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3" r:id="rId4"/>
    <p:sldId id="355" r:id="rId5"/>
    <p:sldId id="347" r:id="rId6"/>
    <p:sldId id="259" r:id="rId7"/>
    <p:sldId id="260" r:id="rId8"/>
    <p:sldId id="309" r:id="rId9"/>
    <p:sldId id="298" r:id="rId10"/>
    <p:sldId id="308" r:id="rId11"/>
    <p:sldId id="310" r:id="rId12"/>
    <p:sldId id="312" r:id="rId13"/>
    <p:sldId id="311" r:id="rId14"/>
    <p:sldId id="318" r:id="rId15"/>
    <p:sldId id="315" r:id="rId16"/>
    <p:sldId id="314" r:id="rId17"/>
    <p:sldId id="313" r:id="rId18"/>
    <p:sldId id="316" r:id="rId19"/>
    <p:sldId id="317" r:id="rId20"/>
    <p:sldId id="319" r:id="rId21"/>
    <p:sldId id="307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40" r:id="rId42"/>
    <p:sldId id="339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536" y="102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5A6B-430E-A70E-A8420237C96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5A6B-430E-A70E-A8420237C96A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5A6B-430E-A70E-A8420237C96A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5A6B-430E-A70E-A8420237C96A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46</c:v>
                </c:pt>
                <c:pt idx="1">
                  <c:v>31</c:v>
                </c:pt>
                <c:pt idx="2">
                  <c:v>14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A6B-430E-A70E-A8420237C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38-4016-89F5-A44278BA8E00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F38-4016-89F5-A44278BA8E00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38-4016-89F5-A44278BA8E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F0-46AD-94D9-E86A312DEBCF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F0-46AD-94D9-E86A312DEBCF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F0-46AD-94D9-E86A312DEB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B914-4584-9C01-658E741EFD2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914-4584-9C01-658E741EFD2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14-4584-9C01-658E741EFD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1A07-43F2-9D4D-2899D954F61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A07-43F2-9D4D-2899D954F61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07-43F2-9D4D-2899D954F6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98B1-496A-AC55-6834945EEB1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8B1-496A-AC55-6834945EEB1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B1-496A-AC55-6834945EEB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D23D-4A37-BC04-665EFDFDAB92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D23D-4A37-BC04-665EFDFDAB9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3D-4A37-BC04-665EFDFDAB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3A81-43A4-A5BD-C425E20826F4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3A81-43A4-A5BD-C425E20826F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81-43A4-A5BD-C425E20826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F2D4-4FF0-8081-D4A75E624028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F2D4-4FF0-8081-D4A75E62402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D4-4FF0-8081-D4A75E6240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E480-48E8-BDBB-D611E7781E16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E480-48E8-BDBB-D611E7781E1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80-48E8-BDBB-D611E7781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4603495744203879E-3"/>
          <c:y val="6.3117407827583447E-2"/>
          <c:w val="0.99437804559682919"/>
          <c:h val="0.9229978356720061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9">
            <a:extLst>
              <a:ext uri="{FF2B5EF4-FFF2-40B4-BE49-F238E27FC236}">
                <a16:creationId xmlns:a16="http://schemas.microsoft.com/office/drawing/2014/main" id="{89D50E62-EEDC-4405-8673-26172D9E2880}"/>
              </a:ext>
            </a:extLst>
          </p:cNvPr>
          <p:cNvSpPr/>
          <p:nvPr userDrawn="1"/>
        </p:nvSpPr>
        <p:spPr>
          <a:xfrm>
            <a:off x="6714751" y="3743880"/>
            <a:ext cx="2520000" cy="25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5A36662-CF2D-49A7-B095-3B7750D49F3B}"/>
              </a:ext>
            </a:extLst>
          </p:cNvPr>
          <p:cNvGrpSpPr/>
          <p:nvPr userDrawn="1"/>
        </p:nvGrpSpPr>
        <p:grpSpPr>
          <a:xfrm>
            <a:off x="7046168" y="2341950"/>
            <a:ext cx="1890757" cy="3323855"/>
            <a:chOff x="4894144" y="965833"/>
            <a:chExt cx="2438029" cy="4926334"/>
          </a:xfrm>
        </p:grpSpPr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1D009F7A-A4CF-4E0C-AA44-A9921C3FE8D4}"/>
                </a:ext>
              </a:extLst>
            </p:cNvPr>
            <p:cNvSpPr/>
            <p:nvPr/>
          </p:nvSpPr>
          <p:spPr>
            <a:xfrm>
              <a:off x="4897966" y="965833"/>
              <a:ext cx="2433289" cy="4926334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DF562693-908C-4D38-88E5-3D855B74BA2B}"/>
                </a:ext>
              </a:extLst>
            </p:cNvPr>
            <p:cNvSpPr/>
            <p:nvPr/>
          </p:nvSpPr>
          <p:spPr>
            <a:xfrm>
              <a:off x="4927337" y="991671"/>
              <a:ext cx="2374499" cy="4874610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B7C71F59-D62F-479F-A6F1-4F76AA576C49}"/>
                </a:ext>
              </a:extLst>
            </p:cNvPr>
            <p:cNvSpPr/>
            <p:nvPr/>
          </p:nvSpPr>
          <p:spPr>
            <a:xfrm>
              <a:off x="5034997" y="1075621"/>
              <a:ext cx="2159229" cy="47067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C3AC0EB1-A356-4E9A-8D13-33D14D61A66C}"/>
                </a:ext>
              </a:extLst>
            </p:cNvPr>
            <p:cNvSpPr/>
            <p:nvPr/>
          </p:nvSpPr>
          <p:spPr>
            <a:xfrm>
              <a:off x="4894579" y="1666608"/>
              <a:ext cx="17225" cy="16785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FE449D0A-AAB6-42A6-BC62-BA6FEBCF9EE6}"/>
                </a:ext>
              </a:extLst>
            </p:cNvPr>
            <p:cNvSpPr/>
            <p:nvPr/>
          </p:nvSpPr>
          <p:spPr>
            <a:xfrm>
              <a:off x="4894579" y="2026747"/>
              <a:ext cx="24047" cy="334783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F187ABEC-F3DA-4513-93D1-CEC8BB565EDB}"/>
                </a:ext>
              </a:extLst>
            </p:cNvPr>
            <p:cNvSpPr/>
            <p:nvPr/>
          </p:nvSpPr>
          <p:spPr>
            <a:xfrm>
              <a:off x="4894627" y="2050794"/>
              <a:ext cx="13596" cy="280349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250AD4EE-DD35-4031-A9A4-DE01E5B2AB3D}"/>
                </a:ext>
              </a:extLst>
            </p:cNvPr>
            <p:cNvSpPr/>
            <p:nvPr/>
          </p:nvSpPr>
          <p:spPr>
            <a:xfrm>
              <a:off x="4894144" y="2473786"/>
              <a:ext cx="24047" cy="334783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id="{23FBB33E-F4FD-4982-889D-13AEE91687FC}"/>
                </a:ext>
              </a:extLst>
            </p:cNvPr>
            <p:cNvSpPr/>
            <p:nvPr/>
          </p:nvSpPr>
          <p:spPr>
            <a:xfrm>
              <a:off x="4894144" y="2497834"/>
              <a:ext cx="13596" cy="280349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A3714243-E381-476D-A7C3-E87883E6ECC4}"/>
                </a:ext>
              </a:extLst>
            </p:cNvPr>
            <p:cNvSpPr/>
            <p:nvPr/>
          </p:nvSpPr>
          <p:spPr>
            <a:xfrm>
              <a:off x="7308126" y="2139051"/>
              <a:ext cx="24047" cy="541828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330F9982-662B-4350-93D2-DD227BE97741}"/>
                </a:ext>
              </a:extLst>
            </p:cNvPr>
            <p:cNvSpPr/>
            <p:nvPr/>
          </p:nvSpPr>
          <p:spPr>
            <a:xfrm>
              <a:off x="7318577" y="2178001"/>
              <a:ext cx="13596" cy="453717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3" name="Graphic 2">
              <a:extLst>
                <a:ext uri="{FF2B5EF4-FFF2-40B4-BE49-F238E27FC236}">
                  <a16:creationId xmlns:a16="http://schemas.microsoft.com/office/drawing/2014/main" id="{5078F7C5-1EE7-4660-A946-C406B1931E68}"/>
                </a:ext>
              </a:extLst>
            </p:cNvPr>
            <p:cNvSpPr/>
            <p:nvPr/>
          </p:nvSpPr>
          <p:spPr>
            <a:xfrm>
              <a:off x="7312722" y="3272543"/>
              <a:ext cx="19451" cy="371315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2">
              <a:extLst>
                <a:ext uri="{FF2B5EF4-FFF2-40B4-BE49-F238E27FC236}">
                  <a16:creationId xmlns:a16="http://schemas.microsoft.com/office/drawing/2014/main" id="{6A73273F-FD03-4C55-AE7A-D98617C395C2}"/>
                </a:ext>
              </a:extLst>
            </p:cNvPr>
            <p:cNvSpPr/>
            <p:nvPr/>
          </p:nvSpPr>
          <p:spPr>
            <a:xfrm>
              <a:off x="7321142" y="3299204"/>
              <a:ext cx="11031" cy="31092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FF597F6-A72C-4932-A598-99A69864506A}"/>
                </a:ext>
              </a:extLst>
            </p:cNvPr>
            <p:cNvSpPr/>
            <p:nvPr/>
          </p:nvSpPr>
          <p:spPr>
            <a:xfrm>
              <a:off x="6432763" y="1075621"/>
              <a:ext cx="98209" cy="9820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51AFB03-23B2-4A8E-9D8F-4412962FCD93}"/>
                </a:ext>
              </a:extLst>
            </p:cNvPr>
            <p:cNvSpPr/>
            <p:nvPr/>
          </p:nvSpPr>
          <p:spPr>
            <a:xfrm>
              <a:off x="6436400" y="1075621"/>
              <a:ext cx="90933" cy="90933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2563944-13B8-4346-8C29-8575F4119E19}"/>
                </a:ext>
              </a:extLst>
            </p:cNvPr>
            <p:cNvSpPr/>
            <p:nvPr/>
          </p:nvSpPr>
          <p:spPr>
            <a:xfrm>
              <a:off x="6457105" y="1096325"/>
              <a:ext cx="49523" cy="4952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1A94626-8808-4A61-A83D-B1AF44FBCD2F}"/>
                </a:ext>
              </a:extLst>
            </p:cNvPr>
            <p:cNvSpPr/>
            <p:nvPr/>
          </p:nvSpPr>
          <p:spPr>
            <a:xfrm>
              <a:off x="6468731" y="1107952"/>
              <a:ext cx="26270" cy="26270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Graphic 2">
              <a:extLst>
                <a:ext uri="{FF2B5EF4-FFF2-40B4-BE49-F238E27FC236}">
                  <a16:creationId xmlns:a16="http://schemas.microsoft.com/office/drawing/2014/main" id="{307725A2-2826-4C4D-AAEE-948620D1EB46}"/>
                </a:ext>
              </a:extLst>
            </p:cNvPr>
            <p:cNvSpPr/>
            <p:nvPr userDrawn="1"/>
          </p:nvSpPr>
          <p:spPr>
            <a:xfrm flipH="1">
              <a:off x="4896288" y="1686619"/>
              <a:ext cx="9144" cy="127828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B43D862-9395-4ED1-B0AD-F1D944CE61E6}"/>
              </a:ext>
            </a:extLst>
          </p:cNvPr>
          <p:cNvGrpSpPr/>
          <p:nvPr userDrawn="1"/>
        </p:nvGrpSpPr>
        <p:grpSpPr>
          <a:xfrm>
            <a:off x="9623275" y="2003247"/>
            <a:ext cx="2578350" cy="4052320"/>
            <a:chOff x="9508727" y="2147107"/>
            <a:chExt cx="2683273" cy="421722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2A2C5388-B9C8-4E43-8E06-5A28A5E0C01C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099BBAA-A76D-41C1-B8E3-516F88E02310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663FC28-2140-476D-B097-92697C453EEB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3CAACA9-2D6C-48CC-8AA4-7A3E4C101568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6688289-84C9-4075-A440-941DAC4FB41F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9531AE9-2BD8-4949-AF87-1397ABEAC5C2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1AFBE8D-FDC5-49A9-A28B-3DCD33134462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BC2D5EB-88FC-4E11-9B47-8EC3155171F6}"/>
              </a:ext>
            </a:extLst>
          </p:cNvPr>
          <p:cNvSpPr/>
          <p:nvPr userDrawn="1"/>
        </p:nvSpPr>
        <p:spPr>
          <a:xfrm>
            <a:off x="0" y="2"/>
            <a:ext cx="12192000" cy="18804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1724D5A-9818-4198-B0CF-A739E3374FA9}"/>
              </a:ext>
            </a:extLst>
          </p:cNvPr>
          <p:cNvSpPr/>
          <p:nvPr userDrawn="1"/>
        </p:nvSpPr>
        <p:spPr>
          <a:xfrm>
            <a:off x="5466000" y="1233032"/>
            <a:ext cx="1260000" cy="12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128D8132-F27F-420E-B8D8-5FE1D45BB7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0648"/>
            <a:ext cx="12192000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0" baseline="0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6E1D23B-6C83-4269-B1EE-598B4605407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817728" y="2221239"/>
            <a:ext cx="2363393" cy="27368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EA26866-461D-46BA-9BAB-E31FEFED466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147031" y="2444329"/>
            <a:ext cx="1674540" cy="3175706"/>
          </a:xfrm>
          <a:custGeom>
            <a:avLst/>
            <a:gdLst>
              <a:gd name="connsiteX0" fmla="*/ 180119 w 1674540"/>
              <a:gd name="connsiteY0" fmla="*/ 0 h 3175706"/>
              <a:gd name="connsiteX1" fmla="*/ 339599 w 1674540"/>
              <a:gd name="connsiteY1" fmla="*/ 0 h 3175706"/>
              <a:gd name="connsiteX2" fmla="*/ 355059 w 1674540"/>
              <a:gd name="connsiteY2" fmla="*/ 13450 h 3175706"/>
              <a:gd name="connsiteX3" fmla="*/ 474688 w 1674540"/>
              <a:gd name="connsiteY3" fmla="*/ 117528 h 3175706"/>
              <a:gd name="connsiteX4" fmla="*/ 1192348 w 1674540"/>
              <a:gd name="connsiteY4" fmla="*/ 117528 h 3175706"/>
              <a:gd name="connsiteX5" fmla="*/ 1311977 w 1674540"/>
              <a:gd name="connsiteY5" fmla="*/ 13450 h 3175706"/>
              <a:gd name="connsiteX6" fmla="*/ 1327437 w 1674540"/>
              <a:gd name="connsiteY6" fmla="*/ 0 h 3175706"/>
              <a:gd name="connsiteX7" fmla="*/ 1494422 w 1674540"/>
              <a:gd name="connsiteY7" fmla="*/ 0 h 3175706"/>
              <a:gd name="connsiteX8" fmla="*/ 1674540 w 1674540"/>
              <a:gd name="connsiteY8" fmla="*/ 156704 h 3175706"/>
              <a:gd name="connsiteX9" fmla="*/ 1674540 w 1674540"/>
              <a:gd name="connsiteY9" fmla="*/ 3019001 h 3175706"/>
              <a:gd name="connsiteX10" fmla="*/ 1494422 w 1674540"/>
              <a:gd name="connsiteY10" fmla="*/ 3175706 h 3175706"/>
              <a:gd name="connsiteX11" fmla="*/ 180119 w 1674540"/>
              <a:gd name="connsiteY11" fmla="*/ 3175706 h 3175706"/>
              <a:gd name="connsiteX12" fmla="*/ 0 w 1674540"/>
              <a:gd name="connsiteY12" fmla="*/ 3019001 h 3175706"/>
              <a:gd name="connsiteX13" fmla="*/ 0 w 1674540"/>
              <a:gd name="connsiteY13" fmla="*/ 156704 h 3175706"/>
              <a:gd name="connsiteX14" fmla="*/ 180119 w 1674540"/>
              <a:gd name="connsiteY14" fmla="*/ 0 h 317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74540" h="3175706">
                <a:moveTo>
                  <a:pt x="180119" y="0"/>
                </a:moveTo>
                <a:lnTo>
                  <a:pt x="339599" y="0"/>
                </a:lnTo>
                <a:cubicBezTo>
                  <a:pt x="348117" y="0"/>
                  <a:pt x="355059" y="6007"/>
                  <a:pt x="355059" y="13450"/>
                </a:cubicBezTo>
                <a:cubicBezTo>
                  <a:pt x="355059" y="70941"/>
                  <a:pt x="408644" y="117528"/>
                  <a:pt x="474688" y="117528"/>
                </a:cubicBezTo>
                <a:lnTo>
                  <a:pt x="1192348" y="117528"/>
                </a:lnTo>
                <a:cubicBezTo>
                  <a:pt x="1258429" y="117528"/>
                  <a:pt x="1311977" y="70909"/>
                  <a:pt x="1311977" y="13450"/>
                </a:cubicBezTo>
                <a:cubicBezTo>
                  <a:pt x="1311977" y="6040"/>
                  <a:pt x="1318881" y="0"/>
                  <a:pt x="1327437" y="0"/>
                </a:cubicBezTo>
                <a:lnTo>
                  <a:pt x="1494422" y="0"/>
                </a:lnTo>
                <a:cubicBezTo>
                  <a:pt x="1593900" y="0"/>
                  <a:pt x="1674540" y="70158"/>
                  <a:pt x="1674540" y="156704"/>
                </a:cubicBezTo>
                <a:lnTo>
                  <a:pt x="1674540" y="3019001"/>
                </a:lnTo>
                <a:cubicBezTo>
                  <a:pt x="1674540" y="3105548"/>
                  <a:pt x="1593900" y="3175706"/>
                  <a:pt x="1494422" y="3175706"/>
                </a:cubicBezTo>
                <a:lnTo>
                  <a:pt x="180119" y="3175706"/>
                </a:lnTo>
                <a:cubicBezTo>
                  <a:pt x="80641" y="3175706"/>
                  <a:pt x="0" y="3105548"/>
                  <a:pt x="0" y="3019001"/>
                </a:cubicBezTo>
                <a:lnTo>
                  <a:pt x="0" y="156704"/>
                </a:lnTo>
                <a:cubicBezTo>
                  <a:pt x="0" y="70158"/>
                  <a:pt x="80641" y="0"/>
                  <a:pt x="1801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0B13541-491A-4FC3-8047-FF399F6178A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11C24B-A8C4-4E39-9564-02F6B3D441FF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A65E64-7DD1-4799-8061-52E717F26C7D}"/>
              </a:ext>
            </a:extLst>
          </p:cNvPr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F380737-E5F9-44C8-8352-C8809CB27455}"/>
              </a:ext>
            </a:extLst>
          </p:cNvPr>
          <p:cNvGrpSpPr/>
          <p:nvPr userDrawn="1"/>
        </p:nvGrpSpPr>
        <p:grpSpPr>
          <a:xfrm flipH="1">
            <a:off x="594298" y="251339"/>
            <a:ext cx="3829032" cy="4683741"/>
            <a:chOff x="6446339" y="1280897"/>
            <a:chExt cx="4320717" cy="528517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9E26A55-A2BB-412A-B4B8-A2F149A095A6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4FB41EA-C6A0-48D9-BC26-02504E06CB8E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B6B4999-23EE-4B19-A484-DB6B6473585D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B6D7A54-1CA0-4FEF-8C25-3CC667AFC955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97FA587-C5CE-4F25-87B6-5DD7004024B1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E447AE-4091-45CE-9D68-3CCB31E6CF23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9CC9BDD-6060-4DBF-BD19-4682AB44CE08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35706F9-CFEA-4B49-8738-1199D456BB53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826295" y="444223"/>
            <a:ext cx="3485593" cy="3138847"/>
          </a:xfrm>
          <a:custGeom>
            <a:avLst/>
            <a:gdLst>
              <a:gd name="connsiteX0" fmla="*/ 0 w 3485593"/>
              <a:gd name="connsiteY0" fmla="*/ 0 h 3138847"/>
              <a:gd name="connsiteX1" fmla="*/ 3366601 w 3485593"/>
              <a:gd name="connsiteY1" fmla="*/ 826332 h 3138847"/>
              <a:gd name="connsiteX2" fmla="*/ 3485593 w 3485593"/>
              <a:gd name="connsiteY2" fmla="*/ 2999919 h 3138847"/>
              <a:gd name="connsiteX3" fmla="*/ 182115 w 3485593"/>
              <a:gd name="connsiteY3" fmla="*/ 3138847 h 313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5593" h="3138847">
                <a:moveTo>
                  <a:pt x="0" y="0"/>
                </a:moveTo>
                <a:lnTo>
                  <a:pt x="3366601" y="826332"/>
                </a:lnTo>
                <a:lnTo>
                  <a:pt x="3485593" y="2999919"/>
                </a:lnTo>
                <a:lnTo>
                  <a:pt x="182115" y="31388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2">
            <a:extLst>
              <a:ext uri="{FF2B5EF4-FFF2-40B4-BE49-F238E27FC236}">
                <a16:creationId xmlns:a16="http://schemas.microsoft.com/office/drawing/2014/main" id="{88537C85-0284-42C2-BEE5-4C0A303A4E4B}"/>
              </a:ext>
            </a:extLst>
          </p:cNvPr>
          <p:cNvSpPr/>
          <p:nvPr userDrawn="1"/>
        </p:nvSpPr>
        <p:spPr>
          <a:xfrm>
            <a:off x="673240" y="499253"/>
            <a:ext cx="10862268" cy="50543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5">
            <a:extLst>
              <a:ext uri="{FF2B5EF4-FFF2-40B4-BE49-F238E27FC236}">
                <a16:creationId xmlns:a16="http://schemas.microsoft.com/office/drawing/2014/main" id="{23414041-212D-44D4-8A19-FFE0E91947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29977" y="1141827"/>
            <a:ext cx="4824557" cy="505432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gradFill>
            <a:gsLst>
              <a:gs pos="41000">
                <a:schemeClr val="accent3">
                  <a:lumMod val="75000"/>
                </a:schemeClr>
              </a:gs>
              <a:gs pos="0">
                <a:schemeClr val="accent3">
                  <a:lumMod val="50000"/>
                </a:schemeClr>
              </a:gs>
              <a:gs pos="100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207">
            <a:extLst>
              <a:ext uri="{FF2B5EF4-FFF2-40B4-BE49-F238E27FC236}">
                <a16:creationId xmlns:a16="http://schemas.microsoft.com/office/drawing/2014/main" id="{5100A138-A831-4885-93FE-9855BB71EE17}"/>
              </a:ext>
            </a:extLst>
          </p:cNvPr>
          <p:cNvSpPr/>
          <p:nvPr/>
        </p:nvSpPr>
        <p:spPr>
          <a:xfrm>
            <a:off x="704243" y="1640490"/>
            <a:ext cx="2517052" cy="4559069"/>
          </a:xfrm>
          <a:custGeom>
            <a:avLst/>
            <a:gdLst>
              <a:gd name="connsiteX0" fmla="*/ 0 w 2267097"/>
              <a:gd name="connsiteY0" fmla="*/ 0 h 3428480"/>
              <a:gd name="connsiteX1" fmla="*/ 2267098 w 2267097"/>
              <a:gd name="connsiteY1" fmla="*/ 0 h 3428480"/>
              <a:gd name="connsiteX2" fmla="*/ 2267098 w 2267097"/>
              <a:gd name="connsiteY2" fmla="*/ 3428481 h 3428480"/>
              <a:gd name="connsiteX3" fmla="*/ 0 w 2267097"/>
              <a:gd name="connsiteY3" fmla="*/ 3428481 h 342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7097" h="3428480">
                <a:moveTo>
                  <a:pt x="0" y="0"/>
                </a:moveTo>
                <a:lnTo>
                  <a:pt x="2267098" y="0"/>
                </a:lnTo>
                <a:lnTo>
                  <a:pt x="2267098" y="3428481"/>
                </a:lnTo>
                <a:lnTo>
                  <a:pt x="0" y="3428481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BE2BBF-F840-466A-9F16-248A4A15B62D}"/>
              </a:ext>
            </a:extLst>
          </p:cNvPr>
          <p:cNvSpPr/>
          <p:nvPr userDrawn="1"/>
        </p:nvSpPr>
        <p:spPr>
          <a:xfrm>
            <a:off x="704243" y="1640490"/>
            <a:ext cx="2517052" cy="61936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Graphic 207">
            <a:extLst>
              <a:ext uri="{FF2B5EF4-FFF2-40B4-BE49-F238E27FC236}">
                <a16:creationId xmlns:a16="http://schemas.microsoft.com/office/drawing/2014/main" id="{9DAB5824-DD33-49F9-BCD4-F341F5EC8C10}"/>
              </a:ext>
            </a:extLst>
          </p:cNvPr>
          <p:cNvSpPr/>
          <p:nvPr userDrawn="1"/>
        </p:nvSpPr>
        <p:spPr>
          <a:xfrm>
            <a:off x="3477938" y="1640490"/>
            <a:ext cx="2517052" cy="4559069"/>
          </a:xfrm>
          <a:custGeom>
            <a:avLst/>
            <a:gdLst>
              <a:gd name="connsiteX0" fmla="*/ 0 w 2267097"/>
              <a:gd name="connsiteY0" fmla="*/ 0 h 3428480"/>
              <a:gd name="connsiteX1" fmla="*/ 2267098 w 2267097"/>
              <a:gd name="connsiteY1" fmla="*/ 0 h 3428480"/>
              <a:gd name="connsiteX2" fmla="*/ 2267098 w 2267097"/>
              <a:gd name="connsiteY2" fmla="*/ 3428481 h 3428480"/>
              <a:gd name="connsiteX3" fmla="*/ 0 w 2267097"/>
              <a:gd name="connsiteY3" fmla="*/ 3428481 h 342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7097" h="3428480">
                <a:moveTo>
                  <a:pt x="0" y="0"/>
                </a:moveTo>
                <a:lnTo>
                  <a:pt x="2267098" y="0"/>
                </a:lnTo>
                <a:lnTo>
                  <a:pt x="2267098" y="3428481"/>
                </a:lnTo>
                <a:lnTo>
                  <a:pt x="0" y="3428481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23F0ECE0-B094-4B8A-BD7C-6863F4F70374}"/>
              </a:ext>
            </a:extLst>
          </p:cNvPr>
          <p:cNvSpPr/>
          <p:nvPr userDrawn="1"/>
        </p:nvSpPr>
        <p:spPr>
          <a:xfrm>
            <a:off x="3477938" y="1640490"/>
            <a:ext cx="2517052" cy="61936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10" name="Graphic 207">
            <a:extLst>
              <a:ext uri="{FF2B5EF4-FFF2-40B4-BE49-F238E27FC236}">
                <a16:creationId xmlns:a16="http://schemas.microsoft.com/office/drawing/2014/main" id="{D1288FE6-B164-4693-9387-75C018E0FCDC}"/>
              </a:ext>
            </a:extLst>
          </p:cNvPr>
          <p:cNvSpPr/>
          <p:nvPr userDrawn="1"/>
        </p:nvSpPr>
        <p:spPr>
          <a:xfrm>
            <a:off x="6251633" y="1640490"/>
            <a:ext cx="2517052" cy="4559069"/>
          </a:xfrm>
          <a:custGeom>
            <a:avLst/>
            <a:gdLst>
              <a:gd name="connsiteX0" fmla="*/ 0 w 2267097"/>
              <a:gd name="connsiteY0" fmla="*/ 0 h 3428480"/>
              <a:gd name="connsiteX1" fmla="*/ 2267098 w 2267097"/>
              <a:gd name="connsiteY1" fmla="*/ 0 h 3428480"/>
              <a:gd name="connsiteX2" fmla="*/ 2267098 w 2267097"/>
              <a:gd name="connsiteY2" fmla="*/ 3428481 h 3428480"/>
              <a:gd name="connsiteX3" fmla="*/ 0 w 2267097"/>
              <a:gd name="connsiteY3" fmla="*/ 3428481 h 342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7097" h="3428480">
                <a:moveTo>
                  <a:pt x="0" y="0"/>
                </a:moveTo>
                <a:lnTo>
                  <a:pt x="2267098" y="0"/>
                </a:lnTo>
                <a:lnTo>
                  <a:pt x="2267098" y="3428481"/>
                </a:lnTo>
                <a:lnTo>
                  <a:pt x="0" y="3428481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92BB596-DC28-44F2-9750-BE4808F1422C}"/>
              </a:ext>
            </a:extLst>
          </p:cNvPr>
          <p:cNvSpPr/>
          <p:nvPr userDrawn="1"/>
        </p:nvSpPr>
        <p:spPr>
          <a:xfrm>
            <a:off x="6251633" y="1640490"/>
            <a:ext cx="2517052" cy="61936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23" name="Graphic 207">
            <a:extLst>
              <a:ext uri="{FF2B5EF4-FFF2-40B4-BE49-F238E27FC236}">
                <a16:creationId xmlns:a16="http://schemas.microsoft.com/office/drawing/2014/main" id="{4C9FBFF5-E4EB-41F6-804A-D1DBCD4B2CA0}"/>
              </a:ext>
            </a:extLst>
          </p:cNvPr>
          <p:cNvSpPr/>
          <p:nvPr userDrawn="1"/>
        </p:nvSpPr>
        <p:spPr>
          <a:xfrm>
            <a:off x="9025328" y="1640490"/>
            <a:ext cx="2517052" cy="4559069"/>
          </a:xfrm>
          <a:custGeom>
            <a:avLst/>
            <a:gdLst>
              <a:gd name="connsiteX0" fmla="*/ 0 w 2267097"/>
              <a:gd name="connsiteY0" fmla="*/ 0 h 3428480"/>
              <a:gd name="connsiteX1" fmla="*/ 2267098 w 2267097"/>
              <a:gd name="connsiteY1" fmla="*/ 0 h 3428480"/>
              <a:gd name="connsiteX2" fmla="*/ 2267098 w 2267097"/>
              <a:gd name="connsiteY2" fmla="*/ 3428481 h 3428480"/>
              <a:gd name="connsiteX3" fmla="*/ 0 w 2267097"/>
              <a:gd name="connsiteY3" fmla="*/ 3428481 h 342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7097" h="3428480">
                <a:moveTo>
                  <a:pt x="0" y="0"/>
                </a:moveTo>
                <a:lnTo>
                  <a:pt x="2267098" y="0"/>
                </a:lnTo>
                <a:lnTo>
                  <a:pt x="2267098" y="3428481"/>
                </a:lnTo>
                <a:lnTo>
                  <a:pt x="0" y="3428481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FC01B42-3798-40D5-9721-3776A1F3C501}"/>
              </a:ext>
            </a:extLst>
          </p:cNvPr>
          <p:cNvSpPr/>
          <p:nvPr userDrawn="1"/>
        </p:nvSpPr>
        <p:spPr>
          <a:xfrm>
            <a:off x="9025328" y="1640490"/>
            <a:ext cx="2517052" cy="61936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1884DD34-1AFE-4806-9B4B-C515DE329098}"/>
              </a:ext>
            </a:extLst>
          </p:cNvPr>
          <p:cNvSpPr>
            <a:spLocks noGrp="1"/>
          </p:cNvSpPr>
          <p:nvPr userDrawn="1">
            <p:ph type="pic" idx="15" hasCustomPrompt="1"/>
          </p:nvPr>
        </p:nvSpPr>
        <p:spPr>
          <a:xfrm>
            <a:off x="900769" y="2396856"/>
            <a:ext cx="2124000" cy="23315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98" name="Picture Placeholder 2">
            <a:extLst>
              <a:ext uri="{FF2B5EF4-FFF2-40B4-BE49-F238E27FC236}">
                <a16:creationId xmlns:a16="http://schemas.microsoft.com/office/drawing/2014/main" id="{7154D03C-BC02-43F6-A646-CCA046C0802A}"/>
              </a:ext>
            </a:extLst>
          </p:cNvPr>
          <p:cNvSpPr>
            <a:spLocks noGrp="1"/>
          </p:cNvSpPr>
          <p:nvPr userDrawn="1">
            <p:ph type="pic" idx="16" hasCustomPrompt="1"/>
          </p:nvPr>
        </p:nvSpPr>
        <p:spPr>
          <a:xfrm>
            <a:off x="3674464" y="2396856"/>
            <a:ext cx="2124000" cy="23315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11" name="Picture Placeholder 2">
            <a:extLst>
              <a:ext uri="{FF2B5EF4-FFF2-40B4-BE49-F238E27FC236}">
                <a16:creationId xmlns:a16="http://schemas.microsoft.com/office/drawing/2014/main" id="{3F3010BA-AB6C-422E-8892-032E58E65833}"/>
              </a:ext>
            </a:extLst>
          </p:cNvPr>
          <p:cNvSpPr>
            <a:spLocks noGrp="1"/>
          </p:cNvSpPr>
          <p:nvPr userDrawn="1">
            <p:ph type="pic" idx="17" hasCustomPrompt="1"/>
          </p:nvPr>
        </p:nvSpPr>
        <p:spPr>
          <a:xfrm>
            <a:off x="6448159" y="2396856"/>
            <a:ext cx="2124000" cy="23315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24" name="Picture Placeholder 2">
            <a:extLst>
              <a:ext uri="{FF2B5EF4-FFF2-40B4-BE49-F238E27FC236}">
                <a16:creationId xmlns:a16="http://schemas.microsoft.com/office/drawing/2014/main" id="{2F3E5D3E-C015-498F-991E-A431882E1530}"/>
              </a:ext>
            </a:extLst>
          </p:cNvPr>
          <p:cNvSpPr>
            <a:spLocks noGrp="1"/>
          </p:cNvSpPr>
          <p:nvPr userDrawn="1">
            <p:ph type="pic" idx="18" hasCustomPrompt="1"/>
          </p:nvPr>
        </p:nvSpPr>
        <p:spPr>
          <a:xfrm>
            <a:off x="9221854" y="2396856"/>
            <a:ext cx="2124000" cy="23315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36A32AD-4FED-4549-BD4E-98C3AC263B31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 rot="694714">
            <a:off x="4965143" y="1215344"/>
            <a:ext cx="3256876" cy="223910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BDFF6FA-DEAA-4DA7-B6CB-BE90E6F5FA14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 rot="21398040">
            <a:off x="8011850" y="2309449"/>
            <a:ext cx="3256876" cy="223910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D7896899-7691-4A19-9A29-BFC7577B99D3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 rot="20741363">
            <a:off x="4999774" y="3597041"/>
            <a:ext cx="3256876" cy="223910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DCA83B1-3892-4542-B2D1-8ADAD2B30AF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544297" y="553701"/>
            <a:ext cx="3387405" cy="2808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4DB540-0158-473B-A6E6-39A2F8B4A974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8064908" y="3488723"/>
            <a:ext cx="3387405" cy="28086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FAB0C53-E1C1-4D27-8BFA-DAD83DE0B001}"/>
              </a:ext>
            </a:extLst>
          </p:cNvPr>
          <p:cNvSpPr/>
          <p:nvPr userDrawn="1"/>
        </p:nvSpPr>
        <p:spPr>
          <a:xfrm>
            <a:off x="8064908" y="553701"/>
            <a:ext cx="3387405" cy="2808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C3FC56B-35C1-4C64-B929-F426420CE43A}"/>
              </a:ext>
            </a:extLst>
          </p:cNvPr>
          <p:cNvSpPr/>
          <p:nvPr userDrawn="1"/>
        </p:nvSpPr>
        <p:spPr>
          <a:xfrm>
            <a:off x="4544297" y="3489035"/>
            <a:ext cx="3387405" cy="2808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hlinkClick r:id="rId2"/>
            <a:extLst>
              <a:ext uri="{FF2B5EF4-FFF2-40B4-BE49-F238E27FC236}">
                <a16:creationId xmlns:a16="http://schemas.microsoft.com/office/drawing/2014/main" id="{45EFC777-6E60-4BBF-B28C-4650B39A6B38}"/>
              </a:ext>
            </a:extLst>
          </p:cNvPr>
          <p:cNvSpPr txBox="1"/>
          <p:nvPr/>
        </p:nvSpPr>
        <p:spPr>
          <a:xfrm>
            <a:off x="6653347" y="6354559"/>
            <a:ext cx="499001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135551-5C7E-404C-B157-691F155DE12F}"/>
              </a:ext>
            </a:extLst>
          </p:cNvPr>
          <p:cNvSpPr txBox="1"/>
          <p:nvPr/>
        </p:nvSpPr>
        <p:spPr>
          <a:xfrm>
            <a:off x="6653346" y="3319028"/>
            <a:ext cx="4990011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Social Media 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01A2B9-C278-4CD4-BB73-EAA3A21E788D}"/>
              </a:ext>
            </a:extLst>
          </p:cNvPr>
          <p:cNvSpPr txBox="1"/>
          <p:nvPr/>
        </p:nvSpPr>
        <p:spPr>
          <a:xfrm>
            <a:off x="6653346" y="5957076"/>
            <a:ext cx="499001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9" name="Graphic 1">
            <a:extLst>
              <a:ext uri="{FF2B5EF4-FFF2-40B4-BE49-F238E27FC236}">
                <a16:creationId xmlns:a16="http://schemas.microsoft.com/office/drawing/2014/main" id="{D833BD79-AB1E-4A69-8E72-548E92A1657B}"/>
              </a:ext>
            </a:extLst>
          </p:cNvPr>
          <p:cNvGrpSpPr/>
          <p:nvPr/>
        </p:nvGrpSpPr>
        <p:grpSpPr>
          <a:xfrm>
            <a:off x="559780" y="355207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0AA5FCB-CDC9-4B1D-9F4D-C187A334790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31" name="Graphic 1">
              <a:extLst>
                <a:ext uri="{FF2B5EF4-FFF2-40B4-BE49-F238E27FC236}">
                  <a16:creationId xmlns:a16="http://schemas.microsoft.com/office/drawing/2014/main" id="{D6D02340-7885-41F1-ACAB-EA77904BD8DF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699F91B-2E9F-4539-BCC6-26C3D3DC24A4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33" name="Graphic 1">
                <a:extLst>
                  <a:ext uri="{FF2B5EF4-FFF2-40B4-BE49-F238E27FC236}">
                    <a16:creationId xmlns:a16="http://schemas.microsoft.com/office/drawing/2014/main" id="{31F1F9E9-93BB-436A-ABDC-DD6775A018EF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51D87F89-3943-406D-B0D4-E484313461D9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41" name="Graphic 1">
                  <a:extLst>
                    <a:ext uri="{FF2B5EF4-FFF2-40B4-BE49-F238E27FC236}">
                      <a16:creationId xmlns:a16="http://schemas.microsoft.com/office/drawing/2014/main" id="{8CE03C02-7348-4A90-8FFC-78C27527873E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6FC71C3B-F03D-4C41-B435-105443C8B0E7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43" name="Graphic 1">
                    <a:extLst>
                      <a:ext uri="{FF2B5EF4-FFF2-40B4-BE49-F238E27FC236}">
                        <a16:creationId xmlns:a16="http://schemas.microsoft.com/office/drawing/2014/main" id="{55973C6B-2C78-466C-BE3B-F56FA61CA334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44" name="Freeform: Shape 43">
                      <a:extLst>
                        <a:ext uri="{FF2B5EF4-FFF2-40B4-BE49-F238E27FC236}">
                          <a16:creationId xmlns:a16="http://schemas.microsoft.com/office/drawing/2014/main" id="{CCBDD2E0-8EDF-4899-A6B9-662DD8984E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45" name="Freeform: Shape 44">
                      <a:extLst>
                        <a:ext uri="{FF2B5EF4-FFF2-40B4-BE49-F238E27FC236}">
                          <a16:creationId xmlns:a16="http://schemas.microsoft.com/office/drawing/2014/main" id="{15CE017A-2CD0-4ADF-BA47-CEC4E83A38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736221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26DC034-FB8E-4A39-88FD-1F701FE42148}"/>
              </a:ext>
            </a:extLst>
          </p:cNvPr>
          <p:cNvSpPr/>
          <p:nvPr/>
        </p:nvSpPr>
        <p:spPr>
          <a:xfrm>
            <a:off x="1472645" y="2352675"/>
            <a:ext cx="1442359" cy="1610878"/>
          </a:xfrm>
          <a:custGeom>
            <a:avLst/>
            <a:gdLst>
              <a:gd name="connsiteX0" fmla="*/ 805439 w 1442359"/>
              <a:gd name="connsiteY0" fmla="*/ 0 h 1610878"/>
              <a:gd name="connsiteX1" fmla="*/ 1374971 w 1442359"/>
              <a:gd name="connsiteY1" fmla="*/ 235908 h 1610878"/>
              <a:gd name="connsiteX2" fmla="*/ 1431148 w 1442359"/>
              <a:gd name="connsiteY2" fmla="*/ 303995 h 1610878"/>
              <a:gd name="connsiteX3" fmla="*/ 1408240 w 1442359"/>
              <a:gd name="connsiteY3" fmla="*/ 346200 h 1610878"/>
              <a:gd name="connsiteX4" fmla="*/ 1318980 w 1442359"/>
              <a:gd name="connsiteY4" fmla="*/ 788318 h 1610878"/>
              <a:gd name="connsiteX5" fmla="*/ 1408240 w 1442359"/>
              <a:gd name="connsiteY5" fmla="*/ 1230436 h 1610878"/>
              <a:gd name="connsiteX6" fmla="*/ 1442359 w 1442359"/>
              <a:gd name="connsiteY6" fmla="*/ 1293296 h 1610878"/>
              <a:gd name="connsiteX7" fmla="*/ 1374971 w 1442359"/>
              <a:gd name="connsiteY7" fmla="*/ 1374971 h 1610878"/>
              <a:gd name="connsiteX8" fmla="*/ 805439 w 1442359"/>
              <a:gd name="connsiteY8" fmla="*/ 1610878 h 1610878"/>
              <a:gd name="connsiteX9" fmla="*/ 0 w 1442359"/>
              <a:gd name="connsiteY9" fmla="*/ 805439 h 1610878"/>
              <a:gd name="connsiteX10" fmla="*/ 805439 w 1442359"/>
              <a:gd name="connsiteY10" fmla="*/ 0 h 161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2359" h="1610878">
                <a:moveTo>
                  <a:pt x="805439" y="0"/>
                </a:moveTo>
                <a:cubicBezTo>
                  <a:pt x="1027855" y="0"/>
                  <a:pt x="1229215" y="90152"/>
                  <a:pt x="1374971" y="235908"/>
                </a:cubicBezTo>
                <a:lnTo>
                  <a:pt x="1431148" y="303995"/>
                </a:lnTo>
                <a:lnTo>
                  <a:pt x="1408240" y="346200"/>
                </a:lnTo>
                <a:cubicBezTo>
                  <a:pt x="1350763" y="482090"/>
                  <a:pt x="1318980" y="631492"/>
                  <a:pt x="1318980" y="788318"/>
                </a:cubicBezTo>
                <a:cubicBezTo>
                  <a:pt x="1318980" y="945144"/>
                  <a:pt x="1350763" y="1094547"/>
                  <a:pt x="1408240" y="1230436"/>
                </a:cubicBezTo>
                <a:lnTo>
                  <a:pt x="1442359" y="1293296"/>
                </a:lnTo>
                <a:lnTo>
                  <a:pt x="1374971" y="1374971"/>
                </a:lnTo>
                <a:cubicBezTo>
                  <a:pt x="1229215" y="1520726"/>
                  <a:pt x="1027855" y="1610878"/>
                  <a:pt x="805439" y="1610878"/>
                </a:cubicBezTo>
                <a:cubicBezTo>
                  <a:pt x="360607" y="1610878"/>
                  <a:pt x="0" y="1250271"/>
                  <a:pt x="0" y="805439"/>
                </a:cubicBezTo>
                <a:cubicBezTo>
                  <a:pt x="0" y="360607"/>
                  <a:pt x="360607" y="0"/>
                  <a:pt x="8054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A37B80D3-7F72-4981-A714-E23435AB99D0}"/>
              </a:ext>
            </a:extLst>
          </p:cNvPr>
          <p:cNvSpPr/>
          <p:nvPr/>
        </p:nvSpPr>
        <p:spPr>
          <a:xfrm flipH="1">
            <a:off x="1159370" y="2039401"/>
            <a:ext cx="2237426" cy="2237426"/>
          </a:xfrm>
          <a:prstGeom prst="arc">
            <a:avLst>
              <a:gd name="adj1" fmla="val 14046975"/>
              <a:gd name="adj2" fmla="val 8703640"/>
            </a:avLst>
          </a:prstGeom>
          <a:ln w="88900">
            <a:solidFill>
              <a:schemeClr val="accent6"/>
            </a:solidFill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37AD6F52-D44C-40FD-9E36-66BCF408D703}"/>
              </a:ext>
            </a:extLst>
          </p:cNvPr>
          <p:cNvSpPr/>
          <p:nvPr/>
        </p:nvSpPr>
        <p:spPr>
          <a:xfrm flipH="1">
            <a:off x="3049279" y="2039401"/>
            <a:ext cx="2237426" cy="2237426"/>
          </a:xfrm>
          <a:prstGeom prst="arc">
            <a:avLst>
              <a:gd name="adj1" fmla="val 14046975"/>
              <a:gd name="adj2" fmla="val 8703640"/>
            </a:avLst>
          </a:prstGeom>
          <a:ln w="88900">
            <a:solidFill>
              <a:schemeClr val="accent1"/>
            </a:solidFill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6BB599DF-814F-4949-9718-A392C8E4C6F2}"/>
              </a:ext>
            </a:extLst>
          </p:cNvPr>
          <p:cNvSpPr/>
          <p:nvPr/>
        </p:nvSpPr>
        <p:spPr>
          <a:xfrm flipH="1">
            <a:off x="4939188" y="2039401"/>
            <a:ext cx="2237426" cy="2237426"/>
          </a:xfrm>
          <a:prstGeom prst="arc">
            <a:avLst>
              <a:gd name="adj1" fmla="val 14046975"/>
              <a:gd name="adj2" fmla="val 8703640"/>
            </a:avLst>
          </a:prstGeom>
          <a:ln w="88900">
            <a:solidFill>
              <a:schemeClr val="accent2"/>
            </a:solidFill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996D10F2-0D7B-403E-A965-BCFE32651640}"/>
              </a:ext>
            </a:extLst>
          </p:cNvPr>
          <p:cNvSpPr/>
          <p:nvPr/>
        </p:nvSpPr>
        <p:spPr>
          <a:xfrm flipH="1">
            <a:off x="6829097" y="2039401"/>
            <a:ext cx="2237426" cy="2237426"/>
          </a:xfrm>
          <a:prstGeom prst="arc">
            <a:avLst>
              <a:gd name="adj1" fmla="val 14046975"/>
              <a:gd name="adj2" fmla="val 8703640"/>
            </a:avLst>
          </a:prstGeom>
          <a:ln w="88900">
            <a:solidFill>
              <a:schemeClr val="accent3"/>
            </a:solidFill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61D68DAA-02F1-4788-A44F-0F2EA5EFF2F7}"/>
              </a:ext>
            </a:extLst>
          </p:cNvPr>
          <p:cNvSpPr/>
          <p:nvPr/>
        </p:nvSpPr>
        <p:spPr>
          <a:xfrm flipH="1">
            <a:off x="8719005" y="2039401"/>
            <a:ext cx="2237426" cy="2237426"/>
          </a:xfrm>
          <a:prstGeom prst="arc">
            <a:avLst>
              <a:gd name="adj1" fmla="val 14046975"/>
              <a:gd name="adj2" fmla="val 13837223"/>
            </a:avLst>
          </a:prstGeom>
          <a:ln w="88900">
            <a:solidFill>
              <a:schemeClr val="accent4"/>
            </a:solidFill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58A9950-DFFC-4179-8BD4-5D0273B09D71}"/>
              </a:ext>
            </a:extLst>
          </p:cNvPr>
          <p:cNvSpPr/>
          <p:nvPr/>
        </p:nvSpPr>
        <p:spPr>
          <a:xfrm>
            <a:off x="9032279" y="2352675"/>
            <a:ext cx="1610878" cy="161087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9AFE5AB-BB65-444E-8111-CA536B6EB54F}"/>
              </a:ext>
            </a:extLst>
          </p:cNvPr>
          <p:cNvSpPr/>
          <p:nvPr/>
        </p:nvSpPr>
        <p:spPr>
          <a:xfrm>
            <a:off x="3340192" y="2352675"/>
            <a:ext cx="1442359" cy="1610878"/>
          </a:xfrm>
          <a:custGeom>
            <a:avLst/>
            <a:gdLst>
              <a:gd name="connsiteX0" fmla="*/ 805439 w 1442359"/>
              <a:gd name="connsiteY0" fmla="*/ 0 h 1610878"/>
              <a:gd name="connsiteX1" fmla="*/ 1374971 w 1442359"/>
              <a:gd name="connsiteY1" fmla="*/ 235908 h 1610878"/>
              <a:gd name="connsiteX2" fmla="*/ 1431148 w 1442359"/>
              <a:gd name="connsiteY2" fmla="*/ 303995 h 1610878"/>
              <a:gd name="connsiteX3" fmla="*/ 1408240 w 1442359"/>
              <a:gd name="connsiteY3" fmla="*/ 346200 h 1610878"/>
              <a:gd name="connsiteX4" fmla="*/ 1318980 w 1442359"/>
              <a:gd name="connsiteY4" fmla="*/ 788318 h 1610878"/>
              <a:gd name="connsiteX5" fmla="*/ 1408240 w 1442359"/>
              <a:gd name="connsiteY5" fmla="*/ 1230436 h 1610878"/>
              <a:gd name="connsiteX6" fmla="*/ 1442359 w 1442359"/>
              <a:gd name="connsiteY6" fmla="*/ 1293296 h 1610878"/>
              <a:gd name="connsiteX7" fmla="*/ 1374971 w 1442359"/>
              <a:gd name="connsiteY7" fmla="*/ 1374971 h 1610878"/>
              <a:gd name="connsiteX8" fmla="*/ 805439 w 1442359"/>
              <a:gd name="connsiteY8" fmla="*/ 1610878 h 1610878"/>
              <a:gd name="connsiteX9" fmla="*/ 0 w 1442359"/>
              <a:gd name="connsiteY9" fmla="*/ 805439 h 1610878"/>
              <a:gd name="connsiteX10" fmla="*/ 805439 w 1442359"/>
              <a:gd name="connsiteY10" fmla="*/ 0 h 161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2359" h="1610878">
                <a:moveTo>
                  <a:pt x="805439" y="0"/>
                </a:moveTo>
                <a:cubicBezTo>
                  <a:pt x="1027855" y="0"/>
                  <a:pt x="1229215" y="90152"/>
                  <a:pt x="1374971" y="235908"/>
                </a:cubicBezTo>
                <a:lnTo>
                  <a:pt x="1431148" y="303995"/>
                </a:lnTo>
                <a:lnTo>
                  <a:pt x="1408240" y="346200"/>
                </a:lnTo>
                <a:cubicBezTo>
                  <a:pt x="1350763" y="482090"/>
                  <a:pt x="1318980" y="631492"/>
                  <a:pt x="1318980" y="788318"/>
                </a:cubicBezTo>
                <a:cubicBezTo>
                  <a:pt x="1318980" y="945144"/>
                  <a:pt x="1350763" y="1094547"/>
                  <a:pt x="1408240" y="1230436"/>
                </a:cubicBezTo>
                <a:lnTo>
                  <a:pt x="1442359" y="1293296"/>
                </a:lnTo>
                <a:lnTo>
                  <a:pt x="1374971" y="1374971"/>
                </a:lnTo>
                <a:cubicBezTo>
                  <a:pt x="1229215" y="1520726"/>
                  <a:pt x="1027855" y="1610878"/>
                  <a:pt x="805439" y="1610878"/>
                </a:cubicBezTo>
                <a:cubicBezTo>
                  <a:pt x="360607" y="1610878"/>
                  <a:pt x="0" y="1250271"/>
                  <a:pt x="0" y="805439"/>
                </a:cubicBezTo>
                <a:cubicBezTo>
                  <a:pt x="0" y="360607"/>
                  <a:pt x="360607" y="0"/>
                  <a:pt x="80543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BF81685-6AD7-4A5F-ACA2-3288CC531CB1}"/>
              </a:ext>
            </a:extLst>
          </p:cNvPr>
          <p:cNvSpPr/>
          <p:nvPr/>
        </p:nvSpPr>
        <p:spPr>
          <a:xfrm>
            <a:off x="5207739" y="2352675"/>
            <a:ext cx="1442359" cy="1610878"/>
          </a:xfrm>
          <a:custGeom>
            <a:avLst/>
            <a:gdLst>
              <a:gd name="connsiteX0" fmla="*/ 805439 w 1442359"/>
              <a:gd name="connsiteY0" fmla="*/ 0 h 1610878"/>
              <a:gd name="connsiteX1" fmla="*/ 1374971 w 1442359"/>
              <a:gd name="connsiteY1" fmla="*/ 235908 h 1610878"/>
              <a:gd name="connsiteX2" fmla="*/ 1431148 w 1442359"/>
              <a:gd name="connsiteY2" fmla="*/ 303995 h 1610878"/>
              <a:gd name="connsiteX3" fmla="*/ 1408240 w 1442359"/>
              <a:gd name="connsiteY3" fmla="*/ 346200 h 1610878"/>
              <a:gd name="connsiteX4" fmla="*/ 1318980 w 1442359"/>
              <a:gd name="connsiteY4" fmla="*/ 788318 h 1610878"/>
              <a:gd name="connsiteX5" fmla="*/ 1408240 w 1442359"/>
              <a:gd name="connsiteY5" fmla="*/ 1230436 h 1610878"/>
              <a:gd name="connsiteX6" fmla="*/ 1442359 w 1442359"/>
              <a:gd name="connsiteY6" fmla="*/ 1293296 h 1610878"/>
              <a:gd name="connsiteX7" fmla="*/ 1374971 w 1442359"/>
              <a:gd name="connsiteY7" fmla="*/ 1374971 h 1610878"/>
              <a:gd name="connsiteX8" fmla="*/ 805439 w 1442359"/>
              <a:gd name="connsiteY8" fmla="*/ 1610878 h 1610878"/>
              <a:gd name="connsiteX9" fmla="*/ 0 w 1442359"/>
              <a:gd name="connsiteY9" fmla="*/ 805439 h 1610878"/>
              <a:gd name="connsiteX10" fmla="*/ 805439 w 1442359"/>
              <a:gd name="connsiteY10" fmla="*/ 0 h 161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2359" h="1610878">
                <a:moveTo>
                  <a:pt x="805439" y="0"/>
                </a:moveTo>
                <a:cubicBezTo>
                  <a:pt x="1027855" y="0"/>
                  <a:pt x="1229215" y="90152"/>
                  <a:pt x="1374971" y="235908"/>
                </a:cubicBezTo>
                <a:lnTo>
                  <a:pt x="1431148" y="303995"/>
                </a:lnTo>
                <a:lnTo>
                  <a:pt x="1408240" y="346200"/>
                </a:lnTo>
                <a:cubicBezTo>
                  <a:pt x="1350763" y="482090"/>
                  <a:pt x="1318980" y="631492"/>
                  <a:pt x="1318980" y="788318"/>
                </a:cubicBezTo>
                <a:cubicBezTo>
                  <a:pt x="1318980" y="945144"/>
                  <a:pt x="1350763" y="1094547"/>
                  <a:pt x="1408240" y="1230436"/>
                </a:cubicBezTo>
                <a:lnTo>
                  <a:pt x="1442359" y="1293296"/>
                </a:lnTo>
                <a:lnTo>
                  <a:pt x="1374971" y="1374971"/>
                </a:lnTo>
                <a:cubicBezTo>
                  <a:pt x="1229215" y="1520726"/>
                  <a:pt x="1027855" y="1610878"/>
                  <a:pt x="805439" y="1610878"/>
                </a:cubicBezTo>
                <a:cubicBezTo>
                  <a:pt x="360607" y="1610878"/>
                  <a:pt x="0" y="1250271"/>
                  <a:pt x="0" y="805439"/>
                </a:cubicBezTo>
                <a:cubicBezTo>
                  <a:pt x="0" y="360607"/>
                  <a:pt x="360607" y="0"/>
                  <a:pt x="80543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50D02C7-EAEC-4F4C-A567-352A371B851A}"/>
              </a:ext>
            </a:extLst>
          </p:cNvPr>
          <p:cNvSpPr/>
          <p:nvPr/>
        </p:nvSpPr>
        <p:spPr>
          <a:xfrm>
            <a:off x="7096271" y="2352675"/>
            <a:ext cx="1442359" cy="1610878"/>
          </a:xfrm>
          <a:custGeom>
            <a:avLst/>
            <a:gdLst>
              <a:gd name="connsiteX0" fmla="*/ 805439 w 1442359"/>
              <a:gd name="connsiteY0" fmla="*/ 0 h 1610878"/>
              <a:gd name="connsiteX1" fmla="*/ 1374971 w 1442359"/>
              <a:gd name="connsiteY1" fmla="*/ 235908 h 1610878"/>
              <a:gd name="connsiteX2" fmla="*/ 1431148 w 1442359"/>
              <a:gd name="connsiteY2" fmla="*/ 303995 h 1610878"/>
              <a:gd name="connsiteX3" fmla="*/ 1408240 w 1442359"/>
              <a:gd name="connsiteY3" fmla="*/ 346200 h 1610878"/>
              <a:gd name="connsiteX4" fmla="*/ 1318980 w 1442359"/>
              <a:gd name="connsiteY4" fmla="*/ 788318 h 1610878"/>
              <a:gd name="connsiteX5" fmla="*/ 1408240 w 1442359"/>
              <a:gd name="connsiteY5" fmla="*/ 1230436 h 1610878"/>
              <a:gd name="connsiteX6" fmla="*/ 1442359 w 1442359"/>
              <a:gd name="connsiteY6" fmla="*/ 1293296 h 1610878"/>
              <a:gd name="connsiteX7" fmla="*/ 1374971 w 1442359"/>
              <a:gd name="connsiteY7" fmla="*/ 1374971 h 1610878"/>
              <a:gd name="connsiteX8" fmla="*/ 805439 w 1442359"/>
              <a:gd name="connsiteY8" fmla="*/ 1610878 h 1610878"/>
              <a:gd name="connsiteX9" fmla="*/ 0 w 1442359"/>
              <a:gd name="connsiteY9" fmla="*/ 805439 h 1610878"/>
              <a:gd name="connsiteX10" fmla="*/ 805439 w 1442359"/>
              <a:gd name="connsiteY10" fmla="*/ 0 h 161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2359" h="1610878">
                <a:moveTo>
                  <a:pt x="805439" y="0"/>
                </a:moveTo>
                <a:cubicBezTo>
                  <a:pt x="1027855" y="0"/>
                  <a:pt x="1229215" y="90152"/>
                  <a:pt x="1374971" y="235908"/>
                </a:cubicBezTo>
                <a:lnTo>
                  <a:pt x="1431148" y="303995"/>
                </a:lnTo>
                <a:lnTo>
                  <a:pt x="1408240" y="346200"/>
                </a:lnTo>
                <a:cubicBezTo>
                  <a:pt x="1350763" y="482090"/>
                  <a:pt x="1318980" y="631492"/>
                  <a:pt x="1318980" y="788318"/>
                </a:cubicBezTo>
                <a:cubicBezTo>
                  <a:pt x="1318980" y="945144"/>
                  <a:pt x="1350763" y="1094547"/>
                  <a:pt x="1408240" y="1230436"/>
                </a:cubicBezTo>
                <a:lnTo>
                  <a:pt x="1442359" y="1293296"/>
                </a:lnTo>
                <a:lnTo>
                  <a:pt x="1374971" y="1374971"/>
                </a:lnTo>
                <a:cubicBezTo>
                  <a:pt x="1229215" y="1520726"/>
                  <a:pt x="1027855" y="1610878"/>
                  <a:pt x="805439" y="1610878"/>
                </a:cubicBezTo>
                <a:cubicBezTo>
                  <a:pt x="360607" y="1610878"/>
                  <a:pt x="0" y="1250271"/>
                  <a:pt x="0" y="805439"/>
                </a:cubicBezTo>
                <a:cubicBezTo>
                  <a:pt x="0" y="360607"/>
                  <a:pt x="360607" y="0"/>
                  <a:pt x="8054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B51982-E948-49F0-BF77-1E612BBC402D}"/>
              </a:ext>
            </a:extLst>
          </p:cNvPr>
          <p:cNvGrpSpPr/>
          <p:nvPr/>
        </p:nvGrpSpPr>
        <p:grpSpPr>
          <a:xfrm>
            <a:off x="976273" y="4564764"/>
            <a:ext cx="1793376" cy="1661995"/>
            <a:chOff x="819820" y="3646109"/>
            <a:chExt cx="1225994" cy="1661995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8BAF432-7E91-4E84-8C42-9A40BCA2F68E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5707B6-17AB-48A4-825C-98AE0C4D868C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5FE6E8-CA7E-4725-A130-26F08728D5EA}"/>
              </a:ext>
            </a:extLst>
          </p:cNvPr>
          <p:cNvGrpSpPr/>
          <p:nvPr/>
        </p:nvGrpSpPr>
        <p:grpSpPr>
          <a:xfrm>
            <a:off x="3073370" y="4564764"/>
            <a:ext cx="1793376" cy="1661995"/>
            <a:chOff x="819820" y="3646109"/>
            <a:chExt cx="1225994" cy="1661995"/>
          </a:xfrm>
          <a:noFill/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9B415D-65A0-4566-9500-B49987A36996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B01424-5345-42EC-A85F-8F84E8C11D6F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842FAE8-BBEF-4394-A426-F70F58EB76AD}"/>
              </a:ext>
            </a:extLst>
          </p:cNvPr>
          <p:cNvGrpSpPr/>
          <p:nvPr/>
        </p:nvGrpSpPr>
        <p:grpSpPr>
          <a:xfrm>
            <a:off x="5170467" y="4564764"/>
            <a:ext cx="1793376" cy="1661995"/>
            <a:chOff x="819820" y="3646109"/>
            <a:chExt cx="1225994" cy="1661995"/>
          </a:xfrm>
          <a:noFill/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EB41265-14EA-47B1-AB21-43AAE15ECF6F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2693026-6F08-4F3A-BB78-B1F0F806F627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75C8D77-616D-429C-AE59-318953B20F08}"/>
              </a:ext>
            </a:extLst>
          </p:cNvPr>
          <p:cNvGrpSpPr/>
          <p:nvPr/>
        </p:nvGrpSpPr>
        <p:grpSpPr>
          <a:xfrm>
            <a:off x="7267564" y="4564764"/>
            <a:ext cx="1793376" cy="1661995"/>
            <a:chOff x="819820" y="3646109"/>
            <a:chExt cx="1225994" cy="1661995"/>
          </a:xfrm>
          <a:noFill/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03F972E-00D2-460C-AD16-FFF73AC7C8F8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5578818-553C-4546-AEB3-5D483D007A6B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8D1715C-B3B7-476A-9237-31AD57F7FA58}"/>
              </a:ext>
            </a:extLst>
          </p:cNvPr>
          <p:cNvGrpSpPr/>
          <p:nvPr/>
        </p:nvGrpSpPr>
        <p:grpSpPr>
          <a:xfrm>
            <a:off x="9364660" y="4564764"/>
            <a:ext cx="1793376" cy="1661995"/>
            <a:chOff x="819820" y="3646109"/>
            <a:chExt cx="1225994" cy="1661995"/>
          </a:xfrm>
          <a:noFill/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488B3A5-845B-4E18-BD69-FA7193577C87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1D3A084-EA19-4FB0-92EF-842020290D5B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A91402A-DF13-4683-8C7D-C9C164ECC20D}"/>
              </a:ext>
            </a:extLst>
          </p:cNvPr>
          <p:cNvSpPr>
            <a:spLocks noChangeAspect="1"/>
          </p:cNvSpPr>
          <p:nvPr/>
        </p:nvSpPr>
        <p:spPr>
          <a:xfrm>
            <a:off x="7557817" y="2896479"/>
            <a:ext cx="519265" cy="516769"/>
          </a:xfrm>
          <a:custGeom>
            <a:avLst/>
            <a:gdLst>
              <a:gd name="connsiteX0" fmla="*/ 357946 w 715890"/>
              <a:gd name="connsiteY0" fmla="*/ 250217 h 712448"/>
              <a:gd name="connsiteX1" fmla="*/ 463953 w 715890"/>
              <a:gd name="connsiteY1" fmla="*/ 356225 h 712448"/>
              <a:gd name="connsiteX2" fmla="*/ 357946 w 715890"/>
              <a:gd name="connsiteY2" fmla="*/ 462232 h 712448"/>
              <a:gd name="connsiteX3" fmla="*/ 251938 w 715890"/>
              <a:gd name="connsiteY3" fmla="*/ 356225 h 712448"/>
              <a:gd name="connsiteX4" fmla="*/ 357946 w 715890"/>
              <a:gd name="connsiteY4" fmla="*/ 250217 h 712448"/>
              <a:gd name="connsiteX5" fmla="*/ 357946 w 715890"/>
              <a:gd name="connsiteY5" fmla="*/ 211987 h 712448"/>
              <a:gd name="connsiteX6" fmla="*/ 213708 w 715890"/>
              <a:gd name="connsiteY6" fmla="*/ 356225 h 712448"/>
              <a:gd name="connsiteX7" fmla="*/ 357946 w 715890"/>
              <a:gd name="connsiteY7" fmla="*/ 500462 h 712448"/>
              <a:gd name="connsiteX8" fmla="*/ 502183 w 715890"/>
              <a:gd name="connsiteY8" fmla="*/ 356225 h 712448"/>
              <a:gd name="connsiteX9" fmla="*/ 357946 w 715890"/>
              <a:gd name="connsiteY9" fmla="*/ 211987 h 712448"/>
              <a:gd name="connsiteX10" fmla="*/ 492301 w 715890"/>
              <a:gd name="connsiteY10" fmla="*/ 185899 h 712448"/>
              <a:gd name="connsiteX11" fmla="*/ 469499 w 715890"/>
              <a:gd name="connsiteY11" fmla="*/ 228506 h 712448"/>
              <a:gd name="connsiteX12" fmla="*/ 512106 w 715890"/>
              <a:gd name="connsiteY12" fmla="*/ 251308 h 712448"/>
              <a:gd name="connsiteX13" fmla="*/ 534908 w 715890"/>
              <a:gd name="connsiteY13" fmla="*/ 208701 h 712448"/>
              <a:gd name="connsiteX14" fmla="*/ 492301 w 715890"/>
              <a:gd name="connsiteY14" fmla="*/ 185899 h 712448"/>
              <a:gd name="connsiteX15" fmla="*/ 252385 w 715890"/>
              <a:gd name="connsiteY15" fmla="*/ 142889 h 712448"/>
              <a:gd name="connsiteX16" fmla="*/ 463486 w 715890"/>
              <a:gd name="connsiteY16" fmla="*/ 142889 h 712448"/>
              <a:gd name="connsiteX17" fmla="*/ 582256 w 715890"/>
              <a:gd name="connsiteY17" fmla="*/ 261659 h 712448"/>
              <a:gd name="connsiteX18" fmla="*/ 582256 w 715890"/>
              <a:gd name="connsiteY18" fmla="*/ 450809 h 712448"/>
              <a:gd name="connsiteX19" fmla="*/ 463486 w 715890"/>
              <a:gd name="connsiteY19" fmla="*/ 569580 h 712448"/>
              <a:gd name="connsiteX20" fmla="*/ 252385 w 715890"/>
              <a:gd name="connsiteY20" fmla="*/ 569580 h 712448"/>
              <a:gd name="connsiteX21" fmla="*/ 133615 w 715890"/>
              <a:gd name="connsiteY21" fmla="*/ 450809 h 712448"/>
              <a:gd name="connsiteX22" fmla="*/ 133615 w 715890"/>
              <a:gd name="connsiteY22" fmla="*/ 261659 h 712448"/>
              <a:gd name="connsiteX23" fmla="*/ 252385 w 715890"/>
              <a:gd name="connsiteY23" fmla="*/ 142889 h 712448"/>
              <a:gd name="connsiteX24" fmla="*/ 244479 w 715890"/>
              <a:gd name="connsiteY24" fmla="*/ 104775 h 712448"/>
              <a:gd name="connsiteX25" fmla="*/ 95870 w 715890"/>
              <a:gd name="connsiteY25" fmla="*/ 253384 h 712448"/>
              <a:gd name="connsiteX26" fmla="*/ 95870 w 715890"/>
              <a:gd name="connsiteY26" fmla="*/ 459066 h 712448"/>
              <a:gd name="connsiteX27" fmla="*/ 244479 w 715890"/>
              <a:gd name="connsiteY27" fmla="*/ 607674 h 712448"/>
              <a:gd name="connsiteX28" fmla="*/ 471412 w 715890"/>
              <a:gd name="connsiteY28" fmla="*/ 607674 h 712448"/>
              <a:gd name="connsiteX29" fmla="*/ 620021 w 715890"/>
              <a:gd name="connsiteY29" fmla="*/ 459066 h 712448"/>
              <a:gd name="connsiteX30" fmla="*/ 620021 w 715890"/>
              <a:gd name="connsiteY30" fmla="*/ 253384 h 712448"/>
              <a:gd name="connsiteX31" fmla="*/ 471412 w 715890"/>
              <a:gd name="connsiteY31" fmla="*/ 104775 h 712448"/>
              <a:gd name="connsiteX32" fmla="*/ 116506 w 715890"/>
              <a:gd name="connsiteY32" fmla="*/ 0 h 712448"/>
              <a:gd name="connsiteX33" fmla="*/ 600652 w 715890"/>
              <a:gd name="connsiteY33" fmla="*/ 0 h 712448"/>
              <a:gd name="connsiteX34" fmla="*/ 715166 w 715890"/>
              <a:gd name="connsiteY34" fmla="*/ 113789 h 712448"/>
              <a:gd name="connsiteX35" fmla="*/ 715890 w 715890"/>
              <a:gd name="connsiteY35" fmla="*/ 596485 h 712448"/>
              <a:gd name="connsiteX36" fmla="*/ 599203 w 715890"/>
              <a:gd name="connsiteY36" fmla="*/ 712448 h 712448"/>
              <a:gd name="connsiteX37" fmla="*/ 357855 w 715890"/>
              <a:gd name="connsiteY37" fmla="*/ 712448 h 712448"/>
              <a:gd name="connsiteX38" fmla="*/ 116506 w 715890"/>
              <a:gd name="connsiteY38" fmla="*/ 712448 h 712448"/>
              <a:gd name="connsiteX39" fmla="*/ 544 w 715890"/>
              <a:gd name="connsiteY39" fmla="*/ 597210 h 712448"/>
              <a:gd name="connsiteX40" fmla="*/ 544 w 715890"/>
              <a:gd name="connsiteY40" fmla="*/ 115239 h 712448"/>
              <a:gd name="connsiteX41" fmla="*/ 116506 w 715890"/>
              <a:gd name="connsiteY41" fmla="*/ 0 h 71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5890" h="712448">
                <a:moveTo>
                  <a:pt x="357946" y="250217"/>
                </a:moveTo>
                <a:cubicBezTo>
                  <a:pt x="416495" y="250217"/>
                  <a:pt x="463953" y="297675"/>
                  <a:pt x="463953" y="356225"/>
                </a:cubicBezTo>
                <a:cubicBezTo>
                  <a:pt x="463953" y="414774"/>
                  <a:pt x="416495" y="462232"/>
                  <a:pt x="357946" y="462232"/>
                </a:cubicBezTo>
                <a:cubicBezTo>
                  <a:pt x="299396" y="462232"/>
                  <a:pt x="251938" y="414774"/>
                  <a:pt x="251938" y="356225"/>
                </a:cubicBezTo>
                <a:cubicBezTo>
                  <a:pt x="251938" y="297675"/>
                  <a:pt x="299396" y="250217"/>
                  <a:pt x="357946" y="250217"/>
                </a:cubicBezTo>
                <a:close/>
                <a:moveTo>
                  <a:pt x="357946" y="211987"/>
                </a:moveTo>
                <a:cubicBezTo>
                  <a:pt x="278280" y="211987"/>
                  <a:pt x="213708" y="276559"/>
                  <a:pt x="213708" y="356225"/>
                </a:cubicBezTo>
                <a:cubicBezTo>
                  <a:pt x="213708" y="435890"/>
                  <a:pt x="278280" y="500462"/>
                  <a:pt x="357946" y="500462"/>
                </a:cubicBezTo>
                <a:cubicBezTo>
                  <a:pt x="437612" y="500462"/>
                  <a:pt x="502183" y="435890"/>
                  <a:pt x="502183" y="356225"/>
                </a:cubicBezTo>
                <a:cubicBezTo>
                  <a:pt x="502183" y="276559"/>
                  <a:pt x="437592" y="211987"/>
                  <a:pt x="357946" y="211987"/>
                </a:cubicBezTo>
                <a:close/>
                <a:moveTo>
                  <a:pt x="492301" y="185899"/>
                </a:moveTo>
                <a:cubicBezTo>
                  <a:pt x="474238" y="191368"/>
                  <a:pt x="464030" y="210444"/>
                  <a:pt x="469499" y="228506"/>
                </a:cubicBezTo>
                <a:cubicBezTo>
                  <a:pt x="474968" y="246569"/>
                  <a:pt x="494043" y="256777"/>
                  <a:pt x="512106" y="251308"/>
                </a:cubicBezTo>
                <a:cubicBezTo>
                  <a:pt x="530168" y="245839"/>
                  <a:pt x="540377" y="226764"/>
                  <a:pt x="534908" y="208701"/>
                </a:cubicBezTo>
                <a:cubicBezTo>
                  <a:pt x="529438" y="190639"/>
                  <a:pt x="510362" y="180430"/>
                  <a:pt x="492301" y="185899"/>
                </a:cubicBezTo>
                <a:close/>
                <a:moveTo>
                  <a:pt x="252385" y="142889"/>
                </a:moveTo>
                <a:lnTo>
                  <a:pt x="463486" y="142889"/>
                </a:lnTo>
                <a:cubicBezTo>
                  <a:pt x="529069" y="142889"/>
                  <a:pt x="582256" y="196058"/>
                  <a:pt x="582256" y="261659"/>
                </a:cubicBezTo>
                <a:lnTo>
                  <a:pt x="582256" y="450809"/>
                </a:lnTo>
                <a:cubicBezTo>
                  <a:pt x="582256" y="516392"/>
                  <a:pt x="529088" y="569580"/>
                  <a:pt x="463486" y="569580"/>
                </a:cubicBezTo>
                <a:lnTo>
                  <a:pt x="252385" y="569580"/>
                </a:lnTo>
                <a:cubicBezTo>
                  <a:pt x="186803" y="569580"/>
                  <a:pt x="133615" y="516411"/>
                  <a:pt x="133615" y="450809"/>
                </a:cubicBezTo>
                <a:lnTo>
                  <a:pt x="133615" y="261659"/>
                </a:lnTo>
                <a:cubicBezTo>
                  <a:pt x="133615" y="196077"/>
                  <a:pt x="186784" y="142889"/>
                  <a:pt x="252385" y="142889"/>
                </a:cubicBezTo>
                <a:close/>
                <a:moveTo>
                  <a:pt x="244479" y="104775"/>
                </a:moveTo>
                <a:cubicBezTo>
                  <a:pt x="162404" y="104775"/>
                  <a:pt x="95870" y="171309"/>
                  <a:pt x="95870" y="253384"/>
                </a:cubicBezTo>
                <a:lnTo>
                  <a:pt x="95870" y="459066"/>
                </a:lnTo>
                <a:cubicBezTo>
                  <a:pt x="95870" y="541141"/>
                  <a:pt x="162404" y="607674"/>
                  <a:pt x="244479" y="607674"/>
                </a:cubicBezTo>
                <a:lnTo>
                  <a:pt x="471412" y="607674"/>
                </a:lnTo>
                <a:cubicBezTo>
                  <a:pt x="553487" y="607674"/>
                  <a:pt x="620021" y="541141"/>
                  <a:pt x="620021" y="459066"/>
                </a:cubicBezTo>
                <a:lnTo>
                  <a:pt x="620021" y="253384"/>
                </a:lnTo>
                <a:cubicBezTo>
                  <a:pt x="620021" y="171309"/>
                  <a:pt x="553487" y="104775"/>
                  <a:pt x="471412" y="104775"/>
                </a:cubicBezTo>
                <a:close/>
                <a:moveTo>
                  <a:pt x="116506" y="0"/>
                </a:moveTo>
                <a:cubicBezTo>
                  <a:pt x="278130" y="0"/>
                  <a:pt x="439029" y="0"/>
                  <a:pt x="600652" y="0"/>
                </a:cubicBezTo>
                <a:cubicBezTo>
                  <a:pt x="668055" y="0"/>
                  <a:pt x="715166" y="46385"/>
                  <a:pt x="715166" y="113789"/>
                </a:cubicBezTo>
                <a:cubicBezTo>
                  <a:pt x="715166" y="274688"/>
                  <a:pt x="715166" y="435587"/>
                  <a:pt x="715890" y="596485"/>
                </a:cubicBezTo>
                <a:cubicBezTo>
                  <a:pt x="715166" y="666787"/>
                  <a:pt x="668780" y="712448"/>
                  <a:pt x="599203" y="712448"/>
                </a:cubicBezTo>
                <a:cubicBezTo>
                  <a:pt x="518753" y="712448"/>
                  <a:pt x="438304" y="712448"/>
                  <a:pt x="357855" y="712448"/>
                </a:cubicBezTo>
                <a:cubicBezTo>
                  <a:pt x="277406" y="712448"/>
                  <a:pt x="196956" y="712448"/>
                  <a:pt x="116506" y="712448"/>
                </a:cubicBezTo>
                <a:cubicBezTo>
                  <a:pt x="47654" y="711723"/>
                  <a:pt x="544" y="665338"/>
                  <a:pt x="544" y="597210"/>
                </a:cubicBezTo>
                <a:cubicBezTo>
                  <a:pt x="-181" y="437036"/>
                  <a:pt x="-181" y="276137"/>
                  <a:pt x="544" y="115239"/>
                </a:cubicBezTo>
                <a:cubicBezTo>
                  <a:pt x="1269" y="46385"/>
                  <a:pt x="47654" y="0"/>
                  <a:pt x="116506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" name="Rounded Rectangle 2">
            <a:extLst>
              <a:ext uri="{FF2B5EF4-FFF2-40B4-BE49-F238E27FC236}">
                <a16:creationId xmlns:a16="http://schemas.microsoft.com/office/drawing/2014/main" id="{E61B955D-FD36-4F52-8440-736F3AD46CE2}"/>
              </a:ext>
            </a:extLst>
          </p:cNvPr>
          <p:cNvSpPr/>
          <p:nvPr/>
        </p:nvSpPr>
        <p:spPr>
          <a:xfrm>
            <a:off x="9576055" y="2909735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0" name="Rounded Rectangle 3">
            <a:extLst>
              <a:ext uri="{FF2B5EF4-FFF2-40B4-BE49-F238E27FC236}">
                <a16:creationId xmlns:a16="http://schemas.microsoft.com/office/drawing/2014/main" id="{20B12AC5-AE4F-4691-9751-2AA79D2E806B}"/>
              </a:ext>
            </a:extLst>
          </p:cNvPr>
          <p:cNvSpPr>
            <a:spLocks noChangeAspect="1"/>
          </p:cNvSpPr>
          <p:nvPr/>
        </p:nvSpPr>
        <p:spPr>
          <a:xfrm>
            <a:off x="1978176" y="2911515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FA2F7C6-06E2-4F42-8D30-79BBF7EA1F7B}"/>
              </a:ext>
            </a:extLst>
          </p:cNvPr>
          <p:cNvSpPr/>
          <p:nvPr/>
        </p:nvSpPr>
        <p:spPr>
          <a:xfrm>
            <a:off x="3859356" y="2963115"/>
            <a:ext cx="521208" cy="412503"/>
          </a:xfrm>
          <a:custGeom>
            <a:avLst/>
            <a:gdLst>
              <a:gd name="connsiteX0" fmla="*/ 193411 w 521208"/>
              <a:gd name="connsiteY0" fmla="*/ 114567 h 412503"/>
              <a:gd name="connsiteX1" fmla="*/ 193411 w 521208"/>
              <a:gd name="connsiteY1" fmla="*/ 297938 h 412503"/>
              <a:gd name="connsiteX2" fmla="*/ 351489 w 521208"/>
              <a:gd name="connsiteY2" fmla="*/ 206253 h 412503"/>
              <a:gd name="connsiteX3" fmla="*/ 68752 w 521208"/>
              <a:gd name="connsiteY3" fmla="*/ 0 h 412503"/>
              <a:gd name="connsiteX4" fmla="*/ 452456 w 521208"/>
              <a:gd name="connsiteY4" fmla="*/ 0 h 412503"/>
              <a:gd name="connsiteX5" fmla="*/ 521208 w 521208"/>
              <a:gd name="connsiteY5" fmla="*/ 68752 h 412503"/>
              <a:gd name="connsiteX6" fmla="*/ 521208 w 521208"/>
              <a:gd name="connsiteY6" fmla="*/ 343751 h 412503"/>
              <a:gd name="connsiteX7" fmla="*/ 452456 w 521208"/>
              <a:gd name="connsiteY7" fmla="*/ 412503 h 412503"/>
              <a:gd name="connsiteX8" fmla="*/ 68752 w 521208"/>
              <a:gd name="connsiteY8" fmla="*/ 412503 h 412503"/>
              <a:gd name="connsiteX9" fmla="*/ 0 w 521208"/>
              <a:gd name="connsiteY9" fmla="*/ 343751 h 412503"/>
              <a:gd name="connsiteX10" fmla="*/ 0 w 521208"/>
              <a:gd name="connsiteY10" fmla="*/ 68752 h 412503"/>
              <a:gd name="connsiteX11" fmla="*/ 68752 w 521208"/>
              <a:gd name="connsiteY11" fmla="*/ 0 h 41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1208" h="412503">
                <a:moveTo>
                  <a:pt x="193411" y="114567"/>
                </a:moveTo>
                <a:lnTo>
                  <a:pt x="193411" y="297938"/>
                </a:lnTo>
                <a:lnTo>
                  <a:pt x="351489" y="206253"/>
                </a:lnTo>
                <a:close/>
                <a:moveTo>
                  <a:pt x="68752" y="0"/>
                </a:moveTo>
                <a:lnTo>
                  <a:pt x="452456" y="0"/>
                </a:lnTo>
                <a:cubicBezTo>
                  <a:pt x="490427" y="0"/>
                  <a:pt x="521208" y="30781"/>
                  <a:pt x="521208" y="68752"/>
                </a:cubicBezTo>
                <a:lnTo>
                  <a:pt x="521208" y="343751"/>
                </a:lnTo>
                <a:cubicBezTo>
                  <a:pt x="521208" y="381722"/>
                  <a:pt x="490427" y="412503"/>
                  <a:pt x="452456" y="412503"/>
                </a:cubicBezTo>
                <a:lnTo>
                  <a:pt x="68752" y="412503"/>
                </a:lnTo>
                <a:cubicBezTo>
                  <a:pt x="30781" y="412503"/>
                  <a:pt x="0" y="381722"/>
                  <a:pt x="0" y="343751"/>
                </a:cubicBezTo>
                <a:lnTo>
                  <a:pt x="0" y="68752"/>
                </a:lnTo>
                <a:cubicBezTo>
                  <a:pt x="0" y="30781"/>
                  <a:pt x="30781" y="0"/>
                  <a:pt x="687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4050" dirty="0"/>
          </a:p>
        </p:txBody>
      </p:sp>
      <p:sp>
        <p:nvSpPr>
          <p:cNvPr id="42" name="Rounded Rectangle 2">
            <a:extLst>
              <a:ext uri="{FF2B5EF4-FFF2-40B4-BE49-F238E27FC236}">
                <a16:creationId xmlns:a16="http://schemas.microsoft.com/office/drawing/2014/main" id="{8BA668F8-5F18-4C70-BA2D-6F76F8801D87}"/>
              </a:ext>
            </a:extLst>
          </p:cNvPr>
          <p:cNvSpPr/>
          <p:nvPr/>
        </p:nvSpPr>
        <p:spPr>
          <a:xfrm>
            <a:off x="5749265" y="2893983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697C282-31B6-4A5A-9D85-34D232CECFAA}"/>
              </a:ext>
            </a:extLst>
          </p:cNvPr>
          <p:cNvGrpSpPr/>
          <p:nvPr/>
        </p:nvGrpSpPr>
        <p:grpSpPr>
          <a:xfrm>
            <a:off x="680976" y="3090025"/>
            <a:ext cx="3732743" cy="3366496"/>
            <a:chOff x="1880404" y="2899140"/>
            <a:chExt cx="3732743" cy="33664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AC7B22-4A70-47F5-BECE-A8A296A7968C}"/>
                </a:ext>
              </a:extLst>
            </p:cNvPr>
            <p:cNvSpPr txBox="1"/>
            <p:nvPr/>
          </p:nvSpPr>
          <p:spPr>
            <a:xfrm>
              <a:off x="1880404" y="2899140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468500-2BC6-4231-8561-6CE8241D8C54}"/>
                </a:ext>
              </a:extLst>
            </p:cNvPr>
            <p:cNvSpPr txBox="1"/>
            <p:nvPr/>
          </p:nvSpPr>
          <p:spPr>
            <a:xfrm>
              <a:off x="1880404" y="531116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19CC4B-EEFD-49BA-A5B1-1BC97152EA67}"/>
                </a:ext>
              </a:extLst>
            </p:cNvPr>
            <p:cNvSpPr txBox="1"/>
            <p:nvPr/>
          </p:nvSpPr>
          <p:spPr>
            <a:xfrm>
              <a:off x="1880404" y="410515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E394634-230E-4014-8FDC-EE722FC5BDB4}"/>
                </a:ext>
              </a:extLst>
            </p:cNvPr>
            <p:cNvSpPr txBox="1"/>
            <p:nvPr/>
          </p:nvSpPr>
          <p:spPr>
            <a:xfrm>
              <a:off x="2686706" y="3213072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59707E-EA6B-4518-B2D3-73EC35DFE47F}"/>
                </a:ext>
              </a:extLst>
            </p:cNvPr>
            <p:cNvSpPr txBox="1"/>
            <p:nvPr/>
          </p:nvSpPr>
          <p:spPr>
            <a:xfrm>
              <a:off x="2686706" y="4416189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D7F7D11-3431-41AC-A7B4-05764400169B}"/>
                </a:ext>
              </a:extLst>
            </p:cNvPr>
            <p:cNvSpPr txBox="1"/>
            <p:nvPr/>
          </p:nvSpPr>
          <p:spPr>
            <a:xfrm>
              <a:off x="2686706" y="5619305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Round Same Side Corner Rectangle 11">
            <a:extLst>
              <a:ext uri="{FF2B5EF4-FFF2-40B4-BE49-F238E27FC236}">
                <a16:creationId xmlns:a16="http://schemas.microsoft.com/office/drawing/2014/main" id="{BBFCFC0A-84FA-4C74-A71A-7642E155EF8D}"/>
              </a:ext>
            </a:extLst>
          </p:cNvPr>
          <p:cNvSpPr/>
          <p:nvPr/>
        </p:nvSpPr>
        <p:spPr>
          <a:xfrm rot="9900000">
            <a:off x="903735" y="5971548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ounded Rectangle 27">
            <a:extLst>
              <a:ext uri="{FF2B5EF4-FFF2-40B4-BE49-F238E27FC236}">
                <a16:creationId xmlns:a16="http://schemas.microsoft.com/office/drawing/2014/main" id="{584009AB-81F6-44DF-937C-4274F09D9FF6}"/>
              </a:ext>
            </a:extLst>
          </p:cNvPr>
          <p:cNvSpPr/>
          <p:nvPr/>
        </p:nvSpPr>
        <p:spPr>
          <a:xfrm>
            <a:off x="882156" y="4738683"/>
            <a:ext cx="413112" cy="3173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Oval 21">
            <a:extLst>
              <a:ext uri="{FF2B5EF4-FFF2-40B4-BE49-F238E27FC236}">
                <a16:creationId xmlns:a16="http://schemas.microsoft.com/office/drawing/2014/main" id="{ABA116FF-9429-4006-A688-F141C0F162C0}"/>
              </a:ext>
            </a:extLst>
          </p:cNvPr>
          <p:cNvSpPr>
            <a:spLocks noChangeAspect="1"/>
          </p:cNvSpPr>
          <p:nvPr/>
        </p:nvSpPr>
        <p:spPr>
          <a:xfrm>
            <a:off x="862047" y="3517454"/>
            <a:ext cx="433221" cy="4368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6AD805-0D02-4A42-8073-6F7A18B4B7B1}"/>
              </a:ext>
            </a:extLst>
          </p:cNvPr>
          <p:cNvSpPr txBox="1"/>
          <p:nvPr/>
        </p:nvSpPr>
        <p:spPr>
          <a:xfrm>
            <a:off x="680976" y="2021023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accent2"/>
                </a:solidFill>
                <a:cs typeface="Arial" pitchFamily="34" charset="0"/>
              </a:rPr>
              <a:t>OREM IPSUM DOLOR SIT AMET </a:t>
            </a:r>
            <a:endParaRPr lang="ko-KR" altLang="en-US" sz="20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7BDEDE-BDA7-46C7-A4D3-BABDCE842C54}"/>
              </a:ext>
            </a:extLst>
          </p:cNvPr>
          <p:cNvSpPr txBox="1"/>
          <p:nvPr/>
        </p:nvSpPr>
        <p:spPr>
          <a:xfrm>
            <a:off x="680976" y="326770"/>
            <a:ext cx="415862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5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5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54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EF63052-F16D-41A9-BDA7-F95B720F1FAA}"/>
              </a:ext>
            </a:extLst>
          </p:cNvPr>
          <p:cNvSpPr/>
          <p:nvPr/>
        </p:nvSpPr>
        <p:spPr>
          <a:xfrm>
            <a:off x="5489529" y="3352804"/>
            <a:ext cx="1196553" cy="119655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6C7253-37AF-4625-8D23-61BD08AA9C3D}"/>
              </a:ext>
            </a:extLst>
          </p:cNvPr>
          <p:cNvGrpSpPr/>
          <p:nvPr/>
        </p:nvGrpSpPr>
        <p:grpSpPr>
          <a:xfrm>
            <a:off x="5571727" y="3435002"/>
            <a:ext cx="1032157" cy="1032157"/>
            <a:chOff x="4023402" y="3219622"/>
            <a:chExt cx="1080120" cy="1080120"/>
          </a:xfrm>
        </p:grpSpPr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F8223963-A23A-407D-A61F-AF0B6D3ECFF1}"/>
                </a:ext>
              </a:extLst>
            </p:cNvPr>
            <p:cNvSpPr/>
            <p:nvPr/>
          </p:nvSpPr>
          <p:spPr>
            <a:xfrm rot="180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87C4C4C1-ED47-404F-9B17-5E9FB43EEDC3}"/>
                </a:ext>
              </a:extLst>
            </p:cNvPr>
            <p:cNvSpPr/>
            <p:nvPr/>
          </p:nvSpPr>
          <p:spPr>
            <a:xfrm rot="1908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F91D69AF-F65D-4E0D-9A0F-AEBCB2460C85}"/>
                </a:ext>
              </a:extLst>
            </p:cNvPr>
            <p:cNvSpPr/>
            <p:nvPr/>
          </p:nvSpPr>
          <p:spPr>
            <a:xfrm rot="1470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4D3B6579-FEE2-4227-BBC2-5797DF34B2F1}"/>
                </a:ext>
              </a:extLst>
            </p:cNvPr>
            <p:cNvSpPr/>
            <p:nvPr/>
          </p:nvSpPr>
          <p:spPr>
            <a:xfrm rot="1044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83BCB275-0794-437E-B144-4C68779B9858}"/>
                </a:ext>
              </a:extLst>
            </p:cNvPr>
            <p:cNvSpPr/>
            <p:nvPr/>
          </p:nvSpPr>
          <p:spPr>
            <a:xfrm rot="612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35910A-62E8-4A25-93BA-F02B91C41612}"/>
              </a:ext>
            </a:extLst>
          </p:cNvPr>
          <p:cNvGrpSpPr/>
          <p:nvPr/>
        </p:nvGrpSpPr>
        <p:grpSpPr>
          <a:xfrm>
            <a:off x="3885422" y="1890935"/>
            <a:ext cx="4428772" cy="4259759"/>
            <a:chOff x="2185685" y="1605569"/>
            <a:chExt cx="4731783" cy="455121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7E5ED5D-F8F2-4DEF-B38A-7CD551FE1E5C}"/>
                </a:ext>
              </a:extLst>
            </p:cNvPr>
            <p:cNvGrpSpPr/>
            <p:nvPr/>
          </p:nvGrpSpPr>
          <p:grpSpPr>
            <a:xfrm rot="3600000">
              <a:off x="4888007" y="1768971"/>
              <a:ext cx="1261779" cy="1898518"/>
              <a:chOff x="3970237" y="1678193"/>
              <a:chExt cx="1091921" cy="1642943"/>
            </a:xfrm>
          </p:grpSpPr>
          <p:sp>
            <p:nvSpPr>
              <p:cNvPr id="24" name="Teardrop 4">
                <a:extLst>
                  <a:ext uri="{FF2B5EF4-FFF2-40B4-BE49-F238E27FC236}">
                    <a16:creationId xmlns:a16="http://schemas.microsoft.com/office/drawing/2014/main" id="{A1CC5968-F430-4755-8385-A66C17BC36A7}"/>
                  </a:ext>
                </a:extLst>
              </p:cNvPr>
              <p:cNvSpPr/>
              <p:nvPr/>
            </p:nvSpPr>
            <p:spPr>
              <a:xfrm rot="10800000">
                <a:off x="3970237" y="1678193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A209375B-7063-4556-874D-E13DD855E92E}"/>
                  </a:ext>
                </a:extLst>
              </p:cNvPr>
              <p:cNvSpPr/>
              <p:nvPr/>
            </p:nvSpPr>
            <p:spPr>
              <a:xfrm>
                <a:off x="4136683" y="1760831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153B8D3-5ED5-46C9-AFA6-C1FB4A8E6749}"/>
                </a:ext>
              </a:extLst>
            </p:cNvPr>
            <p:cNvGrpSpPr/>
            <p:nvPr/>
          </p:nvGrpSpPr>
          <p:grpSpPr>
            <a:xfrm rot="20700000">
              <a:off x="3184574" y="1605569"/>
              <a:ext cx="1261779" cy="1898518"/>
              <a:chOff x="3954829" y="1674065"/>
              <a:chExt cx="1091921" cy="1642943"/>
            </a:xfrm>
          </p:grpSpPr>
          <p:sp>
            <p:nvSpPr>
              <p:cNvPr id="22" name="Teardrop 4">
                <a:extLst>
                  <a:ext uri="{FF2B5EF4-FFF2-40B4-BE49-F238E27FC236}">
                    <a16:creationId xmlns:a16="http://schemas.microsoft.com/office/drawing/2014/main" id="{D0101290-DD5F-4EC8-AA40-D9465CB56878}"/>
                  </a:ext>
                </a:extLst>
              </p:cNvPr>
              <p:cNvSpPr/>
              <p:nvPr/>
            </p:nvSpPr>
            <p:spPr>
              <a:xfrm rot="10800000">
                <a:off x="3954829" y="1674065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704AF01-4BBF-4B72-9698-CAC1CEA6A29A}"/>
                  </a:ext>
                </a:extLst>
              </p:cNvPr>
              <p:cNvSpPr/>
              <p:nvPr/>
            </p:nvSpPr>
            <p:spPr>
              <a:xfrm>
                <a:off x="4121275" y="1756703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85D9FB2-9CA4-44A0-B03A-46BC464B85CB}"/>
                </a:ext>
              </a:extLst>
            </p:cNvPr>
            <p:cNvGrpSpPr/>
            <p:nvPr/>
          </p:nvGrpSpPr>
          <p:grpSpPr>
            <a:xfrm rot="17100000">
              <a:off x="2504054" y="3011231"/>
              <a:ext cx="1261779" cy="1898518"/>
              <a:chOff x="3880957" y="1643161"/>
              <a:chExt cx="1091921" cy="1642943"/>
            </a:xfrm>
          </p:grpSpPr>
          <p:sp>
            <p:nvSpPr>
              <p:cNvPr id="20" name="Teardrop 4">
                <a:extLst>
                  <a:ext uri="{FF2B5EF4-FFF2-40B4-BE49-F238E27FC236}">
                    <a16:creationId xmlns:a16="http://schemas.microsoft.com/office/drawing/2014/main" id="{D76F114B-90C6-43E7-BB36-6622DDCAFA22}"/>
                  </a:ext>
                </a:extLst>
              </p:cNvPr>
              <p:cNvSpPr/>
              <p:nvPr/>
            </p:nvSpPr>
            <p:spPr>
              <a:xfrm rot="10800000">
                <a:off x="3880957" y="1643161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7788383-EA25-4FAF-8A00-57A5BD291F0F}"/>
                  </a:ext>
                </a:extLst>
              </p:cNvPr>
              <p:cNvSpPr/>
              <p:nvPr/>
            </p:nvSpPr>
            <p:spPr>
              <a:xfrm>
                <a:off x="4047404" y="1725799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D1D5630-80CD-4DF2-8D6E-8CBB95B7D92F}"/>
                </a:ext>
              </a:extLst>
            </p:cNvPr>
            <p:cNvGrpSpPr/>
            <p:nvPr/>
          </p:nvGrpSpPr>
          <p:grpSpPr>
            <a:xfrm rot="12600000">
              <a:off x="3694237" y="4258261"/>
              <a:ext cx="1261779" cy="1898518"/>
              <a:chOff x="3906991" y="1595327"/>
              <a:chExt cx="1091921" cy="1642943"/>
            </a:xfrm>
          </p:grpSpPr>
          <p:sp>
            <p:nvSpPr>
              <p:cNvPr id="18" name="Teardrop 4">
                <a:extLst>
                  <a:ext uri="{FF2B5EF4-FFF2-40B4-BE49-F238E27FC236}">
                    <a16:creationId xmlns:a16="http://schemas.microsoft.com/office/drawing/2014/main" id="{CD1DB1EC-CDF3-4DBF-B13B-0DE90C8D63D4}"/>
                  </a:ext>
                </a:extLst>
              </p:cNvPr>
              <p:cNvSpPr/>
              <p:nvPr/>
            </p:nvSpPr>
            <p:spPr>
              <a:xfrm rot="10800000">
                <a:off x="3906991" y="1595327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20B62E5-0B40-4204-A5E0-E3C5847F058F}"/>
                  </a:ext>
                </a:extLst>
              </p:cNvPr>
              <p:cNvSpPr/>
              <p:nvPr/>
            </p:nvSpPr>
            <p:spPr>
              <a:xfrm>
                <a:off x="4073437" y="1677965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3A8F639-BBDD-4B50-95A6-1471F686C619}"/>
                </a:ext>
              </a:extLst>
            </p:cNvPr>
            <p:cNvGrpSpPr/>
            <p:nvPr/>
          </p:nvGrpSpPr>
          <p:grpSpPr>
            <a:xfrm rot="7200000">
              <a:off x="5337319" y="3276515"/>
              <a:ext cx="1261779" cy="1898518"/>
              <a:chOff x="3983024" y="1653099"/>
              <a:chExt cx="1091921" cy="1642943"/>
            </a:xfrm>
          </p:grpSpPr>
          <p:sp>
            <p:nvSpPr>
              <p:cNvPr id="16" name="Teardrop 4">
                <a:extLst>
                  <a:ext uri="{FF2B5EF4-FFF2-40B4-BE49-F238E27FC236}">
                    <a16:creationId xmlns:a16="http://schemas.microsoft.com/office/drawing/2014/main" id="{8AF0AB80-7CAC-4692-AF2D-938A54C2F248}"/>
                  </a:ext>
                </a:extLst>
              </p:cNvPr>
              <p:cNvSpPr/>
              <p:nvPr/>
            </p:nvSpPr>
            <p:spPr>
              <a:xfrm rot="10800000">
                <a:off x="3983024" y="1653099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F7260A3-061C-4228-82CC-44727085A15C}"/>
                  </a:ext>
                </a:extLst>
              </p:cNvPr>
              <p:cNvSpPr/>
              <p:nvPr/>
            </p:nvSpPr>
            <p:spPr>
              <a:xfrm>
                <a:off x="4149466" y="1735740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FD9D890-B573-4BA9-BD3D-427883D6AF30}"/>
              </a:ext>
            </a:extLst>
          </p:cNvPr>
          <p:cNvGrpSpPr/>
          <p:nvPr/>
        </p:nvGrpSpPr>
        <p:grpSpPr>
          <a:xfrm>
            <a:off x="736737" y="3432478"/>
            <a:ext cx="3014929" cy="923331"/>
            <a:chOff x="819819" y="3646109"/>
            <a:chExt cx="1906666" cy="923331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93965DF-FCA6-49FB-A8FD-C299CEC03D53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AE91B59-254C-4BE0-BB96-84C8691DF92A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94FABE1-D956-4192-A4C1-663D73BF87D9}"/>
              </a:ext>
            </a:extLst>
          </p:cNvPr>
          <p:cNvGrpSpPr/>
          <p:nvPr/>
        </p:nvGrpSpPr>
        <p:grpSpPr>
          <a:xfrm>
            <a:off x="1670800" y="1723816"/>
            <a:ext cx="3014929" cy="923331"/>
            <a:chOff x="819819" y="3646109"/>
            <a:chExt cx="1906666" cy="923331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CD90085-31F6-4A99-881C-007708D4EF69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5AB6E03-44EB-4C4A-9A1D-D60BD5256323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542E436-BECE-4801-A493-481E5DCFDECC}"/>
              </a:ext>
            </a:extLst>
          </p:cNvPr>
          <p:cNvGrpSpPr/>
          <p:nvPr/>
        </p:nvGrpSpPr>
        <p:grpSpPr>
          <a:xfrm>
            <a:off x="1995855" y="5141140"/>
            <a:ext cx="3014929" cy="923331"/>
            <a:chOff x="819819" y="3646109"/>
            <a:chExt cx="1906666" cy="923331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62AD44E-1F25-458D-AE02-65F4DF574373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F5ADD05-FE40-4575-B664-F611D6039587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F09FF86-6A9E-4341-A14B-CAC115AE2532}"/>
              </a:ext>
            </a:extLst>
          </p:cNvPr>
          <p:cNvGrpSpPr/>
          <p:nvPr/>
        </p:nvGrpSpPr>
        <p:grpSpPr>
          <a:xfrm>
            <a:off x="8385611" y="4286809"/>
            <a:ext cx="3016800" cy="923331"/>
            <a:chOff x="819819" y="3646109"/>
            <a:chExt cx="1906666" cy="923331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B09CE17-E6F7-405E-B5A7-1E04B07F5185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5AEB495-73AA-4DA5-9D95-0380ABDD6EFE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4DD3CDF-18D7-4320-8C71-FC0FCCAACACF}"/>
              </a:ext>
            </a:extLst>
          </p:cNvPr>
          <p:cNvGrpSpPr/>
          <p:nvPr/>
        </p:nvGrpSpPr>
        <p:grpSpPr>
          <a:xfrm>
            <a:off x="7993070" y="2578147"/>
            <a:ext cx="3016800" cy="923331"/>
            <a:chOff x="819819" y="3646109"/>
            <a:chExt cx="1906666" cy="923331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3957F90-8ECA-4446-9125-ED62B114A92B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4001738-1FAD-4220-9E83-03F578B5B756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FD3F94A0-6590-499A-96FD-A1DE1CC1D09B}"/>
              </a:ext>
            </a:extLst>
          </p:cNvPr>
          <p:cNvSpPr>
            <a:spLocks noChangeAspect="1"/>
          </p:cNvSpPr>
          <p:nvPr/>
        </p:nvSpPr>
        <p:spPr>
          <a:xfrm>
            <a:off x="4239727" y="3763816"/>
            <a:ext cx="399125" cy="397206"/>
          </a:xfrm>
          <a:custGeom>
            <a:avLst/>
            <a:gdLst>
              <a:gd name="connsiteX0" fmla="*/ 357946 w 715890"/>
              <a:gd name="connsiteY0" fmla="*/ 250217 h 712448"/>
              <a:gd name="connsiteX1" fmla="*/ 463953 w 715890"/>
              <a:gd name="connsiteY1" fmla="*/ 356225 h 712448"/>
              <a:gd name="connsiteX2" fmla="*/ 357946 w 715890"/>
              <a:gd name="connsiteY2" fmla="*/ 462232 h 712448"/>
              <a:gd name="connsiteX3" fmla="*/ 251938 w 715890"/>
              <a:gd name="connsiteY3" fmla="*/ 356225 h 712448"/>
              <a:gd name="connsiteX4" fmla="*/ 357946 w 715890"/>
              <a:gd name="connsiteY4" fmla="*/ 250217 h 712448"/>
              <a:gd name="connsiteX5" fmla="*/ 357946 w 715890"/>
              <a:gd name="connsiteY5" fmla="*/ 211987 h 712448"/>
              <a:gd name="connsiteX6" fmla="*/ 213708 w 715890"/>
              <a:gd name="connsiteY6" fmla="*/ 356225 h 712448"/>
              <a:gd name="connsiteX7" fmla="*/ 357946 w 715890"/>
              <a:gd name="connsiteY7" fmla="*/ 500462 h 712448"/>
              <a:gd name="connsiteX8" fmla="*/ 502183 w 715890"/>
              <a:gd name="connsiteY8" fmla="*/ 356225 h 712448"/>
              <a:gd name="connsiteX9" fmla="*/ 357946 w 715890"/>
              <a:gd name="connsiteY9" fmla="*/ 211987 h 712448"/>
              <a:gd name="connsiteX10" fmla="*/ 492301 w 715890"/>
              <a:gd name="connsiteY10" fmla="*/ 185899 h 712448"/>
              <a:gd name="connsiteX11" fmla="*/ 469499 w 715890"/>
              <a:gd name="connsiteY11" fmla="*/ 228506 h 712448"/>
              <a:gd name="connsiteX12" fmla="*/ 512106 w 715890"/>
              <a:gd name="connsiteY12" fmla="*/ 251308 h 712448"/>
              <a:gd name="connsiteX13" fmla="*/ 534908 w 715890"/>
              <a:gd name="connsiteY13" fmla="*/ 208701 h 712448"/>
              <a:gd name="connsiteX14" fmla="*/ 492301 w 715890"/>
              <a:gd name="connsiteY14" fmla="*/ 185899 h 712448"/>
              <a:gd name="connsiteX15" fmla="*/ 252385 w 715890"/>
              <a:gd name="connsiteY15" fmla="*/ 142889 h 712448"/>
              <a:gd name="connsiteX16" fmla="*/ 463486 w 715890"/>
              <a:gd name="connsiteY16" fmla="*/ 142889 h 712448"/>
              <a:gd name="connsiteX17" fmla="*/ 582256 w 715890"/>
              <a:gd name="connsiteY17" fmla="*/ 261659 h 712448"/>
              <a:gd name="connsiteX18" fmla="*/ 582256 w 715890"/>
              <a:gd name="connsiteY18" fmla="*/ 450809 h 712448"/>
              <a:gd name="connsiteX19" fmla="*/ 463486 w 715890"/>
              <a:gd name="connsiteY19" fmla="*/ 569580 h 712448"/>
              <a:gd name="connsiteX20" fmla="*/ 252385 w 715890"/>
              <a:gd name="connsiteY20" fmla="*/ 569580 h 712448"/>
              <a:gd name="connsiteX21" fmla="*/ 133615 w 715890"/>
              <a:gd name="connsiteY21" fmla="*/ 450809 h 712448"/>
              <a:gd name="connsiteX22" fmla="*/ 133615 w 715890"/>
              <a:gd name="connsiteY22" fmla="*/ 261659 h 712448"/>
              <a:gd name="connsiteX23" fmla="*/ 252385 w 715890"/>
              <a:gd name="connsiteY23" fmla="*/ 142889 h 712448"/>
              <a:gd name="connsiteX24" fmla="*/ 244479 w 715890"/>
              <a:gd name="connsiteY24" fmla="*/ 104775 h 712448"/>
              <a:gd name="connsiteX25" fmla="*/ 95870 w 715890"/>
              <a:gd name="connsiteY25" fmla="*/ 253384 h 712448"/>
              <a:gd name="connsiteX26" fmla="*/ 95870 w 715890"/>
              <a:gd name="connsiteY26" fmla="*/ 459066 h 712448"/>
              <a:gd name="connsiteX27" fmla="*/ 244479 w 715890"/>
              <a:gd name="connsiteY27" fmla="*/ 607674 h 712448"/>
              <a:gd name="connsiteX28" fmla="*/ 471412 w 715890"/>
              <a:gd name="connsiteY28" fmla="*/ 607674 h 712448"/>
              <a:gd name="connsiteX29" fmla="*/ 620021 w 715890"/>
              <a:gd name="connsiteY29" fmla="*/ 459066 h 712448"/>
              <a:gd name="connsiteX30" fmla="*/ 620021 w 715890"/>
              <a:gd name="connsiteY30" fmla="*/ 253384 h 712448"/>
              <a:gd name="connsiteX31" fmla="*/ 471412 w 715890"/>
              <a:gd name="connsiteY31" fmla="*/ 104775 h 712448"/>
              <a:gd name="connsiteX32" fmla="*/ 116506 w 715890"/>
              <a:gd name="connsiteY32" fmla="*/ 0 h 712448"/>
              <a:gd name="connsiteX33" fmla="*/ 600652 w 715890"/>
              <a:gd name="connsiteY33" fmla="*/ 0 h 712448"/>
              <a:gd name="connsiteX34" fmla="*/ 715166 w 715890"/>
              <a:gd name="connsiteY34" fmla="*/ 113789 h 712448"/>
              <a:gd name="connsiteX35" fmla="*/ 715890 w 715890"/>
              <a:gd name="connsiteY35" fmla="*/ 596485 h 712448"/>
              <a:gd name="connsiteX36" fmla="*/ 599203 w 715890"/>
              <a:gd name="connsiteY36" fmla="*/ 712448 h 712448"/>
              <a:gd name="connsiteX37" fmla="*/ 357855 w 715890"/>
              <a:gd name="connsiteY37" fmla="*/ 712448 h 712448"/>
              <a:gd name="connsiteX38" fmla="*/ 116506 w 715890"/>
              <a:gd name="connsiteY38" fmla="*/ 712448 h 712448"/>
              <a:gd name="connsiteX39" fmla="*/ 544 w 715890"/>
              <a:gd name="connsiteY39" fmla="*/ 597210 h 712448"/>
              <a:gd name="connsiteX40" fmla="*/ 544 w 715890"/>
              <a:gd name="connsiteY40" fmla="*/ 115239 h 712448"/>
              <a:gd name="connsiteX41" fmla="*/ 116506 w 715890"/>
              <a:gd name="connsiteY41" fmla="*/ 0 h 71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5890" h="712448">
                <a:moveTo>
                  <a:pt x="357946" y="250217"/>
                </a:moveTo>
                <a:cubicBezTo>
                  <a:pt x="416495" y="250217"/>
                  <a:pt x="463953" y="297675"/>
                  <a:pt x="463953" y="356225"/>
                </a:cubicBezTo>
                <a:cubicBezTo>
                  <a:pt x="463953" y="414774"/>
                  <a:pt x="416495" y="462232"/>
                  <a:pt x="357946" y="462232"/>
                </a:cubicBezTo>
                <a:cubicBezTo>
                  <a:pt x="299396" y="462232"/>
                  <a:pt x="251938" y="414774"/>
                  <a:pt x="251938" y="356225"/>
                </a:cubicBezTo>
                <a:cubicBezTo>
                  <a:pt x="251938" y="297675"/>
                  <a:pt x="299396" y="250217"/>
                  <a:pt x="357946" y="250217"/>
                </a:cubicBezTo>
                <a:close/>
                <a:moveTo>
                  <a:pt x="357946" y="211987"/>
                </a:moveTo>
                <a:cubicBezTo>
                  <a:pt x="278280" y="211987"/>
                  <a:pt x="213708" y="276559"/>
                  <a:pt x="213708" y="356225"/>
                </a:cubicBezTo>
                <a:cubicBezTo>
                  <a:pt x="213708" y="435890"/>
                  <a:pt x="278280" y="500462"/>
                  <a:pt x="357946" y="500462"/>
                </a:cubicBezTo>
                <a:cubicBezTo>
                  <a:pt x="437612" y="500462"/>
                  <a:pt x="502183" y="435890"/>
                  <a:pt x="502183" y="356225"/>
                </a:cubicBezTo>
                <a:cubicBezTo>
                  <a:pt x="502183" y="276559"/>
                  <a:pt x="437592" y="211987"/>
                  <a:pt x="357946" y="211987"/>
                </a:cubicBezTo>
                <a:close/>
                <a:moveTo>
                  <a:pt x="492301" y="185899"/>
                </a:moveTo>
                <a:cubicBezTo>
                  <a:pt x="474238" y="191368"/>
                  <a:pt x="464030" y="210444"/>
                  <a:pt x="469499" y="228506"/>
                </a:cubicBezTo>
                <a:cubicBezTo>
                  <a:pt x="474968" y="246569"/>
                  <a:pt x="494043" y="256777"/>
                  <a:pt x="512106" y="251308"/>
                </a:cubicBezTo>
                <a:cubicBezTo>
                  <a:pt x="530168" y="245839"/>
                  <a:pt x="540377" y="226764"/>
                  <a:pt x="534908" y="208701"/>
                </a:cubicBezTo>
                <a:cubicBezTo>
                  <a:pt x="529438" y="190639"/>
                  <a:pt x="510362" y="180430"/>
                  <a:pt x="492301" y="185899"/>
                </a:cubicBezTo>
                <a:close/>
                <a:moveTo>
                  <a:pt x="252385" y="142889"/>
                </a:moveTo>
                <a:lnTo>
                  <a:pt x="463486" y="142889"/>
                </a:lnTo>
                <a:cubicBezTo>
                  <a:pt x="529069" y="142889"/>
                  <a:pt x="582256" y="196058"/>
                  <a:pt x="582256" y="261659"/>
                </a:cubicBezTo>
                <a:lnTo>
                  <a:pt x="582256" y="450809"/>
                </a:lnTo>
                <a:cubicBezTo>
                  <a:pt x="582256" y="516392"/>
                  <a:pt x="529088" y="569580"/>
                  <a:pt x="463486" y="569580"/>
                </a:cubicBezTo>
                <a:lnTo>
                  <a:pt x="252385" y="569580"/>
                </a:lnTo>
                <a:cubicBezTo>
                  <a:pt x="186803" y="569580"/>
                  <a:pt x="133615" y="516411"/>
                  <a:pt x="133615" y="450809"/>
                </a:cubicBezTo>
                <a:lnTo>
                  <a:pt x="133615" y="261659"/>
                </a:lnTo>
                <a:cubicBezTo>
                  <a:pt x="133615" y="196077"/>
                  <a:pt x="186784" y="142889"/>
                  <a:pt x="252385" y="142889"/>
                </a:cubicBezTo>
                <a:close/>
                <a:moveTo>
                  <a:pt x="244479" y="104775"/>
                </a:moveTo>
                <a:cubicBezTo>
                  <a:pt x="162404" y="104775"/>
                  <a:pt x="95870" y="171309"/>
                  <a:pt x="95870" y="253384"/>
                </a:cubicBezTo>
                <a:lnTo>
                  <a:pt x="95870" y="459066"/>
                </a:lnTo>
                <a:cubicBezTo>
                  <a:pt x="95870" y="541141"/>
                  <a:pt x="162404" y="607674"/>
                  <a:pt x="244479" y="607674"/>
                </a:cubicBezTo>
                <a:lnTo>
                  <a:pt x="471412" y="607674"/>
                </a:lnTo>
                <a:cubicBezTo>
                  <a:pt x="553487" y="607674"/>
                  <a:pt x="620021" y="541141"/>
                  <a:pt x="620021" y="459066"/>
                </a:cubicBezTo>
                <a:lnTo>
                  <a:pt x="620021" y="253384"/>
                </a:lnTo>
                <a:cubicBezTo>
                  <a:pt x="620021" y="171309"/>
                  <a:pt x="553487" y="104775"/>
                  <a:pt x="471412" y="104775"/>
                </a:cubicBezTo>
                <a:close/>
                <a:moveTo>
                  <a:pt x="116506" y="0"/>
                </a:moveTo>
                <a:cubicBezTo>
                  <a:pt x="278130" y="0"/>
                  <a:pt x="439029" y="0"/>
                  <a:pt x="600652" y="0"/>
                </a:cubicBezTo>
                <a:cubicBezTo>
                  <a:pt x="668055" y="0"/>
                  <a:pt x="715166" y="46385"/>
                  <a:pt x="715166" y="113789"/>
                </a:cubicBezTo>
                <a:cubicBezTo>
                  <a:pt x="715166" y="274688"/>
                  <a:pt x="715166" y="435587"/>
                  <a:pt x="715890" y="596485"/>
                </a:cubicBezTo>
                <a:cubicBezTo>
                  <a:pt x="715166" y="666787"/>
                  <a:pt x="668780" y="712448"/>
                  <a:pt x="599203" y="712448"/>
                </a:cubicBezTo>
                <a:cubicBezTo>
                  <a:pt x="518753" y="712448"/>
                  <a:pt x="438304" y="712448"/>
                  <a:pt x="357855" y="712448"/>
                </a:cubicBezTo>
                <a:cubicBezTo>
                  <a:pt x="277406" y="712448"/>
                  <a:pt x="196956" y="712448"/>
                  <a:pt x="116506" y="712448"/>
                </a:cubicBezTo>
                <a:cubicBezTo>
                  <a:pt x="47654" y="711723"/>
                  <a:pt x="544" y="665338"/>
                  <a:pt x="544" y="597210"/>
                </a:cubicBezTo>
                <a:cubicBezTo>
                  <a:pt x="-181" y="437036"/>
                  <a:pt x="-181" y="276137"/>
                  <a:pt x="544" y="115239"/>
                </a:cubicBezTo>
                <a:cubicBezTo>
                  <a:pt x="1269" y="46385"/>
                  <a:pt x="47654" y="0"/>
                  <a:pt x="116506" y="0"/>
                </a:cubicBezTo>
                <a:close/>
              </a:path>
            </a:pathLst>
          </a:custGeom>
          <a:gradFill>
            <a:gsLst>
              <a:gs pos="0">
                <a:srgbClr val="A83A96"/>
              </a:gs>
              <a:gs pos="76000">
                <a:srgbClr val="F78428"/>
              </a:gs>
              <a:gs pos="30000">
                <a:srgbClr val="A83A96"/>
              </a:gs>
              <a:gs pos="100000">
                <a:srgbClr val="F78428"/>
              </a:gs>
            </a:gsLst>
            <a:lin ang="7200000" scaled="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7" name="Rounded Rectangle 2">
            <a:extLst>
              <a:ext uri="{FF2B5EF4-FFF2-40B4-BE49-F238E27FC236}">
                <a16:creationId xmlns:a16="http://schemas.microsoft.com/office/drawing/2014/main" id="{0CA1CED4-053E-4EFD-A8CC-FFEA91622A3A}"/>
              </a:ext>
            </a:extLst>
          </p:cNvPr>
          <p:cNvSpPr/>
          <p:nvPr/>
        </p:nvSpPr>
        <p:spPr>
          <a:xfrm>
            <a:off x="5151916" y="2202226"/>
            <a:ext cx="399125" cy="39912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8" name="Rounded Rectangle 3">
            <a:extLst>
              <a:ext uri="{FF2B5EF4-FFF2-40B4-BE49-F238E27FC236}">
                <a16:creationId xmlns:a16="http://schemas.microsoft.com/office/drawing/2014/main" id="{38BE0719-0A1D-4BA4-93F0-9A166181F852}"/>
              </a:ext>
            </a:extLst>
          </p:cNvPr>
          <p:cNvSpPr>
            <a:spLocks noChangeAspect="1"/>
          </p:cNvSpPr>
          <p:nvPr/>
        </p:nvSpPr>
        <p:spPr>
          <a:xfrm>
            <a:off x="5480848" y="5325715"/>
            <a:ext cx="399125" cy="39912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4FDEC4C7-A628-43A6-A688-59EC86C5474B}"/>
              </a:ext>
            </a:extLst>
          </p:cNvPr>
          <p:cNvSpPr/>
          <p:nvPr/>
        </p:nvSpPr>
        <p:spPr>
          <a:xfrm>
            <a:off x="7518851" y="4420543"/>
            <a:ext cx="400618" cy="317064"/>
          </a:xfrm>
          <a:custGeom>
            <a:avLst/>
            <a:gdLst>
              <a:gd name="connsiteX0" fmla="*/ 193411 w 521208"/>
              <a:gd name="connsiteY0" fmla="*/ 114567 h 412503"/>
              <a:gd name="connsiteX1" fmla="*/ 193411 w 521208"/>
              <a:gd name="connsiteY1" fmla="*/ 297938 h 412503"/>
              <a:gd name="connsiteX2" fmla="*/ 351489 w 521208"/>
              <a:gd name="connsiteY2" fmla="*/ 206253 h 412503"/>
              <a:gd name="connsiteX3" fmla="*/ 68752 w 521208"/>
              <a:gd name="connsiteY3" fmla="*/ 0 h 412503"/>
              <a:gd name="connsiteX4" fmla="*/ 452456 w 521208"/>
              <a:gd name="connsiteY4" fmla="*/ 0 h 412503"/>
              <a:gd name="connsiteX5" fmla="*/ 521208 w 521208"/>
              <a:gd name="connsiteY5" fmla="*/ 68752 h 412503"/>
              <a:gd name="connsiteX6" fmla="*/ 521208 w 521208"/>
              <a:gd name="connsiteY6" fmla="*/ 343751 h 412503"/>
              <a:gd name="connsiteX7" fmla="*/ 452456 w 521208"/>
              <a:gd name="connsiteY7" fmla="*/ 412503 h 412503"/>
              <a:gd name="connsiteX8" fmla="*/ 68752 w 521208"/>
              <a:gd name="connsiteY8" fmla="*/ 412503 h 412503"/>
              <a:gd name="connsiteX9" fmla="*/ 0 w 521208"/>
              <a:gd name="connsiteY9" fmla="*/ 343751 h 412503"/>
              <a:gd name="connsiteX10" fmla="*/ 0 w 521208"/>
              <a:gd name="connsiteY10" fmla="*/ 68752 h 412503"/>
              <a:gd name="connsiteX11" fmla="*/ 68752 w 521208"/>
              <a:gd name="connsiteY11" fmla="*/ 0 h 41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1208" h="412503">
                <a:moveTo>
                  <a:pt x="193411" y="114567"/>
                </a:moveTo>
                <a:lnTo>
                  <a:pt x="193411" y="297938"/>
                </a:lnTo>
                <a:lnTo>
                  <a:pt x="351489" y="206253"/>
                </a:lnTo>
                <a:close/>
                <a:moveTo>
                  <a:pt x="68752" y="0"/>
                </a:moveTo>
                <a:lnTo>
                  <a:pt x="452456" y="0"/>
                </a:lnTo>
                <a:cubicBezTo>
                  <a:pt x="490427" y="0"/>
                  <a:pt x="521208" y="30781"/>
                  <a:pt x="521208" y="68752"/>
                </a:cubicBezTo>
                <a:lnTo>
                  <a:pt x="521208" y="343751"/>
                </a:lnTo>
                <a:cubicBezTo>
                  <a:pt x="521208" y="381722"/>
                  <a:pt x="490427" y="412503"/>
                  <a:pt x="452456" y="412503"/>
                </a:cubicBezTo>
                <a:lnTo>
                  <a:pt x="68752" y="412503"/>
                </a:lnTo>
                <a:cubicBezTo>
                  <a:pt x="30781" y="412503"/>
                  <a:pt x="0" y="381722"/>
                  <a:pt x="0" y="343751"/>
                </a:cubicBezTo>
                <a:lnTo>
                  <a:pt x="0" y="68752"/>
                </a:lnTo>
                <a:cubicBezTo>
                  <a:pt x="0" y="30781"/>
                  <a:pt x="30781" y="0"/>
                  <a:pt x="687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4050" dirty="0"/>
          </a:p>
        </p:txBody>
      </p:sp>
      <p:sp>
        <p:nvSpPr>
          <p:cNvPr id="50" name="Rounded Rectangle 2">
            <a:extLst>
              <a:ext uri="{FF2B5EF4-FFF2-40B4-BE49-F238E27FC236}">
                <a16:creationId xmlns:a16="http://schemas.microsoft.com/office/drawing/2014/main" id="{EB3FFDF3-CD27-4324-99CF-D82084B6B66A}"/>
              </a:ext>
            </a:extLst>
          </p:cNvPr>
          <p:cNvSpPr/>
          <p:nvPr/>
        </p:nvSpPr>
        <p:spPr>
          <a:xfrm>
            <a:off x="7177590" y="2571361"/>
            <a:ext cx="399125" cy="39912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7387B5E-52B5-4E8A-8EA4-6AB115C42576}"/>
              </a:ext>
            </a:extLst>
          </p:cNvPr>
          <p:cNvSpPr txBox="1"/>
          <p:nvPr/>
        </p:nvSpPr>
        <p:spPr>
          <a:xfrm>
            <a:off x="8344303" y="1711126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85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3" name="Text Placeholder 12">
            <a:extLst>
              <a:ext uri="{FF2B5EF4-FFF2-40B4-BE49-F238E27FC236}">
                <a16:creationId xmlns:a16="http://schemas.microsoft.com/office/drawing/2014/main" id="{296873F7-9E34-4006-80C5-51A2EE55C216}"/>
              </a:ext>
            </a:extLst>
          </p:cNvPr>
          <p:cNvSpPr txBox="1">
            <a:spLocks/>
          </p:cNvSpPr>
          <p:nvPr/>
        </p:nvSpPr>
        <p:spPr>
          <a:xfrm>
            <a:off x="9279606" y="173330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3E0D9A6-E115-419D-882B-BC9F82307169}"/>
              </a:ext>
            </a:extLst>
          </p:cNvPr>
          <p:cNvSpPr txBox="1"/>
          <p:nvPr/>
        </p:nvSpPr>
        <p:spPr>
          <a:xfrm>
            <a:off x="9005384" y="268462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70</a:t>
            </a:r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5" name="Text Placeholder 12">
            <a:extLst>
              <a:ext uri="{FF2B5EF4-FFF2-40B4-BE49-F238E27FC236}">
                <a16:creationId xmlns:a16="http://schemas.microsoft.com/office/drawing/2014/main" id="{1F921C1A-95DC-4676-96AB-4317CA11177D}"/>
              </a:ext>
            </a:extLst>
          </p:cNvPr>
          <p:cNvSpPr txBox="1">
            <a:spLocks/>
          </p:cNvSpPr>
          <p:nvPr/>
        </p:nvSpPr>
        <p:spPr>
          <a:xfrm>
            <a:off x="9939034" y="271297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57A1D79-B0F9-486A-9E94-A5BEE41B708E}"/>
              </a:ext>
            </a:extLst>
          </p:cNvPr>
          <p:cNvSpPr txBox="1"/>
          <p:nvPr/>
        </p:nvSpPr>
        <p:spPr>
          <a:xfrm>
            <a:off x="9321904" y="366429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07" name="Text Placeholder 12">
            <a:extLst>
              <a:ext uri="{FF2B5EF4-FFF2-40B4-BE49-F238E27FC236}">
                <a16:creationId xmlns:a16="http://schemas.microsoft.com/office/drawing/2014/main" id="{9A326930-3A56-4E1C-AD24-093AF2A2A01F}"/>
              </a:ext>
            </a:extLst>
          </p:cNvPr>
          <p:cNvSpPr txBox="1">
            <a:spLocks/>
          </p:cNvSpPr>
          <p:nvPr/>
        </p:nvSpPr>
        <p:spPr>
          <a:xfrm>
            <a:off x="10255554" y="369264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12DA80B-9660-45B5-8FC9-09D799AEAD19}"/>
              </a:ext>
            </a:extLst>
          </p:cNvPr>
          <p:cNvSpPr txBox="1"/>
          <p:nvPr/>
        </p:nvSpPr>
        <p:spPr>
          <a:xfrm>
            <a:off x="8345956" y="562363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40</a:t>
            </a:r>
            <a:r>
              <a:rPr lang="en-US" altLang="ko-KR" b="1" dirty="0">
                <a:solidFill>
                  <a:schemeClr val="accent5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09" name="Text Placeholder 12">
            <a:extLst>
              <a:ext uri="{FF2B5EF4-FFF2-40B4-BE49-F238E27FC236}">
                <a16:creationId xmlns:a16="http://schemas.microsoft.com/office/drawing/2014/main" id="{F09F48B1-43DD-495C-A93D-843AC4905FAE}"/>
              </a:ext>
            </a:extLst>
          </p:cNvPr>
          <p:cNvSpPr txBox="1">
            <a:spLocks/>
          </p:cNvSpPr>
          <p:nvPr/>
        </p:nvSpPr>
        <p:spPr>
          <a:xfrm>
            <a:off x="9279606" y="565198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473F38A-770E-444B-89C0-9C740E9B4C49}"/>
              </a:ext>
            </a:extLst>
          </p:cNvPr>
          <p:cNvSpPr txBox="1"/>
          <p:nvPr/>
        </p:nvSpPr>
        <p:spPr>
          <a:xfrm>
            <a:off x="9005384" y="4643970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55</a:t>
            </a:r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11" name="Text Placeholder 12">
            <a:extLst>
              <a:ext uri="{FF2B5EF4-FFF2-40B4-BE49-F238E27FC236}">
                <a16:creationId xmlns:a16="http://schemas.microsoft.com/office/drawing/2014/main" id="{64B87EF0-11A2-4EC5-87D7-F8A4CB5E16FD}"/>
              </a:ext>
            </a:extLst>
          </p:cNvPr>
          <p:cNvSpPr txBox="1">
            <a:spLocks/>
          </p:cNvSpPr>
          <p:nvPr/>
        </p:nvSpPr>
        <p:spPr>
          <a:xfrm>
            <a:off x="9939034" y="467231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B3467452-76DA-42E1-B79B-2FEF3D367A65}"/>
              </a:ext>
            </a:extLst>
          </p:cNvPr>
          <p:cNvCxnSpPr/>
          <p:nvPr/>
        </p:nvCxnSpPr>
        <p:spPr>
          <a:xfrm>
            <a:off x="8020285" y="2945184"/>
            <a:ext cx="878421" cy="421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27277A7-199F-490D-9405-1FBEF575416B}"/>
              </a:ext>
            </a:extLst>
          </p:cNvPr>
          <p:cNvCxnSpPr/>
          <p:nvPr/>
        </p:nvCxnSpPr>
        <p:spPr>
          <a:xfrm>
            <a:off x="8309500" y="3928010"/>
            <a:ext cx="878421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C0C712D6-F275-4703-8D3C-BBDC9FBDF523}"/>
              </a:ext>
            </a:extLst>
          </p:cNvPr>
          <p:cNvCxnSpPr/>
          <p:nvPr/>
        </p:nvCxnSpPr>
        <p:spPr>
          <a:xfrm>
            <a:off x="8020285" y="4906627"/>
            <a:ext cx="878421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raphic 2">
            <a:extLst>
              <a:ext uri="{FF2B5EF4-FFF2-40B4-BE49-F238E27FC236}">
                <a16:creationId xmlns:a16="http://schemas.microsoft.com/office/drawing/2014/main" id="{1304F9B2-5E9A-464A-BAB1-833B947E768C}"/>
              </a:ext>
            </a:extLst>
          </p:cNvPr>
          <p:cNvSpPr/>
          <p:nvPr/>
        </p:nvSpPr>
        <p:spPr>
          <a:xfrm>
            <a:off x="3091506" y="3322260"/>
            <a:ext cx="490235" cy="492681"/>
          </a:xfrm>
          <a:custGeom>
            <a:avLst/>
            <a:gdLst>
              <a:gd name="connsiteX0" fmla="*/ 709068 w 709361"/>
              <a:gd name="connsiteY0" fmla="*/ 362042 h 712901"/>
              <a:gd name="connsiteX1" fmla="*/ 347735 w 709361"/>
              <a:gd name="connsiteY1" fmla="*/ 712738 h 712901"/>
              <a:gd name="connsiteX2" fmla="*/ 12 w 709361"/>
              <a:gd name="connsiteY2" fmla="*/ 353784 h 712901"/>
              <a:gd name="connsiteX3" fmla="*/ 365442 w 709361"/>
              <a:gd name="connsiteY3" fmla="*/ 114 h 712901"/>
              <a:gd name="connsiteX4" fmla="*/ 709068 w 709361"/>
              <a:gd name="connsiteY4" fmla="*/ 362042 h 71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361" h="712901">
                <a:moveTo>
                  <a:pt x="709068" y="362042"/>
                </a:moveTo>
                <a:cubicBezTo>
                  <a:pt x="716798" y="554436"/>
                  <a:pt x="540658" y="718817"/>
                  <a:pt x="347735" y="712738"/>
                </a:cubicBezTo>
                <a:cubicBezTo>
                  <a:pt x="155605" y="706726"/>
                  <a:pt x="-1574" y="551859"/>
                  <a:pt x="12" y="353784"/>
                </a:cubicBezTo>
                <a:cubicBezTo>
                  <a:pt x="1597" y="156566"/>
                  <a:pt x="162411" y="-4907"/>
                  <a:pt x="365442" y="114"/>
                </a:cubicBezTo>
                <a:cubicBezTo>
                  <a:pt x="547198" y="4673"/>
                  <a:pt x="717393" y="155179"/>
                  <a:pt x="709068" y="362042"/>
                </a:cubicBezTo>
                <a:close/>
              </a:path>
            </a:pathLst>
          </a:custGeom>
          <a:solidFill>
            <a:schemeClr val="accent4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962FF70-5CCE-4FF4-A2C0-853905462C36}"/>
              </a:ext>
            </a:extLst>
          </p:cNvPr>
          <p:cNvSpPr/>
          <p:nvPr/>
        </p:nvSpPr>
        <p:spPr>
          <a:xfrm>
            <a:off x="3186654" y="3438880"/>
            <a:ext cx="287778" cy="247221"/>
          </a:xfrm>
          <a:custGeom>
            <a:avLst/>
            <a:gdLst>
              <a:gd name="connsiteX0" fmla="*/ 22816 w 416409"/>
              <a:gd name="connsiteY0" fmla="*/ 127062 h 357724"/>
              <a:gd name="connsiteX1" fmla="*/ 81021 w 416409"/>
              <a:gd name="connsiteY1" fmla="*/ 127062 h 357724"/>
              <a:gd name="connsiteX2" fmla="*/ 103837 w 416409"/>
              <a:gd name="connsiteY2" fmla="*/ 149878 h 357724"/>
              <a:gd name="connsiteX3" fmla="*/ 103837 w 416409"/>
              <a:gd name="connsiteY3" fmla="*/ 334908 h 357724"/>
              <a:gd name="connsiteX4" fmla="*/ 81021 w 416409"/>
              <a:gd name="connsiteY4" fmla="*/ 357724 h 357724"/>
              <a:gd name="connsiteX5" fmla="*/ 22816 w 416409"/>
              <a:gd name="connsiteY5" fmla="*/ 357724 h 357724"/>
              <a:gd name="connsiteX6" fmla="*/ 0 w 416409"/>
              <a:gd name="connsiteY6" fmla="*/ 334908 h 357724"/>
              <a:gd name="connsiteX7" fmla="*/ 0 w 416409"/>
              <a:gd name="connsiteY7" fmla="*/ 149878 h 357724"/>
              <a:gd name="connsiteX8" fmla="*/ 22816 w 416409"/>
              <a:gd name="connsiteY8" fmla="*/ 127062 h 357724"/>
              <a:gd name="connsiteX9" fmla="*/ 179102 w 416409"/>
              <a:gd name="connsiteY9" fmla="*/ 54000 h 357724"/>
              <a:gd name="connsiteX10" fmla="*/ 237307 w 416409"/>
              <a:gd name="connsiteY10" fmla="*/ 54000 h 357724"/>
              <a:gd name="connsiteX11" fmla="*/ 260123 w 416409"/>
              <a:gd name="connsiteY11" fmla="*/ 76816 h 357724"/>
              <a:gd name="connsiteX12" fmla="*/ 260123 w 416409"/>
              <a:gd name="connsiteY12" fmla="*/ 334908 h 357724"/>
              <a:gd name="connsiteX13" fmla="*/ 237307 w 416409"/>
              <a:gd name="connsiteY13" fmla="*/ 357724 h 357724"/>
              <a:gd name="connsiteX14" fmla="*/ 179102 w 416409"/>
              <a:gd name="connsiteY14" fmla="*/ 357724 h 357724"/>
              <a:gd name="connsiteX15" fmla="*/ 156286 w 416409"/>
              <a:gd name="connsiteY15" fmla="*/ 334908 h 357724"/>
              <a:gd name="connsiteX16" fmla="*/ 156286 w 416409"/>
              <a:gd name="connsiteY16" fmla="*/ 76816 h 357724"/>
              <a:gd name="connsiteX17" fmla="*/ 179102 w 416409"/>
              <a:gd name="connsiteY17" fmla="*/ 54000 h 357724"/>
              <a:gd name="connsiteX18" fmla="*/ 335388 w 416409"/>
              <a:gd name="connsiteY18" fmla="*/ 0 h 357724"/>
              <a:gd name="connsiteX19" fmla="*/ 393593 w 416409"/>
              <a:gd name="connsiteY19" fmla="*/ 0 h 357724"/>
              <a:gd name="connsiteX20" fmla="*/ 416409 w 416409"/>
              <a:gd name="connsiteY20" fmla="*/ 22816 h 357724"/>
              <a:gd name="connsiteX21" fmla="*/ 416409 w 416409"/>
              <a:gd name="connsiteY21" fmla="*/ 334908 h 357724"/>
              <a:gd name="connsiteX22" fmla="*/ 393593 w 416409"/>
              <a:gd name="connsiteY22" fmla="*/ 357724 h 357724"/>
              <a:gd name="connsiteX23" fmla="*/ 335388 w 416409"/>
              <a:gd name="connsiteY23" fmla="*/ 357724 h 357724"/>
              <a:gd name="connsiteX24" fmla="*/ 312572 w 416409"/>
              <a:gd name="connsiteY24" fmla="*/ 334908 h 357724"/>
              <a:gd name="connsiteX25" fmla="*/ 312572 w 416409"/>
              <a:gd name="connsiteY25" fmla="*/ 22816 h 357724"/>
              <a:gd name="connsiteX26" fmla="*/ 335388 w 416409"/>
              <a:gd name="connsiteY26" fmla="*/ 0 h 35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16409" h="357724">
                <a:moveTo>
                  <a:pt x="22816" y="127062"/>
                </a:moveTo>
                <a:lnTo>
                  <a:pt x="81021" y="127062"/>
                </a:lnTo>
                <a:cubicBezTo>
                  <a:pt x="93622" y="127062"/>
                  <a:pt x="103837" y="137277"/>
                  <a:pt x="103837" y="149878"/>
                </a:cubicBezTo>
                <a:lnTo>
                  <a:pt x="103837" y="334908"/>
                </a:lnTo>
                <a:cubicBezTo>
                  <a:pt x="103837" y="347509"/>
                  <a:pt x="93622" y="357724"/>
                  <a:pt x="81021" y="357724"/>
                </a:cubicBezTo>
                <a:lnTo>
                  <a:pt x="22816" y="357724"/>
                </a:lnTo>
                <a:cubicBezTo>
                  <a:pt x="10215" y="357724"/>
                  <a:pt x="0" y="347509"/>
                  <a:pt x="0" y="334908"/>
                </a:cubicBezTo>
                <a:lnTo>
                  <a:pt x="0" y="149878"/>
                </a:lnTo>
                <a:cubicBezTo>
                  <a:pt x="0" y="137277"/>
                  <a:pt x="10215" y="127062"/>
                  <a:pt x="22816" y="127062"/>
                </a:cubicBezTo>
                <a:close/>
                <a:moveTo>
                  <a:pt x="179102" y="54000"/>
                </a:moveTo>
                <a:lnTo>
                  <a:pt x="237307" y="54000"/>
                </a:lnTo>
                <a:cubicBezTo>
                  <a:pt x="249908" y="54000"/>
                  <a:pt x="260123" y="64215"/>
                  <a:pt x="260123" y="76816"/>
                </a:cubicBezTo>
                <a:lnTo>
                  <a:pt x="260123" y="334908"/>
                </a:lnTo>
                <a:cubicBezTo>
                  <a:pt x="260123" y="347509"/>
                  <a:pt x="249908" y="357724"/>
                  <a:pt x="237307" y="357724"/>
                </a:cubicBezTo>
                <a:lnTo>
                  <a:pt x="179102" y="357724"/>
                </a:lnTo>
                <a:cubicBezTo>
                  <a:pt x="166501" y="357724"/>
                  <a:pt x="156286" y="347509"/>
                  <a:pt x="156286" y="334908"/>
                </a:cubicBezTo>
                <a:lnTo>
                  <a:pt x="156286" y="76816"/>
                </a:lnTo>
                <a:cubicBezTo>
                  <a:pt x="156286" y="64215"/>
                  <a:pt x="166501" y="54000"/>
                  <a:pt x="179102" y="54000"/>
                </a:cubicBezTo>
                <a:close/>
                <a:moveTo>
                  <a:pt x="335388" y="0"/>
                </a:moveTo>
                <a:lnTo>
                  <a:pt x="393593" y="0"/>
                </a:lnTo>
                <a:cubicBezTo>
                  <a:pt x="406194" y="0"/>
                  <a:pt x="416409" y="10215"/>
                  <a:pt x="416409" y="22816"/>
                </a:cubicBezTo>
                <a:lnTo>
                  <a:pt x="416409" y="334908"/>
                </a:lnTo>
                <a:cubicBezTo>
                  <a:pt x="416409" y="347509"/>
                  <a:pt x="406194" y="357724"/>
                  <a:pt x="393593" y="357724"/>
                </a:cubicBezTo>
                <a:lnTo>
                  <a:pt x="335388" y="357724"/>
                </a:lnTo>
                <a:cubicBezTo>
                  <a:pt x="322787" y="357724"/>
                  <a:pt x="312572" y="347509"/>
                  <a:pt x="312572" y="334908"/>
                </a:cubicBezTo>
                <a:lnTo>
                  <a:pt x="312572" y="22816"/>
                </a:lnTo>
                <a:cubicBezTo>
                  <a:pt x="312572" y="10215"/>
                  <a:pt x="322787" y="0"/>
                  <a:pt x="3353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Plus Sign 5">
            <a:extLst>
              <a:ext uri="{FF2B5EF4-FFF2-40B4-BE49-F238E27FC236}">
                <a16:creationId xmlns:a16="http://schemas.microsoft.com/office/drawing/2014/main" id="{85E67814-976E-42E4-9738-218664103E76}"/>
              </a:ext>
            </a:extLst>
          </p:cNvPr>
          <p:cNvSpPr/>
          <p:nvPr/>
        </p:nvSpPr>
        <p:spPr>
          <a:xfrm>
            <a:off x="6349458" y="2718763"/>
            <a:ext cx="299386" cy="299386"/>
          </a:xfrm>
          <a:prstGeom prst="mathPlus">
            <a:avLst>
              <a:gd name="adj1" fmla="val 188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3106603-1F57-465D-8E1E-256C0471DB3B}"/>
              </a:ext>
            </a:extLst>
          </p:cNvPr>
          <p:cNvSpPr/>
          <p:nvPr/>
        </p:nvSpPr>
        <p:spPr>
          <a:xfrm>
            <a:off x="6395866" y="3721051"/>
            <a:ext cx="372831" cy="371047"/>
          </a:xfrm>
          <a:custGeom>
            <a:avLst/>
            <a:gdLst>
              <a:gd name="connsiteX0" fmla="*/ 270720 w 539480"/>
              <a:gd name="connsiteY0" fmla="*/ 195233 h 536898"/>
              <a:gd name="connsiteX1" fmla="*/ 194939 w 539480"/>
              <a:gd name="connsiteY1" fmla="*/ 270750 h 536898"/>
              <a:gd name="connsiteX2" fmla="*/ 273165 w 539480"/>
              <a:gd name="connsiteY2" fmla="*/ 346003 h 536898"/>
              <a:gd name="connsiteX3" fmla="*/ 346370 w 539480"/>
              <a:gd name="connsiteY3" fmla="*/ 269957 h 536898"/>
              <a:gd name="connsiteX4" fmla="*/ 270720 w 539480"/>
              <a:gd name="connsiteY4" fmla="*/ 195233 h 536898"/>
              <a:gd name="connsiteX5" fmla="*/ 269862 w 539480"/>
              <a:gd name="connsiteY5" fmla="*/ 154534 h 536898"/>
              <a:gd name="connsiteX6" fmla="*/ 386937 w 539480"/>
              <a:gd name="connsiteY6" fmla="*/ 271279 h 536898"/>
              <a:gd name="connsiteX7" fmla="*/ 269201 w 539480"/>
              <a:gd name="connsiteY7" fmla="*/ 385645 h 536898"/>
              <a:gd name="connsiteX8" fmla="*/ 155099 w 539480"/>
              <a:gd name="connsiteY8" fmla="*/ 270684 h 536898"/>
              <a:gd name="connsiteX9" fmla="*/ 269862 w 539480"/>
              <a:gd name="connsiteY9" fmla="*/ 154534 h 536898"/>
              <a:gd name="connsiteX10" fmla="*/ 270589 w 539480"/>
              <a:gd name="connsiteY10" fmla="*/ 41292 h 536898"/>
              <a:gd name="connsiteX11" fmla="*/ 246936 w 539480"/>
              <a:gd name="connsiteY11" fmla="*/ 60849 h 536898"/>
              <a:gd name="connsiteX12" fmla="*/ 235836 w 539480"/>
              <a:gd name="connsiteY12" fmla="*/ 104256 h 536898"/>
              <a:gd name="connsiteX13" fmla="*/ 142084 w 539480"/>
              <a:gd name="connsiteY13" fmla="*/ 108022 h 536898"/>
              <a:gd name="connsiteX14" fmla="*/ 106274 w 539480"/>
              <a:gd name="connsiteY14" fmla="*/ 107692 h 536898"/>
              <a:gd name="connsiteX15" fmla="*/ 107001 w 539480"/>
              <a:gd name="connsiteY15" fmla="*/ 141916 h 536898"/>
              <a:gd name="connsiteX16" fmla="*/ 58638 w 539480"/>
              <a:gd name="connsiteY16" fmla="*/ 242473 h 536898"/>
              <a:gd name="connsiteX17" fmla="*/ 41460 w 539480"/>
              <a:gd name="connsiteY17" fmla="*/ 275111 h 536898"/>
              <a:gd name="connsiteX18" fmla="*/ 71852 w 539480"/>
              <a:gd name="connsiteY18" fmla="*/ 306891 h 536898"/>
              <a:gd name="connsiteX19" fmla="*/ 107397 w 539480"/>
              <a:gd name="connsiteY19" fmla="*/ 393574 h 536898"/>
              <a:gd name="connsiteX20" fmla="*/ 107727 w 539480"/>
              <a:gd name="connsiteY20" fmla="*/ 435065 h 536898"/>
              <a:gd name="connsiteX21" fmla="*/ 150342 w 539480"/>
              <a:gd name="connsiteY21" fmla="*/ 438237 h 536898"/>
              <a:gd name="connsiteX22" fmla="*/ 241188 w 539480"/>
              <a:gd name="connsiteY22" fmla="*/ 474575 h 536898"/>
              <a:gd name="connsiteX23" fmla="*/ 272702 w 539480"/>
              <a:gd name="connsiteY23" fmla="*/ 503976 h 536898"/>
              <a:gd name="connsiteX24" fmla="*/ 299857 w 539480"/>
              <a:gd name="connsiteY24" fmla="*/ 470479 h 536898"/>
              <a:gd name="connsiteX25" fmla="*/ 396781 w 539480"/>
              <a:gd name="connsiteY25" fmla="*/ 432489 h 536898"/>
              <a:gd name="connsiteX26" fmla="*/ 437083 w 539480"/>
              <a:gd name="connsiteY26" fmla="*/ 431762 h 536898"/>
              <a:gd name="connsiteX27" fmla="*/ 436158 w 539480"/>
              <a:gd name="connsiteY27" fmla="*/ 393640 h 536898"/>
              <a:gd name="connsiteX28" fmla="*/ 422152 w 539480"/>
              <a:gd name="connsiteY28" fmla="*/ 346004 h 536898"/>
              <a:gd name="connsiteX29" fmla="*/ 473289 w 539480"/>
              <a:gd name="connsiteY29" fmla="*/ 298698 h 536898"/>
              <a:gd name="connsiteX30" fmla="*/ 503087 w 539480"/>
              <a:gd name="connsiteY30" fmla="*/ 266192 h 536898"/>
              <a:gd name="connsiteX31" fmla="*/ 478575 w 539480"/>
              <a:gd name="connsiteY31" fmla="*/ 246503 h 536898"/>
              <a:gd name="connsiteX32" fmla="*/ 438140 w 539480"/>
              <a:gd name="connsiteY32" fmla="*/ 231440 h 536898"/>
              <a:gd name="connsiteX33" fmla="*/ 436224 w 539480"/>
              <a:gd name="connsiteY33" fmla="*/ 138348 h 536898"/>
              <a:gd name="connsiteX34" fmla="*/ 445144 w 539480"/>
              <a:gd name="connsiteY34" fmla="*/ 124011 h 536898"/>
              <a:gd name="connsiteX35" fmla="*/ 427173 w 539480"/>
              <a:gd name="connsiteY35" fmla="*/ 101151 h 536898"/>
              <a:gd name="connsiteX36" fmla="*/ 404709 w 539480"/>
              <a:gd name="connsiteY36" fmla="*/ 104520 h 536898"/>
              <a:gd name="connsiteX37" fmla="*/ 352383 w 539480"/>
              <a:gd name="connsiteY37" fmla="*/ 124011 h 536898"/>
              <a:gd name="connsiteX38" fmla="*/ 310494 w 539480"/>
              <a:gd name="connsiteY38" fmla="*/ 106502 h 536898"/>
              <a:gd name="connsiteX39" fmla="*/ 294506 w 539480"/>
              <a:gd name="connsiteY39" fmla="*/ 60320 h 536898"/>
              <a:gd name="connsiteX40" fmla="*/ 270589 w 539480"/>
              <a:gd name="connsiteY40" fmla="*/ 41292 h 536898"/>
              <a:gd name="connsiteX41" fmla="*/ 270762 w 539480"/>
              <a:gd name="connsiteY41" fmla="*/ 40 h 536898"/>
              <a:gd name="connsiteX42" fmla="*/ 293250 w 539480"/>
              <a:gd name="connsiteY42" fmla="*/ 858 h 536898"/>
              <a:gd name="connsiteX43" fmla="*/ 334213 w 539480"/>
              <a:gd name="connsiteY43" fmla="*/ 45587 h 536898"/>
              <a:gd name="connsiteX44" fmla="*/ 386342 w 539480"/>
              <a:gd name="connsiteY44" fmla="*/ 68314 h 536898"/>
              <a:gd name="connsiteX45" fmla="*/ 428230 w 539480"/>
              <a:gd name="connsiteY45" fmla="*/ 51401 h 536898"/>
              <a:gd name="connsiteX46" fmla="*/ 491458 w 539480"/>
              <a:gd name="connsiteY46" fmla="*/ 112052 h 536898"/>
              <a:gd name="connsiteX47" fmla="*/ 473091 w 539480"/>
              <a:gd name="connsiteY47" fmla="*/ 157640 h 536898"/>
              <a:gd name="connsiteX48" fmla="*/ 492251 w 539480"/>
              <a:gd name="connsiteY48" fmla="*/ 208117 h 536898"/>
              <a:gd name="connsiteX49" fmla="*/ 537377 w 539480"/>
              <a:gd name="connsiteY49" fmla="*/ 225758 h 536898"/>
              <a:gd name="connsiteX50" fmla="*/ 538500 w 539480"/>
              <a:gd name="connsiteY50" fmla="*/ 311846 h 536898"/>
              <a:gd name="connsiteX51" fmla="*/ 501369 w 539480"/>
              <a:gd name="connsiteY51" fmla="*/ 332724 h 536898"/>
              <a:gd name="connsiteX52" fmla="*/ 467872 w 539480"/>
              <a:gd name="connsiteY52" fmla="*/ 345938 h 536898"/>
              <a:gd name="connsiteX53" fmla="*/ 475535 w 539480"/>
              <a:gd name="connsiteY53" fmla="*/ 386637 h 536898"/>
              <a:gd name="connsiteX54" fmla="*/ 471704 w 539480"/>
              <a:gd name="connsiteY54" fmla="*/ 454820 h 536898"/>
              <a:gd name="connsiteX55" fmla="*/ 379801 w 539480"/>
              <a:gd name="connsiteY55" fmla="*/ 469620 h 536898"/>
              <a:gd name="connsiteX56" fmla="*/ 334081 w 539480"/>
              <a:gd name="connsiteY56" fmla="*/ 491357 h 536898"/>
              <a:gd name="connsiteX57" fmla="*/ 316705 w 539480"/>
              <a:gd name="connsiteY57" fmla="*/ 536812 h 536898"/>
              <a:gd name="connsiteX58" fmla="*/ 227974 w 539480"/>
              <a:gd name="connsiteY58" fmla="*/ 535094 h 536898"/>
              <a:gd name="connsiteX59" fmla="*/ 209408 w 539480"/>
              <a:gd name="connsiteY59" fmla="*/ 501663 h 536898"/>
              <a:gd name="connsiteX60" fmla="*/ 149681 w 539480"/>
              <a:gd name="connsiteY60" fmla="*/ 478473 h 536898"/>
              <a:gd name="connsiteX61" fmla="*/ 113608 w 539480"/>
              <a:gd name="connsiteY61" fmla="*/ 491951 h 536898"/>
              <a:gd name="connsiteX62" fmla="*/ 49256 w 539480"/>
              <a:gd name="connsiteY62" fmla="*/ 423173 h 536898"/>
              <a:gd name="connsiteX63" fmla="*/ 69936 w 539480"/>
              <a:gd name="connsiteY63" fmla="*/ 382672 h 536898"/>
              <a:gd name="connsiteX64" fmla="*/ 48595 w 539480"/>
              <a:gd name="connsiteY64" fmla="*/ 333913 h 536898"/>
              <a:gd name="connsiteX65" fmla="*/ 34 w 539480"/>
              <a:gd name="connsiteY65" fmla="*/ 291232 h 536898"/>
              <a:gd name="connsiteX66" fmla="*/ 761 w 539480"/>
              <a:gd name="connsiteY66" fmla="*/ 250666 h 536898"/>
              <a:gd name="connsiteX67" fmla="*/ 44565 w 539480"/>
              <a:gd name="connsiteY67" fmla="*/ 207522 h 536898"/>
              <a:gd name="connsiteX68" fmla="*/ 65443 w 539480"/>
              <a:gd name="connsiteY68" fmla="*/ 154271 h 536898"/>
              <a:gd name="connsiteX69" fmla="*/ 65179 w 539480"/>
              <a:gd name="connsiteY69" fmla="*/ 93619 h 536898"/>
              <a:gd name="connsiteX70" fmla="*/ 97553 w 539480"/>
              <a:gd name="connsiteY70" fmla="*/ 62368 h 536898"/>
              <a:gd name="connsiteX71" fmla="*/ 148757 w 539480"/>
              <a:gd name="connsiteY71" fmla="*/ 62104 h 536898"/>
              <a:gd name="connsiteX72" fmla="*/ 209144 w 539480"/>
              <a:gd name="connsiteY72" fmla="*/ 38649 h 536898"/>
              <a:gd name="connsiteX73" fmla="*/ 245350 w 539480"/>
              <a:gd name="connsiteY73" fmla="*/ 461 h 536898"/>
              <a:gd name="connsiteX74" fmla="*/ 270762 w 539480"/>
              <a:gd name="connsiteY74" fmla="*/ 40 h 53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39480" h="536898">
                <a:moveTo>
                  <a:pt x="270720" y="195233"/>
                </a:moveTo>
                <a:cubicBezTo>
                  <a:pt x="231211" y="195299"/>
                  <a:pt x="194939" y="231439"/>
                  <a:pt x="194939" y="270750"/>
                </a:cubicBezTo>
                <a:cubicBezTo>
                  <a:pt x="194939" y="313497"/>
                  <a:pt x="229493" y="346730"/>
                  <a:pt x="273165" y="346003"/>
                </a:cubicBezTo>
                <a:cubicBezTo>
                  <a:pt x="315648" y="345276"/>
                  <a:pt x="346502" y="313233"/>
                  <a:pt x="346370" y="269957"/>
                </a:cubicBezTo>
                <a:cubicBezTo>
                  <a:pt x="346238" y="228730"/>
                  <a:pt x="312212" y="195167"/>
                  <a:pt x="270720" y="195233"/>
                </a:cubicBezTo>
                <a:close/>
                <a:moveTo>
                  <a:pt x="269862" y="154534"/>
                </a:moveTo>
                <a:cubicBezTo>
                  <a:pt x="333883" y="154072"/>
                  <a:pt x="387201" y="207323"/>
                  <a:pt x="386937" y="271279"/>
                </a:cubicBezTo>
                <a:cubicBezTo>
                  <a:pt x="386606" y="337414"/>
                  <a:pt x="336460" y="386173"/>
                  <a:pt x="269201" y="385645"/>
                </a:cubicBezTo>
                <a:cubicBezTo>
                  <a:pt x="205048" y="385116"/>
                  <a:pt x="154571" y="334309"/>
                  <a:pt x="155099" y="270684"/>
                </a:cubicBezTo>
                <a:cubicBezTo>
                  <a:pt x="155628" y="207588"/>
                  <a:pt x="207558" y="154997"/>
                  <a:pt x="269862" y="154534"/>
                </a:cubicBezTo>
                <a:close/>
                <a:moveTo>
                  <a:pt x="270589" y="41292"/>
                </a:moveTo>
                <a:cubicBezTo>
                  <a:pt x="256582" y="41358"/>
                  <a:pt x="248654" y="44265"/>
                  <a:pt x="246936" y="60849"/>
                </a:cubicBezTo>
                <a:cubicBezTo>
                  <a:pt x="245482" y="75516"/>
                  <a:pt x="244491" y="87474"/>
                  <a:pt x="235836" y="104256"/>
                </a:cubicBezTo>
                <a:cubicBezTo>
                  <a:pt x="222094" y="125200"/>
                  <a:pt x="189918" y="136762"/>
                  <a:pt x="142084" y="108022"/>
                </a:cubicBezTo>
                <a:cubicBezTo>
                  <a:pt x="129663" y="99103"/>
                  <a:pt x="120082" y="92760"/>
                  <a:pt x="106274" y="107692"/>
                </a:cubicBezTo>
                <a:cubicBezTo>
                  <a:pt x="93787" y="121170"/>
                  <a:pt x="98808" y="130221"/>
                  <a:pt x="107001" y="141916"/>
                </a:cubicBezTo>
                <a:cubicBezTo>
                  <a:pt x="139309" y="188098"/>
                  <a:pt x="128870" y="235866"/>
                  <a:pt x="58638" y="242473"/>
                </a:cubicBezTo>
                <a:cubicBezTo>
                  <a:pt x="38421" y="244323"/>
                  <a:pt x="41328" y="258924"/>
                  <a:pt x="41460" y="275111"/>
                </a:cubicBezTo>
                <a:cubicBezTo>
                  <a:pt x="41658" y="297839"/>
                  <a:pt x="42319" y="306891"/>
                  <a:pt x="71852" y="306891"/>
                </a:cubicBezTo>
                <a:cubicBezTo>
                  <a:pt x="122263" y="307750"/>
                  <a:pt x="141026" y="363248"/>
                  <a:pt x="107397" y="393574"/>
                </a:cubicBezTo>
                <a:cubicBezTo>
                  <a:pt x="90880" y="408505"/>
                  <a:pt x="85925" y="410157"/>
                  <a:pt x="107727" y="435065"/>
                </a:cubicBezTo>
                <a:cubicBezTo>
                  <a:pt x="124707" y="451120"/>
                  <a:pt x="131314" y="455613"/>
                  <a:pt x="150342" y="438237"/>
                </a:cubicBezTo>
                <a:cubicBezTo>
                  <a:pt x="192428" y="399784"/>
                  <a:pt x="238677" y="422512"/>
                  <a:pt x="241188" y="474575"/>
                </a:cubicBezTo>
                <a:cubicBezTo>
                  <a:pt x="242047" y="503976"/>
                  <a:pt x="247266" y="504108"/>
                  <a:pt x="272702" y="503976"/>
                </a:cubicBezTo>
                <a:cubicBezTo>
                  <a:pt x="298073" y="503844"/>
                  <a:pt x="301773" y="502060"/>
                  <a:pt x="299857" y="470479"/>
                </a:cubicBezTo>
                <a:cubicBezTo>
                  <a:pt x="301972" y="418218"/>
                  <a:pt x="358461" y="403947"/>
                  <a:pt x="396781" y="432489"/>
                </a:cubicBezTo>
                <a:cubicBezTo>
                  <a:pt x="409004" y="441606"/>
                  <a:pt x="421293" y="452310"/>
                  <a:pt x="437083" y="431762"/>
                </a:cubicBezTo>
                <a:cubicBezTo>
                  <a:pt x="458490" y="405268"/>
                  <a:pt x="444615" y="406457"/>
                  <a:pt x="436158" y="393640"/>
                </a:cubicBezTo>
                <a:cubicBezTo>
                  <a:pt x="429155" y="383069"/>
                  <a:pt x="415479" y="372167"/>
                  <a:pt x="422152" y="346004"/>
                </a:cubicBezTo>
                <a:cubicBezTo>
                  <a:pt x="436951" y="317528"/>
                  <a:pt x="416469" y="298170"/>
                  <a:pt x="473289" y="298698"/>
                </a:cubicBezTo>
                <a:cubicBezTo>
                  <a:pt x="492449" y="298830"/>
                  <a:pt x="503219" y="301143"/>
                  <a:pt x="503087" y="266192"/>
                </a:cubicBezTo>
                <a:cubicBezTo>
                  <a:pt x="503087" y="248882"/>
                  <a:pt x="491062" y="248552"/>
                  <a:pt x="478575" y="246503"/>
                </a:cubicBezTo>
                <a:cubicBezTo>
                  <a:pt x="464172" y="244125"/>
                  <a:pt x="444945" y="247957"/>
                  <a:pt x="438140" y="231440"/>
                </a:cubicBezTo>
                <a:cubicBezTo>
                  <a:pt x="425719" y="201312"/>
                  <a:pt x="398367" y="170193"/>
                  <a:pt x="436224" y="138348"/>
                </a:cubicBezTo>
                <a:cubicBezTo>
                  <a:pt x="440189" y="135044"/>
                  <a:pt x="442038" y="129164"/>
                  <a:pt x="445144" y="124011"/>
                </a:cubicBezTo>
                <a:cubicBezTo>
                  <a:pt x="442303" y="113836"/>
                  <a:pt x="433978" y="108088"/>
                  <a:pt x="427173" y="101151"/>
                </a:cubicBezTo>
                <a:cubicBezTo>
                  <a:pt x="417857" y="91571"/>
                  <a:pt x="412175" y="100622"/>
                  <a:pt x="404709" y="104520"/>
                </a:cubicBezTo>
                <a:cubicBezTo>
                  <a:pt x="390570" y="111920"/>
                  <a:pt x="370816" y="128768"/>
                  <a:pt x="352383" y="124011"/>
                </a:cubicBezTo>
                <a:cubicBezTo>
                  <a:pt x="332429" y="118923"/>
                  <a:pt x="325889" y="118990"/>
                  <a:pt x="310494" y="106502"/>
                </a:cubicBezTo>
                <a:cubicBezTo>
                  <a:pt x="301113" y="98904"/>
                  <a:pt x="295695" y="75186"/>
                  <a:pt x="294506" y="60320"/>
                </a:cubicBezTo>
                <a:cubicBezTo>
                  <a:pt x="293118" y="43538"/>
                  <a:pt x="284397" y="41226"/>
                  <a:pt x="270589" y="41292"/>
                </a:cubicBezTo>
                <a:close/>
                <a:moveTo>
                  <a:pt x="270762" y="40"/>
                </a:moveTo>
                <a:cubicBezTo>
                  <a:pt x="279756" y="148"/>
                  <a:pt x="288262" y="462"/>
                  <a:pt x="293250" y="858"/>
                </a:cubicBezTo>
                <a:cubicBezTo>
                  <a:pt x="327871" y="3632"/>
                  <a:pt x="332297" y="13212"/>
                  <a:pt x="334213" y="45587"/>
                </a:cubicBezTo>
                <a:cubicBezTo>
                  <a:pt x="336393" y="82255"/>
                  <a:pt x="355091" y="88796"/>
                  <a:pt x="386342" y="68314"/>
                </a:cubicBezTo>
                <a:cubicBezTo>
                  <a:pt x="398829" y="60122"/>
                  <a:pt x="409268" y="38781"/>
                  <a:pt x="428230" y="51401"/>
                </a:cubicBezTo>
                <a:cubicBezTo>
                  <a:pt x="455913" y="76375"/>
                  <a:pt x="467938" y="83180"/>
                  <a:pt x="491458" y="112052"/>
                </a:cubicBezTo>
                <a:cubicBezTo>
                  <a:pt x="503219" y="124473"/>
                  <a:pt x="486503" y="140132"/>
                  <a:pt x="473091" y="157640"/>
                </a:cubicBezTo>
                <a:cubicBezTo>
                  <a:pt x="453733" y="184596"/>
                  <a:pt x="461727" y="204549"/>
                  <a:pt x="492251" y="208117"/>
                </a:cubicBezTo>
                <a:cubicBezTo>
                  <a:pt x="513658" y="209835"/>
                  <a:pt x="535262" y="201180"/>
                  <a:pt x="537377" y="225758"/>
                </a:cubicBezTo>
                <a:cubicBezTo>
                  <a:pt x="539359" y="263153"/>
                  <a:pt x="540350" y="278547"/>
                  <a:pt x="538500" y="311846"/>
                </a:cubicBezTo>
                <a:cubicBezTo>
                  <a:pt x="539425" y="330015"/>
                  <a:pt x="525286" y="332526"/>
                  <a:pt x="501369" y="332724"/>
                </a:cubicBezTo>
                <a:cubicBezTo>
                  <a:pt x="485842" y="332856"/>
                  <a:pt x="476130" y="327571"/>
                  <a:pt x="467872" y="345938"/>
                </a:cubicBezTo>
                <a:cubicBezTo>
                  <a:pt x="460075" y="363314"/>
                  <a:pt x="467211" y="378510"/>
                  <a:pt x="475535" y="386637"/>
                </a:cubicBezTo>
                <a:cubicBezTo>
                  <a:pt x="501303" y="411743"/>
                  <a:pt x="503152" y="417557"/>
                  <a:pt x="471704" y="454820"/>
                </a:cubicBezTo>
                <a:cubicBezTo>
                  <a:pt x="427834" y="503976"/>
                  <a:pt x="426380" y="499549"/>
                  <a:pt x="379801" y="469620"/>
                </a:cubicBezTo>
                <a:cubicBezTo>
                  <a:pt x="356347" y="454490"/>
                  <a:pt x="338772" y="463211"/>
                  <a:pt x="334081" y="491357"/>
                </a:cubicBezTo>
                <a:cubicBezTo>
                  <a:pt x="331372" y="507742"/>
                  <a:pt x="341151" y="534830"/>
                  <a:pt x="316705" y="536812"/>
                </a:cubicBezTo>
                <a:cubicBezTo>
                  <a:pt x="278385" y="537275"/>
                  <a:pt x="277922" y="535755"/>
                  <a:pt x="227974" y="535094"/>
                </a:cubicBezTo>
                <a:cubicBezTo>
                  <a:pt x="209805" y="536878"/>
                  <a:pt x="211456" y="531461"/>
                  <a:pt x="209408" y="501663"/>
                </a:cubicBezTo>
                <a:cubicBezTo>
                  <a:pt x="206237" y="455877"/>
                  <a:pt x="188398" y="451649"/>
                  <a:pt x="149681" y="478473"/>
                </a:cubicBezTo>
                <a:cubicBezTo>
                  <a:pt x="139441" y="485608"/>
                  <a:pt x="130653" y="503844"/>
                  <a:pt x="113608" y="491951"/>
                </a:cubicBezTo>
                <a:cubicBezTo>
                  <a:pt x="85594" y="467373"/>
                  <a:pt x="74891" y="453763"/>
                  <a:pt x="49256" y="423173"/>
                </a:cubicBezTo>
                <a:cubicBezTo>
                  <a:pt x="41063" y="414187"/>
                  <a:pt x="52031" y="399388"/>
                  <a:pt x="69936" y="382672"/>
                </a:cubicBezTo>
                <a:cubicBezTo>
                  <a:pt x="93721" y="360473"/>
                  <a:pt x="79846" y="332988"/>
                  <a:pt x="48595" y="333913"/>
                </a:cubicBezTo>
                <a:cubicBezTo>
                  <a:pt x="5849" y="336622"/>
                  <a:pt x="-362" y="332526"/>
                  <a:pt x="34" y="291232"/>
                </a:cubicBezTo>
                <a:cubicBezTo>
                  <a:pt x="-296" y="272667"/>
                  <a:pt x="1884" y="258132"/>
                  <a:pt x="761" y="250666"/>
                </a:cubicBezTo>
                <a:cubicBezTo>
                  <a:pt x="-164" y="213733"/>
                  <a:pt x="5849" y="207853"/>
                  <a:pt x="44565" y="207522"/>
                </a:cubicBezTo>
                <a:cubicBezTo>
                  <a:pt x="85264" y="202501"/>
                  <a:pt x="92465" y="185323"/>
                  <a:pt x="65443" y="154271"/>
                </a:cubicBezTo>
                <a:cubicBezTo>
                  <a:pt x="42319" y="127711"/>
                  <a:pt x="40799" y="113902"/>
                  <a:pt x="65179" y="93619"/>
                </a:cubicBezTo>
                <a:cubicBezTo>
                  <a:pt x="73570" y="86616"/>
                  <a:pt x="89955" y="70296"/>
                  <a:pt x="97553" y="62368"/>
                </a:cubicBezTo>
                <a:cubicBezTo>
                  <a:pt x="114731" y="44529"/>
                  <a:pt x="125963" y="42085"/>
                  <a:pt x="148757" y="62104"/>
                </a:cubicBezTo>
                <a:cubicBezTo>
                  <a:pt x="184896" y="93883"/>
                  <a:pt x="203330" y="86417"/>
                  <a:pt x="209144" y="38649"/>
                </a:cubicBezTo>
                <a:cubicBezTo>
                  <a:pt x="212712" y="9447"/>
                  <a:pt x="216742" y="2245"/>
                  <a:pt x="245350" y="461"/>
                </a:cubicBezTo>
                <a:cubicBezTo>
                  <a:pt x="252287" y="32"/>
                  <a:pt x="261768" y="-68"/>
                  <a:pt x="270762" y="40"/>
                </a:cubicBezTo>
                <a:close/>
              </a:path>
            </a:pathLst>
          </a:custGeom>
          <a:solidFill>
            <a:schemeClr val="accent4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Graphic 2">
            <a:extLst>
              <a:ext uri="{FF2B5EF4-FFF2-40B4-BE49-F238E27FC236}">
                <a16:creationId xmlns:a16="http://schemas.microsoft.com/office/drawing/2014/main" id="{2F6499D8-6A1E-4270-8504-31741093BCDB}"/>
              </a:ext>
            </a:extLst>
          </p:cNvPr>
          <p:cNvSpPr/>
          <p:nvPr/>
        </p:nvSpPr>
        <p:spPr>
          <a:xfrm>
            <a:off x="5873206" y="1565177"/>
            <a:ext cx="886551" cy="885724"/>
          </a:xfrm>
          <a:custGeom>
            <a:avLst/>
            <a:gdLst>
              <a:gd name="connsiteX0" fmla="*/ 1282815 w 1282823"/>
              <a:gd name="connsiteY0" fmla="*/ 640814 h 1281627"/>
              <a:gd name="connsiteX1" fmla="*/ 647625 w 1282823"/>
              <a:gd name="connsiteY1" fmla="*/ 1281621 h 1281627"/>
              <a:gd name="connsiteX2" fmla="*/ 13 w 1282823"/>
              <a:gd name="connsiteY2" fmla="*/ 645571 h 1281627"/>
              <a:gd name="connsiteX3" fmla="*/ 635006 w 1282823"/>
              <a:gd name="connsiteY3" fmla="*/ 7 h 1281627"/>
              <a:gd name="connsiteX4" fmla="*/ 1282815 w 1282823"/>
              <a:gd name="connsiteY4" fmla="*/ 640814 h 128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2823" h="1281627">
                <a:moveTo>
                  <a:pt x="1282815" y="640814"/>
                </a:moveTo>
                <a:cubicBezTo>
                  <a:pt x="1284533" y="992105"/>
                  <a:pt x="999048" y="1280101"/>
                  <a:pt x="647625" y="1281621"/>
                </a:cubicBezTo>
                <a:cubicBezTo>
                  <a:pt x="290851" y="1283207"/>
                  <a:pt x="2259" y="999703"/>
                  <a:pt x="13" y="645571"/>
                </a:cubicBezTo>
                <a:cubicBezTo>
                  <a:pt x="-2234" y="292100"/>
                  <a:pt x="283385" y="1725"/>
                  <a:pt x="635006" y="7"/>
                </a:cubicBezTo>
                <a:cubicBezTo>
                  <a:pt x="995546" y="-1645"/>
                  <a:pt x="1281032" y="280670"/>
                  <a:pt x="1282815" y="640814"/>
                </a:cubicBezTo>
                <a:close/>
              </a:path>
            </a:pathLst>
          </a:custGeom>
          <a:solidFill>
            <a:schemeClr val="accent2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2">
            <a:extLst>
              <a:ext uri="{FF2B5EF4-FFF2-40B4-BE49-F238E27FC236}">
                <a16:creationId xmlns:a16="http://schemas.microsoft.com/office/drawing/2014/main" id="{BF9E6F51-4E06-4EBD-B67A-A19CA2CEB8D6}"/>
              </a:ext>
            </a:extLst>
          </p:cNvPr>
          <p:cNvSpPr/>
          <p:nvPr/>
        </p:nvSpPr>
        <p:spPr>
          <a:xfrm>
            <a:off x="6934457" y="2947962"/>
            <a:ext cx="907212" cy="902708"/>
          </a:xfrm>
          <a:custGeom>
            <a:avLst/>
            <a:gdLst>
              <a:gd name="connsiteX0" fmla="*/ 895306 w 1312720"/>
              <a:gd name="connsiteY0" fmla="*/ 40453 h 1306203"/>
              <a:gd name="connsiteX1" fmla="*/ 1301699 w 1312720"/>
              <a:gd name="connsiteY1" fmla="*/ 537361 h 1306203"/>
              <a:gd name="connsiteX2" fmla="*/ 863857 w 1312720"/>
              <a:gd name="connsiteY2" fmla="*/ 1272251 h 1306203"/>
              <a:gd name="connsiteX3" fmla="*/ 8061 w 1312720"/>
              <a:gd name="connsiteY3" fmla="*/ 749576 h 1306203"/>
              <a:gd name="connsiteX4" fmla="*/ 435200 w 1312720"/>
              <a:gd name="connsiteY4" fmla="*/ 31997 h 1306203"/>
              <a:gd name="connsiteX5" fmla="*/ 448083 w 1312720"/>
              <a:gd name="connsiteY5" fmla="*/ 30741 h 1306203"/>
              <a:gd name="connsiteX6" fmla="*/ 667565 w 1312720"/>
              <a:gd name="connsiteY6" fmla="*/ 85 h 1306203"/>
              <a:gd name="connsiteX7" fmla="*/ 860488 w 1312720"/>
              <a:gd name="connsiteY7" fmla="*/ 31997 h 1306203"/>
              <a:gd name="connsiteX8" fmla="*/ 895306 w 1312720"/>
              <a:gd name="connsiteY8" fmla="*/ 40453 h 130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2720" h="1306203">
                <a:moveTo>
                  <a:pt x="895306" y="40453"/>
                </a:moveTo>
                <a:cubicBezTo>
                  <a:pt x="1119942" y="133215"/>
                  <a:pt x="1256375" y="300106"/>
                  <a:pt x="1301699" y="537361"/>
                </a:cubicBezTo>
                <a:cubicBezTo>
                  <a:pt x="1361954" y="852578"/>
                  <a:pt x="1169428" y="1171825"/>
                  <a:pt x="863857" y="1272251"/>
                </a:cubicBezTo>
                <a:cubicBezTo>
                  <a:pt x="475039" y="1400029"/>
                  <a:pt x="72941" y="1154383"/>
                  <a:pt x="8061" y="749576"/>
                </a:cubicBezTo>
                <a:cubicBezTo>
                  <a:pt x="-41293" y="441495"/>
                  <a:pt x="140266" y="136386"/>
                  <a:pt x="435200" y="31997"/>
                </a:cubicBezTo>
                <a:cubicBezTo>
                  <a:pt x="439164" y="30609"/>
                  <a:pt x="443788" y="31138"/>
                  <a:pt x="448083" y="30741"/>
                </a:cubicBezTo>
                <a:cubicBezTo>
                  <a:pt x="520363" y="14488"/>
                  <a:pt x="592115" y="-1302"/>
                  <a:pt x="667565" y="85"/>
                </a:cubicBezTo>
                <a:cubicBezTo>
                  <a:pt x="734164" y="1274"/>
                  <a:pt x="797392" y="13960"/>
                  <a:pt x="860488" y="31997"/>
                </a:cubicBezTo>
                <a:cubicBezTo>
                  <a:pt x="871984" y="35300"/>
                  <a:pt x="882621" y="42435"/>
                  <a:pt x="895306" y="40453"/>
                </a:cubicBezTo>
                <a:close/>
              </a:path>
            </a:pathLst>
          </a:custGeom>
          <a:solidFill>
            <a:schemeClr val="accent2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Graphic 2">
            <a:extLst>
              <a:ext uri="{FF2B5EF4-FFF2-40B4-BE49-F238E27FC236}">
                <a16:creationId xmlns:a16="http://schemas.microsoft.com/office/drawing/2014/main" id="{A292916B-37A4-4C4A-A861-72776E9E4086}"/>
              </a:ext>
            </a:extLst>
          </p:cNvPr>
          <p:cNvSpPr/>
          <p:nvPr/>
        </p:nvSpPr>
        <p:spPr>
          <a:xfrm>
            <a:off x="3855727" y="3629123"/>
            <a:ext cx="797134" cy="796776"/>
          </a:xfrm>
          <a:custGeom>
            <a:avLst/>
            <a:gdLst>
              <a:gd name="connsiteX0" fmla="*/ 1153440 w 1153439"/>
              <a:gd name="connsiteY0" fmla="*/ 576199 h 1152921"/>
              <a:gd name="connsiteX1" fmla="*/ 571633 w 1153439"/>
              <a:gd name="connsiteY1" fmla="*/ 1152919 h 1152921"/>
              <a:gd name="connsiteX2" fmla="*/ 1 w 1153439"/>
              <a:gd name="connsiteY2" fmla="*/ 575539 h 1152921"/>
              <a:gd name="connsiteX3" fmla="*/ 573879 w 1153439"/>
              <a:gd name="connsiteY3" fmla="*/ 8 h 1152921"/>
              <a:gd name="connsiteX4" fmla="*/ 1153440 w 1153439"/>
              <a:gd name="connsiteY4" fmla="*/ 576199 h 115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439" h="1152921">
                <a:moveTo>
                  <a:pt x="1153440" y="576199"/>
                </a:moveTo>
                <a:cubicBezTo>
                  <a:pt x="1153704" y="897825"/>
                  <a:pt x="896364" y="1153844"/>
                  <a:pt x="571633" y="1152919"/>
                </a:cubicBezTo>
                <a:cubicBezTo>
                  <a:pt x="265401" y="1152060"/>
                  <a:pt x="-462" y="908264"/>
                  <a:pt x="1" y="575539"/>
                </a:cubicBezTo>
                <a:cubicBezTo>
                  <a:pt x="463" y="254508"/>
                  <a:pt x="252782" y="1594"/>
                  <a:pt x="573879" y="8"/>
                </a:cubicBezTo>
                <a:cubicBezTo>
                  <a:pt x="905547" y="-1709"/>
                  <a:pt x="1153704" y="264616"/>
                  <a:pt x="1153440" y="576199"/>
                </a:cubicBezTo>
                <a:close/>
              </a:path>
            </a:pathLst>
          </a:custGeom>
          <a:solidFill>
            <a:schemeClr val="accent1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Graphic 2">
            <a:extLst>
              <a:ext uri="{FF2B5EF4-FFF2-40B4-BE49-F238E27FC236}">
                <a16:creationId xmlns:a16="http://schemas.microsoft.com/office/drawing/2014/main" id="{C140073B-E696-4507-BFDB-5DC7EF51C404}"/>
              </a:ext>
            </a:extLst>
          </p:cNvPr>
          <p:cNvSpPr/>
          <p:nvPr/>
        </p:nvSpPr>
        <p:spPr>
          <a:xfrm>
            <a:off x="5702371" y="5372365"/>
            <a:ext cx="771859" cy="773461"/>
          </a:xfrm>
          <a:custGeom>
            <a:avLst/>
            <a:gdLst>
              <a:gd name="connsiteX0" fmla="*/ 1116771 w 1116866"/>
              <a:gd name="connsiteY0" fmla="*/ 560698 h 1119184"/>
              <a:gd name="connsiteX1" fmla="*/ 558551 w 1116866"/>
              <a:gd name="connsiteY1" fmla="*/ 1119183 h 1119184"/>
              <a:gd name="connsiteX2" fmla="*/ 0 w 1116866"/>
              <a:gd name="connsiteY2" fmla="*/ 566446 h 1119184"/>
              <a:gd name="connsiteX3" fmla="*/ 567206 w 1116866"/>
              <a:gd name="connsiteY3" fmla="*/ 34 h 1119184"/>
              <a:gd name="connsiteX4" fmla="*/ 1116771 w 1116866"/>
              <a:gd name="connsiteY4" fmla="*/ 560698 h 111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6866" h="1119184">
                <a:moveTo>
                  <a:pt x="1116771" y="560698"/>
                </a:moveTo>
                <a:cubicBezTo>
                  <a:pt x="1120604" y="863362"/>
                  <a:pt x="871389" y="1120042"/>
                  <a:pt x="558551" y="1119183"/>
                </a:cubicBezTo>
                <a:cubicBezTo>
                  <a:pt x="243598" y="1118324"/>
                  <a:pt x="265" y="865080"/>
                  <a:pt x="0" y="566446"/>
                </a:cubicBezTo>
                <a:cubicBezTo>
                  <a:pt x="-330" y="245217"/>
                  <a:pt x="247959" y="-3336"/>
                  <a:pt x="567206" y="34"/>
                </a:cubicBezTo>
                <a:cubicBezTo>
                  <a:pt x="873966" y="3205"/>
                  <a:pt x="1122453" y="258959"/>
                  <a:pt x="1116771" y="560698"/>
                </a:cubicBezTo>
                <a:close/>
              </a:path>
            </a:pathLst>
          </a:custGeom>
          <a:solidFill>
            <a:schemeClr val="accent2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2">
            <a:extLst>
              <a:ext uri="{FF2B5EF4-FFF2-40B4-BE49-F238E27FC236}">
                <a16:creationId xmlns:a16="http://schemas.microsoft.com/office/drawing/2014/main" id="{766FD49C-9A40-4F98-AD0E-27EACA8DC89F}"/>
              </a:ext>
            </a:extLst>
          </p:cNvPr>
          <p:cNvSpPr/>
          <p:nvPr/>
        </p:nvSpPr>
        <p:spPr>
          <a:xfrm>
            <a:off x="5462397" y="3012765"/>
            <a:ext cx="851008" cy="852230"/>
          </a:xfrm>
          <a:custGeom>
            <a:avLst/>
            <a:gdLst>
              <a:gd name="connsiteX0" fmla="*/ 75 w 1231393"/>
              <a:gd name="connsiteY0" fmla="*/ 617819 h 1233162"/>
              <a:gd name="connsiteX1" fmla="*/ 614058 w 1231393"/>
              <a:gd name="connsiteY1" fmla="*/ 4 h 1233162"/>
              <a:gd name="connsiteX2" fmla="*/ 1231343 w 1231393"/>
              <a:gd name="connsiteY2" fmla="*/ 608833 h 1233162"/>
              <a:gd name="connsiteX3" fmla="*/ 622911 w 1231393"/>
              <a:gd name="connsiteY3" fmla="*/ 1233123 h 1233162"/>
              <a:gd name="connsiteX4" fmla="*/ 75 w 1231393"/>
              <a:gd name="connsiteY4" fmla="*/ 617819 h 123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1393" h="1233162">
                <a:moveTo>
                  <a:pt x="75" y="617819"/>
                </a:moveTo>
                <a:cubicBezTo>
                  <a:pt x="-1445" y="276967"/>
                  <a:pt x="273140" y="-1185"/>
                  <a:pt x="614058" y="4"/>
                </a:cubicBezTo>
                <a:cubicBezTo>
                  <a:pt x="969973" y="1259"/>
                  <a:pt x="1227247" y="288859"/>
                  <a:pt x="1231343" y="608833"/>
                </a:cubicBezTo>
                <a:cubicBezTo>
                  <a:pt x="1235638" y="944399"/>
                  <a:pt x="963366" y="1229290"/>
                  <a:pt x="622911" y="1233123"/>
                </a:cubicBezTo>
                <a:cubicBezTo>
                  <a:pt x="270629" y="1237087"/>
                  <a:pt x="-5210" y="946778"/>
                  <a:pt x="75" y="617819"/>
                </a:cubicBezTo>
                <a:close/>
              </a:path>
            </a:pathLst>
          </a:custGeom>
          <a:solidFill>
            <a:schemeClr val="accent1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2">
            <a:extLst>
              <a:ext uri="{FF2B5EF4-FFF2-40B4-BE49-F238E27FC236}">
                <a16:creationId xmlns:a16="http://schemas.microsoft.com/office/drawing/2014/main" id="{514E03BF-C90D-4081-94A4-6D6C1730E0BC}"/>
              </a:ext>
            </a:extLst>
          </p:cNvPr>
          <p:cNvSpPr/>
          <p:nvPr/>
        </p:nvSpPr>
        <p:spPr>
          <a:xfrm>
            <a:off x="6792050" y="4887874"/>
            <a:ext cx="874376" cy="872739"/>
          </a:xfrm>
          <a:custGeom>
            <a:avLst/>
            <a:gdLst>
              <a:gd name="connsiteX0" fmla="*/ 630466 w 1265206"/>
              <a:gd name="connsiteY0" fmla="*/ 232 h 1262837"/>
              <a:gd name="connsiteX1" fmla="*/ 1264996 w 1265206"/>
              <a:gd name="connsiteY1" fmla="*/ 607344 h 1262837"/>
              <a:gd name="connsiteX2" fmla="*/ 653260 w 1265206"/>
              <a:gd name="connsiteY2" fmla="*/ 1262620 h 1262837"/>
              <a:gd name="connsiteX3" fmla="*/ 297 w 1265206"/>
              <a:gd name="connsiteY3" fmla="*/ 649826 h 1262837"/>
              <a:gd name="connsiteX4" fmla="*/ 630466 w 1265206"/>
              <a:gd name="connsiteY4" fmla="*/ 232 h 126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206" h="1262837">
                <a:moveTo>
                  <a:pt x="630466" y="232"/>
                </a:moveTo>
                <a:cubicBezTo>
                  <a:pt x="977463" y="-8687"/>
                  <a:pt x="1257002" y="283009"/>
                  <a:pt x="1264996" y="607344"/>
                </a:cubicBezTo>
                <a:cubicBezTo>
                  <a:pt x="1274180" y="981098"/>
                  <a:pt x="981624" y="1254295"/>
                  <a:pt x="653260" y="1262620"/>
                </a:cubicBezTo>
                <a:cubicBezTo>
                  <a:pt x="283007" y="1272001"/>
                  <a:pt x="10339" y="977729"/>
                  <a:pt x="297" y="649826"/>
                </a:cubicBezTo>
                <a:cubicBezTo>
                  <a:pt x="-10803" y="286775"/>
                  <a:pt x="291199" y="-9480"/>
                  <a:pt x="630466" y="232"/>
                </a:cubicBezTo>
                <a:close/>
              </a:path>
            </a:pathLst>
          </a:custGeom>
          <a:solidFill>
            <a:schemeClr val="accent4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2">
            <a:extLst>
              <a:ext uri="{FF2B5EF4-FFF2-40B4-BE49-F238E27FC236}">
                <a16:creationId xmlns:a16="http://schemas.microsoft.com/office/drawing/2014/main" id="{B672BF73-0BE8-422E-9A74-29C1FE2B89DD}"/>
              </a:ext>
            </a:extLst>
          </p:cNvPr>
          <p:cNvSpPr/>
          <p:nvPr/>
        </p:nvSpPr>
        <p:spPr>
          <a:xfrm>
            <a:off x="5166915" y="4049715"/>
            <a:ext cx="725769" cy="727463"/>
          </a:xfrm>
          <a:custGeom>
            <a:avLst/>
            <a:gdLst>
              <a:gd name="connsiteX0" fmla="*/ 1050174 w 1050175"/>
              <a:gd name="connsiteY0" fmla="*/ 525126 h 1052626"/>
              <a:gd name="connsiteX1" fmla="*/ 523205 w 1050175"/>
              <a:gd name="connsiteY1" fmla="*/ 1052624 h 1052626"/>
              <a:gd name="connsiteX2" fmla="*/ 2 w 1050175"/>
              <a:gd name="connsiteY2" fmla="*/ 527174 h 1052626"/>
              <a:gd name="connsiteX3" fmla="*/ 521553 w 1050175"/>
              <a:gd name="connsiteY3" fmla="*/ 7 h 1052626"/>
              <a:gd name="connsiteX4" fmla="*/ 1050174 w 1050175"/>
              <a:gd name="connsiteY4" fmla="*/ 525126 h 105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175" h="1052626">
                <a:moveTo>
                  <a:pt x="1050174" y="525126"/>
                </a:moveTo>
                <a:cubicBezTo>
                  <a:pt x="1050769" y="817549"/>
                  <a:pt x="816818" y="1051765"/>
                  <a:pt x="523205" y="1052624"/>
                </a:cubicBezTo>
                <a:cubicBezTo>
                  <a:pt x="237323" y="1053483"/>
                  <a:pt x="728" y="815831"/>
                  <a:pt x="2" y="527174"/>
                </a:cubicBezTo>
                <a:cubicBezTo>
                  <a:pt x="-725" y="238782"/>
                  <a:pt x="234085" y="1526"/>
                  <a:pt x="521553" y="7"/>
                </a:cubicBezTo>
                <a:cubicBezTo>
                  <a:pt x="813646" y="-1447"/>
                  <a:pt x="1049580" y="232901"/>
                  <a:pt x="1050174" y="525126"/>
                </a:cubicBezTo>
                <a:close/>
              </a:path>
            </a:pathLst>
          </a:custGeom>
          <a:solidFill>
            <a:schemeClr val="accent2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2">
            <a:extLst>
              <a:ext uri="{FF2B5EF4-FFF2-40B4-BE49-F238E27FC236}">
                <a16:creationId xmlns:a16="http://schemas.microsoft.com/office/drawing/2014/main" id="{157FD6CE-3D45-43E4-8783-DF75B9C30C3B}"/>
              </a:ext>
            </a:extLst>
          </p:cNvPr>
          <p:cNvSpPr/>
          <p:nvPr/>
        </p:nvSpPr>
        <p:spPr>
          <a:xfrm>
            <a:off x="4551244" y="2948478"/>
            <a:ext cx="710749" cy="708827"/>
          </a:xfrm>
          <a:custGeom>
            <a:avLst/>
            <a:gdLst>
              <a:gd name="connsiteX0" fmla="*/ 516799 w 1028440"/>
              <a:gd name="connsiteY0" fmla="*/ 1025661 h 1025660"/>
              <a:gd name="connsiteX1" fmla="*/ 5 w 1028440"/>
              <a:gd name="connsiteY1" fmla="*/ 515341 h 1025660"/>
              <a:gd name="connsiteX2" fmla="*/ 515346 w 1028440"/>
              <a:gd name="connsiteY2" fmla="*/ 0 h 1025660"/>
              <a:gd name="connsiteX3" fmla="*/ 1028441 w 1028440"/>
              <a:gd name="connsiteY3" fmla="*/ 510716 h 1025660"/>
              <a:gd name="connsiteX4" fmla="*/ 516799 w 1028440"/>
              <a:gd name="connsiteY4" fmla="*/ 1025661 h 102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440" h="1025660">
                <a:moveTo>
                  <a:pt x="516799" y="1025661"/>
                </a:moveTo>
                <a:cubicBezTo>
                  <a:pt x="231116" y="1025595"/>
                  <a:pt x="-1250" y="796070"/>
                  <a:pt x="5" y="515341"/>
                </a:cubicBezTo>
                <a:cubicBezTo>
                  <a:pt x="1327" y="228204"/>
                  <a:pt x="229464" y="66"/>
                  <a:pt x="515346" y="0"/>
                </a:cubicBezTo>
                <a:cubicBezTo>
                  <a:pt x="797462" y="-66"/>
                  <a:pt x="1028771" y="230120"/>
                  <a:pt x="1028441" y="510716"/>
                </a:cubicBezTo>
                <a:cubicBezTo>
                  <a:pt x="1028176" y="795806"/>
                  <a:pt x="799708" y="1025727"/>
                  <a:pt x="516799" y="1025661"/>
                </a:cubicBezTo>
                <a:close/>
              </a:path>
            </a:pathLst>
          </a:custGeom>
          <a:solidFill>
            <a:schemeClr val="accent3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2">
            <a:extLst>
              <a:ext uri="{FF2B5EF4-FFF2-40B4-BE49-F238E27FC236}">
                <a16:creationId xmlns:a16="http://schemas.microsoft.com/office/drawing/2014/main" id="{B4AA847E-AF1B-4BD3-A488-9F94F90D6ADF}"/>
              </a:ext>
            </a:extLst>
          </p:cNvPr>
          <p:cNvSpPr/>
          <p:nvPr/>
        </p:nvSpPr>
        <p:spPr>
          <a:xfrm>
            <a:off x="3897672" y="4571408"/>
            <a:ext cx="646889" cy="646311"/>
          </a:xfrm>
          <a:custGeom>
            <a:avLst/>
            <a:gdLst>
              <a:gd name="connsiteX0" fmla="*/ 466748 w 936037"/>
              <a:gd name="connsiteY0" fmla="*/ 935176 h 935201"/>
              <a:gd name="connsiteX1" fmla="*/ 34 w 936037"/>
              <a:gd name="connsiteY1" fmla="*/ 454917 h 935201"/>
              <a:gd name="connsiteX2" fmla="*/ 478111 w 936037"/>
              <a:gd name="connsiteY2" fmla="*/ 29 h 935201"/>
              <a:gd name="connsiteX3" fmla="*/ 935972 w 936037"/>
              <a:gd name="connsiteY3" fmla="*/ 472888 h 935201"/>
              <a:gd name="connsiteX4" fmla="*/ 466748 w 936037"/>
              <a:gd name="connsiteY4" fmla="*/ 935176 h 93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037" h="935201">
                <a:moveTo>
                  <a:pt x="466748" y="935176"/>
                </a:moveTo>
                <a:cubicBezTo>
                  <a:pt x="200290" y="932335"/>
                  <a:pt x="-3006" y="723159"/>
                  <a:pt x="34" y="454917"/>
                </a:cubicBezTo>
                <a:cubicBezTo>
                  <a:pt x="2941" y="200154"/>
                  <a:pt x="216279" y="-2811"/>
                  <a:pt x="478111" y="29"/>
                </a:cubicBezTo>
                <a:cubicBezTo>
                  <a:pt x="732082" y="2805"/>
                  <a:pt x="940267" y="217794"/>
                  <a:pt x="935972" y="472888"/>
                </a:cubicBezTo>
                <a:cubicBezTo>
                  <a:pt x="931678" y="730096"/>
                  <a:pt x="720784" y="937884"/>
                  <a:pt x="466748" y="935176"/>
                </a:cubicBezTo>
                <a:close/>
              </a:path>
            </a:pathLst>
          </a:custGeom>
          <a:solidFill>
            <a:schemeClr val="accent2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2">
            <a:extLst>
              <a:ext uri="{FF2B5EF4-FFF2-40B4-BE49-F238E27FC236}">
                <a16:creationId xmlns:a16="http://schemas.microsoft.com/office/drawing/2014/main" id="{9170362E-DE3B-4547-94D1-5EB8917AAFBE}"/>
              </a:ext>
            </a:extLst>
          </p:cNvPr>
          <p:cNvSpPr/>
          <p:nvPr/>
        </p:nvSpPr>
        <p:spPr>
          <a:xfrm>
            <a:off x="6109751" y="4240554"/>
            <a:ext cx="758734" cy="758554"/>
          </a:xfrm>
          <a:custGeom>
            <a:avLst/>
            <a:gdLst>
              <a:gd name="connsiteX0" fmla="*/ 1097875 w 1097875"/>
              <a:gd name="connsiteY0" fmla="*/ 549304 h 1097614"/>
              <a:gd name="connsiteX1" fmla="*/ 549829 w 1097875"/>
              <a:gd name="connsiteY1" fmla="*/ 1097613 h 1097614"/>
              <a:gd name="connsiteX2" fmla="*/ 0 w 1097875"/>
              <a:gd name="connsiteY2" fmla="*/ 549832 h 1097614"/>
              <a:gd name="connsiteX3" fmla="*/ 545997 w 1097875"/>
              <a:gd name="connsiteY3" fmla="*/ 3 h 1097614"/>
              <a:gd name="connsiteX4" fmla="*/ 1097875 w 1097875"/>
              <a:gd name="connsiteY4" fmla="*/ 549304 h 1097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875" h="1097614">
                <a:moveTo>
                  <a:pt x="1097875" y="549304"/>
                </a:moveTo>
                <a:cubicBezTo>
                  <a:pt x="1097478" y="855139"/>
                  <a:pt x="854475" y="1098274"/>
                  <a:pt x="549829" y="1097613"/>
                </a:cubicBezTo>
                <a:cubicBezTo>
                  <a:pt x="244589" y="1096953"/>
                  <a:pt x="-132" y="853223"/>
                  <a:pt x="0" y="549832"/>
                </a:cubicBezTo>
                <a:cubicBezTo>
                  <a:pt x="66" y="248688"/>
                  <a:pt x="248025" y="-988"/>
                  <a:pt x="545997" y="3"/>
                </a:cubicBezTo>
                <a:cubicBezTo>
                  <a:pt x="853880" y="994"/>
                  <a:pt x="1098205" y="244195"/>
                  <a:pt x="1097875" y="549304"/>
                </a:cubicBezTo>
                <a:close/>
              </a:path>
            </a:pathLst>
          </a:custGeom>
          <a:solidFill>
            <a:schemeClr val="accent3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2">
            <a:extLst>
              <a:ext uri="{FF2B5EF4-FFF2-40B4-BE49-F238E27FC236}">
                <a16:creationId xmlns:a16="http://schemas.microsoft.com/office/drawing/2014/main" id="{385DC558-9E7B-4DDC-80AE-A123569EB1BE}"/>
              </a:ext>
            </a:extLst>
          </p:cNvPr>
          <p:cNvSpPr/>
          <p:nvPr/>
        </p:nvSpPr>
        <p:spPr>
          <a:xfrm>
            <a:off x="4666833" y="4979153"/>
            <a:ext cx="728683" cy="729292"/>
          </a:xfrm>
          <a:custGeom>
            <a:avLst/>
            <a:gdLst>
              <a:gd name="connsiteX0" fmla="*/ 1054337 w 1054391"/>
              <a:gd name="connsiteY0" fmla="*/ 530437 h 1055273"/>
              <a:gd name="connsiteX1" fmla="*/ 521091 w 1054391"/>
              <a:gd name="connsiteY1" fmla="*/ 1055226 h 1055273"/>
              <a:gd name="connsiteX2" fmla="*/ 2 w 1054391"/>
              <a:gd name="connsiteY2" fmla="*/ 530239 h 1055273"/>
              <a:gd name="connsiteX3" fmla="*/ 536023 w 1054391"/>
              <a:gd name="connsiteY3" fmla="*/ 32 h 1055273"/>
              <a:gd name="connsiteX4" fmla="*/ 1054337 w 1054391"/>
              <a:gd name="connsiteY4" fmla="*/ 530437 h 105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4391" h="1055273">
                <a:moveTo>
                  <a:pt x="1054337" y="530437"/>
                </a:moveTo>
                <a:cubicBezTo>
                  <a:pt x="1058367" y="800066"/>
                  <a:pt x="837498" y="1059322"/>
                  <a:pt x="521091" y="1055226"/>
                </a:cubicBezTo>
                <a:cubicBezTo>
                  <a:pt x="226752" y="1051460"/>
                  <a:pt x="729" y="820679"/>
                  <a:pt x="2" y="530239"/>
                </a:cubicBezTo>
                <a:cubicBezTo>
                  <a:pt x="-857" y="219911"/>
                  <a:pt x="249084" y="-3073"/>
                  <a:pt x="536023" y="32"/>
                </a:cubicBezTo>
                <a:cubicBezTo>
                  <a:pt x="824020" y="3269"/>
                  <a:pt x="1055527" y="238873"/>
                  <a:pt x="1054337" y="530437"/>
                </a:cubicBezTo>
                <a:close/>
              </a:path>
            </a:pathLst>
          </a:custGeom>
          <a:solidFill>
            <a:schemeClr val="accent1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Graphic 2">
            <a:extLst>
              <a:ext uri="{FF2B5EF4-FFF2-40B4-BE49-F238E27FC236}">
                <a16:creationId xmlns:a16="http://schemas.microsoft.com/office/drawing/2014/main" id="{F1DF2047-1F7A-46DF-AA45-C0C77865078E}"/>
              </a:ext>
            </a:extLst>
          </p:cNvPr>
          <p:cNvSpPr/>
          <p:nvPr/>
        </p:nvSpPr>
        <p:spPr>
          <a:xfrm>
            <a:off x="3542839" y="2817877"/>
            <a:ext cx="625845" cy="625144"/>
          </a:xfrm>
          <a:custGeom>
            <a:avLst/>
            <a:gdLst>
              <a:gd name="connsiteX0" fmla="*/ 451423 w 905586"/>
              <a:gd name="connsiteY0" fmla="*/ 904568 h 904572"/>
              <a:gd name="connsiteX1" fmla="*/ 302 w 905586"/>
              <a:gd name="connsiteY1" fmla="*/ 435740 h 904572"/>
              <a:gd name="connsiteX2" fmla="*/ 454793 w 905586"/>
              <a:gd name="connsiteY2" fmla="*/ 13 h 904572"/>
              <a:gd name="connsiteX3" fmla="*/ 905584 w 905586"/>
              <a:gd name="connsiteY3" fmla="*/ 455825 h 904572"/>
              <a:gd name="connsiteX4" fmla="*/ 451423 w 905586"/>
              <a:gd name="connsiteY4" fmla="*/ 904568 h 90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586" h="904572">
                <a:moveTo>
                  <a:pt x="451423" y="904568"/>
                </a:moveTo>
                <a:cubicBezTo>
                  <a:pt x="198510" y="905626"/>
                  <a:pt x="-9014" y="692750"/>
                  <a:pt x="302" y="435740"/>
                </a:cubicBezTo>
                <a:cubicBezTo>
                  <a:pt x="8891" y="198287"/>
                  <a:pt x="206108" y="-1837"/>
                  <a:pt x="454793" y="13"/>
                </a:cubicBezTo>
                <a:cubicBezTo>
                  <a:pt x="706385" y="1863"/>
                  <a:pt x="906377" y="202449"/>
                  <a:pt x="905584" y="455825"/>
                </a:cubicBezTo>
                <a:cubicBezTo>
                  <a:pt x="904791" y="705039"/>
                  <a:pt x="702685" y="904767"/>
                  <a:pt x="451423" y="904568"/>
                </a:cubicBezTo>
                <a:close/>
              </a:path>
            </a:pathLst>
          </a:custGeom>
          <a:solidFill>
            <a:schemeClr val="accent2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Graphic 2">
            <a:extLst>
              <a:ext uri="{FF2B5EF4-FFF2-40B4-BE49-F238E27FC236}">
                <a16:creationId xmlns:a16="http://schemas.microsoft.com/office/drawing/2014/main" id="{4EB546B0-069E-470E-8054-BD57CD243EBB}"/>
              </a:ext>
            </a:extLst>
          </p:cNvPr>
          <p:cNvSpPr/>
          <p:nvPr/>
        </p:nvSpPr>
        <p:spPr>
          <a:xfrm>
            <a:off x="4917696" y="2044964"/>
            <a:ext cx="761970" cy="761234"/>
          </a:xfrm>
          <a:custGeom>
            <a:avLst/>
            <a:gdLst>
              <a:gd name="connsiteX0" fmla="*/ 557894 w 1102558"/>
              <a:gd name="connsiteY0" fmla="*/ 28 h 1101492"/>
              <a:gd name="connsiteX1" fmla="*/ 1102504 w 1102558"/>
              <a:gd name="connsiteY1" fmla="*/ 541797 h 1101492"/>
              <a:gd name="connsiteX2" fmla="*/ 545407 w 1102558"/>
              <a:gd name="connsiteY2" fmla="*/ 1101470 h 1101492"/>
              <a:gd name="connsiteX3" fmla="*/ 4 w 1102558"/>
              <a:gd name="connsiteY3" fmla="*/ 549725 h 1101492"/>
              <a:gd name="connsiteX4" fmla="*/ 557894 w 1102558"/>
              <a:gd name="connsiteY4" fmla="*/ 28 h 110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558" h="1101492">
                <a:moveTo>
                  <a:pt x="557894" y="28"/>
                </a:moveTo>
                <a:cubicBezTo>
                  <a:pt x="856792" y="1746"/>
                  <a:pt x="1098407" y="246400"/>
                  <a:pt x="1102504" y="541797"/>
                </a:cubicBezTo>
                <a:cubicBezTo>
                  <a:pt x="1106798" y="850671"/>
                  <a:pt x="858312" y="1104245"/>
                  <a:pt x="545407" y="1101470"/>
                </a:cubicBezTo>
                <a:cubicBezTo>
                  <a:pt x="244593" y="1098761"/>
                  <a:pt x="-1185" y="854173"/>
                  <a:pt x="4" y="549725"/>
                </a:cubicBezTo>
                <a:cubicBezTo>
                  <a:pt x="1193" y="243956"/>
                  <a:pt x="245716" y="-3011"/>
                  <a:pt x="557894" y="28"/>
                </a:cubicBezTo>
                <a:close/>
              </a:path>
            </a:pathLst>
          </a:custGeom>
          <a:solidFill>
            <a:schemeClr val="accent4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Graphic 2">
            <a:extLst>
              <a:ext uri="{FF2B5EF4-FFF2-40B4-BE49-F238E27FC236}">
                <a16:creationId xmlns:a16="http://schemas.microsoft.com/office/drawing/2014/main" id="{7AEE2D79-031D-460A-A69B-02FF9F3FC2CB}"/>
              </a:ext>
            </a:extLst>
          </p:cNvPr>
          <p:cNvSpPr/>
          <p:nvPr/>
        </p:nvSpPr>
        <p:spPr>
          <a:xfrm>
            <a:off x="3113505" y="3923377"/>
            <a:ext cx="526508" cy="489096"/>
          </a:xfrm>
          <a:custGeom>
            <a:avLst/>
            <a:gdLst>
              <a:gd name="connsiteX0" fmla="*/ 670035 w 761847"/>
              <a:gd name="connsiteY0" fmla="*/ 707714 h 707713"/>
              <a:gd name="connsiteX1" fmla="*/ 536773 w 761847"/>
              <a:gd name="connsiteY1" fmla="*/ 584627 h 707713"/>
              <a:gd name="connsiteX2" fmla="*/ 483720 w 761847"/>
              <a:gd name="connsiteY2" fmla="*/ 563947 h 707713"/>
              <a:gd name="connsiteX3" fmla="*/ 120734 w 761847"/>
              <a:gd name="connsiteY3" fmla="*/ 564145 h 707713"/>
              <a:gd name="connsiteX4" fmla="*/ 224 w 761847"/>
              <a:gd name="connsiteY4" fmla="*/ 444692 h 707713"/>
              <a:gd name="connsiteX5" fmla="*/ 224 w 761847"/>
              <a:gd name="connsiteY5" fmla="*/ 114807 h 707713"/>
              <a:gd name="connsiteX6" fmla="*/ 112013 w 761847"/>
              <a:gd name="connsiteY6" fmla="*/ 441 h 707713"/>
              <a:gd name="connsiteX7" fmla="*/ 646580 w 761847"/>
              <a:gd name="connsiteY7" fmla="*/ 309 h 707713"/>
              <a:gd name="connsiteX8" fmla="*/ 761409 w 761847"/>
              <a:gd name="connsiteY8" fmla="*/ 116657 h 707713"/>
              <a:gd name="connsiteX9" fmla="*/ 761541 w 761847"/>
              <a:gd name="connsiteY9" fmla="*/ 446542 h 707713"/>
              <a:gd name="connsiteX10" fmla="*/ 688931 w 761847"/>
              <a:gd name="connsiteY10" fmla="*/ 556613 h 707713"/>
              <a:gd name="connsiteX11" fmla="*/ 669638 w 761847"/>
              <a:gd name="connsiteY11" fmla="*/ 585948 h 707713"/>
              <a:gd name="connsiteX12" fmla="*/ 670035 w 761847"/>
              <a:gd name="connsiteY12" fmla="*/ 707714 h 70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1847" h="707713">
                <a:moveTo>
                  <a:pt x="670035" y="707714"/>
                </a:moveTo>
                <a:cubicBezTo>
                  <a:pt x="620219" y="661928"/>
                  <a:pt x="577802" y="624004"/>
                  <a:pt x="536773" y="584627"/>
                </a:cubicBezTo>
                <a:cubicBezTo>
                  <a:pt x="521247" y="569761"/>
                  <a:pt x="504928" y="563881"/>
                  <a:pt x="483720" y="563947"/>
                </a:cubicBezTo>
                <a:cubicBezTo>
                  <a:pt x="362747" y="564608"/>
                  <a:pt x="241773" y="564409"/>
                  <a:pt x="120734" y="564145"/>
                </a:cubicBezTo>
                <a:cubicBezTo>
                  <a:pt x="42640" y="564013"/>
                  <a:pt x="488" y="522323"/>
                  <a:pt x="224" y="444692"/>
                </a:cubicBezTo>
                <a:cubicBezTo>
                  <a:pt x="-107" y="334752"/>
                  <a:pt x="-41" y="224747"/>
                  <a:pt x="224" y="114807"/>
                </a:cubicBezTo>
                <a:cubicBezTo>
                  <a:pt x="422" y="44642"/>
                  <a:pt x="42905" y="640"/>
                  <a:pt x="112013" y="441"/>
                </a:cubicBezTo>
                <a:cubicBezTo>
                  <a:pt x="290202" y="-87"/>
                  <a:pt x="468391" y="-153"/>
                  <a:pt x="646580" y="309"/>
                </a:cubicBezTo>
                <a:cubicBezTo>
                  <a:pt x="715623" y="441"/>
                  <a:pt x="761012" y="46624"/>
                  <a:pt x="761409" y="116657"/>
                </a:cubicBezTo>
                <a:cubicBezTo>
                  <a:pt x="762004" y="226597"/>
                  <a:pt x="761938" y="336602"/>
                  <a:pt x="761541" y="446542"/>
                </a:cubicBezTo>
                <a:cubicBezTo>
                  <a:pt x="761343" y="498605"/>
                  <a:pt x="739606" y="537850"/>
                  <a:pt x="688931" y="556613"/>
                </a:cubicBezTo>
                <a:cubicBezTo>
                  <a:pt x="673933" y="562163"/>
                  <a:pt x="669242" y="570620"/>
                  <a:pt x="669638" y="585948"/>
                </a:cubicBezTo>
                <a:cubicBezTo>
                  <a:pt x="670630" y="623079"/>
                  <a:pt x="670035" y="660144"/>
                  <a:pt x="670035" y="707714"/>
                </a:cubicBezTo>
                <a:close/>
              </a:path>
            </a:pathLst>
          </a:custGeom>
          <a:solidFill>
            <a:schemeClr val="accent1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Graphic 2">
            <a:extLst>
              <a:ext uri="{FF2B5EF4-FFF2-40B4-BE49-F238E27FC236}">
                <a16:creationId xmlns:a16="http://schemas.microsoft.com/office/drawing/2014/main" id="{D3E5134C-617A-4DD0-83EE-576670289868}"/>
              </a:ext>
            </a:extLst>
          </p:cNvPr>
          <p:cNvSpPr/>
          <p:nvPr/>
        </p:nvSpPr>
        <p:spPr>
          <a:xfrm>
            <a:off x="3115740" y="4489045"/>
            <a:ext cx="505843" cy="503586"/>
          </a:xfrm>
          <a:custGeom>
            <a:avLst/>
            <a:gdLst>
              <a:gd name="connsiteX0" fmla="*/ 365392 w 731946"/>
              <a:gd name="connsiteY0" fmla="*/ 728680 h 728680"/>
              <a:gd name="connsiteX1" fmla="*/ 28 w 731946"/>
              <a:gd name="connsiteY1" fmla="*/ 361731 h 728680"/>
              <a:gd name="connsiteX2" fmla="*/ 370479 w 731946"/>
              <a:gd name="connsiteY2" fmla="*/ 1 h 728680"/>
              <a:gd name="connsiteX3" fmla="*/ 731945 w 731946"/>
              <a:gd name="connsiteY3" fmla="*/ 366950 h 728680"/>
              <a:gd name="connsiteX4" fmla="*/ 365392 w 731946"/>
              <a:gd name="connsiteY4" fmla="*/ 728680 h 72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946" h="728680">
                <a:moveTo>
                  <a:pt x="365392" y="728680"/>
                </a:moveTo>
                <a:cubicBezTo>
                  <a:pt x="161304" y="728151"/>
                  <a:pt x="-2482" y="563639"/>
                  <a:pt x="28" y="361731"/>
                </a:cubicBezTo>
                <a:cubicBezTo>
                  <a:pt x="2605" y="157510"/>
                  <a:pt x="164277" y="-396"/>
                  <a:pt x="370479" y="1"/>
                </a:cubicBezTo>
                <a:cubicBezTo>
                  <a:pt x="571661" y="331"/>
                  <a:pt x="732473" y="163589"/>
                  <a:pt x="731945" y="366950"/>
                </a:cubicBezTo>
                <a:cubicBezTo>
                  <a:pt x="731416" y="567867"/>
                  <a:pt x="567895" y="729208"/>
                  <a:pt x="365392" y="728680"/>
                </a:cubicBezTo>
                <a:close/>
              </a:path>
            </a:pathLst>
          </a:custGeom>
          <a:solidFill>
            <a:schemeClr val="accent3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Graphic 2">
            <a:extLst>
              <a:ext uri="{FF2B5EF4-FFF2-40B4-BE49-F238E27FC236}">
                <a16:creationId xmlns:a16="http://schemas.microsoft.com/office/drawing/2014/main" id="{C442BDD4-5062-4036-8F0A-B10D8A3B7DC3}"/>
              </a:ext>
            </a:extLst>
          </p:cNvPr>
          <p:cNvSpPr/>
          <p:nvPr/>
        </p:nvSpPr>
        <p:spPr>
          <a:xfrm>
            <a:off x="6948245" y="2586617"/>
            <a:ext cx="212372" cy="204280"/>
          </a:xfrm>
          <a:custGeom>
            <a:avLst/>
            <a:gdLst>
              <a:gd name="connsiteX0" fmla="*/ 286008 w 307299"/>
              <a:gd name="connsiteY0" fmla="*/ 0 h 295590"/>
              <a:gd name="connsiteX1" fmla="*/ 304838 w 307299"/>
              <a:gd name="connsiteY1" fmla="*/ 24247 h 295590"/>
              <a:gd name="connsiteX2" fmla="*/ 243922 w 307299"/>
              <a:gd name="connsiteY2" fmla="*/ 199596 h 295590"/>
              <a:gd name="connsiteX3" fmla="*/ 216371 w 307299"/>
              <a:gd name="connsiteY3" fmla="*/ 278879 h 295590"/>
              <a:gd name="connsiteX4" fmla="*/ 189481 w 307299"/>
              <a:gd name="connsiteY4" fmla="*/ 285155 h 295590"/>
              <a:gd name="connsiteX5" fmla="*/ 9574 w 307299"/>
              <a:gd name="connsiteY5" fmla="*/ 76178 h 295590"/>
              <a:gd name="connsiteX6" fmla="*/ 589 w 307299"/>
              <a:gd name="connsiteY6" fmla="*/ 56621 h 295590"/>
              <a:gd name="connsiteX7" fmla="*/ 20145 w 307299"/>
              <a:gd name="connsiteY7" fmla="*/ 49023 h 295590"/>
              <a:gd name="connsiteX8" fmla="*/ 225753 w 307299"/>
              <a:gd name="connsiteY8" fmla="*/ 10109 h 295590"/>
              <a:gd name="connsiteX9" fmla="*/ 286008 w 307299"/>
              <a:gd name="connsiteY9" fmla="*/ 0 h 29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299" h="295590">
                <a:moveTo>
                  <a:pt x="286008" y="0"/>
                </a:moveTo>
                <a:cubicBezTo>
                  <a:pt x="302526" y="1255"/>
                  <a:pt x="312105" y="4295"/>
                  <a:pt x="304838" y="24247"/>
                </a:cubicBezTo>
                <a:cubicBezTo>
                  <a:pt x="283630" y="82389"/>
                  <a:pt x="264073" y="141058"/>
                  <a:pt x="243922" y="199596"/>
                </a:cubicBezTo>
                <a:cubicBezTo>
                  <a:pt x="234804" y="226023"/>
                  <a:pt x="226149" y="252649"/>
                  <a:pt x="216371" y="278879"/>
                </a:cubicBezTo>
                <a:cubicBezTo>
                  <a:pt x="211152" y="292952"/>
                  <a:pt x="206064" y="304976"/>
                  <a:pt x="189481" y="285155"/>
                </a:cubicBezTo>
                <a:cubicBezTo>
                  <a:pt x="130415" y="214792"/>
                  <a:pt x="69829" y="145617"/>
                  <a:pt x="9574" y="76178"/>
                </a:cubicBezTo>
                <a:cubicBezTo>
                  <a:pt x="4421" y="70232"/>
                  <a:pt x="-1988" y="65211"/>
                  <a:pt x="589" y="56621"/>
                </a:cubicBezTo>
                <a:cubicBezTo>
                  <a:pt x="3628" y="46513"/>
                  <a:pt x="13075" y="49948"/>
                  <a:pt x="20145" y="49023"/>
                </a:cubicBezTo>
                <a:cubicBezTo>
                  <a:pt x="89386" y="39840"/>
                  <a:pt x="157833" y="26296"/>
                  <a:pt x="225753" y="10109"/>
                </a:cubicBezTo>
                <a:cubicBezTo>
                  <a:pt x="245970" y="5286"/>
                  <a:pt x="267707" y="10307"/>
                  <a:pt x="286008" y="0"/>
                </a:cubicBezTo>
                <a:close/>
              </a:path>
            </a:pathLst>
          </a:custGeom>
          <a:solidFill>
            <a:schemeClr val="accent4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Graphic 2">
            <a:extLst>
              <a:ext uri="{FF2B5EF4-FFF2-40B4-BE49-F238E27FC236}">
                <a16:creationId xmlns:a16="http://schemas.microsoft.com/office/drawing/2014/main" id="{0C449DB0-FC2A-4527-8BAE-945E2E4C2214}"/>
              </a:ext>
            </a:extLst>
          </p:cNvPr>
          <p:cNvSpPr/>
          <p:nvPr/>
        </p:nvSpPr>
        <p:spPr>
          <a:xfrm>
            <a:off x="5159782" y="3705422"/>
            <a:ext cx="214725" cy="195567"/>
          </a:xfrm>
          <a:custGeom>
            <a:avLst/>
            <a:gdLst>
              <a:gd name="connsiteX0" fmla="*/ 19838 w 310704"/>
              <a:gd name="connsiteY0" fmla="*/ 282265 h 282981"/>
              <a:gd name="connsiteX1" fmla="*/ 3585 w 310704"/>
              <a:gd name="connsiteY1" fmla="*/ 260991 h 282981"/>
              <a:gd name="connsiteX2" fmla="*/ 122048 w 310704"/>
              <a:gd name="connsiteY2" fmla="*/ 12041 h 282981"/>
              <a:gd name="connsiteX3" fmla="*/ 147881 w 310704"/>
              <a:gd name="connsiteY3" fmla="*/ 10456 h 282981"/>
              <a:gd name="connsiteX4" fmla="*/ 303276 w 310704"/>
              <a:gd name="connsiteY4" fmla="*/ 237272 h 282981"/>
              <a:gd name="connsiteX5" fmla="*/ 291978 w 310704"/>
              <a:gd name="connsiteY5" fmla="*/ 264492 h 282981"/>
              <a:gd name="connsiteX6" fmla="*/ 19838 w 310704"/>
              <a:gd name="connsiteY6" fmla="*/ 282265 h 28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704" h="282981">
                <a:moveTo>
                  <a:pt x="19838" y="282265"/>
                </a:moveTo>
                <a:cubicBezTo>
                  <a:pt x="2066" y="285304"/>
                  <a:pt x="-4872" y="278763"/>
                  <a:pt x="3585" y="260991"/>
                </a:cubicBezTo>
                <a:cubicBezTo>
                  <a:pt x="43161" y="178008"/>
                  <a:pt x="82670" y="95091"/>
                  <a:pt x="122048" y="12041"/>
                </a:cubicBezTo>
                <a:cubicBezTo>
                  <a:pt x="129976" y="-4674"/>
                  <a:pt x="138829" y="-2824"/>
                  <a:pt x="147881" y="10456"/>
                </a:cubicBezTo>
                <a:cubicBezTo>
                  <a:pt x="199745" y="86039"/>
                  <a:pt x="251279" y="161755"/>
                  <a:pt x="303276" y="237272"/>
                </a:cubicBezTo>
                <a:cubicBezTo>
                  <a:pt x="314309" y="253327"/>
                  <a:pt x="314970" y="264162"/>
                  <a:pt x="291978" y="264492"/>
                </a:cubicBezTo>
                <a:cubicBezTo>
                  <a:pt x="200868" y="265814"/>
                  <a:pt x="111080" y="283719"/>
                  <a:pt x="19838" y="282265"/>
                </a:cubicBezTo>
                <a:close/>
              </a:path>
            </a:pathLst>
          </a:custGeom>
          <a:solidFill>
            <a:schemeClr val="accent4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098F40A-EF73-4273-ADFE-A0E7B65FF5D7}"/>
              </a:ext>
            </a:extLst>
          </p:cNvPr>
          <p:cNvSpPr/>
          <p:nvPr/>
        </p:nvSpPr>
        <p:spPr>
          <a:xfrm>
            <a:off x="5295623" y="5869254"/>
            <a:ext cx="252520" cy="247779"/>
          </a:xfrm>
          <a:custGeom>
            <a:avLst/>
            <a:gdLst>
              <a:gd name="connsiteX0" fmla="*/ 306787 w 365391"/>
              <a:gd name="connsiteY0" fmla="*/ 55338 h 358532"/>
              <a:gd name="connsiteX1" fmla="*/ 221426 w 365391"/>
              <a:gd name="connsiteY1" fmla="*/ 74432 h 358532"/>
              <a:gd name="connsiteX2" fmla="*/ 96554 w 365391"/>
              <a:gd name="connsiteY2" fmla="*/ 103436 h 358532"/>
              <a:gd name="connsiteX3" fmla="*/ 80631 w 365391"/>
              <a:gd name="connsiteY3" fmla="*/ 120945 h 358532"/>
              <a:gd name="connsiteX4" fmla="*/ 234705 w 365391"/>
              <a:gd name="connsiteY4" fmla="*/ 288166 h 358532"/>
              <a:gd name="connsiteX5" fmla="*/ 241444 w 365391"/>
              <a:gd name="connsiteY5" fmla="*/ 268544 h 358532"/>
              <a:gd name="connsiteX6" fmla="*/ 306787 w 365391"/>
              <a:gd name="connsiteY6" fmla="*/ 55338 h 358532"/>
              <a:gd name="connsiteX7" fmla="*/ 328854 w 365391"/>
              <a:gd name="connsiteY7" fmla="*/ 1227 h 358532"/>
              <a:gd name="connsiteX8" fmla="*/ 365391 w 365391"/>
              <a:gd name="connsiteY8" fmla="*/ 23360 h 358532"/>
              <a:gd name="connsiteX9" fmla="*/ 349600 w 365391"/>
              <a:gd name="connsiteY9" fmla="*/ 77933 h 358532"/>
              <a:gd name="connsiteX10" fmla="*/ 272564 w 365391"/>
              <a:gd name="connsiteY10" fmla="*/ 329657 h 358532"/>
              <a:gd name="connsiteX11" fmla="*/ 221029 w 365391"/>
              <a:gd name="connsiteY11" fmla="*/ 342541 h 358532"/>
              <a:gd name="connsiteX12" fmla="*/ 11590 w 365391"/>
              <a:gd name="connsiteY12" fmla="*/ 118500 h 358532"/>
              <a:gd name="connsiteX13" fmla="*/ 24671 w 365391"/>
              <a:gd name="connsiteY13" fmla="*/ 72780 h 358532"/>
              <a:gd name="connsiteX14" fmla="*/ 328854 w 365391"/>
              <a:gd name="connsiteY14" fmla="*/ 1227 h 358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5391" h="358532">
                <a:moveTo>
                  <a:pt x="306787" y="55338"/>
                </a:moveTo>
                <a:cubicBezTo>
                  <a:pt x="274479" y="62605"/>
                  <a:pt x="247985" y="68486"/>
                  <a:pt x="221426" y="74432"/>
                </a:cubicBezTo>
                <a:cubicBezTo>
                  <a:pt x="179735" y="83814"/>
                  <a:pt x="137848" y="92535"/>
                  <a:pt x="96554" y="103436"/>
                </a:cubicBezTo>
                <a:cubicBezTo>
                  <a:pt x="90740" y="104956"/>
                  <a:pt x="65633" y="103767"/>
                  <a:pt x="80631" y="120945"/>
                </a:cubicBezTo>
                <a:cubicBezTo>
                  <a:pt x="129523" y="176839"/>
                  <a:pt x="181056" y="230356"/>
                  <a:pt x="234705" y="288166"/>
                </a:cubicBezTo>
                <a:cubicBezTo>
                  <a:pt x="238140" y="278322"/>
                  <a:pt x="239924" y="273499"/>
                  <a:pt x="241444" y="268544"/>
                </a:cubicBezTo>
                <a:cubicBezTo>
                  <a:pt x="262653" y="199369"/>
                  <a:pt x="283861" y="130260"/>
                  <a:pt x="306787" y="55338"/>
                </a:cubicBezTo>
                <a:close/>
                <a:moveTo>
                  <a:pt x="328854" y="1227"/>
                </a:moveTo>
                <a:cubicBezTo>
                  <a:pt x="347288" y="-3002"/>
                  <a:pt x="361361" y="3539"/>
                  <a:pt x="365391" y="23360"/>
                </a:cubicBezTo>
                <a:cubicBezTo>
                  <a:pt x="359973" y="42190"/>
                  <a:pt x="355018" y="60161"/>
                  <a:pt x="349600" y="77933"/>
                </a:cubicBezTo>
                <a:cubicBezTo>
                  <a:pt x="324031" y="161841"/>
                  <a:pt x="298462" y="245815"/>
                  <a:pt x="272564" y="329657"/>
                </a:cubicBezTo>
                <a:cubicBezTo>
                  <a:pt x="262257" y="362891"/>
                  <a:pt x="244946" y="367780"/>
                  <a:pt x="221029" y="342541"/>
                </a:cubicBezTo>
                <a:cubicBezTo>
                  <a:pt x="150665" y="268345"/>
                  <a:pt x="80896" y="193621"/>
                  <a:pt x="11590" y="118500"/>
                </a:cubicBezTo>
                <a:cubicBezTo>
                  <a:pt x="-7571" y="97754"/>
                  <a:pt x="-2814" y="79519"/>
                  <a:pt x="24671" y="72780"/>
                </a:cubicBezTo>
                <a:cubicBezTo>
                  <a:pt x="125823" y="47938"/>
                  <a:pt x="227306" y="24549"/>
                  <a:pt x="328854" y="1227"/>
                </a:cubicBezTo>
                <a:close/>
              </a:path>
            </a:pathLst>
          </a:custGeom>
          <a:solidFill>
            <a:schemeClr val="accent1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499F8A6-6EF0-4594-9DD5-5A63099A6C3D}"/>
              </a:ext>
            </a:extLst>
          </p:cNvPr>
          <p:cNvSpPr/>
          <p:nvPr/>
        </p:nvSpPr>
        <p:spPr>
          <a:xfrm>
            <a:off x="4769551" y="4369198"/>
            <a:ext cx="250223" cy="250633"/>
          </a:xfrm>
          <a:custGeom>
            <a:avLst/>
            <a:gdLst>
              <a:gd name="connsiteX0" fmla="*/ 305309 w 362067"/>
              <a:gd name="connsiteY0" fmla="*/ 57282 h 362661"/>
              <a:gd name="connsiteX1" fmla="*/ 86289 w 362067"/>
              <a:gd name="connsiteY1" fmla="*/ 119651 h 362661"/>
              <a:gd name="connsiteX2" fmla="*/ 245979 w 362067"/>
              <a:gd name="connsiteY2" fmla="*/ 296387 h 362661"/>
              <a:gd name="connsiteX3" fmla="*/ 305309 w 362067"/>
              <a:gd name="connsiteY3" fmla="*/ 57282 h 362661"/>
              <a:gd name="connsiteX4" fmla="*/ 334446 w 362067"/>
              <a:gd name="connsiteY4" fmla="*/ 0 h 362661"/>
              <a:gd name="connsiteX5" fmla="*/ 360874 w 362067"/>
              <a:gd name="connsiteY5" fmla="*/ 31713 h 362661"/>
              <a:gd name="connsiteX6" fmla="*/ 282515 w 362067"/>
              <a:gd name="connsiteY6" fmla="*/ 340918 h 362661"/>
              <a:gd name="connsiteX7" fmla="*/ 232435 w 362067"/>
              <a:gd name="connsiteY7" fmla="*/ 346996 h 362661"/>
              <a:gd name="connsiteX8" fmla="*/ 42948 w 362067"/>
              <a:gd name="connsiteY8" fmla="*/ 163323 h 362661"/>
              <a:gd name="connsiteX9" fmla="*/ 67856 w 362067"/>
              <a:gd name="connsiteY9" fmla="*/ 75980 h 362661"/>
              <a:gd name="connsiteX10" fmla="*/ 311454 w 362067"/>
              <a:gd name="connsiteY10" fmla="*/ 6475 h 362661"/>
              <a:gd name="connsiteX11" fmla="*/ 334446 w 362067"/>
              <a:gd name="connsiteY11" fmla="*/ 0 h 362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2067" h="362661">
                <a:moveTo>
                  <a:pt x="305309" y="57282"/>
                </a:moveTo>
                <a:cubicBezTo>
                  <a:pt x="224176" y="80406"/>
                  <a:pt x="149782" y="101549"/>
                  <a:pt x="86289" y="119651"/>
                </a:cubicBezTo>
                <a:cubicBezTo>
                  <a:pt x="137030" y="175744"/>
                  <a:pt x="189687" y="234084"/>
                  <a:pt x="245979" y="296387"/>
                </a:cubicBezTo>
                <a:cubicBezTo>
                  <a:pt x="266460" y="213734"/>
                  <a:pt x="285224" y="138085"/>
                  <a:pt x="305309" y="57282"/>
                </a:cubicBezTo>
                <a:close/>
                <a:moveTo>
                  <a:pt x="334446" y="0"/>
                </a:moveTo>
                <a:cubicBezTo>
                  <a:pt x="353276" y="1718"/>
                  <a:pt x="366159" y="10307"/>
                  <a:pt x="360874" y="31713"/>
                </a:cubicBezTo>
                <a:cubicBezTo>
                  <a:pt x="335305" y="134914"/>
                  <a:pt x="309538" y="238048"/>
                  <a:pt x="282515" y="340918"/>
                </a:cubicBezTo>
                <a:cubicBezTo>
                  <a:pt x="275446" y="367742"/>
                  <a:pt x="256153" y="369724"/>
                  <a:pt x="232435" y="346996"/>
                </a:cubicBezTo>
                <a:cubicBezTo>
                  <a:pt x="169008" y="286080"/>
                  <a:pt x="105582" y="225098"/>
                  <a:pt x="42948" y="163323"/>
                </a:cubicBezTo>
                <a:cubicBezTo>
                  <a:pt x="-18629" y="102606"/>
                  <a:pt x="-17109" y="99434"/>
                  <a:pt x="67856" y="75980"/>
                </a:cubicBezTo>
                <a:cubicBezTo>
                  <a:pt x="149253" y="53516"/>
                  <a:pt x="230254" y="29665"/>
                  <a:pt x="311454" y="6475"/>
                </a:cubicBezTo>
                <a:cubicBezTo>
                  <a:pt x="318919" y="4360"/>
                  <a:pt x="326319" y="2312"/>
                  <a:pt x="334446" y="0"/>
                </a:cubicBezTo>
                <a:close/>
              </a:path>
            </a:pathLst>
          </a:custGeom>
          <a:solidFill>
            <a:schemeClr val="accent1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Graphic 2">
            <a:extLst>
              <a:ext uri="{FF2B5EF4-FFF2-40B4-BE49-F238E27FC236}">
                <a16:creationId xmlns:a16="http://schemas.microsoft.com/office/drawing/2014/main" id="{4B9A85A6-B0C9-4FF6-A943-2D98DFA7021F}"/>
              </a:ext>
            </a:extLst>
          </p:cNvPr>
          <p:cNvSpPr/>
          <p:nvPr/>
        </p:nvSpPr>
        <p:spPr>
          <a:xfrm>
            <a:off x="6963315" y="1823712"/>
            <a:ext cx="136383" cy="138257"/>
          </a:xfrm>
          <a:custGeom>
            <a:avLst/>
            <a:gdLst>
              <a:gd name="connsiteX0" fmla="*/ 3559 w 197343"/>
              <a:gd name="connsiteY0" fmla="*/ 93908 h 200055"/>
              <a:gd name="connsiteX1" fmla="*/ 9373 w 197343"/>
              <a:gd name="connsiteY1" fmla="*/ 10330 h 200055"/>
              <a:gd name="connsiteX2" fmla="*/ 97773 w 197343"/>
              <a:gd name="connsiteY2" fmla="*/ 4120 h 200055"/>
              <a:gd name="connsiteX3" fmla="*/ 153669 w 197343"/>
              <a:gd name="connsiteY3" fmla="*/ 3525 h 200055"/>
              <a:gd name="connsiteX4" fmla="*/ 197142 w 197343"/>
              <a:gd name="connsiteY4" fmla="*/ 45479 h 200055"/>
              <a:gd name="connsiteX5" fmla="*/ 196680 w 197343"/>
              <a:gd name="connsiteY5" fmla="*/ 167113 h 200055"/>
              <a:gd name="connsiteX6" fmla="*/ 163248 w 197343"/>
              <a:gd name="connsiteY6" fmla="*/ 200015 h 200055"/>
              <a:gd name="connsiteX7" fmla="*/ 28401 w 197343"/>
              <a:gd name="connsiteY7" fmla="*/ 199619 h 200055"/>
              <a:gd name="connsiteX8" fmla="*/ 3295 w 197343"/>
              <a:gd name="connsiteY8" fmla="*/ 174909 h 200055"/>
              <a:gd name="connsiteX9" fmla="*/ 3559 w 197343"/>
              <a:gd name="connsiteY9" fmla="*/ 93908 h 20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343" h="200055">
                <a:moveTo>
                  <a:pt x="3559" y="93908"/>
                </a:moveTo>
                <a:cubicBezTo>
                  <a:pt x="5276" y="68934"/>
                  <a:pt x="-8730" y="29821"/>
                  <a:pt x="9373" y="10330"/>
                </a:cubicBezTo>
                <a:cubicBezTo>
                  <a:pt x="27938" y="-9623"/>
                  <a:pt x="67514" y="5771"/>
                  <a:pt x="97773" y="4120"/>
                </a:cubicBezTo>
                <a:cubicBezTo>
                  <a:pt x="116339" y="3063"/>
                  <a:pt x="135235" y="5705"/>
                  <a:pt x="153669" y="3525"/>
                </a:cubicBezTo>
                <a:cubicBezTo>
                  <a:pt x="186637" y="-373"/>
                  <a:pt x="199124" y="11850"/>
                  <a:pt x="197142" y="45479"/>
                </a:cubicBezTo>
                <a:cubicBezTo>
                  <a:pt x="194764" y="85914"/>
                  <a:pt x="196548" y="126546"/>
                  <a:pt x="196680" y="167113"/>
                </a:cubicBezTo>
                <a:cubicBezTo>
                  <a:pt x="196812" y="189709"/>
                  <a:pt x="187958" y="200808"/>
                  <a:pt x="163248" y="200015"/>
                </a:cubicBezTo>
                <a:cubicBezTo>
                  <a:pt x="118322" y="198496"/>
                  <a:pt x="73328" y="199090"/>
                  <a:pt x="28401" y="199619"/>
                </a:cubicBezTo>
                <a:cubicBezTo>
                  <a:pt x="10562" y="199817"/>
                  <a:pt x="2370" y="193871"/>
                  <a:pt x="3295" y="174909"/>
                </a:cubicBezTo>
                <a:cubicBezTo>
                  <a:pt x="4417" y="149869"/>
                  <a:pt x="3559" y="124564"/>
                  <a:pt x="3559" y="93908"/>
                </a:cubicBezTo>
                <a:close/>
              </a:path>
            </a:pathLst>
          </a:custGeom>
          <a:solidFill>
            <a:schemeClr val="accent4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Graphic 2">
            <a:extLst>
              <a:ext uri="{FF2B5EF4-FFF2-40B4-BE49-F238E27FC236}">
                <a16:creationId xmlns:a16="http://schemas.microsoft.com/office/drawing/2014/main" id="{A99181A7-9BB0-499C-8158-A5F96D151D31}"/>
              </a:ext>
            </a:extLst>
          </p:cNvPr>
          <p:cNvSpPr/>
          <p:nvPr/>
        </p:nvSpPr>
        <p:spPr>
          <a:xfrm>
            <a:off x="3167310" y="2999431"/>
            <a:ext cx="184832" cy="181362"/>
          </a:xfrm>
          <a:custGeom>
            <a:avLst/>
            <a:gdLst>
              <a:gd name="connsiteX0" fmla="*/ 267449 w 267449"/>
              <a:gd name="connsiteY0" fmla="*/ 262427 h 262427"/>
              <a:gd name="connsiteX1" fmla="*/ 0 w 267449"/>
              <a:gd name="connsiteY1" fmla="*/ 201049 h 262427"/>
              <a:gd name="connsiteX2" fmla="*/ 185919 w 267449"/>
              <a:gd name="connsiteY2" fmla="*/ 0 h 262427"/>
              <a:gd name="connsiteX3" fmla="*/ 267449 w 267449"/>
              <a:gd name="connsiteY3" fmla="*/ 262427 h 262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449" h="262427">
                <a:moveTo>
                  <a:pt x="267449" y="262427"/>
                </a:moveTo>
                <a:cubicBezTo>
                  <a:pt x="175745" y="241351"/>
                  <a:pt x="90581" y="221861"/>
                  <a:pt x="0" y="201049"/>
                </a:cubicBezTo>
                <a:cubicBezTo>
                  <a:pt x="62105" y="133856"/>
                  <a:pt x="121436" y="69703"/>
                  <a:pt x="185919" y="0"/>
                </a:cubicBezTo>
                <a:cubicBezTo>
                  <a:pt x="213602" y="89128"/>
                  <a:pt x="239634" y="172771"/>
                  <a:pt x="267449" y="262427"/>
                </a:cubicBezTo>
                <a:close/>
              </a:path>
            </a:pathLst>
          </a:custGeom>
          <a:solidFill>
            <a:schemeClr val="accent1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Graphic 2">
            <a:extLst>
              <a:ext uri="{FF2B5EF4-FFF2-40B4-BE49-F238E27FC236}">
                <a16:creationId xmlns:a16="http://schemas.microsoft.com/office/drawing/2014/main" id="{20EFE543-37FC-4EFF-AE59-BA7BF5D6548C}"/>
              </a:ext>
            </a:extLst>
          </p:cNvPr>
          <p:cNvSpPr/>
          <p:nvPr/>
        </p:nvSpPr>
        <p:spPr>
          <a:xfrm>
            <a:off x="7151557" y="2237649"/>
            <a:ext cx="120101" cy="120692"/>
          </a:xfrm>
          <a:custGeom>
            <a:avLst/>
            <a:gdLst>
              <a:gd name="connsiteX0" fmla="*/ 173773 w 173784"/>
              <a:gd name="connsiteY0" fmla="*/ 89863 h 174640"/>
              <a:gd name="connsiteX1" fmla="*/ 88544 w 173784"/>
              <a:gd name="connsiteY1" fmla="*/ 174630 h 174640"/>
              <a:gd name="connsiteX2" fmla="*/ 11 w 173784"/>
              <a:gd name="connsiteY2" fmla="*/ 85634 h 174640"/>
              <a:gd name="connsiteX3" fmla="*/ 89403 w 173784"/>
              <a:gd name="connsiteY3" fmla="*/ 9 h 174640"/>
              <a:gd name="connsiteX4" fmla="*/ 173773 w 173784"/>
              <a:gd name="connsiteY4" fmla="*/ 89863 h 17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784" h="174640">
                <a:moveTo>
                  <a:pt x="173773" y="89863"/>
                </a:moveTo>
                <a:cubicBezTo>
                  <a:pt x="173047" y="139217"/>
                  <a:pt x="136775" y="175357"/>
                  <a:pt x="88544" y="174630"/>
                </a:cubicBezTo>
                <a:cubicBezTo>
                  <a:pt x="35887" y="173837"/>
                  <a:pt x="-716" y="137036"/>
                  <a:pt x="11" y="85634"/>
                </a:cubicBezTo>
                <a:cubicBezTo>
                  <a:pt x="737" y="37206"/>
                  <a:pt x="40313" y="-652"/>
                  <a:pt x="89403" y="9"/>
                </a:cubicBezTo>
                <a:cubicBezTo>
                  <a:pt x="137963" y="669"/>
                  <a:pt x="174500" y="39584"/>
                  <a:pt x="173773" y="89863"/>
                </a:cubicBezTo>
                <a:close/>
              </a:path>
            </a:pathLst>
          </a:custGeom>
          <a:solidFill>
            <a:schemeClr val="accent1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Graphic 2">
            <a:extLst>
              <a:ext uri="{FF2B5EF4-FFF2-40B4-BE49-F238E27FC236}">
                <a16:creationId xmlns:a16="http://schemas.microsoft.com/office/drawing/2014/main" id="{A3E59D37-67DA-4312-996E-4FB2575C2534}"/>
              </a:ext>
            </a:extLst>
          </p:cNvPr>
          <p:cNvSpPr/>
          <p:nvPr/>
        </p:nvSpPr>
        <p:spPr>
          <a:xfrm>
            <a:off x="5796794" y="2691486"/>
            <a:ext cx="101301" cy="101289"/>
          </a:xfrm>
          <a:custGeom>
            <a:avLst/>
            <a:gdLst>
              <a:gd name="connsiteX0" fmla="*/ 77024 w 146580"/>
              <a:gd name="connsiteY0" fmla="*/ 19 h 146564"/>
              <a:gd name="connsiteX1" fmla="*/ 146529 w 146580"/>
              <a:gd name="connsiteY1" fmla="*/ 69854 h 146564"/>
              <a:gd name="connsiteX2" fmla="*/ 69690 w 146580"/>
              <a:gd name="connsiteY2" fmla="*/ 146561 h 146564"/>
              <a:gd name="connsiteX3" fmla="*/ 54 w 146580"/>
              <a:gd name="connsiteY3" fmla="*/ 75668 h 146564"/>
              <a:gd name="connsiteX4" fmla="*/ 77024 w 146580"/>
              <a:gd name="connsiteY4" fmla="*/ 19 h 14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580" h="146564">
                <a:moveTo>
                  <a:pt x="77024" y="19"/>
                </a:moveTo>
                <a:cubicBezTo>
                  <a:pt x="146133" y="217"/>
                  <a:pt x="146133" y="217"/>
                  <a:pt x="146529" y="69854"/>
                </a:cubicBezTo>
                <a:cubicBezTo>
                  <a:pt x="146926" y="146495"/>
                  <a:pt x="146926" y="146495"/>
                  <a:pt x="69690" y="146561"/>
                </a:cubicBezTo>
                <a:cubicBezTo>
                  <a:pt x="-343" y="146627"/>
                  <a:pt x="-343" y="146627"/>
                  <a:pt x="54" y="75668"/>
                </a:cubicBezTo>
                <a:cubicBezTo>
                  <a:pt x="516" y="-179"/>
                  <a:pt x="516" y="-179"/>
                  <a:pt x="77024" y="19"/>
                </a:cubicBezTo>
                <a:close/>
              </a:path>
            </a:pathLst>
          </a:custGeom>
          <a:solidFill>
            <a:schemeClr val="accent4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Graphic 2">
            <a:extLst>
              <a:ext uri="{FF2B5EF4-FFF2-40B4-BE49-F238E27FC236}">
                <a16:creationId xmlns:a16="http://schemas.microsoft.com/office/drawing/2014/main" id="{5A0F982F-CF62-42DC-85A6-076D61B719CE}"/>
              </a:ext>
            </a:extLst>
          </p:cNvPr>
          <p:cNvSpPr/>
          <p:nvPr/>
        </p:nvSpPr>
        <p:spPr>
          <a:xfrm>
            <a:off x="4365085" y="5543103"/>
            <a:ext cx="110923" cy="112416"/>
          </a:xfrm>
          <a:custGeom>
            <a:avLst/>
            <a:gdLst>
              <a:gd name="connsiteX0" fmla="*/ 160205 w 160503"/>
              <a:gd name="connsiteY0" fmla="*/ 82653 h 162665"/>
              <a:gd name="connsiteX1" fmla="*/ 79006 w 160503"/>
              <a:gd name="connsiteY1" fmla="*/ 162597 h 162665"/>
              <a:gd name="connsiteX2" fmla="*/ 251 w 160503"/>
              <a:gd name="connsiteY2" fmla="*/ 75782 h 162665"/>
              <a:gd name="connsiteX3" fmla="*/ 78675 w 160503"/>
              <a:gd name="connsiteY3" fmla="*/ 0 h 162665"/>
              <a:gd name="connsiteX4" fmla="*/ 160205 w 160503"/>
              <a:gd name="connsiteY4" fmla="*/ 82653 h 162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503" h="162665">
                <a:moveTo>
                  <a:pt x="160205" y="82653"/>
                </a:moveTo>
                <a:cubicBezTo>
                  <a:pt x="164632" y="128505"/>
                  <a:pt x="118912" y="164447"/>
                  <a:pt x="79006" y="162597"/>
                </a:cubicBezTo>
                <a:cubicBezTo>
                  <a:pt x="40025" y="160813"/>
                  <a:pt x="-3713" y="130091"/>
                  <a:pt x="251" y="75782"/>
                </a:cubicBezTo>
                <a:cubicBezTo>
                  <a:pt x="3356" y="32837"/>
                  <a:pt x="34937" y="0"/>
                  <a:pt x="78675" y="0"/>
                </a:cubicBezTo>
                <a:cubicBezTo>
                  <a:pt x="127567" y="-66"/>
                  <a:pt x="161064" y="33894"/>
                  <a:pt x="160205" y="82653"/>
                </a:cubicBezTo>
                <a:close/>
              </a:path>
            </a:pathLst>
          </a:custGeom>
          <a:solidFill>
            <a:schemeClr val="accent4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Graphic 2">
            <a:extLst>
              <a:ext uri="{FF2B5EF4-FFF2-40B4-BE49-F238E27FC236}">
                <a16:creationId xmlns:a16="http://schemas.microsoft.com/office/drawing/2014/main" id="{1F2374C4-CF5E-4565-8290-66C9DBE1D051}"/>
              </a:ext>
            </a:extLst>
          </p:cNvPr>
          <p:cNvSpPr/>
          <p:nvPr/>
        </p:nvSpPr>
        <p:spPr>
          <a:xfrm>
            <a:off x="3629581" y="5072985"/>
            <a:ext cx="112409" cy="111301"/>
          </a:xfrm>
          <a:custGeom>
            <a:avLst/>
            <a:gdLst>
              <a:gd name="connsiteX0" fmla="*/ 78016 w 162654"/>
              <a:gd name="connsiteY0" fmla="*/ 161023 h 161050"/>
              <a:gd name="connsiteX1" fmla="*/ 54 w 162654"/>
              <a:gd name="connsiteY1" fmla="*/ 77511 h 161050"/>
              <a:gd name="connsiteX2" fmla="*/ 84029 w 162654"/>
              <a:gd name="connsiteY2" fmla="*/ 12 h 161050"/>
              <a:gd name="connsiteX3" fmla="*/ 162585 w 162654"/>
              <a:gd name="connsiteY3" fmla="*/ 83458 h 161050"/>
              <a:gd name="connsiteX4" fmla="*/ 78016 w 162654"/>
              <a:gd name="connsiteY4" fmla="*/ 161023 h 16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54" h="161050">
                <a:moveTo>
                  <a:pt x="78016" y="161023"/>
                </a:moveTo>
                <a:cubicBezTo>
                  <a:pt x="31834" y="159900"/>
                  <a:pt x="-1531" y="124156"/>
                  <a:pt x="54" y="77511"/>
                </a:cubicBezTo>
                <a:cubicBezTo>
                  <a:pt x="1640" y="31131"/>
                  <a:pt x="36128" y="-715"/>
                  <a:pt x="84029" y="12"/>
                </a:cubicBezTo>
                <a:cubicBezTo>
                  <a:pt x="129286" y="673"/>
                  <a:pt x="164435" y="37936"/>
                  <a:pt x="162585" y="83458"/>
                </a:cubicBezTo>
                <a:cubicBezTo>
                  <a:pt x="160801" y="129112"/>
                  <a:pt x="124727" y="162146"/>
                  <a:pt x="78016" y="161023"/>
                </a:cubicBezTo>
                <a:close/>
              </a:path>
            </a:pathLst>
          </a:custGeom>
          <a:solidFill>
            <a:schemeClr val="accent2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Graphic 2">
            <a:extLst>
              <a:ext uri="{FF2B5EF4-FFF2-40B4-BE49-F238E27FC236}">
                <a16:creationId xmlns:a16="http://schemas.microsoft.com/office/drawing/2014/main" id="{E8A03FA8-9DCC-41AA-8ADD-10D322BB38E7}"/>
              </a:ext>
            </a:extLst>
          </p:cNvPr>
          <p:cNvSpPr/>
          <p:nvPr/>
        </p:nvSpPr>
        <p:spPr>
          <a:xfrm>
            <a:off x="6445610" y="6101120"/>
            <a:ext cx="110597" cy="112143"/>
          </a:xfrm>
          <a:custGeom>
            <a:avLst/>
            <a:gdLst>
              <a:gd name="connsiteX0" fmla="*/ 160025 w 160032"/>
              <a:gd name="connsiteY0" fmla="*/ 82325 h 162269"/>
              <a:gd name="connsiteX1" fmla="*/ 80808 w 160032"/>
              <a:gd name="connsiteY1" fmla="*/ 162269 h 162269"/>
              <a:gd name="connsiteX2" fmla="*/ 5 w 160032"/>
              <a:gd name="connsiteY2" fmla="*/ 79748 h 162269"/>
              <a:gd name="connsiteX3" fmla="*/ 79751 w 160032"/>
              <a:gd name="connsiteY3" fmla="*/ 2 h 162269"/>
              <a:gd name="connsiteX4" fmla="*/ 160025 w 160032"/>
              <a:gd name="connsiteY4" fmla="*/ 82325 h 16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32" h="162269">
                <a:moveTo>
                  <a:pt x="160025" y="82325"/>
                </a:moveTo>
                <a:cubicBezTo>
                  <a:pt x="159431" y="126261"/>
                  <a:pt x="124018" y="162070"/>
                  <a:pt x="80808" y="162269"/>
                </a:cubicBezTo>
                <a:cubicBezTo>
                  <a:pt x="37203" y="162467"/>
                  <a:pt x="-523" y="124015"/>
                  <a:pt x="5" y="79748"/>
                </a:cubicBezTo>
                <a:cubicBezTo>
                  <a:pt x="534" y="36737"/>
                  <a:pt x="36938" y="332"/>
                  <a:pt x="79751" y="2"/>
                </a:cubicBezTo>
                <a:cubicBezTo>
                  <a:pt x="124414" y="-328"/>
                  <a:pt x="160620" y="36869"/>
                  <a:pt x="160025" y="82325"/>
                </a:cubicBezTo>
                <a:close/>
              </a:path>
            </a:pathLst>
          </a:custGeom>
          <a:solidFill>
            <a:schemeClr val="accent2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Graphic 2">
            <a:extLst>
              <a:ext uri="{FF2B5EF4-FFF2-40B4-BE49-F238E27FC236}">
                <a16:creationId xmlns:a16="http://schemas.microsoft.com/office/drawing/2014/main" id="{19B158BB-6082-42F7-9EC0-82BC109CBDFC}"/>
              </a:ext>
            </a:extLst>
          </p:cNvPr>
          <p:cNvSpPr/>
          <p:nvPr/>
        </p:nvSpPr>
        <p:spPr>
          <a:xfrm>
            <a:off x="5998437" y="4008405"/>
            <a:ext cx="108495" cy="107805"/>
          </a:xfrm>
          <a:custGeom>
            <a:avLst/>
            <a:gdLst>
              <a:gd name="connsiteX0" fmla="*/ 78629 w 156990"/>
              <a:gd name="connsiteY0" fmla="*/ 155991 h 155991"/>
              <a:gd name="connsiteX1" fmla="*/ 6 w 156990"/>
              <a:gd name="connsiteY1" fmla="*/ 76708 h 155991"/>
              <a:gd name="connsiteX2" fmla="*/ 77770 w 156990"/>
              <a:gd name="connsiteY2" fmla="*/ 2 h 155991"/>
              <a:gd name="connsiteX3" fmla="*/ 156987 w 156990"/>
              <a:gd name="connsiteY3" fmla="*/ 75717 h 155991"/>
              <a:gd name="connsiteX4" fmla="*/ 78629 w 156990"/>
              <a:gd name="connsiteY4" fmla="*/ 155991 h 15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990" h="155991">
                <a:moveTo>
                  <a:pt x="78629" y="155991"/>
                </a:moveTo>
                <a:cubicBezTo>
                  <a:pt x="33371" y="155991"/>
                  <a:pt x="-522" y="121767"/>
                  <a:pt x="6" y="76708"/>
                </a:cubicBezTo>
                <a:cubicBezTo>
                  <a:pt x="535" y="33102"/>
                  <a:pt x="33768" y="332"/>
                  <a:pt x="77770" y="2"/>
                </a:cubicBezTo>
                <a:cubicBezTo>
                  <a:pt x="120913" y="-263"/>
                  <a:pt x="156657" y="33895"/>
                  <a:pt x="156987" y="75717"/>
                </a:cubicBezTo>
                <a:cubicBezTo>
                  <a:pt x="157384" y="120512"/>
                  <a:pt x="122697" y="155991"/>
                  <a:pt x="78629" y="155991"/>
                </a:cubicBezTo>
                <a:close/>
              </a:path>
            </a:pathLst>
          </a:custGeom>
          <a:solidFill>
            <a:schemeClr val="accent2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Graphic 2">
            <a:extLst>
              <a:ext uri="{FF2B5EF4-FFF2-40B4-BE49-F238E27FC236}">
                <a16:creationId xmlns:a16="http://schemas.microsoft.com/office/drawing/2014/main" id="{0836F035-0012-48EE-AADE-0429E918EBEC}"/>
              </a:ext>
            </a:extLst>
          </p:cNvPr>
          <p:cNvSpPr/>
          <p:nvPr/>
        </p:nvSpPr>
        <p:spPr>
          <a:xfrm>
            <a:off x="7049998" y="3877669"/>
            <a:ext cx="78228" cy="78650"/>
          </a:xfrm>
          <a:custGeom>
            <a:avLst/>
            <a:gdLst>
              <a:gd name="connsiteX0" fmla="*/ 43 w 113194"/>
              <a:gd name="connsiteY0" fmla="*/ 56182 h 113805"/>
              <a:gd name="connsiteX1" fmla="*/ 60232 w 113194"/>
              <a:gd name="connsiteY1" fmla="*/ 89 h 113805"/>
              <a:gd name="connsiteX2" fmla="*/ 113154 w 113194"/>
              <a:gd name="connsiteY2" fmla="*/ 59222 h 113805"/>
              <a:gd name="connsiteX3" fmla="*/ 55475 w 113194"/>
              <a:gd name="connsiteY3" fmla="*/ 113795 h 113805"/>
              <a:gd name="connsiteX4" fmla="*/ 43 w 113194"/>
              <a:gd name="connsiteY4" fmla="*/ 56182 h 11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94" h="113805">
                <a:moveTo>
                  <a:pt x="43" y="56182"/>
                </a:moveTo>
                <a:cubicBezTo>
                  <a:pt x="1232" y="19778"/>
                  <a:pt x="24092" y="-1562"/>
                  <a:pt x="60232" y="89"/>
                </a:cubicBezTo>
                <a:cubicBezTo>
                  <a:pt x="89567" y="1411"/>
                  <a:pt x="114343" y="29094"/>
                  <a:pt x="113154" y="59222"/>
                </a:cubicBezTo>
                <a:cubicBezTo>
                  <a:pt x="111899" y="90538"/>
                  <a:pt x="86726" y="114389"/>
                  <a:pt x="55475" y="113795"/>
                </a:cubicBezTo>
                <a:cubicBezTo>
                  <a:pt x="19930" y="113002"/>
                  <a:pt x="-1081" y="91199"/>
                  <a:pt x="43" y="56182"/>
                </a:cubicBezTo>
                <a:close/>
              </a:path>
            </a:pathLst>
          </a:custGeom>
          <a:solidFill>
            <a:schemeClr val="accent4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Graphic 2">
            <a:extLst>
              <a:ext uri="{FF2B5EF4-FFF2-40B4-BE49-F238E27FC236}">
                <a16:creationId xmlns:a16="http://schemas.microsoft.com/office/drawing/2014/main" id="{98F6AD33-798D-4839-A9FB-648316D2D340}"/>
              </a:ext>
            </a:extLst>
          </p:cNvPr>
          <p:cNvSpPr/>
          <p:nvPr/>
        </p:nvSpPr>
        <p:spPr>
          <a:xfrm>
            <a:off x="5249729" y="4867156"/>
            <a:ext cx="73788" cy="74244"/>
          </a:xfrm>
          <a:custGeom>
            <a:avLst/>
            <a:gdLst>
              <a:gd name="connsiteX0" fmla="*/ 53583 w 106771"/>
              <a:gd name="connsiteY0" fmla="*/ 1 h 107430"/>
              <a:gd name="connsiteX1" fmla="*/ 106770 w 106771"/>
              <a:gd name="connsiteY1" fmla="*/ 52989 h 107430"/>
              <a:gd name="connsiteX2" fmla="*/ 53320 w 106771"/>
              <a:gd name="connsiteY2" fmla="*/ 107430 h 107430"/>
              <a:gd name="connsiteX3" fmla="*/ 1 w 106771"/>
              <a:gd name="connsiteY3" fmla="*/ 52725 h 107430"/>
              <a:gd name="connsiteX4" fmla="*/ 53583 w 106771"/>
              <a:gd name="connsiteY4" fmla="*/ 1 h 10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771" h="107430">
                <a:moveTo>
                  <a:pt x="53583" y="1"/>
                </a:moveTo>
                <a:cubicBezTo>
                  <a:pt x="86156" y="265"/>
                  <a:pt x="106968" y="21011"/>
                  <a:pt x="106770" y="52989"/>
                </a:cubicBezTo>
                <a:cubicBezTo>
                  <a:pt x="106571" y="83645"/>
                  <a:pt x="83117" y="107496"/>
                  <a:pt x="53320" y="107430"/>
                </a:cubicBezTo>
                <a:cubicBezTo>
                  <a:pt x="23786" y="107364"/>
                  <a:pt x="134" y="83117"/>
                  <a:pt x="1" y="52725"/>
                </a:cubicBezTo>
                <a:cubicBezTo>
                  <a:pt x="-197" y="21936"/>
                  <a:pt x="22399" y="-197"/>
                  <a:pt x="53583" y="1"/>
                </a:cubicBezTo>
                <a:close/>
              </a:path>
            </a:pathLst>
          </a:custGeom>
          <a:solidFill>
            <a:schemeClr val="accent1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Graphic 2">
            <a:extLst>
              <a:ext uri="{FF2B5EF4-FFF2-40B4-BE49-F238E27FC236}">
                <a16:creationId xmlns:a16="http://schemas.microsoft.com/office/drawing/2014/main" id="{C67034AB-30A7-4077-9F6A-4CF167C24B60}"/>
              </a:ext>
            </a:extLst>
          </p:cNvPr>
          <p:cNvSpPr/>
          <p:nvPr/>
        </p:nvSpPr>
        <p:spPr>
          <a:xfrm>
            <a:off x="4673128" y="2473088"/>
            <a:ext cx="73516" cy="75458"/>
          </a:xfrm>
          <a:custGeom>
            <a:avLst/>
            <a:gdLst>
              <a:gd name="connsiteX0" fmla="*/ 56102 w 106376"/>
              <a:gd name="connsiteY0" fmla="*/ 35 h 109186"/>
              <a:gd name="connsiteX1" fmla="*/ 106314 w 106376"/>
              <a:gd name="connsiteY1" fmla="*/ 57713 h 109186"/>
              <a:gd name="connsiteX2" fmla="*/ 49891 w 106376"/>
              <a:gd name="connsiteY2" fmla="*/ 109049 h 109186"/>
              <a:gd name="connsiteX3" fmla="*/ 9 w 106376"/>
              <a:gd name="connsiteY3" fmla="*/ 53287 h 109186"/>
              <a:gd name="connsiteX4" fmla="*/ 56102 w 106376"/>
              <a:gd name="connsiteY4" fmla="*/ 35 h 10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76" h="109186">
                <a:moveTo>
                  <a:pt x="56102" y="35"/>
                </a:moveTo>
                <a:cubicBezTo>
                  <a:pt x="85634" y="1224"/>
                  <a:pt x="107702" y="26595"/>
                  <a:pt x="106314" y="57713"/>
                </a:cubicBezTo>
                <a:cubicBezTo>
                  <a:pt x="104993" y="87246"/>
                  <a:pt x="78631" y="111229"/>
                  <a:pt x="49891" y="109049"/>
                </a:cubicBezTo>
                <a:cubicBezTo>
                  <a:pt x="23133" y="107067"/>
                  <a:pt x="-520" y="80573"/>
                  <a:pt x="9" y="53287"/>
                </a:cubicBezTo>
                <a:cubicBezTo>
                  <a:pt x="603" y="25207"/>
                  <a:pt x="28286" y="-1088"/>
                  <a:pt x="56102" y="35"/>
                </a:cubicBezTo>
                <a:close/>
              </a:path>
            </a:pathLst>
          </a:custGeom>
          <a:solidFill>
            <a:schemeClr val="accent1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D90DF86-9E29-4295-9A7A-27DB7B1C1176}"/>
              </a:ext>
            </a:extLst>
          </p:cNvPr>
          <p:cNvGrpSpPr/>
          <p:nvPr/>
        </p:nvGrpSpPr>
        <p:grpSpPr>
          <a:xfrm>
            <a:off x="3994530" y="3782030"/>
            <a:ext cx="510165" cy="425911"/>
            <a:chOff x="6227009" y="2996488"/>
            <a:chExt cx="738200" cy="616286"/>
          </a:xfrm>
        </p:grpSpPr>
        <p:sp>
          <p:nvSpPr>
            <p:cNvPr id="85" name="Graphic 2">
              <a:extLst>
                <a:ext uri="{FF2B5EF4-FFF2-40B4-BE49-F238E27FC236}">
                  <a16:creationId xmlns:a16="http://schemas.microsoft.com/office/drawing/2014/main" id="{6FA2B09A-4C60-4627-9EE6-0D2127C41116}"/>
                </a:ext>
              </a:extLst>
            </p:cNvPr>
            <p:cNvSpPr/>
            <p:nvPr/>
          </p:nvSpPr>
          <p:spPr>
            <a:xfrm>
              <a:off x="6484750" y="2996488"/>
              <a:ext cx="480459" cy="575324"/>
            </a:xfrm>
            <a:custGeom>
              <a:avLst/>
              <a:gdLst>
                <a:gd name="connsiteX0" fmla="*/ 452709 w 480459"/>
                <a:gd name="connsiteY0" fmla="*/ 313917 h 575324"/>
                <a:gd name="connsiteX1" fmla="*/ 462554 w 480459"/>
                <a:gd name="connsiteY1" fmla="*/ 388113 h 575324"/>
                <a:gd name="connsiteX2" fmla="*/ 462884 w 480459"/>
                <a:gd name="connsiteY2" fmla="*/ 406744 h 575324"/>
                <a:gd name="connsiteX3" fmla="*/ 453172 w 480459"/>
                <a:gd name="connsiteY3" fmla="*/ 481007 h 575324"/>
                <a:gd name="connsiteX4" fmla="*/ 475834 w 480459"/>
                <a:gd name="connsiteY4" fmla="*/ 539808 h 575324"/>
                <a:gd name="connsiteX5" fmla="*/ 418155 w 480459"/>
                <a:gd name="connsiteY5" fmla="*/ 567425 h 575324"/>
                <a:gd name="connsiteX6" fmla="*/ 161344 w 480459"/>
                <a:gd name="connsiteY6" fmla="*/ 575156 h 575324"/>
                <a:gd name="connsiteX7" fmla="*/ 13613 w 480459"/>
                <a:gd name="connsiteY7" fmla="*/ 535382 h 575324"/>
                <a:gd name="connsiteX8" fmla="*/ 200 w 480459"/>
                <a:gd name="connsiteY8" fmla="*/ 511795 h 575324"/>
                <a:gd name="connsiteX9" fmla="*/ 2 w 480459"/>
                <a:gd name="connsiteY9" fmla="*/ 323960 h 575324"/>
                <a:gd name="connsiteX10" fmla="*/ 17180 w 480459"/>
                <a:gd name="connsiteY10" fmla="*/ 295286 h 575324"/>
                <a:gd name="connsiteX11" fmla="*/ 148196 w 480459"/>
                <a:gd name="connsiteY11" fmla="*/ 18984 h 575324"/>
                <a:gd name="connsiteX12" fmla="*/ 163656 w 480459"/>
                <a:gd name="connsiteY12" fmla="*/ 550 h 575324"/>
                <a:gd name="connsiteX13" fmla="*/ 236200 w 480459"/>
                <a:gd name="connsiteY13" fmla="*/ 53868 h 575324"/>
                <a:gd name="connsiteX14" fmla="*/ 240693 w 480459"/>
                <a:gd name="connsiteY14" fmla="*/ 174577 h 575324"/>
                <a:gd name="connsiteX15" fmla="*/ 289650 w 480459"/>
                <a:gd name="connsiteY15" fmla="*/ 230538 h 575324"/>
                <a:gd name="connsiteX16" fmla="*/ 424762 w 480459"/>
                <a:gd name="connsiteY16" fmla="*/ 230405 h 575324"/>
                <a:gd name="connsiteX17" fmla="*/ 476098 w 480459"/>
                <a:gd name="connsiteY17" fmla="*/ 255974 h 575324"/>
                <a:gd name="connsiteX18" fmla="*/ 452709 w 480459"/>
                <a:gd name="connsiteY18" fmla="*/ 313917 h 575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80459" h="575324">
                  <a:moveTo>
                    <a:pt x="452709" y="313917"/>
                  </a:moveTo>
                  <a:cubicBezTo>
                    <a:pt x="486933" y="342855"/>
                    <a:pt x="488585" y="352502"/>
                    <a:pt x="462554" y="388113"/>
                  </a:cubicBezTo>
                  <a:cubicBezTo>
                    <a:pt x="456674" y="396173"/>
                    <a:pt x="457136" y="399014"/>
                    <a:pt x="462884" y="406744"/>
                  </a:cubicBezTo>
                  <a:cubicBezTo>
                    <a:pt x="488519" y="441299"/>
                    <a:pt x="486801" y="451209"/>
                    <a:pt x="453172" y="481007"/>
                  </a:cubicBezTo>
                  <a:cubicBezTo>
                    <a:pt x="470746" y="496599"/>
                    <a:pt x="487065" y="512984"/>
                    <a:pt x="475834" y="539808"/>
                  </a:cubicBezTo>
                  <a:cubicBezTo>
                    <a:pt x="464734" y="566434"/>
                    <a:pt x="441808" y="566831"/>
                    <a:pt x="418155" y="567425"/>
                  </a:cubicBezTo>
                  <a:cubicBezTo>
                    <a:pt x="332529" y="569606"/>
                    <a:pt x="246903" y="571521"/>
                    <a:pt x="161344" y="575156"/>
                  </a:cubicBezTo>
                  <a:cubicBezTo>
                    <a:pt x="107431" y="577468"/>
                    <a:pt x="60984" y="555665"/>
                    <a:pt x="13613" y="535382"/>
                  </a:cubicBezTo>
                  <a:cubicBezTo>
                    <a:pt x="2381" y="530559"/>
                    <a:pt x="200" y="522432"/>
                    <a:pt x="200" y="511795"/>
                  </a:cubicBezTo>
                  <a:cubicBezTo>
                    <a:pt x="332" y="449161"/>
                    <a:pt x="530" y="386593"/>
                    <a:pt x="2" y="323960"/>
                  </a:cubicBezTo>
                  <a:cubicBezTo>
                    <a:pt x="-130" y="310019"/>
                    <a:pt x="5618" y="302487"/>
                    <a:pt x="17180" y="295286"/>
                  </a:cubicBezTo>
                  <a:cubicBezTo>
                    <a:pt x="119521" y="231198"/>
                    <a:pt x="161806" y="137975"/>
                    <a:pt x="148196" y="18984"/>
                  </a:cubicBezTo>
                  <a:cubicBezTo>
                    <a:pt x="146610" y="4911"/>
                    <a:pt x="152028" y="2070"/>
                    <a:pt x="163656" y="550"/>
                  </a:cubicBezTo>
                  <a:cubicBezTo>
                    <a:pt x="196492" y="-3612"/>
                    <a:pt x="224109" y="16010"/>
                    <a:pt x="236200" y="53868"/>
                  </a:cubicBezTo>
                  <a:cubicBezTo>
                    <a:pt x="248885" y="93576"/>
                    <a:pt x="245648" y="134274"/>
                    <a:pt x="240693" y="174577"/>
                  </a:cubicBezTo>
                  <a:cubicBezTo>
                    <a:pt x="233821" y="230802"/>
                    <a:pt x="233293" y="230670"/>
                    <a:pt x="289650" y="230538"/>
                  </a:cubicBezTo>
                  <a:cubicBezTo>
                    <a:pt x="334709" y="230405"/>
                    <a:pt x="379769" y="230670"/>
                    <a:pt x="424762" y="230405"/>
                  </a:cubicBezTo>
                  <a:cubicBezTo>
                    <a:pt x="446367" y="230273"/>
                    <a:pt x="466848" y="230934"/>
                    <a:pt x="476098" y="255974"/>
                  </a:cubicBezTo>
                  <a:cubicBezTo>
                    <a:pt x="483960" y="277117"/>
                    <a:pt x="479798" y="289009"/>
                    <a:pt x="452709" y="313917"/>
                  </a:cubicBezTo>
                  <a:close/>
                </a:path>
              </a:pathLst>
            </a:custGeom>
            <a:solidFill>
              <a:srgbClr val="FEFEFD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Graphic 2">
              <a:extLst>
                <a:ext uri="{FF2B5EF4-FFF2-40B4-BE49-F238E27FC236}">
                  <a16:creationId xmlns:a16="http://schemas.microsoft.com/office/drawing/2014/main" id="{14703538-DC1A-4D82-839C-AE91F13E63E8}"/>
                </a:ext>
              </a:extLst>
            </p:cNvPr>
            <p:cNvSpPr/>
            <p:nvPr/>
          </p:nvSpPr>
          <p:spPr>
            <a:xfrm>
              <a:off x="6227009" y="3255004"/>
              <a:ext cx="219398" cy="357770"/>
            </a:xfrm>
            <a:custGeom>
              <a:avLst/>
              <a:gdLst>
                <a:gd name="connsiteX0" fmla="*/ 218894 w 219398"/>
                <a:gd name="connsiteY0" fmla="*/ 181462 h 357770"/>
                <a:gd name="connsiteX1" fmla="*/ 219290 w 219398"/>
                <a:gd name="connsiteY1" fmla="*/ 326550 h 357770"/>
                <a:gd name="connsiteX2" fmla="*/ 190418 w 219398"/>
                <a:gd name="connsiteY2" fmla="*/ 357735 h 357770"/>
                <a:gd name="connsiteX3" fmla="*/ 28812 w 219398"/>
                <a:gd name="connsiteY3" fmla="*/ 357602 h 357770"/>
                <a:gd name="connsiteX4" fmla="*/ 6 w 219398"/>
                <a:gd name="connsiteY4" fmla="*/ 329655 h 357770"/>
                <a:gd name="connsiteX5" fmla="*/ 6 w 219398"/>
                <a:gd name="connsiteY5" fmla="*/ 29568 h 357770"/>
                <a:gd name="connsiteX6" fmla="*/ 30662 w 219398"/>
                <a:gd name="connsiteY6" fmla="*/ 101 h 357770"/>
                <a:gd name="connsiteX7" fmla="*/ 188964 w 219398"/>
                <a:gd name="connsiteY7" fmla="*/ 35 h 357770"/>
                <a:gd name="connsiteX8" fmla="*/ 219356 w 219398"/>
                <a:gd name="connsiteY8" fmla="*/ 29766 h 357770"/>
                <a:gd name="connsiteX9" fmla="*/ 218894 w 219398"/>
                <a:gd name="connsiteY9" fmla="*/ 181462 h 357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398" h="357770">
                  <a:moveTo>
                    <a:pt x="218894" y="181462"/>
                  </a:moveTo>
                  <a:cubicBezTo>
                    <a:pt x="218894" y="229825"/>
                    <a:pt x="218101" y="278187"/>
                    <a:pt x="219290" y="326550"/>
                  </a:cubicBezTo>
                  <a:cubicBezTo>
                    <a:pt x="219818" y="348155"/>
                    <a:pt x="214929" y="358461"/>
                    <a:pt x="190418" y="357735"/>
                  </a:cubicBezTo>
                  <a:cubicBezTo>
                    <a:pt x="136571" y="356149"/>
                    <a:pt x="82659" y="356479"/>
                    <a:pt x="28812" y="357602"/>
                  </a:cubicBezTo>
                  <a:cubicBezTo>
                    <a:pt x="7736" y="358065"/>
                    <a:pt x="-192" y="351656"/>
                    <a:pt x="6" y="329655"/>
                  </a:cubicBezTo>
                  <a:cubicBezTo>
                    <a:pt x="931" y="229626"/>
                    <a:pt x="1063" y="129597"/>
                    <a:pt x="6" y="29568"/>
                  </a:cubicBezTo>
                  <a:cubicBezTo>
                    <a:pt x="-259" y="5981"/>
                    <a:pt x="8265" y="-427"/>
                    <a:pt x="30662" y="101"/>
                  </a:cubicBezTo>
                  <a:cubicBezTo>
                    <a:pt x="83385" y="1357"/>
                    <a:pt x="136241" y="1357"/>
                    <a:pt x="188964" y="35"/>
                  </a:cubicBezTo>
                  <a:cubicBezTo>
                    <a:pt x="211560" y="-560"/>
                    <a:pt x="220083" y="6246"/>
                    <a:pt x="219356" y="29766"/>
                  </a:cubicBezTo>
                  <a:cubicBezTo>
                    <a:pt x="217770" y="80310"/>
                    <a:pt x="218894" y="130852"/>
                    <a:pt x="218894" y="181462"/>
                  </a:cubicBezTo>
                  <a:close/>
                </a:path>
              </a:pathLst>
            </a:custGeom>
            <a:solidFill>
              <a:schemeClr val="accent6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E5B28F6-8D5C-4896-BC84-58D568CA9653}"/>
              </a:ext>
            </a:extLst>
          </p:cNvPr>
          <p:cNvSpPr/>
          <p:nvPr/>
        </p:nvSpPr>
        <p:spPr>
          <a:xfrm>
            <a:off x="5788633" y="5586580"/>
            <a:ext cx="598587" cy="346668"/>
          </a:xfrm>
          <a:custGeom>
            <a:avLst/>
            <a:gdLst>
              <a:gd name="connsiteX0" fmla="*/ 201037 w 866145"/>
              <a:gd name="connsiteY0" fmla="*/ 118991 h 501623"/>
              <a:gd name="connsiteX1" fmla="*/ 119639 w 866145"/>
              <a:gd name="connsiteY1" fmla="*/ 199265 h 501623"/>
              <a:gd name="connsiteX2" fmla="*/ 198791 w 866145"/>
              <a:gd name="connsiteY2" fmla="*/ 283636 h 501623"/>
              <a:gd name="connsiteX3" fmla="*/ 283624 w 866145"/>
              <a:gd name="connsiteY3" fmla="*/ 203361 h 501623"/>
              <a:gd name="connsiteX4" fmla="*/ 201037 w 866145"/>
              <a:gd name="connsiteY4" fmla="*/ 118991 h 501623"/>
              <a:gd name="connsiteX5" fmla="*/ 642050 w 866145"/>
              <a:gd name="connsiteY5" fmla="*/ 58670 h 501623"/>
              <a:gd name="connsiteX6" fmla="*/ 542153 w 866145"/>
              <a:gd name="connsiteY6" fmla="*/ 155065 h 501623"/>
              <a:gd name="connsiteX7" fmla="*/ 639341 w 866145"/>
              <a:gd name="connsiteY7" fmla="*/ 257076 h 501623"/>
              <a:gd name="connsiteX8" fmla="*/ 740625 w 866145"/>
              <a:gd name="connsiteY8" fmla="*/ 159293 h 501623"/>
              <a:gd name="connsiteX9" fmla="*/ 642050 w 866145"/>
              <a:gd name="connsiteY9" fmla="*/ 58670 h 501623"/>
              <a:gd name="connsiteX10" fmla="*/ 204670 w 866145"/>
              <a:gd name="connsiteY10" fmla="*/ 58207 h 501623"/>
              <a:gd name="connsiteX11" fmla="*/ 330665 w 866145"/>
              <a:gd name="connsiteY11" fmla="*/ 143833 h 501623"/>
              <a:gd name="connsiteX12" fmla="*/ 309126 w 866145"/>
              <a:gd name="connsiteY12" fmla="*/ 293612 h 501623"/>
              <a:gd name="connsiteX13" fmla="*/ 315799 w 866145"/>
              <a:gd name="connsiteY13" fmla="*/ 337746 h 501623"/>
              <a:gd name="connsiteX14" fmla="*/ 398122 w 866145"/>
              <a:gd name="connsiteY14" fmla="*/ 471999 h 501623"/>
              <a:gd name="connsiteX15" fmla="*/ 387154 w 866145"/>
              <a:gd name="connsiteY15" fmla="*/ 498824 h 501623"/>
              <a:gd name="connsiteX16" fmla="*/ 340047 w 866145"/>
              <a:gd name="connsiteY16" fmla="*/ 480324 h 501623"/>
              <a:gd name="connsiteX17" fmla="*/ 252241 w 866145"/>
              <a:gd name="connsiteY17" fmla="*/ 370385 h 501623"/>
              <a:gd name="connsiteX18" fmla="*/ 66123 w 866145"/>
              <a:gd name="connsiteY18" fmla="*/ 466912 h 501623"/>
              <a:gd name="connsiteX19" fmla="*/ 34608 w 866145"/>
              <a:gd name="connsiteY19" fmla="*/ 500806 h 501623"/>
              <a:gd name="connsiteX20" fmla="*/ 2697 w 866145"/>
              <a:gd name="connsiteY20" fmla="*/ 461627 h 501623"/>
              <a:gd name="connsiteX21" fmla="*/ 91560 w 866145"/>
              <a:gd name="connsiteY21" fmla="*/ 334047 h 501623"/>
              <a:gd name="connsiteX22" fmla="*/ 94666 w 866145"/>
              <a:gd name="connsiteY22" fmla="*/ 295858 h 501623"/>
              <a:gd name="connsiteX23" fmla="*/ 70946 w 866145"/>
              <a:gd name="connsiteY23" fmla="*/ 143437 h 501623"/>
              <a:gd name="connsiteX24" fmla="*/ 204670 w 866145"/>
              <a:gd name="connsiteY24" fmla="*/ 58207 h 501623"/>
              <a:gd name="connsiteX25" fmla="*/ 653050 w 866145"/>
              <a:gd name="connsiteY25" fmla="*/ 487 h 501623"/>
              <a:gd name="connsiteX26" fmla="*/ 762032 w 866145"/>
              <a:gd name="connsiteY26" fmla="*/ 52195 h 501623"/>
              <a:gd name="connsiteX27" fmla="*/ 735274 w 866145"/>
              <a:gd name="connsiteY27" fmla="*/ 289516 h 501623"/>
              <a:gd name="connsiteX28" fmla="*/ 756548 w 866145"/>
              <a:gd name="connsiteY28" fmla="*/ 307355 h 501623"/>
              <a:gd name="connsiteX29" fmla="*/ 864241 w 866145"/>
              <a:gd name="connsiteY29" fmla="*/ 471008 h 501623"/>
              <a:gd name="connsiteX30" fmla="*/ 849442 w 866145"/>
              <a:gd name="connsiteY30" fmla="*/ 499088 h 501623"/>
              <a:gd name="connsiteX31" fmla="*/ 805836 w 866145"/>
              <a:gd name="connsiteY31" fmla="*/ 479796 h 501623"/>
              <a:gd name="connsiteX32" fmla="*/ 708185 w 866145"/>
              <a:gd name="connsiteY32" fmla="*/ 349309 h 501623"/>
              <a:gd name="connsiteX33" fmla="*/ 478462 w 866145"/>
              <a:gd name="connsiteY33" fmla="*/ 472594 h 501623"/>
              <a:gd name="connsiteX34" fmla="*/ 451374 w 866145"/>
              <a:gd name="connsiteY34" fmla="*/ 500739 h 501623"/>
              <a:gd name="connsiteX35" fmla="*/ 419660 w 866145"/>
              <a:gd name="connsiteY35" fmla="*/ 461494 h 501623"/>
              <a:gd name="connsiteX36" fmla="*/ 547042 w 866145"/>
              <a:gd name="connsiteY36" fmla="*/ 293414 h 501623"/>
              <a:gd name="connsiteX37" fmla="*/ 538916 w 866145"/>
              <a:gd name="connsiteY37" fmla="*/ 35347 h 501623"/>
              <a:gd name="connsiteX38" fmla="*/ 653050 w 866145"/>
              <a:gd name="connsiteY38" fmla="*/ 487 h 50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66145" h="501623">
                <a:moveTo>
                  <a:pt x="201037" y="118991"/>
                </a:moveTo>
                <a:cubicBezTo>
                  <a:pt x="157629" y="118661"/>
                  <a:pt x="120036" y="155726"/>
                  <a:pt x="119639" y="199265"/>
                </a:cubicBezTo>
                <a:cubicBezTo>
                  <a:pt x="119177" y="249676"/>
                  <a:pt x="150758" y="283372"/>
                  <a:pt x="198791" y="283636"/>
                </a:cubicBezTo>
                <a:cubicBezTo>
                  <a:pt x="246559" y="283900"/>
                  <a:pt x="283161" y="249346"/>
                  <a:pt x="283624" y="203361"/>
                </a:cubicBezTo>
                <a:cubicBezTo>
                  <a:pt x="284152" y="158897"/>
                  <a:pt x="245501" y="119388"/>
                  <a:pt x="201037" y="118991"/>
                </a:cubicBezTo>
                <a:close/>
                <a:moveTo>
                  <a:pt x="642050" y="58670"/>
                </a:moveTo>
                <a:cubicBezTo>
                  <a:pt x="589260" y="58340"/>
                  <a:pt x="542880" y="103068"/>
                  <a:pt x="542153" y="155065"/>
                </a:cubicBezTo>
                <a:cubicBezTo>
                  <a:pt x="541360" y="211620"/>
                  <a:pt x="583975" y="256283"/>
                  <a:pt x="639341" y="257076"/>
                </a:cubicBezTo>
                <a:cubicBezTo>
                  <a:pt x="694971" y="257869"/>
                  <a:pt x="740030" y="214395"/>
                  <a:pt x="740625" y="159293"/>
                </a:cubicBezTo>
                <a:cubicBezTo>
                  <a:pt x="741286" y="104985"/>
                  <a:pt x="696292" y="59066"/>
                  <a:pt x="642050" y="58670"/>
                </a:cubicBezTo>
                <a:close/>
                <a:moveTo>
                  <a:pt x="204670" y="58207"/>
                </a:moveTo>
                <a:cubicBezTo>
                  <a:pt x="259442" y="64087"/>
                  <a:pt x="305361" y="87872"/>
                  <a:pt x="330665" y="143833"/>
                </a:cubicBezTo>
                <a:cubicBezTo>
                  <a:pt x="355375" y="198472"/>
                  <a:pt x="347578" y="249676"/>
                  <a:pt x="309126" y="293612"/>
                </a:cubicBezTo>
                <a:cubicBezTo>
                  <a:pt x="290032" y="315415"/>
                  <a:pt x="293733" y="322484"/>
                  <a:pt x="315799" y="337746"/>
                </a:cubicBezTo>
                <a:cubicBezTo>
                  <a:pt x="362114" y="369724"/>
                  <a:pt x="392241" y="414057"/>
                  <a:pt x="398122" y="471999"/>
                </a:cubicBezTo>
                <a:cubicBezTo>
                  <a:pt x="399245" y="483099"/>
                  <a:pt x="407504" y="499220"/>
                  <a:pt x="387154" y="498824"/>
                </a:cubicBezTo>
                <a:cubicBezTo>
                  <a:pt x="370373" y="498493"/>
                  <a:pt x="346323" y="512632"/>
                  <a:pt x="340047" y="480324"/>
                </a:cubicBezTo>
                <a:cubicBezTo>
                  <a:pt x="330005" y="428790"/>
                  <a:pt x="302255" y="390139"/>
                  <a:pt x="252241" y="370385"/>
                </a:cubicBezTo>
                <a:cubicBezTo>
                  <a:pt x="176526" y="340455"/>
                  <a:pt x="83103" y="382277"/>
                  <a:pt x="66123" y="466912"/>
                </a:cubicBezTo>
                <a:cubicBezTo>
                  <a:pt x="62621" y="484421"/>
                  <a:pt x="59318" y="500938"/>
                  <a:pt x="34608" y="500806"/>
                </a:cubicBezTo>
                <a:cubicBezTo>
                  <a:pt x="3556" y="500673"/>
                  <a:pt x="-5100" y="491953"/>
                  <a:pt x="2697" y="461627"/>
                </a:cubicBezTo>
                <a:cubicBezTo>
                  <a:pt x="16439" y="408176"/>
                  <a:pt x="43924" y="363579"/>
                  <a:pt x="91560" y="334047"/>
                </a:cubicBezTo>
                <a:cubicBezTo>
                  <a:pt x="112239" y="321229"/>
                  <a:pt x="110720" y="312706"/>
                  <a:pt x="94666" y="295858"/>
                </a:cubicBezTo>
                <a:cubicBezTo>
                  <a:pt x="52183" y="251328"/>
                  <a:pt x="46765" y="197019"/>
                  <a:pt x="70946" y="143437"/>
                </a:cubicBezTo>
                <a:cubicBezTo>
                  <a:pt x="95128" y="89854"/>
                  <a:pt x="140848" y="61378"/>
                  <a:pt x="204670" y="58207"/>
                </a:cubicBezTo>
                <a:close/>
                <a:moveTo>
                  <a:pt x="653050" y="487"/>
                </a:moveTo>
                <a:cubicBezTo>
                  <a:pt x="693617" y="3551"/>
                  <a:pt x="733325" y="21043"/>
                  <a:pt x="762032" y="52195"/>
                </a:cubicBezTo>
                <a:cubicBezTo>
                  <a:pt x="821296" y="116546"/>
                  <a:pt x="810394" y="215254"/>
                  <a:pt x="735274" y="289516"/>
                </a:cubicBezTo>
                <a:cubicBezTo>
                  <a:pt x="738445" y="299889"/>
                  <a:pt x="748686" y="302664"/>
                  <a:pt x="756548" y="307355"/>
                </a:cubicBezTo>
                <a:cubicBezTo>
                  <a:pt x="818785" y="344750"/>
                  <a:pt x="854198" y="399521"/>
                  <a:pt x="864241" y="471008"/>
                </a:cubicBezTo>
                <a:cubicBezTo>
                  <a:pt x="866025" y="483562"/>
                  <a:pt x="871442" y="499815"/>
                  <a:pt x="849442" y="499088"/>
                </a:cubicBezTo>
                <a:cubicBezTo>
                  <a:pt x="832924" y="498493"/>
                  <a:pt x="810857" y="509395"/>
                  <a:pt x="805836" y="479796"/>
                </a:cubicBezTo>
                <a:cubicBezTo>
                  <a:pt x="795727" y="419738"/>
                  <a:pt x="764740" y="373688"/>
                  <a:pt x="708185" y="349309"/>
                </a:cubicBezTo>
                <a:cubicBezTo>
                  <a:pt x="612252" y="307949"/>
                  <a:pt x="500529" y="359219"/>
                  <a:pt x="478462" y="472594"/>
                </a:cubicBezTo>
                <a:cubicBezTo>
                  <a:pt x="475225" y="489045"/>
                  <a:pt x="473044" y="501136"/>
                  <a:pt x="451374" y="500739"/>
                </a:cubicBezTo>
                <a:cubicBezTo>
                  <a:pt x="418471" y="500211"/>
                  <a:pt x="413581" y="495190"/>
                  <a:pt x="419660" y="461494"/>
                </a:cubicBezTo>
                <a:cubicBezTo>
                  <a:pt x="433601" y="383929"/>
                  <a:pt x="479585" y="330479"/>
                  <a:pt x="547042" y="293414"/>
                </a:cubicBezTo>
                <a:cubicBezTo>
                  <a:pt x="466569" y="185457"/>
                  <a:pt x="464125" y="97056"/>
                  <a:pt x="538916" y="35347"/>
                </a:cubicBezTo>
                <a:cubicBezTo>
                  <a:pt x="571059" y="8787"/>
                  <a:pt x="612484" y="-2577"/>
                  <a:pt x="653050" y="487"/>
                </a:cubicBezTo>
                <a:close/>
              </a:path>
            </a:pathLst>
          </a:custGeom>
          <a:solidFill>
            <a:srgbClr val="FBF9F4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8381AEB4-D6D8-4CC2-89CE-503961EB12F5}"/>
              </a:ext>
            </a:extLst>
          </p:cNvPr>
          <p:cNvSpPr/>
          <p:nvPr/>
        </p:nvSpPr>
        <p:spPr>
          <a:xfrm>
            <a:off x="5616242" y="3116010"/>
            <a:ext cx="542031" cy="679454"/>
          </a:xfrm>
          <a:custGeom>
            <a:avLst/>
            <a:gdLst>
              <a:gd name="connsiteX0" fmla="*/ 544792 w 784310"/>
              <a:gd name="connsiteY0" fmla="*/ 700130 h 983158"/>
              <a:gd name="connsiteX1" fmla="*/ 470133 w 784310"/>
              <a:gd name="connsiteY1" fmla="*/ 734024 h 983158"/>
              <a:gd name="connsiteX2" fmla="*/ 514135 w 784310"/>
              <a:gd name="connsiteY2" fmla="*/ 863453 h 983158"/>
              <a:gd name="connsiteX3" fmla="*/ 590908 w 784310"/>
              <a:gd name="connsiteY3" fmla="*/ 836828 h 983158"/>
              <a:gd name="connsiteX4" fmla="*/ 544792 w 784310"/>
              <a:gd name="connsiteY4" fmla="*/ 700130 h 983158"/>
              <a:gd name="connsiteX5" fmla="*/ 240278 w 784310"/>
              <a:gd name="connsiteY5" fmla="*/ 699998 h 983158"/>
              <a:gd name="connsiteX6" fmla="*/ 195087 w 784310"/>
              <a:gd name="connsiteY6" fmla="*/ 841717 h 983158"/>
              <a:gd name="connsiteX7" fmla="*/ 271264 w 784310"/>
              <a:gd name="connsiteY7" fmla="*/ 866229 h 983158"/>
              <a:gd name="connsiteX8" fmla="*/ 313615 w 784310"/>
              <a:gd name="connsiteY8" fmla="*/ 732702 h 983158"/>
              <a:gd name="connsiteX9" fmla="*/ 240278 w 784310"/>
              <a:gd name="connsiteY9" fmla="*/ 699998 h 983158"/>
              <a:gd name="connsiteX10" fmla="*/ 525649 w 784310"/>
              <a:gd name="connsiteY10" fmla="*/ 268483 h 983158"/>
              <a:gd name="connsiteX11" fmla="*/ 539970 w 784310"/>
              <a:gd name="connsiteY11" fmla="*/ 271274 h 983158"/>
              <a:gd name="connsiteX12" fmla="*/ 579413 w 784310"/>
              <a:gd name="connsiteY12" fmla="*/ 305498 h 983158"/>
              <a:gd name="connsiteX13" fmla="*/ 561046 w 784310"/>
              <a:gd name="connsiteY13" fmla="*/ 325055 h 983158"/>
              <a:gd name="connsiteX14" fmla="*/ 375589 w 784310"/>
              <a:gd name="connsiteY14" fmla="*/ 503310 h 983158"/>
              <a:gd name="connsiteX15" fmla="*/ 346915 w 784310"/>
              <a:gd name="connsiteY15" fmla="*/ 502121 h 983158"/>
              <a:gd name="connsiteX16" fmla="*/ 265584 w 784310"/>
              <a:gd name="connsiteY16" fmla="*/ 420261 h 983158"/>
              <a:gd name="connsiteX17" fmla="*/ 276816 w 784310"/>
              <a:gd name="connsiteY17" fmla="*/ 376655 h 983158"/>
              <a:gd name="connsiteX18" fmla="*/ 312426 w 784310"/>
              <a:gd name="connsiteY18" fmla="*/ 373153 h 983158"/>
              <a:gd name="connsiteX19" fmla="*/ 364555 w 784310"/>
              <a:gd name="connsiteY19" fmla="*/ 417948 h 983158"/>
              <a:gd name="connsiteX20" fmla="*/ 515788 w 784310"/>
              <a:gd name="connsiteY20" fmla="*/ 278278 h 983158"/>
              <a:gd name="connsiteX21" fmla="*/ 525649 w 784310"/>
              <a:gd name="connsiteY21" fmla="*/ 268483 h 983158"/>
              <a:gd name="connsiteX22" fmla="*/ 487476 w 784310"/>
              <a:gd name="connsiteY22" fmla="*/ 83968 h 983158"/>
              <a:gd name="connsiteX23" fmla="*/ 462007 w 784310"/>
              <a:gd name="connsiteY23" fmla="*/ 91235 h 983158"/>
              <a:gd name="connsiteX24" fmla="*/ 326367 w 784310"/>
              <a:gd name="connsiteY24" fmla="*/ 92622 h 983158"/>
              <a:gd name="connsiteX25" fmla="*/ 281042 w 784310"/>
              <a:gd name="connsiteY25" fmla="*/ 107686 h 983158"/>
              <a:gd name="connsiteX26" fmla="*/ 170773 w 784310"/>
              <a:gd name="connsiteY26" fmla="*/ 185516 h 983158"/>
              <a:gd name="connsiteX27" fmla="*/ 146195 w 784310"/>
              <a:gd name="connsiteY27" fmla="*/ 221656 h 983158"/>
              <a:gd name="connsiteX28" fmla="*/ 107148 w 784310"/>
              <a:gd name="connsiteY28" fmla="*/ 348311 h 983158"/>
              <a:gd name="connsiteX29" fmla="*/ 106091 w 784310"/>
              <a:gd name="connsiteY29" fmla="*/ 397797 h 983158"/>
              <a:gd name="connsiteX30" fmla="*/ 149234 w 784310"/>
              <a:gd name="connsiteY30" fmla="*/ 513815 h 983158"/>
              <a:gd name="connsiteX31" fmla="*/ 188876 w 784310"/>
              <a:gd name="connsiteY31" fmla="*/ 562442 h 983158"/>
              <a:gd name="connsiteX32" fmla="*/ 272652 w 784310"/>
              <a:gd name="connsiteY32" fmla="*/ 621838 h 983158"/>
              <a:gd name="connsiteX33" fmla="*/ 283223 w 784310"/>
              <a:gd name="connsiteY33" fmla="*/ 642187 h 983158"/>
              <a:gd name="connsiteX34" fmla="*/ 324517 w 784310"/>
              <a:gd name="connsiteY34" fmla="*/ 654278 h 983158"/>
              <a:gd name="connsiteX35" fmla="*/ 461940 w 784310"/>
              <a:gd name="connsiteY35" fmla="*/ 655203 h 983158"/>
              <a:gd name="connsiteX36" fmla="*/ 470596 w 784310"/>
              <a:gd name="connsiteY36" fmla="*/ 659894 h 983158"/>
              <a:gd name="connsiteX37" fmla="*/ 498212 w 784310"/>
              <a:gd name="connsiteY37" fmla="*/ 649984 h 983158"/>
              <a:gd name="connsiteX38" fmla="*/ 620573 w 784310"/>
              <a:gd name="connsiteY38" fmla="*/ 559270 h 983158"/>
              <a:gd name="connsiteX39" fmla="*/ 639998 w 784310"/>
              <a:gd name="connsiteY39" fmla="*/ 531653 h 983158"/>
              <a:gd name="connsiteX40" fmla="*/ 682745 w 784310"/>
              <a:gd name="connsiteY40" fmla="*/ 394163 h 983158"/>
              <a:gd name="connsiteX41" fmla="*/ 685057 w 784310"/>
              <a:gd name="connsiteY41" fmla="*/ 391851 h 983158"/>
              <a:gd name="connsiteX42" fmla="*/ 684198 w 784310"/>
              <a:gd name="connsiteY42" fmla="*/ 353993 h 983158"/>
              <a:gd name="connsiteX43" fmla="*/ 639998 w 784310"/>
              <a:gd name="connsiteY43" fmla="*/ 213926 h 983158"/>
              <a:gd name="connsiteX44" fmla="*/ 641782 w 784310"/>
              <a:gd name="connsiteY44" fmla="*/ 206989 h 983158"/>
              <a:gd name="connsiteX45" fmla="*/ 614231 w 784310"/>
              <a:gd name="connsiteY45" fmla="*/ 185648 h 983158"/>
              <a:gd name="connsiteX46" fmla="*/ 505481 w 784310"/>
              <a:gd name="connsiteY46" fmla="*/ 110792 h 983158"/>
              <a:gd name="connsiteX47" fmla="*/ 502639 w 784310"/>
              <a:gd name="connsiteY47" fmla="*/ 104845 h 983158"/>
              <a:gd name="connsiteX48" fmla="*/ 487476 w 784310"/>
              <a:gd name="connsiteY48" fmla="*/ 83968 h 983158"/>
              <a:gd name="connsiteX49" fmla="*/ 496238 w 784310"/>
              <a:gd name="connsiteY49" fmla="*/ 794 h 983158"/>
              <a:gd name="connsiteX50" fmla="*/ 535939 w 784310"/>
              <a:gd name="connsiteY50" fmla="*/ 28667 h 983158"/>
              <a:gd name="connsiteX51" fmla="*/ 672570 w 784310"/>
              <a:gd name="connsiteY51" fmla="*/ 129819 h 983158"/>
              <a:gd name="connsiteX52" fmla="*/ 709437 w 784310"/>
              <a:gd name="connsiteY52" fmla="*/ 182807 h 983158"/>
              <a:gd name="connsiteX53" fmla="*/ 759782 w 784310"/>
              <a:gd name="connsiteY53" fmla="*/ 339325 h 983158"/>
              <a:gd name="connsiteX54" fmla="*/ 758989 w 784310"/>
              <a:gd name="connsiteY54" fmla="*/ 408302 h 983158"/>
              <a:gd name="connsiteX55" fmla="*/ 710230 w 784310"/>
              <a:gd name="connsiteY55" fmla="*/ 564490 h 983158"/>
              <a:gd name="connsiteX56" fmla="*/ 674552 w 784310"/>
              <a:gd name="connsiteY56" fmla="*/ 616222 h 983158"/>
              <a:gd name="connsiteX57" fmla="*/ 619648 w 784310"/>
              <a:gd name="connsiteY57" fmla="*/ 625406 h 983158"/>
              <a:gd name="connsiteX58" fmla="*/ 600026 w 784310"/>
              <a:gd name="connsiteY58" fmla="*/ 660158 h 983158"/>
              <a:gd name="connsiteX59" fmla="*/ 669069 w 784310"/>
              <a:gd name="connsiteY59" fmla="*/ 866030 h 983158"/>
              <a:gd name="connsiteX60" fmla="*/ 666095 w 784310"/>
              <a:gd name="connsiteY60" fmla="*/ 923907 h 983158"/>
              <a:gd name="connsiteX61" fmla="*/ 611126 w 784310"/>
              <a:gd name="connsiteY61" fmla="*/ 918952 h 983158"/>
              <a:gd name="connsiteX62" fmla="*/ 546443 w 784310"/>
              <a:gd name="connsiteY62" fmla="*/ 939962 h 983158"/>
              <a:gd name="connsiteX63" fmla="*/ 540299 w 784310"/>
              <a:gd name="connsiteY63" fmla="*/ 951590 h 983158"/>
              <a:gd name="connsiteX64" fmla="*/ 502639 w 784310"/>
              <a:gd name="connsiteY64" fmla="*/ 977423 h 983158"/>
              <a:gd name="connsiteX65" fmla="*/ 472182 w 784310"/>
              <a:gd name="connsiteY65" fmla="*/ 946767 h 983158"/>
              <a:gd name="connsiteX66" fmla="*/ 410737 w 784310"/>
              <a:gd name="connsiteY66" fmla="*/ 762632 h 983158"/>
              <a:gd name="connsiteX67" fmla="*/ 392436 w 784310"/>
              <a:gd name="connsiteY67" fmla="*/ 712419 h 983158"/>
              <a:gd name="connsiteX68" fmla="*/ 320024 w 784310"/>
              <a:gd name="connsiteY68" fmla="*/ 928796 h 983158"/>
              <a:gd name="connsiteX69" fmla="*/ 307735 w 784310"/>
              <a:gd name="connsiteY69" fmla="*/ 962756 h 983158"/>
              <a:gd name="connsiteX70" fmla="*/ 252170 w 784310"/>
              <a:gd name="connsiteY70" fmla="*/ 968107 h 983158"/>
              <a:gd name="connsiteX71" fmla="*/ 243251 w 784310"/>
              <a:gd name="connsiteY71" fmla="*/ 954233 h 983158"/>
              <a:gd name="connsiteX72" fmla="*/ 165620 w 784310"/>
              <a:gd name="connsiteY72" fmla="*/ 927541 h 983158"/>
              <a:gd name="connsiteX73" fmla="*/ 117257 w 784310"/>
              <a:gd name="connsiteY73" fmla="*/ 927607 h 983158"/>
              <a:gd name="connsiteX74" fmla="*/ 112830 w 784310"/>
              <a:gd name="connsiteY74" fmla="*/ 878319 h 983158"/>
              <a:gd name="connsiteX75" fmla="*/ 186365 w 784310"/>
              <a:gd name="connsiteY75" fmla="*/ 659960 h 983158"/>
              <a:gd name="connsiteX76" fmla="*/ 165157 w 784310"/>
              <a:gd name="connsiteY76" fmla="*/ 625736 h 983158"/>
              <a:gd name="connsiteX77" fmla="*/ 103779 w 784310"/>
              <a:gd name="connsiteY77" fmla="*/ 614768 h 983158"/>
              <a:gd name="connsiteX78" fmla="*/ 73321 w 784310"/>
              <a:gd name="connsiteY78" fmla="*/ 567265 h 983158"/>
              <a:gd name="connsiteX79" fmla="*/ 23835 w 784310"/>
              <a:gd name="connsiteY79" fmla="*/ 405130 h 983158"/>
              <a:gd name="connsiteX80" fmla="*/ 23637 w 784310"/>
              <a:gd name="connsiteY80" fmla="*/ 341638 h 983158"/>
              <a:gd name="connsiteX81" fmla="*/ 73849 w 784310"/>
              <a:gd name="connsiteY81" fmla="*/ 176200 h 983158"/>
              <a:gd name="connsiteX82" fmla="*/ 102325 w 784310"/>
              <a:gd name="connsiteY82" fmla="*/ 131867 h 983158"/>
              <a:gd name="connsiteX83" fmla="*/ 252039 w 784310"/>
              <a:gd name="connsiteY83" fmla="*/ 23051 h 983158"/>
              <a:gd name="connsiteX84" fmla="*/ 303639 w 784310"/>
              <a:gd name="connsiteY84" fmla="*/ 7921 h 983158"/>
              <a:gd name="connsiteX85" fmla="*/ 306546 w 784310"/>
              <a:gd name="connsiteY85" fmla="*/ 9507 h 983158"/>
              <a:gd name="connsiteX86" fmla="*/ 478194 w 784310"/>
              <a:gd name="connsiteY86" fmla="*/ 9705 h 983158"/>
              <a:gd name="connsiteX87" fmla="*/ 496238 w 784310"/>
              <a:gd name="connsiteY87" fmla="*/ 794 h 98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784310" h="983158">
                <a:moveTo>
                  <a:pt x="544792" y="700130"/>
                </a:moveTo>
                <a:cubicBezTo>
                  <a:pt x="529199" y="740432"/>
                  <a:pt x="508189" y="755628"/>
                  <a:pt x="470133" y="734024"/>
                </a:cubicBezTo>
                <a:cubicBezTo>
                  <a:pt x="485462" y="779149"/>
                  <a:pt x="498609" y="817800"/>
                  <a:pt x="514135" y="863453"/>
                </a:cubicBezTo>
                <a:cubicBezTo>
                  <a:pt x="530124" y="823614"/>
                  <a:pt x="554174" y="819055"/>
                  <a:pt x="590908" y="836828"/>
                </a:cubicBezTo>
                <a:cubicBezTo>
                  <a:pt x="574589" y="788465"/>
                  <a:pt x="560978" y="748096"/>
                  <a:pt x="544792" y="700130"/>
                </a:cubicBezTo>
                <a:close/>
                <a:moveTo>
                  <a:pt x="240278" y="699998"/>
                </a:moveTo>
                <a:cubicBezTo>
                  <a:pt x="223827" y="751598"/>
                  <a:pt x="210547" y="793420"/>
                  <a:pt x="195087" y="841717"/>
                </a:cubicBezTo>
                <a:cubicBezTo>
                  <a:pt x="231293" y="822887"/>
                  <a:pt x="254879" y="831608"/>
                  <a:pt x="271264" y="866229"/>
                </a:cubicBezTo>
                <a:cubicBezTo>
                  <a:pt x="287518" y="820707"/>
                  <a:pt x="303440" y="779810"/>
                  <a:pt x="313615" y="732702"/>
                </a:cubicBezTo>
                <a:cubicBezTo>
                  <a:pt x="276683" y="756223"/>
                  <a:pt x="257059" y="739970"/>
                  <a:pt x="240278" y="699998"/>
                </a:cubicBezTo>
                <a:close/>
                <a:moveTo>
                  <a:pt x="525649" y="268483"/>
                </a:moveTo>
                <a:cubicBezTo>
                  <a:pt x="529399" y="266072"/>
                  <a:pt x="533891" y="265758"/>
                  <a:pt x="539970" y="271274"/>
                </a:cubicBezTo>
                <a:cubicBezTo>
                  <a:pt x="552655" y="282770"/>
                  <a:pt x="565869" y="293804"/>
                  <a:pt x="579413" y="305498"/>
                </a:cubicBezTo>
                <a:cubicBezTo>
                  <a:pt x="569966" y="315541"/>
                  <a:pt x="565737" y="320496"/>
                  <a:pt x="561046" y="325055"/>
                </a:cubicBezTo>
                <a:lnTo>
                  <a:pt x="375589" y="503310"/>
                </a:lnTo>
                <a:cubicBezTo>
                  <a:pt x="363696" y="514872"/>
                  <a:pt x="357486" y="513419"/>
                  <a:pt x="346915" y="502121"/>
                </a:cubicBezTo>
                <a:cubicBezTo>
                  <a:pt x="320620" y="474041"/>
                  <a:pt x="293729" y="446424"/>
                  <a:pt x="265584" y="420261"/>
                </a:cubicBezTo>
                <a:cubicBezTo>
                  <a:pt x="240874" y="397269"/>
                  <a:pt x="267037" y="389208"/>
                  <a:pt x="276816" y="376655"/>
                </a:cubicBezTo>
                <a:cubicBezTo>
                  <a:pt x="286924" y="363639"/>
                  <a:pt x="296240" y="354852"/>
                  <a:pt x="312426" y="373153"/>
                </a:cubicBezTo>
                <a:cubicBezTo>
                  <a:pt x="327887" y="390662"/>
                  <a:pt x="344432" y="403464"/>
                  <a:pt x="364555" y="417948"/>
                </a:cubicBezTo>
                <a:cubicBezTo>
                  <a:pt x="398449" y="402136"/>
                  <a:pt x="486552" y="302724"/>
                  <a:pt x="515788" y="278278"/>
                </a:cubicBezTo>
                <a:cubicBezTo>
                  <a:pt x="518894" y="275404"/>
                  <a:pt x="521900" y="270895"/>
                  <a:pt x="525649" y="268483"/>
                </a:cubicBezTo>
                <a:close/>
                <a:moveTo>
                  <a:pt x="487476" y="83968"/>
                </a:moveTo>
                <a:cubicBezTo>
                  <a:pt x="480968" y="81374"/>
                  <a:pt x="472743" y="83472"/>
                  <a:pt x="462007" y="91235"/>
                </a:cubicBezTo>
                <a:cubicBezTo>
                  <a:pt x="417542" y="123411"/>
                  <a:pt x="371954" y="128168"/>
                  <a:pt x="326367" y="92622"/>
                </a:cubicBezTo>
                <a:cubicBezTo>
                  <a:pt x="303771" y="74982"/>
                  <a:pt x="288574" y="82250"/>
                  <a:pt x="281042" y="107686"/>
                </a:cubicBezTo>
                <a:cubicBezTo>
                  <a:pt x="264591" y="162854"/>
                  <a:pt x="226139" y="185516"/>
                  <a:pt x="170773" y="185516"/>
                </a:cubicBezTo>
                <a:cubicBezTo>
                  <a:pt x="146195" y="185516"/>
                  <a:pt x="138134" y="197210"/>
                  <a:pt x="146195" y="221656"/>
                </a:cubicBezTo>
                <a:cubicBezTo>
                  <a:pt x="162910" y="272596"/>
                  <a:pt x="153661" y="316399"/>
                  <a:pt x="107148" y="348311"/>
                </a:cubicBezTo>
                <a:cubicBezTo>
                  <a:pt x="84024" y="364168"/>
                  <a:pt x="80324" y="379826"/>
                  <a:pt x="106091" y="397797"/>
                </a:cubicBezTo>
                <a:cubicBezTo>
                  <a:pt x="146922" y="426207"/>
                  <a:pt x="161788" y="462809"/>
                  <a:pt x="149234" y="513815"/>
                </a:cubicBezTo>
                <a:cubicBezTo>
                  <a:pt x="138993" y="555108"/>
                  <a:pt x="143222" y="557619"/>
                  <a:pt x="188876" y="562442"/>
                </a:cubicBezTo>
                <a:cubicBezTo>
                  <a:pt x="228914" y="566670"/>
                  <a:pt x="261090" y="578497"/>
                  <a:pt x="272652" y="621838"/>
                </a:cubicBezTo>
                <a:cubicBezTo>
                  <a:pt x="274568" y="629040"/>
                  <a:pt x="281241" y="634986"/>
                  <a:pt x="283223" y="642187"/>
                </a:cubicBezTo>
                <a:cubicBezTo>
                  <a:pt x="290689" y="669144"/>
                  <a:pt x="308132" y="667360"/>
                  <a:pt x="324517" y="654278"/>
                </a:cubicBezTo>
                <a:cubicBezTo>
                  <a:pt x="371227" y="616883"/>
                  <a:pt x="416353" y="622235"/>
                  <a:pt x="461940" y="655203"/>
                </a:cubicBezTo>
                <a:cubicBezTo>
                  <a:pt x="464583" y="657119"/>
                  <a:pt x="467821" y="658110"/>
                  <a:pt x="470596" y="659894"/>
                </a:cubicBezTo>
                <a:cubicBezTo>
                  <a:pt x="484074" y="668417"/>
                  <a:pt x="493919" y="664387"/>
                  <a:pt x="498212" y="649984"/>
                </a:cubicBezTo>
                <a:cubicBezTo>
                  <a:pt x="516316" y="588870"/>
                  <a:pt x="555627" y="557817"/>
                  <a:pt x="620573" y="559270"/>
                </a:cubicBezTo>
                <a:cubicBezTo>
                  <a:pt x="636231" y="559601"/>
                  <a:pt x="646539" y="552399"/>
                  <a:pt x="639998" y="531653"/>
                </a:cubicBezTo>
                <a:cubicBezTo>
                  <a:pt x="622688" y="476684"/>
                  <a:pt x="630483" y="428189"/>
                  <a:pt x="682745" y="394163"/>
                </a:cubicBezTo>
                <a:cubicBezTo>
                  <a:pt x="683603" y="393569"/>
                  <a:pt x="684198" y="392511"/>
                  <a:pt x="685057" y="391851"/>
                </a:cubicBezTo>
                <a:cubicBezTo>
                  <a:pt x="703292" y="378835"/>
                  <a:pt x="701706" y="365621"/>
                  <a:pt x="684198" y="353993"/>
                </a:cubicBezTo>
                <a:cubicBezTo>
                  <a:pt x="631541" y="319108"/>
                  <a:pt x="621763" y="271010"/>
                  <a:pt x="639998" y="213926"/>
                </a:cubicBezTo>
                <a:cubicBezTo>
                  <a:pt x="640658" y="211812"/>
                  <a:pt x="641120" y="209631"/>
                  <a:pt x="641782" y="206989"/>
                </a:cubicBezTo>
                <a:cubicBezTo>
                  <a:pt x="645283" y="184261"/>
                  <a:pt x="627511" y="186045"/>
                  <a:pt x="614231" y="185648"/>
                </a:cubicBezTo>
                <a:cubicBezTo>
                  <a:pt x="561375" y="184327"/>
                  <a:pt x="520875" y="166092"/>
                  <a:pt x="505481" y="110792"/>
                </a:cubicBezTo>
                <a:cubicBezTo>
                  <a:pt x="504885" y="108743"/>
                  <a:pt x="503366" y="106893"/>
                  <a:pt x="502639" y="104845"/>
                </a:cubicBezTo>
                <a:cubicBezTo>
                  <a:pt x="498774" y="93845"/>
                  <a:pt x="493984" y="86561"/>
                  <a:pt x="487476" y="83968"/>
                </a:cubicBezTo>
                <a:close/>
                <a:moveTo>
                  <a:pt x="496238" y="794"/>
                </a:moveTo>
                <a:cubicBezTo>
                  <a:pt x="513690" y="-3108"/>
                  <a:pt x="528753" y="7558"/>
                  <a:pt x="535939" y="28667"/>
                </a:cubicBezTo>
                <a:cubicBezTo>
                  <a:pt x="558469" y="94803"/>
                  <a:pt x="599893" y="129489"/>
                  <a:pt x="672570" y="129819"/>
                </a:cubicBezTo>
                <a:cubicBezTo>
                  <a:pt x="708313" y="130018"/>
                  <a:pt x="719017" y="147460"/>
                  <a:pt x="709437" y="182807"/>
                </a:cubicBezTo>
                <a:cubicBezTo>
                  <a:pt x="692061" y="247159"/>
                  <a:pt x="703424" y="297702"/>
                  <a:pt x="759782" y="339325"/>
                </a:cubicBezTo>
                <a:cubicBezTo>
                  <a:pt x="792618" y="363573"/>
                  <a:pt x="792618" y="383460"/>
                  <a:pt x="758989" y="408302"/>
                </a:cubicBezTo>
                <a:cubicBezTo>
                  <a:pt x="702565" y="450058"/>
                  <a:pt x="690078" y="500997"/>
                  <a:pt x="710230" y="564490"/>
                </a:cubicBezTo>
                <a:cubicBezTo>
                  <a:pt x="720470" y="596732"/>
                  <a:pt x="706001" y="611994"/>
                  <a:pt x="674552" y="616222"/>
                </a:cubicBezTo>
                <a:cubicBezTo>
                  <a:pt x="656118" y="618666"/>
                  <a:pt x="637949" y="625472"/>
                  <a:pt x="619648" y="625406"/>
                </a:cubicBezTo>
                <a:cubicBezTo>
                  <a:pt x="588993" y="625273"/>
                  <a:pt x="593089" y="639875"/>
                  <a:pt x="600026" y="660158"/>
                </a:cubicBezTo>
                <a:cubicBezTo>
                  <a:pt x="623547" y="728606"/>
                  <a:pt x="646406" y="797318"/>
                  <a:pt x="669069" y="866030"/>
                </a:cubicBezTo>
                <a:cubicBezTo>
                  <a:pt x="675477" y="885521"/>
                  <a:pt x="686445" y="906531"/>
                  <a:pt x="666095" y="923907"/>
                </a:cubicBezTo>
                <a:cubicBezTo>
                  <a:pt x="647133" y="940094"/>
                  <a:pt x="628898" y="927211"/>
                  <a:pt x="611126" y="918952"/>
                </a:cubicBezTo>
                <a:cubicBezTo>
                  <a:pt x="568313" y="898999"/>
                  <a:pt x="568313" y="898999"/>
                  <a:pt x="546443" y="939962"/>
                </a:cubicBezTo>
                <a:cubicBezTo>
                  <a:pt x="544396" y="943860"/>
                  <a:pt x="542149" y="947626"/>
                  <a:pt x="540299" y="951590"/>
                </a:cubicBezTo>
                <a:cubicBezTo>
                  <a:pt x="532701" y="967447"/>
                  <a:pt x="522526" y="979802"/>
                  <a:pt x="502639" y="977423"/>
                </a:cubicBezTo>
                <a:cubicBezTo>
                  <a:pt x="484603" y="975243"/>
                  <a:pt x="477269" y="962095"/>
                  <a:pt x="472182" y="946767"/>
                </a:cubicBezTo>
                <a:cubicBezTo>
                  <a:pt x="451766" y="885389"/>
                  <a:pt x="431285" y="823944"/>
                  <a:pt x="410737" y="762632"/>
                </a:cubicBezTo>
                <a:cubicBezTo>
                  <a:pt x="406046" y="748691"/>
                  <a:pt x="400695" y="735015"/>
                  <a:pt x="392436" y="712419"/>
                </a:cubicBezTo>
                <a:cubicBezTo>
                  <a:pt x="366272" y="790579"/>
                  <a:pt x="343214" y="859688"/>
                  <a:pt x="320024" y="928796"/>
                </a:cubicBezTo>
                <a:cubicBezTo>
                  <a:pt x="316192" y="940226"/>
                  <a:pt x="313218" y="952185"/>
                  <a:pt x="307735" y="962756"/>
                </a:cubicBezTo>
                <a:cubicBezTo>
                  <a:pt x="294719" y="987862"/>
                  <a:pt x="269745" y="989976"/>
                  <a:pt x="252170" y="968107"/>
                </a:cubicBezTo>
                <a:cubicBezTo>
                  <a:pt x="248735" y="963879"/>
                  <a:pt x="245960" y="958990"/>
                  <a:pt x="243251" y="954233"/>
                </a:cubicBezTo>
                <a:cubicBezTo>
                  <a:pt x="215105" y="905870"/>
                  <a:pt x="214973" y="905474"/>
                  <a:pt x="165620" y="927541"/>
                </a:cubicBezTo>
                <a:cubicBezTo>
                  <a:pt x="149036" y="934941"/>
                  <a:pt x="133179" y="943398"/>
                  <a:pt x="117257" y="927607"/>
                </a:cubicBezTo>
                <a:cubicBezTo>
                  <a:pt x="102193" y="912675"/>
                  <a:pt x="107281" y="895101"/>
                  <a:pt x="112830" y="878319"/>
                </a:cubicBezTo>
                <a:cubicBezTo>
                  <a:pt x="137012" y="805445"/>
                  <a:pt x="160929" y="732438"/>
                  <a:pt x="186365" y="659960"/>
                </a:cubicBezTo>
                <a:cubicBezTo>
                  <a:pt x="194360" y="637166"/>
                  <a:pt x="193369" y="626265"/>
                  <a:pt x="165157" y="625736"/>
                </a:cubicBezTo>
                <a:cubicBezTo>
                  <a:pt x="144610" y="625340"/>
                  <a:pt x="124260" y="618733"/>
                  <a:pt x="103779" y="614768"/>
                </a:cubicBezTo>
                <a:cubicBezTo>
                  <a:pt x="77020" y="609615"/>
                  <a:pt x="64930" y="593098"/>
                  <a:pt x="73321" y="567265"/>
                </a:cubicBezTo>
                <a:cubicBezTo>
                  <a:pt x="94727" y="501129"/>
                  <a:pt x="83033" y="448274"/>
                  <a:pt x="23835" y="405130"/>
                </a:cubicBezTo>
                <a:cubicBezTo>
                  <a:pt x="-7879" y="382006"/>
                  <a:pt x="-7945" y="364630"/>
                  <a:pt x="23637" y="341638"/>
                </a:cubicBezTo>
                <a:cubicBezTo>
                  <a:pt x="84156" y="297635"/>
                  <a:pt x="94067" y="242732"/>
                  <a:pt x="73849" y="176200"/>
                </a:cubicBezTo>
                <a:cubicBezTo>
                  <a:pt x="66252" y="151160"/>
                  <a:pt x="76624" y="131934"/>
                  <a:pt x="102325" y="131867"/>
                </a:cubicBezTo>
                <a:cubicBezTo>
                  <a:pt x="179626" y="131669"/>
                  <a:pt x="227923" y="96586"/>
                  <a:pt x="252039" y="23051"/>
                </a:cubicBezTo>
                <a:cubicBezTo>
                  <a:pt x="259505" y="323"/>
                  <a:pt x="280845" y="-5887"/>
                  <a:pt x="303639" y="7921"/>
                </a:cubicBezTo>
                <a:cubicBezTo>
                  <a:pt x="304564" y="8516"/>
                  <a:pt x="305687" y="8846"/>
                  <a:pt x="306546" y="9507"/>
                </a:cubicBezTo>
                <a:cubicBezTo>
                  <a:pt x="363695" y="54302"/>
                  <a:pt x="419987" y="54170"/>
                  <a:pt x="478194" y="9705"/>
                </a:cubicBezTo>
                <a:cubicBezTo>
                  <a:pt x="484339" y="5014"/>
                  <a:pt x="490421" y="2095"/>
                  <a:pt x="496238" y="794"/>
                </a:cubicBezTo>
                <a:close/>
              </a:path>
            </a:pathLst>
          </a:custGeom>
          <a:solidFill>
            <a:srgbClr val="F8FAF9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EA257BB8-6980-4F55-BD8D-DA725C6D22AB}"/>
              </a:ext>
            </a:extLst>
          </p:cNvPr>
          <p:cNvSpPr/>
          <p:nvPr/>
        </p:nvSpPr>
        <p:spPr>
          <a:xfrm>
            <a:off x="6948245" y="4979153"/>
            <a:ext cx="562244" cy="587027"/>
          </a:xfrm>
          <a:custGeom>
            <a:avLst/>
            <a:gdLst>
              <a:gd name="connsiteX0" fmla="*/ 726874 w 813557"/>
              <a:gd name="connsiteY0" fmla="*/ 515766 h 849417"/>
              <a:gd name="connsiteX1" fmla="*/ 460019 w 813557"/>
              <a:gd name="connsiteY1" fmla="*/ 516096 h 849417"/>
              <a:gd name="connsiteX2" fmla="*/ 434914 w 813557"/>
              <a:gd name="connsiteY2" fmla="*/ 539815 h 849417"/>
              <a:gd name="connsiteX3" fmla="*/ 435112 w 813557"/>
              <a:gd name="connsiteY3" fmla="*/ 767094 h 849417"/>
              <a:gd name="connsiteX4" fmla="*/ 463389 w 813557"/>
              <a:gd name="connsiteY4" fmla="*/ 794050 h 849417"/>
              <a:gd name="connsiteX5" fmla="*/ 595132 w 813557"/>
              <a:gd name="connsiteY5" fmla="*/ 793654 h 849417"/>
              <a:gd name="connsiteX6" fmla="*/ 595132 w 813557"/>
              <a:gd name="connsiteY6" fmla="*/ 793720 h 849417"/>
              <a:gd name="connsiteX7" fmla="*/ 733481 w 813557"/>
              <a:gd name="connsiteY7" fmla="*/ 794050 h 849417"/>
              <a:gd name="connsiteX8" fmla="*/ 758917 w 813557"/>
              <a:gd name="connsiteY8" fmla="*/ 769934 h 849417"/>
              <a:gd name="connsiteX9" fmla="*/ 759578 w 813557"/>
              <a:gd name="connsiteY9" fmla="*/ 549263 h 849417"/>
              <a:gd name="connsiteX10" fmla="*/ 726874 w 813557"/>
              <a:gd name="connsiteY10" fmla="*/ 515766 h 849417"/>
              <a:gd name="connsiteX11" fmla="*/ 80584 w 813557"/>
              <a:gd name="connsiteY11" fmla="*/ 515633 h 849417"/>
              <a:gd name="connsiteX12" fmla="*/ 53430 w 813557"/>
              <a:gd name="connsiteY12" fmla="*/ 542589 h 849417"/>
              <a:gd name="connsiteX13" fmla="*/ 53693 w 813557"/>
              <a:gd name="connsiteY13" fmla="*/ 770330 h 849417"/>
              <a:gd name="connsiteX14" fmla="*/ 79065 w 813557"/>
              <a:gd name="connsiteY14" fmla="*/ 793851 h 849417"/>
              <a:gd name="connsiteX15" fmla="*/ 217678 w 813557"/>
              <a:gd name="connsiteY15" fmla="*/ 793587 h 849417"/>
              <a:gd name="connsiteX16" fmla="*/ 217744 w 813557"/>
              <a:gd name="connsiteY16" fmla="*/ 793587 h 849417"/>
              <a:gd name="connsiteX17" fmla="*/ 356358 w 813557"/>
              <a:gd name="connsiteY17" fmla="*/ 793917 h 849417"/>
              <a:gd name="connsiteX18" fmla="*/ 381200 w 813557"/>
              <a:gd name="connsiteY18" fmla="*/ 769339 h 849417"/>
              <a:gd name="connsiteX19" fmla="*/ 381596 w 813557"/>
              <a:gd name="connsiteY19" fmla="*/ 541598 h 849417"/>
              <a:gd name="connsiteX20" fmla="*/ 357877 w 813557"/>
              <a:gd name="connsiteY20" fmla="*/ 515831 h 849417"/>
              <a:gd name="connsiteX21" fmla="*/ 80584 w 813557"/>
              <a:gd name="connsiteY21" fmla="*/ 515633 h 849417"/>
              <a:gd name="connsiteX22" fmla="*/ 347041 w 813557"/>
              <a:gd name="connsiteY22" fmla="*/ 355283 h 849417"/>
              <a:gd name="connsiteX23" fmla="*/ 129739 w 813557"/>
              <a:gd name="connsiteY23" fmla="*/ 355944 h 849417"/>
              <a:gd name="connsiteX24" fmla="*/ 53891 w 813557"/>
              <a:gd name="connsiteY24" fmla="*/ 437936 h 849417"/>
              <a:gd name="connsiteX25" fmla="*/ 79262 w 813557"/>
              <a:gd name="connsiteY25" fmla="*/ 462712 h 849417"/>
              <a:gd name="connsiteX26" fmla="*/ 214242 w 813557"/>
              <a:gd name="connsiteY26" fmla="*/ 462381 h 849417"/>
              <a:gd name="connsiteX27" fmla="*/ 306408 w 813557"/>
              <a:gd name="connsiteY27" fmla="*/ 462381 h 849417"/>
              <a:gd name="connsiteX28" fmla="*/ 381661 w 813557"/>
              <a:gd name="connsiteY28" fmla="*/ 387789 h 849417"/>
              <a:gd name="connsiteX29" fmla="*/ 347041 w 813557"/>
              <a:gd name="connsiteY29" fmla="*/ 355283 h 849417"/>
              <a:gd name="connsiteX30" fmla="*/ 470722 w 813557"/>
              <a:gd name="connsiteY30" fmla="*/ 351979 h 849417"/>
              <a:gd name="connsiteX31" fmla="*/ 435046 w 813557"/>
              <a:gd name="connsiteY31" fmla="*/ 384354 h 849417"/>
              <a:gd name="connsiteX32" fmla="*/ 434913 w 813557"/>
              <a:gd name="connsiteY32" fmla="*/ 440380 h 849417"/>
              <a:gd name="connsiteX33" fmla="*/ 457971 w 813557"/>
              <a:gd name="connsiteY33" fmla="*/ 463042 h 849417"/>
              <a:gd name="connsiteX34" fmla="*/ 593215 w 813557"/>
              <a:gd name="connsiteY34" fmla="*/ 462712 h 849417"/>
              <a:gd name="connsiteX35" fmla="*/ 593281 w 813557"/>
              <a:gd name="connsiteY35" fmla="*/ 462381 h 849417"/>
              <a:gd name="connsiteX36" fmla="*/ 688950 w 813557"/>
              <a:gd name="connsiteY36" fmla="*/ 462315 h 849417"/>
              <a:gd name="connsiteX37" fmla="*/ 759776 w 813557"/>
              <a:gd name="connsiteY37" fmla="*/ 388186 h 849417"/>
              <a:gd name="connsiteX38" fmla="*/ 723835 w 813557"/>
              <a:gd name="connsiteY38" fmla="*/ 355019 h 849417"/>
              <a:gd name="connsiteX39" fmla="*/ 470722 w 813557"/>
              <a:gd name="connsiteY39" fmla="*/ 351979 h 849417"/>
              <a:gd name="connsiteX40" fmla="*/ 156052 w 813557"/>
              <a:gd name="connsiteY40" fmla="*/ 58037 h 849417"/>
              <a:gd name="connsiteX41" fmla="*/ 123463 w 813557"/>
              <a:gd name="connsiteY41" fmla="*/ 80831 h 849417"/>
              <a:gd name="connsiteX42" fmla="*/ 143151 w 813557"/>
              <a:gd name="connsiteY42" fmla="*/ 160576 h 849417"/>
              <a:gd name="connsiteX43" fmla="*/ 342086 w 813557"/>
              <a:gd name="connsiteY43" fmla="*/ 227769 h 849417"/>
              <a:gd name="connsiteX44" fmla="*/ 198055 w 813557"/>
              <a:gd name="connsiteY44" fmla="*/ 63587 h 849417"/>
              <a:gd name="connsiteX45" fmla="*/ 156052 w 813557"/>
              <a:gd name="connsiteY45" fmla="*/ 58037 h 849417"/>
              <a:gd name="connsiteX46" fmla="*/ 654462 w 813557"/>
              <a:gd name="connsiteY46" fmla="*/ 56286 h 849417"/>
              <a:gd name="connsiteX47" fmla="*/ 616671 w 813557"/>
              <a:gd name="connsiteY47" fmla="*/ 62067 h 849417"/>
              <a:gd name="connsiteX48" fmla="*/ 484069 w 813557"/>
              <a:gd name="connsiteY48" fmla="*/ 198170 h 849417"/>
              <a:gd name="connsiteX49" fmla="*/ 500256 w 813557"/>
              <a:gd name="connsiteY49" fmla="*/ 225126 h 849417"/>
              <a:gd name="connsiteX50" fmla="*/ 570224 w 813557"/>
              <a:gd name="connsiteY50" fmla="*/ 209864 h 849417"/>
              <a:gd name="connsiteX51" fmla="*/ 675869 w 813557"/>
              <a:gd name="connsiteY51" fmla="*/ 150137 h 849417"/>
              <a:gd name="connsiteX52" fmla="*/ 684127 w 813557"/>
              <a:gd name="connsiteY52" fmla="*/ 75281 h 849417"/>
              <a:gd name="connsiteX53" fmla="*/ 654462 w 813557"/>
              <a:gd name="connsiteY53" fmla="*/ 56286 h 849417"/>
              <a:gd name="connsiteX54" fmla="*/ 643874 w 813557"/>
              <a:gd name="connsiteY54" fmla="*/ 71 h 849417"/>
              <a:gd name="connsiteX55" fmla="*/ 731962 w 813557"/>
              <a:gd name="connsiteY55" fmla="*/ 44426 h 849417"/>
              <a:gd name="connsiteX56" fmla="*/ 730508 w 813557"/>
              <a:gd name="connsiteY56" fmla="*/ 170288 h 849417"/>
              <a:gd name="connsiteX57" fmla="*/ 579672 w 813557"/>
              <a:gd name="connsiteY57" fmla="*/ 264437 h 849417"/>
              <a:gd name="connsiteX58" fmla="*/ 502768 w 813557"/>
              <a:gd name="connsiteY58" fmla="*/ 279831 h 849417"/>
              <a:gd name="connsiteX59" fmla="*/ 476537 w 813557"/>
              <a:gd name="connsiteY59" fmla="*/ 291724 h 849417"/>
              <a:gd name="connsiteX60" fmla="*/ 517963 w 813557"/>
              <a:gd name="connsiteY60" fmla="*/ 298133 h 849417"/>
              <a:gd name="connsiteX61" fmla="*/ 760768 w 813557"/>
              <a:gd name="connsiteY61" fmla="*/ 298331 h 849417"/>
              <a:gd name="connsiteX62" fmla="*/ 804903 w 813557"/>
              <a:gd name="connsiteY62" fmla="*/ 305863 h 849417"/>
              <a:gd name="connsiteX63" fmla="*/ 811642 w 813557"/>
              <a:gd name="connsiteY63" fmla="*/ 430139 h 849417"/>
              <a:gd name="connsiteX64" fmla="*/ 811839 w 813557"/>
              <a:gd name="connsiteY64" fmla="*/ 806140 h 849417"/>
              <a:gd name="connsiteX65" fmla="*/ 767639 w 813557"/>
              <a:gd name="connsiteY65" fmla="*/ 849415 h 849417"/>
              <a:gd name="connsiteX66" fmla="*/ 48342 w 813557"/>
              <a:gd name="connsiteY66" fmla="*/ 848358 h 849417"/>
              <a:gd name="connsiteX67" fmla="*/ 45 w 813557"/>
              <a:gd name="connsiteY67" fmla="*/ 800722 h 849417"/>
              <a:gd name="connsiteX68" fmla="*/ 111 w 813557"/>
              <a:gd name="connsiteY68" fmla="*/ 342201 h 849417"/>
              <a:gd name="connsiteX69" fmla="*/ 12863 w 813557"/>
              <a:gd name="connsiteY69" fmla="*/ 304013 h 849417"/>
              <a:gd name="connsiteX70" fmla="*/ 61358 w 813557"/>
              <a:gd name="connsiteY70" fmla="*/ 298264 h 849417"/>
              <a:gd name="connsiteX71" fmla="*/ 310703 w 813557"/>
              <a:gd name="connsiteY71" fmla="*/ 298066 h 849417"/>
              <a:gd name="connsiteX72" fmla="*/ 345456 w 813557"/>
              <a:gd name="connsiteY72" fmla="*/ 290336 h 849417"/>
              <a:gd name="connsiteX73" fmla="*/ 303436 w 813557"/>
              <a:gd name="connsiteY73" fmla="*/ 279303 h 849417"/>
              <a:gd name="connsiteX74" fmla="*/ 116393 w 813557"/>
              <a:gd name="connsiteY74" fmla="*/ 210062 h 849417"/>
              <a:gd name="connsiteX75" fmla="*/ 65719 w 813557"/>
              <a:gd name="connsiteY75" fmla="*/ 82812 h 849417"/>
              <a:gd name="connsiteX76" fmla="*/ 129607 w 813557"/>
              <a:gd name="connsiteY76" fmla="*/ 7758 h 849417"/>
              <a:gd name="connsiteX77" fmla="*/ 242850 w 813557"/>
              <a:gd name="connsiteY77" fmla="*/ 21632 h 849417"/>
              <a:gd name="connsiteX78" fmla="*/ 369770 w 813557"/>
              <a:gd name="connsiteY78" fmla="*/ 151326 h 849417"/>
              <a:gd name="connsiteX79" fmla="*/ 383843 w 813557"/>
              <a:gd name="connsiteY79" fmla="*/ 180661 h 849417"/>
              <a:gd name="connsiteX80" fmla="*/ 407561 w 813557"/>
              <a:gd name="connsiteY80" fmla="*/ 223078 h 849417"/>
              <a:gd name="connsiteX81" fmla="*/ 433262 w 813557"/>
              <a:gd name="connsiteY81" fmla="*/ 175970 h 849417"/>
              <a:gd name="connsiteX82" fmla="*/ 611319 w 813557"/>
              <a:gd name="connsiteY82" fmla="*/ 4322 h 849417"/>
              <a:gd name="connsiteX83" fmla="*/ 643874 w 813557"/>
              <a:gd name="connsiteY83" fmla="*/ 71 h 84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813557" h="849417">
                <a:moveTo>
                  <a:pt x="726874" y="515766"/>
                </a:moveTo>
                <a:cubicBezTo>
                  <a:pt x="637945" y="516955"/>
                  <a:pt x="548949" y="516625"/>
                  <a:pt x="460019" y="516096"/>
                </a:cubicBezTo>
                <a:cubicBezTo>
                  <a:pt x="442446" y="516030"/>
                  <a:pt x="434649" y="520126"/>
                  <a:pt x="434914" y="539815"/>
                </a:cubicBezTo>
                <a:cubicBezTo>
                  <a:pt x="435971" y="615597"/>
                  <a:pt x="436301" y="691378"/>
                  <a:pt x="435112" y="767094"/>
                </a:cubicBezTo>
                <a:cubicBezTo>
                  <a:pt x="434781" y="789491"/>
                  <a:pt x="442643" y="794710"/>
                  <a:pt x="463389" y="794050"/>
                </a:cubicBezTo>
                <a:cubicBezTo>
                  <a:pt x="507259" y="792662"/>
                  <a:pt x="551195" y="793654"/>
                  <a:pt x="595132" y="793654"/>
                </a:cubicBezTo>
                <a:cubicBezTo>
                  <a:pt x="595132" y="793720"/>
                  <a:pt x="595132" y="793720"/>
                  <a:pt x="595132" y="793720"/>
                </a:cubicBezTo>
                <a:cubicBezTo>
                  <a:pt x="641248" y="793720"/>
                  <a:pt x="687364" y="793125"/>
                  <a:pt x="733481" y="794050"/>
                </a:cubicBezTo>
                <a:cubicBezTo>
                  <a:pt x="751517" y="794380"/>
                  <a:pt x="759049" y="789095"/>
                  <a:pt x="758917" y="769934"/>
                </a:cubicBezTo>
                <a:cubicBezTo>
                  <a:pt x="758455" y="696399"/>
                  <a:pt x="759182" y="622798"/>
                  <a:pt x="759578" y="549263"/>
                </a:cubicBezTo>
                <a:cubicBezTo>
                  <a:pt x="759711" y="527130"/>
                  <a:pt x="752310" y="515436"/>
                  <a:pt x="726874" y="515766"/>
                </a:cubicBezTo>
                <a:close/>
                <a:moveTo>
                  <a:pt x="80584" y="515633"/>
                </a:moveTo>
                <a:cubicBezTo>
                  <a:pt x="60962" y="515501"/>
                  <a:pt x="53231" y="522504"/>
                  <a:pt x="53430" y="542589"/>
                </a:cubicBezTo>
                <a:cubicBezTo>
                  <a:pt x="54289" y="618503"/>
                  <a:pt x="54619" y="694417"/>
                  <a:pt x="53693" y="770330"/>
                </a:cubicBezTo>
                <a:cubicBezTo>
                  <a:pt x="53496" y="790283"/>
                  <a:pt x="61490" y="794181"/>
                  <a:pt x="79065" y="793851"/>
                </a:cubicBezTo>
                <a:cubicBezTo>
                  <a:pt x="125247" y="792992"/>
                  <a:pt x="171496" y="793587"/>
                  <a:pt x="217678" y="793587"/>
                </a:cubicBezTo>
                <a:cubicBezTo>
                  <a:pt x="217678" y="793587"/>
                  <a:pt x="217678" y="793653"/>
                  <a:pt x="217744" y="793587"/>
                </a:cubicBezTo>
                <a:cubicBezTo>
                  <a:pt x="263927" y="793587"/>
                  <a:pt x="310175" y="792992"/>
                  <a:pt x="356358" y="793917"/>
                </a:cubicBezTo>
                <a:cubicBezTo>
                  <a:pt x="374791" y="794313"/>
                  <a:pt x="381398" y="788235"/>
                  <a:pt x="381200" y="769339"/>
                </a:cubicBezTo>
                <a:cubicBezTo>
                  <a:pt x="380473" y="693425"/>
                  <a:pt x="380737" y="617512"/>
                  <a:pt x="381596" y="541598"/>
                </a:cubicBezTo>
                <a:cubicBezTo>
                  <a:pt x="381794" y="523759"/>
                  <a:pt x="377170" y="515699"/>
                  <a:pt x="357877" y="515831"/>
                </a:cubicBezTo>
                <a:cubicBezTo>
                  <a:pt x="265446" y="516360"/>
                  <a:pt x="173015" y="516228"/>
                  <a:pt x="80584" y="515633"/>
                </a:cubicBezTo>
                <a:close/>
                <a:moveTo>
                  <a:pt x="347041" y="355283"/>
                </a:moveTo>
                <a:cubicBezTo>
                  <a:pt x="274629" y="356208"/>
                  <a:pt x="202151" y="354160"/>
                  <a:pt x="129739" y="355944"/>
                </a:cubicBezTo>
                <a:cubicBezTo>
                  <a:pt x="37109" y="358256"/>
                  <a:pt x="56666" y="336916"/>
                  <a:pt x="53891" y="437936"/>
                </a:cubicBezTo>
                <a:cubicBezTo>
                  <a:pt x="53429" y="456369"/>
                  <a:pt x="60829" y="463108"/>
                  <a:pt x="79262" y="462712"/>
                </a:cubicBezTo>
                <a:cubicBezTo>
                  <a:pt x="124255" y="461787"/>
                  <a:pt x="169248" y="462381"/>
                  <a:pt x="214242" y="462381"/>
                </a:cubicBezTo>
                <a:cubicBezTo>
                  <a:pt x="244964" y="462381"/>
                  <a:pt x="275687" y="462381"/>
                  <a:pt x="306408" y="462381"/>
                </a:cubicBezTo>
                <a:cubicBezTo>
                  <a:pt x="382322" y="462381"/>
                  <a:pt x="380802" y="462381"/>
                  <a:pt x="381661" y="387789"/>
                </a:cubicBezTo>
                <a:cubicBezTo>
                  <a:pt x="381992" y="359644"/>
                  <a:pt x="370892" y="354953"/>
                  <a:pt x="347041" y="355283"/>
                </a:cubicBezTo>
                <a:close/>
                <a:moveTo>
                  <a:pt x="470722" y="351979"/>
                </a:moveTo>
                <a:cubicBezTo>
                  <a:pt x="448523" y="350526"/>
                  <a:pt x="431610" y="355151"/>
                  <a:pt x="435046" y="384354"/>
                </a:cubicBezTo>
                <a:cubicBezTo>
                  <a:pt x="437226" y="402787"/>
                  <a:pt x="435905" y="421749"/>
                  <a:pt x="434913" y="440380"/>
                </a:cubicBezTo>
                <a:cubicBezTo>
                  <a:pt x="433988" y="457559"/>
                  <a:pt x="440794" y="463373"/>
                  <a:pt x="457971" y="463042"/>
                </a:cubicBezTo>
                <a:cubicBezTo>
                  <a:pt x="503030" y="462117"/>
                  <a:pt x="548156" y="462712"/>
                  <a:pt x="593215" y="462712"/>
                </a:cubicBezTo>
                <a:cubicBezTo>
                  <a:pt x="593215" y="462580"/>
                  <a:pt x="593215" y="462448"/>
                  <a:pt x="593281" y="462381"/>
                </a:cubicBezTo>
                <a:cubicBezTo>
                  <a:pt x="625193" y="462381"/>
                  <a:pt x="657038" y="462712"/>
                  <a:pt x="688950" y="462315"/>
                </a:cubicBezTo>
                <a:cubicBezTo>
                  <a:pt x="761957" y="461390"/>
                  <a:pt x="759248" y="478106"/>
                  <a:pt x="759776" y="388186"/>
                </a:cubicBezTo>
                <a:cubicBezTo>
                  <a:pt x="759908" y="363013"/>
                  <a:pt x="749469" y="354755"/>
                  <a:pt x="723835" y="355019"/>
                </a:cubicBezTo>
                <a:cubicBezTo>
                  <a:pt x="639464" y="355878"/>
                  <a:pt x="555027" y="357463"/>
                  <a:pt x="470722" y="351979"/>
                </a:cubicBezTo>
                <a:close/>
                <a:moveTo>
                  <a:pt x="156052" y="58037"/>
                </a:moveTo>
                <a:cubicBezTo>
                  <a:pt x="143746" y="60185"/>
                  <a:pt x="133010" y="67056"/>
                  <a:pt x="123463" y="80831"/>
                </a:cubicBezTo>
                <a:cubicBezTo>
                  <a:pt x="110513" y="99462"/>
                  <a:pt x="120291" y="142143"/>
                  <a:pt x="143151" y="160576"/>
                </a:cubicBezTo>
                <a:cubicBezTo>
                  <a:pt x="199244" y="205966"/>
                  <a:pt x="266040" y="220568"/>
                  <a:pt x="342086" y="227769"/>
                </a:cubicBezTo>
                <a:cubicBezTo>
                  <a:pt x="311034" y="150666"/>
                  <a:pt x="276743" y="89155"/>
                  <a:pt x="198055" y="63587"/>
                </a:cubicBezTo>
                <a:cubicBezTo>
                  <a:pt x="182232" y="58467"/>
                  <a:pt x="168357" y="55890"/>
                  <a:pt x="156052" y="58037"/>
                </a:cubicBezTo>
                <a:close/>
                <a:moveTo>
                  <a:pt x="654462" y="56286"/>
                </a:moveTo>
                <a:cubicBezTo>
                  <a:pt x="642900" y="54915"/>
                  <a:pt x="629984" y="57674"/>
                  <a:pt x="616671" y="62067"/>
                </a:cubicBezTo>
                <a:cubicBezTo>
                  <a:pt x="548223" y="84729"/>
                  <a:pt x="510761" y="134413"/>
                  <a:pt x="484069" y="198170"/>
                </a:cubicBezTo>
                <a:cubicBezTo>
                  <a:pt x="474026" y="222153"/>
                  <a:pt x="475480" y="227505"/>
                  <a:pt x="500256" y="225126"/>
                </a:cubicBezTo>
                <a:cubicBezTo>
                  <a:pt x="524966" y="226844"/>
                  <a:pt x="547628" y="216140"/>
                  <a:pt x="570224" y="209864"/>
                </a:cubicBezTo>
                <a:cubicBezTo>
                  <a:pt x="609403" y="198963"/>
                  <a:pt x="648450" y="184493"/>
                  <a:pt x="675869" y="150137"/>
                </a:cubicBezTo>
                <a:cubicBezTo>
                  <a:pt x="695029" y="126088"/>
                  <a:pt x="700050" y="99792"/>
                  <a:pt x="684127" y="75281"/>
                </a:cubicBezTo>
                <a:cubicBezTo>
                  <a:pt x="676232" y="63157"/>
                  <a:pt x="666024" y="57657"/>
                  <a:pt x="654462" y="56286"/>
                </a:cubicBezTo>
                <a:close/>
                <a:moveTo>
                  <a:pt x="643874" y="71"/>
                </a:moveTo>
                <a:cubicBezTo>
                  <a:pt x="677492" y="1292"/>
                  <a:pt x="712439" y="18214"/>
                  <a:pt x="731962" y="44426"/>
                </a:cubicBezTo>
                <a:cubicBezTo>
                  <a:pt x="756408" y="77263"/>
                  <a:pt x="755614" y="131439"/>
                  <a:pt x="730508" y="170288"/>
                </a:cubicBezTo>
                <a:cubicBezTo>
                  <a:pt x="694963" y="225324"/>
                  <a:pt x="638936" y="248448"/>
                  <a:pt x="579672" y="264437"/>
                </a:cubicBezTo>
                <a:cubicBezTo>
                  <a:pt x="554632" y="271176"/>
                  <a:pt x="529922" y="282672"/>
                  <a:pt x="502768" y="279831"/>
                </a:cubicBezTo>
                <a:cubicBezTo>
                  <a:pt x="493518" y="282474"/>
                  <a:pt x="483078" y="282540"/>
                  <a:pt x="476537" y="291724"/>
                </a:cubicBezTo>
                <a:cubicBezTo>
                  <a:pt x="489355" y="300643"/>
                  <a:pt x="503956" y="298133"/>
                  <a:pt x="517963" y="298133"/>
                </a:cubicBezTo>
                <a:cubicBezTo>
                  <a:pt x="598898" y="298331"/>
                  <a:pt x="679833" y="298133"/>
                  <a:pt x="760768" y="298331"/>
                </a:cubicBezTo>
                <a:cubicBezTo>
                  <a:pt x="775700" y="298397"/>
                  <a:pt x="791292" y="296349"/>
                  <a:pt x="804903" y="305863"/>
                </a:cubicBezTo>
                <a:cubicBezTo>
                  <a:pt x="819239" y="346627"/>
                  <a:pt x="811377" y="388713"/>
                  <a:pt x="811642" y="430139"/>
                </a:cubicBezTo>
                <a:cubicBezTo>
                  <a:pt x="812435" y="555473"/>
                  <a:pt x="811113" y="680806"/>
                  <a:pt x="811839" y="806140"/>
                </a:cubicBezTo>
                <a:cubicBezTo>
                  <a:pt x="812038" y="838184"/>
                  <a:pt x="801005" y="849613"/>
                  <a:pt x="767639" y="849415"/>
                </a:cubicBezTo>
                <a:cubicBezTo>
                  <a:pt x="527873" y="848094"/>
                  <a:pt x="288108" y="848688"/>
                  <a:pt x="48342" y="848358"/>
                </a:cubicBezTo>
                <a:cubicBezTo>
                  <a:pt x="838" y="848292"/>
                  <a:pt x="45" y="846971"/>
                  <a:pt x="45" y="800722"/>
                </a:cubicBezTo>
                <a:cubicBezTo>
                  <a:pt x="45" y="647904"/>
                  <a:pt x="111" y="495019"/>
                  <a:pt x="111" y="342201"/>
                </a:cubicBezTo>
                <a:cubicBezTo>
                  <a:pt x="111" y="327996"/>
                  <a:pt x="-2069" y="313196"/>
                  <a:pt x="12863" y="304013"/>
                </a:cubicBezTo>
                <a:cubicBezTo>
                  <a:pt x="28588" y="298199"/>
                  <a:pt x="44907" y="298264"/>
                  <a:pt x="61358" y="298264"/>
                </a:cubicBezTo>
                <a:cubicBezTo>
                  <a:pt x="144473" y="298331"/>
                  <a:pt x="227589" y="298463"/>
                  <a:pt x="310703" y="298066"/>
                </a:cubicBezTo>
                <a:cubicBezTo>
                  <a:pt x="321936" y="298000"/>
                  <a:pt x="334621" y="302163"/>
                  <a:pt x="345456" y="290336"/>
                </a:cubicBezTo>
                <a:cubicBezTo>
                  <a:pt x="333894" y="275471"/>
                  <a:pt x="316122" y="285844"/>
                  <a:pt x="303436" y="279303"/>
                </a:cubicBezTo>
                <a:cubicBezTo>
                  <a:pt x="235187" y="272233"/>
                  <a:pt x="171628" y="250034"/>
                  <a:pt x="116393" y="210062"/>
                </a:cubicBezTo>
                <a:cubicBezTo>
                  <a:pt x="74506" y="179736"/>
                  <a:pt x="58054" y="135470"/>
                  <a:pt x="65719" y="82812"/>
                </a:cubicBezTo>
                <a:cubicBezTo>
                  <a:pt x="71400" y="43766"/>
                  <a:pt x="96639" y="21897"/>
                  <a:pt x="129607" y="7758"/>
                </a:cubicBezTo>
                <a:cubicBezTo>
                  <a:pt x="169315" y="-9222"/>
                  <a:pt x="206644" y="5313"/>
                  <a:pt x="242850" y="21632"/>
                </a:cubicBezTo>
                <a:cubicBezTo>
                  <a:pt x="301983" y="48324"/>
                  <a:pt x="339906" y="95960"/>
                  <a:pt x="369770" y="151326"/>
                </a:cubicBezTo>
                <a:cubicBezTo>
                  <a:pt x="374923" y="160906"/>
                  <a:pt x="377433" y="172204"/>
                  <a:pt x="383843" y="180661"/>
                </a:cubicBezTo>
                <a:cubicBezTo>
                  <a:pt x="394281" y="194404"/>
                  <a:pt x="391837" y="223672"/>
                  <a:pt x="407561" y="223078"/>
                </a:cubicBezTo>
                <a:cubicBezTo>
                  <a:pt x="429562" y="222285"/>
                  <a:pt x="426788" y="192289"/>
                  <a:pt x="433262" y="175970"/>
                </a:cubicBezTo>
                <a:cubicBezTo>
                  <a:pt x="466958" y="91071"/>
                  <a:pt x="524108" y="32468"/>
                  <a:pt x="611319" y="4322"/>
                </a:cubicBezTo>
                <a:cubicBezTo>
                  <a:pt x="621609" y="1002"/>
                  <a:pt x="632668" y="-336"/>
                  <a:pt x="643874" y="71"/>
                </a:cubicBezTo>
                <a:close/>
              </a:path>
            </a:pathLst>
          </a:custGeom>
          <a:solidFill>
            <a:srgbClr val="FCFBF4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Graphic 2">
            <a:extLst>
              <a:ext uri="{FF2B5EF4-FFF2-40B4-BE49-F238E27FC236}">
                <a16:creationId xmlns:a16="http://schemas.microsoft.com/office/drawing/2014/main" id="{647988B6-68C7-4AA9-9593-AD817F7DFCE0}"/>
              </a:ext>
            </a:extLst>
          </p:cNvPr>
          <p:cNvSpPr/>
          <p:nvPr/>
        </p:nvSpPr>
        <p:spPr>
          <a:xfrm>
            <a:off x="6664235" y="5247140"/>
            <a:ext cx="246209" cy="17899"/>
          </a:xfrm>
          <a:custGeom>
            <a:avLst/>
            <a:gdLst>
              <a:gd name="connsiteX0" fmla="*/ 290507 w 356259"/>
              <a:gd name="connsiteY0" fmla="*/ 859 h 25899"/>
              <a:gd name="connsiteX1" fmla="*/ 339794 w 356259"/>
              <a:gd name="connsiteY1" fmla="*/ 0 h 25899"/>
              <a:gd name="connsiteX2" fmla="*/ 356245 w 356259"/>
              <a:gd name="connsiteY2" fmla="*/ 11364 h 25899"/>
              <a:gd name="connsiteX3" fmla="*/ 338935 w 356259"/>
              <a:gd name="connsiteY3" fmla="*/ 25899 h 25899"/>
              <a:gd name="connsiteX4" fmla="*/ 302729 w 356259"/>
              <a:gd name="connsiteY4" fmla="*/ 25899 h 25899"/>
              <a:gd name="connsiteX5" fmla="*/ 0 w 356259"/>
              <a:gd name="connsiteY5" fmla="*/ 25503 h 25899"/>
              <a:gd name="connsiteX6" fmla="*/ 42482 w 356259"/>
              <a:gd name="connsiteY6" fmla="*/ 13875 h 25899"/>
              <a:gd name="connsiteX7" fmla="*/ 325920 w 356259"/>
              <a:gd name="connsiteY7" fmla="*/ 13875 h 25899"/>
              <a:gd name="connsiteX8" fmla="*/ 290507 w 356259"/>
              <a:gd name="connsiteY8" fmla="*/ 859 h 2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259" h="25899">
                <a:moveTo>
                  <a:pt x="290507" y="859"/>
                </a:moveTo>
                <a:cubicBezTo>
                  <a:pt x="306958" y="529"/>
                  <a:pt x="323343" y="66"/>
                  <a:pt x="339794" y="0"/>
                </a:cubicBezTo>
                <a:cubicBezTo>
                  <a:pt x="347657" y="0"/>
                  <a:pt x="355916" y="727"/>
                  <a:pt x="356245" y="11364"/>
                </a:cubicBezTo>
                <a:cubicBezTo>
                  <a:pt x="356642" y="23190"/>
                  <a:pt x="348714" y="25899"/>
                  <a:pt x="338935" y="25899"/>
                </a:cubicBezTo>
                <a:cubicBezTo>
                  <a:pt x="326845" y="25899"/>
                  <a:pt x="314821" y="25899"/>
                  <a:pt x="302729" y="25899"/>
                </a:cubicBezTo>
                <a:cubicBezTo>
                  <a:pt x="201841" y="25767"/>
                  <a:pt x="100888" y="25635"/>
                  <a:pt x="0" y="25503"/>
                </a:cubicBezTo>
                <a:cubicBezTo>
                  <a:pt x="11628" y="12421"/>
                  <a:pt x="27221" y="13875"/>
                  <a:pt x="42482" y="13875"/>
                </a:cubicBezTo>
                <a:cubicBezTo>
                  <a:pt x="133724" y="13941"/>
                  <a:pt x="224966" y="13875"/>
                  <a:pt x="325920" y="13875"/>
                </a:cubicBezTo>
                <a:cubicBezTo>
                  <a:pt x="307883" y="7268"/>
                  <a:pt x="299162" y="4097"/>
                  <a:pt x="290507" y="859"/>
                </a:cubicBezTo>
                <a:close/>
              </a:path>
            </a:pathLst>
          </a:custGeom>
          <a:solidFill>
            <a:srgbClr val="EEE492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Graphic 2">
            <a:extLst>
              <a:ext uri="{FF2B5EF4-FFF2-40B4-BE49-F238E27FC236}">
                <a16:creationId xmlns:a16="http://schemas.microsoft.com/office/drawing/2014/main" id="{D37137A9-662C-4E64-9C1C-ADF97541B9F7}"/>
              </a:ext>
            </a:extLst>
          </p:cNvPr>
          <p:cNvSpPr/>
          <p:nvPr/>
        </p:nvSpPr>
        <p:spPr>
          <a:xfrm>
            <a:off x="6966616" y="5247837"/>
            <a:ext cx="244992" cy="18252"/>
          </a:xfrm>
          <a:custGeom>
            <a:avLst/>
            <a:gdLst>
              <a:gd name="connsiteX0" fmla="*/ 354500 w 354499"/>
              <a:gd name="connsiteY0" fmla="*/ 26410 h 26410"/>
              <a:gd name="connsiteX1" fmla="*/ 34989 w 354499"/>
              <a:gd name="connsiteY1" fmla="*/ 24891 h 26410"/>
              <a:gd name="connsiteX2" fmla="*/ 11930 w 354499"/>
              <a:gd name="connsiteY2" fmla="*/ 24296 h 26410"/>
              <a:gd name="connsiteX3" fmla="*/ 38 w 354499"/>
              <a:gd name="connsiteY3" fmla="*/ 11941 h 26410"/>
              <a:gd name="connsiteX4" fmla="*/ 12855 w 354499"/>
              <a:gd name="connsiteY4" fmla="*/ 49 h 26410"/>
              <a:gd name="connsiteX5" fmla="*/ 52299 w 354499"/>
              <a:gd name="connsiteY5" fmla="*/ 445 h 26410"/>
              <a:gd name="connsiteX6" fmla="*/ 57914 w 354499"/>
              <a:gd name="connsiteY6" fmla="*/ 12602 h 26410"/>
              <a:gd name="connsiteX7" fmla="*/ 225004 w 354499"/>
              <a:gd name="connsiteY7" fmla="*/ 12668 h 26410"/>
              <a:gd name="connsiteX8" fmla="*/ 316708 w 354499"/>
              <a:gd name="connsiteY8" fmla="*/ 12668 h 26410"/>
              <a:gd name="connsiteX9" fmla="*/ 354500 w 354499"/>
              <a:gd name="connsiteY9" fmla="*/ 26410 h 2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499" h="26410">
                <a:moveTo>
                  <a:pt x="354500" y="26410"/>
                </a:moveTo>
                <a:cubicBezTo>
                  <a:pt x="247996" y="25882"/>
                  <a:pt x="141492" y="25419"/>
                  <a:pt x="34989" y="24891"/>
                </a:cubicBezTo>
                <a:cubicBezTo>
                  <a:pt x="27324" y="24825"/>
                  <a:pt x="19594" y="24891"/>
                  <a:pt x="11930" y="24296"/>
                </a:cubicBezTo>
                <a:cubicBezTo>
                  <a:pt x="4596" y="23767"/>
                  <a:pt x="-491" y="20464"/>
                  <a:pt x="38" y="11941"/>
                </a:cubicBezTo>
                <a:cubicBezTo>
                  <a:pt x="500" y="3881"/>
                  <a:pt x="5390" y="115"/>
                  <a:pt x="12855" y="49"/>
                </a:cubicBezTo>
                <a:cubicBezTo>
                  <a:pt x="26003" y="-150"/>
                  <a:pt x="39151" y="313"/>
                  <a:pt x="52299" y="445"/>
                </a:cubicBezTo>
                <a:cubicBezTo>
                  <a:pt x="41662" y="10289"/>
                  <a:pt x="45295" y="12668"/>
                  <a:pt x="57914" y="12602"/>
                </a:cubicBezTo>
                <a:cubicBezTo>
                  <a:pt x="113610" y="12338"/>
                  <a:pt x="169307" y="12602"/>
                  <a:pt x="225004" y="12668"/>
                </a:cubicBezTo>
                <a:cubicBezTo>
                  <a:pt x="255594" y="12668"/>
                  <a:pt x="286184" y="12668"/>
                  <a:pt x="316708" y="12668"/>
                </a:cubicBezTo>
                <a:cubicBezTo>
                  <a:pt x="330913" y="12668"/>
                  <a:pt x="345382" y="12073"/>
                  <a:pt x="354500" y="26410"/>
                </a:cubicBezTo>
                <a:close/>
              </a:path>
            </a:pathLst>
          </a:custGeom>
          <a:solidFill>
            <a:srgbClr val="EADF8A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331652F-CF13-4DC5-886F-DFA5AFE40A16}"/>
              </a:ext>
            </a:extLst>
          </p:cNvPr>
          <p:cNvSpPr/>
          <p:nvPr/>
        </p:nvSpPr>
        <p:spPr>
          <a:xfrm>
            <a:off x="4645855" y="3040408"/>
            <a:ext cx="548761" cy="524057"/>
          </a:xfrm>
          <a:custGeom>
            <a:avLst/>
            <a:gdLst>
              <a:gd name="connsiteX0" fmla="*/ 743628 w 794048"/>
              <a:gd name="connsiteY0" fmla="*/ 88733 h 758302"/>
              <a:gd name="connsiteX1" fmla="*/ 769378 w 794048"/>
              <a:gd name="connsiteY1" fmla="*/ 88972 h 758302"/>
              <a:gd name="connsiteX2" fmla="*/ 793956 w 794048"/>
              <a:gd name="connsiteY2" fmla="*/ 125509 h 758302"/>
              <a:gd name="connsiteX3" fmla="*/ 777967 w 794048"/>
              <a:gd name="connsiteY3" fmla="*/ 159072 h 758302"/>
              <a:gd name="connsiteX4" fmla="*/ 413528 w 794048"/>
              <a:gd name="connsiteY4" fmla="*/ 512940 h 758302"/>
              <a:gd name="connsiteX5" fmla="*/ 375010 w 794048"/>
              <a:gd name="connsiteY5" fmla="*/ 512609 h 758302"/>
              <a:gd name="connsiteX6" fmla="*/ 228798 w 794048"/>
              <a:gd name="connsiteY6" fmla="*/ 360386 h 758302"/>
              <a:gd name="connsiteX7" fmla="*/ 222125 w 794048"/>
              <a:gd name="connsiteY7" fmla="*/ 294382 h 758302"/>
              <a:gd name="connsiteX8" fmla="*/ 284759 w 794048"/>
              <a:gd name="connsiteY8" fmla="*/ 305944 h 758302"/>
              <a:gd name="connsiteX9" fmla="*/ 371310 w 794048"/>
              <a:gd name="connsiteY9" fmla="*/ 396525 h 758302"/>
              <a:gd name="connsiteX10" fmla="*/ 419739 w 794048"/>
              <a:gd name="connsiteY10" fmla="*/ 398243 h 758302"/>
              <a:gd name="connsiteX11" fmla="*/ 722733 w 794048"/>
              <a:gd name="connsiteY11" fmla="*/ 104301 h 758302"/>
              <a:gd name="connsiteX12" fmla="*/ 743628 w 794048"/>
              <a:gd name="connsiteY12" fmla="*/ 88733 h 758302"/>
              <a:gd name="connsiteX13" fmla="*/ 362846 w 794048"/>
              <a:gd name="connsiteY13" fmla="*/ 402 h 758302"/>
              <a:gd name="connsiteX14" fmla="*/ 605394 w 794048"/>
              <a:gd name="connsiteY14" fmla="*/ 78600 h 758302"/>
              <a:gd name="connsiteX15" fmla="*/ 624025 w 794048"/>
              <a:gd name="connsiteY15" fmla="*/ 141960 h 758302"/>
              <a:gd name="connsiteX16" fmla="*/ 558022 w 794048"/>
              <a:gd name="connsiteY16" fmla="*/ 139978 h 758302"/>
              <a:gd name="connsiteX17" fmla="*/ 84965 w 794048"/>
              <a:gd name="connsiteY17" fmla="*/ 315194 h 758302"/>
              <a:gd name="connsiteX18" fmla="*/ 306166 w 794048"/>
              <a:gd name="connsiteY18" fmla="*/ 671572 h 758302"/>
              <a:gd name="connsiteX19" fmla="*/ 667367 w 794048"/>
              <a:gd name="connsiteY19" fmla="*/ 457838 h 758302"/>
              <a:gd name="connsiteX20" fmla="*/ 677409 w 794048"/>
              <a:gd name="connsiteY20" fmla="*/ 382981 h 758302"/>
              <a:gd name="connsiteX21" fmla="*/ 718504 w 794048"/>
              <a:gd name="connsiteY21" fmla="*/ 342150 h 758302"/>
              <a:gd name="connsiteX22" fmla="*/ 754909 w 794048"/>
              <a:gd name="connsiteY22" fmla="*/ 387012 h 758302"/>
              <a:gd name="connsiteX23" fmla="*/ 328761 w 794048"/>
              <a:gd name="connsiteY23" fmla="*/ 754027 h 758302"/>
              <a:gd name="connsiteX24" fmla="*/ 0 w 794048"/>
              <a:gd name="connsiteY24" fmla="*/ 349550 h 758302"/>
              <a:gd name="connsiteX25" fmla="*/ 210563 w 794048"/>
              <a:gd name="connsiteY25" fmla="*/ 41865 h 758302"/>
              <a:gd name="connsiteX26" fmla="*/ 362846 w 794048"/>
              <a:gd name="connsiteY26" fmla="*/ 402 h 75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94048" h="758302">
                <a:moveTo>
                  <a:pt x="743628" y="88733"/>
                </a:moveTo>
                <a:cubicBezTo>
                  <a:pt x="751176" y="85471"/>
                  <a:pt x="759534" y="84843"/>
                  <a:pt x="769378" y="88972"/>
                </a:cubicBezTo>
                <a:cubicBezTo>
                  <a:pt x="784838" y="95513"/>
                  <a:pt x="793757" y="107208"/>
                  <a:pt x="793956" y="125509"/>
                </a:cubicBezTo>
                <a:cubicBezTo>
                  <a:pt x="794946" y="138987"/>
                  <a:pt x="787877" y="149426"/>
                  <a:pt x="777967" y="159072"/>
                </a:cubicBezTo>
                <a:cubicBezTo>
                  <a:pt x="656333" y="276874"/>
                  <a:pt x="534699" y="394675"/>
                  <a:pt x="413528" y="512940"/>
                </a:cubicBezTo>
                <a:cubicBezTo>
                  <a:pt x="399191" y="526880"/>
                  <a:pt x="390602" y="529655"/>
                  <a:pt x="375010" y="512609"/>
                </a:cubicBezTo>
                <a:cubicBezTo>
                  <a:pt x="327506" y="460745"/>
                  <a:pt x="277557" y="411127"/>
                  <a:pt x="228798" y="360386"/>
                </a:cubicBezTo>
                <a:cubicBezTo>
                  <a:pt x="205476" y="336072"/>
                  <a:pt x="202701" y="310239"/>
                  <a:pt x="222125" y="294382"/>
                </a:cubicBezTo>
                <a:cubicBezTo>
                  <a:pt x="246835" y="274231"/>
                  <a:pt x="266392" y="286454"/>
                  <a:pt x="284759" y="305944"/>
                </a:cubicBezTo>
                <a:cubicBezTo>
                  <a:pt x="313433" y="336336"/>
                  <a:pt x="344089" y="364944"/>
                  <a:pt x="371310" y="396525"/>
                </a:cubicBezTo>
                <a:cubicBezTo>
                  <a:pt x="388884" y="416941"/>
                  <a:pt x="399653" y="418130"/>
                  <a:pt x="419739" y="398243"/>
                </a:cubicBezTo>
                <a:cubicBezTo>
                  <a:pt x="519834" y="299337"/>
                  <a:pt x="621647" y="202215"/>
                  <a:pt x="722733" y="104301"/>
                </a:cubicBezTo>
                <a:cubicBezTo>
                  <a:pt x="729340" y="97892"/>
                  <a:pt x="736079" y="91995"/>
                  <a:pt x="743628" y="88733"/>
                </a:cubicBezTo>
                <a:close/>
                <a:moveTo>
                  <a:pt x="362846" y="402"/>
                </a:moveTo>
                <a:cubicBezTo>
                  <a:pt x="446322" y="-3672"/>
                  <a:pt x="527639" y="23308"/>
                  <a:pt x="605394" y="78600"/>
                </a:cubicBezTo>
                <a:cubicBezTo>
                  <a:pt x="634728" y="99478"/>
                  <a:pt x="640278" y="121214"/>
                  <a:pt x="624025" y="141960"/>
                </a:cubicBezTo>
                <a:cubicBezTo>
                  <a:pt x="607838" y="162640"/>
                  <a:pt x="588810" y="162111"/>
                  <a:pt x="558022" y="139978"/>
                </a:cubicBezTo>
                <a:cubicBezTo>
                  <a:pt x="378577" y="10878"/>
                  <a:pt x="132337" y="102120"/>
                  <a:pt x="84965" y="315194"/>
                </a:cubicBezTo>
                <a:cubicBezTo>
                  <a:pt x="49684" y="473959"/>
                  <a:pt x="147665" y="631798"/>
                  <a:pt x="306166" y="671572"/>
                </a:cubicBezTo>
                <a:cubicBezTo>
                  <a:pt x="462354" y="710817"/>
                  <a:pt x="625347" y="614290"/>
                  <a:pt x="667367" y="457838"/>
                </a:cubicBezTo>
                <a:cubicBezTo>
                  <a:pt x="673974" y="433260"/>
                  <a:pt x="675625" y="408220"/>
                  <a:pt x="677409" y="382981"/>
                </a:cubicBezTo>
                <a:cubicBezTo>
                  <a:pt x="679193" y="357809"/>
                  <a:pt x="690755" y="340829"/>
                  <a:pt x="718504" y="342150"/>
                </a:cubicBezTo>
                <a:cubicBezTo>
                  <a:pt x="746518" y="343472"/>
                  <a:pt x="754512" y="361443"/>
                  <a:pt x="754909" y="387012"/>
                </a:cubicBezTo>
                <a:cubicBezTo>
                  <a:pt x="758146" y="605305"/>
                  <a:pt x="545205" y="788911"/>
                  <a:pt x="328761" y="754027"/>
                </a:cubicBezTo>
                <a:cubicBezTo>
                  <a:pt x="132469" y="722446"/>
                  <a:pt x="-66" y="570750"/>
                  <a:pt x="0" y="349550"/>
                </a:cubicBezTo>
                <a:cubicBezTo>
                  <a:pt x="5946" y="225670"/>
                  <a:pt x="73668" y="109586"/>
                  <a:pt x="210563" y="41865"/>
                </a:cubicBezTo>
                <a:cubicBezTo>
                  <a:pt x="261899" y="16470"/>
                  <a:pt x="312761" y="2846"/>
                  <a:pt x="362846" y="402"/>
                </a:cubicBezTo>
                <a:close/>
              </a:path>
            </a:pathLst>
          </a:custGeom>
          <a:solidFill>
            <a:srgbClr val="FAFBFA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6961B80-6ED5-490D-A354-827E462D8E6A}"/>
              </a:ext>
            </a:extLst>
          </p:cNvPr>
          <p:cNvSpPr/>
          <p:nvPr/>
        </p:nvSpPr>
        <p:spPr>
          <a:xfrm>
            <a:off x="6232479" y="4360870"/>
            <a:ext cx="515494" cy="467423"/>
          </a:xfrm>
          <a:custGeom>
            <a:avLst/>
            <a:gdLst>
              <a:gd name="connsiteX0" fmla="*/ 259728 w 745910"/>
              <a:gd name="connsiteY0" fmla="*/ 412030 h 676582"/>
              <a:gd name="connsiteX1" fmla="*/ 212356 w 745910"/>
              <a:gd name="connsiteY1" fmla="*/ 456891 h 676582"/>
              <a:gd name="connsiteX2" fmla="*/ 186390 w 745910"/>
              <a:gd name="connsiteY2" fmla="*/ 487085 h 676582"/>
              <a:gd name="connsiteX3" fmla="*/ 158773 w 745910"/>
              <a:gd name="connsiteY3" fmla="*/ 457222 h 676582"/>
              <a:gd name="connsiteX4" fmla="*/ 158641 w 745910"/>
              <a:gd name="connsiteY4" fmla="*/ 434163 h 676582"/>
              <a:gd name="connsiteX5" fmla="*/ 145889 w 745910"/>
              <a:gd name="connsiteY5" fmla="*/ 420157 h 676582"/>
              <a:gd name="connsiteX6" fmla="*/ 91581 w 745910"/>
              <a:gd name="connsiteY6" fmla="*/ 413880 h 676582"/>
              <a:gd name="connsiteX7" fmla="*/ 57820 w 745910"/>
              <a:gd name="connsiteY7" fmla="*/ 443017 h 676582"/>
              <a:gd name="connsiteX8" fmla="*/ 58348 w 745910"/>
              <a:gd name="connsiteY8" fmla="*/ 587907 h 676582"/>
              <a:gd name="connsiteX9" fmla="*/ 86098 w 745910"/>
              <a:gd name="connsiteY9" fmla="*/ 618497 h 676582"/>
              <a:gd name="connsiteX10" fmla="*/ 659316 w 745910"/>
              <a:gd name="connsiteY10" fmla="*/ 618100 h 676582"/>
              <a:gd name="connsiteX11" fmla="*/ 685876 w 745910"/>
              <a:gd name="connsiteY11" fmla="*/ 597883 h 676582"/>
              <a:gd name="connsiteX12" fmla="*/ 685809 w 745910"/>
              <a:gd name="connsiteY12" fmla="*/ 597915 h 676582"/>
              <a:gd name="connsiteX13" fmla="*/ 687130 w 745910"/>
              <a:gd name="connsiteY13" fmla="*/ 433371 h 676582"/>
              <a:gd name="connsiteX14" fmla="*/ 666649 w 745910"/>
              <a:gd name="connsiteY14" fmla="*/ 412691 h 676582"/>
              <a:gd name="connsiteX15" fmla="*/ 640287 w 745910"/>
              <a:gd name="connsiteY15" fmla="*/ 412889 h 676582"/>
              <a:gd name="connsiteX16" fmla="*/ 588819 w 745910"/>
              <a:gd name="connsiteY16" fmla="*/ 458477 h 676582"/>
              <a:gd name="connsiteX17" fmla="*/ 560277 w 745910"/>
              <a:gd name="connsiteY17" fmla="*/ 487151 h 676582"/>
              <a:gd name="connsiteX18" fmla="*/ 532792 w 745910"/>
              <a:gd name="connsiteY18" fmla="*/ 460657 h 676582"/>
              <a:gd name="connsiteX19" fmla="*/ 532330 w 745910"/>
              <a:gd name="connsiteY19" fmla="*/ 444338 h 676582"/>
              <a:gd name="connsiteX20" fmla="*/ 500088 w 745910"/>
              <a:gd name="connsiteY20" fmla="*/ 412294 h 676582"/>
              <a:gd name="connsiteX21" fmla="*/ 259728 w 745910"/>
              <a:gd name="connsiteY21" fmla="*/ 412030 h 676582"/>
              <a:gd name="connsiteX22" fmla="*/ 86990 w 745910"/>
              <a:gd name="connsiteY22" fmla="*/ 157044 h 676582"/>
              <a:gd name="connsiteX23" fmla="*/ 72685 w 745910"/>
              <a:gd name="connsiteY23" fmla="*/ 160702 h 676582"/>
              <a:gd name="connsiteX24" fmla="*/ 72685 w 745910"/>
              <a:gd name="connsiteY24" fmla="*/ 160703 h 676582"/>
              <a:gd name="connsiteX25" fmla="*/ 59480 w 745910"/>
              <a:gd name="connsiteY25" fmla="*/ 172356 h 676582"/>
              <a:gd name="connsiteX26" fmla="*/ 58811 w 745910"/>
              <a:gd name="connsiteY26" fmla="*/ 189906 h 676582"/>
              <a:gd name="connsiteX27" fmla="*/ 58018 w 745910"/>
              <a:gd name="connsiteY27" fmla="*/ 324951 h 676582"/>
              <a:gd name="connsiteX28" fmla="*/ 89467 w 745910"/>
              <a:gd name="connsiteY28" fmla="*/ 354815 h 676582"/>
              <a:gd name="connsiteX29" fmla="*/ 656342 w 745910"/>
              <a:gd name="connsiteY29" fmla="*/ 355013 h 676582"/>
              <a:gd name="connsiteX30" fmla="*/ 685611 w 745910"/>
              <a:gd name="connsiteY30" fmla="*/ 321648 h 676582"/>
              <a:gd name="connsiteX31" fmla="*/ 685499 w 745910"/>
              <a:gd name="connsiteY31" fmla="*/ 321799 h 676582"/>
              <a:gd name="connsiteX32" fmla="*/ 685611 w 745910"/>
              <a:gd name="connsiteY32" fmla="*/ 321581 h 676582"/>
              <a:gd name="connsiteX33" fmla="*/ 686866 w 745910"/>
              <a:gd name="connsiteY33" fmla="*/ 199948 h 676582"/>
              <a:gd name="connsiteX34" fmla="*/ 644713 w 745910"/>
              <a:gd name="connsiteY34" fmla="*/ 157333 h 676582"/>
              <a:gd name="connsiteX35" fmla="*/ 101690 w 745910"/>
              <a:gd name="connsiteY35" fmla="*/ 157399 h 676582"/>
              <a:gd name="connsiteX36" fmla="*/ 86990 w 745910"/>
              <a:gd name="connsiteY36" fmla="*/ 157044 h 676582"/>
              <a:gd name="connsiteX37" fmla="*/ 295141 w 745910"/>
              <a:gd name="connsiteY37" fmla="*/ 57503 h 676582"/>
              <a:gd name="connsiteX38" fmla="*/ 270695 w 745910"/>
              <a:gd name="connsiteY38" fmla="*/ 78711 h 676582"/>
              <a:gd name="connsiteX39" fmla="*/ 293951 w 745910"/>
              <a:gd name="connsiteY39" fmla="*/ 101637 h 676582"/>
              <a:gd name="connsiteX40" fmla="*/ 452319 w 745910"/>
              <a:gd name="connsiteY40" fmla="*/ 101637 h 676582"/>
              <a:gd name="connsiteX41" fmla="*/ 474915 w 745910"/>
              <a:gd name="connsiteY41" fmla="*/ 77984 h 676582"/>
              <a:gd name="connsiteX42" fmla="*/ 450271 w 745910"/>
              <a:gd name="connsiteY42" fmla="*/ 57503 h 676582"/>
              <a:gd name="connsiteX43" fmla="*/ 374358 w 745910"/>
              <a:gd name="connsiteY43" fmla="*/ 57701 h 676582"/>
              <a:gd name="connsiteX44" fmla="*/ 295141 w 745910"/>
              <a:gd name="connsiteY44" fmla="*/ 57503 h 676582"/>
              <a:gd name="connsiteX45" fmla="*/ 294482 w 745910"/>
              <a:gd name="connsiteY45" fmla="*/ 88 h 676582"/>
              <a:gd name="connsiteX46" fmla="*/ 479212 w 745910"/>
              <a:gd name="connsiteY46" fmla="*/ 88 h 676582"/>
              <a:gd name="connsiteX47" fmla="*/ 532133 w 745910"/>
              <a:gd name="connsiteY47" fmla="*/ 50829 h 676582"/>
              <a:gd name="connsiteX48" fmla="*/ 584989 w 745910"/>
              <a:gd name="connsiteY48" fmla="*/ 101240 h 676582"/>
              <a:gd name="connsiteX49" fmla="*/ 674050 w 745910"/>
              <a:gd name="connsiteY49" fmla="*/ 101901 h 676582"/>
              <a:gd name="connsiteX50" fmla="*/ 745141 w 745910"/>
              <a:gd name="connsiteY50" fmla="*/ 174049 h 676582"/>
              <a:gd name="connsiteX51" fmla="*/ 745141 w 745910"/>
              <a:gd name="connsiteY51" fmla="*/ 602773 h 676582"/>
              <a:gd name="connsiteX52" fmla="*/ 664073 w 745910"/>
              <a:gd name="connsiteY52" fmla="*/ 676308 h 676582"/>
              <a:gd name="connsiteX53" fmla="*/ 370462 w 745910"/>
              <a:gd name="connsiteY53" fmla="*/ 676440 h 676582"/>
              <a:gd name="connsiteX54" fmla="*/ 90063 w 745910"/>
              <a:gd name="connsiteY54" fmla="*/ 676374 h 676582"/>
              <a:gd name="connsiteX55" fmla="*/ 76 w 745910"/>
              <a:gd name="connsiteY55" fmla="*/ 585265 h 676582"/>
              <a:gd name="connsiteX56" fmla="*/ 76 w 745910"/>
              <a:gd name="connsiteY56" fmla="*/ 189509 h 676582"/>
              <a:gd name="connsiteX57" fmla="*/ 89005 w 745910"/>
              <a:gd name="connsiteY57" fmla="*/ 101174 h 676582"/>
              <a:gd name="connsiteX58" fmla="*/ 191281 w 745910"/>
              <a:gd name="connsiteY58" fmla="*/ 101571 h 676582"/>
              <a:gd name="connsiteX59" fmla="*/ 213678 w 745910"/>
              <a:gd name="connsiteY59" fmla="*/ 78644 h 676582"/>
              <a:gd name="connsiteX60" fmla="*/ 294482 w 745910"/>
              <a:gd name="connsiteY60" fmla="*/ 88 h 676582"/>
              <a:gd name="connsiteX0" fmla="*/ 259728 w 745910"/>
              <a:gd name="connsiteY0" fmla="*/ 411943 h 676353"/>
              <a:gd name="connsiteX1" fmla="*/ 212356 w 745910"/>
              <a:gd name="connsiteY1" fmla="*/ 456804 h 676353"/>
              <a:gd name="connsiteX2" fmla="*/ 186390 w 745910"/>
              <a:gd name="connsiteY2" fmla="*/ 486998 h 676353"/>
              <a:gd name="connsiteX3" fmla="*/ 158773 w 745910"/>
              <a:gd name="connsiteY3" fmla="*/ 457135 h 676353"/>
              <a:gd name="connsiteX4" fmla="*/ 158641 w 745910"/>
              <a:gd name="connsiteY4" fmla="*/ 434076 h 676353"/>
              <a:gd name="connsiteX5" fmla="*/ 145889 w 745910"/>
              <a:gd name="connsiteY5" fmla="*/ 416593 h 676353"/>
              <a:gd name="connsiteX6" fmla="*/ 91581 w 745910"/>
              <a:gd name="connsiteY6" fmla="*/ 413793 h 676353"/>
              <a:gd name="connsiteX7" fmla="*/ 57820 w 745910"/>
              <a:gd name="connsiteY7" fmla="*/ 442930 h 676353"/>
              <a:gd name="connsiteX8" fmla="*/ 58348 w 745910"/>
              <a:gd name="connsiteY8" fmla="*/ 587820 h 676353"/>
              <a:gd name="connsiteX9" fmla="*/ 86098 w 745910"/>
              <a:gd name="connsiteY9" fmla="*/ 618410 h 676353"/>
              <a:gd name="connsiteX10" fmla="*/ 659316 w 745910"/>
              <a:gd name="connsiteY10" fmla="*/ 618013 h 676353"/>
              <a:gd name="connsiteX11" fmla="*/ 685876 w 745910"/>
              <a:gd name="connsiteY11" fmla="*/ 597796 h 676353"/>
              <a:gd name="connsiteX12" fmla="*/ 685809 w 745910"/>
              <a:gd name="connsiteY12" fmla="*/ 597828 h 676353"/>
              <a:gd name="connsiteX13" fmla="*/ 687130 w 745910"/>
              <a:gd name="connsiteY13" fmla="*/ 433284 h 676353"/>
              <a:gd name="connsiteX14" fmla="*/ 666649 w 745910"/>
              <a:gd name="connsiteY14" fmla="*/ 412604 h 676353"/>
              <a:gd name="connsiteX15" fmla="*/ 640287 w 745910"/>
              <a:gd name="connsiteY15" fmla="*/ 412802 h 676353"/>
              <a:gd name="connsiteX16" fmla="*/ 588819 w 745910"/>
              <a:gd name="connsiteY16" fmla="*/ 458390 h 676353"/>
              <a:gd name="connsiteX17" fmla="*/ 560277 w 745910"/>
              <a:gd name="connsiteY17" fmla="*/ 487064 h 676353"/>
              <a:gd name="connsiteX18" fmla="*/ 532792 w 745910"/>
              <a:gd name="connsiteY18" fmla="*/ 460570 h 676353"/>
              <a:gd name="connsiteX19" fmla="*/ 532330 w 745910"/>
              <a:gd name="connsiteY19" fmla="*/ 444251 h 676353"/>
              <a:gd name="connsiteX20" fmla="*/ 500088 w 745910"/>
              <a:gd name="connsiteY20" fmla="*/ 412207 h 676353"/>
              <a:gd name="connsiteX21" fmla="*/ 259728 w 745910"/>
              <a:gd name="connsiteY21" fmla="*/ 411943 h 676353"/>
              <a:gd name="connsiteX22" fmla="*/ 86990 w 745910"/>
              <a:gd name="connsiteY22" fmla="*/ 156957 h 676353"/>
              <a:gd name="connsiteX23" fmla="*/ 72685 w 745910"/>
              <a:gd name="connsiteY23" fmla="*/ 160615 h 676353"/>
              <a:gd name="connsiteX24" fmla="*/ 72685 w 745910"/>
              <a:gd name="connsiteY24" fmla="*/ 160616 h 676353"/>
              <a:gd name="connsiteX25" fmla="*/ 59480 w 745910"/>
              <a:gd name="connsiteY25" fmla="*/ 172269 h 676353"/>
              <a:gd name="connsiteX26" fmla="*/ 58811 w 745910"/>
              <a:gd name="connsiteY26" fmla="*/ 189819 h 676353"/>
              <a:gd name="connsiteX27" fmla="*/ 58018 w 745910"/>
              <a:gd name="connsiteY27" fmla="*/ 324864 h 676353"/>
              <a:gd name="connsiteX28" fmla="*/ 89467 w 745910"/>
              <a:gd name="connsiteY28" fmla="*/ 354728 h 676353"/>
              <a:gd name="connsiteX29" fmla="*/ 656342 w 745910"/>
              <a:gd name="connsiteY29" fmla="*/ 354926 h 676353"/>
              <a:gd name="connsiteX30" fmla="*/ 685611 w 745910"/>
              <a:gd name="connsiteY30" fmla="*/ 321561 h 676353"/>
              <a:gd name="connsiteX31" fmla="*/ 685499 w 745910"/>
              <a:gd name="connsiteY31" fmla="*/ 321712 h 676353"/>
              <a:gd name="connsiteX32" fmla="*/ 685611 w 745910"/>
              <a:gd name="connsiteY32" fmla="*/ 321494 h 676353"/>
              <a:gd name="connsiteX33" fmla="*/ 686866 w 745910"/>
              <a:gd name="connsiteY33" fmla="*/ 199861 h 676353"/>
              <a:gd name="connsiteX34" fmla="*/ 644713 w 745910"/>
              <a:gd name="connsiteY34" fmla="*/ 157246 h 676353"/>
              <a:gd name="connsiteX35" fmla="*/ 101690 w 745910"/>
              <a:gd name="connsiteY35" fmla="*/ 157312 h 676353"/>
              <a:gd name="connsiteX36" fmla="*/ 86990 w 745910"/>
              <a:gd name="connsiteY36" fmla="*/ 156957 h 676353"/>
              <a:gd name="connsiteX37" fmla="*/ 295141 w 745910"/>
              <a:gd name="connsiteY37" fmla="*/ 57416 h 676353"/>
              <a:gd name="connsiteX38" fmla="*/ 270695 w 745910"/>
              <a:gd name="connsiteY38" fmla="*/ 78624 h 676353"/>
              <a:gd name="connsiteX39" fmla="*/ 293951 w 745910"/>
              <a:gd name="connsiteY39" fmla="*/ 101550 h 676353"/>
              <a:gd name="connsiteX40" fmla="*/ 452319 w 745910"/>
              <a:gd name="connsiteY40" fmla="*/ 101550 h 676353"/>
              <a:gd name="connsiteX41" fmla="*/ 474915 w 745910"/>
              <a:gd name="connsiteY41" fmla="*/ 77897 h 676353"/>
              <a:gd name="connsiteX42" fmla="*/ 450271 w 745910"/>
              <a:gd name="connsiteY42" fmla="*/ 57416 h 676353"/>
              <a:gd name="connsiteX43" fmla="*/ 374358 w 745910"/>
              <a:gd name="connsiteY43" fmla="*/ 57614 h 676353"/>
              <a:gd name="connsiteX44" fmla="*/ 295141 w 745910"/>
              <a:gd name="connsiteY44" fmla="*/ 57416 h 676353"/>
              <a:gd name="connsiteX45" fmla="*/ 294482 w 745910"/>
              <a:gd name="connsiteY45" fmla="*/ 1 h 676353"/>
              <a:gd name="connsiteX46" fmla="*/ 479212 w 745910"/>
              <a:gd name="connsiteY46" fmla="*/ 1 h 676353"/>
              <a:gd name="connsiteX47" fmla="*/ 532133 w 745910"/>
              <a:gd name="connsiteY47" fmla="*/ 50742 h 676353"/>
              <a:gd name="connsiteX48" fmla="*/ 584989 w 745910"/>
              <a:gd name="connsiteY48" fmla="*/ 101153 h 676353"/>
              <a:gd name="connsiteX49" fmla="*/ 674050 w 745910"/>
              <a:gd name="connsiteY49" fmla="*/ 101814 h 676353"/>
              <a:gd name="connsiteX50" fmla="*/ 745141 w 745910"/>
              <a:gd name="connsiteY50" fmla="*/ 173962 h 676353"/>
              <a:gd name="connsiteX51" fmla="*/ 745141 w 745910"/>
              <a:gd name="connsiteY51" fmla="*/ 602686 h 676353"/>
              <a:gd name="connsiteX52" fmla="*/ 664073 w 745910"/>
              <a:gd name="connsiteY52" fmla="*/ 676221 h 676353"/>
              <a:gd name="connsiteX53" fmla="*/ 370462 w 745910"/>
              <a:gd name="connsiteY53" fmla="*/ 676353 h 676353"/>
              <a:gd name="connsiteX54" fmla="*/ 90063 w 745910"/>
              <a:gd name="connsiteY54" fmla="*/ 676287 h 676353"/>
              <a:gd name="connsiteX55" fmla="*/ 76 w 745910"/>
              <a:gd name="connsiteY55" fmla="*/ 585178 h 676353"/>
              <a:gd name="connsiteX56" fmla="*/ 76 w 745910"/>
              <a:gd name="connsiteY56" fmla="*/ 189422 h 676353"/>
              <a:gd name="connsiteX57" fmla="*/ 89005 w 745910"/>
              <a:gd name="connsiteY57" fmla="*/ 101087 h 676353"/>
              <a:gd name="connsiteX58" fmla="*/ 191281 w 745910"/>
              <a:gd name="connsiteY58" fmla="*/ 101484 h 676353"/>
              <a:gd name="connsiteX59" fmla="*/ 213678 w 745910"/>
              <a:gd name="connsiteY59" fmla="*/ 78557 h 676353"/>
              <a:gd name="connsiteX60" fmla="*/ 294482 w 745910"/>
              <a:gd name="connsiteY60" fmla="*/ 1 h 67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745910" h="676353">
                <a:moveTo>
                  <a:pt x="259728" y="411943"/>
                </a:moveTo>
                <a:cubicBezTo>
                  <a:pt x="224843" y="410820"/>
                  <a:pt x="205616" y="416238"/>
                  <a:pt x="212356" y="456804"/>
                </a:cubicBezTo>
                <a:cubicBezTo>
                  <a:pt x="215197" y="473586"/>
                  <a:pt x="206409" y="487328"/>
                  <a:pt x="186390" y="486998"/>
                </a:cubicBezTo>
                <a:cubicBezTo>
                  <a:pt x="167494" y="486668"/>
                  <a:pt x="159368" y="474973"/>
                  <a:pt x="158773" y="457135"/>
                </a:cubicBezTo>
                <a:cubicBezTo>
                  <a:pt x="158509" y="449471"/>
                  <a:pt x="158377" y="441741"/>
                  <a:pt x="158641" y="434076"/>
                </a:cubicBezTo>
                <a:cubicBezTo>
                  <a:pt x="158972" y="424959"/>
                  <a:pt x="155866" y="414413"/>
                  <a:pt x="145889" y="416593"/>
                </a:cubicBezTo>
                <a:cubicBezTo>
                  <a:pt x="126861" y="420755"/>
                  <a:pt x="110279" y="410094"/>
                  <a:pt x="91581" y="413793"/>
                </a:cubicBezTo>
                <a:cubicBezTo>
                  <a:pt x="67730" y="408838"/>
                  <a:pt x="56300" y="414190"/>
                  <a:pt x="57820" y="442930"/>
                </a:cubicBezTo>
                <a:cubicBezTo>
                  <a:pt x="60463" y="491094"/>
                  <a:pt x="58943" y="539523"/>
                  <a:pt x="58348" y="587820"/>
                </a:cubicBezTo>
                <a:cubicBezTo>
                  <a:pt x="58150" y="607574"/>
                  <a:pt x="63502" y="618476"/>
                  <a:pt x="86098" y="618410"/>
                </a:cubicBezTo>
                <a:lnTo>
                  <a:pt x="659316" y="618013"/>
                </a:lnTo>
                <a:cubicBezTo>
                  <a:pt x="673190" y="618013"/>
                  <a:pt x="686602" y="617088"/>
                  <a:pt x="685876" y="597796"/>
                </a:cubicBezTo>
                <a:cubicBezTo>
                  <a:pt x="685854" y="597807"/>
                  <a:pt x="685831" y="597817"/>
                  <a:pt x="685809" y="597828"/>
                </a:cubicBezTo>
                <a:cubicBezTo>
                  <a:pt x="686249" y="542980"/>
                  <a:pt x="686690" y="488132"/>
                  <a:pt x="687130" y="433284"/>
                </a:cubicBezTo>
                <a:cubicBezTo>
                  <a:pt x="687394" y="417757"/>
                  <a:pt x="682638" y="410952"/>
                  <a:pt x="666649" y="412604"/>
                </a:cubicBezTo>
                <a:cubicBezTo>
                  <a:pt x="657927" y="413529"/>
                  <a:pt x="649074" y="412802"/>
                  <a:pt x="640287" y="412802"/>
                </a:cubicBezTo>
                <a:cubicBezTo>
                  <a:pt x="593575" y="412802"/>
                  <a:pt x="593179" y="412802"/>
                  <a:pt x="588819" y="458390"/>
                </a:cubicBezTo>
                <a:cubicBezTo>
                  <a:pt x="587101" y="476625"/>
                  <a:pt x="579239" y="487328"/>
                  <a:pt x="560277" y="487064"/>
                </a:cubicBezTo>
                <a:cubicBezTo>
                  <a:pt x="543231" y="486866"/>
                  <a:pt x="534179" y="477352"/>
                  <a:pt x="532792" y="460570"/>
                </a:cubicBezTo>
                <a:cubicBezTo>
                  <a:pt x="532330" y="455152"/>
                  <a:pt x="531272" y="449471"/>
                  <a:pt x="532330" y="444251"/>
                </a:cubicBezTo>
                <a:cubicBezTo>
                  <a:pt x="537879" y="416766"/>
                  <a:pt x="524995" y="411745"/>
                  <a:pt x="500088" y="412207"/>
                </a:cubicBezTo>
                <a:cubicBezTo>
                  <a:pt x="420012" y="413661"/>
                  <a:pt x="339804" y="414388"/>
                  <a:pt x="259728" y="411943"/>
                </a:cubicBezTo>
                <a:close/>
                <a:moveTo>
                  <a:pt x="86990" y="156957"/>
                </a:moveTo>
                <a:cubicBezTo>
                  <a:pt x="82100" y="157114"/>
                  <a:pt x="77277" y="157939"/>
                  <a:pt x="72685" y="160615"/>
                </a:cubicBezTo>
                <a:lnTo>
                  <a:pt x="72685" y="160616"/>
                </a:lnTo>
                <a:lnTo>
                  <a:pt x="59480" y="172269"/>
                </a:lnTo>
                <a:cubicBezTo>
                  <a:pt x="58117" y="177612"/>
                  <a:pt x="58844" y="183938"/>
                  <a:pt x="58811" y="189819"/>
                </a:cubicBezTo>
                <a:cubicBezTo>
                  <a:pt x="58613" y="234812"/>
                  <a:pt x="60397" y="279937"/>
                  <a:pt x="58018" y="324864"/>
                </a:cubicBezTo>
                <a:cubicBezTo>
                  <a:pt x="56631" y="350830"/>
                  <a:pt x="66012" y="354860"/>
                  <a:pt x="89467" y="354728"/>
                </a:cubicBezTo>
                <a:lnTo>
                  <a:pt x="656342" y="354926"/>
                </a:lnTo>
                <a:cubicBezTo>
                  <a:pt x="683893" y="355058"/>
                  <a:pt x="691425" y="346403"/>
                  <a:pt x="685611" y="321561"/>
                </a:cubicBezTo>
                <a:lnTo>
                  <a:pt x="685499" y="321712"/>
                </a:lnTo>
                <a:cubicBezTo>
                  <a:pt x="685536" y="321639"/>
                  <a:pt x="685574" y="321567"/>
                  <a:pt x="685611" y="321494"/>
                </a:cubicBezTo>
                <a:cubicBezTo>
                  <a:pt x="686007" y="280994"/>
                  <a:pt x="686668" y="240427"/>
                  <a:pt x="686866" y="199861"/>
                </a:cubicBezTo>
                <a:cubicBezTo>
                  <a:pt x="687064" y="158501"/>
                  <a:pt x="685875" y="157246"/>
                  <a:pt x="644713" y="157246"/>
                </a:cubicBezTo>
                <a:lnTo>
                  <a:pt x="101690" y="157312"/>
                </a:lnTo>
                <a:cubicBezTo>
                  <a:pt x="96834" y="157312"/>
                  <a:pt x="91879" y="156800"/>
                  <a:pt x="86990" y="156957"/>
                </a:cubicBezTo>
                <a:close/>
                <a:moveTo>
                  <a:pt x="295141" y="57416"/>
                </a:moveTo>
                <a:cubicBezTo>
                  <a:pt x="279615" y="56953"/>
                  <a:pt x="270431" y="59662"/>
                  <a:pt x="270695" y="78624"/>
                </a:cubicBezTo>
                <a:cubicBezTo>
                  <a:pt x="270959" y="95868"/>
                  <a:pt x="276972" y="101748"/>
                  <a:pt x="293951" y="101550"/>
                </a:cubicBezTo>
                <a:cubicBezTo>
                  <a:pt x="346740" y="100823"/>
                  <a:pt x="399530" y="100757"/>
                  <a:pt x="452319" y="101550"/>
                </a:cubicBezTo>
                <a:cubicBezTo>
                  <a:pt x="470158" y="101814"/>
                  <a:pt x="474255" y="94216"/>
                  <a:pt x="474915" y="77897"/>
                </a:cubicBezTo>
                <a:cubicBezTo>
                  <a:pt x="475708" y="58010"/>
                  <a:pt x="465137" y="57019"/>
                  <a:pt x="450271" y="57416"/>
                </a:cubicBezTo>
                <a:cubicBezTo>
                  <a:pt x="424967" y="58076"/>
                  <a:pt x="399662" y="57614"/>
                  <a:pt x="374358" y="57614"/>
                </a:cubicBezTo>
                <a:lnTo>
                  <a:pt x="295141" y="57416"/>
                </a:lnTo>
                <a:close/>
                <a:moveTo>
                  <a:pt x="294482" y="1"/>
                </a:moveTo>
                <a:lnTo>
                  <a:pt x="479212" y="1"/>
                </a:lnTo>
                <a:cubicBezTo>
                  <a:pt x="524469" y="133"/>
                  <a:pt x="531538" y="7136"/>
                  <a:pt x="532133" y="50742"/>
                </a:cubicBezTo>
                <a:cubicBezTo>
                  <a:pt x="532860" y="101285"/>
                  <a:pt x="532860" y="101219"/>
                  <a:pt x="584989" y="101153"/>
                </a:cubicBezTo>
                <a:lnTo>
                  <a:pt x="674050" y="101814"/>
                </a:lnTo>
                <a:cubicBezTo>
                  <a:pt x="714352" y="103796"/>
                  <a:pt x="744876" y="133593"/>
                  <a:pt x="745141" y="173962"/>
                </a:cubicBezTo>
                <a:cubicBezTo>
                  <a:pt x="746066" y="316870"/>
                  <a:pt x="746263" y="459778"/>
                  <a:pt x="745141" y="602686"/>
                </a:cubicBezTo>
                <a:cubicBezTo>
                  <a:pt x="744810" y="645895"/>
                  <a:pt x="710190" y="675957"/>
                  <a:pt x="664073" y="676221"/>
                </a:cubicBezTo>
                <a:lnTo>
                  <a:pt x="370462" y="676353"/>
                </a:lnTo>
                <a:lnTo>
                  <a:pt x="90063" y="676287"/>
                </a:lnTo>
                <a:cubicBezTo>
                  <a:pt x="28487" y="676155"/>
                  <a:pt x="142" y="647415"/>
                  <a:pt x="76" y="585178"/>
                </a:cubicBezTo>
                <a:cubicBezTo>
                  <a:pt x="10" y="453237"/>
                  <a:pt x="-56" y="321362"/>
                  <a:pt x="76" y="189422"/>
                </a:cubicBezTo>
                <a:cubicBezTo>
                  <a:pt x="142" y="128176"/>
                  <a:pt x="27231" y="101417"/>
                  <a:pt x="89005" y="101087"/>
                </a:cubicBezTo>
                <a:lnTo>
                  <a:pt x="191281" y="101484"/>
                </a:lnTo>
                <a:cubicBezTo>
                  <a:pt x="208789" y="102012"/>
                  <a:pt x="213084" y="95471"/>
                  <a:pt x="213678" y="78557"/>
                </a:cubicBezTo>
                <a:cubicBezTo>
                  <a:pt x="216387" y="-65"/>
                  <a:pt x="216982" y="1"/>
                  <a:pt x="294482" y="1"/>
                </a:cubicBezTo>
                <a:close/>
              </a:path>
            </a:pathLst>
          </a:custGeom>
          <a:solidFill>
            <a:srgbClr val="F9FAF9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A1148E37-D12D-4282-8020-2E7140628BFA}"/>
              </a:ext>
            </a:extLst>
          </p:cNvPr>
          <p:cNvSpPr/>
          <p:nvPr/>
        </p:nvSpPr>
        <p:spPr>
          <a:xfrm>
            <a:off x="4829279" y="5094689"/>
            <a:ext cx="460347" cy="441288"/>
          </a:xfrm>
          <a:custGeom>
            <a:avLst/>
            <a:gdLst>
              <a:gd name="connsiteX0" fmla="*/ 93095 w 666114"/>
              <a:gd name="connsiteY0" fmla="*/ 458183 h 638535"/>
              <a:gd name="connsiteX1" fmla="*/ 57170 w 666114"/>
              <a:gd name="connsiteY1" fmla="*/ 467647 h 638535"/>
              <a:gd name="connsiteX2" fmla="*/ 51488 w 666114"/>
              <a:gd name="connsiteY2" fmla="*/ 550763 h 638535"/>
              <a:gd name="connsiteX3" fmla="*/ 87628 w 666114"/>
              <a:gd name="connsiteY3" fmla="*/ 586770 h 638535"/>
              <a:gd name="connsiteX4" fmla="*/ 331952 w 666114"/>
              <a:gd name="connsiteY4" fmla="*/ 586374 h 638535"/>
              <a:gd name="connsiteX5" fmla="*/ 579514 w 666114"/>
              <a:gd name="connsiteY5" fmla="*/ 586902 h 638535"/>
              <a:gd name="connsiteX6" fmla="*/ 615522 w 666114"/>
              <a:gd name="connsiteY6" fmla="*/ 543231 h 638535"/>
              <a:gd name="connsiteX7" fmla="*/ 581364 w 666114"/>
              <a:gd name="connsiteY7" fmla="*/ 514358 h 638535"/>
              <a:gd name="connsiteX8" fmla="*/ 307375 w 666114"/>
              <a:gd name="connsiteY8" fmla="*/ 515151 h 638535"/>
              <a:gd name="connsiteX9" fmla="*/ 234896 w 666114"/>
              <a:gd name="connsiteY9" fmla="*/ 491829 h 638535"/>
              <a:gd name="connsiteX10" fmla="*/ 138633 w 666114"/>
              <a:gd name="connsiteY10" fmla="*/ 460710 h 638535"/>
              <a:gd name="connsiteX11" fmla="*/ 93095 w 666114"/>
              <a:gd name="connsiteY11" fmla="*/ 458183 h 638535"/>
              <a:gd name="connsiteX12" fmla="*/ 563940 w 666114"/>
              <a:gd name="connsiteY12" fmla="*/ 328877 h 638535"/>
              <a:gd name="connsiteX13" fmla="*/ 573767 w 666114"/>
              <a:gd name="connsiteY13" fmla="*/ 343701 h 638535"/>
              <a:gd name="connsiteX14" fmla="*/ 547009 w 666114"/>
              <a:gd name="connsiteY14" fmla="*/ 361870 h 638535"/>
              <a:gd name="connsiteX15" fmla="*/ 342921 w 666114"/>
              <a:gd name="connsiteY15" fmla="*/ 362002 h 638535"/>
              <a:gd name="connsiteX16" fmla="*/ 342987 w 666114"/>
              <a:gd name="connsiteY16" fmla="*/ 361738 h 638535"/>
              <a:gd name="connsiteX17" fmla="*/ 138899 w 666114"/>
              <a:gd name="connsiteY17" fmla="*/ 361539 h 638535"/>
              <a:gd name="connsiteX18" fmla="*/ 114849 w 666114"/>
              <a:gd name="connsiteY18" fmla="*/ 345485 h 638535"/>
              <a:gd name="connsiteX19" fmla="*/ 138899 w 666114"/>
              <a:gd name="connsiteY19" fmla="*/ 329166 h 638535"/>
              <a:gd name="connsiteX20" fmla="*/ 547075 w 666114"/>
              <a:gd name="connsiteY20" fmla="*/ 329364 h 638535"/>
              <a:gd name="connsiteX21" fmla="*/ 563940 w 666114"/>
              <a:gd name="connsiteY21" fmla="*/ 328877 h 638535"/>
              <a:gd name="connsiteX22" fmla="*/ 549255 w 666114"/>
              <a:gd name="connsiteY22" fmla="*/ 236140 h 638535"/>
              <a:gd name="connsiteX23" fmla="*/ 573700 w 666114"/>
              <a:gd name="connsiteY23" fmla="*/ 253384 h 638535"/>
              <a:gd name="connsiteX24" fmla="*/ 547999 w 666114"/>
              <a:gd name="connsiteY24" fmla="*/ 269042 h 638535"/>
              <a:gd name="connsiteX25" fmla="*/ 340013 w 666114"/>
              <a:gd name="connsiteY25" fmla="*/ 269241 h 638535"/>
              <a:gd name="connsiteX26" fmla="*/ 340013 w 666114"/>
              <a:gd name="connsiteY26" fmla="*/ 269439 h 638535"/>
              <a:gd name="connsiteX27" fmla="*/ 141937 w 666114"/>
              <a:gd name="connsiteY27" fmla="*/ 269241 h 638535"/>
              <a:gd name="connsiteX28" fmla="*/ 114188 w 666114"/>
              <a:gd name="connsiteY28" fmla="*/ 252195 h 638535"/>
              <a:gd name="connsiteX29" fmla="*/ 139955 w 666114"/>
              <a:gd name="connsiteY29" fmla="*/ 236338 h 638535"/>
              <a:gd name="connsiteX30" fmla="*/ 549255 w 666114"/>
              <a:gd name="connsiteY30" fmla="*/ 236140 h 638535"/>
              <a:gd name="connsiteX31" fmla="*/ 577334 w 666114"/>
              <a:gd name="connsiteY31" fmla="*/ 151108 h 638535"/>
              <a:gd name="connsiteX32" fmla="*/ 336512 w 666114"/>
              <a:gd name="connsiteY32" fmla="*/ 151438 h 638535"/>
              <a:gd name="connsiteX33" fmla="*/ 336578 w 666114"/>
              <a:gd name="connsiteY33" fmla="*/ 151703 h 638535"/>
              <a:gd name="connsiteX34" fmla="*/ 89214 w 666114"/>
              <a:gd name="connsiteY34" fmla="*/ 151306 h 638535"/>
              <a:gd name="connsiteX35" fmla="*/ 51488 w 666114"/>
              <a:gd name="connsiteY35" fmla="*/ 189692 h 638535"/>
              <a:gd name="connsiteX36" fmla="*/ 52281 w 666114"/>
              <a:gd name="connsiteY36" fmla="*/ 318264 h 638535"/>
              <a:gd name="connsiteX37" fmla="*/ 58492 w 666114"/>
              <a:gd name="connsiteY37" fmla="*/ 403691 h 638535"/>
              <a:gd name="connsiteX38" fmla="*/ 141144 w 666114"/>
              <a:gd name="connsiteY38" fmla="*/ 408118 h 638535"/>
              <a:gd name="connsiteX39" fmla="*/ 253132 w 666114"/>
              <a:gd name="connsiteY39" fmla="*/ 442606 h 638535"/>
              <a:gd name="connsiteX40" fmla="*/ 328848 w 666114"/>
              <a:gd name="connsiteY40" fmla="*/ 467052 h 638535"/>
              <a:gd name="connsiteX41" fmla="*/ 582818 w 666114"/>
              <a:gd name="connsiteY41" fmla="*/ 467184 h 638535"/>
              <a:gd name="connsiteX42" fmla="*/ 615391 w 666114"/>
              <a:gd name="connsiteY42" fmla="*/ 433489 h 638535"/>
              <a:gd name="connsiteX43" fmla="*/ 615523 w 666114"/>
              <a:gd name="connsiteY43" fmla="*/ 189494 h 638535"/>
              <a:gd name="connsiteX44" fmla="*/ 577334 w 666114"/>
              <a:gd name="connsiteY44" fmla="*/ 151108 h 638535"/>
              <a:gd name="connsiteX45" fmla="*/ 76198 w 666114"/>
              <a:gd name="connsiteY45" fmla="*/ 51410 h 638535"/>
              <a:gd name="connsiteX46" fmla="*/ 52149 w 666114"/>
              <a:gd name="connsiteY46" fmla="*/ 79489 h 638535"/>
              <a:gd name="connsiteX47" fmla="*/ 76132 w 666114"/>
              <a:gd name="connsiteY47" fmla="*/ 104133 h 638535"/>
              <a:gd name="connsiteX48" fmla="*/ 293765 w 666114"/>
              <a:gd name="connsiteY48" fmla="*/ 103737 h 638535"/>
              <a:gd name="connsiteX49" fmla="*/ 224194 w 666114"/>
              <a:gd name="connsiteY49" fmla="*/ 51806 h 638535"/>
              <a:gd name="connsiteX50" fmla="*/ 76198 w 666114"/>
              <a:gd name="connsiteY50" fmla="*/ 51410 h 638535"/>
              <a:gd name="connsiteX51" fmla="*/ 238266 w 666114"/>
              <a:gd name="connsiteY51" fmla="*/ 8 h 638535"/>
              <a:gd name="connsiteX52" fmla="*/ 283458 w 666114"/>
              <a:gd name="connsiteY52" fmla="*/ 21547 h 638535"/>
              <a:gd name="connsiteX53" fmla="*/ 474398 w 666114"/>
              <a:gd name="connsiteY53" fmla="*/ 104728 h 638535"/>
              <a:gd name="connsiteX54" fmla="*/ 596230 w 666114"/>
              <a:gd name="connsiteY54" fmla="*/ 103935 h 638535"/>
              <a:gd name="connsiteX55" fmla="*/ 665537 w 666114"/>
              <a:gd name="connsiteY55" fmla="*/ 170731 h 638535"/>
              <a:gd name="connsiteX56" fmla="*/ 665603 w 666114"/>
              <a:gd name="connsiteY56" fmla="*/ 566355 h 638535"/>
              <a:gd name="connsiteX57" fmla="*/ 607132 w 666114"/>
              <a:gd name="connsiteY57" fmla="*/ 633547 h 638535"/>
              <a:gd name="connsiteX58" fmla="*/ 66684 w 666114"/>
              <a:gd name="connsiteY58" fmla="*/ 634010 h 638535"/>
              <a:gd name="connsiteX59" fmla="*/ 218 w 666114"/>
              <a:gd name="connsiteY59" fmla="*/ 561135 h 638535"/>
              <a:gd name="connsiteX60" fmla="*/ 86 w 666114"/>
              <a:gd name="connsiteY60" fmla="*/ 303993 h 638535"/>
              <a:gd name="connsiteX61" fmla="*/ 747 w 666114"/>
              <a:gd name="connsiteY61" fmla="*/ 303993 h 638535"/>
              <a:gd name="connsiteX62" fmla="*/ 416 w 666114"/>
              <a:gd name="connsiteY62" fmla="*/ 43548 h 638535"/>
              <a:gd name="connsiteX63" fmla="*/ 43692 w 666114"/>
              <a:gd name="connsiteY63" fmla="*/ 140 h 638535"/>
              <a:gd name="connsiteX64" fmla="*/ 238266 w 666114"/>
              <a:gd name="connsiteY64" fmla="*/ 8 h 63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66114" h="638535">
                <a:moveTo>
                  <a:pt x="93095" y="458183"/>
                </a:moveTo>
                <a:cubicBezTo>
                  <a:pt x="78114" y="457043"/>
                  <a:pt x="64735" y="457902"/>
                  <a:pt x="57170" y="467647"/>
                </a:cubicBezTo>
                <a:cubicBezTo>
                  <a:pt x="43097" y="485816"/>
                  <a:pt x="53998" y="522485"/>
                  <a:pt x="51488" y="550763"/>
                </a:cubicBezTo>
                <a:cubicBezTo>
                  <a:pt x="49043" y="578908"/>
                  <a:pt x="60936" y="587167"/>
                  <a:pt x="87628" y="586770"/>
                </a:cubicBezTo>
                <a:cubicBezTo>
                  <a:pt x="169091" y="585647"/>
                  <a:pt x="250489" y="586374"/>
                  <a:pt x="331952" y="586374"/>
                </a:cubicBezTo>
                <a:cubicBezTo>
                  <a:pt x="414539" y="586308"/>
                  <a:pt x="497059" y="584986"/>
                  <a:pt x="579514" y="586902"/>
                </a:cubicBezTo>
                <a:cubicBezTo>
                  <a:pt x="614597" y="587761"/>
                  <a:pt x="614003" y="568469"/>
                  <a:pt x="615522" y="543231"/>
                </a:cubicBezTo>
                <a:cubicBezTo>
                  <a:pt x="617240" y="514887"/>
                  <a:pt x="602572" y="514160"/>
                  <a:pt x="581364" y="514358"/>
                </a:cubicBezTo>
                <a:cubicBezTo>
                  <a:pt x="490056" y="515085"/>
                  <a:pt x="398682" y="513896"/>
                  <a:pt x="307375" y="515151"/>
                </a:cubicBezTo>
                <a:cubicBezTo>
                  <a:pt x="279691" y="515547"/>
                  <a:pt x="255180" y="511650"/>
                  <a:pt x="234896" y="491829"/>
                </a:cubicBezTo>
                <a:cubicBezTo>
                  <a:pt x="207940" y="465533"/>
                  <a:pt x="175896" y="456019"/>
                  <a:pt x="138633" y="460710"/>
                </a:cubicBezTo>
                <a:cubicBezTo>
                  <a:pt x="124660" y="462461"/>
                  <a:pt x="108077" y="459323"/>
                  <a:pt x="93095" y="458183"/>
                </a:cubicBezTo>
                <a:close/>
                <a:moveTo>
                  <a:pt x="563940" y="328877"/>
                </a:moveTo>
                <a:cubicBezTo>
                  <a:pt x="569175" y="329909"/>
                  <a:pt x="573239" y="333493"/>
                  <a:pt x="573767" y="343701"/>
                </a:cubicBezTo>
                <a:cubicBezTo>
                  <a:pt x="574956" y="365570"/>
                  <a:pt x="559496" y="361804"/>
                  <a:pt x="547009" y="361870"/>
                </a:cubicBezTo>
                <a:cubicBezTo>
                  <a:pt x="478957" y="362134"/>
                  <a:pt x="410972" y="362002"/>
                  <a:pt x="342921" y="362002"/>
                </a:cubicBezTo>
                <a:cubicBezTo>
                  <a:pt x="342987" y="361804"/>
                  <a:pt x="342987" y="361738"/>
                  <a:pt x="342987" y="361738"/>
                </a:cubicBezTo>
                <a:cubicBezTo>
                  <a:pt x="274935" y="361738"/>
                  <a:pt x="206950" y="361936"/>
                  <a:pt x="138899" y="361539"/>
                </a:cubicBezTo>
                <a:cubicBezTo>
                  <a:pt x="128393" y="361473"/>
                  <a:pt x="114783" y="367221"/>
                  <a:pt x="114849" y="345485"/>
                </a:cubicBezTo>
                <a:cubicBezTo>
                  <a:pt x="114915" y="324012"/>
                  <a:pt x="128195" y="329166"/>
                  <a:pt x="138899" y="329166"/>
                </a:cubicBezTo>
                <a:cubicBezTo>
                  <a:pt x="274935" y="328901"/>
                  <a:pt x="411038" y="328901"/>
                  <a:pt x="547075" y="329364"/>
                </a:cubicBezTo>
                <a:cubicBezTo>
                  <a:pt x="552295" y="329364"/>
                  <a:pt x="558703" y="327844"/>
                  <a:pt x="563940" y="328877"/>
                </a:cubicBezTo>
                <a:close/>
                <a:moveTo>
                  <a:pt x="549255" y="236140"/>
                </a:moveTo>
                <a:cubicBezTo>
                  <a:pt x="561279" y="236140"/>
                  <a:pt x="574031" y="234158"/>
                  <a:pt x="573700" y="253384"/>
                </a:cubicBezTo>
                <a:cubicBezTo>
                  <a:pt x="573304" y="273535"/>
                  <a:pt x="558967" y="268976"/>
                  <a:pt x="547999" y="269042"/>
                </a:cubicBezTo>
                <a:cubicBezTo>
                  <a:pt x="478693" y="269373"/>
                  <a:pt x="409386" y="269241"/>
                  <a:pt x="340013" y="269241"/>
                </a:cubicBezTo>
                <a:cubicBezTo>
                  <a:pt x="340013" y="269241"/>
                  <a:pt x="340013" y="269307"/>
                  <a:pt x="340013" y="269439"/>
                </a:cubicBezTo>
                <a:cubicBezTo>
                  <a:pt x="274010" y="269439"/>
                  <a:pt x="208006" y="269637"/>
                  <a:pt x="141937" y="269241"/>
                </a:cubicBezTo>
                <a:cubicBezTo>
                  <a:pt x="130044" y="269175"/>
                  <a:pt x="113857" y="274592"/>
                  <a:pt x="114188" y="252195"/>
                </a:cubicBezTo>
                <a:cubicBezTo>
                  <a:pt x="114452" y="232176"/>
                  <a:pt x="128789" y="236338"/>
                  <a:pt x="139955" y="236338"/>
                </a:cubicBezTo>
                <a:cubicBezTo>
                  <a:pt x="276388" y="236074"/>
                  <a:pt x="412821" y="236140"/>
                  <a:pt x="549255" y="236140"/>
                </a:cubicBezTo>
                <a:close/>
                <a:moveTo>
                  <a:pt x="577334" y="151108"/>
                </a:moveTo>
                <a:cubicBezTo>
                  <a:pt x="497060" y="152099"/>
                  <a:pt x="416786" y="151438"/>
                  <a:pt x="336512" y="151438"/>
                </a:cubicBezTo>
                <a:cubicBezTo>
                  <a:pt x="336512" y="151505"/>
                  <a:pt x="336512" y="151571"/>
                  <a:pt x="336578" y="151703"/>
                </a:cubicBezTo>
                <a:cubicBezTo>
                  <a:pt x="254123" y="151703"/>
                  <a:pt x="171668" y="152364"/>
                  <a:pt x="89214" y="151306"/>
                </a:cubicBezTo>
                <a:cubicBezTo>
                  <a:pt x="61002" y="150910"/>
                  <a:pt x="50035" y="160622"/>
                  <a:pt x="51488" y="189692"/>
                </a:cubicBezTo>
                <a:cubicBezTo>
                  <a:pt x="53536" y="232440"/>
                  <a:pt x="51158" y="275451"/>
                  <a:pt x="52281" y="318264"/>
                </a:cubicBezTo>
                <a:cubicBezTo>
                  <a:pt x="53008" y="347466"/>
                  <a:pt x="39464" y="384994"/>
                  <a:pt x="58492" y="403691"/>
                </a:cubicBezTo>
                <a:cubicBezTo>
                  <a:pt x="75868" y="420737"/>
                  <a:pt x="113065" y="410034"/>
                  <a:pt x="141144" y="408118"/>
                </a:cubicBezTo>
                <a:cubicBezTo>
                  <a:pt x="183693" y="405277"/>
                  <a:pt x="221551" y="412412"/>
                  <a:pt x="253132" y="442606"/>
                </a:cubicBezTo>
                <a:cubicBezTo>
                  <a:pt x="274472" y="463021"/>
                  <a:pt x="300107" y="467448"/>
                  <a:pt x="328848" y="467052"/>
                </a:cubicBezTo>
                <a:cubicBezTo>
                  <a:pt x="413483" y="465797"/>
                  <a:pt x="498184" y="465070"/>
                  <a:pt x="582818" y="467184"/>
                </a:cubicBezTo>
                <a:cubicBezTo>
                  <a:pt x="610700" y="467845"/>
                  <a:pt x="615721" y="457934"/>
                  <a:pt x="615391" y="433489"/>
                </a:cubicBezTo>
                <a:cubicBezTo>
                  <a:pt x="614267" y="352157"/>
                  <a:pt x="613937" y="270826"/>
                  <a:pt x="615523" y="189494"/>
                </a:cubicBezTo>
                <a:cubicBezTo>
                  <a:pt x="616051" y="160358"/>
                  <a:pt x="605414" y="150778"/>
                  <a:pt x="577334" y="151108"/>
                </a:cubicBezTo>
                <a:close/>
                <a:moveTo>
                  <a:pt x="76198" y="51410"/>
                </a:moveTo>
                <a:cubicBezTo>
                  <a:pt x="53140" y="50617"/>
                  <a:pt x="52546" y="62113"/>
                  <a:pt x="52149" y="79489"/>
                </a:cubicBezTo>
                <a:cubicBezTo>
                  <a:pt x="51687" y="97724"/>
                  <a:pt x="57038" y="104397"/>
                  <a:pt x="76132" y="104133"/>
                </a:cubicBezTo>
                <a:cubicBezTo>
                  <a:pt x="145175" y="103142"/>
                  <a:pt x="214217" y="103737"/>
                  <a:pt x="293765" y="103737"/>
                </a:cubicBezTo>
                <a:cubicBezTo>
                  <a:pt x="265685" y="82264"/>
                  <a:pt x="257691" y="51542"/>
                  <a:pt x="224194" y="51806"/>
                </a:cubicBezTo>
                <a:cubicBezTo>
                  <a:pt x="174840" y="52202"/>
                  <a:pt x="125486" y="53061"/>
                  <a:pt x="76198" y="51410"/>
                </a:cubicBezTo>
                <a:close/>
                <a:moveTo>
                  <a:pt x="238266" y="8"/>
                </a:moveTo>
                <a:cubicBezTo>
                  <a:pt x="257889" y="-256"/>
                  <a:pt x="272820" y="5888"/>
                  <a:pt x="283458" y="21547"/>
                </a:cubicBezTo>
                <a:cubicBezTo>
                  <a:pt x="329773" y="89334"/>
                  <a:pt x="391745" y="116951"/>
                  <a:pt x="474398" y="104728"/>
                </a:cubicBezTo>
                <a:cubicBezTo>
                  <a:pt x="514172" y="98848"/>
                  <a:pt x="555598" y="103208"/>
                  <a:pt x="596230" y="103935"/>
                </a:cubicBezTo>
                <a:cubicBezTo>
                  <a:pt x="638911" y="104662"/>
                  <a:pt x="665273" y="129108"/>
                  <a:pt x="665537" y="170731"/>
                </a:cubicBezTo>
                <a:cubicBezTo>
                  <a:pt x="666329" y="302606"/>
                  <a:pt x="666263" y="434480"/>
                  <a:pt x="665603" y="566355"/>
                </a:cubicBezTo>
                <a:cubicBezTo>
                  <a:pt x="665404" y="605071"/>
                  <a:pt x="642743" y="632160"/>
                  <a:pt x="607132" y="633547"/>
                </a:cubicBezTo>
                <a:cubicBezTo>
                  <a:pt x="427026" y="640418"/>
                  <a:pt x="246855" y="639824"/>
                  <a:pt x="66684" y="634010"/>
                </a:cubicBezTo>
                <a:cubicBezTo>
                  <a:pt x="21162" y="632556"/>
                  <a:pt x="483" y="607054"/>
                  <a:pt x="218" y="561135"/>
                </a:cubicBezTo>
                <a:cubicBezTo>
                  <a:pt x="-178" y="475443"/>
                  <a:pt x="86" y="389685"/>
                  <a:pt x="86" y="303993"/>
                </a:cubicBezTo>
                <a:cubicBezTo>
                  <a:pt x="284" y="303993"/>
                  <a:pt x="549" y="303993"/>
                  <a:pt x="747" y="303993"/>
                </a:cubicBezTo>
                <a:cubicBezTo>
                  <a:pt x="747" y="217178"/>
                  <a:pt x="1342" y="130363"/>
                  <a:pt x="416" y="43548"/>
                </a:cubicBezTo>
                <a:cubicBezTo>
                  <a:pt x="86" y="12561"/>
                  <a:pt x="12838" y="-256"/>
                  <a:pt x="43692" y="140"/>
                </a:cubicBezTo>
                <a:cubicBezTo>
                  <a:pt x="108506" y="1065"/>
                  <a:pt x="173386" y="999"/>
                  <a:pt x="238266" y="8"/>
                </a:cubicBezTo>
                <a:close/>
              </a:path>
            </a:pathLst>
          </a:custGeom>
          <a:solidFill>
            <a:srgbClr val="F7FAF9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Graphic 2">
            <a:extLst>
              <a:ext uri="{FF2B5EF4-FFF2-40B4-BE49-F238E27FC236}">
                <a16:creationId xmlns:a16="http://schemas.microsoft.com/office/drawing/2014/main" id="{41BF38EE-AD19-4037-A770-672D28298CA0}"/>
              </a:ext>
            </a:extLst>
          </p:cNvPr>
          <p:cNvSpPr/>
          <p:nvPr/>
        </p:nvSpPr>
        <p:spPr>
          <a:xfrm>
            <a:off x="3685104" y="2991298"/>
            <a:ext cx="341433" cy="311139"/>
          </a:xfrm>
          <a:custGeom>
            <a:avLst/>
            <a:gdLst>
              <a:gd name="connsiteX0" fmla="*/ 493790 w 494048"/>
              <a:gd name="connsiteY0" fmla="*/ 143244 h 450212"/>
              <a:gd name="connsiteX1" fmla="*/ 256800 w 494048"/>
              <a:gd name="connsiteY1" fmla="*/ 448485 h 450212"/>
              <a:gd name="connsiteX2" fmla="*/ 228720 w 494048"/>
              <a:gd name="connsiteY2" fmla="*/ 444521 h 450212"/>
              <a:gd name="connsiteX3" fmla="*/ 2036 w 494048"/>
              <a:gd name="connsiteY3" fmla="*/ 162206 h 450212"/>
              <a:gd name="connsiteX4" fmla="*/ 7718 w 494048"/>
              <a:gd name="connsiteY4" fmla="*/ 77307 h 450212"/>
              <a:gd name="connsiteX5" fmla="*/ 144085 w 494048"/>
              <a:gd name="connsiteY5" fmla="*/ 6811 h 450212"/>
              <a:gd name="connsiteX6" fmla="*/ 229381 w 494048"/>
              <a:gd name="connsiteY6" fmla="*/ 60988 h 450212"/>
              <a:gd name="connsiteX7" fmla="*/ 265322 w 494048"/>
              <a:gd name="connsiteY7" fmla="*/ 60724 h 450212"/>
              <a:gd name="connsiteX8" fmla="*/ 318046 w 494048"/>
              <a:gd name="connsiteY8" fmla="*/ 21809 h 450212"/>
              <a:gd name="connsiteX9" fmla="*/ 493658 w 494048"/>
              <a:gd name="connsiteY9" fmla="*/ 112853 h 450212"/>
              <a:gd name="connsiteX10" fmla="*/ 493790 w 494048"/>
              <a:gd name="connsiteY10" fmla="*/ 143244 h 45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4048" h="450212">
                <a:moveTo>
                  <a:pt x="493790" y="143244"/>
                </a:moveTo>
                <a:cubicBezTo>
                  <a:pt x="483748" y="290645"/>
                  <a:pt x="394752" y="395365"/>
                  <a:pt x="256800" y="448485"/>
                </a:cubicBezTo>
                <a:cubicBezTo>
                  <a:pt x="245634" y="452779"/>
                  <a:pt x="237507" y="448155"/>
                  <a:pt x="228720" y="444521"/>
                </a:cubicBezTo>
                <a:cubicBezTo>
                  <a:pt x="101140" y="392194"/>
                  <a:pt x="22187" y="300754"/>
                  <a:pt x="2036" y="162206"/>
                </a:cubicBezTo>
                <a:cubicBezTo>
                  <a:pt x="-2126" y="133532"/>
                  <a:pt x="252" y="104990"/>
                  <a:pt x="7718" y="77307"/>
                </a:cubicBezTo>
                <a:cubicBezTo>
                  <a:pt x="24698" y="14806"/>
                  <a:pt x="81782" y="-14265"/>
                  <a:pt x="144085" y="6811"/>
                </a:cubicBezTo>
                <a:cubicBezTo>
                  <a:pt x="176922" y="17911"/>
                  <a:pt x="205662" y="36542"/>
                  <a:pt x="229381" y="60988"/>
                </a:cubicBezTo>
                <a:cubicBezTo>
                  <a:pt x="243916" y="75986"/>
                  <a:pt x="251646" y="73739"/>
                  <a:pt x="265322" y="60724"/>
                </a:cubicBezTo>
                <a:cubicBezTo>
                  <a:pt x="281047" y="45792"/>
                  <a:pt x="299216" y="32710"/>
                  <a:pt x="318046" y="21809"/>
                </a:cubicBezTo>
                <a:cubicBezTo>
                  <a:pt x="405654" y="-28932"/>
                  <a:pt x="483880" y="11899"/>
                  <a:pt x="493658" y="112853"/>
                </a:cubicBezTo>
                <a:cubicBezTo>
                  <a:pt x="494451" y="120450"/>
                  <a:pt x="493790" y="128181"/>
                  <a:pt x="493790" y="143244"/>
                </a:cubicBezTo>
                <a:close/>
              </a:path>
            </a:pathLst>
          </a:custGeom>
          <a:solidFill>
            <a:srgbClr val="FFFFFF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Graphic 2">
            <a:extLst>
              <a:ext uri="{FF2B5EF4-FFF2-40B4-BE49-F238E27FC236}">
                <a16:creationId xmlns:a16="http://schemas.microsoft.com/office/drawing/2014/main" id="{9D10F101-B41A-4B1B-A9C8-EC61DA4E430C}"/>
              </a:ext>
            </a:extLst>
          </p:cNvPr>
          <p:cNvSpPr/>
          <p:nvPr/>
        </p:nvSpPr>
        <p:spPr>
          <a:xfrm>
            <a:off x="3224966" y="4075316"/>
            <a:ext cx="81517" cy="80563"/>
          </a:xfrm>
          <a:custGeom>
            <a:avLst/>
            <a:gdLst>
              <a:gd name="connsiteX0" fmla="*/ 117952 w 117954"/>
              <a:gd name="connsiteY0" fmla="*/ 57618 h 116573"/>
              <a:gd name="connsiteX1" fmla="*/ 61133 w 117954"/>
              <a:gd name="connsiteY1" fmla="*/ 116552 h 116573"/>
              <a:gd name="connsiteX2" fmla="*/ 18 w 117954"/>
              <a:gd name="connsiteY2" fmla="*/ 57024 h 116573"/>
              <a:gd name="connsiteX3" fmla="*/ 60406 w 117954"/>
              <a:gd name="connsiteY3" fmla="*/ 6 h 116573"/>
              <a:gd name="connsiteX4" fmla="*/ 117952 w 117954"/>
              <a:gd name="connsiteY4" fmla="*/ 57618 h 11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954" h="116573">
                <a:moveTo>
                  <a:pt x="117952" y="57618"/>
                </a:moveTo>
                <a:cubicBezTo>
                  <a:pt x="118217" y="90190"/>
                  <a:pt x="93705" y="115627"/>
                  <a:pt x="61133" y="116552"/>
                </a:cubicBezTo>
                <a:cubicBezTo>
                  <a:pt x="28494" y="117477"/>
                  <a:pt x="-841" y="88869"/>
                  <a:pt x="18" y="57024"/>
                </a:cubicBezTo>
                <a:cubicBezTo>
                  <a:pt x="811" y="26235"/>
                  <a:pt x="29089" y="-457"/>
                  <a:pt x="60406" y="6"/>
                </a:cubicBezTo>
                <a:cubicBezTo>
                  <a:pt x="94696" y="468"/>
                  <a:pt x="117688" y="23527"/>
                  <a:pt x="117952" y="57618"/>
                </a:cubicBezTo>
                <a:close/>
              </a:path>
            </a:pathLst>
          </a:custGeom>
          <a:solidFill>
            <a:srgbClr val="F5F8F6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Graphic 2">
            <a:extLst>
              <a:ext uri="{FF2B5EF4-FFF2-40B4-BE49-F238E27FC236}">
                <a16:creationId xmlns:a16="http://schemas.microsoft.com/office/drawing/2014/main" id="{9F5582A2-09D3-47C2-B5E8-E93905D9AB92}"/>
              </a:ext>
            </a:extLst>
          </p:cNvPr>
          <p:cNvSpPr/>
          <p:nvPr/>
        </p:nvSpPr>
        <p:spPr>
          <a:xfrm>
            <a:off x="3443777" y="4076096"/>
            <a:ext cx="81462" cy="80410"/>
          </a:xfrm>
          <a:custGeom>
            <a:avLst/>
            <a:gdLst>
              <a:gd name="connsiteX0" fmla="*/ 117875 w 117874"/>
              <a:gd name="connsiteY0" fmla="*/ 60057 h 116353"/>
              <a:gd name="connsiteX1" fmla="*/ 59337 w 117874"/>
              <a:gd name="connsiteY1" fmla="*/ 116348 h 116353"/>
              <a:gd name="connsiteX2" fmla="*/ 7 w 117874"/>
              <a:gd name="connsiteY2" fmla="*/ 57943 h 116353"/>
              <a:gd name="connsiteX3" fmla="*/ 60989 w 117874"/>
              <a:gd name="connsiteY3" fmla="*/ 0 h 116353"/>
              <a:gd name="connsiteX4" fmla="*/ 117875 w 117874"/>
              <a:gd name="connsiteY4" fmla="*/ 60057 h 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74" h="116353">
                <a:moveTo>
                  <a:pt x="117875" y="60057"/>
                </a:moveTo>
                <a:cubicBezTo>
                  <a:pt x="117809" y="94678"/>
                  <a:pt x="94883" y="116745"/>
                  <a:pt x="59337" y="116348"/>
                </a:cubicBezTo>
                <a:cubicBezTo>
                  <a:pt x="27822" y="116018"/>
                  <a:pt x="-521" y="88137"/>
                  <a:pt x="7" y="57943"/>
                </a:cubicBezTo>
                <a:cubicBezTo>
                  <a:pt x="536" y="28740"/>
                  <a:pt x="30597" y="132"/>
                  <a:pt x="60989" y="0"/>
                </a:cubicBezTo>
                <a:cubicBezTo>
                  <a:pt x="92108" y="-66"/>
                  <a:pt x="117941" y="27221"/>
                  <a:pt x="117875" y="60057"/>
                </a:cubicBezTo>
                <a:close/>
              </a:path>
            </a:pathLst>
          </a:custGeom>
          <a:solidFill>
            <a:srgbClr val="F6F9F7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Graphic 2">
            <a:extLst>
              <a:ext uri="{FF2B5EF4-FFF2-40B4-BE49-F238E27FC236}">
                <a16:creationId xmlns:a16="http://schemas.microsoft.com/office/drawing/2014/main" id="{68D0CAF4-C8F7-4F55-BFCF-B7EE145E1CF5}"/>
              </a:ext>
            </a:extLst>
          </p:cNvPr>
          <p:cNvSpPr/>
          <p:nvPr/>
        </p:nvSpPr>
        <p:spPr>
          <a:xfrm>
            <a:off x="3334639" y="4074403"/>
            <a:ext cx="81199" cy="80200"/>
          </a:xfrm>
          <a:custGeom>
            <a:avLst/>
            <a:gdLst>
              <a:gd name="connsiteX0" fmla="*/ 117494 w 117494"/>
              <a:gd name="connsiteY0" fmla="*/ 57021 h 116048"/>
              <a:gd name="connsiteX1" fmla="*/ 60212 w 117494"/>
              <a:gd name="connsiteY1" fmla="*/ 116021 h 116048"/>
              <a:gd name="connsiteX2" fmla="*/ 23 w 117494"/>
              <a:gd name="connsiteY2" fmla="*/ 57946 h 116048"/>
              <a:gd name="connsiteX3" fmla="*/ 59221 w 117494"/>
              <a:gd name="connsiteY3" fmla="*/ 3 h 116048"/>
              <a:gd name="connsiteX4" fmla="*/ 117494 w 117494"/>
              <a:gd name="connsiteY4" fmla="*/ 57021 h 11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94" h="116048">
                <a:moveTo>
                  <a:pt x="117494" y="57021"/>
                </a:moveTo>
                <a:cubicBezTo>
                  <a:pt x="117428" y="90452"/>
                  <a:pt x="91661" y="117012"/>
                  <a:pt x="60212" y="116021"/>
                </a:cubicBezTo>
                <a:cubicBezTo>
                  <a:pt x="27772" y="114964"/>
                  <a:pt x="948" y="89131"/>
                  <a:pt x="23" y="57946"/>
                </a:cubicBezTo>
                <a:cubicBezTo>
                  <a:pt x="-902" y="27158"/>
                  <a:pt x="26583" y="268"/>
                  <a:pt x="59221" y="3"/>
                </a:cubicBezTo>
                <a:cubicBezTo>
                  <a:pt x="93709" y="-327"/>
                  <a:pt x="117560" y="22995"/>
                  <a:pt x="117494" y="57021"/>
                </a:cubicBezTo>
                <a:close/>
              </a:path>
            </a:pathLst>
          </a:custGeom>
          <a:solidFill>
            <a:srgbClr val="F5F8F7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A0B382EF-3F46-462C-AFDD-16585A93769F}"/>
              </a:ext>
            </a:extLst>
          </p:cNvPr>
          <p:cNvSpPr/>
          <p:nvPr/>
        </p:nvSpPr>
        <p:spPr>
          <a:xfrm>
            <a:off x="3206022" y="4634826"/>
            <a:ext cx="324249" cy="211694"/>
          </a:xfrm>
          <a:custGeom>
            <a:avLst/>
            <a:gdLst>
              <a:gd name="connsiteX0" fmla="*/ 272317 w 469183"/>
              <a:gd name="connsiteY0" fmla="*/ 179340 h 306317"/>
              <a:gd name="connsiteX1" fmla="*/ 263893 w 469183"/>
              <a:gd name="connsiteY1" fmla="*/ 183362 h 306317"/>
              <a:gd name="connsiteX2" fmla="*/ 209518 w 469183"/>
              <a:gd name="connsiteY2" fmla="*/ 185278 h 306317"/>
              <a:gd name="connsiteX3" fmla="*/ 192142 w 469183"/>
              <a:gd name="connsiteY3" fmla="*/ 183957 h 306317"/>
              <a:gd name="connsiteX4" fmla="*/ 78767 w 469183"/>
              <a:gd name="connsiteY4" fmla="*/ 269847 h 306317"/>
              <a:gd name="connsiteX5" fmla="*/ 392927 w 469183"/>
              <a:gd name="connsiteY5" fmla="*/ 269847 h 306317"/>
              <a:gd name="connsiteX6" fmla="*/ 281534 w 469183"/>
              <a:gd name="connsiteY6" fmla="*/ 183098 h 306317"/>
              <a:gd name="connsiteX7" fmla="*/ 272317 w 469183"/>
              <a:gd name="connsiteY7" fmla="*/ 179340 h 306317"/>
              <a:gd name="connsiteX8" fmla="*/ 39389 w 469183"/>
              <a:gd name="connsiteY8" fmla="*/ 57896 h 306317"/>
              <a:gd name="connsiteX9" fmla="*/ 39389 w 469183"/>
              <a:gd name="connsiteY9" fmla="*/ 252602 h 306317"/>
              <a:gd name="connsiteX10" fmla="*/ 154416 w 469183"/>
              <a:gd name="connsiteY10" fmla="*/ 166844 h 306317"/>
              <a:gd name="connsiteX11" fmla="*/ 160891 w 469183"/>
              <a:gd name="connsiteY11" fmla="*/ 149402 h 306317"/>
              <a:gd name="connsiteX12" fmla="*/ 39389 w 469183"/>
              <a:gd name="connsiteY12" fmla="*/ 57896 h 306317"/>
              <a:gd name="connsiteX13" fmla="*/ 433956 w 469183"/>
              <a:gd name="connsiteY13" fmla="*/ 56707 h 306317"/>
              <a:gd name="connsiteX14" fmla="*/ 347867 w 469183"/>
              <a:gd name="connsiteY14" fmla="*/ 120794 h 306317"/>
              <a:gd name="connsiteX15" fmla="*/ 345952 w 469183"/>
              <a:gd name="connsiteY15" fmla="*/ 186665 h 306317"/>
              <a:gd name="connsiteX16" fmla="*/ 433956 w 469183"/>
              <a:gd name="connsiteY16" fmla="*/ 254717 h 306317"/>
              <a:gd name="connsiteX17" fmla="*/ 433956 w 469183"/>
              <a:gd name="connsiteY17" fmla="*/ 56707 h 306317"/>
              <a:gd name="connsiteX18" fmla="*/ 72623 w 469183"/>
              <a:gd name="connsiteY18" fmla="*/ 36423 h 306317"/>
              <a:gd name="connsiteX19" fmla="*/ 223790 w 469183"/>
              <a:gd name="connsiteY19" fmla="*/ 150194 h 306317"/>
              <a:gd name="connsiteX20" fmla="*/ 244403 w 469183"/>
              <a:gd name="connsiteY20" fmla="*/ 152507 h 306317"/>
              <a:gd name="connsiteX21" fmla="*/ 398940 w 469183"/>
              <a:gd name="connsiteY21" fmla="*/ 36423 h 306317"/>
              <a:gd name="connsiteX22" fmla="*/ 72623 w 469183"/>
              <a:gd name="connsiteY22" fmla="*/ 36423 h 306317"/>
              <a:gd name="connsiteX23" fmla="*/ 29347 w 469183"/>
              <a:gd name="connsiteY23" fmla="*/ 19 h 306317"/>
              <a:gd name="connsiteX24" fmla="*/ 237267 w 469183"/>
              <a:gd name="connsiteY24" fmla="*/ 547 h 306317"/>
              <a:gd name="connsiteX25" fmla="*/ 438515 w 469183"/>
              <a:gd name="connsiteY25" fmla="*/ 85 h 306317"/>
              <a:gd name="connsiteX26" fmla="*/ 469171 w 469183"/>
              <a:gd name="connsiteY26" fmla="*/ 28891 h 306317"/>
              <a:gd name="connsiteX27" fmla="*/ 468907 w 469183"/>
              <a:gd name="connsiteY27" fmla="*/ 279624 h 306317"/>
              <a:gd name="connsiteX28" fmla="*/ 443007 w 469183"/>
              <a:gd name="connsiteY28" fmla="*/ 306316 h 306317"/>
              <a:gd name="connsiteX29" fmla="*/ 27233 w 469183"/>
              <a:gd name="connsiteY29" fmla="*/ 306250 h 306317"/>
              <a:gd name="connsiteX30" fmla="*/ 210 w 469183"/>
              <a:gd name="connsiteY30" fmla="*/ 277510 h 306317"/>
              <a:gd name="connsiteX31" fmla="*/ 12 w 469183"/>
              <a:gd name="connsiteY31" fmla="*/ 30080 h 306317"/>
              <a:gd name="connsiteX32" fmla="*/ 29347 w 469183"/>
              <a:gd name="connsiteY32" fmla="*/ 19 h 306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69183" h="306317">
                <a:moveTo>
                  <a:pt x="272317" y="179340"/>
                </a:moveTo>
                <a:cubicBezTo>
                  <a:pt x="269311" y="179299"/>
                  <a:pt x="266437" y="180554"/>
                  <a:pt x="263893" y="183362"/>
                </a:cubicBezTo>
                <a:cubicBezTo>
                  <a:pt x="246187" y="202852"/>
                  <a:pt x="228546" y="206024"/>
                  <a:pt x="209518" y="185278"/>
                </a:cubicBezTo>
                <a:cubicBezTo>
                  <a:pt x="204563" y="179794"/>
                  <a:pt x="198749" y="178935"/>
                  <a:pt x="192142" y="183957"/>
                </a:cubicBezTo>
                <a:cubicBezTo>
                  <a:pt x="156795" y="210979"/>
                  <a:pt x="121250" y="237671"/>
                  <a:pt x="78767" y="269847"/>
                </a:cubicBezTo>
                <a:cubicBezTo>
                  <a:pt x="187649" y="269847"/>
                  <a:pt x="285894" y="269847"/>
                  <a:pt x="392927" y="269847"/>
                </a:cubicBezTo>
                <a:cubicBezTo>
                  <a:pt x="351567" y="237671"/>
                  <a:pt x="316484" y="210450"/>
                  <a:pt x="281534" y="183098"/>
                </a:cubicBezTo>
                <a:cubicBezTo>
                  <a:pt x="278462" y="180720"/>
                  <a:pt x="275323" y="179382"/>
                  <a:pt x="272317" y="179340"/>
                </a:cubicBezTo>
                <a:close/>
                <a:moveTo>
                  <a:pt x="39389" y="57896"/>
                </a:moveTo>
                <a:cubicBezTo>
                  <a:pt x="39389" y="125947"/>
                  <a:pt x="39389" y="186203"/>
                  <a:pt x="39389" y="252602"/>
                </a:cubicBezTo>
                <a:cubicBezTo>
                  <a:pt x="81079" y="221682"/>
                  <a:pt x="118012" y="194527"/>
                  <a:pt x="154416" y="166844"/>
                </a:cubicBezTo>
                <a:cubicBezTo>
                  <a:pt x="159437" y="163078"/>
                  <a:pt x="170999" y="157264"/>
                  <a:pt x="160891" y="149402"/>
                </a:cubicBezTo>
                <a:cubicBezTo>
                  <a:pt x="122108" y="119142"/>
                  <a:pt x="82400" y="90138"/>
                  <a:pt x="39389" y="57896"/>
                </a:cubicBezTo>
                <a:close/>
                <a:moveTo>
                  <a:pt x="433956" y="56707"/>
                </a:moveTo>
                <a:cubicBezTo>
                  <a:pt x="401714" y="80690"/>
                  <a:pt x="374758" y="100775"/>
                  <a:pt x="347867" y="120794"/>
                </a:cubicBezTo>
                <a:cubicBezTo>
                  <a:pt x="304196" y="153367"/>
                  <a:pt x="304063" y="153565"/>
                  <a:pt x="345952" y="186665"/>
                </a:cubicBezTo>
                <a:cubicBezTo>
                  <a:pt x="373569" y="208534"/>
                  <a:pt x="401648" y="229743"/>
                  <a:pt x="433956" y="254717"/>
                </a:cubicBezTo>
                <a:cubicBezTo>
                  <a:pt x="433956" y="185410"/>
                  <a:pt x="433956" y="125023"/>
                  <a:pt x="433956" y="56707"/>
                </a:cubicBezTo>
                <a:close/>
                <a:moveTo>
                  <a:pt x="72623" y="36423"/>
                </a:moveTo>
                <a:cubicBezTo>
                  <a:pt x="127923" y="77980"/>
                  <a:pt x="175956" y="113922"/>
                  <a:pt x="223790" y="150194"/>
                </a:cubicBezTo>
                <a:cubicBezTo>
                  <a:pt x="230793" y="155480"/>
                  <a:pt x="237070" y="157990"/>
                  <a:pt x="244403" y="152507"/>
                </a:cubicBezTo>
                <a:cubicBezTo>
                  <a:pt x="293889" y="115508"/>
                  <a:pt x="343243" y="78311"/>
                  <a:pt x="398940" y="36423"/>
                </a:cubicBezTo>
                <a:cubicBezTo>
                  <a:pt x="287811" y="36423"/>
                  <a:pt x="185271" y="36423"/>
                  <a:pt x="72623" y="36423"/>
                </a:cubicBezTo>
                <a:close/>
                <a:moveTo>
                  <a:pt x="29347" y="19"/>
                </a:moveTo>
                <a:cubicBezTo>
                  <a:pt x="98654" y="1538"/>
                  <a:pt x="167961" y="547"/>
                  <a:pt x="237267" y="547"/>
                </a:cubicBezTo>
                <a:cubicBezTo>
                  <a:pt x="304394" y="547"/>
                  <a:pt x="371454" y="1274"/>
                  <a:pt x="438515" y="85"/>
                </a:cubicBezTo>
                <a:cubicBezTo>
                  <a:pt x="460384" y="-312"/>
                  <a:pt x="469567" y="4644"/>
                  <a:pt x="469171" y="28891"/>
                </a:cubicBezTo>
                <a:cubicBezTo>
                  <a:pt x="467783" y="112469"/>
                  <a:pt x="468114" y="196046"/>
                  <a:pt x="468907" y="279624"/>
                </a:cubicBezTo>
                <a:cubicBezTo>
                  <a:pt x="469105" y="299181"/>
                  <a:pt x="463885" y="306448"/>
                  <a:pt x="443007" y="306316"/>
                </a:cubicBezTo>
                <a:cubicBezTo>
                  <a:pt x="304394" y="305457"/>
                  <a:pt x="165846" y="305392"/>
                  <a:pt x="27233" y="306250"/>
                </a:cubicBezTo>
                <a:cubicBezTo>
                  <a:pt x="4835" y="306382"/>
                  <a:pt x="-54" y="298256"/>
                  <a:pt x="210" y="277510"/>
                </a:cubicBezTo>
                <a:cubicBezTo>
                  <a:pt x="1202" y="195056"/>
                  <a:pt x="1202" y="112535"/>
                  <a:pt x="12" y="30080"/>
                </a:cubicBezTo>
                <a:cubicBezTo>
                  <a:pt x="-318" y="7617"/>
                  <a:pt x="5827" y="-444"/>
                  <a:pt x="29347" y="19"/>
                </a:cubicBezTo>
                <a:close/>
              </a:path>
            </a:pathLst>
          </a:custGeom>
          <a:solidFill>
            <a:srgbClr val="F2F8FA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4EA95A5-3D41-4B2D-8A7E-E8EF4ECF736F}"/>
              </a:ext>
            </a:extLst>
          </p:cNvPr>
          <p:cNvGrpSpPr/>
          <p:nvPr/>
        </p:nvGrpSpPr>
        <p:grpSpPr>
          <a:xfrm>
            <a:off x="6035675" y="1725785"/>
            <a:ext cx="562864" cy="564192"/>
            <a:chOff x="9157391" y="232323"/>
            <a:chExt cx="814453" cy="816376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2F8F232-9D1F-4D94-9C84-80F7714B3512}"/>
                </a:ext>
              </a:extLst>
            </p:cNvPr>
            <p:cNvSpPr/>
            <p:nvPr/>
          </p:nvSpPr>
          <p:spPr>
            <a:xfrm>
              <a:off x="9157391" y="232323"/>
              <a:ext cx="814453" cy="816376"/>
            </a:xfrm>
            <a:custGeom>
              <a:avLst/>
              <a:gdLst>
                <a:gd name="connsiteX0" fmla="*/ 313894 w 814453"/>
                <a:gd name="connsiteY0" fmla="*/ 67698 h 816376"/>
                <a:gd name="connsiteX1" fmla="*/ 66794 w 814453"/>
                <a:gd name="connsiteY1" fmla="*/ 313740 h 816376"/>
                <a:gd name="connsiteX2" fmla="*/ 308608 w 814453"/>
                <a:gd name="connsiteY2" fmla="*/ 560972 h 816376"/>
                <a:gd name="connsiteX3" fmla="*/ 559011 w 814453"/>
                <a:gd name="connsiteY3" fmla="*/ 315920 h 816376"/>
                <a:gd name="connsiteX4" fmla="*/ 313894 w 814453"/>
                <a:gd name="connsiteY4" fmla="*/ 67698 h 816376"/>
                <a:gd name="connsiteX5" fmla="*/ 298302 w 814453"/>
                <a:gd name="connsiteY5" fmla="*/ 571 h 816376"/>
                <a:gd name="connsiteX6" fmla="*/ 623627 w 814453"/>
                <a:gd name="connsiteY6" fmla="*/ 274099 h 816376"/>
                <a:gd name="connsiteX7" fmla="*/ 587884 w 814453"/>
                <a:gd name="connsiteY7" fmla="*/ 464312 h 816376"/>
                <a:gd name="connsiteX8" fmla="*/ 592839 w 814453"/>
                <a:gd name="connsiteY8" fmla="*/ 501840 h 816376"/>
                <a:gd name="connsiteX9" fmla="*/ 790717 w 814453"/>
                <a:gd name="connsiteY9" fmla="*/ 699123 h 816376"/>
                <a:gd name="connsiteX10" fmla="*/ 764355 w 814453"/>
                <a:gd name="connsiteY10" fmla="*/ 813423 h 816376"/>
                <a:gd name="connsiteX11" fmla="*/ 696502 w 814453"/>
                <a:gd name="connsiteY11" fmla="*/ 791422 h 816376"/>
                <a:gd name="connsiteX12" fmla="*/ 500672 w 814453"/>
                <a:gd name="connsiteY12" fmla="*/ 595790 h 816376"/>
                <a:gd name="connsiteX13" fmla="*/ 463211 w 814453"/>
                <a:gd name="connsiteY13" fmla="*/ 589712 h 816376"/>
                <a:gd name="connsiteX14" fmla="*/ 30258 w 814453"/>
                <a:gd name="connsiteY14" fmla="*/ 450041 h 816376"/>
                <a:gd name="connsiteX15" fmla="*/ 65 w 814453"/>
                <a:gd name="connsiteY15" fmla="*/ 320083 h 816376"/>
                <a:gd name="connsiteX16" fmla="*/ 298302 w 814453"/>
                <a:gd name="connsiteY16" fmla="*/ 571 h 81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4453" h="816376">
                  <a:moveTo>
                    <a:pt x="313894" y="67698"/>
                  </a:moveTo>
                  <a:cubicBezTo>
                    <a:pt x="179244" y="66376"/>
                    <a:pt x="67455" y="177637"/>
                    <a:pt x="66794" y="313740"/>
                  </a:cubicBezTo>
                  <a:cubicBezTo>
                    <a:pt x="66133" y="449050"/>
                    <a:pt x="174752" y="560113"/>
                    <a:pt x="308608" y="560972"/>
                  </a:cubicBezTo>
                  <a:cubicBezTo>
                    <a:pt x="448609" y="561897"/>
                    <a:pt x="558681" y="454203"/>
                    <a:pt x="559011" y="315920"/>
                  </a:cubicBezTo>
                  <a:cubicBezTo>
                    <a:pt x="559341" y="178628"/>
                    <a:pt x="451120" y="69019"/>
                    <a:pt x="313894" y="67698"/>
                  </a:cubicBezTo>
                  <a:close/>
                  <a:moveTo>
                    <a:pt x="298302" y="571"/>
                  </a:moveTo>
                  <a:cubicBezTo>
                    <a:pt x="457067" y="-9405"/>
                    <a:pt x="601164" y="112427"/>
                    <a:pt x="623627" y="274099"/>
                  </a:cubicBezTo>
                  <a:cubicBezTo>
                    <a:pt x="633076" y="342018"/>
                    <a:pt x="620059" y="405114"/>
                    <a:pt x="587884" y="464312"/>
                  </a:cubicBezTo>
                  <a:cubicBezTo>
                    <a:pt x="579030" y="480631"/>
                    <a:pt x="579163" y="488560"/>
                    <a:pt x="592839" y="501840"/>
                  </a:cubicBezTo>
                  <a:cubicBezTo>
                    <a:pt x="659635" y="566786"/>
                    <a:pt x="725308" y="632789"/>
                    <a:pt x="790717" y="699123"/>
                  </a:cubicBezTo>
                  <a:cubicBezTo>
                    <a:pt x="831415" y="740416"/>
                    <a:pt x="817937" y="796377"/>
                    <a:pt x="764355" y="813423"/>
                  </a:cubicBezTo>
                  <a:cubicBezTo>
                    <a:pt x="736276" y="822342"/>
                    <a:pt x="715199" y="809921"/>
                    <a:pt x="696502" y="791422"/>
                  </a:cubicBezTo>
                  <a:cubicBezTo>
                    <a:pt x="630895" y="726542"/>
                    <a:pt x="564958" y="661926"/>
                    <a:pt x="500672" y="595790"/>
                  </a:cubicBezTo>
                  <a:cubicBezTo>
                    <a:pt x="487392" y="582114"/>
                    <a:pt x="480323" y="580991"/>
                    <a:pt x="463211" y="589712"/>
                  </a:cubicBezTo>
                  <a:cubicBezTo>
                    <a:pt x="298368" y="673818"/>
                    <a:pt x="108551" y="612308"/>
                    <a:pt x="30258" y="450041"/>
                  </a:cubicBezTo>
                  <a:cubicBezTo>
                    <a:pt x="9513" y="407030"/>
                    <a:pt x="-927" y="361244"/>
                    <a:pt x="65" y="320083"/>
                  </a:cubicBezTo>
                  <a:cubicBezTo>
                    <a:pt x="1188" y="145792"/>
                    <a:pt x="129626" y="11143"/>
                    <a:pt x="298302" y="571"/>
                  </a:cubicBezTo>
                  <a:close/>
                </a:path>
              </a:pathLst>
            </a:custGeom>
            <a:solidFill>
              <a:srgbClr val="FAF9F8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Graphic 2">
              <a:extLst>
                <a:ext uri="{FF2B5EF4-FFF2-40B4-BE49-F238E27FC236}">
                  <a16:creationId xmlns:a16="http://schemas.microsoft.com/office/drawing/2014/main" id="{44FB86FE-AC42-406E-AD54-434578C78C36}"/>
                </a:ext>
              </a:extLst>
            </p:cNvPr>
            <p:cNvSpPr/>
            <p:nvPr/>
          </p:nvSpPr>
          <p:spPr>
            <a:xfrm>
              <a:off x="9269177" y="383370"/>
              <a:ext cx="112427" cy="333534"/>
            </a:xfrm>
            <a:custGeom>
              <a:avLst/>
              <a:gdLst>
                <a:gd name="connsiteX0" fmla="*/ 1 w 112427"/>
                <a:gd name="connsiteY0" fmla="*/ 167648 h 333534"/>
                <a:gd name="connsiteX1" fmla="*/ 58605 w 112427"/>
                <a:gd name="connsiteY1" fmla="*/ 15027 h 333534"/>
                <a:gd name="connsiteX2" fmla="*/ 104127 w 112427"/>
                <a:gd name="connsiteY2" fmla="*/ 9015 h 333534"/>
                <a:gd name="connsiteX3" fmla="*/ 100294 w 112427"/>
                <a:gd name="connsiteY3" fmla="*/ 52092 h 333534"/>
                <a:gd name="connsiteX4" fmla="*/ 101021 w 112427"/>
                <a:gd name="connsiteY4" fmla="*/ 281683 h 333534"/>
                <a:gd name="connsiteX5" fmla="*/ 102937 w 112427"/>
                <a:gd name="connsiteY5" fmla="*/ 325157 h 333534"/>
                <a:gd name="connsiteX6" fmla="*/ 59926 w 112427"/>
                <a:gd name="connsiteY6" fmla="*/ 319872 h 333534"/>
                <a:gd name="connsiteX7" fmla="*/ 1 w 112427"/>
                <a:gd name="connsiteY7" fmla="*/ 167648 h 333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427" h="333534">
                  <a:moveTo>
                    <a:pt x="1" y="167648"/>
                  </a:moveTo>
                  <a:cubicBezTo>
                    <a:pt x="-197" y="109242"/>
                    <a:pt x="19293" y="58369"/>
                    <a:pt x="58605" y="15027"/>
                  </a:cubicBezTo>
                  <a:cubicBezTo>
                    <a:pt x="72215" y="-36"/>
                    <a:pt x="88204" y="-6709"/>
                    <a:pt x="104127" y="9015"/>
                  </a:cubicBezTo>
                  <a:cubicBezTo>
                    <a:pt x="118530" y="23154"/>
                    <a:pt x="112187" y="37161"/>
                    <a:pt x="100294" y="52092"/>
                  </a:cubicBezTo>
                  <a:cubicBezTo>
                    <a:pt x="38255" y="130054"/>
                    <a:pt x="38652" y="203391"/>
                    <a:pt x="101021" y="281683"/>
                  </a:cubicBezTo>
                  <a:cubicBezTo>
                    <a:pt x="113046" y="296813"/>
                    <a:pt x="117275" y="311282"/>
                    <a:pt x="102937" y="325157"/>
                  </a:cubicBezTo>
                  <a:cubicBezTo>
                    <a:pt x="87873" y="339692"/>
                    <a:pt x="72546" y="333614"/>
                    <a:pt x="59926" y="319872"/>
                  </a:cubicBezTo>
                  <a:cubicBezTo>
                    <a:pt x="20351" y="276860"/>
                    <a:pt x="-131" y="226251"/>
                    <a:pt x="1" y="167648"/>
                  </a:cubicBezTo>
                  <a:close/>
                </a:path>
              </a:pathLst>
            </a:custGeom>
            <a:solidFill>
              <a:srgbClr val="FAF5F3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CF8AE683-DB0E-4F3E-905A-A2A10A2BD9A2}"/>
              </a:ext>
            </a:extLst>
          </p:cNvPr>
          <p:cNvSpPr/>
          <p:nvPr/>
        </p:nvSpPr>
        <p:spPr>
          <a:xfrm>
            <a:off x="4173680" y="2420285"/>
            <a:ext cx="372831" cy="371047"/>
          </a:xfrm>
          <a:custGeom>
            <a:avLst/>
            <a:gdLst>
              <a:gd name="connsiteX0" fmla="*/ 270720 w 539480"/>
              <a:gd name="connsiteY0" fmla="*/ 195233 h 536898"/>
              <a:gd name="connsiteX1" fmla="*/ 194939 w 539480"/>
              <a:gd name="connsiteY1" fmla="*/ 270750 h 536898"/>
              <a:gd name="connsiteX2" fmla="*/ 273165 w 539480"/>
              <a:gd name="connsiteY2" fmla="*/ 346003 h 536898"/>
              <a:gd name="connsiteX3" fmla="*/ 346370 w 539480"/>
              <a:gd name="connsiteY3" fmla="*/ 269957 h 536898"/>
              <a:gd name="connsiteX4" fmla="*/ 270720 w 539480"/>
              <a:gd name="connsiteY4" fmla="*/ 195233 h 536898"/>
              <a:gd name="connsiteX5" fmla="*/ 269862 w 539480"/>
              <a:gd name="connsiteY5" fmla="*/ 154534 h 536898"/>
              <a:gd name="connsiteX6" fmla="*/ 386937 w 539480"/>
              <a:gd name="connsiteY6" fmla="*/ 271279 h 536898"/>
              <a:gd name="connsiteX7" fmla="*/ 269201 w 539480"/>
              <a:gd name="connsiteY7" fmla="*/ 385645 h 536898"/>
              <a:gd name="connsiteX8" fmla="*/ 155099 w 539480"/>
              <a:gd name="connsiteY8" fmla="*/ 270684 h 536898"/>
              <a:gd name="connsiteX9" fmla="*/ 269862 w 539480"/>
              <a:gd name="connsiteY9" fmla="*/ 154534 h 536898"/>
              <a:gd name="connsiteX10" fmla="*/ 270589 w 539480"/>
              <a:gd name="connsiteY10" fmla="*/ 41292 h 536898"/>
              <a:gd name="connsiteX11" fmla="*/ 246936 w 539480"/>
              <a:gd name="connsiteY11" fmla="*/ 60849 h 536898"/>
              <a:gd name="connsiteX12" fmla="*/ 235836 w 539480"/>
              <a:gd name="connsiteY12" fmla="*/ 104256 h 536898"/>
              <a:gd name="connsiteX13" fmla="*/ 142084 w 539480"/>
              <a:gd name="connsiteY13" fmla="*/ 108022 h 536898"/>
              <a:gd name="connsiteX14" fmla="*/ 106274 w 539480"/>
              <a:gd name="connsiteY14" fmla="*/ 107692 h 536898"/>
              <a:gd name="connsiteX15" fmla="*/ 107001 w 539480"/>
              <a:gd name="connsiteY15" fmla="*/ 141916 h 536898"/>
              <a:gd name="connsiteX16" fmla="*/ 58638 w 539480"/>
              <a:gd name="connsiteY16" fmla="*/ 242473 h 536898"/>
              <a:gd name="connsiteX17" fmla="*/ 41460 w 539480"/>
              <a:gd name="connsiteY17" fmla="*/ 275111 h 536898"/>
              <a:gd name="connsiteX18" fmla="*/ 71852 w 539480"/>
              <a:gd name="connsiteY18" fmla="*/ 306891 h 536898"/>
              <a:gd name="connsiteX19" fmla="*/ 107397 w 539480"/>
              <a:gd name="connsiteY19" fmla="*/ 393574 h 536898"/>
              <a:gd name="connsiteX20" fmla="*/ 107727 w 539480"/>
              <a:gd name="connsiteY20" fmla="*/ 435065 h 536898"/>
              <a:gd name="connsiteX21" fmla="*/ 150342 w 539480"/>
              <a:gd name="connsiteY21" fmla="*/ 438237 h 536898"/>
              <a:gd name="connsiteX22" fmla="*/ 241188 w 539480"/>
              <a:gd name="connsiteY22" fmla="*/ 474575 h 536898"/>
              <a:gd name="connsiteX23" fmla="*/ 272702 w 539480"/>
              <a:gd name="connsiteY23" fmla="*/ 503976 h 536898"/>
              <a:gd name="connsiteX24" fmla="*/ 299857 w 539480"/>
              <a:gd name="connsiteY24" fmla="*/ 470479 h 536898"/>
              <a:gd name="connsiteX25" fmla="*/ 396781 w 539480"/>
              <a:gd name="connsiteY25" fmla="*/ 432489 h 536898"/>
              <a:gd name="connsiteX26" fmla="*/ 437083 w 539480"/>
              <a:gd name="connsiteY26" fmla="*/ 431762 h 536898"/>
              <a:gd name="connsiteX27" fmla="*/ 436158 w 539480"/>
              <a:gd name="connsiteY27" fmla="*/ 393640 h 536898"/>
              <a:gd name="connsiteX28" fmla="*/ 422152 w 539480"/>
              <a:gd name="connsiteY28" fmla="*/ 346004 h 536898"/>
              <a:gd name="connsiteX29" fmla="*/ 473289 w 539480"/>
              <a:gd name="connsiteY29" fmla="*/ 298698 h 536898"/>
              <a:gd name="connsiteX30" fmla="*/ 503087 w 539480"/>
              <a:gd name="connsiteY30" fmla="*/ 266192 h 536898"/>
              <a:gd name="connsiteX31" fmla="*/ 478575 w 539480"/>
              <a:gd name="connsiteY31" fmla="*/ 246503 h 536898"/>
              <a:gd name="connsiteX32" fmla="*/ 438140 w 539480"/>
              <a:gd name="connsiteY32" fmla="*/ 231440 h 536898"/>
              <a:gd name="connsiteX33" fmla="*/ 436224 w 539480"/>
              <a:gd name="connsiteY33" fmla="*/ 138348 h 536898"/>
              <a:gd name="connsiteX34" fmla="*/ 445144 w 539480"/>
              <a:gd name="connsiteY34" fmla="*/ 124011 h 536898"/>
              <a:gd name="connsiteX35" fmla="*/ 427173 w 539480"/>
              <a:gd name="connsiteY35" fmla="*/ 101151 h 536898"/>
              <a:gd name="connsiteX36" fmla="*/ 404709 w 539480"/>
              <a:gd name="connsiteY36" fmla="*/ 104520 h 536898"/>
              <a:gd name="connsiteX37" fmla="*/ 352383 w 539480"/>
              <a:gd name="connsiteY37" fmla="*/ 124011 h 536898"/>
              <a:gd name="connsiteX38" fmla="*/ 310494 w 539480"/>
              <a:gd name="connsiteY38" fmla="*/ 106502 h 536898"/>
              <a:gd name="connsiteX39" fmla="*/ 294506 w 539480"/>
              <a:gd name="connsiteY39" fmla="*/ 60320 h 536898"/>
              <a:gd name="connsiteX40" fmla="*/ 270589 w 539480"/>
              <a:gd name="connsiteY40" fmla="*/ 41292 h 536898"/>
              <a:gd name="connsiteX41" fmla="*/ 270762 w 539480"/>
              <a:gd name="connsiteY41" fmla="*/ 40 h 536898"/>
              <a:gd name="connsiteX42" fmla="*/ 293250 w 539480"/>
              <a:gd name="connsiteY42" fmla="*/ 858 h 536898"/>
              <a:gd name="connsiteX43" fmla="*/ 334213 w 539480"/>
              <a:gd name="connsiteY43" fmla="*/ 45587 h 536898"/>
              <a:gd name="connsiteX44" fmla="*/ 386342 w 539480"/>
              <a:gd name="connsiteY44" fmla="*/ 68314 h 536898"/>
              <a:gd name="connsiteX45" fmla="*/ 428230 w 539480"/>
              <a:gd name="connsiteY45" fmla="*/ 51401 h 536898"/>
              <a:gd name="connsiteX46" fmla="*/ 491458 w 539480"/>
              <a:gd name="connsiteY46" fmla="*/ 112052 h 536898"/>
              <a:gd name="connsiteX47" fmla="*/ 473091 w 539480"/>
              <a:gd name="connsiteY47" fmla="*/ 157640 h 536898"/>
              <a:gd name="connsiteX48" fmla="*/ 492251 w 539480"/>
              <a:gd name="connsiteY48" fmla="*/ 208117 h 536898"/>
              <a:gd name="connsiteX49" fmla="*/ 537377 w 539480"/>
              <a:gd name="connsiteY49" fmla="*/ 225758 h 536898"/>
              <a:gd name="connsiteX50" fmla="*/ 538500 w 539480"/>
              <a:gd name="connsiteY50" fmla="*/ 311846 h 536898"/>
              <a:gd name="connsiteX51" fmla="*/ 501369 w 539480"/>
              <a:gd name="connsiteY51" fmla="*/ 332724 h 536898"/>
              <a:gd name="connsiteX52" fmla="*/ 467872 w 539480"/>
              <a:gd name="connsiteY52" fmla="*/ 345938 h 536898"/>
              <a:gd name="connsiteX53" fmla="*/ 475535 w 539480"/>
              <a:gd name="connsiteY53" fmla="*/ 386637 h 536898"/>
              <a:gd name="connsiteX54" fmla="*/ 471704 w 539480"/>
              <a:gd name="connsiteY54" fmla="*/ 454820 h 536898"/>
              <a:gd name="connsiteX55" fmla="*/ 379801 w 539480"/>
              <a:gd name="connsiteY55" fmla="*/ 469620 h 536898"/>
              <a:gd name="connsiteX56" fmla="*/ 334081 w 539480"/>
              <a:gd name="connsiteY56" fmla="*/ 491357 h 536898"/>
              <a:gd name="connsiteX57" fmla="*/ 316705 w 539480"/>
              <a:gd name="connsiteY57" fmla="*/ 536812 h 536898"/>
              <a:gd name="connsiteX58" fmla="*/ 227974 w 539480"/>
              <a:gd name="connsiteY58" fmla="*/ 535094 h 536898"/>
              <a:gd name="connsiteX59" fmla="*/ 209408 w 539480"/>
              <a:gd name="connsiteY59" fmla="*/ 501663 h 536898"/>
              <a:gd name="connsiteX60" fmla="*/ 149681 w 539480"/>
              <a:gd name="connsiteY60" fmla="*/ 478473 h 536898"/>
              <a:gd name="connsiteX61" fmla="*/ 113608 w 539480"/>
              <a:gd name="connsiteY61" fmla="*/ 491951 h 536898"/>
              <a:gd name="connsiteX62" fmla="*/ 49256 w 539480"/>
              <a:gd name="connsiteY62" fmla="*/ 423173 h 536898"/>
              <a:gd name="connsiteX63" fmla="*/ 69936 w 539480"/>
              <a:gd name="connsiteY63" fmla="*/ 382672 h 536898"/>
              <a:gd name="connsiteX64" fmla="*/ 48595 w 539480"/>
              <a:gd name="connsiteY64" fmla="*/ 333913 h 536898"/>
              <a:gd name="connsiteX65" fmla="*/ 34 w 539480"/>
              <a:gd name="connsiteY65" fmla="*/ 291232 h 536898"/>
              <a:gd name="connsiteX66" fmla="*/ 761 w 539480"/>
              <a:gd name="connsiteY66" fmla="*/ 250666 h 536898"/>
              <a:gd name="connsiteX67" fmla="*/ 44565 w 539480"/>
              <a:gd name="connsiteY67" fmla="*/ 207522 h 536898"/>
              <a:gd name="connsiteX68" fmla="*/ 65443 w 539480"/>
              <a:gd name="connsiteY68" fmla="*/ 154271 h 536898"/>
              <a:gd name="connsiteX69" fmla="*/ 65179 w 539480"/>
              <a:gd name="connsiteY69" fmla="*/ 93619 h 536898"/>
              <a:gd name="connsiteX70" fmla="*/ 97553 w 539480"/>
              <a:gd name="connsiteY70" fmla="*/ 62368 h 536898"/>
              <a:gd name="connsiteX71" fmla="*/ 148757 w 539480"/>
              <a:gd name="connsiteY71" fmla="*/ 62104 h 536898"/>
              <a:gd name="connsiteX72" fmla="*/ 209144 w 539480"/>
              <a:gd name="connsiteY72" fmla="*/ 38649 h 536898"/>
              <a:gd name="connsiteX73" fmla="*/ 245350 w 539480"/>
              <a:gd name="connsiteY73" fmla="*/ 461 h 536898"/>
              <a:gd name="connsiteX74" fmla="*/ 270762 w 539480"/>
              <a:gd name="connsiteY74" fmla="*/ 40 h 53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39480" h="536898">
                <a:moveTo>
                  <a:pt x="270720" y="195233"/>
                </a:moveTo>
                <a:cubicBezTo>
                  <a:pt x="231211" y="195299"/>
                  <a:pt x="194939" y="231439"/>
                  <a:pt x="194939" y="270750"/>
                </a:cubicBezTo>
                <a:cubicBezTo>
                  <a:pt x="194939" y="313497"/>
                  <a:pt x="229493" y="346730"/>
                  <a:pt x="273165" y="346003"/>
                </a:cubicBezTo>
                <a:cubicBezTo>
                  <a:pt x="315648" y="345276"/>
                  <a:pt x="346502" y="313233"/>
                  <a:pt x="346370" y="269957"/>
                </a:cubicBezTo>
                <a:cubicBezTo>
                  <a:pt x="346238" y="228730"/>
                  <a:pt x="312212" y="195167"/>
                  <a:pt x="270720" y="195233"/>
                </a:cubicBezTo>
                <a:close/>
                <a:moveTo>
                  <a:pt x="269862" y="154534"/>
                </a:moveTo>
                <a:cubicBezTo>
                  <a:pt x="333883" y="154072"/>
                  <a:pt x="387201" y="207323"/>
                  <a:pt x="386937" y="271279"/>
                </a:cubicBezTo>
                <a:cubicBezTo>
                  <a:pt x="386606" y="337414"/>
                  <a:pt x="336460" y="386173"/>
                  <a:pt x="269201" y="385645"/>
                </a:cubicBezTo>
                <a:cubicBezTo>
                  <a:pt x="205048" y="385116"/>
                  <a:pt x="154571" y="334309"/>
                  <a:pt x="155099" y="270684"/>
                </a:cubicBezTo>
                <a:cubicBezTo>
                  <a:pt x="155628" y="207588"/>
                  <a:pt x="207558" y="154997"/>
                  <a:pt x="269862" y="154534"/>
                </a:cubicBezTo>
                <a:close/>
                <a:moveTo>
                  <a:pt x="270589" y="41292"/>
                </a:moveTo>
                <a:cubicBezTo>
                  <a:pt x="256582" y="41358"/>
                  <a:pt x="248654" y="44265"/>
                  <a:pt x="246936" y="60849"/>
                </a:cubicBezTo>
                <a:cubicBezTo>
                  <a:pt x="245482" y="75516"/>
                  <a:pt x="244491" y="87474"/>
                  <a:pt x="235836" y="104256"/>
                </a:cubicBezTo>
                <a:cubicBezTo>
                  <a:pt x="222094" y="125200"/>
                  <a:pt x="189918" y="136762"/>
                  <a:pt x="142084" y="108022"/>
                </a:cubicBezTo>
                <a:cubicBezTo>
                  <a:pt x="129663" y="99103"/>
                  <a:pt x="120082" y="92760"/>
                  <a:pt x="106274" y="107692"/>
                </a:cubicBezTo>
                <a:cubicBezTo>
                  <a:pt x="93787" y="121170"/>
                  <a:pt x="98808" y="130221"/>
                  <a:pt x="107001" y="141916"/>
                </a:cubicBezTo>
                <a:cubicBezTo>
                  <a:pt x="139309" y="188098"/>
                  <a:pt x="128870" y="235866"/>
                  <a:pt x="58638" y="242473"/>
                </a:cubicBezTo>
                <a:cubicBezTo>
                  <a:pt x="38421" y="244323"/>
                  <a:pt x="41328" y="258924"/>
                  <a:pt x="41460" y="275111"/>
                </a:cubicBezTo>
                <a:cubicBezTo>
                  <a:pt x="41658" y="297839"/>
                  <a:pt x="42319" y="306891"/>
                  <a:pt x="71852" y="306891"/>
                </a:cubicBezTo>
                <a:cubicBezTo>
                  <a:pt x="122263" y="307750"/>
                  <a:pt x="141026" y="363248"/>
                  <a:pt x="107397" y="393574"/>
                </a:cubicBezTo>
                <a:cubicBezTo>
                  <a:pt x="90880" y="408505"/>
                  <a:pt x="85925" y="410157"/>
                  <a:pt x="107727" y="435065"/>
                </a:cubicBezTo>
                <a:cubicBezTo>
                  <a:pt x="124707" y="451120"/>
                  <a:pt x="131314" y="455613"/>
                  <a:pt x="150342" y="438237"/>
                </a:cubicBezTo>
                <a:cubicBezTo>
                  <a:pt x="192428" y="399784"/>
                  <a:pt x="238677" y="422512"/>
                  <a:pt x="241188" y="474575"/>
                </a:cubicBezTo>
                <a:cubicBezTo>
                  <a:pt x="242047" y="503976"/>
                  <a:pt x="247266" y="504108"/>
                  <a:pt x="272702" y="503976"/>
                </a:cubicBezTo>
                <a:cubicBezTo>
                  <a:pt x="298073" y="503844"/>
                  <a:pt x="301773" y="502060"/>
                  <a:pt x="299857" y="470479"/>
                </a:cubicBezTo>
                <a:cubicBezTo>
                  <a:pt x="301972" y="418218"/>
                  <a:pt x="358461" y="403947"/>
                  <a:pt x="396781" y="432489"/>
                </a:cubicBezTo>
                <a:cubicBezTo>
                  <a:pt x="409004" y="441606"/>
                  <a:pt x="421293" y="452310"/>
                  <a:pt x="437083" y="431762"/>
                </a:cubicBezTo>
                <a:cubicBezTo>
                  <a:pt x="458490" y="405268"/>
                  <a:pt x="444615" y="406457"/>
                  <a:pt x="436158" y="393640"/>
                </a:cubicBezTo>
                <a:cubicBezTo>
                  <a:pt x="429155" y="383069"/>
                  <a:pt x="415479" y="372167"/>
                  <a:pt x="422152" y="346004"/>
                </a:cubicBezTo>
                <a:cubicBezTo>
                  <a:pt x="436951" y="317528"/>
                  <a:pt x="416469" y="298170"/>
                  <a:pt x="473289" y="298698"/>
                </a:cubicBezTo>
                <a:cubicBezTo>
                  <a:pt x="492449" y="298830"/>
                  <a:pt x="503219" y="301143"/>
                  <a:pt x="503087" y="266192"/>
                </a:cubicBezTo>
                <a:cubicBezTo>
                  <a:pt x="503087" y="248882"/>
                  <a:pt x="491062" y="248552"/>
                  <a:pt x="478575" y="246503"/>
                </a:cubicBezTo>
                <a:cubicBezTo>
                  <a:pt x="464172" y="244125"/>
                  <a:pt x="444945" y="247957"/>
                  <a:pt x="438140" y="231440"/>
                </a:cubicBezTo>
                <a:cubicBezTo>
                  <a:pt x="425719" y="201312"/>
                  <a:pt x="398367" y="170193"/>
                  <a:pt x="436224" y="138348"/>
                </a:cubicBezTo>
                <a:cubicBezTo>
                  <a:pt x="440189" y="135044"/>
                  <a:pt x="442038" y="129164"/>
                  <a:pt x="445144" y="124011"/>
                </a:cubicBezTo>
                <a:cubicBezTo>
                  <a:pt x="442303" y="113836"/>
                  <a:pt x="433978" y="108088"/>
                  <a:pt x="427173" y="101151"/>
                </a:cubicBezTo>
                <a:cubicBezTo>
                  <a:pt x="417857" y="91571"/>
                  <a:pt x="412175" y="100622"/>
                  <a:pt x="404709" y="104520"/>
                </a:cubicBezTo>
                <a:cubicBezTo>
                  <a:pt x="390570" y="111920"/>
                  <a:pt x="370816" y="128768"/>
                  <a:pt x="352383" y="124011"/>
                </a:cubicBezTo>
                <a:cubicBezTo>
                  <a:pt x="332429" y="118923"/>
                  <a:pt x="325889" y="118990"/>
                  <a:pt x="310494" y="106502"/>
                </a:cubicBezTo>
                <a:cubicBezTo>
                  <a:pt x="301113" y="98904"/>
                  <a:pt x="295695" y="75186"/>
                  <a:pt x="294506" y="60320"/>
                </a:cubicBezTo>
                <a:cubicBezTo>
                  <a:pt x="293118" y="43538"/>
                  <a:pt x="284397" y="41226"/>
                  <a:pt x="270589" y="41292"/>
                </a:cubicBezTo>
                <a:close/>
                <a:moveTo>
                  <a:pt x="270762" y="40"/>
                </a:moveTo>
                <a:cubicBezTo>
                  <a:pt x="279756" y="148"/>
                  <a:pt x="288262" y="462"/>
                  <a:pt x="293250" y="858"/>
                </a:cubicBezTo>
                <a:cubicBezTo>
                  <a:pt x="327871" y="3632"/>
                  <a:pt x="332297" y="13212"/>
                  <a:pt x="334213" y="45587"/>
                </a:cubicBezTo>
                <a:cubicBezTo>
                  <a:pt x="336393" y="82255"/>
                  <a:pt x="355091" y="88796"/>
                  <a:pt x="386342" y="68314"/>
                </a:cubicBezTo>
                <a:cubicBezTo>
                  <a:pt x="398829" y="60122"/>
                  <a:pt x="409268" y="38781"/>
                  <a:pt x="428230" y="51401"/>
                </a:cubicBezTo>
                <a:cubicBezTo>
                  <a:pt x="455913" y="76375"/>
                  <a:pt x="467938" y="83180"/>
                  <a:pt x="491458" y="112052"/>
                </a:cubicBezTo>
                <a:cubicBezTo>
                  <a:pt x="503219" y="124473"/>
                  <a:pt x="486503" y="140132"/>
                  <a:pt x="473091" y="157640"/>
                </a:cubicBezTo>
                <a:cubicBezTo>
                  <a:pt x="453733" y="184596"/>
                  <a:pt x="461727" y="204549"/>
                  <a:pt x="492251" y="208117"/>
                </a:cubicBezTo>
                <a:cubicBezTo>
                  <a:pt x="513658" y="209835"/>
                  <a:pt x="535262" y="201180"/>
                  <a:pt x="537377" y="225758"/>
                </a:cubicBezTo>
                <a:cubicBezTo>
                  <a:pt x="539359" y="263153"/>
                  <a:pt x="540350" y="278547"/>
                  <a:pt x="538500" y="311846"/>
                </a:cubicBezTo>
                <a:cubicBezTo>
                  <a:pt x="539425" y="330015"/>
                  <a:pt x="525286" y="332526"/>
                  <a:pt x="501369" y="332724"/>
                </a:cubicBezTo>
                <a:cubicBezTo>
                  <a:pt x="485842" y="332856"/>
                  <a:pt x="476130" y="327571"/>
                  <a:pt x="467872" y="345938"/>
                </a:cubicBezTo>
                <a:cubicBezTo>
                  <a:pt x="460075" y="363314"/>
                  <a:pt x="467211" y="378510"/>
                  <a:pt x="475535" y="386637"/>
                </a:cubicBezTo>
                <a:cubicBezTo>
                  <a:pt x="501303" y="411743"/>
                  <a:pt x="503152" y="417557"/>
                  <a:pt x="471704" y="454820"/>
                </a:cubicBezTo>
                <a:cubicBezTo>
                  <a:pt x="427834" y="503976"/>
                  <a:pt x="426380" y="499549"/>
                  <a:pt x="379801" y="469620"/>
                </a:cubicBezTo>
                <a:cubicBezTo>
                  <a:pt x="356347" y="454490"/>
                  <a:pt x="338772" y="463211"/>
                  <a:pt x="334081" y="491357"/>
                </a:cubicBezTo>
                <a:cubicBezTo>
                  <a:pt x="331372" y="507742"/>
                  <a:pt x="341151" y="534830"/>
                  <a:pt x="316705" y="536812"/>
                </a:cubicBezTo>
                <a:cubicBezTo>
                  <a:pt x="278385" y="537275"/>
                  <a:pt x="277922" y="535755"/>
                  <a:pt x="227974" y="535094"/>
                </a:cubicBezTo>
                <a:cubicBezTo>
                  <a:pt x="209805" y="536878"/>
                  <a:pt x="211456" y="531461"/>
                  <a:pt x="209408" y="501663"/>
                </a:cubicBezTo>
                <a:cubicBezTo>
                  <a:pt x="206237" y="455877"/>
                  <a:pt x="188398" y="451649"/>
                  <a:pt x="149681" y="478473"/>
                </a:cubicBezTo>
                <a:cubicBezTo>
                  <a:pt x="139441" y="485608"/>
                  <a:pt x="130653" y="503844"/>
                  <a:pt x="113608" y="491951"/>
                </a:cubicBezTo>
                <a:cubicBezTo>
                  <a:pt x="85594" y="467373"/>
                  <a:pt x="74891" y="453763"/>
                  <a:pt x="49256" y="423173"/>
                </a:cubicBezTo>
                <a:cubicBezTo>
                  <a:pt x="41063" y="414187"/>
                  <a:pt x="52031" y="399388"/>
                  <a:pt x="69936" y="382672"/>
                </a:cubicBezTo>
                <a:cubicBezTo>
                  <a:pt x="93721" y="360473"/>
                  <a:pt x="79846" y="332988"/>
                  <a:pt x="48595" y="333913"/>
                </a:cubicBezTo>
                <a:cubicBezTo>
                  <a:pt x="5849" y="336622"/>
                  <a:pt x="-362" y="332526"/>
                  <a:pt x="34" y="291232"/>
                </a:cubicBezTo>
                <a:cubicBezTo>
                  <a:pt x="-296" y="272667"/>
                  <a:pt x="1884" y="258132"/>
                  <a:pt x="761" y="250666"/>
                </a:cubicBezTo>
                <a:cubicBezTo>
                  <a:pt x="-164" y="213733"/>
                  <a:pt x="5849" y="207853"/>
                  <a:pt x="44565" y="207522"/>
                </a:cubicBezTo>
                <a:cubicBezTo>
                  <a:pt x="85264" y="202501"/>
                  <a:pt x="92465" y="185323"/>
                  <a:pt x="65443" y="154271"/>
                </a:cubicBezTo>
                <a:cubicBezTo>
                  <a:pt x="42319" y="127711"/>
                  <a:pt x="40799" y="113902"/>
                  <a:pt x="65179" y="93619"/>
                </a:cubicBezTo>
                <a:cubicBezTo>
                  <a:pt x="73570" y="86616"/>
                  <a:pt x="89955" y="70296"/>
                  <a:pt x="97553" y="62368"/>
                </a:cubicBezTo>
                <a:cubicBezTo>
                  <a:pt x="114731" y="44529"/>
                  <a:pt x="125963" y="42085"/>
                  <a:pt x="148757" y="62104"/>
                </a:cubicBezTo>
                <a:cubicBezTo>
                  <a:pt x="184896" y="93883"/>
                  <a:pt x="203330" y="86417"/>
                  <a:pt x="209144" y="38649"/>
                </a:cubicBezTo>
                <a:cubicBezTo>
                  <a:pt x="212712" y="9447"/>
                  <a:pt x="216742" y="2245"/>
                  <a:pt x="245350" y="461"/>
                </a:cubicBezTo>
                <a:cubicBezTo>
                  <a:pt x="252287" y="32"/>
                  <a:pt x="261768" y="-68"/>
                  <a:pt x="270762" y="40"/>
                </a:cubicBezTo>
                <a:close/>
              </a:path>
            </a:pathLst>
          </a:custGeom>
          <a:solidFill>
            <a:schemeClr val="accent1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F10C7307-5D58-44C1-A1FC-0C2875BD32C5}"/>
              </a:ext>
            </a:extLst>
          </p:cNvPr>
          <p:cNvGrpSpPr/>
          <p:nvPr/>
        </p:nvGrpSpPr>
        <p:grpSpPr>
          <a:xfrm>
            <a:off x="436101" y="3082489"/>
            <a:ext cx="2512972" cy="1890676"/>
            <a:chOff x="436101" y="3082489"/>
            <a:chExt cx="2512972" cy="1890676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86515D8-D9C9-46BC-B44F-9F6D52D0352C}"/>
                </a:ext>
              </a:extLst>
            </p:cNvPr>
            <p:cNvSpPr/>
            <p:nvPr/>
          </p:nvSpPr>
          <p:spPr>
            <a:xfrm>
              <a:off x="436101" y="3082489"/>
              <a:ext cx="2512971" cy="1890676"/>
            </a:xfrm>
            <a:custGeom>
              <a:avLst/>
              <a:gdLst>
                <a:gd name="connsiteX0" fmla="*/ 884293 w 2804754"/>
                <a:gd name="connsiteY0" fmla="*/ 1642545 h 2110203"/>
                <a:gd name="connsiteX1" fmla="*/ 783134 w 2804754"/>
                <a:gd name="connsiteY1" fmla="*/ 1673122 h 2110203"/>
                <a:gd name="connsiteX2" fmla="*/ 777885 w 2804754"/>
                <a:gd name="connsiteY2" fmla="*/ 1682856 h 2110203"/>
                <a:gd name="connsiteX3" fmla="*/ 784968 w 2804754"/>
                <a:gd name="connsiteY3" fmla="*/ 1706299 h 2110203"/>
                <a:gd name="connsiteX4" fmla="*/ 794703 w 2804754"/>
                <a:gd name="connsiteY4" fmla="*/ 1711548 h 2110203"/>
                <a:gd name="connsiteX5" fmla="*/ 895861 w 2804754"/>
                <a:gd name="connsiteY5" fmla="*/ 1680970 h 2110203"/>
                <a:gd name="connsiteX6" fmla="*/ 901110 w 2804754"/>
                <a:gd name="connsiteY6" fmla="*/ 1671237 h 2110203"/>
                <a:gd name="connsiteX7" fmla="*/ 894027 w 2804754"/>
                <a:gd name="connsiteY7" fmla="*/ 1647794 h 2110203"/>
                <a:gd name="connsiteX8" fmla="*/ 884293 w 2804754"/>
                <a:gd name="connsiteY8" fmla="*/ 1642545 h 2110203"/>
                <a:gd name="connsiteX9" fmla="*/ 854480 w 2804754"/>
                <a:gd name="connsiteY9" fmla="*/ 1543831 h 2110203"/>
                <a:gd name="connsiteX10" fmla="*/ 753321 w 2804754"/>
                <a:gd name="connsiteY10" fmla="*/ 1574408 h 2110203"/>
                <a:gd name="connsiteX11" fmla="*/ 748072 w 2804754"/>
                <a:gd name="connsiteY11" fmla="*/ 1584142 h 2110203"/>
                <a:gd name="connsiteX12" fmla="*/ 755155 w 2804754"/>
                <a:gd name="connsiteY12" fmla="*/ 1607585 h 2110203"/>
                <a:gd name="connsiteX13" fmla="*/ 764890 w 2804754"/>
                <a:gd name="connsiteY13" fmla="*/ 1612834 h 2110203"/>
                <a:gd name="connsiteX14" fmla="*/ 866048 w 2804754"/>
                <a:gd name="connsiteY14" fmla="*/ 1582256 h 2110203"/>
                <a:gd name="connsiteX15" fmla="*/ 871297 w 2804754"/>
                <a:gd name="connsiteY15" fmla="*/ 1572523 h 2110203"/>
                <a:gd name="connsiteX16" fmla="*/ 864214 w 2804754"/>
                <a:gd name="connsiteY16" fmla="*/ 1549080 h 2110203"/>
                <a:gd name="connsiteX17" fmla="*/ 854480 w 2804754"/>
                <a:gd name="connsiteY17" fmla="*/ 1543831 h 2110203"/>
                <a:gd name="connsiteX18" fmla="*/ 115586 w 2804754"/>
                <a:gd name="connsiteY18" fmla="*/ 1021270 h 2110203"/>
                <a:gd name="connsiteX19" fmla="*/ 115536 w 2804754"/>
                <a:gd name="connsiteY19" fmla="*/ 1021321 h 2110203"/>
                <a:gd name="connsiteX20" fmla="*/ 115586 w 2804754"/>
                <a:gd name="connsiteY20" fmla="*/ 1021321 h 2110203"/>
                <a:gd name="connsiteX21" fmla="*/ 115586 w 2804754"/>
                <a:gd name="connsiteY21" fmla="*/ 1021270 h 2110203"/>
                <a:gd name="connsiteX22" fmla="*/ 2201858 w 2804754"/>
                <a:gd name="connsiteY22" fmla="*/ 309436 h 2110203"/>
                <a:gd name="connsiteX23" fmla="*/ 1829837 w 2804754"/>
                <a:gd name="connsiteY23" fmla="*/ 510633 h 2110203"/>
                <a:gd name="connsiteX24" fmla="*/ 1577067 w 2804754"/>
                <a:gd name="connsiteY24" fmla="*/ 628304 h 2110203"/>
                <a:gd name="connsiteX25" fmla="*/ 1170392 w 2804754"/>
                <a:gd name="connsiteY25" fmla="*/ 700414 h 2110203"/>
                <a:gd name="connsiteX26" fmla="*/ 1136502 w 2804754"/>
                <a:gd name="connsiteY26" fmla="*/ 749083 h 2110203"/>
                <a:gd name="connsiteX27" fmla="*/ 1608256 w 2804754"/>
                <a:gd name="connsiteY27" fmla="*/ 677583 h 2110203"/>
                <a:gd name="connsiteX28" fmla="*/ 2189321 w 2804754"/>
                <a:gd name="connsiteY28" fmla="*/ 374769 h 2110203"/>
                <a:gd name="connsiteX29" fmla="*/ 2201858 w 2804754"/>
                <a:gd name="connsiteY29" fmla="*/ 309436 h 2110203"/>
                <a:gd name="connsiteX30" fmla="*/ 2496162 w 2804754"/>
                <a:gd name="connsiteY30" fmla="*/ 90594 h 2110203"/>
                <a:gd name="connsiteX31" fmla="*/ 2464922 w 2804754"/>
                <a:gd name="connsiteY31" fmla="*/ 113590 h 2110203"/>
                <a:gd name="connsiteX32" fmla="*/ 2464975 w 2804754"/>
                <a:gd name="connsiteY32" fmla="*/ 113714 h 2110203"/>
                <a:gd name="connsiteX33" fmla="*/ 2464922 w 2804754"/>
                <a:gd name="connsiteY33" fmla="*/ 113640 h 2110203"/>
                <a:gd name="connsiteX34" fmla="*/ 2430880 w 2804754"/>
                <a:gd name="connsiteY34" fmla="*/ 156805 h 2110203"/>
                <a:gd name="connsiteX35" fmla="*/ 2377981 w 2804754"/>
                <a:gd name="connsiteY35" fmla="*/ 282935 h 2110203"/>
                <a:gd name="connsiteX36" fmla="*/ 2312597 w 2804754"/>
                <a:gd name="connsiteY36" fmla="*/ 590489 h 2110203"/>
                <a:gd name="connsiteX37" fmla="*/ 2292722 w 2804754"/>
                <a:gd name="connsiteY37" fmla="*/ 787609 h 2110203"/>
                <a:gd name="connsiteX38" fmla="*/ 2302864 w 2804754"/>
                <a:gd name="connsiteY38" fmla="*/ 812071 h 2110203"/>
                <a:gd name="connsiteX39" fmla="*/ 2377389 w 2804754"/>
                <a:gd name="connsiteY39" fmla="*/ 846680 h 2110203"/>
                <a:gd name="connsiteX40" fmla="*/ 2437327 w 2804754"/>
                <a:gd name="connsiteY40" fmla="*/ 903013 h 2110203"/>
                <a:gd name="connsiteX41" fmla="*/ 2437301 w 2804754"/>
                <a:gd name="connsiteY41" fmla="*/ 903039 h 2110203"/>
                <a:gd name="connsiteX42" fmla="*/ 2480415 w 2804754"/>
                <a:gd name="connsiteY42" fmla="*/ 1093737 h 2110203"/>
                <a:gd name="connsiteX43" fmla="*/ 2459228 w 2804754"/>
                <a:gd name="connsiteY43" fmla="*/ 1157299 h 2110203"/>
                <a:gd name="connsiteX44" fmla="*/ 2424205 w 2804754"/>
                <a:gd name="connsiteY44" fmla="*/ 1214211 h 2110203"/>
                <a:gd name="connsiteX45" fmla="*/ 2424203 w 2804754"/>
                <a:gd name="connsiteY45" fmla="*/ 1214210 h 2110203"/>
                <a:gd name="connsiteX46" fmla="*/ 2312189 w 2804754"/>
                <a:gd name="connsiteY46" fmla="*/ 1285148 h 2110203"/>
                <a:gd name="connsiteX47" fmla="*/ 2291754 w 2804754"/>
                <a:gd name="connsiteY47" fmla="*/ 1315267 h 2110203"/>
                <a:gd name="connsiteX48" fmla="*/ 2312750 w 2804754"/>
                <a:gd name="connsiteY48" fmla="*/ 1519624 h 2110203"/>
                <a:gd name="connsiteX49" fmla="*/ 2398722 w 2804754"/>
                <a:gd name="connsiteY49" fmla="*/ 1883898 h 2110203"/>
                <a:gd name="connsiteX50" fmla="*/ 2465788 w 2804754"/>
                <a:gd name="connsiteY50" fmla="*/ 1998460 h 2110203"/>
                <a:gd name="connsiteX51" fmla="*/ 2465814 w 2804754"/>
                <a:gd name="connsiteY51" fmla="*/ 1998422 h 2110203"/>
                <a:gd name="connsiteX52" fmla="*/ 2465789 w 2804754"/>
                <a:gd name="connsiteY52" fmla="*/ 1998512 h 2110203"/>
                <a:gd name="connsiteX53" fmla="*/ 2529033 w 2804754"/>
                <a:gd name="connsiteY53" fmla="*/ 2002640 h 2110203"/>
                <a:gd name="connsiteX54" fmla="*/ 2557826 w 2804754"/>
                <a:gd name="connsiteY54" fmla="*/ 1967375 h 2110203"/>
                <a:gd name="connsiteX55" fmla="*/ 2622446 w 2804754"/>
                <a:gd name="connsiteY55" fmla="*/ 1816477 h 2110203"/>
                <a:gd name="connsiteX56" fmla="*/ 2712495 w 2804754"/>
                <a:gd name="connsiteY56" fmla="*/ 1177213 h 2110203"/>
                <a:gd name="connsiteX57" fmla="*/ 2677841 w 2804754"/>
                <a:gd name="connsiteY57" fmla="*/ 543554 h 2110203"/>
                <a:gd name="connsiteX58" fmla="*/ 2591614 w 2804754"/>
                <a:gd name="connsiteY58" fmla="*/ 208074 h 2110203"/>
                <a:gd name="connsiteX59" fmla="*/ 2529542 w 2804754"/>
                <a:gd name="connsiteY59" fmla="*/ 107271 h 2110203"/>
                <a:gd name="connsiteX60" fmla="*/ 2496162 w 2804754"/>
                <a:gd name="connsiteY60" fmla="*/ 90594 h 2110203"/>
                <a:gd name="connsiteX61" fmla="*/ 2499882 w 2804754"/>
                <a:gd name="connsiteY61" fmla="*/ 3 h 2110203"/>
                <a:gd name="connsiteX62" fmla="*/ 2604965 w 2804754"/>
                <a:gd name="connsiteY62" fmla="*/ 54424 h 2110203"/>
                <a:gd name="connsiteX63" fmla="*/ 2703117 w 2804754"/>
                <a:gd name="connsiteY63" fmla="*/ 247568 h 2110203"/>
                <a:gd name="connsiteX64" fmla="*/ 2795154 w 2804754"/>
                <a:gd name="connsiteY64" fmla="*/ 791433 h 2110203"/>
                <a:gd name="connsiteX65" fmla="*/ 2795052 w 2804754"/>
                <a:gd name="connsiteY65" fmla="*/ 1316134 h 2110203"/>
                <a:gd name="connsiteX66" fmla="*/ 2786338 w 2804754"/>
                <a:gd name="connsiteY66" fmla="*/ 1413471 h 2110203"/>
                <a:gd name="connsiteX67" fmla="*/ 2713513 w 2804754"/>
                <a:gd name="connsiteY67" fmla="*/ 1824630 h 2110203"/>
                <a:gd name="connsiteX68" fmla="*/ 2617247 w 2804754"/>
                <a:gd name="connsiteY68" fmla="*/ 2040759 h 2110203"/>
                <a:gd name="connsiteX69" fmla="*/ 2413145 w 2804754"/>
                <a:gd name="connsiteY69" fmla="*/ 2076382 h 2110203"/>
                <a:gd name="connsiteX70" fmla="*/ 2357189 w 2804754"/>
                <a:gd name="connsiteY70" fmla="*/ 2007685 h 2110203"/>
                <a:gd name="connsiteX71" fmla="*/ 2326969 w 2804754"/>
                <a:gd name="connsiteY71" fmla="*/ 1958049 h 2110203"/>
                <a:gd name="connsiteX72" fmla="*/ 1717620 w 2804754"/>
                <a:gd name="connsiteY72" fmla="*/ 1588270 h 2110203"/>
                <a:gd name="connsiteX73" fmla="*/ 1319608 w 2804754"/>
                <a:gd name="connsiteY73" fmla="*/ 1464637 h 2110203"/>
                <a:gd name="connsiteX74" fmla="*/ 859118 w 2804754"/>
                <a:gd name="connsiteY74" fmla="*/ 1419077 h 2110203"/>
                <a:gd name="connsiteX75" fmla="*/ 849181 w 2804754"/>
                <a:gd name="connsiteY75" fmla="*/ 1420096 h 2110203"/>
                <a:gd name="connsiteX76" fmla="*/ 1028821 w 2804754"/>
                <a:gd name="connsiteY76" fmla="*/ 1999786 h 2110203"/>
                <a:gd name="connsiteX77" fmla="*/ 1008844 w 2804754"/>
                <a:gd name="connsiteY77" fmla="*/ 2043715 h 2110203"/>
                <a:gd name="connsiteX78" fmla="*/ 870431 w 2804754"/>
                <a:gd name="connsiteY78" fmla="*/ 2069145 h 2110203"/>
                <a:gd name="connsiteX79" fmla="*/ 715100 w 2804754"/>
                <a:gd name="connsiteY79" fmla="*/ 2050799 h 2110203"/>
                <a:gd name="connsiteX80" fmla="*/ 670508 w 2804754"/>
                <a:gd name="connsiteY80" fmla="*/ 2004576 h 2110203"/>
                <a:gd name="connsiteX81" fmla="*/ 484498 w 2804754"/>
                <a:gd name="connsiteY81" fmla="*/ 1391507 h 2110203"/>
                <a:gd name="connsiteX82" fmla="*/ 220262 w 2804754"/>
                <a:gd name="connsiteY82" fmla="*/ 1366689 h 2110203"/>
                <a:gd name="connsiteX83" fmla="*/ 180053 w 2804754"/>
                <a:gd name="connsiteY83" fmla="*/ 1334940 h 2110203"/>
                <a:gd name="connsiteX84" fmla="*/ 126645 w 2804754"/>
                <a:gd name="connsiteY84" fmla="*/ 1187354 h 2110203"/>
                <a:gd name="connsiteX85" fmla="*/ 114771 w 2804754"/>
                <a:gd name="connsiteY85" fmla="*/ 1138482 h 2110203"/>
                <a:gd name="connsiteX86" fmla="*/ 69262 w 2804754"/>
                <a:gd name="connsiteY86" fmla="*/ 1137768 h 2110203"/>
                <a:gd name="connsiteX87" fmla="*/ 5 w 2804754"/>
                <a:gd name="connsiteY87" fmla="*/ 1064434 h 2110203"/>
                <a:gd name="connsiteX88" fmla="*/ 71454 w 2804754"/>
                <a:gd name="connsiteY88" fmla="*/ 993648 h 2110203"/>
                <a:gd name="connsiteX89" fmla="*/ 111815 w 2804754"/>
                <a:gd name="connsiteY89" fmla="*/ 992935 h 2110203"/>
                <a:gd name="connsiteX90" fmla="*/ 126340 w 2804754"/>
                <a:gd name="connsiteY90" fmla="*/ 909510 h 2110203"/>
                <a:gd name="connsiteX91" fmla="*/ 195188 w 2804754"/>
                <a:gd name="connsiteY91" fmla="*/ 755198 h 2110203"/>
                <a:gd name="connsiteX92" fmla="*/ 234888 w 2804754"/>
                <a:gd name="connsiteY92" fmla="*/ 737107 h 2110203"/>
                <a:gd name="connsiteX93" fmla="*/ 1123253 w 2804754"/>
                <a:gd name="connsiteY93" fmla="*/ 666015 h 2110203"/>
                <a:gd name="connsiteX94" fmla="*/ 1346363 w 2804754"/>
                <a:gd name="connsiteY94" fmla="*/ 633757 h 2110203"/>
                <a:gd name="connsiteX95" fmla="*/ 1727965 w 2804754"/>
                <a:gd name="connsiteY95" fmla="*/ 507372 h 2110203"/>
                <a:gd name="connsiteX96" fmla="*/ 2336804 w 2804754"/>
                <a:gd name="connsiteY96" fmla="*/ 135809 h 2110203"/>
                <a:gd name="connsiteX97" fmla="*/ 2393882 w 2804754"/>
                <a:gd name="connsiteY97" fmla="*/ 52487 h 2110203"/>
                <a:gd name="connsiteX98" fmla="*/ 2499882 w 2804754"/>
                <a:gd name="connsiteY98" fmla="*/ 3 h 2110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804754" h="2110203">
                  <a:moveTo>
                    <a:pt x="884293" y="1642545"/>
                  </a:moveTo>
                  <a:lnTo>
                    <a:pt x="783134" y="1673122"/>
                  </a:lnTo>
                  <a:cubicBezTo>
                    <a:pt x="778955" y="1674345"/>
                    <a:pt x="776611" y="1678728"/>
                    <a:pt x="777885" y="1682856"/>
                  </a:cubicBezTo>
                  <a:lnTo>
                    <a:pt x="784968" y="1706299"/>
                  </a:lnTo>
                  <a:cubicBezTo>
                    <a:pt x="786192" y="1710477"/>
                    <a:pt x="790574" y="1712821"/>
                    <a:pt x="794703" y="1711548"/>
                  </a:cubicBezTo>
                  <a:lnTo>
                    <a:pt x="895861" y="1680970"/>
                  </a:lnTo>
                  <a:cubicBezTo>
                    <a:pt x="899989" y="1679696"/>
                    <a:pt x="902333" y="1675364"/>
                    <a:pt x="901110" y="1671237"/>
                  </a:cubicBezTo>
                  <a:lnTo>
                    <a:pt x="894027" y="1647794"/>
                  </a:lnTo>
                  <a:cubicBezTo>
                    <a:pt x="892804" y="1643615"/>
                    <a:pt x="888421" y="1641271"/>
                    <a:pt x="884293" y="1642545"/>
                  </a:cubicBezTo>
                  <a:close/>
                  <a:moveTo>
                    <a:pt x="854480" y="1543831"/>
                  </a:moveTo>
                  <a:lnTo>
                    <a:pt x="753321" y="1574408"/>
                  </a:lnTo>
                  <a:cubicBezTo>
                    <a:pt x="749142" y="1575631"/>
                    <a:pt x="746798" y="1580014"/>
                    <a:pt x="748072" y="1584142"/>
                  </a:cubicBezTo>
                  <a:lnTo>
                    <a:pt x="755155" y="1607585"/>
                  </a:lnTo>
                  <a:cubicBezTo>
                    <a:pt x="756379" y="1611763"/>
                    <a:pt x="760761" y="1614107"/>
                    <a:pt x="764890" y="1612834"/>
                  </a:cubicBezTo>
                  <a:lnTo>
                    <a:pt x="866048" y="1582256"/>
                  </a:lnTo>
                  <a:cubicBezTo>
                    <a:pt x="870176" y="1580982"/>
                    <a:pt x="872520" y="1576650"/>
                    <a:pt x="871297" y="1572523"/>
                  </a:cubicBezTo>
                  <a:lnTo>
                    <a:pt x="864214" y="1549080"/>
                  </a:lnTo>
                  <a:cubicBezTo>
                    <a:pt x="862991" y="1544901"/>
                    <a:pt x="858608" y="1542557"/>
                    <a:pt x="854480" y="1543831"/>
                  </a:cubicBezTo>
                  <a:close/>
                  <a:moveTo>
                    <a:pt x="115586" y="1021270"/>
                  </a:moveTo>
                  <a:cubicBezTo>
                    <a:pt x="115586" y="1021270"/>
                    <a:pt x="115586" y="1021321"/>
                    <a:pt x="115536" y="1021321"/>
                  </a:cubicBezTo>
                  <a:cubicBezTo>
                    <a:pt x="115586" y="1021321"/>
                    <a:pt x="115586" y="1021321"/>
                    <a:pt x="115586" y="1021321"/>
                  </a:cubicBezTo>
                  <a:cubicBezTo>
                    <a:pt x="115586" y="1021321"/>
                    <a:pt x="115586" y="1021270"/>
                    <a:pt x="115586" y="1021270"/>
                  </a:cubicBezTo>
                  <a:close/>
                  <a:moveTo>
                    <a:pt x="2201858" y="309436"/>
                  </a:moveTo>
                  <a:cubicBezTo>
                    <a:pt x="2184938" y="313666"/>
                    <a:pt x="1941341" y="453403"/>
                    <a:pt x="1829837" y="510633"/>
                  </a:cubicBezTo>
                  <a:cubicBezTo>
                    <a:pt x="1748502" y="552371"/>
                    <a:pt x="1663702" y="598083"/>
                    <a:pt x="1577067" y="628304"/>
                  </a:cubicBezTo>
                  <a:cubicBezTo>
                    <a:pt x="1444311" y="674628"/>
                    <a:pt x="1309926" y="690477"/>
                    <a:pt x="1170392" y="700414"/>
                  </a:cubicBezTo>
                  <a:cubicBezTo>
                    <a:pt x="1128604" y="703472"/>
                    <a:pt x="1133037" y="723602"/>
                    <a:pt x="1136502" y="749083"/>
                  </a:cubicBezTo>
                  <a:cubicBezTo>
                    <a:pt x="1333724" y="756982"/>
                    <a:pt x="1523914" y="708976"/>
                    <a:pt x="1608256" y="677583"/>
                  </a:cubicBezTo>
                  <a:cubicBezTo>
                    <a:pt x="1719759" y="636050"/>
                    <a:pt x="2135098" y="421909"/>
                    <a:pt x="2189321" y="374769"/>
                  </a:cubicBezTo>
                  <a:cubicBezTo>
                    <a:pt x="2193092" y="353365"/>
                    <a:pt x="2201858" y="327630"/>
                    <a:pt x="2201858" y="309436"/>
                  </a:cubicBezTo>
                  <a:close/>
                  <a:moveTo>
                    <a:pt x="2496162" y="90594"/>
                  </a:moveTo>
                  <a:cubicBezTo>
                    <a:pt x="2486046" y="91651"/>
                    <a:pt x="2476287" y="99321"/>
                    <a:pt x="2464922" y="113590"/>
                  </a:cubicBezTo>
                  <a:lnTo>
                    <a:pt x="2464975" y="113714"/>
                  </a:lnTo>
                  <a:lnTo>
                    <a:pt x="2464922" y="113640"/>
                  </a:lnTo>
                  <a:cubicBezTo>
                    <a:pt x="2448206" y="123731"/>
                    <a:pt x="2439950" y="140905"/>
                    <a:pt x="2430880" y="156805"/>
                  </a:cubicBezTo>
                  <a:cubicBezTo>
                    <a:pt x="2408100" y="196606"/>
                    <a:pt x="2391638" y="239261"/>
                    <a:pt x="2377981" y="282935"/>
                  </a:cubicBezTo>
                  <a:cubicBezTo>
                    <a:pt x="2346538" y="383381"/>
                    <a:pt x="2326968" y="486374"/>
                    <a:pt x="2312597" y="590489"/>
                  </a:cubicBezTo>
                  <a:cubicBezTo>
                    <a:pt x="2303577" y="655924"/>
                    <a:pt x="2296799" y="721665"/>
                    <a:pt x="2292722" y="787609"/>
                  </a:cubicBezTo>
                  <a:cubicBezTo>
                    <a:pt x="2292161" y="796528"/>
                    <a:pt x="2287167" y="807892"/>
                    <a:pt x="2302864" y="812071"/>
                  </a:cubicBezTo>
                  <a:cubicBezTo>
                    <a:pt x="2330485" y="819410"/>
                    <a:pt x="2355150" y="831233"/>
                    <a:pt x="2377389" y="846680"/>
                  </a:cubicBezTo>
                  <a:lnTo>
                    <a:pt x="2437327" y="903013"/>
                  </a:lnTo>
                  <a:lnTo>
                    <a:pt x="2437301" y="903039"/>
                  </a:lnTo>
                  <a:cubicBezTo>
                    <a:pt x="2474657" y="961390"/>
                    <a:pt x="2492697" y="1023869"/>
                    <a:pt x="2480415" y="1093737"/>
                  </a:cubicBezTo>
                  <a:cubicBezTo>
                    <a:pt x="2476415" y="1116466"/>
                    <a:pt x="2468974" y="1137437"/>
                    <a:pt x="2459228" y="1157299"/>
                  </a:cubicBezTo>
                  <a:lnTo>
                    <a:pt x="2424205" y="1214211"/>
                  </a:lnTo>
                  <a:lnTo>
                    <a:pt x="2424203" y="1214210"/>
                  </a:lnTo>
                  <a:cubicBezTo>
                    <a:pt x="2392148" y="1246265"/>
                    <a:pt x="2356730" y="1273733"/>
                    <a:pt x="2312189" y="1285148"/>
                  </a:cubicBezTo>
                  <a:cubicBezTo>
                    <a:pt x="2293690" y="1289888"/>
                    <a:pt x="2290479" y="1298603"/>
                    <a:pt x="2291754" y="1315267"/>
                  </a:cubicBezTo>
                  <a:cubicBezTo>
                    <a:pt x="2296849" y="1383556"/>
                    <a:pt x="2303220" y="1451743"/>
                    <a:pt x="2312750" y="1519624"/>
                  </a:cubicBezTo>
                  <a:cubicBezTo>
                    <a:pt x="2330179" y="1643715"/>
                    <a:pt x="2352857" y="1766636"/>
                    <a:pt x="2398722" y="1883898"/>
                  </a:cubicBezTo>
                  <a:cubicBezTo>
                    <a:pt x="2414979" y="1925381"/>
                    <a:pt x="2431134" y="1967476"/>
                    <a:pt x="2465788" y="1998460"/>
                  </a:cubicBezTo>
                  <a:lnTo>
                    <a:pt x="2465814" y="1998422"/>
                  </a:lnTo>
                  <a:lnTo>
                    <a:pt x="2465789" y="1998512"/>
                  </a:lnTo>
                  <a:cubicBezTo>
                    <a:pt x="2489690" y="2024758"/>
                    <a:pt x="2504979" y="2026236"/>
                    <a:pt x="2529033" y="2002640"/>
                  </a:cubicBezTo>
                  <a:cubicBezTo>
                    <a:pt x="2539836" y="1992040"/>
                    <a:pt x="2549621" y="1980064"/>
                    <a:pt x="2557826" y="1967375"/>
                  </a:cubicBezTo>
                  <a:cubicBezTo>
                    <a:pt x="2587843" y="1920795"/>
                    <a:pt x="2606647" y="1869171"/>
                    <a:pt x="2622446" y="1816477"/>
                  </a:cubicBezTo>
                  <a:cubicBezTo>
                    <a:pt x="2684874" y="1607992"/>
                    <a:pt x="2705054" y="1393291"/>
                    <a:pt x="2712495" y="1177213"/>
                  </a:cubicBezTo>
                  <a:cubicBezTo>
                    <a:pt x="2719833" y="965110"/>
                    <a:pt x="2710405" y="753568"/>
                    <a:pt x="2677841" y="543554"/>
                  </a:cubicBezTo>
                  <a:cubicBezTo>
                    <a:pt x="2660055" y="428993"/>
                    <a:pt x="2636664" y="315654"/>
                    <a:pt x="2591614" y="208074"/>
                  </a:cubicBezTo>
                  <a:cubicBezTo>
                    <a:pt x="2576223" y="171330"/>
                    <a:pt x="2558998" y="135249"/>
                    <a:pt x="2529542" y="107271"/>
                  </a:cubicBezTo>
                  <a:cubicBezTo>
                    <a:pt x="2516751" y="95092"/>
                    <a:pt x="2506278" y="89537"/>
                    <a:pt x="2496162" y="90594"/>
                  </a:cubicBezTo>
                  <a:close/>
                  <a:moveTo>
                    <a:pt x="2499882" y="3"/>
                  </a:moveTo>
                  <a:cubicBezTo>
                    <a:pt x="2536702" y="264"/>
                    <a:pt x="2573369" y="18343"/>
                    <a:pt x="2604965" y="54424"/>
                  </a:cubicBezTo>
                  <a:cubicBezTo>
                    <a:pt x="2653939" y="110329"/>
                    <a:pt x="2680898" y="178108"/>
                    <a:pt x="2703117" y="247568"/>
                  </a:cubicBezTo>
                  <a:cubicBezTo>
                    <a:pt x="2748167" y="388325"/>
                    <a:pt x="2792147" y="754332"/>
                    <a:pt x="2795154" y="791433"/>
                  </a:cubicBezTo>
                  <a:cubicBezTo>
                    <a:pt x="2807691" y="966282"/>
                    <a:pt x="2808251" y="1141183"/>
                    <a:pt x="2795052" y="1316134"/>
                  </a:cubicBezTo>
                  <a:cubicBezTo>
                    <a:pt x="2794288" y="1348750"/>
                    <a:pt x="2786338" y="1413471"/>
                    <a:pt x="2786338" y="1413471"/>
                  </a:cubicBezTo>
                  <a:cubicBezTo>
                    <a:pt x="2774974" y="1552801"/>
                    <a:pt x="2753875" y="1690448"/>
                    <a:pt x="2713513" y="1824630"/>
                  </a:cubicBezTo>
                  <a:cubicBezTo>
                    <a:pt x="2693027" y="1901837"/>
                    <a:pt x="2665252" y="1975987"/>
                    <a:pt x="2617247" y="2040759"/>
                  </a:cubicBezTo>
                  <a:cubicBezTo>
                    <a:pt x="2559813" y="2118221"/>
                    <a:pt x="2478325" y="2132031"/>
                    <a:pt x="2413145" y="2076382"/>
                  </a:cubicBezTo>
                  <a:cubicBezTo>
                    <a:pt x="2390365" y="2056914"/>
                    <a:pt x="2373038" y="2033013"/>
                    <a:pt x="2357189" y="2007685"/>
                  </a:cubicBezTo>
                  <a:cubicBezTo>
                    <a:pt x="2346895" y="1991275"/>
                    <a:pt x="2341136" y="1972114"/>
                    <a:pt x="2326969" y="1958049"/>
                  </a:cubicBezTo>
                  <a:cubicBezTo>
                    <a:pt x="2280797" y="1934759"/>
                    <a:pt x="1883449" y="1673376"/>
                    <a:pt x="1717620" y="1588270"/>
                  </a:cubicBezTo>
                  <a:cubicBezTo>
                    <a:pt x="1592559" y="1524058"/>
                    <a:pt x="1457766" y="1488079"/>
                    <a:pt x="1319608" y="1464637"/>
                  </a:cubicBezTo>
                  <a:cubicBezTo>
                    <a:pt x="1240414" y="1451183"/>
                    <a:pt x="912016" y="1432327"/>
                    <a:pt x="859118" y="1419077"/>
                  </a:cubicBezTo>
                  <a:cubicBezTo>
                    <a:pt x="856060" y="1418363"/>
                    <a:pt x="852493" y="1419740"/>
                    <a:pt x="849181" y="1420096"/>
                  </a:cubicBezTo>
                  <a:cubicBezTo>
                    <a:pt x="873897" y="1501533"/>
                    <a:pt x="992587" y="1888333"/>
                    <a:pt x="1028821" y="1999786"/>
                  </a:cubicBezTo>
                  <a:cubicBezTo>
                    <a:pt x="1036618" y="2023636"/>
                    <a:pt x="1027700" y="2035306"/>
                    <a:pt x="1008844" y="2043715"/>
                  </a:cubicBezTo>
                  <a:cubicBezTo>
                    <a:pt x="964864" y="2063335"/>
                    <a:pt x="918233" y="2069604"/>
                    <a:pt x="870431" y="2069145"/>
                  </a:cubicBezTo>
                  <a:cubicBezTo>
                    <a:pt x="817584" y="2072355"/>
                    <a:pt x="765705" y="2067718"/>
                    <a:pt x="715100" y="2050799"/>
                  </a:cubicBezTo>
                  <a:cubicBezTo>
                    <a:pt x="691810" y="2043001"/>
                    <a:pt x="678051" y="2029802"/>
                    <a:pt x="670508" y="2004576"/>
                  </a:cubicBezTo>
                  <a:cubicBezTo>
                    <a:pt x="609405" y="1799965"/>
                    <a:pt x="546723" y="1595812"/>
                    <a:pt x="484498" y="1391507"/>
                  </a:cubicBezTo>
                  <a:cubicBezTo>
                    <a:pt x="440213" y="1386869"/>
                    <a:pt x="264292" y="1368217"/>
                    <a:pt x="220262" y="1366689"/>
                  </a:cubicBezTo>
                  <a:cubicBezTo>
                    <a:pt x="200540" y="1366026"/>
                    <a:pt x="189277" y="1349259"/>
                    <a:pt x="180053" y="1334940"/>
                  </a:cubicBezTo>
                  <a:cubicBezTo>
                    <a:pt x="151209" y="1289991"/>
                    <a:pt x="136583" y="1239437"/>
                    <a:pt x="126645" y="1187354"/>
                  </a:cubicBezTo>
                  <a:cubicBezTo>
                    <a:pt x="123537" y="1170893"/>
                    <a:pt x="118797" y="1154789"/>
                    <a:pt x="114771" y="1138482"/>
                  </a:cubicBezTo>
                  <a:cubicBezTo>
                    <a:pt x="99584" y="1138278"/>
                    <a:pt x="84398" y="1138838"/>
                    <a:pt x="69262" y="1137768"/>
                  </a:cubicBezTo>
                  <a:cubicBezTo>
                    <a:pt x="29614" y="1135016"/>
                    <a:pt x="-453" y="1102808"/>
                    <a:pt x="5" y="1064434"/>
                  </a:cubicBezTo>
                  <a:cubicBezTo>
                    <a:pt x="464" y="1026315"/>
                    <a:pt x="31449" y="995381"/>
                    <a:pt x="71454" y="993648"/>
                  </a:cubicBezTo>
                  <a:cubicBezTo>
                    <a:pt x="84907" y="993037"/>
                    <a:pt x="98362" y="993139"/>
                    <a:pt x="111815" y="992935"/>
                  </a:cubicBezTo>
                  <a:cubicBezTo>
                    <a:pt x="120683" y="965874"/>
                    <a:pt x="118746" y="937081"/>
                    <a:pt x="126340" y="909510"/>
                  </a:cubicBezTo>
                  <a:cubicBezTo>
                    <a:pt x="141475" y="854370"/>
                    <a:pt x="155337" y="799229"/>
                    <a:pt x="195188" y="755198"/>
                  </a:cubicBezTo>
                  <a:cubicBezTo>
                    <a:pt x="206043" y="743172"/>
                    <a:pt x="218784" y="736750"/>
                    <a:pt x="234888" y="737107"/>
                  </a:cubicBezTo>
                  <a:cubicBezTo>
                    <a:pt x="295991" y="738483"/>
                    <a:pt x="1100830" y="667799"/>
                    <a:pt x="1123253" y="666015"/>
                  </a:cubicBezTo>
                  <a:cubicBezTo>
                    <a:pt x="1198421" y="660053"/>
                    <a:pt x="1272571" y="648383"/>
                    <a:pt x="1346363" y="633757"/>
                  </a:cubicBezTo>
                  <a:cubicBezTo>
                    <a:pt x="1478812" y="607460"/>
                    <a:pt x="1607695" y="569952"/>
                    <a:pt x="1727965" y="507372"/>
                  </a:cubicBezTo>
                  <a:cubicBezTo>
                    <a:pt x="1847419" y="445198"/>
                    <a:pt x="2249762" y="191358"/>
                    <a:pt x="2336804" y="135809"/>
                  </a:cubicBezTo>
                  <a:cubicBezTo>
                    <a:pt x="2355201" y="107628"/>
                    <a:pt x="2370847" y="77662"/>
                    <a:pt x="2393882" y="52487"/>
                  </a:cubicBezTo>
                  <a:cubicBezTo>
                    <a:pt x="2426089" y="17298"/>
                    <a:pt x="2463062" y="-259"/>
                    <a:pt x="2499882" y="3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60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89EF1FC-CB47-4E12-A50E-8F9FD72E49BB}"/>
                </a:ext>
              </a:extLst>
            </p:cNvPr>
            <p:cNvSpPr/>
            <p:nvPr/>
          </p:nvSpPr>
          <p:spPr>
            <a:xfrm>
              <a:off x="1297858" y="3204171"/>
              <a:ext cx="1231900" cy="820582"/>
            </a:xfrm>
            <a:custGeom>
              <a:avLst/>
              <a:gdLst>
                <a:gd name="connsiteX0" fmla="*/ 1240042 w 1374937"/>
                <a:gd name="connsiteY0" fmla="*/ 173626 h 915860"/>
                <a:gd name="connsiteX1" fmla="*/ 868021 w 1374937"/>
                <a:gd name="connsiteY1" fmla="*/ 374823 h 915860"/>
                <a:gd name="connsiteX2" fmla="*/ 615251 w 1374937"/>
                <a:gd name="connsiteY2" fmla="*/ 492494 h 915860"/>
                <a:gd name="connsiteX3" fmla="*/ 208576 w 1374937"/>
                <a:gd name="connsiteY3" fmla="*/ 564604 h 915860"/>
                <a:gd name="connsiteX4" fmla="*/ 174686 w 1374937"/>
                <a:gd name="connsiteY4" fmla="*/ 613273 h 915860"/>
                <a:gd name="connsiteX5" fmla="*/ 646440 w 1374937"/>
                <a:gd name="connsiteY5" fmla="*/ 541773 h 915860"/>
                <a:gd name="connsiteX6" fmla="*/ 1227505 w 1374937"/>
                <a:gd name="connsiteY6" fmla="*/ 238959 h 915860"/>
                <a:gd name="connsiteX7" fmla="*/ 1240042 w 1374937"/>
                <a:gd name="connsiteY7" fmla="*/ 173626 h 915860"/>
                <a:gd name="connsiteX8" fmla="*/ 1374937 w 1374937"/>
                <a:gd name="connsiteY8" fmla="*/ 0 h 915860"/>
                <a:gd name="connsiteX9" fmla="*/ 1265522 w 1374937"/>
                <a:gd name="connsiteY9" fmla="*/ 464975 h 915860"/>
                <a:gd name="connsiteX10" fmla="*/ 1236475 w 1374937"/>
                <a:gd name="connsiteY10" fmla="*/ 912165 h 915860"/>
                <a:gd name="connsiteX11" fmla="*/ 754 w 1374937"/>
                <a:gd name="connsiteY11" fmla="*/ 915782 h 915860"/>
                <a:gd name="connsiteX12" fmla="*/ 9825 w 1374937"/>
                <a:gd name="connsiteY12" fmla="*/ 727887 h 915860"/>
                <a:gd name="connsiteX13" fmla="*/ 93555 w 1374937"/>
                <a:gd name="connsiteY13" fmla="*/ 534538 h 915860"/>
                <a:gd name="connsiteX14" fmla="*/ 384496 w 1374937"/>
                <a:gd name="connsiteY14" fmla="*/ 497948 h 915860"/>
                <a:gd name="connsiteX15" fmla="*/ 766097 w 1374937"/>
                <a:gd name="connsiteY15" fmla="*/ 371562 h 915860"/>
                <a:gd name="connsiteX16" fmla="*/ 1374937 w 1374937"/>
                <a:gd name="connsiteY16" fmla="*/ 0 h 91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4937" h="915860">
                  <a:moveTo>
                    <a:pt x="1240042" y="173626"/>
                  </a:moveTo>
                  <a:cubicBezTo>
                    <a:pt x="1223122" y="177856"/>
                    <a:pt x="979525" y="317593"/>
                    <a:pt x="868021" y="374823"/>
                  </a:cubicBezTo>
                  <a:cubicBezTo>
                    <a:pt x="786686" y="416561"/>
                    <a:pt x="701886" y="462273"/>
                    <a:pt x="615251" y="492494"/>
                  </a:cubicBezTo>
                  <a:cubicBezTo>
                    <a:pt x="482495" y="538818"/>
                    <a:pt x="348110" y="554667"/>
                    <a:pt x="208576" y="564604"/>
                  </a:cubicBezTo>
                  <a:cubicBezTo>
                    <a:pt x="166788" y="567662"/>
                    <a:pt x="171221" y="587792"/>
                    <a:pt x="174686" y="613273"/>
                  </a:cubicBezTo>
                  <a:cubicBezTo>
                    <a:pt x="371908" y="621172"/>
                    <a:pt x="562098" y="573166"/>
                    <a:pt x="646440" y="541773"/>
                  </a:cubicBezTo>
                  <a:cubicBezTo>
                    <a:pt x="757943" y="500240"/>
                    <a:pt x="1173282" y="286099"/>
                    <a:pt x="1227505" y="238959"/>
                  </a:cubicBezTo>
                  <a:cubicBezTo>
                    <a:pt x="1231276" y="217555"/>
                    <a:pt x="1240042" y="191820"/>
                    <a:pt x="1240042" y="173626"/>
                  </a:cubicBezTo>
                  <a:close/>
                  <a:moveTo>
                    <a:pt x="1374937" y="0"/>
                  </a:moveTo>
                  <a:cubicBezTo>
                    <a:pt x="1345227" y="73385"/>
                    <a:pt x="1284684" y="313007"/>
                    <a:pt x="1265522" y="464975"/>
                  </a:cubicBezTo>
                  <a:cubicBezTo>
                    <a:pt x="1252528" y="568428"/>
                    <a:pt x="1240959" y="827313"/>
                    <a:pt x="1236475" y="912165"/>
                  </a:cubicBezTo>
                  <a:cubicBezTo>
                    <a:pt x="839482" y="912113"/>
                    <a:pt x="397746" y="916496"/>
                    <a:pt x="754" y="915782"/>
                  </a:cubicBezTo>
                  <a:cubicBezTo>
                    <a:pt x="-1794" y="878835"/>
                    <a:pt x="2334" y="765190"/>
                    <a:pt x="9825" y="727887"/>
                  </a:cubicBezTo>
                  <a:cubicBezTo>
                    <a:pt x="17164" y="691347"/>
                    <a:pt x="45397" y="556859"/>
                    <a:pt x="93555" y="534538"/>
                  </a:cubicBezTo>
                  <a:cubicBezTo>
                    <a:pt x="128617" y="529798"/>
                    <a:pt x="310704" y="512574"/>
                    <a:pt x="384496" y="497948"/>
                  </a:cubicBezTo>
                  <a:cubicBezTo>
                    <a:pt x="516945" y="471651"/>
                    <a:pt x="645828" y="434143"/>
                    <a:pt x="766097" y="371562"/>
                  </a:cubicBezTo>
                  <a:cubicBezTo>
                    <a:pt x="885603" y="309389"/>
                    <a:pt x="1287946" y="55549"/>
                    <a:pt x="1374937" y="0"/>
                  </a:cubicBezTo>
                  <a:close/>
                </a:path>
              </a:pathLst>
            </a:custGeom>
            <a:solidFill>
              <a:schemeClr val="accent4"/>
            </a:solidFill>
            <a:ln w="660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D350DF5-18AD-48EB-B707-880557D07457}"/>
                </a:ext>
              </a:extLst>
            </p:cNvPr>
            <p:cNvSpPr/>
            <p:nvPr/>
          </p:nvSpPr>
          <p:spPr>
            <a:xfrm>
              <a:off x="1040828" y="4345719"/>
              <a:ext cx="319663" cy="590680"/>
            </a:xfrm>
            <a:custGeom>
              <a:avLst/>
              <a:gdLst>
                <a:gd name="connsiteX0" fmla="*/ 209351 w 356779"/>
                <a:gd name="connsiteY0" fmla="*/ 232641 h 659264"/>
                <a:gd name="connsiteX1" fmla="*/ 108192 w 356779"/>
                <a:gd name="connsiteY1" fmla="*/ 263218 h 659264"/>
                <a:gd name="connsiteX2" fmla="*/ 102943 w 356779"/>
                <a:gd name="connsiteY2" fmla="*/ 272952 h 659264"/>
                <a:gd name="connsiteX3" fmla="*/ 110026 w 356779"/>
                <a:gd name="connsiteY3" fmla="*/ 296395 h 659264"/>
                <a:gd name="connsiteX4" fmla="*/ 119761 w 356779"/>
                <a:gd name="connsiteY4" fmla="*/ 301644 h 659264"/>
                <a:gd name="connsiteX5" fmla="*/ 220919 w 356779"/>
                <a:gd name="connsiteY5" fmla="*/ 271066 h 659264"/>
                <a:gd name="connsiteX6" fmla="*/ 226168 w 356779"/>
                <a:gd name="connsiteY6" fmla="*/ 261333 h 659264"/>
                <a:gd name="connsiteX7" fmla="*/ 219085 w 356779"/>
                <a:gd name="connsiteY7" fmla="*/ 237890 h 659264"/>
                <a:gd name="connsiteX8" fmla="*/ 209351 w 356779"/>
                <a:gd name="connsiteY8" fmla="*/ 232641 h 659264"/>
                <a:gd name="connsiteX9" fmla="*/ 179538 w 356779"/>
                <a:gd name="connsiteY9" fmla="*/ 133927 h 659264"/>
                <a:gd name="connsiteX10" fmla="*/ 78379 w 356779"/>
                <a:gd name="connsiteY10" fmla="*/ 164504 h 659264"/>
                <a:gd name="connsiteX11" fmla="*/ 73130 w 356779"/>
                <a:gd name="connsiteY11" fmla="*/ 174238 h 659264"/>
                <a:gd name="connsiteX12" fmla="*/ 80213 w 356779"/>
                <a:gd name="connsiteY12" fmla="*/ 197681 h 659264"/>
                <a:gd name="connsiteX13" fmla="*/ 89948 w 356779"/>
                <a:gd name="connsiteY13" fmla="*/ 202930 h 659264"/>
                <a:gd name="connsiteX14" fmla="*/ 191106 w 356779"/>
                <a:gd name="connsiteY14" fmla="*/ 172352 h 659264"/>
                <a:gd name="connsiteX15" fmla="*/ 196355 w 356779"/>
                <a:gd name="connsiteY15" fmla="*/ 162619 h 659264"/>
                <a:gd name="connsiteX16" fmla="*/ 189272 w 356779"/>
                <a:gd name="connsiteY16" fmla="*/ 139176 h 659264"/>
                <a:gd name="connsiteX17" fmla="*/ 179538 w 356779"/>
                <a:gd name="connsiteY17" fmla="*/ 133927 h 659264"/>
                <a:gd name="connsiteX18" fmla="*/ 0 w 356779"/>
                <a:gd name="connsiteY18" fmla="*/ 0 h 659264"/>
                <a:gd name="connsiteX19" fmla="*/ 175971 w 356779"/>
                <a:gd name="connsiteY19" fmla="*/ 15543 h 659264"/>
                <a:gd name="connsiteX20" fmla="*/ 353981 w 356779"/>
                <a:gd name="connsiteY20" fmla="*/ 589832 h 659264"/>
                <a:gd name="connsiteX21" fmla="*/ 334004 w 356779"/>
                <a:gd name="connsiteY21" fmla="*/ 633761 h 659264"/>
                <a:gd name="connsiteX22" fmla="*/ 195540 w 356779"/>
                <a:gd name="connsiteY22" fmla="*/ 659241 h 659264"/>
                <a:gd name="connsiteX23" fmla="*/ 0 w 356779"/>
                <a:gd name="connsiteY23" fmla="*/ 0 h 65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56779" h="659264">
                  <a:moveTo>
                    <a:pt x="209351" y="232641"/>
                  </a:moveTo>
                  <a:lnTo>
                    <a:pt x="108192" y="263218"/>
                  </a:lnTo>
                  <a:cubicBezTo>
                    <a:pt x="104013" y="264441"/>
                    <a:pt x="101669" y="268824"/>
                    <a:pt x="102943" y="272952"/>
                  </a:cubicBezTo>
                  <a:lnTo>
                    <a:pt x="110026" y="296395"/>
                  </a:lnTo>
                  <a:cubicBezTo>
                    <a:pt x="111250" y="300573"/>
                    <a:pt x="115632" y="302917"/>
                    <a:pt x="119761" y="301644"/>
                  </a:cubicBezTo>
                  <a:lnTo>
                    <a:pt x="220919" y="271066"/>
                  </a:lnTo>
                  <a:cubicBezTo>
                    <a:pt x="225047" y="269792"/>
                    <a:pt x="227391" y="265460"/>
                    <a:pt x="226168" y="261333"/>
                  </a:cubicBezTo>
                  <a:lnTo>
                    <a:pt x="219085" y="237890"/>
                  </a:lnTo>
                  <a:cubicBezTo>
                    <a:pt x="217862" y="233711"/>
                    <a:pt x="213479" y="231367"/>
                    <a:pt x="209351" y="232641"/>
                  </a:cubicBezTo>
                  <a:close/>
                  <a:moveTo>
                    <a:pt x="179538" y="133927"/>
                  </a:moveTo>
                  <a:lnTo>
                    <a:pt x="78379" y="164504"/>
                  </a:lnTo>
                  <a:cubicBezTo>
                    <a:pt x="74200" y="165727"/>
                    <a:pt x="71856" y="170110"/>
                    <a:pt x="73130" y="174238"/>
                  </a:cubicBezTo>
                  <a:lnTo>
                    <a:pt x="80213" y="197681"/>
                  </a:lnTo>
                  <a:cubicBezTo>
                    <a:pt x="81437" y="201859"/>
                    <a:pt x="85819" y="204203"/>
                    <a:pt x="89948" y="202930"/>
                  </a:cubicBezTo>
                  <a:lnTo>
                    <a:pt x="191106" y="172352"/>
                  </a:lnTo>
                  <a:cubicBezTo>
                    <a:pt x="195234" y="171078"/>
                    <a:pt x="197578" y="166746"/>
                    <a:pt x="196355" y="162619"/>
                  </a:cubicBezTo>
                  <a:lnTo>
                    <a:pt x="189272" y="139176"/>
                  </a:lnTo>
                  <a:cubicBezTo>
                    <a:pt x="188049" y="134997"/>
                    <a:pt x="183666" y="132653"/>
                    <a:pt x="179538" y="133927"/>
                  </a:cubicBezTo>
                  <a:close/>
                  <a:moveTo>
                    <a:pt x="0" y="0"/>
                  </a:moveTo>
                  <a:cubicBezTo>
                    <a:pt x="79093" y="5759"/>
                    <a:pt x="103656" y="9326"/>
                    <a:pt x="175971" y="15543"/>
                  </a:cubicBezTo>
                  <a:cubicBezTo>
                    <a:pt x="200687" y="96980"/>
                    <a:pt x="317746" y="478429"/>
                    <a:pt x="353981" y="589832"/>
                  </a:cubicBezTo>
                  <a:cubicBezTo>
                    <a:pt x="361726" y="613681"/>
                    <a:pt x="352859" y="625352"/>
                    <a:pt x="334004" y="633761"/>
                  </a:cubicBezTo>
                  <a:cubicBezTo>
                    <a:pt x="289922" y="653380"/>
                    <a:pt x="243291" y="659700"/>
                    <a:pt x="195540" y="659241"/>
                  </a:cubicBezTo>
                  <a:cubicBezTo>
                    <a:pt x="160427" y="543150"/>
                    <a:pt x="26041" y="105491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60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8" name="Graphic 2">
              <a:extLst>
                <a:ext uri="{FF2B5EF4-FFF2-40B4-BE49-F238E27FC236}">
                  <a16:creationId xmlns:a16="http://schemas.microsoft.com/office/drawing/2014/main" id="{36411232-FCFB-4FA9-B371-504D975F8CF4}"/>
                </a:ext>
              </a:extLst>
            </p:cNvPr>
            <p:cNvSpPr/>
            <p:nvPr/>
          </p:nvSpPr>
          <p:spPr>
            <a:xfrm>
              <a:off x="2935688" y="3791587"/>
              <a:ext cx="13385" cy="470071"/>
            </a:xfrm>
            <a:custGeom>
              <a:avLst/>
              <a:gdLst>
                <a:gd name="connsiteX0" fmla="*/ 6855 w 19368"/>
                <a:gd name="connsiteY0" fmla="*/ 680184 h 680184"/>
                <a:gd name="connsiteX1" fmla="*/ 1966 w 19368"/>
                <a:gd name="connsiteY1" fmla="*/ 635719 h 680184"/>
                <a:gd name="connsiteX2" fmla="*/ 6987 w 19368"/>
                <a:gd name="connsiteY2" fmla="*/ 148986 h 680184"/>
                <a:gd name="connsiteX3" fmla="*/ 1173 w 19368"/>
                <a:gd name="connsiteY3" fmla="*/ 21274 h 680184"/>
                <a:gd name="connsiteX4" fmla="*/ 6855 w 19368"/>
                <a:gd name="connsiteY4" fmla="*/ 0 h 680184"/>
                <a:gd name="connsiteX5" fmla="*/ 6855 w 19368"/>
                <a:gd name="connsiteY5" fmla="*/ 680184 h 68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68" h="680184">
                  <a:moveTo>
                    <a:pt x="6855" y="680184"/>
                  </a:moveTo>
                  <a:cubicBezTo>
                    <a:pt x="-3848" y="666442"/>
                    <a:pt x="909" y="650321"/>
                    <a:pt x="1966" y="635719"/>
                  </a:cubicBezTo>
                  <a:cubicBezTo>
                    <a:pt x="13462" y="473585"/>
                    <a:pt x="6723" y="311253"/>
                    <a:pt x="6987" y="148986"/>
                  </a:cubicBezTo>
                  <a:cubicBezTo>
                    <a:pt x="7053" y="106438"/>
                    <a:pt x="3089" y="63823"/>
                    <a:pt x="1173" y="21274"/>
                  </a:cubicBezTo>
                  <a:cubicBezTo>
                    <a:pt x="843" y="13742"/>
                    <a:pt x="-149" y="5682"/>
                    <a:pt x="6855" y="0"/>
                  </a:cubicBezTo>
                  <a:cubicBezTo>
                    <a:pt x="23174" y="226684"/>
                    <a:pt x="23901" y="453434"/>
                    <a:pt x="6855" y="680184"/>
                  </a:cubicBezTo>
                  <a:close/>
                </a:path>
              </a:pathLst>
            </a:custGeom>
            <a:solidFill>
              <a:srgbClr val="4D2C68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2">
              <a:extLst>
                <a:ext uri="{FF2B5EF4-FFF2-40B4-BE49-F238E27FC236}">
                  <a16:creationId xmlns:a16="http://schemas.microsoft.com/office/drawing/2014/main" id="{4ACD1116-4594-4413-971A-4A64B45B0EB0}"/>
                </a:ext>
              </a:extLst>
            </p:cNvPr>
            <p:cNvSpPr/>
            <p:nvPr/>
          </p:nvSpPr>
          <p:spPr>
            <a:xfrm>
              <a:off x="2863681" y="4344167"/>
              <a:ext cx="68891" cy="373088"/>
            </a:xfrm>
            <a:custGeom>
              <a:avLst/>
              <a:gdLst>
                <a:gd name="connsiteX0" fmla="*/ 5337 w 99684"/>
                <a:gd name="connsiteY0" fmla="*/ 539853 h 539852"/>
                <a:gd name="connsiteX1" fmla="*/ 7914 w 99684"/>
                <a:gd name="connsiteY1" fmla="*/ 496776 h 539852"/>
                <a:gd name="connsiteX2" fmla="*/ 70217 w 99684"/>
                <a:gd name="connsiteY2" fmla="*/ 203361 h 539852"/>
                <a:gd name="connsiteX3" fmla="*/ 92417 w 99684"/>
                <a:gd name="connsiteY3" fmla="*/ 5021 h 539852"/>
                <a:gd name="connsiteX4" fmla="*/ 94729 w 99684"/>
                <a:gd name="connsiteY4" fmla="*/ 0 h 539852"/>
                <a:gd name="connsiteX5" fmla="*/ 99684 w 99684"/>
                <a:gd name="connsiteY5" fmla="*/ 6805 h 539852"/>
                <a:gd name="connsiteX6" fmla="*/ 5337 w 99684"/>
                <a:gd name="connsiteY6" fmla="*/ 539853 h 53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684" h="539852">
                  <a:moveTo>
                    <a:pt x="5337" y="539853"/>
                  </a:moveTo>
                  <a:cubicBezTo>
                    <a:pt x="-6357" y="524921"/>
                    <a:pt x="4280" y="509395"/>
                    <a:pt x="7914" y="496776"/>
                  </a:cubicBezTo>
                  <a:cubicBezTo>
                    <a:pt x="36059" y="400446"/>
                    <a:pt x="51255" y="301408"/>
                    <a:pt x="70217" y="203361"/>
                  </a:cubicBezTo>
                  <a:cubicBezTo>
                    <a:pt x="82837" y="138283"/>
                    <a:pt x="85347" y="71223"/>
                    <a:pt x="92417" y="5021"/>
                  </a:cubicBezTo>
                  <a:cubicBezTo>
                    <a:pt x="92615" y="3303"/>
                    <a:pt x="93936" y="1652"/>
                    <a:pt x="94729" y="0"/>
                  </a:cubicBezTo>
                  <a:cubicBezTo>
                    <a:pt x="96381" y="2312"/>
                    <a:pt x="98033" y="4559"/>
                    <a:pt x="99684" y="6805"/>
                  </a:cubicBezTo>
                  <a:cubicBezTo>
                    <a:pt x="85017" y="187439"/>
                    <a:pt x="57664" y="365826"/>
                    <a:pt x="5337" y="539853"/>
                  </a:cubicBezTo>
                  <a:close/>
                </a:path>
              </a:pathLst>
            </a:custGeom>
            <a:solidFill>
              <a:srgbClr val="51326F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CAB4F15-7B9F-4795-A25B-02E7F804061C}"/>
                </a:ext>
              </a:extLst>
            </p:cNvPr>
            <p:cNvSpPr/>
            <p:nvPr/>
          </p:nvSpPr>
          <p:spPr>
            <a:xfrm>
              <a:off x="2489220" y="3184307"/>
              <a:ext cx="306017" cy="1688739"/>
            </a:xfrm>
            <a:custGeom>
              <a:avLst/>
              <a:gdLst>
                <a:gd name="connsiteX0" fmla="*/ 132695 w 341549"/>
                <a:gd name="connsiteY0" fmla="*/ 1100570 h 1884820"/>
                <a:gd name="connsiteX1" fmla="*/ 323802 w 341549"/>
                <a:gd name="connsiteY1" fmla="*/ 1150767 h 1884820"/>
                <a:gd name="connsiteX2" fmla="*/ 339804 w 341549"/>
                <a:gd name="connsiteY2" fmla="*/ 1173598 h 1884820"/>
                <a:gd name="connsiteX3" fmla="*/ 295875 w 341549"/>
                <a:gd name="connsiteY3" fmla="*/ 1533185 h 1884820"/>
                <a:gd name="connsiteX4" fmla="*/ 198334 w 341549"/>
                <a:gd name="connsiteY4" fmla="*/ 1849504 h 1884820"/>
                <a:gd name="connsiteX5" fmla="*/ 174280 w 341549"/>
                <a:gd name="connsiteY5" fmla="*/ 1884820 h 1884820"/>
                <a:gd name="connsiteX6" fmla="*/ 107214 w 341549"/>
                <a:gd name="connsiteY6" fmla="*/ 1770258 h 1884820"/>
                <a:gd name="connsiteX7" fmla="*/ 21242 w 341549"/>
                <a:gd name="connsiteY7" fmla="*/ 1405984 h 1884820"/>
                <a:gd name="connsiteX8" fmla="*/ 246 w 341549"/>
                <a:gd name="connsiteY8" fmla="*/ 1201627 h 1884820"/>
                <a:gd name="connsiteX9" fmla="*/ 20681 w 341549"/>
                <a:gd name="connsiteY9" fmla="*/ 1171508 h 1884820"/>
                <a:gd name="connsiteX10" fmla="*/ 132695 w 341549"/>
                <a:gd name="connsiteY10" fmla="*/ 1100570 h 1884820"/>
                <a:gd name="connsiteX11" fmla="*/ 173414 w 341549"/>
                <a:gd name="connsiteY11" fmla="*/ 0 h 1884820"/>
                <a:gd name="connsiteX12" fmla="*/ 227892 w 341549"/>
                <a:gd name="connsiteY12" fmla="*/ 98050 h 1884820"/>
                <a:gd name="connsiteX13" fmla="*/ 316056 w 341549"/>
                <a:gd name="connsiteY13" fmla="*/ 474046 h 1884820"/>
                <a:gd name="connsiteX14" fmla="*/ 341180 w 341549"/>
                <a:gd name="connsiteY14" fmla="*/ 725950 h 1884820"/>
                <a:gd name="connsiteX15" fmla="*/ 317228 w 341549"/>
                <a:gd name="connsiteY15" fmla="*/ 757394 h 1884820"/>
                <a:gd name="connsiteX16" fmla="*/ 145844 w 341549"/>
                <a:gd name="connsiteY16" fmla="*/ 789397 h 1884820"/>
                <a:gd name="connsiteX17" fmla="*/ 11356 w 341549"/>
                <a:gd name="connsiteY17" fmla="*/ 698431 h 1884820"/>
                <a:gd name="connsiteX18" fmla="*/ 1214 w 341549"/>
                <a:gd name="connsiteY18" fmla="*/ 673969 h 1884820"/>
                <a:gd name="connsiteX19" fmla="*/ 21089 w 341549"/>
                <a:gd name="connsiteY19" fmla="*/ 476849 h 1884820"/>
                <a:gd name="connsiteX20" fmla="*/ 86473 w 341549"/>
                <a:gd name="connsiteY20" fmla="*/ 169295 h 1884820"/>
                <a:gd name="connsiteX21" fmla="*/ 139372 w 341549"/>
                <a:gd name="connsiteY21" fmla="*/ 43165 h 1884820"/>
                <a:gd name="connsiteX22" fmla="*/ 173414 w 341549"/>
                <a:gd name="connsiteY22" fmla="*/ 0 h 188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1549" h="1884820">
                  <a:moveTo>
                    <a:pt x="132695" y="1100570"/>
                  </a:moveTo>
                  <a:cubicBezTo>
                    <a:pt x="196346" y="1117438"/>
                    <a:pt x="259896" y="1134919"/>
                    <a:pt x="323802" y="1150767"/>
                  </a:cubicBezTo>
                  <a:cubicBezTo>
                    <a:pt x="338122" y="1154335"/>
                    <a:pt x="340976" y="1160399"/>
                    <a:pt x="339804" y="1173598"/>
                  </a:cubicBezTo>
                  <a:cubicBezTo>
                    <a:pt x="329102" y="1293970"/>
                    <a:pt x="319266" y="1414393"/>
                    <a:pt x="295875" y="1533185"/>
                  </a:cubicBezTo>
                  <a:cubicBezTo>
                    <a:pt x="274420" y="1642039"/>
                    <a:pt x="249958" y="1749976"/>
                    <a:pt x="198334" y="1849504"/>
                  </a:cubicBezTo>
                  <a:cubicBezTo>
                    <a:pt x="191760" y="1862143"/>
                    <a:pt x="186052" y="1875647"/>
                    <a:pt x="174280" y="1884820"/>
                  </a:cubicBezTo>
                  <a:cubicBezTo>
                    <a:pt x="139626" y="1853836"/>
                    <a:pt x="123471" y="1811741"/>
                    <a:pt x="107214" y="1770258"/>
                  </a:cubicBezTo>
                  <a:cubicBezTo>
                    <a:pt x="61349" y="1652996"/>
                    <a:pt x="38671" y="1530075"/>
                    <a:pt x="21242" y="1405984"/>
                  </a:cubicBezTo>
                  <a:cubicBezTo>
                    <a:pt x="11712" y="1338103"/>
                    <a:pt x="5341" y="1269916"/>
                    <a:pt x="246" y="1201627"/>
                  </a:cubicBezTo>
                  <a:cubicBezTo>
                    <a:pt x="-1029" y="1184963"/>
                    <a:pt x="2182" y="1176248"/>
                    <a:pt x="20681" y="1171508"/>
                  </a:cubicBezTo>
                  <a:cubicBezTo>
                    <a:pt x="65222" y="1160093"/>
                    <a:pt x="100640" y="1132625"/>
                    <a:pt x="132695" y="1100570"/>
                  </a:cubicBezTo>
                  <a:close/>
                  <a:moveTo>
                    <a:pt x="173414" y="0"/>
                  </a:moveTo>
                  <a:cubicBezTo>
                    <a:pt x="202564" y="26500"/>
                    <a:pt x="214591" y="63396"/>
                    <a:pt x="227892" y="98050"/>
                  </a:cubicBezTo>
                  <a:cubicBezTo>
                    <a:pt x="274268" y="219186"/>
                    <a:pt x="298168" y="345979"/>
                    <a:pt x="316056" y="474046"/>
                  </a:cubicBezTo>
                  <a:cubicBezTo>
                    <a:pt x="327726" y="557725"/>
                    <a:pt x="333078" y="641965"/>
                    <a:pt x="341180" y="725950"/>
                  </a:cubicBezTo>
                  <a:cubicBezTo>
                    <a:pt x="343066" y="745469"/>
                    <a:pt x="338122" y="754030"/>
                    <a:pt x="317228" y="757394"/>
                  </a:cubicBezTo>
                  <a:cubicBezTo>
                    <a:pt x="259845" y="766617"/>
                    <a:pt x="202920" y="778543"/>
                    <a:pt x="145844" y="789397"/>
                  </a:cubicBezTo>
                  <a:cubicBezTo>
                    <a:pt x="110017" y="745723"/>
                    <a:pt x="66598" y="713108"/>
                    <a:pt x="11356" y="698431"/>
                  </a:cubicBezTo>
                  <a:cubicBezTo>
                    <a:pt x="-4341" y="694252"/>
                    <a:pt x="653" y="682888"/>
                    <a:pt x="1214" y="673969"/>
                  </a:cubicBezTo>
                  <a:cubicBezTo>
                    <a:pt x="5291" y="608025"/>
                    <a:pt x="12069" y="542284"/>
                    <a:pt x="21089" y="476849"/>
                  </a:cubicBezTo>
                  <a:cubicBezTo>
                    <a:pt x="35460" y="372734"/>
                    <a:pt x="55030" y="269741"/>
                    <a:pt x="86473" y="169295"/>
                  </a:cubicBezTo>
                  <a:cubicBezTo>
                    <a:pt x="100130" y="125621"/>
                    <a:pt x="116592" y="82966"/>
                    <a:pt x="139372" y="43165"/>
                  </a:cubicBezTo>
                  <a:cubicBezTo>
                    <a:pt x="148442" y="27265"/>
                    <a:pt x="156698" y="10091"/>
                    <a:pt x="173414" y="0"/>
                  </a:cubicBezTo>
                  <a:close/>
                </a:path>
              </a:pathLst>
            </a:custGeom>
            <a:solidFill>
              <a:schemeClr val="accent4"/>
            </a:solidFill>
            <a:ln w="660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4" name="Graphic 2">
              <a:extLst>
                <a:ext uri="{FF2B5EF4-FFF2-40B4-BE49-F238E27FC236}">
                  <a16:creationId xmlns:a16="http://schemas.microsoft.com/office/drawing/2014/main" id="{B31AA8A8-E874-457B-8926-8BA30C8AB085}"/>
                </a:ext>
              </a:extLst>
            </p:cNvPr>
            <p:cNvSpPr/>
            <p:nvPr/>
          </p:nvSpPr>
          <p:spPr>
            <a:xfrm>
              <a:off x="1296985" y="4020438"/>
              <a:ext cx="1228847" cy="821743"/>
            </a:xfrm>
            <a:custGeom>
              <a:avLst/>
              <a:gdLst>
                <a:gd name="connsiteX0" fmla="*/ 1604290 w 1778119"/>
                <a:gd name="connsiteY0" fmla="*/ 1452 h 1189048"/>
                <a:gd name="connsiteX1" fmla="*/ 2241 w 1778119"/>
                <a:gd name="connsiteY1" fmla="*/ 6143 h 1189048"/>
                <a:gd name="connsiteX2" fmla="*/ 14860 w 1778119"/>
                <a:gd name="connsiteY2" fmla="*/ 268637 h 1189048"/>
                <a:gd name="connsiteX3" fmla="*/ 127640 w 1778119"/>
                <a:gd name="connsiteY3" fmla="*/ 513358 h 1189048"/>
                <a:gd name="connsiteX4" fmla="*/ 505491 w 1778119"/>
                <a:gd name="connsiteY4" fmla="*/ 558814 h 1189048"/>
                <a:gd name="connsiteX5" fmla="*/ 1002861 w 1778119"/>
                <a:gd name="connsiteY5" fmla="*/ 714473 h 1189048"/>
                <a:gd name="connsiteX6" fmla="*/ 1778119 w 1778119"/>
                <a:gd name="connsiteY6" fmla="*/ 1189049 h 1189048"/>
                <a:gd name="connsiteX7" fmla="*/ 1648227 w 1778119"/>
                <a:gd name="connsiteY7" fmla="*/ 582731 h 1189048"/>
                <a:gd name="connsiteX8" fmla="*/ 1604290 w 1778119"/>
                <a:gd name="connsiteY8" fmla="*/ 1452 h 118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119" h="1189048">
                  <a:moveTo>
                    <a:pt x="1604290" y="1452"/>
                  </a:moveTo>
                  <a:cubicBezTo>
                    <a:pt x="1091262" y="659"/>
                    <a:pt x="516855" y="-3173"/>
                    <a:pt x="2241" y="6143"/>
                  </a:cubicBezTo>
                  <a:cubicBezTo>
                    <a:pt x="-4234" y="83378"/>
                    <a:pt x="4355" y="220406"/>
                    <a:pt x="14860" y="268637"/>
                  </a:cubicBezTo>
                  <a:cubicBezTo>
                    <a:pt x="21731" y="331138"/>
                    <a:pt x="64544" y="480918"/>
                    <a:pt x="127640" y="513358"/>
                  </a:cubicBezTo>
                  <a:cubicBezTo>
                    <a:pt x="155984" y="524854"/>
                    <a:pt x="409492" y="541371"/>
                    <a:pt x="505491" y="558814"/>
                  </a:cubicBezTo>
                  <a:cubicBezTo>
                    <a:pt x="677734" y="590064"/>
                    <a:pt x="845616" y="635916"/>
                    <a:pt x="1002861" y="714473"/>
                  </a:cubicBezTo>
                  <a:cubicBezTo>
                    <a:pt x="1159115" y="792501"/>
                    <a:pt x="1664149" y="1118883"/>
                    <a:pt x="1778119" y="1189049"/>
                  </a:cubicBezTo>
                  <a:cubicBezTo>
                    <a:pt x="1738081" y="1094570"/>
                    <a:pt x="1676306" y="779287"/>
                    <a:pt x="1648227" y="582731"/>
                  </a:cubicBezTo>
                  <a:cubicBezTo>
                    <a:pt x="1629133" y="448808"/>
                    <a:pt x="1611889" y="111325"/>
                    <a:pt x="1604290" y="145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6FC3BC0-6531-4C1D-B0BC-17BC902AE459}"/>
                </a:ext>
              </a:extLst>
            </p:cNvPr>
            <p:cNvSpPr/>
            <p:nvPr/>
          </p:nvSpPr>
          <p:spPr>
            <a:xfrm>
              <a:off x="529624" y="3683052"/>
              <a:ext cx="852102" cy="345008"/>
            </a:xfrm>
            <a:custGeom>
              <a:avLst/>
              <a:gdLst>
                <a:gd name="connsiteX0" fmla="*/ 269426 w 951040"/>
                <a:gd name="connsiteY0" fmla="*/ 258327 h 385067"/>
                <a:gd name="connsiteX1" fmla="*/ 254698 w 951040"/>
                <a:gd name="connsiteY1" fmla="*/ 273055 h 385067"/>
                <a:gd name="connsiteX2" fmla="*/ 254698 w 951040"/>
                <a:gd name="connsiteY2" fmla="*/ 327380 h 385067"/>
                <a:gd name="connsiteX3" fmla="*/ 641141 w 951040"/>
                <a:gd name="connsiteY3" fmla="*/ 327380 h 385067"/>
                <a:gd name="connsiteX4" fmla="*/ 641141 w 951040"/>
                <a:gd name="connsiteY4" fmla="*/ 273055 h 385067"/>
                <a:gd name="connsiteX5" fmla="*/ 626413 w 951040"/>
                <a:gd name="connsiteY5" fmla="*/ 258327 h 385067"/>
                <a:gd name="connsiteX6" fmla="*/ 951040 w 951040"/>
                <a:gd name="connsiteY6" fmla="*/ 1 h 385067"/>
                <a:gd name="connsiteX7" fmla="*/ 857933 w 951040"/>
                <a:gd name="connsiteY7" fmla="*/ 381296 h 385067"/>
                <a:gd name="connsiteX8" fmla="*/ 858 w 951040"/>
                <a:gd name="connsiteY8" fmla="*/ 376557 h 385067"/>
                <a:gd name="connsiteX9" fmla="*/ 195 w 951040"/>
                <a:gd name="connsiteY9" fmla="*/ 385067 h 385067"/>
                <a:gd name="connsiteX10" fmla="*/ 80205 w 951040"/>
                <a:gd name="connsiteY10" fmla="*/ 94280 h 385067"/>
                <a:gd name="connsiteX11" fmla="*/ 126988 w 951040"/>
                <a:gd name="connsiteY11" fmla="*/ 66761 h 385067"/>
                <a:gd name="connsiteX12" fmla="*/ 951040 w 951040"/>
                <a:gd name="connsiteY12" fmla="*/ 1 h 38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1040" h="385067">
                  <a:moveTo>
                    <a:pt x="269426" y="258327"/>
                  </a:moveTo>
                  <a:cubicBezTo>
                    <a:pt x="261272" y="258327"/>
                    <a:pt x="254698" y="264952"/>
                    <a:pt x="254698" y="273055"/>
                  </a:cubicBezTo>
                  <a:lnTo>
                    <a:pt x="254698" y="327380"/>
                  </a:lnTo>
                  <a:lnTo>
                    <a:pt x="641141" y="327380"/>
                  </a:lnTo>
                  <a:lnTo>
                    <a:pt x="641141" y="273055"/>
                  </a:lnTo>
                  <a:cubicBezTo>
                    <a:pt x="641141" y="264952"/>
                    <a:pt x="634567" y="258327"/>
                    <a:pt x="626413" y="258327"/>
                  </a:cubicBezTo>
                  <a:close/>
                  <a:moveTo>
                    <a:pt x="951040" y="1"/>
                  </a:moveTo>
                  <a:cubicBezTo>
                    <a:pt x="896867" y="44083"/>
                    <a:pt x="850594" y="178877"/>
                    <a:pt x="857933" y="381296"/>
                  </a:cubicBezTo>
                  <a:cubicBezTo>
                    <a:pt x="735778" y="376557"/>
                    <a:pt x="125969" y="381653"/>
                    <a:pt x="858" y="376557"/>
                  </a:cubicBezTo>
                  <a:cubicBezTo>
                    <a:pt x="450" y="379156"/>
                    <a:pt x="246" y="382060"/>
                    <a:pt x="195" y="385067"/>
                  </a:cubicBezTo>
                  <a:cubicBezTo>
                    <a:pt x="-3066" y="316218"/>
                    <a:pt x="34952" y="146872"/>
                    <a:pt x="80205" y="94280"/>
                  </a:cubicBezTo>
                  <a:cubicBezTo>
                    <a:pt x="95290" y="76953"/>
                    <a:pt x="92640" y="69971"/>
                    <a:pt x="126988" y="66761"/>
                  </a:cubicBezTo>
                  <a:cubicBezTo>
                    <a:pt x="208119" y="58199"/>
                    <a:pt x="904818" y="-254"/>
                    <a:pt x="951040" y="1"/>
                  </a:cubicBezTo>
                  <a:close/>
                </a:path>
              </a:pathLst>
            </a:custGeom>
            <a:solidFill>
              <a:schemeClr val="accent2"/>
            </a:solidFill>
            <a:ln w="660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E815833-DB9F-4053-8531-E72FA099F47E}"/>
                </a:ext>
              </a:extLst>
            </p:cNvPr>
            <p:cNvSpPr/>
            <p:nvPr/>
          </p:nvSpPr>
          <p:spPr>
            <a:xfrm>
              <a:off x="529537" y="4020390"/>
              <a:ext cx="852144" cy="352770"/>
            </a:xfrm>
            <a:custGeom>
              <a:avLst/>
              <a:gdLst>
                <a:gd name="connsiteX0" fmla="*/ 254796 w 951087"/>
                <a:gd name="connsiteY0" fmla="*/ 56721 h 393730"/>
                <a:gd name="connsiteX1" fmla="*/ 254796 w 951087"/>
                <a:gd name="connsiteY1" fmla="*/ 111046 h 393730"/>
                <a:gd name="connsiteX2" fmla="*/ 269524 w 951087"/>
                <a:gd name="connsiteY2" fmla="*/ 125774 h 393730"/>
                <a:gd name="connsiteX3" fmla="*/ 626511 w 951087"/>
                <a:gd name="connsiteY3" fmla="*/ 125774 h 393730"/>
                <a:gd name="connsiteX4" fmla="*/ 641290 w 951087"/>
                <a:gd name="connsiteY4" fmla="*/ 111046 h 393730"/>
                <a:gd name="connsiteX5" fmla="*/ 641290 w 951087"/>
                <a:gd name="connsiteY5" fmla="*/ 56721 h 393730"/>
                <a:gd name="connsiteX6" fmla="*/ 905 w 951087"/>
                <a:gd name="connsiteY6" fmla="*/ 0 h 393730"/>
                <a:gd name="connsiteX7" fmla="*/ 858285 w 951087"/>
                <a:gd name="connsiteY7" fmla="*/ 4791 h 393730"/>
                <a:gd name="connsiteX8" fmla="*/ 951087 w 951087"/>
                <a:gd name="connsiteY8" fmla="*/ 393730 h 393730"/>
                <a:gd name="connsiteX9" fmla="*/ 124181 w 951087"/>
                <a:gd name="connsiteY9" fmla="*/ 324269 h 393730"/>
                <a:gd name="connsiteX10" fmla="*/ 80201 w 951087"/>
                <a:gd name="connsiteY10" fmla="*/ 299401 h 393730"/>
                <a:gd name="connsiteX11" fmla="*/ 905 w 951087"/>
                <a:gd name="connsiteY11" fmla="*/ 0 h 39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087" h="393730">
                  <a:moveTo>
                    <a:pt x="254796" y="56721"/>
                  </a:moveTo>
                  <a:lnTo>
                    <a:pt x="254796" y="111046"/>
                  </a:lnTo>
                  <a:cubicBezTo>
                    <a:pt x="254796" y="119149"/>
                    <a:pt x="261370" y="125774"/>
                    <a:pt x="269524" y="125774"/>
                  </a:cubicBezTo>
                  <a:lnTo>
                    <a:pt x="626511" y="125774"/>
                  </a:lnTo>
                  <a:cubicBezTo>
                    <a:pt x="634665" y="125774"/>
                    <a:pt x="641239" y="119149"/>
                    <a:pt x="641290" y="111046"/>
                  </a:cubicBezTo>
                  <a:lnTo>
                    <a:pt x="641290" y="56721"/>
                  </a:lnTo>
                  <a:close/>
                  <a:moveTo>
                    <a:pt x="905" y="0"/>
                  </a:moveTo>
                  <a:cubicBezTo>
                    <a:pt x="126118" y="5147"/>
                    <a:pt x="736691" y="51"/>
                    <a:pt x="858285" y="4791"/>
                  </a:cubicBezTo>
                  <a:cubicBezTo>
                    <a:pt x="849469" y="211491"/>
                    <a:pt x="896303" y="349088"/>
                    <a:pt x="951087" y="393730"/>
                  </a:cubicBezTo>
                  <a:cubicBezTo>
                    <a:pt x="904865" y="393985"/>
                    <a:pt x="205364" y="332831"/>
                    <a:pt x="124181" y="324269"/>
                  </a:cubicBezTo>
                  <a:cubicBezTo>
                    <a:pt x="89833" y="321059"/>
                    <a:pt x="96153" y="315555"/>
                    <a:pt x="80201" y="299401"/>
                  </a:cubicBezTo>
                  <a:cubicBezTo>
                    <a:pt x="44529" y="259141"/>
                    <a:pt x="-7504" y="60747"/>
                    <a:pt x="90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60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E88A5225-C76D-44FA-BF76-CFF32C92F07D}"/>
              </a:ext>
            </a:extLst>
          </p:cNvPr>
          <p:cNvSpPr/>
          <p:nvPr/>
        </p:nvSpPr>
        <p:spPr>
          <a:xfrm>
            <a:off x="6984740" y="3073356"/>
            <a:ext cx="799463" cy="603763"/>
          </a:xfrm>
          <a:custGeom>
            <a:avLst/>
            <a:gdLst>
              <a:gd name="connsiteX0" fmla="*/ 414636 w 1156809"/>
              <a:gd name="connsiteY0" fmla="*/ 584914 h 873634"/>
              <a:gd name="connsiteX1" fmla="*/ 746040 w 1156809"/>
              <a:gd name="connsiteY1" fmla="*/ 584914 h 873634"/>
              <a:gd name="connsiteX2" fmla="*/ 754298 w 1156809"/>
              <a:gd name="connsiteY2" fmla="*/ 593173 h 873634"/>
              <a:gd name="connsiteX3" fmla="*/ 754298 w 1156809"/>
              <a:gd name="connsiteY3" fmla="*/ 632286 h 873634"/>
              <a:gd name="connsiteX4" fmla="*/ 746040 w 1156809"/>
              <a:gd name="connsiteY4" fmla="*/ 640544 h 873634"/>
              <a:gd name="connsiteX5" fmla="*/ 414636 w 1156809"/>
              <a:gd name="connsiteY5" fmla="*/ 640544 h 873634"/>
              <a:gd name="connsiteX6" fmla="*/ 406377 w 1156809"/>
              <a:gd name="connsiteY6" fmla="*/ 632286 h 873634"/>
              <a:gd name="connsiteX7" fmla="*/ 406377 w 1156809"/>
              <a:gd name="connsiteY7" fmla="*/ 593173 h 873634"/>
              <a:gd name="connsiteX8" fmla="*/ 414636 w 1156809"/>
              <a:gd name="connsiteY8" fmla="*/ 584914 h 873634"/>
              <a:gd name="connsiteX9" fmla="*/ 414636 w 1156809"/>
              <a:gd name="connsiteY9" fmla="*/ 500477 h 873634"/>
              <a:gd name="connsiteX10" fmla="*/ 746040 w 1156809"/>
              <a:gd name="connsiteY10" fmla="*/ 500477 h 873634"/>
              <a:gd name="connsiteX11" fmla="*/ 754298 w 1156809"/>
              <a:gd name="connsiteY11" fmla="*/ 508736 h 873634"/>
              <a:gd name="connsiteX12" fmla="*/ 754298 w 1156809"/>
              <a:gd name="connsiteY12" fmla="*/ 547849 h 873634"/>
              <a:gd name="connsiteX13" fmla="*/ 746040 w 1156809"/>
              <a:gd name="connsiteY13" fmla="*/ 556107 h 873634"/>
              <a:gd name="connsiteX14" fmla="*/ 414636 w 1156809"/>
              <a:gd name="connsiteY14" fmla="*/ 556107 h 873634"/>
              <a:gd name="connsiteX15" fmla="*/ 406377 w 1156809"/>
              <a:gd name="connsiteY15" fmla="*/ 547849 h 873634"/>
              <a:gd name="connsiteX16" fmla="*/ 406377 w 1156809"/>
              <a:gd name="connsiteY16" fmla="*/ 508736 h 873634"/>
              <a:gd name="connsiteX17" fmla="*/ 414636 w 1156809"/>
              <a:gd name="connsiteY17" fmla="*/ 500477 h 873634"/>
              <a:gd name="connsiteX18" fmla="*/ 473042 w 1156809"/>
              <a:gd name="connsiteY18" fmla="*/ 416041 h 873634"/>
              <a:gd name="connsiteX19" fmla="*/ 746040 w 1156809"/>
              <a:gd name="connsiteY19" fmla="*/ 416041 h 873634"/>
              <a:gd name="connsiteX20" fmla="*/ 754299 w 1156809"/>
              <a:gd name="connsiteY20" fmla="*/ 424300 h 873634"/>
              <a:gd name="connsiteX21" fmla="*/ 754299 w 1156809"/>
              <a:gd name="connsiteY21" fmla="*/ 463413 h 873634"/>
              <a:gd name="connsiteX22" fmla="*/ 746040 w 1156809"/>
              <a:gd name="connsiteY22" fmla="*/ 471671 h 873634"/>
              <a:gd name="connsiteX23" fmla="*/ 473042 w 1156809"/>
              <a:gd name="connsiteY23" fmla="*/ 471671 h 873634"/>
              <a:gd name="connsiteX24" fmla="*/ 464783 w 1156809"/>
              <a:gd name="connsiteY24" fmla="*/ 463413 h 873634"/>
              <a:gd name="connsiteX25" fmla="*/ 464783 w 1156809"/>
              <a:gd name="connsiteY25" fmla="*/ 424300 h 873634"/>
              <a:gd name="connsiteX26" fmla="*/ 473042 w 1156809"/>
              <a:gd name="connsiteY26" fmla="*/ 416041 h 873634"/>
              <a:gd name="connsiteX27" fmla="*/ 369378 w 1156809"/>
              <a:gd name="connsiteY27" fmla="*/ 376994 h 873634"/>
              <a:gd name="connsiteX28" fmla="*/ 341299 w 1156809"/>
              <a:gd name="connsiteY28" fmla="*/ 403884 h 873634"/>
              <a:gd name="connsiteX29" fmla="*/ 341497 w 1156809"/>
              <a:gd name="connsiteY29" fmla="*/ 654353 h 873634"/>
              <a:gd name="connsiteX30" fmla="*/ 368850 w 1156809"/>
              <a:gd name="connsiteY30" fmla="*/ 682036 h 873634"/>
              <a:gd name="connsiteX31" fmla="*/ 556751 w 1156809"/>
              <a:gd name="connsiteY31" fmla="*/ 681177 h 873634"/>
              <a:gd name="connsiteX32" fmla="*/ 597912 w 1156809"/>
              <a:gd name="connsiteY32" fmla="*/ 722537 h 873634"/>
              <a:gd name="connsiteX33" fmla="*/ 597714 w 1156809"/>
              <a:gd name="connsiteY33" fmla="*/ 779290 h 873634"/>
              <a:gd name="connsiteX34" fmla="*/ 639933 w 1156809"/>
              <a:gd name="connsiteY34" fmla="*/ 747048 h 873634"/>
              <a:gd name="connsiteX35" fmla="*/ 799226 w 1156809"/>
              <a:gd name="connsiteY35" fmla="*/ 681177 h 873634"/>
              <a:gd name="connsiteX36" fmla="*/ 815280 w 1156809"/>
              <a:gd name="connsiteY36" fmla="*/ 657524 h 873634"/>
              <a:gd name="connsiteX37" fmla="*/ 815875 w 1156809"/>
              <a:gd name="connsiteY37" fmla="*/ 403752 h 873634"/>
              <a:gd name="connsiteX38" fmla="*/ 788060 w 1156809"/>
              <a:gd name="connsiteY38" fmla="*/ 377060 h 873634"/>
              <a:gd name="connsiteX39" fmla="*/ 369378 w 1156809"/>
              <a:gd name="connsiteY39" fmla="*/ 376994 h 873634"/>
              <a:gd name="connsiteX40" fmla="*/ 325905 w 1156809"/>
              <a:gd name="connsiteY40" fmla="*/ 316937 h 873634"/>
              <a:gd name="connsiteX41" fmla="*/ 831005 w 1156809"/>
              <a:gd name="connsiteY41" fmla="*/ 316937 h 873634"/>
              <a:gd name="connsiteX42" fmla="*/ 876527 w 1156809"/>
              <a:gd name="connsiteY42" fmla="*/ 363450 h 873634"/>
              <a:gd name="connsiteX43" fmla="*/ 876461 w 1156809"/>
              <a:gd name="connsiteY43" fmla="*/ 690229 h 873634"/>
              <a:gd name="connsiteX44" fmla="*/ 826381 w 1156809"/>
              <a:gd name="connsiteY44" fmla="*/ 741168 h 873634"/>
              <a:gd name="connsiteX45" fmla="*/ 678584 w 1156809"/>
              <a:gd name="connsiteY45" fmla="*/ 794090 h 873634"/>
              <a:gd name="connsiteX46" fmla="*/ 593948 w 1156809"/>
              <a:gd name="connsiteY46" fmla="*/ 862406 h 873634"/>
              <a:gd name="connsiteX47" fmla="*/ 554439 w 1156809"/>
              <a:gd name="connsiteY47" fmla="*/ 870797 h 873634"/>
              <a:gd name="connsiteX48" fmla="*/ 537195 w 1156809"/>
              <a:gd name="connsiteY48" fmla="*/ 834855 h 873634"/>
              <a:gd name="connsiteX49" fmla="*/ 530456 w 1156809"/>
              <a:gd name="connsiteY49" fmla="*/ 747247 h 873634"/>
              <a:gd name="connsiteX50" fmla="*/ 440800 w 1156809"/>
              <a:gd name="connsiteY50" fmla="*/ 742358 h 873634"/>
              <a:gd name="connsiteX51" fmla="*/ 321941 w 1156809"/>
              <a:gd name="connsiteY51" fmla="*/ 742556 h 873634"/>
              <a:gd name="connsiteX52" fmla="*/ 281704 w 1156809"/>
              <a:gd name="connsiteY52" fmla="*/ 725444 h 873634"/>
              <a:gd name="connsiteX53" fmla="*/ 277146 w 1156809"/>
              <a:gd name="connsiteY53" fmla="*/ 697497 h 873634"/>
              <a:gd name="connsiteX54" fmla="*/ 277146 w 1156809"/>
              <a:gd name="connsiteY54" fmla="*/ 359552 h 873634"/>
              <a:gd name="connsiteX55" fmla="*/ 288048 w 1156809"/>
              <a:gd name="connsiteY55" fmla="*/ 324865 h 873634"/>
              <a:gd name="connsiteX56" fmla="*/ 325905 w 1156809"/>
              <a:gd name="connsiteY56" fmla="*/ 316937 h 873634"/>
              <a:gd name="connsiteX57" fmla="*/ 579413 w 1156809"/>
              <a:gd name="connsiteY57" fmla="*/ 3 h 873634"/>
              <a:gd name="connsiteX58" fmla="*/ 1012564 w 1156809"/>
              <a:gd name="connsiteY58" fmla="*/ 297843 h 873634"/>
              <a:gd name="connsiteX59" fmla="*/ 1042427 w 1156809"/>
              <a:gd name="connsiteY59" fmla="*/ 328830 h 873634"/>
              <a:gd name="connsiteX60" fmla="*/ 1156132 w 1156809"/>
              <a:gd name="connsiteY60" fmla="*/ 508803 h 873634"/>
              <a:gd name="connsiteX61" fmla="*/ 1009525 w 1156809"/>
              <a:gd name="connsiteY61" fmla="*/ 678205 h 873634"/>
              <a:gd name="connsiteX62" fmla="*/ 971733 w 1156809"/>
              <a:gd name="connsiteY62" fmla="*/ 648539 h 873634"/>
              <a:gd name="connsiteX63" fmla="*/ 972460 w 1156809"/>
              <a:gd name="connsiteY63" fmla="*/ 545736 h 873634"/>
              <a:gd name="connsiteX64" fmla="*/ 933677 w 1156809"/>
              <a:gd name="connsiteY64" fmla="*/ 298438 h 873634"/>
              <a:gd name="connsiteX65" fmla="*/ 499733 w 1156809"/>
              <a:gd name="connsiteY65" fmla="*/ 80343 h 873634"/>
              <a:gd name="connsiteX66" fmla="*/ 186168 w 1156809"/>
              <a:gd name="connsiteY66" fmla="*/ 443923 h 873634"/>
              <a:gd name="connsiteX67" fmla="*/ 183393 w 1156809"/>
              <a:gd name="connsiteY67" fmla="*/ 654552 h 873634"/>
              <a:gd name="connsiteX68" fmla="*/ 152473 w 1156809"/>
              <a:gd name="connsiteY68" fmla="*/ 679526 h 873634"/>
              <a:gd name="connsiteX69" fmla="*/ 1439 w 1156809"/>
              <a:gd name="connsiteY69" fmla="*/ 518515 h 873634"/>
              <a:gd name="connsiteX70" fmla="*/ 110122 w 1156809"/>
              <a:gd name="connsiteY70" fmla="*/ 330481 h 873634"/>
              <a:gd name="connsiteX71" fmla="*/ 145998 w 1156809"/>
              <a:gd name="connsiteY71" fmla="*/ 292624 h 873634"/>
              <a:gd name="connsiteX72" fmla="*/ 579413 w 1156809"/>
              <a:gd name="connsiteY72" fmla="*/ 3 h 87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156809" h="873634">
                <a:moveTo>
                  <a:pt x="414636" y="584914"/>
                </a:moveTo>
                <a:lnTo>
                  <a:pt x="746040" y="584914"/>
                </a:lnTo>
                <a:cubicBezTo>
                  <a:pt x="750599" y="584914"/>
                  <a:pt x="754298" y="588614"/>
                  <a:pt x="754298" y="593173"/>
                </a:cubicBezTo>
                <a:lnTo>
                  <a:pt x="754298" y="632286"/>
                </a:lnTo>
                <a:cubicBezTo>
                  <a:pt x="754298" y="636845"/>
                  <a:pt x="750599" y="640544"/>
                  <a:pt x="746040" y="640544"/>
                </a:cubicBezTo>
                <a:lnTo>
                  <a:pt x="414636" y="640544"/>
                </a:lnTo>
                <a:cubicBezTo>
                  <a:pt x="410077" y="640544"/>
                  <a:pt x="406377" y="636845"/>
                  <a:pt x="406377" y="632286"/>
                </a:cubicBezTo>
                <a:lnTo>
                  <a:pt x="406377" y="593173"/>
                </a:lnTo>
                <a:cubicBezTo>
                  <a:pt x="406377" y="588614"/>
                  <a:pt x="410077" y="584914"/>
                  <a:pt x="414636" y="584914"/>
                </a:cubicBezTo>
                <a:close/>
                <a:moveTo>
                  <a:pt x="414636" y="500477"/>
                </a:moveTo>
                <a:lnTo>
                  <a:pt x="746040" y="500477"/>
                </a:lnTo>
                <a:cubicBezTo>
                  <a:pt x="750599" y="500477"/>
                  <a:pt x="754298" y="504177"/>
                  <a:pt x="754298" y="508736"/>
                </a:cubicBezTo>
                <a:lnTo>
                  <a:pt x="754298" y="547849"/>
                </a:lnTo>
                <a:cubicBezTo>
                  <a:pt x="754298" y="552408"/>
                  <a:pt x="750599" y="556107"/>
                  <a:pt x="746040" y="556107"/>
                </a:cubicBezTo>
                <a:lnTo>
                  <a:pt x="414636" y="556107"/>
                </a:lnTo>
                <a:cubicBezTo>
                  <a:pt x="410077" y="556107"/>
                  <a:pt x="406377" y="552408"/>
                  <a:pt x="406377" y="547849"/>
                </a:cubicBezTo>
                <a:lnTo>
                  <a:pt x="406377" y="508736"/>
                </a:lnTo>
                <a:cubicBezTo>
                  <a:pt x="406377" y="504177"/>
                  <a:pt x="410077" y="500477"/>
                  <a:pt x="414636" y="500477"/>
                </a:cubicBezTo>
                <a:close/>
                <a:moveTo>
                  <a:pt x="473042" y="416041"/>
                </a:moveTo>
                <a:lnTo>
                  <a:pt x="746040" y="416041"/>
                </a:lnTo>
                <a:cubicBezTo>
                  <a:pt x="750599" y="416041"/>
                  <a:pt x="754299" y="419741"/>
                  <a:pt x="754299" y="424300"/>
                </a:cubicBezTo>
                <a:lnTo>
                  <a:pt x="754299" y="463413"/>
                </a:lnTo>
                <a:cubicBezTo>
                  <a:pt x="754299" y="467972"/>
                  <a:pt x="750599" y="471671"/>
                  <a:pt x="746040" y="471671"/>
                </a:cubicBezTo>
                <a:lnTo>
                  <a:pt x="473042" y="471671"/>
                </a:lnTo>
                <a:cubicBezTo>
                  <a:pt x="468482" y="471671"/>
                  <a:pt x="464783" y="467972"/>
                  <a:pt x="464783" y="463413"/>
                </a:cubicBezTo>
                <a:lnTo>
                  <a:pt x="464783" y="424300"/>
                </a:lnTo>
                <a:cubicBezTo>
                  <a:pt x="464783" y="419741"/>
                  <a:pt x="468482" y="416041"/>
                  <a:pt x="473042" y="416041"/>
                </a:cubicBezTo>
                <a:close/>
                <a:moveTo>
                  <a:pt x="369378" y="376994"/>
                </a:moveTo>
                <a:cubicBezTo>
                  <a:pt x="348500" y="376862"/>
                  <a:pt x="340903" y="381354"/>
                  <a:pt x="341299" y="403884"/>
                </a:cubicBezTo>
                <a:cubicBezTo>
                  <a:pt x="342686" y="487330"/>
                  <a:pt x="342554" y="570841"/>
                  <a:pt x="341497" y="654353"/>
                </a:cubicBezTo>
                <a:cubicBezTo>
                  <a:pt x="341233" y="675561"/>
                  <a:pt x="346651" y="682565"/>
                  <a:pt x="368850" y="682036"/>
                </a:cubicBezTo>
                <a:cubicBezTo>
                  <a:pt x="431417" y="680450"/>
                  <a:pt x="494117" y="682102"/>
                  <a:pt x="556751" y="681177"/>
                </a:cubicBezTo>
                <a:cubicBezTo>
                  <a:pt x="586218" y="680781"/>
                  <a:pt x="599497" y="693004"/>
                  <a:pt x="597912" y="722537"/>
                </a:cubicBezTo>
                <a:cubicBezTo>
                  <a:pt x="596988" y="739649"/>
                  <a:pt x="597714" y="756827"/>
                  <a:pt x="597714" y="779290"/>
                </a:cubicBezTo>
                <a:cubicBezTo>
                  <a:pt x="614628" y="766473"/>
                  <a:pt x="628040" y="757553"/>
                  <a:pt x="639933" y="747048"/>
                </a:cubicBezTo>
                <a:cubicBezTo>
                  <a:pt x="685586" y="706812"/>
                  <a:pt x="730909" y="667171"/>
                  <a:pt x="799226" y="681177"/>
                </a:cubicBezTo>
                <a:cubicBezTo>
                  <a:pt x="819376" y="685273"/>
                  <a:pt x="815280" y="668690"/>
                  <a:pt x="815280" y="657524"/>
                </a:cubicBezTo>
                <a:cubicBezTo>
                  <a:pt x="815412" y="572956"/>
                  <a:pt x="814487" y="488321"/>
                  <a:pt x="815875" y="403752"/>
                </a:cubicBezTo>
                <a:cubicBezTo>
                  <a:pt x="816271" y="381222"/>
                  <a:pt x="808607" y="376928"/>
                  <a:pt x="788060" y="377060"/>
                </a:cubicBezTo>
                <a:cubicBezTo>
                  <a:pt x="648521" y="377853"/>
                  <a:pt x="508917" y="377853"/>
                  <a:pt x="369378" y="376994"/>
                </a:cubicBezTo>
                <a:close/>
                <a:moveTo>
                  <a:pt x="325905" y="316937"/>
                </a:moveTo>
                <a:cubicBezTo>
                  <a:pt x="494250" y="317069"/>
                  <a:pt x="662661" y="316871"/>
                  <a:pt x="831005" y="316937"/>
                </a:cubicBezTo>
                <a:cubicBezTo>
                  <a:pt x="870185" y="316937"/>
                  <a:pt x="876527" y="323742"/>
                  <a:pt x="876527" y="363450"/>
                </a:cubicBezTo>
                <a:cubicBezTo>
                  <a:pt x="876527" y="472398"/>
                  <a:pt x="876659" y="581281"/>
                  <a:pt x="876461" y="690229"/>
                </a:cubicBezTo>
                <a:cubicBezTo>
                  <a:pt x="876395" y="737535"/>
                  <a:pt x="871374" y="746123"/>
                  <a:pt x="826381" y="741168"/>
                </a:cubicBezTo>
                <a:cubicBezTo>
                  <a:pt x="766786" y="734561"/>
                  <a:pt x="720604" y="753920"/>
                  <a:pt x="678584" y="794090"/>
                </a:cubicBezTo>
                <a:cubicBezTo>
                  <a:pt x="652486" y="819064"/>
                  <a:pt x="622160" y="839612"/>
                  <a:pt x="593948" y="862406"/>
                </a:cubicBezTo>
                <a:cubicBezTo>
                  <a:pt x="582056" y="872052"/>
                  <a:pt x="569106" y="877205"/>
                  <a:pt x="554439" y="870797"/>
                </a:cubicBezTo>
                <a:cubicBezTo>
                  <a:pt x="538847" y="863991"/>
                  <a:pt x="538054" y="849919"/>
                  <a:pt x="537195" y="834855"/>
                </a:cubicBezTo>
                <a:cubicBezTo>
                  <a:pt x="535477" y="804661"/>
                  <a:pt x="551598" y="763368"/>
                  <a:pt x="530456" y="747247"/>
                </a:cubicBezTo>
                <a:cubicBezTo>
                  <a:pt x="510767" y="732249"/>
                  <a:pt x="471456" y="742622"/>
                  <a:pt x="440800" y="742358"/>
                </a:cubicBezTo>
                <a:cubicBezTo>
                  <a:pt x="401158" y="742027"/>
                  <a:pt x="361583" y="741631"/>
                  <a:pt x="321941" y="742556"/>
                </a:cubicBezTo>
                <a:cubicBezTo>
                  <a:pt x="305292" y="742952"/>
                  <a:pt x="292012" y="738526"/>
                  <a:pt x="281704" y="725444"/>
                </a:cubicBezTo>
                <a:cubicBezTo>
                  <a:pt x="273182" y="717317"/>
                  <a:pt x="277212" y="706812"/>
                  <a:pt x="277146" y="697497"/>
                </a:cubicBezTo>
                <a:cubicBezTo>
                  <a:pt x="276815" y="584848"/>
                  <a:pt x="276815" y="472200"/>
                  <a:pt x="277146" y="359552"/>
                </a:cubicBezTo>
                <a:cubicBezTo>
                  <a:pt x="277212" y="347263"/>
                  <a:pt x="271794" y="332397"/>
                  <a:pt x="288048" y="324865"/>
                </a:cubicBezTo>
                <a:cubicBezTo>
                  <a:pt x="299741" y="317598"/>
                  <a:pt x="312559" y="316937"/>
                  <a:pt x="325905" y="316937"/>
                </a:cubicBezTo>
                <a:close/>
                <a:moveTo>
                  <a:pt x="579413" y="3"/>
                </a:moveTo>
                <a:cubicBezTo>
                  <a:pt x="774053" y="729"/>
                  <a:pt x="940020" y="114567"/>
                  <a:pt x="1012564" y="297843"/>
                </a:cubicBezTo>
                <a:cubicBezTo>
                  <a:pt x="1018642" y="313105"/>
                  <a:pt x="1026636" y="322157"/>
                  <a:pt x="1042427" y="328830"/>
                </a:cubicBezTo>
                <a:cubicBezTo>
                  <a:pt x="1116095" y="359750"/>
                  <a:pt x="1163070" y="435730"/>
                  <a:pt x="1156132" y="508803"/>
                </a:cubicBezTo>
                <a:cubicBezTo>
                  <a:pt x="1147940" y="594627"/>
                  <a:pt x="1091913" y="658714"/>
                  <a:pt x="1009525" y="678205"/>
                </a:cubicBezTo>
                <a:cubicBezTo>
                  <a:pt x="982832" y="684481"/>
                  <a:pt x="967901" y="682697"/>
                  <a:pt x="971733" y="648539"/>
                </a:cubicBezTo>
                <a:cubicBezTo>
                  <a:pt x="975103" y="619205"/>
                  <a:pt x="972460" y="589275"/>
                  <a:pt x="972460" y="545736"/>
                </a:cubicBezTo>
                <a:cubicBezTo>
                  <a:pt x="973385" y="470482"/>
                  <a:pt x="973120" y="381817"/>
                  <a:pt x="933677" y="298438"/>
                </a:cubicBezTo>
                <a:cubicBezTo>
                  <a:pt x="856112" y="134652"/>
                  <a:pt x="678913" y="45128"/>
                  <a:pt x="499733" y="80343"/>
                </a:cubicBezTo>
                <a:cubicBezTo>
                  <a:pt x="326367" y="114435"/>
                  <a:pt x="197268" y="265601"/>
                  <a:pt x="186168" y="443923"/>
                </a:cubicBezTo>
                <a:cubicBezTo>
                  <a:pt x="181807" y="514220"/>
                  <a:pt x="183327" y="584386"/>
                  <a:pt x="183393" y="654552"/>
                </a:cubicBezTo>
                <a:cubicBezTo>
                  <a:pt x="183393" y="680451"/>
                  <a:pt x="174012" y="683490"/>
                  <a:pt x="152473" y="679526"/>
                </a:cubicBezTo>
                <a:cubicBezTo>
                  <a:pt x="71274" y="664660"/>
                  <a:pt x="11811" y="601828"/>
                  <a:pt x="1439" y="518515"/>
                </a:cubicBezTo>
                <a:cubicBezTo>
                  <a:pt x="-8538" y="438505"/>
                  <a:pt x="33944" y="362921"/>
                  <a:pt x="110122" y="330481"/>
                </a:cubicBezTo>
                <a:cubicBezTo>
                  <a:pt x="129283" y="322355"/>
                  <a:pt x="138599" y="310991"/>
                  <a:pt x="145998" y="292624"/>
                </a:cubicBezTo>
                <a:cubicBezTo>
                  <a:pt x="219467" y="111660"/>
                  <a:pt x="386556" y="-724"/>
                  <a:pt x="579413" y="3"/>
                </a:cubicBezTo>
                <a:close/>
              </a:path>
            </a:pathLst>
          </a:custGeom>
          <a:solidFill>
            <a:srgbClr val="FBF8F8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789CD173-10A2-457A-8E36-ABEF2AA4F47A}"/>
              </a:ext>
            </a:extLst>
          </p:cNvPr>
          <p:cNvSpPr/>
          <p:nvPr/>
        </p:nvSpPr>
        <p:spPr>
          <a:xfrm>
            <a:off x="7371032" y="3966324"/>
            <a:ext cx="372831" cy="371047"/>
          </a:xfrm>
          <a:custGeom>
            <a:avLst/>
            <a:gdLst>
              <a:gd name="connsiteX0" fmla="*/ 270720 w 539480"/>
              <a:gd name="connsiteY0" fmla="*/ 195233 h 536898"/>
              <a:gd name="connsiteX1" fmla="*/ 194939 w 539480"/>
              <a:gd name="connsiteY1" fmla="*/ 270750 h 536898"/>
              <a:gd name="connsiteX2" fmla="*/ 273165 w 539480"/>
              <a:gd name="connsiteY2" fmla="*/ 346003 h 536898"/>
              <a:gd name="connsiteX3" fmla="*/ 346370 w 539480"/>
              <a:gd name="connsiteY3" fmla="*/ 269957 h 536898"/>
              <a:gd name="connsiteX4" fmla="*/ 270720 w 539480"/>
              <a:gd name="connsiteY4" fmla="*/ 195233 h 536898"/>
              <a:gd name="connsiteX5" fmla="*/ 269862 w 539480"/>
              <a:gd name="connsiteY5" fmla="*/ 154534 h 536898"/>
              <a:gd name="connsiteX6" fmla="*/ 386937 w 539480"/>
              <a:gd name="connsiteY6" fmla="*/ 271279 h 536898"/>
              <a:gd name="connsiteX7" fmla="*/ 269201 w 539480"/>
              <a:gd name="connsiteY7" fmla="*/ 385645 h 536898"/>
              <a:gd name="connsiteX8" fmla="*/ 155099 w 539480"/>
              <a:gd name="connsiteY8" fmla="*/ 270684 h 536898"/>
              <a:gd name="connsiteX9" fmla="*/ 269862 w 539480"/>
              <a:gd name="connsiteY9" fmla="*/ 154534 h 536898"/>
              <a:gd name="connsiteX10" fmla="*/ 270589 w 539480"/>
              <a:gd name="connsiteY10" fmla="*/ 41292 h 536898"/>
              <a:gd name="connsiteX11" fmla="*/ 246936 w 539480"/>
              <a:gd name="connsiteY11" fmla="*/ 60849 h 536898"/>
              <a:gd name="connsiteX12" fmla="*/ 235836 w 539480"/>
              <a:gd name="connsiteY12" fmla="*/ 104256 h 536898"/>
              <a:gd name="connsiteX13" fmla="*/ 142084 w 539480"/>
              <a:gd name="connsiteY13" fmla="*/ 108022 h 536898"/>
              <a:gd name="connsiteX14" fmla="*/ 106274 w 539480"/>
              <a:gd name="connsiteY14" fmla="*/ 107692 h 536898"/>
              <a:gd name="connsiteX15" fmla="*/ 107001 w 539480"/>
              <a:gd name="connsiteY15" fmla="*/ 141916 h 536898"/>
              <a:gd name="connsiteX16" fmla="*/ 58638 w 539480"/>
              <a:gd name="connsiteY16" fmla="*/ 242473 h 536898"/>
              <a:gd name="connsiteX17" fmla="*/ 41460 w 539480"/>
              <a:gd name="connsiteY17" fmla="*/ 275111 h 536898"/>
              <a:gd name="connsiteX18" fmla="*/ 71852 w 539480"/>
              <a:gd name="connsiteY18" fmla="*/ 306891 h 536898"/>
              <a:gd name="connsiteX19" fmla="*/ 107397 w 539480"/>
              <a:gd name="connsiteY19" fmla="*/ 393574 h 536898"/>
              <a:gd name="connsiteX20" fmla="*/ 107727 w 539480"/>
              <a:gd name="connsiteY20" fmla="*/ 435065 h 536898"/>
              <a:gd name="connsiteX21" fmla="*/ 150342 w 539480"/>
              <a:gd name="connsiteY21" fmla="*/ 438237 h 536898"/>
              <a:gd name="connsiteX22" fmla="*/ 241188 w 539480"/>
              <a:gd name="connsiteY22" fmla="*/ 474575 h 536898"/>
              <a:gd name="connsiteX23" fmla="*/ 272702 w 539480"/>
              <a:gd name="connsiteY23" fmla="*/ 503976 h 536898"/>
              <a:gd name="connsiteX24" fmla="*/ 299857 w 539480"/>
              <a:gd name="connsiteY24" fmla="*/ 470479 h 536898"/>
              <a:gd name="connsiteX25" fmla="*/ 396781 w 539480"/>
              <a:gd name="connsiteY25" fmla="*/ 432489 h 536898"/>
              <a:gd name="connsiteX26" fmla="*/ 437083 w 539480"/>
              <a:gd name="connsiteY26" fmla="*/ 431762 h 536898"/>
              <a:gd name="connsiteX27" fmla="*/ 436158 w 539480"/>
              <a:gd name="connsiteY27" fmla="*/ 393640 h 536898"/>
              <a:gd name="connsiteX28" fmla="*/ 422152 w 539480"/>
              <a:gd name="connsiteY28" fmla="*/ 346004 h 536898"/>
              <a:gd name="connsiteX29" fmla="*/ 473289 w 539480"/>
              <a:gd name="connsiteY29" fmla="*/ 298698 h 536898"/>
              <a:gd name="connsiteX30" fmla="*/ 503087 w 539480"/>
              <a:gd name="connsiteY30" fmla="*/ 266192 h 536898"/>
              <a:gd name="connsiteX31" fmla="*/ 478575 w 539480"/>
              <a:gd name="connsiteY31" fmla="*/ 246503 h 536898"/>
              <a:gd name="connsiteX32" fmla="*/ 438140 w 539480"/>
              <a:gd name="connsiteY32" fmla="*/ 231440 h 536898"/>
              <a:gd name="connsiteX33" fmla="*/ 436224 w 539480"/>
              <a:gd name="connsiteY33" fmla="*/ 138348 h 536898"/>
              <a:gd name="connsiteX34" fmla="*/ 445144 w 539480"/>
              <a:gd name="connsiteY34" fmla="*/ 124011 h 536898"/>
              <a:gd name="connsiteX35" fmla="*/ 427173 w 539480"/>
              <a:gd name="connsiteY35" fmla="*/ 101151 h 536898"/>
              <a:gd name="connsiteX36" fmla="*/ 404709 w 539480"/>
              <a:gd name="connsiteY36" fmla="*/ 104520 h 536898"/>
              <a:gd name="connsiteX37" fmla="*/ 352383 w 539480"/>
              <a:gd name="connsiteY37" fmla="*/ 124011 h 536898"/>
              <a:gd name="connsiteX38" fmla="*/ 310494 w 539480"/>
              <a:gd name="connsiteY38" fmla="*/ 106502 h 536898"/>
              <a:gd name="connsiteX39" fmla="*/ 294506 w 539480"/>
              <a:gd name="connsiteY39" fmla="*/ 60320 h 536898"/>
              <a:gd name="connsiteX40" fmla="*/ 270589 w 539480"/>
              <a:gd name="connsiteY40" fmla="*/ 41292 h 536898"/>
              <a:gd name="connsiteX41" fmla="*/ 270762 w 539480"/>
              <a:gd name="connsiteY41" fmla="*/ 40 h 536898"/>
              <a:gd name="connsiteX42" fmla="*/ 293250 w 539480"/>
              <a:gd name="connsiteY42" fmla="*/ 858 h 536898"/>
              <a:gd name="connsiteX43" fmla="*/ 334213 w 539480"/>
              <a:gd name="connsiteY43" fmla="*/ 45587 h 536898"/>
              <a:gd name="connsiteX44" fmla="*/ 386342 w 539480"/>
              <a:gd name="connsiteY44" fmla="*/ 68314 h 536898"/>
              <a:gd name="connsiteX45" fmla="*/ 428230 w 539480"/>
              <a:gd name="connsiteY45" fmla="*/ 51401 h 536898"/>
              <a:gd name="connsiteX46" fmla="*/ 491458 w 539480"/>
              <a:gd name="connsiteY46" fmla="*/ 112052 h 536898"/>
              <a:gd name="connsiteX47" fmla="*/ 473091 w 539480"/>
              <a:gd name="connsiteY47" fmla="*/ 157640 h 536898"/>
              <a:gd name="connsiteX48" fmla="*/ 492251 w 539480"/>
              <a:gd name="connsiteY48" fmla="*/ 208117 h 536898"/>
              <a:gd name="connsiteX49" fmla="*/ 537377 w 539480"/>
              <a:gd name="connsiteY49" fmla="*/ 225758 h 536898"/>
              <a:gd name="connsiteX50" fmla="*/ 538500 w 539480"/>
              <a:gd name="connsiteY50" fmla="*/ 311846 h 536898"/>
              <a:gd name="connsiteX51" fmla="*/ 501369 w 539480"/>
              <a:gd name="connsiteY51" fmla="*/ 332724 h 536898"/>
              <a:gd name="connsiteX52" fmla="*/ 467872 w 539480"/>
              <a:gd name="connsiteY52" fmla="*/ 345938 h 536898"/>
              <a:gd name="connsiteX53" fmla="*/ 475535 w 539480"/>
              <a:gd name="connsiteY53" fmla="*/ 386637 h 536898"/>
              <a:gd name="connsiteX54" fmla="*/ 471704 w 539480"/>
              <a:gd name="connsiteY54" fmla="*/ 454820 h 536898"/>
              <a:gd name="connsiteX55" fmla="*/ 379801 w 539480"/>
              <a:gd name="connsiteY55" fmla="*/ 469620 h 536898"/>
              <a:gd name="connsiteX56" fmla="*/ 334081 w 539480"/>
              <a:gd name="connsiteY56" fmla="*/ 491357 h 536898"/>
              <a:gd name="connsiteX57" fmla="*/ 316705 w 539480"/>
              <a:gd name="connsiteY57" fmla="*/ 536812 h 536898"/>
              <a:gd name="connsiteX58" fmla="*/ 227974 w 539480"/>
              <a:gd name="connsiteY58" fmla="*/ 535094 h 536898"/>
              <a:gd name="connsiteX59" fmla="*/ 209408 w 539480"/>
              <a:gd name="connsiteY59" fmla="*/ 501663 h 536898"/>
              <a:gd name="connsiteX60" fmla="*/ 149681 w 539480"/>
              <a:gd name="connsiteY60" fmla="*/ 478473 h 536898"/>
              <a:gd name="connsiteX61" fmla="*/ 113608 w 539480"/>
              <a:gd name="connsiteY61" fmla="*/ 491951 h 536898"/>
              <a:gd name="connsiteX62" fmla="*/ 49256 w 539480"/>
              <a:gd name="connsiteY62" fmla="*/ 423173 h 536898"/>
              <a:gd name="connsiteX63" fmla="*/ 69936 w 539480"/>
              <a:gd name="connsiteY63" fmla="*/ 382672 h 536898"/>
              <a:gd name="connsiteX64" fmla="*/ 48595 w 539480"/>
              <a:gd name="connsiteY64" fmla="*/ 333913 h 536898"/>
              <a:gd name="connsiteX65" fmla="*/ 34 w 539480"/>
              <a:gd name="connsiteY65" fmla="*/ 291232 h 536898"/>
              <a:gd name="connsiteX66" fmla="*/ 761 w 539480"/>
              <a:gd name="connsiteY66" fmla="*/ 250666 h 536898"/>
              <a:gd name="connsiteX67" fmla="*/ 44565 w 539480"/>
              <a:gd name="connsiteY67" fmla="*/ 207522 h 536898"/>
              <a:gd name="connsiteX68" fmla="*/ 65443 w 539480"/>
              <a:gd name="connsiteY68" fmla="*/ 154271 h 536898"/>
              <a:gd name="connsiteX69" fmla="*/ 65179 w 539480"/>
              <a:gd name="connsiteY69" fmla="*/ 93619 h 536898"/>
              <a:gd name="connsiteX70" fmla="*/ 97553 w 539480"/>
              <a:gd name="connsiteY70" fmla="*/ 62368 h 536898"/>
              <a:gd name="connsiteX71" fmla="*/ 148757 w 539480"/>
              <a:gd name="connsiteY71" fmla="*/ 62104 h 536898"/>
              <a:gd name="connsiteX72" fmla="*/ 209144 w 539480"/>
              <a:gd name="connsiteY72" fmla="*/ 38649 h 536898"/>
              <a:gd name="connsiteX73" fmla="*/ 245350 w 539480"/>
              <a:gd name="connsiteY73" fmla="*/ 461 h 536898"/>
              <a:gd name="connsiteX74" fmla="*/ 270762 w 539480"/>
              <a:gd name="connsiteY74" fmla="*/ 40 h 53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39480" h="536898">
                <a:moveTo>
                  <a:pt x="270720" y="195233"/>
                </a:moveTo>
                <a:cubicBezTo>
                  <a:pt x="231211" y="195299"/>
                  <a:pt x="194939" y="231439"/>
                  <a:pt x="194939" y="270750"/>
                </a:cubicBezTo>
                <a:cubicBezTo>
                  <a:pt x="194939" y="313497"/>
                  <a:pt x="229493" y="346730"/>
                  <a:pt x="273165" y="346003"/>
                </a:cubicBezTo>
                <a:cubicBezTo>
                  <a:pt x="315648" y="345276"/>
                  <a:pt x="346502" y="313233"/>
                  <a:pt x="346370" y="269957"/>
                </a:cubicBezTo>
                <a:cubicBezTo>
                  <a:pt x="346238" y="228730"/>
                  <a:pt x="312212" y="195167"/>
                  <a:pt x="270720" y="195233"/>
                </a:cubicBezTo>
                <a:close/>
                <a:moveTo>
                  <a:pt x="269862" y="154534"/>
                </a:moveTo>
                <a:cubicBezTo>
                  <a:pt x="333883" y="154072"/>
                  <a:pt x="387201" y="207323"/>
                  <a:pt x="386937" y="271279"/>
                </a:cubicBezTo>
                <a:cubicBezTo>
                  <a:pt x="386606" y="337414"/>
                  <a:pt x="336460" y="386173"/>
                  <a:pt x="269201" y="385645"/>
                </a:cubicBezTo>
                <a:cubicBezTo>
                  <a:pt x="205048" y="385116"/>
                  <a:pt x="154571" y="334309"/>
                  <a:pt x="155099" y="270684"/>
                </a:cubicBezTo>
                <a:cubicBezTo>
                  <a:pt x="155628" y="207588"/>
                  <a:pt x="207558" y="154997"/>
                  <a:pt x="269862" y="154534"/>
                </a:cubicBezTo>
                <a:close/>
                <a:moveTo>
                  <a:pt x="270589" y="41292"/>
                </a:moveTo>
                <a:cubicBezTo>
                  <a:pt x="256582" y="41358"/>
                  <a:pt x="248654" y="44265"/>
                  <a:pt x="246936" y="60849"/>
                </a:cubicBezTo>
                <a:cubicBezTo>
                  <a:pt x="245482" y="75516"/>
                  <a:pt x="244491" y="87474"/>
                  <a:pt x="235836" y="104256"/>
                </a:cubicBezTo>
                <a:cubicBezTo>
                  <a:pt x="222094" y="125200"/>
                  <a:pt x="189918" y="136762"/>
                  <a:pt x="142084" y="108022"/>
                </a:cubicBezTo>
                <a:cubicBezTo>
                  <a:pt x="129663" y="99103"/>
                  <a:pt x="120082" y="92760"/>
                  <a:pt x="106274" y="107692"/>
                </a:cubicBezTo>
                <a:cubicBezTo>
                  <a:pt x="93787" y="121170"/>
                  <a:pt x="98808" y="130221"/>
                  <a:pt x="107001" y="141916"/>
                </a:cubicBezTo>
                <a:cubicBezTo>
                  <a:pt x="139309" y="188098"/>
                  <a:pt x="128870" y="235866"/>
                  <a:pt x="58638" y="242473"/>
                </a:cubicBezTo>
                <a:cubicBezTo>
                  <a:pt x="38421" y="244323"/>
                  <a:pt x="41328" y="258924"/>
                  <a:pt x="41460" y="275111"/>
                </a:cubicBezTo>
                <a:cubicBezTo>
                  <a:pt x="41658" y="297839"/>
                  <a:pt x="42319" y="306891"/>
                  <a:pt x="71852" y="306891"/>
                </a:cubicBezTo>
                <a:cubicBezTo>
                  <a:pt x="122263" y="307750"/>
                  <a:pt x="141026" y="363248"/>
                  <a:pt x="107397" y="393574"/>
                </a:cubicBezTo>
                <a:cubicBezTo>
                  <a:pt x="90880" y="408505"/>
                  <a:pt x="85925" y="410157"/>
                  <a:pt x="107727" y="435065"/>
                </a:cubicBezTo>
                <a:cubicBezTo>
                  <a:pt x="124707" y="451120"/>
                  <a:pt x="131314" y="455613"/>
                  <a:pt x="150342" y="438237"/>
                </a:cubicBezTo>
                <a:cubicBezTo>
                  <a:pt x="192428" y="399784"/>
                  <a:pt x="238677" y="422512"/>
                  <a:pt x="241188" y="474575"/>
                </a:cubicBezTo>
                <a:cubicBezTo>
                  <a:pt x="242047" y="503976"/>
                  <a:pt x="247266" y="504108"/>
                  <a:pt x="272702" y="503976"/>
                </a:cubicBezTo>
                <a:cubicBezTo>
                  <a:pt x="298073" y="503844"/>
                  <a:pt x="301773" y="502060"/>
                  <a:pt x="299857" y="470479"/>
                </a:cubicBezTo>
                <a:cubicBezTo>
                  <a:pt x="301972" y="418218"/>
                  <a:pt x="358461" y="403947"/>
                  <a:pt x="396781" y="432489"/>
                </a:cubicBezTo>
                <a:cubicBezTo>
                  <a:pt x="409004" y="441606"/>
                  <a:pt x="421293" y="452310"/>
                  <a:pt x="437083" y="431762"/>
                </a:cubicBezTo>
                <a:cubicBezTo>
                  <a:pt x="458490" y="405268"/>
                  <a:pt x="444615" y="406457"/>
                  <a:pt x="436158" y="393640"/>
                </a:cubicBezTo>
                <a:cubicBezTo>
                  <a:pt x="429155" y="383069"/>
                  <a:pt x="415479" y="372167"/>
                  <a:pt x="422152" y="346004"/>
                </a:cubicBezTo>
                <a:cubicBezTo>
                  <a:pt x="436951" y="317528"/>
                  <a:pt x="416469" y="298170"/>
                  <a:pt x="473289" y="298698"/>
                </a:cubicBezTo>
                <a:cubicBezTo>
                  <a:pt x="492449" y="298830"/>
                  <a:pt x="503219" y="301143"/>
                  <a:pt x="503087" y="266192"/>
                </a:cubicBezTo>
                <a:cubicBezTo>
                  <a:pt x="503087" y="248882"/>
                  <a:pt x="491062" y="248552"/>
                  <a:pt x="478575" y="246503"/>
                </a:cubicBezTo>
                <a:cubicBezTo>
                  <a:pt x="464172" y="244125"/>
                  <a:pt x="444945" y="247957"/>
                  <a:pt x="438140" y="231440"/>
                </a:cubicBezTo>
                <a:cubicBezTo>
                  <a:pt x="425719" y="201312"/>
                  <a:pt x="398367" y="170193"/>
                  <a:pt x="436224" y="138348"/>
                </a:cubicBezTo>
                <a:cubicBezTo>
                  <a:pt x="440189" y="135044"/>
                  <a:pt x="442038" y="129164"/>
                  <a:pt x="445144" y="124011"/>
                </a:cubicBezTo>
                <a:cubicBezTo>
                  <a:pt x="442303" y="113836"/>
                  <a:pt x="433978" y="108088"/>
                  <a:pt x="427173" y="101151"/>
                </a:cubicBezTo>
                <a:cubicBezTo>
                  <a:pt x="417857" y="91571"/>
                  <a:pt x="412175" y="100622"/>
                  <a:pt x="404709" y="104520"/>
                </a:cubicBezTo>
                <a:cubicBezTo>
                  <a:pt x="390570" y="111920"/>
                  <a:pt x="370816" y="128768"/>
                  <a:pt x="352383" y="124011"/>
                </a:cubicBezTo>
                <a:cubicBezTo>
                  <a:pt x="332429" y="118923"/>
                  <a:pt x="325889" y="118990"/>
                  <a:pt x="310494" y="106502"/>
                </a:cubicBezTo>
                <a:cubicBezTo>
                  <a:pt x="301113" y="98904"/>
                  <a:pt x="295695" y="75186"/>
                  <a:pt x="294506" y="60320"/>
                </a:cubicBezTo>
                <a:cubicBezTo>
                  <a:pt x="293118" y="43538"/>
                  <a:pt x="284397" y="41226"/>
                  <a:pt x="270589" y="41292"/>
                </a:cubicBezTo>
                <a:close/>
                <a:moveTo>
                  <a:pt x="270762" y="40"/>
                </a:moveTo>
                <a:cubicBezTo>
                  <a:pt x="279756" y="148"/>
                  <a:pt x="288262" y="462"/>
                  <a:pt x="293250" y="858"/>
                </a:cubicBezTo>
                <a:cubicBezTo>
                  <a:pt x="327871" y="3632"/>
                  <a:pt x="332297" y="13212"/>
                  <a:pt x="334213" y="45587"/>
                </a:cubicBezTo>
                <a:cubicBezTo>
                  <a:pt x="336393" y="82255"/>
                  <a:pt x="355091" y="88796"/>
                  <a:pt x="386342" y="68314"/>
                </a:cubicBezTo>
                <a:cubicBezTo>
                  <a:pt x="398829" y="60122"/>
                  <a:pt x="409268" y="38781"/>
                  <a:pt x="428230" y="51401"/>
                </a:cubicBezTo>
                <a:cubicBezTo>
                  <a:pt x="455913" y="76375"/>
                  <a:pt x="467938" y="83180"/>
                  <a:pt x="491458" y="112052"/>
                </a:cubicBezTo>
                <a:cubicBezTo>
                  <a:pt x="503219" y="124473"/>
                  <a:pt x="486503" y="140132"/>
                  <a:pt x="473091" y="157640"/>
                </a:cubicBezTo>
                <a:cubicBezTo>
                  <a:pt x="453733" y="184596"/>
                  <a:pt x="461727" y="204549"/>
                  <a:pt x="492251" y="208117"/>
                </a:cubicBezTo>
                <a:cubicBezTo>
                  <a:pt x="513658" y="209835"/>
                  <a:pt x="535262" y="201180"/>
                  <a:pt x="537377" y="225758"/>
                </a:cubicBezTo>
                <a:cubicBezTo>
                  <a:pt x="539359" y="263153"/>
                  <a:pt x="540350" y="278547"/>
                  <a:pt x="538500" y="311846"/>
                </a:cubicBezTo>
                <a:cubicBezTo>
                  <a:pt x="539425" y="330015"/>
                  <a:pt x="525286" y="332526"/>
                  <a:pt x="501369" y="332724"/>
                </a:cubicBezTo>
                <a:cubicBezTo>
                  <a:pt x="485842" y="332856"/>
                  <a:pt x="476130" y="327571"/>
                  <a:pt x="467872" y="345938"/>
                </a:cubicBezTo>
                <a:cubicBezTo>
                  <a:pt x="460075" y="363314"/>
                  <a:pt x="467211" y="378510"/>
                  <a:pt x="475535" y="386637"/>
                </a:cubicBezTo>
                <a:cubicBezTo>
                  <a:pt x="501303" y="411743"/>
                  <a:pt x="503152" y="417557"/>
                  <a:pt x="471704" y="454820"/>
                </a:cubicBezTo>
                <a:cubicBezTo>
                  <a:pt x="427834" y="503976"/>
                  <a:pt x="426380" y="499549"/>
                  <a:pt x="379801" y="469620"/>
                </a:cubicBezTo>
                <a:cubicBezTo>
                  <a:pt x="356347" y="454490"/>
                  <a:pt x="338772" y="463211"/>
                  <a:pt x="334081" y="491357"/>
                </a:cubicBezTo>
                <a:cubicBezTo>
                  <a:pt x="331372" y="507742"/>
                  <a:pt x="341151" y="534830"/>
                  <a:pt x="316705" y="536812"/>
                </a:cubicBezTo>
                <a:cubicBezTo>
                  <a:pt x="278385" y="537275"/>
                  <a:pt x="277922" y="535755"/>
                  <a:pt x="227974" y="535094"/>
                </a:cubicBezTo>
                <a:cubicBezTo>
                  <a:pt x="209805" y="536878"/>
                  <a:pt x="211456" y="531461"/>
                  <a:pt x="209408" y="501663"/>
                </a:cubicBezTo>
                <a:cubicBezTo>
                  <a:pt x="206237" y="455877"/>
                  <a:pt x="188398" y="451649"/>
                  <a:pt x="149681" y="478473"/>
                </a:cubicBezTo>
                <a:cubicBezTo>
                  <a:pt x="139441" y="485608"/>
                  <a:pt x="130653" y="503844"/>
                  <a:pt x="113608" y="491951"/>
                </a:cubicBezTo>
                <a:cubicBezTo>
                  <a:pt x="85594" y="467373"/>
                  <a:pt x="74891" y="453763"/>
                  <a:pt x="49256" y="423173"/>
                </a:cubicBezTo>
                <a:cubicBezTo>
                  <a:pt x="41063" y="414187"/>
                  <a:pt x="52031" y="399388"/>
                  <a:pt x="69936" y="382672"/>
                </a:cubicBezTo>
                <a:cubicBezTo>
                  <a:pt x="93721" y="360473"/>
                  <a:pt x="79846" y="332988"/>
                  <a:pt x="48595" y="333913"/>
                </a:cubicBezTo>
                <a:cubicBezTo>
                  <a:pt x="5849" y="336622"/>
                  <a:pt x="-362" y="332526"/>
                  <a:pt x="34" y="291232"/>
                </a:cubicBezTo>
                <a:cubicBezTo>
                  <a:pt x="-296" y="272667"/>
                  <a:pt x="1884" y="258132"/>
                  <a:pt x="761" y="250666"/>
                </a:cubicBezTo>
                <a:cubicBezTo>
                  <a:pt x="-164" y="213733"/>
                  <a:pt x="5849" y="207853"/>
                  <a:pt x="44565" y="207522"/>
                </a:cubicBezTo>
                <a:cubicBezTo>
                  <a:pt x="85264" y="202501"/>
                  <a:pt x="92465" y="185323"/>
                  <a:pt x="65443" y="154271"/>
                </a:cubicBezTo>
                <a:cubicBezTo>
                  <a:pt x="42319" y="127711"/>
                  <a:pt x="40799" y="113902"/>
                  <a:pt x="65179" y="93619"/>
                </a:cubicBezTo>
                <a:cubicBezTo>
                  <a:pt x="73570" y="86616"/>
                  <a:pt x="89955" y="70296"/>
                  <a:pt x="97553" y="62368"/>
                </a:cubicBezTo>
                <a:cubicBezTo>
                  <a:pt x="114731" y="44529"/>
                  <a:pt x="125963" y="42085"/>
                  <a:pt x="148757" y="62104"/>
                </a:cubicBezTo>
                <a:cubicBezTo>
                  <a:pt x="184896" y="93883"/>
                  <a:pt x="203330" y="86417"/>
                  <a:pt x="209144" y="38649"/>
                </a:cubicBezTo>
                <a:cubicBezTo>
                  <a:pt x="212712" y="9447"/>
                  <a:pt x="216742" y="2245"/>
                  <a:pt x="245350" y="461"/>
                </a:cubicBezTo>
                <a:cubicBezTo>
                  <a:pt x="252287" y="32"/>
                  <a:pt x="261768" y="-68"/>
                  <a:pt x="270762" y="40"/>
                </a:cubicBezTo>
                <a:close/>
              </a:path>
            </a:pathLst>
          </a:custGeom>
          <a:solidFill>
            <a:schemeClr val="accent1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D35DB17A-BF32-4D83-953A-305C970CEE49}"/>
              </a:ext>
            </a:extLst>
          </p:cNvPr>
          <p:cNvSpPr/>
          <p:nvPr/>
        </p:nvSpPr>
        <p:spPr>
          <a:xfrm>
            <a:off x="3642724" y="3497914"/>
            <a:ext cx="267508" cy="266228"/>
          </a:xfrm>
          <a:custGeom>
            <a:avLst/>
            <a:gdLst>
              <a:gd name="connsiteX0" fmla="*/ 270720 w 539480"/>
              <a:gd name="connsiteY0" fmla="*/ 195233 h 536898"/>
              <a:gd name="connsiteX1" fmla="*/ 194939 w 539480"/>
              <a:gd name="connsiteY1" fmla="*/ 270750 h 536898"/>
              <a:gd name="connsiteX2" fmla="*/ 273165 w 539480"/>
              <a:gd name="connsiteY2" fmla="*/ 346003 h 536898"/>
              <a:gd name="connsiteX3" fmla="*/ 346370 w 539480"/>
              <a:gd name="connsiteY3" fmla="*/ 269957 h 536898"/>
              <a:gd name="connsiteX4" fmla="*/ 270720 w 539480"/>
              <a:gd name="connsiteY4" fmla="*/ 195233 h 536898"/>
              <a:gd name="connsiteX5" fmla="*/ 269862 w 539480"/>
              <a:gd name="connsiteY5" fmla="*/ 154534 h 536898"/>
              <a:gd name="connsiteX6" fmla="*/ 386937 w 539480"/>
              <a:gd name="connsiteY6" fmla="*/ 271279 h 536898"/>
              <a:gd name="connsiteX7" fmla="*/ 269201 w 539480"/>
              <a:gd name="connsiteY7" fmla="*/ 385645 h 536898"/>
              <a:gd name="connsiteX8" fmla="*/ 155099 w 539480"/>
              <a:gd name="connsiteY8" fmla="*/ 270684 h 536898"/>
              <a:gd name="connsiteX9" fmla="*/ 269862 w 539480"/>
              <a:gd name="connsiteY9" fmla="*/ 154534 h 536898"/>
              <a:gd name="connsiteX10" fmla="*/ 270589 w 539480"/>
              <a:gd name="connsiteY10" fmla="*/ 41292 h 536898"/>
              <a:gd name="connsiteX11" fmla="*/ 246936 w 539480"/>
              <a:gd name="connsiteY11" fmla="*/ 60849 h 536898"/>
              <a:gd name="connsiteX12" fmla="*/ 235836 w 539480"/>
              <a:gd name="connsiteY12" fmla="*/ 104256 h 536898"/>
              <a:gd name="connsiteX13" fmla="*/ 142084 w 539480"/>
              <a:gd name="connsiteY13" fmla="*/ 108022 h 536898"/>
              <a:gd name="connsiteX14" fmla="*/ 106274 w 539480"/>
              <a:gd name="connsiteY14" fmla="*/ 107692 h 536898"/>
              <a:gd name="connsiteX15" fmla="*/ 107001 w 539480"/>
              <a:gd name="connsiteY15" fmla="*/ 141916 h 536898"/>
              <a:gd name="connsiteX16" fmla="*/ 58638 w 539480"/>
              <a:gd name="connsiteY16" fmla="*/ 242473 h 536898"/>
              <a:gd name="connsiteX17" fmla="*/ 41460 w 539480"/>
              <a:gd name="connsiteY17" fmla="*/ 275111 h 536898"/>
              <a:gd name="connsiteX18" fmla="*/ 71852 w 539480"/>
              <a:gd name="connsiteY18" fmla="*/ 306891 h 536898"/>
              <a:gd name="connsiteX19" fmla="*/ 107397 w 539480"/>
              <a:gd name="connsiteY19" fmla="*/ 393574 h 536898"/>
              <a:gd name="connsiteX20" fmla="*/ 107727 w 539480"/>
              <a:gd name="connsiteY20" fmla="*/ 435065 h 536898"/>
              <a:gd name="connsiteX21" fmla="*/ 150342 w 539480"/>
              <a:gd name="connsiteY21" fmla="*/ 438237 h 536898"/>
              <a:gd name="connsiteX22" fmla="*/ 241188 w 539480"/>
              <a:gd name="connsiteY22" fmla="*/ 474575 h 536898"/>
              <a:gd name="connsiteX23" fmla="*/ 272702 w 539480"/>
              <a:gd name="connsiteY23" fmla="*/ 503976 h 536898"/>
              <a:gd name="connsiteX24" fmla="*/ 299857 w 539480"/>
              <a:gd name="connsiteY24" fmla="*/ 470479 h 536898"/>
              <a:gd name="connsiteX25" fmla="*/ 396781 w 539480"/>
              <a:gd name="connsiteY25" fmla="*/ 432489 h 536898"/>
              <a:gd name="connsiteX26" fmla="*/ 437083 w 539480"/>
              <a:gd name="connsiteY26" fmla="*/ 431762 h 536898"/>
              <a:gd name="connsiteX27" fmla="*/ 436158 w 539480"/>
              <a:gd name="connsiteY27" fmla="*/ 393640 h 536898"/>
              <a:gd name="connsiteX28" fmla="*/ 422152 w 539480"/>
              <a:gd name="connsiteY28" fmla="*/ 346004 h 536898"/>
              <a:gd name="connsiteX29" fmla="*/ 473289 w 539480"/>
              <a:gd name="connsiteY29" fmla="*/ 298698 h 536898"/>
              <a:gd name="connsiteX30" fmla="*/ 503087 w 539480"/>
              <a:gd name="connsiteY30" fmla="*/ 266192 h 536898"/>
              <a:gd name="connsiteX31" fmla="*/ 478575 w 539480"/>
              <a:gd name="connsiteY31" fmla="*/ 246503 h 536898"/>
              <a:gd name="connsiteX32" fmla="*/ 438140 w 539480"/>
              <a:gd name="connsiteY32" fmla="*/ 231440 h 536898"/>
              <a:gd name="connsiteX33" fmla="*/ 436224 w 539480"/>
              <a:gd name="connsiteY33" fmla="*/ 138348 h 536898"/>
              <a:gd name="connsiteX34" fmla="*/ 445144 w 539480"/>
              <a:gd name="connsiteY34" fmla="*/ 124011 h 536898"/>
              <a:gd name="connsiteX35" fmla="*/ 427173 w 539480"/>
              <a:gd name="connsiteY35" fmla="*/ 101151 h 536898"/>
              <a:gd name="connsiteX36" fmla="*/ 404709 w 539480"/>
              <a:gd name="connsiteY36" fmla="*/ 104520 h 536898"/>
              <a:gd name="connsiteX37" fmla="*/ 352383 w 539480"/>
              <a:gd name="connsiteY37" fmla="*/ 124011 h 536898"/>
              <a:gd name="connsiteX38" fmla="*/ 310494 w 539480"/>
              <a:gd name="connsiteY38" fmla="*/ 106502 h 536898"/>
              <a:gd name="connsiteX39" fmla="*/ 294506 w 539480"/>
              <a:gd name="connsiteY39" fmla="*/ 60320 h 536898"/>
              <a:gd name="connsiteX40" fmla="*/ 270589 w 539480"/>
              <a:gd name="connsiteY40" fmla="*/ 41292 h 536898"/>
              <a:gd name="connsiteX41" fmla="*/ 270762 w 539480"/>
              <a:gd name="connsiteY41" fmla="*/ 40 h 536898"/>
              <a:gd name="connsiteX42" fmla="*/ 293250 w 539480"/>
              <a:gd name="connsiteY42" fmla="*/ 858 h 536898"/>
              <a:gd name="connsiteX43" fmla="*/ 334213 w 539480"/>
              <a:gd name="connsiteY43" fmla="*/ 45587 h 536898"/>
              <a:gd name="connsiteX44" fmla="*/ 386342 w 539480"/>
              <a:gd name="connsiteY44" fmla="*/ 68314 h 536898"/>
              <a:gd name="connsiteX45" fmla="*/ 428230 w 539480"/>
              <a:gd name="connsiteY45" fmla="*/ 51401 h 536898"/>
              <a:gd name="connsiteX46" fmla="*/ 491458 w 539480"/>
              <a:gd name="connsiteY46" fmla="*/ 112052 h 536898"/>
              <a:gd name="connsiteX47" fmla="*/ 473091 w 539480"/>
              <a:gd name="connsiteY47" fmla="*/ 157640 h 536898"/>
              <a:gd name="connsiteX48" fmla="*/ 492251 w 539480"/>
              <a:gd name="connsiteY48" fmla="*/ 208117 h 536898"/>
              <a:gd name="connsiteX49" fmla="*/ 537377 w 539480"/>
              <a:gd name="connsiteY49" fmla="*/ 225758 h 536898"/>
              <a:gd name="connsiteX50" fmla="*/ 538500 w 539480"/>
              <a:gd name="connsiteY50" fmla="*/ 311846 h 536898"/>
              <a:gd name="connsiteX51" fmla="*/ 501369 w 539480"/>
              <a:gd name="connsiteY51" fmla="*/ 332724 h 536898"/>
              <a:gd name="connsiteX52" fmla="*/ 467872 w 539480"/>
              <a:gd name="connsiteY52" fmla="*/ 345938 h 536898"/>
              <a:gd name="connsiteX53" fmla="*/ 475535 w 539480"/>
              <a:gd name="connsiteY53" fmla="*/ 386637 h 536898"/>
              <a:gd name="connsiteX54" fmla="*/ 471704 w 539480"/>
              <a:gd name="connsiteY54" fmla="*/ 454820 h 536898"/>
              <a:gd name="connsiteX55" fmla="*/ 379801 w 539480"/>
              <a:gd name="connsiteY55" fmla="*/ 469620 h 536898"/>
              <a:gd name="connsiteX56" fmla="*/ 334081 w 539480"/>
              <a:gd name="connsiteY56" fmla="*/ 491357 h 536898"/>
              <a:gd name="connsiteX57" fmla="*/ 316705 w 539480"/>
              <a:gd name="connsiteY57" fmla="*/ 536812 h 536898"/>
              <a:gd name="connsiteX58" fmla="*/ 227974 w 539480"/>
              <a:gd name="connsiteY58" fmla="*/ 535094 h 536898"/>
              <a:gd name="connsiteX59" fmla="*/ 209408 w 539480"/>
              <a:gd name="connsiteY59" fmla="*/ 501663 h 536898"/>
              <a:gd name="connsiteX60" fmla="*/ 149681 w 539480"/>
              <a:gd name="connsiteY60" fmla="*/ 478473 h 536898"/>
              <a:gd name="connsiteX61" fmla="*/ 113608 w 539480"/>
              <a:gd name="connsiteY61" fmla="*/ 491951 h 536898"/>
              <a:gd name="connsiteX62" fmla="*/ 49256 w 539480"/>
              <a:gd name="connsiteY62" fmla="*/ 423173 h 536898"/>
              <a:gd name="connsiteX63" fmla="*/ 69936 w 539480"/>
              <a:gd name="connsiteY63" fmla="*/ 382672 h 536898"/>
              <a:gd name="connsiteX64" fmla="*/ 48595 w 539480"/>
              <a:gd name="connsiteY64" fmla="*/ 333913 h 536898"/>
              <a:gd name="connsiteX65" fmla="*/ 34 w 539480"/>
              <a:gd name="connsiteY65" fmla="*/ 291232 h 536898"/>
              <a:gd name="connsiteX66" fmla="*/ 761 w 539480"/>
              <a:gd name="connsiteY66" fmla="*/ 250666 h 536898"/>
              <a:gd name="connsiteX67" fmla="*/ 44565 w 539480"/>
              <a:gd name="connsiteY67" fmla="*/ 207522 h 536898"/>
              <a:gd name="connsiteX68" fmla="*/ 65443 w 539480"/>
              <a:gd name="connsiteY68" fmla="*/ 154271 h 536898"/>
              <a:gd name="connsiteX69" fmla="*/ 65179 w 539480"/>
              <a:gd name="connsiteY69" fmla="*/ 93619 h 536898"/>
              <a:gd name="connsiteX70" fmla="*/ 97553 w 539480"/>
              <a:gd name="connsiteY70" fmla="*/ 62368 h 536898"/>
              <a:gd name="connsiteX71" fmla="*/ 148757 w 539480"/>
              <a:gd name="connsiteY71" fmla="*/ 62104 h 536898"/>
              <a:gd name="connsiteX72" fmla="*/ 209144 w 539480"/>
              <a:gd name="connsiteY72" fmla="*/ 38649 h 536898"/>
              <a:gd name="connsiteX73" fmla="*/ 245350 w 539480"/>
              <a:gd name="connsiteY73" fmla="*/ 461 h 536898"/>
              <a:gd name="connsiteX74" fmla="*/ 270762 w 539480"/>
              <a:gd name="connsiteY74" fmla="*/ 40 h 53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39480" h="536898">
                <a:moveTo>
                  <a:pt x="270720" y="195233"/>
                </a:moveTo>
                <a:cubicBezTo>
                  <a:pt x="231211" y="195299"/>
                  <a:pt x="194939" y="231439"/>
                  <a:pt x="194939" y="270750"/>
                </a:cubicBezTo>
                <a:cubicBezTo>
                  <a:pt x="194939" y="313497"/>
                  <a:pt x="229493" y="346730"/>
                  <a:pt x="273165" y="346003"/>
                </a:cubicBezTo>
                <a:cubicBezTo>
                  <a:pt x="315648" y="345276"/>
                  <a:pt x="346502" y="313233"/>
                  <a:pt x="346370" y="269957"/>
                </a:cubicBezTo>
                <a:cubicBezTo>
                  <a:pt x="346238" y="228730"/>
                  <a:pt x="312212" y="195167"/>
                  <a:pt x="270720" y="195233"/>
                </a:cubicBezTo>
                <a:close/>
                <a:moveTo>
                  <a:pt x="269862" y="154534"/>
                </a:moveTo>
                <a:cubicBezTo>
                  <a:pt x="333883" y="154072"/>
                  <a:pt x="387201" y="207323"/>
                  <a:pt x="386937" y="271279"/>
                </a:cubicBezTo>
                <a:cubicBezTo>
                  <a:pt x="386606" y="337414"/>
                  <a:pt x="336460" y="386173"/>
                  <a:pt x="269201" y="385645"/>
                </a:cubicBezTo>
                <a:cubicBezTo>
                  <a:pt x="205048" y="385116"/>
                  <a:pt x="154571" y="334309"/>
                  <a:pt x="155099" y="270684"/>
                </a:cubicBezTo>
                <a:cubicBezTo>
                  <a:pt x="155628" y="207588"/>
                  <a:pt x="207558" y="154997"/>
                  <a:pt x="269862" y="154534"/>
                </a:cubicBezTo>
                <a:close/>
                <a:moveTo>
                  <a:pt x="270589" y="41292"/>
                </a:moveTo>
                <a:cubicBezTo>
                  <a:pt x="256582" y="41358"/>
                  <a:pt x="248654" y="44265"/>
                  <a:pt x="246936" y="60849"/>
                </a:cubicBezTo>
                <a:cubicBezTo>
                  <a:pt x="245482" y="75516"/>
                  <a:pt x="244491" y="87474"/>
                  <a:pt x="235836" y="104256"/>
                </a:cubicBezTo>
                <a:cubicBezTo>
                  <a:pt x="222094" y="125200"/>
                  <a:pt x="189918" y="136762"/>
                  <a:pt x="142084" y="108022"/>
                </a:cubicBezTo>
                <a:cubicBezTo>
                  <a:pt x="129663" y="99103"/>
                  <a:pt x="120082" y="92760"/>
                  <a:pt x="106274" y="107692"/>
                </a:cubicBezTo>
                <a:cubicBezTo>
                  <a:pt x="93787" y="121170"/>
                  <a:pt x="98808" y="130221"/>
                  <a:pt x="107001" y="141916"/>
                </a:cubicBezTo>
                <a:cubicBezTo>
                  <a:pt x="139309" y="188098"/>
                  <a:pt x="128870" y="235866"/>
                  <a:pt x="58638" y="242473"/>
                </a:cubicBezTo>
                <a:cubicBezTo>
                  <a:pt x="38421" y="244323"/>
                  <a:pt x="41328" y="258924"/>
                  <a:pt x="41460" y="275111"/>
                </a:cubicBezTo>
                <a:cubicBezTo>
                  <a:pt x="41658" y="297839"/>
                  <a:pt x="42319" y="306891"/>
                  <a:pt x="71852" y="306891"/>
                </a:cubicBezTo>
                <a:cubicBezTo>
                  <a:pt x="122263" y="307750"/>
                  <a:pt x="141026" y="363248"/>
                  <a:pt x="107397" y="393574"/>
                </a:cubicBezTo>
                <a:cubicBezTo>
                  <a:pt x="90880" y="408505"/>
                  <a:pt x="85925" y="410157"/>
                  <a:pt x="107727" y="435065"/>
                </a:cubicBezTo>
                <a:cubicBezTo>
                  <a:pt x="124707" y="451120"/>
                  <a:pt x="131314" y="455613"/>
                  <a:pt x="150342" y="438237"/>
                </a:cubicBezTo>
                <a:cubicBezTo>
                  <a:pt x="192428" y="399784"/>
                  <a:pt x="238677" y="422512"/>
                  <a:pt x="241188" y="474575"/>
                </a:cubicBezTo>
                <a:cubicBezTo>
                  <a:pt x="242047" y="503976"/>
                  <a:pt x="247266" y="504108"/>
                  <a:pt x="272702" y="503976"/>
                </a:cubicBezTo>
                <a:cubicBezTo>
                  <a:pt x="298073" y="503844"/>
                  <a:pt x="301773" y="502060"/>
                  <a:pt x="299857" y="470479"/>
                </a:cubicBezTo>
                <a:cubicBezTo>
                  <a:pt x="301972" y="418218"/>
                  <a:pt x="358461" y="403947"/>
                  <a:pt x="396781" y="432489"/>
                </a:cubicBezTo>
                <a:cubicBezTo>
                  <a:pt x="409004" y="441606"/>
                  <a:pt x="421293" y="452310"/>
                  <a:pt x="437083" y="431762"/>
                </a:cubicBezTo>
                <a:cubicBezTo>
                  <a:pt x="458490" y="405268"/>
                  <a:pt x="444615" y="406457"/>
                  <a:pt x="436158" y="393640"/>
                </a:cubicBezTo>
                <a:cubicBezTo>
                  <a:pt x="429155" y="383069"/>
                  <a:pt x="415479" y="372167"/>
                  <a:pt x="422152" y="346004"/>
                </a:cubicBezTo>
                <a:cubicBezTo>
                  <a:pt x="436951" y="317528"/>
                  <a:pt x="416469" y="298170"/>
                  <a:pt x="473289" y="298698"/>
                </a:cubicBezTo>
                <a:cubicBezTo>
                  <a:pt x="492449" y="298830"/>
                  <a:pt x="503219" y="301143"/>
                  <a:pt x="503087" y="266192"/>
                </a:cubicBezTo>
                <a:cubicBezTo>
                  <a:pt x="503087" y="248882"/>
                  <a:pt x="491062" y="248552"/>
                  <a:pt x="478575" y="246503"/>
                </a:cubicBezTo>
                <a:cubicBezTo>
                  <a:pt x="464172" y="244125"/>
                  <a:pt x="444945" y="247957"/>
                  <a:pt x="438140" y="231440"/>
                </a:cubicBezTo>
                <a:cubicBezTo>
                  <a:pt x="425719" y="201312"/>
                  <a:pt x="398367" y="170193"/>
                  <a:pt x="436224" y="138348"/>
                </a:cubicBezTo>
                <a:cubicBezTo>
                  <a:pt x="440189" y="135044"/>
                  <a:pt x="442038" y="129164"/>
                  <a:pt x="445144" y="124011"/>
                </a:cubicBezTo>
                <a:cubicBezTo>
                  <a:pt x="442303" y="113836"/>
                  <a:pt x="433978" y="108088"/>
                  <a:pt x="427173" y="101151"/>
                </a:cubicBezTo>
                <a:cubicBezTo>
                  <a:pt x="417857" y="91571"/>
                  <a:pt x="412175" y="100622"/>
                  <a:pt x="404709" y="104520"/>
                </a:cubicBezTo>
                <a:cubicBezTo>
                  <a:pt x="390570" y="111920"/>
                  <a:pt x="370816" y="128768"/>
                  <a:pt x="352383" y="124011"/>
                </a:cubicBezTo>
                <a:cubicBezTo>
                  <a:pt x="332429" y="118923"/>
                  <a:pt x="325889" y="118990"/>
                  <a:pt x="310494" y="106502"/>
                </a:cubicBezTo>
                <a:cubicBezTo>
                  <a:pt x="301113" y="98904"/>
                  <a:pt x="295695" y="75186"/>
                  <a:pt x="294506" y="60320"/>
                </a:cubicBezTo>
                <a:cubicBezTo>
                  <a:pt x="293118" y="43538"/>
                  <a:pt x="284397" y="41226"/>
                  <a:pt x="270589" y="41292"/>
                </a:cubicBezTo>
                <a:close/>
                <a:moveTo>
                  <a:pt x="270762" y="40"/>
                </a:moveTo>
                <a:cubicBezTo>
                  <a:pt x="279756" y="148"/>
                  <a:pt x="288262" y="462"/>
                  <a:pt x="293250" y="858"/>
                </a:cubicBezTo>
                <a:cubicBezTo>
                  <a:pt x="327871" y="3632"/>
                  <a:pt x="332297" y="13212"/>
                  <a:pt x="334213" y="45587"/>
                </a:cubicBezTo>
                <a:cubicBezTo>
                  <a:pt x="336393" y="82255"/>
                  <a:pt x="355091" y="88796"/>
                  <a:pt x="386342" y="68314"/>
                </a:cubicBezTo>
                <a:cubicBezTo>
                  <a:pt x="398829" y="60122"/>
                  <a:pt x="409268" y="38781"/>
                  <a:pt x="428230" y="51401"/>
                </a:cubicBezTo>
                <a:cubicBezTo>
                  <a:pt x="455913" y="76375"/>
                  <a:pt x="467938" y="83180"/>
                  <a:pt x="491458" y="112052"/>
                </a:cubicBezTo>
                <a:cubicBezTo>
                  <a:pt x="503219" y="124473"/>
                  <a:pt x="486503" y="140132"/>
                  <a:pt x="473091" y="157640"/>
                </a:cubicBezTo>
                <a:cubicBezTo>
                  <a:pt x="453733" y="184596"/>
                  <a:pt x="461727" y="204549"/>
                  <a:pt x="492251" y="208117"/>
                </a:cubicBezTo>
                <a:cubicBezTo>
                  <a:pt x="513658" y="209835"/>
                  <a:pt x="535262" y="201180"/>
                  <a:pt x="537377" y="225758"/>
                </a:cubicBezTo>
                <a:cubicBezTo>
                  <a:pt x="539359" y="263153"/>
                  <a:pt x="540350" y="278547"/>
                  <a:pt x="538500" y="311846"/>
                </a:cubicBezTo>
                <a:cubicBezTo>
                  <a:pt x="539425" y="330015"/>
                  <a:pt x="525286" y="332526"/>
                  <a:pt x="501369" y="332724"/>
                </a:cubicBezTo>
                <a:cubicBezTo>
                  <a:pt x="485842" y="332856"/>
                  <a:pt x="476130" y="327571"/>
                  <a:pt x="467872" y="345938"/>
                </a:cubicBezTo>
                <a:cubicBezTo>
                  <a:pt x="460075" y="363314"/>
                  <a:pt x="467211" y="378510"/>
                  <a:pt x="475535" y="386637"/>
                </a:cubicBezTo>
                <a:cubicBezTo>
                  <a:pt x="501303" y="411743"/>
                  <a:pt x="503152" y="417557"/>
                  <a:pt x="471704" y="454820"/>
                </a:cubicBezTo>
                <a:cubicBezTo>
                  <a:pt x="427834" y="503976"/>
                  <a:pt x="426380" y="499549"/>
                  <a:pt x="379801" y="469620"/>
                </a:cubicBezTo>
                <a:cubicBezTo>
                  <a:pt x="356347" y="454490"/>
                  <a:pt x="338772" y="463211"/>
                  <a:pt x="334081" y="491357"/>
                </a:cubicBezTo>
                <a:cubicBezTo>
                  <a:pt x="331372" y="507742"/>
                  <a:pt x="341151" y="534830"/>
                  <a:pt x="316705" y="536812"/>
                </a:cubicBezTo>
                <a:cubicBezTo>
                  <a:pt x="278385" y="537275"/>
                  <a:pt x="277922" y="535755"/>
                  <a:pt x="227974" y="535094"/>
                </a:cubicBezTo>
                <a:cubicBezTo>
                  <a:pt x="209805" y="536878"/>
                  <a:pt x="211456" y="531461"/>
                  <a:pt x="209408" y="501663"/>
                </a:cubicBezTo>
                <a:cubicBezTo>
                  <a:pt x="206237" y="455877"/>
                  <a:pt x="188398" y="451649"/>
                  <a:pt x="149681" y="478473"/>
                </a:cubicBezTo>
                <a:cubicBezTo>
                  <a:pt x="139441" y="485608"/>
                  <a:pt x="130653" y="503844"/>
                  <a:pt x="113608" y="491951"/>
                </a:cubicBezTo>
                <a:cubicBezTo>
                  <a:pt x="85594" y="467373"/>
                  <a:pt x="74891" y="453763"/>
                  <a:pt x="49256" y="423173"/>
                </a:cubicBezTo>
                <a:cubicBezTo>
                  <a:pt x="41063" y="414187"/>
                  <a:pt x="52031" y="399388"/>
                  <a:pt x="69936" y="382672"/>
                </a:cubicBezTo>
                <a:cubicBezTo>
                  <a:pt x="93721" y="360473"/>
                  <a:pt x="79846" y="332988"/>
                  <a:pt x="48595" y="333913"/>
                </a:cubicBezTo>
                <a:cubicBezTo>
                  <a:pt x="5849" y="336622"/>
                  <a:pt x="-362" y="332526"/>
                  <a:pt x="34" y="291232"/>
                </a:cubicBezTo>
                <a:cubicBezTo>
                  <a:pt x="-296" y="272667"/>
                  <a:pt x="1884" y="258132"/>
                  <a:pt x="761" y="250666"/>
                </a:cubicBezTo>
                <a:cubicBezTo>
                  <a:pt x="-164" y="213733"/>
                  <a:pt x="5849" y="207853"/>
                  <a:pt x="44565" y="207522"/>
                </a:cubicBezTo>
                <a:cubicBezTo>
                  <a:pt x="85264" y="202501"/>
                  <a:pt x="92465" y="185323"/>
                  <a:pt x="65443" y="154271"/>
                </a:cubicBezTo>
                <a:cubicBezTo>
                  <a:pt x="42319" y="127711"/>
                  <a:pt x="40799" y="113902"/>
                  <a:pt x="65179" y="93619"/>
                </a:cubicBezTo>
                <a:cubicBezTo>
                  <a:pt x="73570" y="86616"/>
                  <a:pt x="89955" y="70296"/>
                  <a:pt x="97553" y="62368"/>
                </a:cubicBezTo>
                <a:cubicBezTo>
                  <a:pt x="114731" y="44529"/>
                  <a:pt x="125963" y="42085"/>
                  <a:pt x="148757" y="62104"/>
                </a:cubicBezTo>
                <a:cubicBezTo>
                  <a:pt x="184896" y="93883"/>
                  <a:pt x="203330" y="86417"/>
                  <a:pt x="209144" y="38649"/>
                </a:cubicBezTo>
                <a:cubicBezTo>
                  <a:pt x="212712" y="9447"/>
                  <a:pt x="216742" y="2245"/>
                  <a:pt x="245350" y="461"/>
                </a:cubicBezTo>
                <a:cubicBezTo>
                  <a:pt x="252287" y="32"/>
                  <a:pt x="261768" y="-68"/>
                  <a:pt x="270762" y="40"/>
                </a:cubicBezTo>
                <a:close/>
              </a:path>
            </a:pathLst>
          </a:custGeom>
          <a:solidFill>
            <a:schemeClr val="accent4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Plus Sign 58">
            <a:extLst>
              <a:ext uri="{FF2B5EF4-FFF2-40B4-BE49-F238E27FC236}">
                <a16:creationId xmlns:a16="http://schemas.microsoft.com/office/drawing/2014/main" id="{8E53DAC3-66BC-43CA-AF51-335E78C5456C}"/>
              </a:ext>
            </a:extLst>
          </p:cNvPr>
          <p:cNvSpPr/>
          <p:nvPr/>
        </p:nvSpPr>
        <p:spPr>
          <a:xfrm>
            <a:off x="5745501" y="4911013"/>
            <a:ext cx="299386" cy="299386"/>
          </a:xfrm>
          <a:prstGeom prst="mathPlus">
            <a:avLst>
              <a:gd name="adj1" fmla="val 188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Plus Sign 59">
            <a:extLst>
              <a:ext uri="{FF2B5EF4-FFF2-40B4-BE49-F238E27FC236}">
                <a16:creationId xmlns:a16="http://schemas.microsoft.com/office/drawing/2014/main" id="{49804A95-EBC1-4DB4-A6F9-DB1F4BC28287}"/>
              </a:ext>
            </a:extLst>
          </p:cNvPr>
          <p:cNvSpPr/>
          <p:nvPr/>
        </p:nvSpPr>
        <p:spPr>
          <a:xfrm>
            <a:off x="6939419" y="6107930"/>
            <a:ext cx="299386" cy="299386"/>
          </a:xfrm>
          <a:prstGeom prst="mathPlus">
            <a:avLst>
              <a:gd name="adj1" fmla="val 1886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Block Arc 6">
            <a:extLst>
              <a:ext uri="{FF2B5EF4-FFF2-40B4-BE49-F238E27FC236}">
                <a16:creationId xmlns:a16="http://schemas.microsoft.com/office/drawing/2014/main" id="{C5439C41-923A-471E-9329-20DE232B8041}"/>
              </a:ext>
            </a:extLst>
          </p:cNvPr>
          <p:cNvSpPr/>
          <p:nvPr/>
        </p:nvSpPr>
        <p:spPr>
          <a:xfrm>
            <a:off x="5096853" y="2236347"/>
            <a:ext cx="400540" cy="404481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2" name="Rectangle 130">
            <a:extLst>
              <a:ext uri="{FF2B5EF4-FFF2-40B4-BE49-F238E27FC236}">
                <a16:creationId xmlns:a16="http://schemas.microsoft.com/office/drawing/2014/main" id="{D4AB7DCE-C956-4DA2-A685-69B1447D4095}"/>
              </a:ext>
            </a:extLst>
          </p:cNvPr>
          <p:cNvSpPr/>
          <p:nvPr/>
        </p:nvSpPr>
        <p:spPr>
          <a:xfrm>
            <a:off x="5314225" y="4225513"/>
            <a:ext cx="417319" cy="419214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6F15FE1D-20C8-45CA-BAA2-12AD1E596289}"/>
              </a:ext>
            </a:extLst>
          </p:cNvPr>
          <p:cNvSpPr>
            <a:spLocks noChangeAspect="1"/>
          </p:cNvSpPr>
          <p:nvPr/>
        </p:nvSpPr>
        <p:spPr>
          <a:xfrm>
            <a:off x="4014967" y="4725002"/>
            <a:ext cx="354834" cy="347983"/>
          </a:xfrm>
          <a:custGeom>
            <a:avLst/>
            <a:gdLst>
              <a:gd name="connsiteX0" fmla="*/ 259176 w 319345"/>
              <a:gd name="connsiteY0" fmla="*/ 0 h 313178"/>
              <a:gd name="connsiteX1" fmla="*/ 319345 w 319345"/>
              <a:gd name="connsiteY1" fmla="*/ 60169 h 313178"/>
              <a:gd name="connsiteX2" fmla="*/ 259176 w 319345"/>
              <a:gd name="connsiteY2" fmla="*/ 120338 h 313178"/>
              <a:gd name="connsiteX3" fmla="*/ 218512 w 319345"/>
              <a:gd name="connsiteY3" fmla="*/ 104268 h 313178"/>
              <a:gd name="connsiteX4" fmla="*/ 120253 w 319345"/>
              <a:gd name="connsiteY4" fmla="*/ 155775 h 313178"/>
              <a:gd name="connsiteX5" fmla="*/ 119870 w 319345"/>
              <a:gd name="connsiteY5" fmla="*/ 159575 h 313178"/>
              <a:gd name="connsiteX6" fmla="*/ 216753 w 319345"/>
              <a:gd name="connsiteY6" fmla="*/ 210361 h 313178"/>
              <a:gd name="connsiteX7" fmla="*/ 259176 w 319345"/>
              <a:gd name="connsiteY7" fmla="*/ 192840 h 313178"/>
              <a:gd name="connsiteX8" fmla="*/ 319345 w 319345"/>
              <a:gd name="connsiteY8" fmla="*/ 253009 h 313178"/>
              <a:gd name="connsiteX9" fmla="*/ 259176 w 319345"/>
              <a:gd name="connsiteY9" fmla="*/ 313178 h 313178"/>
              <a:gd name="connsiteX10" fmla="*/ 199171 w 319345"/>
              <a:gd name="connsiteY10" fmla="*/ 254636 h 313178"/>
              <a:gd name="connsiteX11" fmla="*/ 97828 w 319345"/>
              <a:gd name="connsiteY11" fmla="*/ 201512 h 313178"/>
              <a:gd name="connsiteX12" fmla="*/ 60169 w 319345"/>
              <a:gd name="connsiteY12" fmla="*/ 215103 h 313178"/>
              <a:gd name="connsiteX13" fmla="*/ 0 w 319345"/>
              <a:gd name="connsiteY13" fmla="*/ 154934 h 313178"/>
              <a:gd name="connsiteX14" fmla="*/ 60169 w 319345"/>
              <a:gd name="connsiteY14" fmla="*/ 94765 h 313178"/>
              <a:gd name="connsiteX15" fmla="*/ 102040 w 319345"/>
              <a:gd name="connsiteY15" fmla="*/ 111831 h 313178"/>
              <a:gd name="connsiteX16" fmla="*/ 199086 w 319345"/>
              <a:gd name="connsiteY16" fmla="*/ 60958 h 313178"/>
              <a:gd name="connsiteX17" fmla="*/ 199007 w 319345"/>
              <a:gd name="connsiteY17" fmla="*/ 60169 h 313178"/>
              <a:gd name="connsiteX18" fmla="*/ 259176 w 319345"/>
              <a:gd name="connsiteY18" fmla="*/ 0 h 31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9345" h="313178">
                <a:moveTo>
                  <a:pt x="259176" y="0"/>
                </a:moveTo>
                <a:cubicBezTo>
                  <a:pt x="292406" y="0"/>
                  <a:pt x="319345" y="26938"/>
                  <a:pt x="319345" y="60169"/>
                </a:cubicBezTo>
                <a:cubicBezTo>
                  <a:pt x="319345" y="93400"/>
                  <a:pt x="292406" y="120338"/>
                  <a:pt x="259176" y="120338"/>
                </a:cubicBezTo>
                <a:cubicBezTo>
                  <a:pt x="243437" y="120338"/>
                  <a:pt x="229109" y="114295"/>
                  <a:pt x="218512" y="104268"/>
                </a:cubicBezTo>
                <a:lnTo>
                  <a:pt x="120253" y="155775"/>
                </a:lnTo>
                <a:lnTo>
                  <a:pt x="119870" y="159575"/>
                </a:lnTo>
                <a:lnTo>
                  <a:pt x="216753" y="210361"/>
                </a:lnTo>
                <a:cubicBezTo>
                  <a:pt x="227622" y="199528"/>
                  <a:pt x="242618" y="192840"/>
                  <a:pt x="259176" y="192840"/>
                </a:cubicBezTo>
                <a:cubicBezTo>
                  <a:pt x="292406" y="192840"/>
                  <a:pt x="319345" y="219779"/>
                  <a:pt x="319345" y="253009"/>
                </a:cubicBezTo>
                <a:cubicBezTo>
                  <a:pt x="319345" y="286240"/>
                  <a:pt x="292406" y="313178"/>
                  <a:pt x="259176" y="313178"/>
                </a:cubicBezTo>
                <a:cubicBezTo>
                  <a:pt x="226491" y="313178"/>
                  <a:pt x="199893" y="287117"/>
                  <a:pt x="199171" y="254636"/>
                </a:cubicBezTo>
                <a:lnTo>
                  <a:pt x="97828" y="201512"/>
                </a:lnTo>
                <a:cubicBezTo>
                  <a:pt x="87665" y="210091"/>
                  <a:pt x="74502" y="215103"/>
                  <a:pt x="60169" y="215103"/>
                </a:cubicBezTo>
                <a:cubicBezTo>
                  <a:pt x="26939" y="215103"/>
                  <a:pt x="0" y="188165"/>
                  <a:pt x="0" y="154934"/>
                </a:cubicBezTo>
                <a:cubicBezTo>
                  <a:pt x="0" y="121704"/>
                  <a:pt x="26939" y="94765"/>
                  <a:pt x="60169" y="94765"/>
                </a:cubicBezTo>
                <a:cubicBezTo>
                  <a:pt x="76471" y="94765"/>
                  <a:pt x="91258" y="101247"/>
                  <a:pt x="102040" y="111831"/>
                </a:cubicBezTo>
                <a:lnTo>
                  <a:pt x="199086" y="60958"/>
                </a:lnTo>
                <a:cubicBezTo>
                  <a:pt x="199008" y="60696"/>
                  <a:pt x="199007" y="60433"/>
                  <a:pt x="199007" y="60169"/>
                </a:cubicBezTo>
                <a:cubicBezTo>
                  <a:pt x="199007" y="26938"/>
                  <a:pt x="225945" y="0"/>
                  <a:pt x="2591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53B8AC14-CEA3-4540-B450-31A3BFFFF885}"/>
              </a:ext>
            </a:extLst>
          </p:cNvPr>
          <p:cNvSpPr/>
          <p:nvPr/>
        </p:nvSpPr>
        <p:spPr>
          <a:xfrm>
            <a:off x="7384277" y="4509994"/>
            <a:ext cx="127918" cy="12791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C0E3C3F5-7C0C-4097-BC89-33C4C1BD43B6}"/>
              </a:ext>
            </a:extLst>
          </p:cNvPr>
          <p:cNvCxnSpPr/>
          <p:nvPr/>
        </p:nvCxnSpPr>
        <p:spPr>
          <a:xfrm>
            <a:off x="7459033" y="1966566"/>
            <a:ext cx="878421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BE9F6762-E227-46B4-905A-F20544E2AE4D}"/>
              </a:ext>
            </a:extLst>
          </p:cNvPr>
          <p:cNvCxnSpPr/>
          <p:nvPr/>
        </p:nvCxnSpPr>
        <p:spPr>
          <a:xfrm>
            <a:off x="7459033" y="5885244"/>
            <a:ext cx="878421" cy="0"/>
          </a:xfrm>
          <a:prstGeom prst="straightConnector1">
            <a:avLst/>
          </a:prstGeom>
          <a:ln w="3810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37FE618C-DE71-4B83-96A8-EDBB2D05922F}"/>
              </a:ext>
            </a:extLst>
          </p:cNvPr>
          <p:cNvSpPr txBox="1">
            <a:spLocks/>
          </p:cNvSpPr>
          <p:nvPr/>
        </p:nvSpPr>
        <p:spPr>
          <a:xfrm>
            <a:off x="1098591" y="864898"/>
            <a:ext cx="2952328" cy="200623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A0D207-2A5B-449A-8B3D-45400B69803D}"/>
              </a:ext>
            </a:extLst>
          </p:cNvPr>
          <p:cNvSpPr txBox="1"/>
          <p:nvPr/>
        </p:nvSpPr>
        <p:spPr>
          <a:xfrm>
            <a:off x="1098591" y="295563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8F33CB-DE26-463F-9295-0AF96BF354E7}"/>
              </a:ext>
            </a:extLst>
          </p:cNvPr>
          <p:cNvSpPr txBox="1"/>
          <p:nvPr/>
        </p:nvSpPr>
        <p:spPr>
          <a:xfrm>
            <a:off x="739687" y="3563352"/>
            <a:ext cx="33112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D43C76-2DA8-46C6-9CF5-94F69434686B}"/>
              </a:ext>
            </a:extLst>
          </p:cNvPr>
          <p:cNvSpPr txBox="1"/>
          <p:nvPr/>
        </p:nvSpPr>
        <p:spPr>
          <a:xfrm>
            <a:off x="8917392" y="1373237"/>
            <a:ext cx="16824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803D1649-89AC-45F3-A1AC-8479A3B24AAC}"/>
              </a:ext>
            </a:extLst>
          </p:cNvPr>
          <p:cNvSpPr/>
          <p:nvPr/>
        </p:nvSpPr>
        <p:spPr>
          <a:xfrm>
            <a:off x="5396781" y="4308259"/>
            <a:ext cx="16824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appeal. </a:t>
            </a:r>
            <a:endParaRPr lang="ko-KR" altLang="en-US" sz="1400" b="1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8A671E-ED83-4D5E-BBD8-A64C20D251FD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55C5D39-D38B-44FE-BF06-091D3426A402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Graphic 207">
            <a:extLst>
              <a:ext uri="{FF2B5EF4-FFF2-40B4-BE49-F238E27FC236}">
                <a16:creationId xmlns:a16="http://schemas.microsoft.com/office/drawing/2014/main" id="{08B3A9FD-D303-4263-A31E-BBB27F779429}"/>
              </a:ext>
            </a:extLst>
          </p:cNvPr>
          <p:cNvSpPr/>
          <p:nvPr/>
        </p:nvSpPr>
        <p:spPr>
          <a:xfrm>
            <a:off x="3648489" y="5685077"/>
            <a:ext cx="10649" cy="15370"/>
          </a:xfrm>
          <a:custGeom>
            <a:avLst/>
            <a:gdLst>
              <a:gd name="connsiteX0" fmla="*/ 0 w 13755"/>
              <a:gd name="connsiteY0" fmla="*/ 19854 h 19853"/>
              <a:gd name="connsiteX1" fmla="*/ 13755 w 13755"/>
              <a:gd name="connsiteY1" fmla="*/ 0 h 19853"/>
              <a:gd name="connsiteX2" fmla="*/ 0 w 13755"/>
              <a:gd name="connsiteY2" fmla="*/ 19854 h 19853"/>
              <a:gd name="connsiteX3" fmla="*/ 0 w 13755"/>
              <a:gd name="connsiteY3" fmla="*/ 19854 h 1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55" h="19853">
                <a:moveTo>
                  <a:pt x="0" y="19854"/>
                </a:moveTo>
                <a:cubicBezTo>
                  <a:pt x="4542" y="13236"/>
                  <a:pt x="7007" y="4866"/>
                  <a:pt x="13755" y="0"/>
                </a:cubicBezTo>
                <a:cubicBezTo>
                  <a:pt x="12393" y="9343"/>
                  <a:pt x="10511" y="18167"/>
                  <a:pt x="0" y="19854"/>
                </a:cubicBezTo>
                <a:lnTo>
                  <a:pt x="0" y="19854"/>
                </a:lnTo>
                <a:close/>
              </a:path>
            </a:pathLst>
          </a:custGeom>
          <a:solidFill>
            <a:srgbClr val="F8B3C1"/>
          </a:solidFill>
          <a:ln w="64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97DFCC82-AF93-4462-A461-99DF26736EBC}"/>
              </a:ext>
            </a:extLst>
          </p:cNvPr>
          <p:cNvGrpSpPr/>
          <p:nvPr/>
        </p:nvGrpSpPr>
        <p:grpSpPr>
          <a:xfrm>
            <a:off x="6587633" y="1569688"/>
            <a:ext cx="5502875" cy="5311005"/>
            <a:chOff x="6587633" y="1569688"/>
            <a:chExt cx="5502875" cy="531100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FC7DAEB-7620-470D-B004-50941EC9DD06}"/>
                </a:ext>
              </a:extLst>
            </p:cNvPr>
            <p:cNvGrpSpPr/>
            <p:nvPr/>
          </p:nvGrpSpPr>
          <p:grpSpPr>
            <a:xfrm>
              <a:off x="7905358" y="1569688"/>
              <a:ext cx="2123468" cy="3842968"/>
              <a:chOff x="4249530" y="0"/>
              <a:chExt cx="2742745" cy="4963712"/>
            </a:xfrm>
          </p:grpSpPr>
          <p:sp>
            <p:nvSpPr>
              <p:cNvPr id="85" name="Graphic 207">
                <a:extLst>
                  <a:ext uri="{FF2B5EF4-FFF2-40B4-BE49-F238E27FC236}">
                    <a16:creationId xmlns:a16="http://schemas.microsoft.com/office/drawing/2014/main" id="{2F91D569-5E0C-4356-B496-A139DCA18A4C}"/>
                  </a:ext>
                </a:extLst>
              </p:cNvPr>
              <p:cNvSpPr/>
              <p:nvPr/>
            </p:nvSpPr>
            <p:spPr>
              <a:xfrm>
                <a:off x="4249530" y="10965"/>
                <a:ext cx="2742745" cy="4952747"/>
              </a:xfrm>
              <a:custGeom>
                <a:avLst/>
                <a:gdLst>
                  <a:gd name="connsiteX0" fmla="*/ 2667094 w 2742745"/>
                  <a:gd name="connsiteY0" fmla="*/ 4952748 h 4952747"/>
                  <a:gd name="connsiteX1" fmla="*/ 75652 w 2742745"/>
                  <a:gd name="connsiteY1" fmla="*/ 4952748 h 4952747"/>
                  <a:gd name="connsiteX2" fmla="*/ 0 w 2742745"/>
                  <a:gd name="connsiteY2" fmla="*/ 4877096 h 4952747"/>
                  <a:gd name="connsiteX3" fmla="*/ 0 w 2742745"/>
                  <a:gd name="connsiteY3" fmla="*/ 75652 h 4952747"/>
                  <a:gd name="connsiteX4" fmla="*/ 75652 w 2742745"/>
                  <a:gd name="connsiteY4" fmla="*/ 0 h 4952747"/>
                  <a:gd name="connsiteX5" fmla="*/ 2667094 w 2742745"/>
                  <a:gd name="connsiteY5" fmla="*/ 0 h 4952747"/>
                  <a:gd name="connsiteX6" fmla="*/ 2742746 w 2742745"/>
                  <a:gd name="connsiteY6" fmla="*/ 75652 h 4952747"/>
                  <a:gd name="connsiteX7" fmla="*/ 2742746 w 2742745"/>
                  <a:gd name="connsiteY7" fmla="*/ 4877096 h 4952747"/>
                  <a:gd name="connsiteX8" fmla="*/ 2667094 w 2742745"/>
                  <a:gd name="connsiteY8" fmla="*/ 4952748 h 4952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42745" h="4952747">
                    <a:moveTo>
                      <a:pt x="2667094" y="4952748"/>
                    </a:moveTo>
                    <a:lnTo>
                      <a:pt x="75652" y="4952748"/>
                    </a:lnTo>
                    <a:cubicBezTo>
                      <a:pt x="33868" y="4952748"/>
                      <a:pt x="0" y="4918880"/>
                      <a:pt x="0" y="4877096"/>
                    </a:cubicBezTo>
                    <a:lnTo>
                      <a:pt x="0" y="75652"/>
                    </a:lnTo>
                    <a:cubicBezTo>
                      <a:pt x="0" y="33868"/>
                      <a:pt x="33868" y="0"/>
                      <a:pt x="75652" y="0"/>
                    </a:cubicBezTo>
                    <a:lnTo>
                      <a:pt x="2667094" y="0"/>
                    </a:lnTo>
                    <a:cubicBezTo>
                      <a:pt x="2708878" y="0"/>
                      <a:pt x="2742746" y="33868"/>
                      <a:pt x="2742746" y="75652"/>
                    </a:cubicBezTo>
                    <a:lnTo>
                      <a:pt x="2742746" y="4877096"/>
                    </a:lnTo>
                    <a:cubicBezTo>
                      <a:pt x="2742746" y="4918880"/>
                      <a:pt x="2708878" y="4952748"/>
                      <a:pt x="2667094" y="4952748"/>
                    </a:cubicBezTo>
                    <a:close/>
                  </a:path>
                </a:pathLst>
              </a:custGeom>
              <a:solidFill>
                <a:srgbClr val="D3D3D3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Graphic 207">
                <a:extLst>
                  <a:ext uri="{FF2B5EF4-FFF2-40B4-BE49-F238E27FC236}">
                    <a16:creationId xmlns:a16="http://schemas.microsoft.com/office/drawing/2014/main" id="{3B06261A-B4A3-4CB3-AA25-81115544DEF7}"/>
                  </a:ext>
                </a:extLst>
              </p:cNvPr>
              <p:cNvSpPr/>
              <p:nvPr/>
            </p:nvSpPr>
            <p:spPr>
              <a:xfrm>
                <a:off x="4249530" y="0"/>
                <a:ext cx="2735414" cy="4952812"/>
              </a:xfrm>
              <a:custGeom>
                <a:avLst/>
                <a:gdLst>
                  <a:gd name="connsiteX0" fmla="*/ 2673517 w 2742746"/>
                  <a:gd name="connsiteY0" fmla="*/ 4952813 h 4952812"/>
                  <a:gd name="connsiteX1" fmla="*/ 69294 w 2742746"/>
                  <a:gd name="connsiteY1" fmla="*/ 4952813 h 4952812"/>
                  <a:gd name="connsiteX2" fmla="*/ 0 w 2742746"/>
                  <a:gd name="connsiteY2" fmla="*/ 4883519 h 4952812"/>
                  <a:gd name="connsiteX3" fmla="*/ 0 w 2742746"/>
                  <a:gd name="connsiteY3" fmla="*/ 69294 h 4952812"/>
                  <a:gd name="connsiteX4" fmla="*/ 69294 w 2742746"/>
                  <a:gd name="connsiteY4" fmla="*/ 0 h 4952812"/>
                  <a:gd name="connsiteX5" fmla="*/ 2673452 w 2742746"/>
                  <a:gd name="connsiteY5" fmla="*/ 0 h 4952812"/>
                  <a:gd name="connsiteX6" fmla="*/ 2742746 w 2742746"/>
                  <a:gd name="connsiteY6" fmla="*/ 69294 h 4952812"/>
                  <a:gd name="connsiteX7" fmla="*/ 2742746 w 2742746"/>
                  <a:gd name="connsiteY7" fmla="*/ 4883519 h 4952812"/>
                  <a:gd name="connsiteX8" fmla="*/ 2673517 w 2742746"/>
                  <a:gd name="connsiteY8" fmla="*/ 4952813 h 495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42746" h="4952812">
                    <a:moveTo>
                      <a:pt x="2673517" y="4952813"/>
                    </a:moveTo>
                    <a:lnTo>
                      <a:pt x="69294" y="4952813"/>
                    </a:lnTo>
                    <a:cubicBezTo>
                      <a:pt x="31013" y="4952813"/>
                      <a:pt x="0" y="4921799"/>
                      <a:pt x="0" y="4883519"/>
                    </a:cubicBezTo>
                    <a:lnTo>
                      <a:pt x="0" y="69294"/>
                    </a:lnTo>
                    <a:cubicBezTo>
                      <a:pt x="0" y="31013"/>
                      <a:pt x="31013" y="0"/>
                      <a:pt x="69294" y="0"/>
                    </a:cubicBezTo>
                    <a:lnTo>
                      <a:pt x="2673452" y="0"/>
                    </a:lnTo>
                    <a:cubicBezTo>
                      <a:pt x="2711732" y="0"/>
                      <a:pt x="2742746" y="31013"/>
                      <a:pt x="2742746" y="69294"/>
                    </a:cubicBezTo>
                    <a:lnTo>
                      <a:pt x="2742746" y="4883519"/>
                    </a:lnTo>
                    <a:cubicBezTo>
                      <a:pt x="2742811" y="4921799"/>
                      <a:pt x="2711797" y="4952813"/>
                      <a:pt x="2673517" y="4952813"/>
                    </a:cubicBezTo>
                    <a:close/>
                  </a:path>
                </a:pathLst>
              </a:custGeom>
              <a:solidFill>
                <a:srgbClr val="000000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Graphic 207">
                <a:extLst>
                  <a:ext uri="{FF2B5EF4-FFF2-40B4-BE49-F238E27FC236}">
                    <a16:creationId xmlns:a16="http://schemas.microsoft.com/office/drawing/2014/main" id="{9536F28B-28A7-4586-A016-4785DACAAC57}"/>
                  </a:ext>
                </a:extLst>
              </p:cNvPr>
              <p:cNvSpPr/>
              <p:nvPr/>
            </p:nvSpPr>
            <p:spPr>
              <a:xfrm>
                <a:off x="5572076" y="184653"/>
                <a:ext cx="112897" cy="112903"/>
              </a:xfrm>
              <a:custGeom>
                <a:avLst/>
                <a:gdLst>
                  <a:gd name="connsiteX0" fmla="*/ 56580 w 112897"/>
                  <a:gd name="connsiteY0" fmla="*/ 0 h 112903"/>
                  <a:gd name="connsiteX1" fmla="*/ 112897 w 112897"/>
                  <a:gd name="connsiteY1" fmla="*/ 55993 h 112903"/>
                  <a:gd name="connsiteX2" fmla="*/ 57034 w 112897"/>
                  <a:gd name="connsiteY2" fmla="*/ 112894 h 112903"/>
                  <a:gd name="connsiteX3" fmla="*/ 3 w 112897"/>
                  <a:gd name="connsiteY3" fmla="*/ 55539 h 112903"/>
                  <a:gd name="connsiteX4" fmla="*/ 56580 w 112897"/>
                  <a:gd name="connsiteY4" fmla="*/ 0 h 112903"/>
                  <a:gd name="connsiteX5" fmla="*/ 56580 w 112897"/>
                  <a:gd name="connsiteY5" fmla="*/ 0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897" h="112903">
                    <a:moveTo>
                      <a:pt x="56580" y="0"/>
                    </a:moveTo>
                    <a:cubicBezTo>
                      <a:pt x="87464" y="65"/>
                      <a:pt x="112832" y="25304"/>
                      <a:pt x="112897" y="55993"/>
                    </a:cubicBezTo>
                    <a:cubicBezTo>
                      <a:pt x="112962" y="86747"/>
                      <a:pt x="87788" y="112310"/>
                      <a:pt x="57034" y="112894"/>
                    </a:cubicBezTo>
                    <a:cubicBezTo>
                      <a:pt x="25696" y="113478"/>
                      <a:pt x="-321" y="87201"/>
                      <a:pt x="3" y="55539"/>
                    </a:cubicBezTo>
                    <a:cubicBezTo>
                      <a:pt x="392" y="24396"/>
                      <a:pt x="25307" y="-65"/>
                      <a:pt x="56580" y="0"/>
                    </a:cubicBezTo>
                    <a:lnTo>
                      <a:pt x="56580" y="0"/>
                    </a:lnTo>
                    <a:close/>
                  </a:path>
                </a:pathLst>
              </a:custGeom>
              <a:solidFill>
                <a:srgbClr val="E3E2E2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Graphic 207">
                <a:extLst>
                  <a:ext uri="{FF2B5EF4-FFF2-40B4-BE49-F238E27FC236}">
                    <a16:creationId xmlns:a16="http://schemas.microsoft.com/office/drawing/2014/main" id="{52411A53-C067-4E27-B892-520279959C83}"/>
                  </a:ext>
                </a:extLst>
              </p:cNvPr>
              <p:cNvSpPr/>
              <p:nvPr/>
            </p:nvSpPr>
            <p:spPr>
              <a:xfrm>
                <a:off x="5578191" y="190669"/>
                <a:ext cx="100728" cy="100731"/>
              </a:xfrm>
              <a:custGeom>
                <a:avLst/>
                <a:gdLst>
                  <a:gd name="connsiteX0" fmla="*/ 100683 w 100728"/>
                  <a:gd name="connsiteY0" fmla="*/ 52053 h 100731"/>
                  <a:gd name="connsiteX1" fmla="*/ 47740 w 100728"/>
                  <a:gd name="connsiteY1" fmla="*/ 100650 h 100731"/>
                  <a:gd name="connsiteX2" fmla="*/ 52 w 100728"/>
                  <a:gd name="connsiteY2" fmla="*/ 47187 h 100731"/>
                  <a:gd name="connsiteX3" fmla="*/ 53449 w 100728"/>
                  <a:gd name="connsiteY3" fmla="*/ 83 h 100731"/>
                  <a:gd name="connsiteX4" fmla="*/ 100683 w 100728"/>
                  <a:gd name="connsiteY4" fmla="*/ 52053 h 100731"/>
                  <a:gd name="connsiteX5" fmla="*/ 100683 w 100728"/>
                  <a:gd name="connsiteY5" fmla="*/ 52053 h 100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728" h="100731">
                    <a:moveTo>
                      <a:pt x="100683" y="52053"/>
                    </a:moveTo>
                    <a:cubicBezTo>
                      <a:pt x="99386" y="79563"/>
                      <a:pt x="74730" y="102272"/>
                      <a:pt x="47740" y="100650"/>
                    </a:cubicBezTo>
                    <a:cubicBezTo>
                      <a:pt x="19776" y="99028"/>
                      <a:pt x="-1181" y="75475"/>
                      <a:pt x="52" y="47187"/>
                    </a:cubicBezTo>
                    <a:cubicBezTo>
                      <a:pt x="1349" y="19093"/>
                      <a:pt x="24707" y="-1474"/>
                      <a:pt x="53449" y="83"/>
                    </a:cubicBezTo>
                    <a:cubicBezTo>
                      <a:pt x="80505" y="1640"/>
                      <a:pt x="101851" y="25127"/>
                      <a:pt x="100683" y="52053"/>
                    </a:cubicBezTo>
                    <a:lnTo>
                      <a:pt x="100683" y="52053"/>
                    </a:lnTo>
                    <a:close/>
                  </a:path>
                </a:pathLst>
              </a:custGeom>
              <a:solidFill>
                <a:srgbClr val="43404B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Graphic 207">
                <a:extLst>
                  <a:ext uri="{FF2B5EF4-FFF2-40B4-BE49-F238E27FC236}">
                    <a16:creationId xmlns:a16="http://schemas.microsoft.com/office/drawing/2014/main" id="{1C915E7B-E7BC-482D-A27E-65FA02A3BF36}"/>
                  </a:ext>
                </a:extLst>
              </p:cNvPr>
              <p:cNvSpPr/>
              <p:nvPr/>
            </p:nvSpPr>
            <p:spPr>
              <a:xfrm>
                <a:off x="5399688" y="4222698"/>
                <a:ext cx="453134" cy="453134"/>
              </a:xfrm>
              <a:custGeom>
                <a:avLst/>
                <a:gdLst>
                  <a:gd name="connsiteX0" fmla="*/ 453134 w 453134"/>
                  <a:gd name="connsiteY0" fmla="*/ 226567 h 453134"/>
                  <a:gd name="connsiteX1" fmla="*/ 226567 w 453134"/>
                  <a:gd name="connsiteY1" fmla="*/ 453134 h 453134"/>
                  <a:gd name="connsiteX2" fmla="*/ 0 w 453134"/>
                  <a:gd name="connsiteY2" fmla="*/ 226567 h 453134"/>
                  <a:gd name="connsiteX3" fmla="*/ 226567 w 453134"/>
                  <a:gd name="connsiteY3" fmla="*/ 0 h 453134"/>
                  <a:gd name="connsiteX4" fmla="*/ 453134 w 453134"/>
                  <a:gd name="connsiteY4" fmla="*/ 226567 h 453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134" h="453134">
                    <a:moveTo>
                      <a:pt x="453134" y="226567"/>
                    </a:moveTo>
                    <a:cubicBezTo>
                      <a:pt x="453134" y="351696"/>
                      <a:pt x="351697" y="453134"/>
                      <a:pt x="226567" y="453134"/>
                    </a:cubicBezTo>
                    <a:cubicBezTo>
                      <a:pt x="101437" y="453134"/>
                      <a:pt x="0" y="351696"/>
                      <a:pt x="0" y="226567"/>
                    </a:cubicBezTo>
                    <a:cubicBezTo>
                      <a:pt x="0" y="101438"/>
                      <a:pt x="101437" y="0"/>
                      <a:pt x="226567" y="0"/>
                    </a:cubicBezTo>
                    <a:cubicBezTo>
                      <a:pt x="351697" y="0"/>
                      <a:pt x="453134" y="101438"/>
                      <a:pt x="453134" y="2265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Graphic 207">
                <a:extLst>
                  <a:ext uri="{FF2B5EF4-FFF2-40B4-BE49-F238E27FC236}">
                    <a16:creationId xmlns:a16="http://schemas.microsoft.com/office/drawing/2014/main" id="{28FC8DEF-A987-4E17-B983-516F2A34B763}"/>
                  </a:ext>
                </a:extLst>
              </p:cNvPr>
              <p:cNvSpPr/>
              <p:nvPr/>
            </p:nvSpPr>
            <p:spPr>
              <a:xfrm>
                <a:off x="5407279" y="4230289"/>
                <a:ext cx="437951" cy="437951"/>
              </a:xfrm>
              <a:custGeom>
                <a:avLst/>
                <a:gdLst>
                  <a:gd name="connsiteX0" fmla="*/ 437952 w 437951"/>
                  <a:gd name="connsiteY0" fmla="*/ 218976 h 437951"/>
                  <a:gd name="connsiteX1" fmla="*/ 218976 w 437951"/>
                  <a:gd name="connsiteY1" fmla="*/ 437952 h 437951"/>
                  <a:gd name="connsiteX2" fmla="*/ 0 w 437951"/>
                  <a:gd name="connsiteY2" fmla="*/ 218976 h 437951"/>
                  <a:gd name="connsiteX3" fmla="*/ 218976 w 437951"/>
                  <a:gd name="connsiteY3" fmla="*/ 0 h 437951"/>
                  <a:gd name="connsiteX4" fmla="*/ 437952 w 437951"/>
                  <a:gd name="connsiteY4" fmla="*/ 218976 h 43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7951" h="437951">
                    <a:moveTo>
                      <a:pt x="437952" y="218976"/>
                    </a:moveTo>
                    <a:cubicBezTo>
                      <a:pt x="437952" y="339913"/>
                      <a:pt x="339913" y="437952"/>
                      <a:pt x="218976" y="437952"/>
                    </a:cubicBezTo>
                    <a:cubicBezTo>
                      <a:pt x="98039" y="437952"/>
                      <a:pt x="0" y="339913"/>
                      <a:pt x="0" y="218976"/>
                    </a:cubicBezTo>
                    <a:cubicBezTo>
                      <a:pt x="0" y="98039"/>
                      <a:pt x="98039" y="0"/>
                      <a:pt x="218976" y="0"/>
                    </a:cubicBezTo>
                    <a:cubicBezTo>
                      <a:pt x="339913" y="0"/>
                      <a:pt x="437952" y="98039"/>
                      <a:pt x="437952" y="218976"/>
                    </a:cubicBezTo>
                    <a:close/>
                  </a:path>
                </a:pathLst>
              </a:custGeom>
              <a:solidFill>
                <a:srgbClr val="43404B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Graphic 207">
                <a:extLst>
                  <a:ext uri="{FF2B5EF4-FFF2-40B4-BE49-F238E27FC236}">
                    <a16:creationId xmlns:a16="http://schemas.microsoft.com/office/drawing/2014/main" id="{176B7B79-2772-4FCA-937B-10B435E089A3}"/>
                  </a:ext>
                </a:extLst>
              </p:cNvPr>
              <p:cNvSpPr/>
              <p:nvPr/>
            </p:nvSpPr>
            <p:spPr>
              <a:xfrm>
                <a:off x="5450036" y="4273046"/>
                <a:ext cx="352437" cy="352437"/>
              </a:xfrm>
              <a:custGeom>
                <a:avLst/>
                <a:gdLst>
                  <a:gd name="connsiteX0" fmla="*/ 352438 w 352437"/>
                  <a:gd name="connsiteY0" fmla="*/ 176219 h 352437"/>
                  <a:gd name="connsiteX1" fmla="*/ 176219 w 352437"/>
                  <a:gd name="connsiteY1" fmla="*/ 352437 h 352437"/>
                  <a:gd name="connsiteX2" fmla="*/ 0 w 352437"/>
                  <a:gd name="connsiteY2" fmla="*/ 176219 h 352437"/>
                  <a:gd name="connsiteX3" fmla="*/ 176219 w 352437"/>
                  <a:gd name="connsiteY3" fmla="*/ 0 h 352437"/>
                  <a:gd name="connsiteX4" fmla="*/ 352438 w 352437"/>
                  <a:gd name="connsiteY4" fmla="*/ 176219 h 352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437" h="352437">
                    <a:moveTo>
                      <a:pt x="352438" y="176219"/>
                    </a:moveTo>
                    <a:cubicBezTo>
                      <a:pt x="352438" y="273542"/>
                      <a:pt x="273542" y="352437"/>
                      <a:pt x="176219" y="352437"/>
                    </a:cubicBezTo>
                    <a:cubicBezTo>
                      <a:pt x="78896" y="352437"/>
                      <a:pt x="0" y="273541"/>
                      <a:pt x="0" y="176219"/>
                    </a:cubicBezTo>
                    <a:cubicBezTo>
                      <a:pt x="0" y="78896"/>
                      <a:pt x="78896" y="0"/>
                      <a:pt x="176219" y="0"/>
                    </a:cubicBezTo>
                    <a:cubicBezTo>
                      <a:pt x="273542" y="0"/>
                      <a:pt x="352438" y="78896"/>
                      <a:pt x="352438" y="176219"/>
                    </a:cubicBezTo>
                    <a:close/>
                  </a:path>
                </a:pathLst>
              </a:custGeom>
              <a:solidFill>
                <a:srgbClr val="605C65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Graphic 207">
                <a:extLst>
                  <a:ext uri="{FF2B5EF4-FFF2-40B4-BE49-F238E27FC236}">
                    <a16:creationId xmlns:a16="http://schemas.microsoft.com/office/drawing/2014/main" id="{3BE99F76-3FD5-463F-A10B-D872A60B31E6}"/>
                  </a:ext>
                </a:extLst>
              </p:cNvPr>
              <p:cNvSpPr/>
              <p:nvPr/>
            </p:nvSpPr>
            <p:spPr>
              <a:xfrm>
                <a:off x="5393589" y="338747"/>
                <a:ext cx="469938" cy="74743"/>
              </a:xfrm>
              <a:custGeom>
                <a:avLst/>
                <a:gdLst>
                  <a:gd name="connsiteX0" fmla="*/ 432567 w 469938"/>
                  <a:gd name="connsiteY0" fmla="*/ 74744 h 74743"/>
                  <a:gd name="connsiteX1" fmla="*/ 37372 w 469938"/>
                  <a:gd name="connsiteY1" fmla="*/ 74744 h 74743"/>
                  <a:gd name="connsiteX2" fmla="*/ 0 w 469938"/>
                  <a:gd name="connsiteY2" fmla="*/ 37372 h 74743"/>
                  <a:gd name="connsiteX3" fmla="*/ 0 w 469938"/>
                  <a:gd name="connsiteY3" fmla="*/ 37372 h 74743"/>
                  <a:gd name="connsiteX4" fmla="*/ 37372 w 469938"/>
                  <a:gd name="connsiteY4" fmla="*/ 0 h 74743"/>
                  <a:gd name="connsiteX5" fmla="*/ 432567 w 469938"/>
                  <a:gd name="connsiteY5" fmla="*/ 0 h 74743"/>
                  <a:gd name="connsiteX6" fmla="*/ 469938 w 469938"/>
                  <a:gd name="connsiteY6" fmla="*/ 37372 h 74743"/>
                  <a:gd name="connsiteX7" fmla="*/ 469938 w 469938"/>
                  <a:gd name="connsiteY7" fmla="*/ 37372 h 74743"/>
                  <a:gd name="connsiteX8" fmla="*/ 432567 w 469938"/>
                  <a:gd name="connsiteY8" fmla="*/ 74744 h 74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9938" h="74743">
                    <a:moveTo>
                      <a:pt x="432567" y="74744"/>
                    </a:moveTo>
                    <a:lnTo>
                      <a:pt x="37372" y="74744"/>
                    </a:lnTo>
                    <a:cubicBezTo>
                      <a:pt x="16740" y="74744"/>
                      <a:pt x="0" y="58004"/>
                      <a:pt x="0" y="37372"/>
                    </a:cubicBezTo>
                    <a:lnTo>
                      <a:pt x="0" y="37372"/>
                    </a:lnTo>
                    <a:cubicBezTo>
                      <a:pt x="0" y="16740"/>
                      <a:pt x="16740" y="0"/>
                      <a:pt x="37372" y="0"/>
                    </a:cubicBezTo>
                    <a:lnTo>
                      <a:pt x="432567" y="0"/>
                    </a:lnTo>
                    <a:cubicBezTo>
                      <a:pt x="453199" y="0"/>
                      <a:pt x="469938" y="16740"/>
                      <a:pt x="469938" y="37372"/>
                    </a:cubicBezTo>
                    <a:lnTo>
                      <a:pt x="469938" y="37372"/>
                    </a:lnTo>
                    <a:cubicBezTo>
                      <a:pt x="469938" y="58004"/>
                      <a:pt x="453199" y="74744"/>
                      <a:pt x="432567" y="747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Graphic 207">
                <a:extLst>
                  <a:ext uri="{FF2B5EF4-FFF2-40B4-BE49-F238E27FC236}">
                    <a16:creationId xmlns:a16="http://schemas.microsoft.com/office/drawing/2014/main" id="{4602FA19-A17F-44B8-A548-57A9593BFD63}"/>
                  </a:ext>
                </a:extLst>
              </p:cNvPr>
              <p:cNvSpPr/>
              <p:nvPr/>
            </p:nvSpPr>
            <p:spPr>
              <a:xfrm>
                <a:off x="5400726" y="345625"/>
                <a:ext cx="455599" cy="60988"/>
              </a:xfrm>
              <a:custGeom>
                <a:avLst/>
                <a:gdLst>
                  <a:gd name="connsiteX0" fmla="*/ 425105 w 455599"/>
                  <a:gd name="connsiteY0" fmla="*/ 60989 h 60988"/>
                  <a:gd name="connsiteX1" fmla="*/ 30494 w 455599"/>
                  <a:gd name="connsiteY1" fmla="*/ 60989 h 60988"/>
                  <a:gd name="connsiteX2" fmla="*/ 0 w 455599"/>
                  <a:gd name="connsiteY2" fmla="*/ 30494 h 60988"/>
                  <a:gd name="connsiteX3" fmla="*/ 0 w 455599"/>
                  <a:gd name="connsiteY3" fmla="*/ 30494 h 60988"/>
                  <a:gd name="connsiteX4" fmla="*/ 30494 w 455599"/>
                  <a:gd name="connsiteY4" fmla="*/ 0 h 60988"/>
                  <a:gd name="connsiteX5" fmla="*/ 425105 w 455599"/>
                  <a:gd name="connsiteY5" fmla="*/ 0 h 60988"/>
                  <a:gd name="connsiteX6" fmla="*/ 455600 w 455599"/>
                  <a:gd name="connsiteY6" fmla="*/ 30494 h 60988"/>
                  <a:gd name="connsiteX7" fmla="*/ 455600 w 455599"/>
                  <a:gd name="connsiteY7" fmla="*/ 30494 h 60988"/>
                  <a:gd name="connsiteX8" fmla="*/ 425105 w 455599"/>
                  <a:gd name="connsiteY8" fmla="*/ 60989 h 6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599" h="60988">
                    <a:moveTo>
                      <a:pt x="425105" y="60989"/>
                    </a:moveTo>
                    <a:lnTo>
                      <a:pt x="30494" y="60989"/>
                    </a:lnTo>
                    <a:cubicBezTo>
                      <a:pt x="13625" y="60989"/>
                      <a:pt x="0" y="47299"/>
                      <a:pt x="0" y="30494"/>
                    </a:cubicBezTo>
                    <a:lnTo>
                      <a:pt x="0" y="30494"/>
                    </a:lnTo>
                    <a:cubicBezTo>
                      <a:pt x="0" y="13625"/>
                      <a:pt x="13690" y="0"/>
                      <a:pt x="30494" y="0"/>
                    </a:cubicBezTo>
                    <a:lnTo>
                      <a:pt x="425105" y="0"/>
                    </a:lnTo>
                    <a:cubicBezTo>
                      <a:pt x="441974" y="0"/>
                      <a:pt x="455600" y="13690"/>
                      <a:pt x="455600" y="30494"/>
                    </a:cubicBezTo>
                    <a:lnTo>
                      <a:pt x="455600" y="30494"/>
                    </a:lnTo>
                    <a:cubicBezTo>
                      <a:pt x="455600" y="47364"/>
                      <a:pt x="441974" y="60989"/>
                      <a:pt x="425105" y="60989"/>
                    </a:cubicBezTo>
                    <a:close/>
                  </a:path>
                </a:pathLst>
              </a:custGeom>
              <a:solidFill>
                <a:srgbClr val="43404B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C2E50FB-CE2E-45A3-A007-D94AF3D88A14}"/>
                </a:ext>
              </a:extLst>
            </p:cNvPr>
            <p:cNvGrpSpPr/>
            <p:nvPr/>
          </p:nvGrpSpPr>
          <p:grpSpPr>
            <a:xfrm>
              <a:off x="6587633" y="2604162"/>
              <a:ext cx="2605169" cy="4274372"/>
              <a:chOff x="2547510" y="1336163"/>
              <a:chExt cx="3364927" cy="5520928"/>
            </a:xfrm>
          </p:grpSpPr>
          <p:sp>
            <p:nvSpPr>
              <p:cNvPr id="13" name="Graphic 207">
                <a:extLst>
                  <a:ext uri="{FF2B5EF4-FFF2-40B4-BE49-F238E27FC236}">
                    <a16:creationId xmlns:a16="http://schemas.microsoft.com/office/drawing/2014/main" id="{BBE24318-7A7F-4C20-8A49-4791579E5A1F}"/>
                  </a:ext>
                </a:extLst>
              </p:cNvPr>
              <p:cNvSpPr/>
              <p:nvPr/>
            </p:nvSpPr>
            <p:spPr>
              <a:xfrm>
                <a:off x="2547510" y="1357583"/>
                <a:ext cx="3364927" cy="5499443"/>
              </a:xfrm>
              <a:custGeom>
                <a:avLst/>
                <a:gdLst>
                  <a:gd name="connsiteX0" fmla="*/ 3364832 w 3364927"/>
                  <a:gd name="connsiteY0" fmla="*/ 3603340 h 5499443"/>
                  <a:gd name="connsiteX1" fmla="*/ 1772050 w 3364927"/>
                  <a:gd name="connsiteY1" fmla="*/ 3602950 h 5499443"/>
                  <a:gd name="connsiteX2" fmla="*/ 1772050 w 3364927"/>
                  <a:gd name="connsiteY2" fmla="*/ 3600355 h 5499443"/>
                  <a:gd name="connsiteX3" fmla="*/ 1709569 w 3364927"/>
                  <a:gd name="connsiteY3" fmla="*/ 3543973 h 5499443"/>
                  <a:gd name="connsiteX4" fmla="*/ 1702886 w 3364927"/>
                  <a:gd name="connsiteY4" fmla="*/ 1213421 h 5499443"/>
                  <a:gd name="connsiteX5" fmla="*/ 1837516 w 3364927"/>
                  <a:gd name="connsiteY5" fmla="*/ 720579 h 5499443"/>
                  <a:gd name="connsiteX6" fmla="*/ 1849714 w 3364927"/>
                  <a:gd name="connsiteY6" fmla="*/ 329212 h 5499443"/>
                  <a:gd name="connsiteX7" fmla="*/ 1793721 w 3364927"/>
                  <a:gd name="connsiteY7" fmla="*/ 119515 h 5499443"/>
                  <a:gd name="connsiteX8" fmla="*/ 1702886 w 3364927"/>
                  <a:gd name="connsiteY8" fmla="*/ 24787 h 5499443"/>
                  <a:gd name="connsiteX9" fmla="*/ 1577924 w 3364927"/>
                  <a:gd name="connsiteY9" fmla="*/ 71113 h 5499443"/>
                  <a:gd name="connsiteX10" fmla="*/ 1292509 w 3364927"/>
                  <a:gd name="connsiteY10" fmla="*/ 837301 h 5499443"/>
                  <a:gd name="connsiteX11" fmla="*/ 1061336 w 3364927"/>
                  <a:gd name="connsiteY11" fmla="*/ 1289851 h 5499443"/>
                  <a:gd name="connsiteX12" fmla="*/ 815563 w 3364927"/>
                  <a:gd name="connsiteY12" fmla="*/ 1927315 h 5499443"/>
                  <a:gd name="connsiteX13" fmla="*/ 757170 w 3364927"/>
                  <a:gd name="connsiteY13" fmla="*/ 2287603 h 5499443"/>
                  <a:gd name="connsiteX14" fmla="*/ 759895 w 3364927"/>
                  <a:gd name="connsiteY14" fmla="*/ 3621831 h 5499443"/>
                  <a:gd name="connsiteX15" fmla="*/ 759960 w 3364927"/>
                  <a:gd name="connsiteY15" fmla="*/ 3621831 h 5499443"/>
                  <a:gd name="connsiteX16" fmla="*/ 657447 w 3364927"/>
                  <a:gd name="connsiteY16" fmla="*/ 4183707 h 5499443"/>
                  <a:gd name="connsiteX17" fmla="*/ 0 w 3364927"/>
                  <a:gd name="connsiteY17" fmla="*/ 5495616 h 5499443"/>
                  <a:gd name="connsiteX18" fmla="*/ 65 w 3364927"/>
                  <a:gd name="connsiteY18" fmla="*/ 5499444 h 5499443"/>
                  <a:gd name="connsiteX19" fmla="*/ 1927766 w 3364927"/>
                  <a:gd name="connsiteY19" fmla="*/ 5499314 h 5499443"/>
                  <a:gd name="connsiteX20" fmla="*/ 2124812 w 3364927"/>
                  <a:gd name="connsiteY20" fmla="*/ 5014193 h 5499443"/>
                  <a:gd name="connsiteX21" fmla="*/ 2306222 w 3364927"/>
                  <a:gd name="connsiteY21" fmla="*/ 4839921 h 5499443"/>
                  <a:gd name="connsiteX22" fmla="*/ 2557119 w 3364927"/>
                  <a:gd name="connsiteY22" fmla="*/ 4687384 h 5499443"/>
                  <a:gd name="connsiteX23" fmla="*/ 2893985 w 3364927"/>
                  <a:gd name="connsiteY23" fmla="*/ 4366089 h 5499443"/>
                  <a:gd name="connsiteX24" fmla="*/ 3364832 w 3364927"/>
                  <a:gd name="connsiteY24" fmla="*/ 3603340 h 5499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364927" h="5499443">
                    <a:moveTo>
                      <a:pt x="3364832" y="3603340"/>
                    </a:moveTo>
                    <a:cubicBezTo>
                      <a:pt x="3346081" y="3595684"/>
                      <a:pt x="1778733" y="3607687"/>
                      <a:pt x="1772050" y="3602950"/>
                    </a:cubicBezTo>
                    <a:cubicBezTo>
                      <a:pt x="1772180" y="3602042"/>
                      <a:pt x="1772180" y="3601263"/>
                      <a:pt x="1772050" y="3600355"/>
                    </a:cubicBezTo>
                    <a:cubicBezTo>
                      <a:pt x="1739934" y="3594062"/>
                      <a:pt x="1718004" y="3576479"/>
                      <a:pt x="1709569" y="3543973"/>
                    </a:cubicBezTo>
                    <a:cubicBezTo>
                      <a:pt x="1711061" y="3541443"/>
                      <a:pt x="1703275" y="1224775"/>
                      <a:pt x="1702886" y="1213421"/>
                    </a:cubicBezTo>
                    <a:cubicBezTo>
                      <a:pt x="1741166" y="1124403"/>
                      <a:pt x="1804296" y="870131"/>
                      <a:pt x="1837516" y="720579"/>
                    </a:cubicBezTo>
                    <a:cubicBezTo>
                      <a:pt x="1845886" y="682818"/>
                      <a:pt x="1875796" y="438214"/>
                      <a:pt x="1849714" y="329212"/>
                    </a:cubicBezTo>
                    <a:cubicBezTo>
                      <a:pt x="1829211" y="243633"/>
                      <a:pt x="1810785" y="155200"/>
                      <a:pt x="1793721" y="119515"/>
                    </a:cubicBezTo>
                    <a:cubicBezTo>
                      <a:pt x="1766405" y="54438"/>
                      <a:pt x="1706649" y="26734"/>
                      <a:pt x="1702886" y="24787"/>
                    </a:cubicBezTo>
                    <a:cubicBezTo>
                      <a:pt x="1622757" y="-16802"/>
                      <a:pt x="1618929" y="-9081"/>
                      <a:pt x="1577924" y="71113"/>
                    </a:cubicBezTo>
                    <a:cubicBezTo>
                      <a:pt x="1577600" y="71697"/>
                      <a:pt x="1357845" y="705916"/>
                      <a:pt x="1292509" y="837301"/>
                    </a:cubicBezTo>
                    <a:cubicBezTo>
                      <a:pt x="1230223" y="962458"/>
                      <a:pt x="1110451" y="1158725"/>
                      <a:pt x="1061336" y="1289851"/>
                    </a:cubicBezTo>
                    <a:cubicBezTo>
                      <a:pt x="973940" y="1523296"/>
                      <a:pt x="885766" y="1687966"/>
                      <a:pt x="815563" y="1927315"/>
                    </a:cubicBezTo>
                    <a:cubicBezTo>
                      <a:pt x="783188" y="2037938"/>
                      <a:pt x="758662" y="2172308"/>
                      <a:pt x="757170" y="2287603"/>
                    </a:cubicBezTo>
                    <a:cubicBezTo>
                      <a:pt x="755743" y="2401600"/>
                      <a:pt x="759700" y="3595294"/>
                      <a:pt x="759895" y="3621831"/>
                    </a:cubicBezTo>
                    <a:cubicBezTo>
                      <a:pt x="759895" y="3621831"/>
                      <a:pt x="759895" y="3621831"/>
                      <a:pt x="759960" y="3621831"/>
                    </a:cubicBezTo>
                    <a:cubicBezTo>
                      <a:pt x="759441" y="3688789"/>
                      <a:pt x="705135" y="4068801"/>
                      <a:pt x="657447" y="4183707"/>
                    </a:cubicBezTo>
                    <a:cubicBezTo>
                      <a:pt x="501341" y="4560280"/>
                      <a:pt x="258359" y="5114630"/>
                      <a:pt x="0" y="5495616"/>
                    </a:cubicBezTo>
                    <a:cubicBezTo>
                      <a:pt x="0" y="5496913"/>
                      <a:pt x="0" y="5498081"/>
                      <a:pt x="65" y="5499444"/>
                    </a:cubicBezTo>
                    <a:cubicBezTo>
                      <a:pt x="637074" y="5499379"/>
                      <a:pt x="1922187" y="5499055"/>
                      <a:pt x="1927766" y="5499314"/>
                    </a:cubicBezTo>
                    <a:cubicBezTo>
                      <a:pt x="1936071" y="5499703"/>
                      <a:pt x="2048771" y="5134095"/>
                      <a:pt x="2124812" y="5014193"/>
                    </a:cubicBezTo>
                    <a:cubicBezTo>
                      <a:pt x="2170943" y="4941461"/>
                      <a:pt x="2226677" y="4878980"/>
                      <a:pt x="2306222" y="4839921"/>
                    </a:cubicBezTo>
                    <a:cubicBezTo>
                      <a:pt x="2394266" y="4796645"/>
                      <a:pt x="2478028" y="4745518"/>
                      <a:pt x="2557119" y="4687384"/>
                    </a:cubicBezTo>
                    <a:cubicBezTo>
                      <a:pt x="2605716" y="4651699"/>
                      <a:pt x="2835721" y="4438822"/>
                      <a:pt x="2893985" y="4366089"/>
                    </a:cubicBezTo>
                    <a:cubicBezTo>
                      <a:pt x="2957050" y="4287323"/>
                      <a:pt x="3372164" y="3610866"/>
                      <a:pt x="3364832" y="3603340"/>
                    </a:cubicBezTo>
                    <a:close/>
                  </a:path>
                </a:pathLst>
              </a:custGeom>
              <a:solidFill>
                <a:srgbClr val="F7B0C5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Graphic 207">
                <a:extLst>
                  <a:ext uri="{FF2B5EF4-FFF2-40B4-BE49-F238E27FC236}">
                    <a16:creationId xmlns:a16="http://schemas.microsoft.com/office/drawing/2014/main" id="{D336EB7C-13DC-4768-A23B-0B47344553CA}"/>
                  </a:ext>
                </a:extLst>
              </p:cNvPr>
              <p:cNvSpPr/>
              <p:nvPr/>
            </p:nvSpPr>
            <p:spPr>
              <a:xfrm>
                <a:off x="2547510" y="4978765"/>
                <a:ext cx="2697198" cy="1878326"/>
              </a:xfrm>
              <a:custGeom>
                <a:avLst/>
                <a:gdLst>
                  <a:gd name="connsiteX0" fmla="*/ 0 w 2697198"/>
                  <a:gd name="connsiteY0" fmla="*/ 1874434 h 1878326"/>
                  <a:gd name="connsiteX1" fmla="*/ 654527 w 2697198"/>
                  <a:gd name="connsiteY1" fmla="*/ 569597 h 1878326"/>
                  <a:gd name="connsiteX2" fmla="*/ 759960 w 2697198"/>
                  <a:gd name="connsiteY2" fmla="*/ 0 h 1878326"/>
                  <a:gd name="connsiteX3" fmla="*/ 866950 w 2697198"/>
                  <a:gd name="connsiteY3" fmla="*/ 248108 h 1878326"/>
                  <a:gd name="connsiteX4" fmla="*/ 1088716 w 2697198"/>
                  <a:gd name="connsiteY4" fmla="*/ 569402 h 1878326"/>
                  <a:gd name="connsiteX5" fmla="*/ 1542628 w 2697198"/>
                  <a:gd name="connsiteY5" fmla="*/ 642394 h 1878326"/>
                  <a:gd name="connsiteX6" fmla="*/ 1730721 w 2697198"/>
                  <a:gd name="connsiteY6" fmla="*/ 764047 h 1878326"/>
                  <a:gd name="connsiteX7" fmla="*/ 2016265 w 2697198"/>
                  <a:gd name="connsiteY7" fmla="*/ 990096 h 1878326"/>
                  <a:gd name="connsiteX8" fmla="*/ 2264049 w 2697198"/>
                  <a:gd name="connsiteY8" fmla="*/ 1013129 h 1878326"/>
                  <a:gd name="connsiteX9" fmla="*/ 2697199 w 2697198"/>
                  <a:gd name="connsiteY9" fmla="*/ 943381 h 1878326"/>
                  <a:gd name="connsiteX10" fmla="*/ 2557184 w 2697198"/>
                  <a:gd name="connsiteY10" fmla="*/ 1066267 h 1878326"/>
                  <a:gd name="connsiteX11" fmla="*/ 2306286 w 2697198"/>
                  <a:gd name="connsiteY11" fmla="*/ 1218804 h 1878326"/>
                  <a:gd name="connsiteX12" fmla="*/ 2124877 w 2697198"/>
                  <a:gd name="connsiteY12" fmla="*/ 1393076 h 1878326"/>
                  <a:gd name="connsiteX13" fmla="*/ 1927831 w 2697198"/>
                  <a:gd name="connsiteY13" fmla="*/ 1878197 h 1878326"/>
                  <a:gd name="connsiteX14" fmla="*/ 130 w 2697198"/>
                  <a:gd name="connsiteY14" fmla="*/ 1878326 h 1878326"/>
                  <a:gd name="connsiteX15" fmla="*/ 0 w 2697198"/>
                  <a:gd name="connsiteY15" fmla="*/ 1874434 h 1878326"/>
                  <a:gd name="connsiteX16" fmla="*/ 0 w 2697198"/>
                  <a:gd name="connsiteY16" fmla="*/ 1874434 h 1878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97198" h="1878326">
                    <a:moveTo>
                      <a:pt x="0" y="1874434"/>
                    </a:moveTo>
                    <a:cubicBezTo>
                      <a:pt x="20113" y="1850103"/>
                      <a:pt x="492517" y="1014945"/>
                      <a:pt x="654527" y="569597"/>
                    </a:cubicBezTo>
                    <a:cubicBezTo>
                      <a:pt x="720706" y="405835"/>
                      <a:pt x="759506" y="67153"/>
                      <a:pt x="759960" y="0"/>
                    </a:cubicBezTo>
                    <a:cubicBezTo>
                      <a:pt x="797332" y="87136"/>
                      <a:pt x="836196" y="171353"/>
                      <a:pt x="866950" y="248108"/>
                    </a:cubicBezTo>
                    <a:cubicBezTo>
                      <a:pt x="895173" y="318570"/>
                      <a:pt x="943316" y="517821"/>
                      <a:pt x="1088716" y="569402"/>
                    </a:cubicBezTo>
                    <a:cubicBezTo>
                      <a:pt x="1184222" y="603271"/>
                      <a:pt x="1399499" y="604179"/>
                      <a:pt x="1542628" y="642394"/>
                    </a:cubicBezTo>
                    <a:cubicBezTo>
                      <a:pt x="1618670" y="662702"/>
                      <a:pt x="1680113" y="704745"/>
                      <a:pt x="1730721" y="764047"/>
                    </a:cubicBezTo>
                    <a:cubicBezTo>
                      <a:pt x="1762772" y="801614"/>
                      <a:pt x="1849649" y="932740"/>
                      <a:pt x="2016265" y="990096"/>
                    </a:cubicBezTo>
                    <a:cubicBezTo>
                      <a:pt x="2095680" y="1017411"/>
                      <a:pt x="2180611" y="1017281"/>
                      <a:pt x="2264049" y="1013129"/>
                    </a:cubicBezTo>
                    <a:cubicBezTo>
                      <a:pt x="2398029" y="1006511"/>
                      <a:pt x="2598903" y="972123"/>
                      <a:pt x="2697199" y="943381"/>
                    </a:cubicBezTo>
                    <a:cubicBezTo>
                      <a:pt x="2654053" y="985813"/>
                      <a:pt x="2605781" y="1030582"/>
                      <a:pt x="2557184" y="1066267"/>
                    </a:cubicBezTo>
                    <a:cubicBezTo>
                      <a:pt x="2478028" y="1124401"/>
                      <a:pt x="2394331" y="1175527"/>
                      <a:pt x="2306286" y="1218804"/>
                    </a:cubicBezTo>
                    <a:cubicBezTo>
                      <a:pt x="2226742" y="1257862"/>
                      <a:pt x="2171008" y="1320343"/>
                      <a:pt x="2124877" y="1393076"/>
                    </a:cubicBezTo>
                    <a:cubicBezTo>
                      <a:pt x="2048901" y="1512977"/>
                      <a:pt x="1965657" y="1779447"/>
                      <a:pt x="1927831" y="1878197"/>
                    </a:cubicBezTo>
                    <a:cubicBezTo>
                      <a:pt x="1922251" y="1877938"/>
                      <a:pt x="637139" y="1878262"/>
                      <a:pt x="130" y="1878326"/>
                    </a:cubicBezTo>
                    <a:cubicBezTo>
                      <a:pt x="0" y="1876899"/>
                      <a:pt x="0" y="1875731"/>
                      <a:pt x="0" y="1874434"/>
                    </a:cubicBezTo>
                    <a:lnTo>
                      <a:pt x="0" y="1874434"/>
                    </a:lnTo>
                    <a:close/>
                  </a:path>
                </a:pathLst>
              </a:custGeom>
              <a:solidFill>
                <a:srgbClr val="F6A0B6"/>
              </a:solidFill>
              <a:ln w="648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" name="Graphic 207">
                <a:extLst>
                  <a:ext uri="{FF2B5EF4-FFF2-40B4-BE49-F238E27FC236}">
                    <a16:creationId xmlns:a16="http://schemas.microsoft.com/office/drawing/2014/main" id="{052D7BAC-0810-4ACD-A056-30444497A47F}"/>
                  </a:ext>
                </a:extLst>
              </p:cNvPr>
              <p:cNvSpPr/>
              <p:nvPr/>
            </p:nvSpPr>
            <p:spPr>
              <a:xfrm>
                <a:off x="4064914" y="4260134"/>
                <a:ext cx="1847427" cy="935655"/>
              </a:xfrm>
              <a:custGeom>
                <a:avLst/>
                <a:gdLst>
                  <a:gd name="connsiteX0" fmla="*/ 1847427 w 1847427"/>
                  <a:gd name="connsiteY0" fmla="*/ 700788 h 935655"/>
                  <a:gd name="connsiteX1" fmla="*/ 1364059 w 1847427"/>
                  <a:gd name="connsiteY1" fmla="*/ 868637 h 935655"/>
                  <a:gd name="connsiteX2" fmla="*/ 762021 w 1847427"/>
                  <a:gd name="connsiteY2" fmla="*/ 933324 h 935655"/>
                  <a:gd name="connsiteX3" fmla="*/ 460061 w 1847427"/>
                  <a:gd name="connsiteY3" fmla="*/ 882651 h 935655"/>
                  <a:gd name="connsiteX4" fmla="*/ 169391 w 1847427"/>
                  <a:gd name="connsiteY4" fmla="*/ 748346 h 935655"/>
                  <a:gd name="connsiteX5" fmla="*/ 25418 w 1847427"/>
                  <a:gd name="connsiteY5" fmla="*/ 611121 h 935655"/>
                  <a:gd name="connsiteX6" fmla="*/ 18476 w 1847427"/>
                  <a:gd name="connsiteY6" fmla="*/ 398893 h 935655"/>
                  <a:gd name="connsiteX7" fmla="*/ 98994 w 1847427"/>
                  <a:gd name="connsiteY7" fmla="*/ 250638 h 935655"/>
                  <a:gd name="connsiteX8" fmla="*/ 185417 w 1847427"/>
                  <a:gd name="connsiteY8" fmla="*/ 0 h 935655"/>
                  <a:gd name="connsiteX9" fmla="*/ 192359 w 1847427"/>
                  <a:gd name="connsiteY9" fmla="*/ 633765 h 935655"/>
                  <a:gd name="connsiteX10" fmla="*/ 254581 w 1847427"/>
                  <a:gd name="connsiteY10" fmla="*/ 697868 h 935655"/>
                  <a:gd name="connsiteX11" fmla="*/ 1847427 w 1847427"/>
                  <a:gd name="connsiteY11" fmla="*/ 700788 h 935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47427" h="935655">
                    <a:moveTo>
                      <a:pt x="1847427" y="700788"/>
                    </a:moveTo>
                    <a:cubicBezTo>
                      <a:pt x="1821345" y="715710"/>
                      <a:pt x="1500440" y="824323"/>
                      <a:pt x="1364059" y="868637"/>
                    </a:cubicBezTo>
                    <a:cubicBezTo>
                      <a:pt x="1208083" y="919309"/>
                      <a:pt x="916115" y="943640"/>
                      <a:pt x="762021" y="933324"/>
                    </a:cubicBezTo>
                    <a:cubicBezTo>
                      <a:pt x="659832" y="926447"/>
                      <a:pt x="558357" y="914184"/>
                      <a:pt x="460061" y="882651"/>
                    </a:cubicBezTo>
                    <a:cubicBezTo>
                      <a:pt x="357548" y="849886"/>
                      <a:pt x="259901" y="806221"/>
                      <a:pt x="169391" y="748346"/>
                    </a:cubicBezTo>
                    <a:cubicBezTo>
                      <a:pt x="112944" y="712272"/>
                      <a:pt x="59546" y="671461"/>
                      <a:pt x="25418" y="611121"/>
                    </a:cubicBezTo>
                    <a:cubicBezTo>
                      <a:pt x="5435" y="575890"/>
                      <a:pt x="-16560" y="504131"/>
                      <a:pt x="18476" y="398893"/>
                    </a:cubicBezTo>
                    <a:cubicBezTo>
                      <a:pt x="36773" y="343938"/>
                      <a:pt x="67462" y="297548"/>
                      <a:pt x="98994" y="250638"/>
                    </a:cubicBezTo>
                    <a:cubicBezTo>
                      <a:pt x="131630" y="202172"/>
                      <a:pt x="182886" y="30365"/>
                      <a:pt x="185417" y="0"/>
                    </a:cubicBezTo>
                    <a:cubicBezTo>
                      <a:pt x="188466" y="122043"/>
                      <a:pt x="192359" y="616571"/>
                      <a:pt x="192359" y="633765"/>
                    </a:cubicBezTo>
                    <a:cubicBezTo>
                      <a:pt x="192424" y="662962"/>
                      <a:pt x="224541" y="697284"/>
                      <a:pt x="254581" y="697868"/>
                    </a:cubicBezTo>
                    <a:cubicBezTo>
                      <a:pt x="254646" y="697803"/>
                      <a:pt x="1823810" y="697739"/>
                      <a:pt x="1847427" y="700788"/>
                    </a:cubicBezTo>
                    <a:close/>
                  </a:path>
                </a:pathLst>
              </a:custGeom>
              <a:solidFill>
                <a:srgbClr val="F6A0B6"/>
              </a:solidFill>
              <a:ln w="648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Graphic 207">
                <a:extLst>
                  <a:ext uri="{FF2B5EF4-FFF2-40B4-BE49-F238E27FC236}">
                    <a16:creationId xmlns:a16="http://schemas.microsoft.com/office/drawing/2014/main" id="{D56E1909-CE50-4171-B0C8-DEB36E7B8AF4}"/>
                  </a:ext>
                </a:extLst>
              </p:cNvPr>
              <p:cNvSpPr/>
              <p:nvPr/>
            </p:nvSpPr>
            <p:spPr>
              <a:xfrm>
                <a:off x="4001574" y="1336163"/>
                <a:ext cx="286684" cy="483308"/>
              </a:xfrm>
              <a:custGeom>
                <a:avLst/>
                <a:gdLst>
                  <a:gd name="connsiteX0" fmla="*/ 282820 w 286684"/>
                  <a:gd name="connsiteY0" fmla="*/ 73782 h 483308"/>
                  <a:gd name="connsiteX1" fmla="*/ 285220 w 286684"/>
                  <a:gd name="connsiteY1" fmla="*/ 217625 h 483308"/>
                  <a:gd name="connsiteX2" fmla="*/ 251027 w 286684"/>
                  <a:gd name="connsiteY2" fmla="*/ 400527 h 483308"/>
                  <a:gd name="connsiteX3" fmla="*/ 89342 w 286684"/>
                  <a:gd name="connsiteY3" fmla="*/ 479098 h 483308"/>
                  <a:gd name="connsiteX4" fmla="*/ 0 w 286684"/>
                  <a:gd name="connsiteY4" fmla="*/ 456260 h 483308"/>
                  <a:gd name="connsiteX5" fmla="*/ 163372 w 286684"/>
                  <a:gd name="connsiteY5" fmla="*/ 23758 h 483308"/>
                  <a:gd name="connsiteX6" fmla="*/ 282820 w 286684"/>
                  <a:gd name="connsiteY6" fmla="*/ 73782 h 483308"/>
                  <a:gd name="connsiteX7" fmla="*/ 282820 w 286684"/>
                  <a:gd name="connsiteY7" fmla="*/ 73782 h 483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6684" h="483308">
                    <a:moveTo>
                      <a:pt x="282820" y="73782"/>
                    </a:moveTo>
                    <a:cubicBezTo>
                      <a:pt x="289243" y="130164"/>
                      <a:pt x="285869" y="160788"/>
                      <a:pt x="285220" y="217625"/>
                    </a:cubicBezTo>
                    <a:cubicBezTo>
                      <a:pt x="284636" y="266416"/>
                      <a:pt x="265561" y="353487"/>
                      <a:pt x="251027" y="400527"/>
                    </a:cubicBezTo>
                    <a:cubicBezTo>
                      <a:pt x="223842" y="488571"/>
                      <a:pt x="181020" y="488831"/>
                      <a:pt x="89342" y="479098"/>
                    </a:cubicBezTo>
                    <a:cubicBezTo>
                      <a:pt x="58523" y="475854"/>
                      <a:pt x="28678" y="468263"/>
                      <a:pt x="0" y="456260"/>
                    </a:cubicBezTo>
                    <a:cubicBezTo>
                      <a:pt x="6877" y="322214"/>
                      <a:pt x="104849" y="115696"/>
                      <a:pt x="163372" y="23758"/>
                    </a:cubicBezTo>
                    <a:cubicBezTo>
                      <a:pt x="208919" y="-33662"/>
                      <a:pt x="267442" y="24926"/>
                      <a:pt x="282820" y="73782"/>
                    </a:cubicBezTo>
                    <a:lnTo>
                      <a:pt x="282820" y="73782"/>
                    </a:lnTo>
                    <a:close/>
                  </a:path>
                </a:pathLst>
              </a:custGeom>
              <a:solidFill>
                <a:schemeClr val="accent1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7D16DB7-712E-4AAD-8948-23D673A9D566}"/>
                </a:ext>
              </a:extLst>
            </p:cNvPr>
            <p:cNvGrpSpPr/>
            <p:nvPr/>
          </p:nvGrpSpPr>
          <p:grpSpPr>
            <a:xfrm>
              <a:off x="10026904" y="1666554"/>
              <a:ext cx="327755" cy="2045689"/>
              <a:chOff x="6989793" y="125116"/>
              <a:chExt cx="423340" cy="2642284"/>
            </a:xfrm>
          </p:grpSpPr>
          <p:sp>
            <p:nvSpPr>
              <p:cNvPr id="10" name="Graphic 207">
                <a:extLst>
                  <a:ext uri="{FF2B5EF4-FFF2-40B4-BE49-F238E27FC236}">
                    <a16:creationId xmlns:a16="http://schemas.microsoft.com/office/drawing/2014/main" id="{88C1A715-56BA-4418-A124-8AE0C7C68CFE}"/>
                  </a:ext>
                </a:extLst>
              </p:cNvPr>
              <p:cNvSpPr/>
              <p:nvPr/>
            </p:nvSpPr>
            <p:spPr>
              <a:xfrm>
                <a:off x="6989899" y="125116"/>
                <a:ext cx="417986" cy="755695"/>
              </a:xfrm>
              <a:custGeom>
                <a:avLst/>
                <a:gdLst>
                  <a:gd name="connsiteX0" fmla="*/ 236730 w 417986"/>
                  <a:gd name="connsiteY0" fmla="*/ 10941 h 755695"/>
                  <a:gd name="connsiteX1" fmla="*/ 351830 w 417986"/>
                  <a:gd name="connsiteY1" fmla="*/ 3674 h 755695"/>
                  <a:gd name="connsiteX2" fmla="*/ 417101 w 417986"/>
                  <a:gd name="connsiteY2" fmla="*/ 96714 h 755695"/>
                  <a:gd name="connsiteX3" fmla="*/ 259827 w 417986"/>
                  <a:gd name="connsiteY3" fmla="*/ 441107 h 755695"/>
                  <a:gd name="connsiteX4" fmla="*/ 820 w 417986"/>
                  <a:gd name="connsiteY4" fmla="*/ 755523 h 755695"/>
                  <a:gd name="connsiteX5" fmla="*/ 365 w 417986"/>
                  <a:gd name="connsiteY5" fmla="*/ 129350 h 755695"/>
                  <a:gd name="connsiteX6" fmla="*/ 236730 w 417986"/>
                  <a:gd name="connsiteY6" fmla="*/ 10941 h 755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7986" h="755695">
                    <a:moveTo>
                      <a:pt x="236730" y="10941"/>
                    </a:moveTo>
                    <a:cubicBezTo>
                      <a:pt x="274491" y="2182"/>
                      <a:pt x="312576" y="-4436"/>
                      <a:pt x="351830" y="3674"/>
                    </a:cubicBezTo>
                    <a:cubicBezTo>
                      <a:pt x="394976" y="12498"/>
                      <a:pt x="423459" y="52530"/>
                      <a:pt x="417101" y="96714"/>
                    </a:cubicBezTo>
                    <a:cubicBezTo>
                      <a:pt x="398415" y="226867"/>
                      <a:pt x="350338" y="324449"/>
                      <a:pt x="259827" y="441107"/>
                    </a:cubicBezTo>
                    <a:cubicBezTo>
                      <a:pt x="190469" y="530578"/>
                      <a:pt x="3155" y="762920"/>
                      <a:pt x="820" y="755523"/>
                    </a:cubicBezTo>
                    <a:cubicBezTo>
                      <a:pt x="-608" y="750852"/>
                      <a:pt x="236" y="333208"/>
                      <a:pt x="365" y="129350"/>
                    </a:cubicBezTo>
                    <a:cubicBezTo>
                      <a:pt x="53569" y="95741"/>
                      <a:pt x="180607" y="23917"/>
                      <a:pt x="236730" y="10941"/>
                    </a:cubicBezTo>
                    <a:close/>
                  </a:path>
                </a:pathLst>
              </a:custGeom>
              <a:solidFill>
                <a:srgbClr val="F7B2C5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Graphic 207">
                <a:extLst>
                  <a:ext uri="{FF2B5EF4-FFF2-40B4-BE49-F238E27FC236}">
                    <a16:creationId xmlns:a16="http://schemas.microsoft.com/office/drawing/2014/main" id="{73B3FE69-4ACA-46D7-A540-14704FFC57D8}"/>
                  </a:ext>
                </a:extLst>
              </p:cNvPr>
              <p:cNvSpPr/>
              <p:nvPr/>
            </p:nvSpPr>
            <p:spPr>
              <a:xfrm>
                <a:off x="6989793" y="1280152"/>
                <a:ext cx="423340" cy="711338"/>
              </a:xfrm>
              <a:custGeom>
                <a:avLst/>
                <a:gdLst>
                  <a:gd name="connsiteX0" fmla="*/ 239366 w 423340"/>
                  <a:gd name="connsiteY0" fmla="*/ 6453 h 711338"/>
                  <a:gd name="connsiteX1" fmla="*/ 358359 w 423340"/>
                  <a:gd name="connsiteY1" fmla="*/ 5090 h 711338"/>
                  <a:gd name="connsiteX2" fmla="*/ 421489 w 423340"/>
                  <a:gd name="connsiteY2" fmla="*/ 104619 h 711338"/>
                  <a:gd name="connsiteX3" fmla="*/ 316316 w 423340"/>
                  <a:gd name="connsiteY3" fmla="*/ 332418 h 711338"/>
                  <a:gd name="connsiteX4" fmla="*/ 342 w 423340"/>
                  <a:gd name="connsiteY4" fmla="*/ 711263 h 711338"/>
                  <a:gd name="connsiteX5" fmla="*/ 17 w 423340"/>
                  <a:gd name="connsiteY5" fmla="*/ 85414 h 711338"/>
                  <a:gd name="connsiteX6" fmla="*/ 239366 w 423340"/>
                  <a:gd name="connsiteY6" fmla="*/ 6453 h 711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3340" h="711338">
                    <a:moveTo>
                      <a:pt x="239366" y="6453"/>
                    </a:moveTo>
                    <a:cubicBezTo>
                      <a:pt x="278879" y="94"/>
                      <a:pt x="318781" y="-3539"/>
                      <a:pt x="358359" y="5090"/>
                    </a:cubicBezTo>
                    <a:cubicBezTo>
                      <a:pt x="410783" y="16639"/>
                      <a:pt x="429729" y="52519"/>
                      <a:pt x="421489" y="104619"/>
                    </a:cubicBezTo>
                    <a:cubicBezTo>
                      <a:pt x="408059" y="190327"/>
                      <a:pt x="362057" y="261568"/>
                      <a:pt x="316316" y="332418"/>
                    </a:cubicBezTo>
                    <a:cubicBezTo>
                      <a:pt x="255197" y="427081"/>
                      <a:pt x="342" y="716713"/>
                      <a:pt x="342" y="711263"/>
                    </a:cubicBezTo>
                    <a:cubicBezTo>
                      <a:pt x="-113" y="644694"/>
                      <a:pt x="17" y="221730"/>
                      <a:pt x="17" y="85414"/>
                    </a:cubicBezTo>
                    <a:cubicBezTo>
                      <a:pt x="67883" y="53167"/>
                      <a:pt x="170656" y="17483"/>
                      <a:pt x="239366" y="6453"/>
                    </a:cubicBezTo>
                    <a:close/>
                  </a:path>
                </a:pathLst>
              </a:custGeom>
              <a:solidFill>
                <a:srgbClr val="F7B2C5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Graphic 207">
                <a:extLst>
                  <a:ext uri="{FF2B5EF4-FFF2-40B4-BE49-F238E27FC236}">
                    <a16:creationId xmlns:a16="http://schemas.microsoft.com/office/drawing/2014/main" id="{EC497118-437C-4D9A-84FA-E49D2A97EBB0}"/>
                  </a:ext>
                </a:extLst>
              </p:cNvPr>
              <p:cNvSpPr/>
              <p:nvPr/>
            </p:nvSpPr>
            <p:spPr>
              <a:xfrm>
                <a:off x="6989864" y="2025957"/>
                <a:ext cx="419185" cy="741443"/>
              </a:xfrm>
              <a:custGeom>
                <a:avLst/>
                <a:gdLst>
                  <a:gd name="connsiteX0" fmla="*/ 184924 w 419185"/>
                  <a:gd name="connsiteY0" fmla="*/ 33130 h 741443"/>
                  <a:gd name="connsiteX1" fmla="*/ 353941 w 419185"/>
                  <a:gd name="connsiteY1" fmla="*/ 7372 h 741443"/>
                  <a:gd name="connsiteX2" fmla="*/ 417460 w 419185"/>
                  <a:gd name="connsiteY2" fmla="*/ 107225 h 741443"/>
                  <a:gd name="connsiteX3" fmla="*/ 373535 w 419185"/>
                  <a:gd name="connsiteY3" fmla="*/ 291229 h 741443"/>
                  <a:gd name="connsiteX4" fmla="*/ 286918 w 419185"/>
                  <a:gd name="connsiteY4" fmla="*/ 436694 h 741443"/>
                  <a:gd name="connsiteX5" fmla="*/ 465 w 419185"/>
                  <a:gd name="connsiteY5" fmla="*/ 741444 h 741443"/>
                  <a:gd name="connsiteX6" fmla="*/ 1762 w 419185"/>
                  <a:gd name="connsiteY6" fmla="*/ 144597 h 741443"/>
                  <a:gd name="connsiteX7" fmla="*/ 184924 w 419185"/>
                  <a:gd name="connsiteY7" fmla="*/ 33130 h 741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185" h="741443">
                    <a:moveTo>
                      <a:pt x="184924" y="33130"/>
                    </a:moveTo>
                    <a:cubicBezTo>
                      <a:pt x="258629" y="-4242"/>
                      <a:pt x="318645" y="-5475"/>
                      <a:pt x="353941" y="7372"/>
                    </a:cubicBezTo>
                    <a:cubicBezTo>
                      <a:pt x="398774" y="23657"/>
                      <a:pt x="410647" y="65636"/>
                      <a:pt x="417460" y="107225"/>
                    </a:cubicBezTo>
                    <a:cubicBezTo>
                      <a:pt x="423688" y="145310"/>
                      <a:pt x="413956" y="204612"/>
                      <a:pt x="373535" y="291229"/>
                    </a:cubicBezTo>
                    <a:cubicBezTo>
                      <a:pt x="349529" y="342681"/>
                      <a:pt x="319553" y="390498"/>
                      <a:pt x="286918" y="436694"/>
                    </a:cubicBezTo>
                    <a:cubicBezTo>
                      <a:pt x="229887" y="517667"/>
                      <a:pt x="37318" y="711079"/>
                      <a:pt x="465" y="741444"/>
                    </a:cubicBezTo>
                    <a:cubicBezTo>
                      <a:pt x="-1093" y="673383"/>
                      <a:pt x="1762" y="144597"/>
                      <a:pt x="1762" y="144597"/>
                    </a:cubicBezTo>
                    <a:cubicBezTo>
                      <a:pt x="36993" y="121499"/>
                      <a:pt x="128866" y="61613"/>
                      <a:pt x="184924" y="33130"/>
                    </a:cubicBezTo>
                    <a:close/>
                  </a:path>
                </a:pathLst>
              </a:custGeom>
              <a:solidFill>
                <a:srgbClr val="F7B2C5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C8F97AD6-A222-4FD4-94AC-A667F14C07DF}"/>
                </a:ext>
              </a:extLst>
            </p:cNvPr>
            <p:cNvGrpSpPr/>
            <p:nvPr/>
          </p:nvGrpSpPr>
          <p:grpSpPr>
            <a:xfrm>
              <a:off x="8096492" y="1977920"/>
              <a:ext cx="1755215" cy="2654372"/>
              <a:chOff x="1673358" y="1955227"/>
              <a:chExt cx="1755215" cy="2654372"/>
            </a:xfrm>
          </p:grpSpPr>
          <p:sp>
            <p:nvSpPr>
              <p:cNvPr id="20" name="Graphic 207">
                <a:extLst>
                  <a:ext uri="{FF2B5EF4-FFF2-40B4-BE49-F238E27FC236}">
                    <a16:creationId xmlns:a16="http://schemas.microsoft.com/office/drawing/2014/main" id="{E64BECB1-99E0-4F09-BB0E-279175AAB0D6}"/>
                  </a:ext>
                </a:extLst>
              </p:cNvPr>
              <p:cNvSpPr/>
              <p:nvPr/>
            </p:nvSpPr>
            <p:spPr>
              <a:xfrm>
                <a:off x="1673358" y="1955227"/>
                <a:ext cx="1755215" cy="2654372"/>
              </a:xfrm>
              <a:custGeom>
                <a:avLst/>
                <a:gdLst>
                  <a:gd name="connsiteX0" fmla="*/ 0 w 2267097"/>
                  <a:gd name="connsiteY0" fmla="*/ 0 h 3428480"/>
                  <a:gd name="connsiteX1" fmla="*/ 2267098 w 2267097"/>
                  <a:gd name="connsiteY1" fmla="*/ 0 h 3428480"/>
                  <a:gd name="connsiteX2" fmla="*/ 2267098 w 2267097"/>
                  <a:gd name="connsiteY2" fmla="*/ 3428481 h 3428480"/>
                  <a:gd name="connsiteX3" fmla="*/ 0 w 2267097"/>
                  <a:gd name="connsiteY3" fmla="*/ 3428481 h 3428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097" h="3428480">
                    <a:moveTo>
                      <a:pt x="0" y="0"/>
                    </a:moveTo>
                    <a:lnTo>
                      <a:pt x="2267098" y="0"/>
                    </a:lnTo>
                    <a:lnTo>
                      <a:pt x="2267098" y="3428481"/>
                    </a:lnTo>
                    <a:lnTo>
                      <a:pt x="0" y="3428481"/>
                    </a:lnTo>
                    <a:close/>
                  </a:path>
                </a:pathLst>
              </a:custGeom>
              <a:solidFill>
                <a:srgbClr val="FFFFFF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" name="Graphic 207">
                <a:extLst>
                  <a:ext uri="{FF2B5EF4-FFF2-40B4-BE49-F238E27FC236}">
                    <a16:creationId xmlns:a16="http://schemas.microsoft.com/office/drawing/2014/main" id="{3D4041FD-DFEB-4116-94DB-F4B3B39B1507}"/>
                  </a:ext>
                </a:extLst>
              </p:cNvPr>
              <p:cNvSpPr/>
              <p:nvPr/>
            </p:nvSpPr>
            <p:spPr>
              <a:xfrm>
                <a:off x="1831639" y="2905476"/>
                <a:ext cx="1429359" cy="1513297"/>
              </a:xfrm>
              <a:custGeom>
                <a:avLst/>
                <a:gdLst>
                  <a:gd name="connsiteX0" fmla="*/ 1824475 w 1846210"/>
                  <a:gd name="connsiteY0" fmla="*/ 1954627 h 1954627"/>
                  <a:gd name="connsiteX1" fmla="*/ 21735 w 1846210"/>
                  <a:gd name="connsiteY1" fmla="*/ 1954627 h 1954627"/>
                  <a:gd name="connsiteX2" fmla="*/ 0 w 1846210"/>
                  <a:gd name="connsiteY2" fmla="*/ 1932892 h 1954627"/>
                  <a:gd name="connsiteX3" fmla="*/ 0 w 1846210"/>
                  <a:gd name="connsiteY3" fmla="*/ 21735 h 1954627"/>
                  <a:gd name="connsiteX4" fmla="*/ 21735 w 1846210"/>
                  <a:gd name="connsiteY4" fmla="*/ 0 h 1954627"/>
                  <a:gd name="connsiteX5" fmla="*/ 1824475 w 1846210"/>
                  <a:gd name="connsiteY5" fmla="*/ 0 h 1954627"/>
                  <a:gd name="connsiteX6" fmla="*/ 1846210 w 1846210"/>
                  <a:gd name="connsiteY6" fmla="*/ 21735 h 1954627"/>
                  <a:gd name="connsiteX7" fmla="*/ 1846210 w 1846210"/>
                  <a:gd name="connsiteY7" fmla="*/ 1932827 h 1954627"/>
                  <a:gd name="connsiteX8" fmla="*/ 1824475 w 1846210"/>
                  <a:gd name="connsiteY8" fmla="*/ 1954627 h 1954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6210" h="1954627">
                    <a:moveTo>
                      <a:pt x="1824475" y="1954627"/>
                    </a:moveTo>
                    <a:lnTo>
                      <a:pt x="21735" y="1954627"/>
                    </a:lnTo>
                    <a:cubicBezTo>
                      <a:pt x="9732" y="1954627"/>
                      <a:pt x="0" y="1944895"/>
                      <a:pt x="0" y="1932892"/>
                    </a:cubicBezTo>
                    <a:lnTo>
                      <a:pt x="0" y="21735"/>
                    </a:lnTo>
                    <a:cubicBezTo>
                      <a:pt x="0" y="9732"/>
                      <a:pt x="9732" y="0"/>
                      <a:pt x="21735" y="0"/>
                    </a:cubicBezTo>
                    <a:lnTo>
                      <a:pt x="1824475" y="0"/>
                    </a:lnTo>
                    <a:cubicBezTo>
                      <a:pt x="1836478" y="0"/>
                      <a:pt x="1846210" y="9732"/>
                      <a:pt x="1846210" y="21735"/>
                    </a:cubicBezTo>
                    <a:lnTo>
                      <a:pt x="1846210" y="1932827"/>
                    </a:lnTo>
                    <a:cubicBezTo>
                      <a:pt x="1846210" y="1944895"/>
                      <a:pt x="1836478" y="1954627"/>
                      <a:pt x="1824475" y="195462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185E96DE-A307-4E8B-A81C-1C9190E53A13}"/>
                  </a:ext>
                </a:extLst>
              </p:cNvPr>
              <p:cNvSpPr/>
              <p:nvPr/>
            </p:nvSpPr>
            <p:spPr>
              <a:xfrm>
                <a:off x="2387996" y="3537460"/>
                <a:ext cx="290633" cy="249270"/>
              </a:xfrm>
              <a:custGeom>
                <a:avLst/>
                <a:gdLst>
                  <a:gd name="connsiteX0" fmla="*/ 148200 w 290633"/>
                  <a:gd name="connsiteY0" fmla="*/ 94526 h 249270"/>
                  <a:gd name="connsiteX1" fmla="*/ 196072 w 290633"/>
                  <a:gd name="connsiteY1" fmla="*/ 140789 h 249270"/>
                  <a:gd name="connsiteX2" fmla="*/ 146242 w 290633"/>
                  <a:gd name="connsiteY2" fmla="*/ 189062 h 249270"/>
                  <a:gd name="connsiteX3" fmla="*/ 100429 w 290633"/>
                  <a:gd name="connsiteY3" fmla="*/ 139031 h 249270"/>
                  <a:gd name="connsiteX4" fmla="*/ 148200 w 290633"/>
                  <a:gd name="connsiteY4" fmla="*/ 94526 h 249270"/>
                  <a:gd name="connsiteX5" fmla="*/ 148753 w 290633"/>
                  <a:gd name="connsiteY5" fmla="*/ 79204 h 249270"/>
                  <a:gd name="connsiteX6" fmla="*/ 86666 w 290633"/>
                  <a:gd name="connsiteY6" fmla="*/ 140488 h 249270"/>
                  <a:gd name="connsiteX7" fmla="*/ 147799 w 290633"/>
                  <a:gd name="connsiteY7" fmla="*/ 203178 h 249270"/>
                  <a:gd name="connsiteX8" fmla="*/ 210237 w 290633"/>
                  <a:gd name="connsiteY8" fmla="*/ 141141 h 249270"/>
                  <a:gd name="connsiteX9" fmla="*/ 148753 w 290633"/>
                  <a:gd name="connsiteY9" fmla="*/ 79204 h 249270"/>
                  <a:gd name="connsiteX10" fmla="*/ 177385 w 290633"/>
                  <a:gd name="connsiteY10" fmla="*/ 390 h 249270"/>
                  <a:gd name="connsiteX11" fmla="*/ 214457 w 290633"/>
                  <a:gd name="connsiteY11" fmla="*/ 27968 h 249270"/>
                  <a:gd name="connsiteX12" fmla="*/ 225708 w 290633"/>
                  <a:gd name="connsiteY12" fmla="*/ 37462 h 249270"/>
                  <a:gd name="connsiteX13" fmla="*/ 289806 w 290633"/>
                  <a:gd name="connsiteY13" fmla="*/ 105778 h 249270"/>
                  <a:gd name="connsiteX14" fmla="*/ 287545 w 290633"/>
                  <a:gd name="connsiteY14" fmla="*/ 198406 h 249270"/>
                  <a:gd name="connsiteX15" fmla="*/ 227668 w 290633"/>
                  <a:gd name="connsiteY15" fmla="*/ 249040 h 249270"/>
                  <a:gd name="connsiteX16" fmla="*/ 144383 w 290633"/>
                  <a:gd name="connsiteY16" fmla="*/ 249140 h 249270"/>
                  <a:gd name="connsiteX17" fmla="*/ 65468 w 290633"/>
                  <a:gd name="connsiteY17" fmla="*/ 249140 h 249270"/>
                  <a:gd name="connsiteX18" fmla="*/ 115 w 290633"/>
                  <a:gd name="connsiteY18" fmla="*/ 183738 h 249270"/>
                  <a:gd name="connsiteX19" fmla="*/ 16 w 290633"/>
                  <a:gd name="connsiteY19" fmla="*/ 100755 h 249270"/>
                  <a:gd name="connsiteX20" fmla="*/ 63006 w 290633"/>
                  <a:gd name="connsiteY20" fmla="*/ 37361 h 249270"/>
                  <a:gd name="connsiteX21" fmla="*/ 84104 w 290633"/>
                  <a:gd name="connsiteY21" fmla="*/ 22844 h 249270"/>
                  <a:gd name="connsiteX22" fmla="*/ 115700 w 290633"/>
                  <a:gd name="connsiteY22" fmla="*/ 441 h 249270"/>
                  <a:gd name="connsiteX23" fmla="*/ 177385 w 290633"/>
                  <a:gd name="connsiteY23" fmla="*/ 390 h 249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90633" h="249270">
                    <a:moveTo>
                      <a:pt x="148200" y="94526"/>
                    </a:moveTo>
                    <a:cubicBezTo>
                      <a:pt x="175376" y="94726"/>
                      <a:pt x="196273" y="114870"/>
                      <a:pt x="196072" y="140789"/>
                    </a:cubicBezTo>
                    <a:cubicBezTo>
                      <a:pt x="195921" y="167513"/>
                      <a:pt x="173367" y="189364"/>
                      <a:pt x="146242" y="189062"/>
                    </a:cubicBezTo>
                    <a:cubicBezTo>
                      <a:pt x="119920" y="188761"/>
                      <a:pt x="100128" y="167161"/>
                      <a:pt x="100429" y="139031"/>
                    </a:cubicBezTo>
                    <a:cubicBezTo>
                      <a:pt x="100731" y="113714"/>
                      <a:pt x="121527" y="94324"/>
                      <a:pt x="148200" y="94526"/>
                    </a:cubicBezTo>
                    <a:close/>
                    <a:moveTo>
                      <a:pt x="148753" y="79204"/>
                    </a:moveTo>
                    <a:cubicBezTo>
                      <a:pt x="115750" y="78703"/>
                      <a:pt x="82245" y="110500"/>
                      <a:pt x="86666" y="140488"/>
                    </a:cubicBezTo>
                    <a:cubicBezTo>
                      <a:pt x="81995" y="172687"/>
                      <a:pt x="117308" y="204534"/>
                      <a:pt x="147799" y="203178"/>
                    </a:cubicBezTo>
                    <a:cubicBezTo>
                      <a:pt x="182961" y="201671"/>
                      <a:pt x="208730" y="176052"/>
                      <a:pt x="210237" y="141141"/>
                    </a:cubicBezTo>
                    <a:cubicBezTo>
                      <a:pt x="211594" y="109244"/>
                      <a:pt x="177787" y="79656"/>
                      <a:pt x="148753" y="79204"/>
                    </a:cubicBezTo>
                    <a:close/>
                    <a:moveTo>
                      <a:pt x="177385" y="390"/>
                    </a:moveTo>
                    <a:cubicBezTo>
                      <a:pt x="196574" y="792"/>
                      <a:pt x="209383" y="10135"/>
                      <a:pt x="214457" y="27968"/>
                    </a:cubicBezTo>
                    <a:cubicBezTo>
                      <a:pt x="216365" y="34599"/>
                      <a:pt x="218525" y="37110"/>
                      <a:pt x="225708" y="37462"/>
                    </a:cubicBezTo>
                    <a:cubicBezTo>
                      <a:pt x="268707" y="39370"/>
                      <a:pt x="290458" y="62276"/>
                      <a:pt x="289806" y="105778"/>
                    </a:cubicBezTo>
                    <a:cubicBezTo>
                      <a:pt x="289353" y="136721"/>
                      <a:pt x="293121" y="167764"/>
                      <a:pt x="287545" y="198406"/>
                    </a:cubicBezTo>
                    <a:cubicBezTo>
                      <a:pt x="281969" y="228997"/>
                      <a:pt x="258862" y="248588"/>
                      <a:pt x="227668" y="249040"/>
                    </a:cubicBezTo>
                    <a:cubicBezTo>
                      <a:pt x="199889" y="249492"/>
                      <a:pt x="172161" y="249140"/>
                      <a:pt x="144383" y="249140"/>
                    </a:cubicBezTo>
                    <a:cubicBezTo>
                      <a:pt x="118061" y="249140"/>
                      <a:pt x="91740" y="249241"/>
                      <a:pt x="65468" y="249140"/>
                    </a:cubicBezTo>
                    <a:cubicBezTo>
                      <a:pt x="25684" y="248990"/>
                      <a:pt x="115" y="223371"/>
                      <a:pt x="115" y="183738"/>
                    </a:cubicBezTo>
                    <a:cubicBezTo>
                      <a:pt x="115" y="156060"/>
                      <a:pt x="568" y="128382"/>
                      <a:pt x="16" y="100755"/>
                    </a:cubicBezTo>
                    <a:cubicBezTo>
                      <a:pt x="-739" y="65591"/>
                      <a:pt x="26388" y="33142"/>
                      <a:pt x="63006" y="37361"/>
                    </a:cubicBezTo>
                    <a:cubicBezTo>
                      <a:pt x="74811" y="38667"/>
                      <a:pt x="80789" y="34950"/>
                      <a:pt x="84104" y="22844"/>
                    </a:cubicBezTo>
                    <a:cubicBezTo>
                      <a:pt x="88223" y="8076"/>
                      <a:pt x="100580" y="893"/>
                      <a:pt x="115700" y="441"/>
                    </a:cubicBezTo>
                    <a:cubicBezTo>
                      <a:pt x="136245" y="-213"/>
                      <a:pt x="156841" y="-62"/>
                      <a:pt x="177385" y="39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648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6B5FAA54-86DC-42AA-9874-AE5CE61CC6AD}"/>
                  </a:ext>
                </a:extLst>
              </p:cNvPr>
              <p:cNvGrpSpPr/>
              <p:nvPr/>
            </p:nvGrpSpPr>
            <p:grpSpPr>
              <a:xfrm>
                <a:off x="1775205" y="2329291"/>
                <a:ext cx="1553516" cy="537204"/>
                <a:chOff x="1775205" y="2329291"/>
                <a:chExt cx="1553516" cy="537204"/>
              </a:xfrm>
            </p:grpSpPr>
            <p:sp>
              <p:nvSpPr>
                <p:cNvPr id="22" name="Graphic 207">
                  <a:extLst>
                    <a:ext uri="{FF2B5EF4-FFF2-40B4-BE49-F238E27FC236}">
                      <a16:creationId xmlns:a16="http://schemas.microsoft.com/office/drawing/2014/main" id="{9D80B667-F135-419B-A68D-A2B87160C4AC}"/>
                    </a:ext>
                  </a:extLst>
                </p:cNvPr>
                <p:cNvSpPr/>
                <p:nvPr/>
              </p:nvSpPr>
              <p:spPr>
                <a:xfrm>
                  <a:off x="1847008" y="2738905"/>
                  <a:ext cx="128750" cy="127590"/>
                </a:xfrm>
                <a:custGeom>
                  <a:avLst/>
                  <a:gdLst>
                    <a:gd name="connsiteX0" fmla="*/ 82987 w 166298"/>
                    <a:gd name="connsiteY0" fmla="*/ 164800 h 164800"/>
                    <a:gd name="connsiteX1" fmla="*/ 3 w 166298"/>
                    <a:gd name="connsiteY1" fmla="*/ 82854 h 164800"/>
                    <a:gd name="connsiteX2" fmla="*/ 83765 w 166298"/>
                    <a:gd name="connsiteY2" fmla="*/ 0 h 164800"/>
                    <a:gd name="connsiteX3" fmla="*/ 166295 w 166298"/>
                    <a:gd name="connsiteY3" fmla="*/ 83633 h 164800"/>
                    <a:gd name="connsiteX4" fmla="*/ 82987 w 166298"/>
                    <a:gd name="connsiteY4" fmla="*/ 164800 h 164800"/>
                    <a:gd name="connsiteX5" fmla="*/ 82987 w 166298"/>
                    <a:gd name="connsiteY5" fmla="*/ 164800 h 16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6298" h="164800">
                      <a:moveTo>
                        <a:pt x="82987" y="164800"/>
                      </a:moveTo>
                      <a:cubicBezTo>
                        <a:pt x="37180" y="164670"/>
                        <a:pt x="457" y="128336"/>
                        <a:pt x="3" y="82854"/>
                      </a:cubicBezTo>
                      <a:cubicBezTo>
                        <a:pt x="-386" y="36853"/>
                        <a:pt x="36921" y="-129"/>
                        <a:pt x="83765" y="0"/>
                      </a:cubicBezTo>
                      <a:cubicBezTo>
                        <a:pt x="130870" y="130"/>
                        <a:pt x="166684" y="36399"/>
                        <a:pt x="166295" y="83633"/>
                      </a:cubicBezTo>
                      <a:cubicBezTo>
                        <a:pt x="165841" y="129439"/>
                        <a:pt x="129377" y="164930"/>
                        <a:pt x="82987" y="164800"/>
                      </a:cubicBezTo>
                      <a:lnTo>
                        <a:pt x="82987" y="16480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Graphic 207">
                  <a:extLst>
                    <a:ext uri="{FF2B5EF4-FFF2-40B4-BE49-F238E27FC236}">
                      <a16:creationId xmlns:a16="http://schemas.microsoft.com/office/drawing/2014/main" id="{F328D902-FFB2-47AF-91B6-A2BA9D32FE94}"/>
                    </a:ext>
                  </a:extLst>
                </p:cNvPr>
                <p:cNvSpPr/>
                <p:nvPr/>
              </p:nvSpPr>
              <p:spPr>
                <a:xfrm>
                  <a:off x="3154707" y="2776429"/>
                  <a:ext cx="20092" cy="20092"/>
                </a:xfrm>
                <a:custGeom>
                  <a:avLst/>
                  <a:gdLst>
                    <a:gd name="connsiteX0" fmla="*/ 25953 w 25952"/>
                    <a:gd name="connsiteY0" fmla="*/ 12976 h 25952"/>
                    <a:gd name="connsiteX1" fmla="*/ 12976 w 25952"/>
                    <a:gd name="connsiteY1" fmla="*/ 25953 h 25952"/>
                    <a:gd name="connsiteX2" fmla="*/ 0 w 25952"/>
                    <a:gd name="connsiteY2" fmla="*/ 12976 h 25952"/>
                    <a:gd name="connsiteX3" fmla="*/ 12976 w 25952"/>
                    <a:gd name="connsiteY3" fmla="*/ 0 h 25952"/>
                    <a:gd name="connsiteX4" fmla="*/ 25953 w 25952"/>
                    <a:gd name="connsiteY4" fmla="*/ 12976 h 25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52" h="25952">
                      <a:moveTo>
                        <a:pt x="25953" y="12976"/>
                      </a:moveTo>
                      <a:cubicBezTo>
                        <a:pt x="25953" y="20143"/>
                        <a:pt x="20143" y="25953"/>
                        <a:pt x="12976" y="25953"/>
                      </a:cubicBezTo>
                      <a:cubicBezTo>
                        <a:pt x="5810" y="25953"/>
                        <a:pt x="0" y="20143"/>
                        <a:pt x="0" y="12976"/>
                      </a:cubicBezTo>
                      <a:cubicBezTo>
                        <a:pt x="0" y="5810"/>
                        <a:pt x="5810" y="0"/>
                        <a:pt x="12976" y="0"/>
                      </a:cubicBezTo>
                      <a:cubicBezTo>
                        <a:pt x="20143" y="0"/>
                        <a:pt x="25953" y="5810"/>
                        <a:pt x="25953" y="12976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Graphic 207">
                  <a:extLst>
                    <a:ext uri="{FF2B5EF4-FFF2-40B4-BE49-F238E27FC236}">
                      <a16:creationId xmlns:a16="http://schemas.microsoft.com/office/drawing/2014/main" id="{4A2C51FF-F4A3-4056-B675-696E362832C6}"/>
                    </a:ext>
                  </a:extLst>
                </p:cNvPr>
                <p:cNvSpPr/>
                <p:nvPr/>
              </p:nvSpPr>
              <p:spPr>
                <a:xfrm>
                  <a:off x="3154707" y="2800641"/>
                  <a:ext cx="20092" cy="20092"/>
                </a:xfrm>
                <a:custGeom>
                  <a:avLst/>
                  <a:gdLst>
                    <a:gd name="connsiteX0" fmla="*/ 25953 w 25952"/>
                    <a:gd name="connsiteY0" fmla="*/ 12976 h 25952"/>
                    <a:gd name="connsiteX1" fmla="*/ 12976 w 25952"/>
                    <a:gd name="connsiteY1" fmla="*/ 25953 h 25952"/>
                    <a:gd name="connsiteX2" fmla="*/ 0 w 25952"/>
                    <a:gd name="connsiteY2" fmla="*/ 12976 h 25952"/>
                    <a:gd name="connsiteX3" fmla="*/ 12976 w 25952"/>
                    <a:gd name="connsiteY3" fmla="*/ 0 h 25952"/>
                    <a:gd name="connsiteX4" fmla="*/ 25953 w 25952"/>
                    <a:gd name="connsiteY4" fmla="*/ 12976 h 25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52" h="25952">
                      <a:moveTo>
                        <a:pt x="25953" y="12976"/>
                      </a:moveTo>
                      <a:cubicBezTo>
                        <a:pt x="25953" y="20143"/>
                        <a:pt x="20143" y="25953"/>
                        <a:pt x="12976" y="25953"/>
                      </a:cubicBezTo>
                      <a:cubicBezTo>
                        <a:pt x="5810" y="25953"/>
                        <a:pt x="0" y="20143"/>
                        <a:pt x="0" y="12976"/>
                      </a:cubicBezTo>
                      <a:cubicBezTo>
                        <a:pt x="0" y="5810"/>
                        <a:pt x="5810" y="0"/>
                        <a:pt x="12976" y="0"/>
                      </a:cubicBezTo>
                      <a:cubicBezTo>
                        <a:pt x="20143" y="0"/>
                        <a:pt x="25953" y="5810"/>
                        <a:pt x="25953" y="12976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Graphic 207">
                  <a:extLst>
                    <a:ext uri="{FF2B5EF4-FFF2-40B4-BE49-F238E27FC236}">
                      <a16:creationId xmlns:a16="http://schemas.microsoft.com/office/drawing/2014/main" id="{28CDC71C-8456-4277-86B5-1F06862C183C}"/>
                    </a:ext>
                  </a:extLst>
                </p:cNvPr>
                <p:cNvSpPr/>
                <p:nvPr/>
              </p:nvSpPr>
              <p:spPr>
                <a:xfrm>
                  <a:off x="3154707" y="2825456"/>
                  <a:ext cx="20092" cy="20092"/>
                </a:xfrm>
                <a:custGeom>
                  <a:avLst/>
                  <a:gdLst>
                    <a:gd name="connsiteX0" fmla="*/ 25953 w 25952"/>
                    <a:gd name="connsiteY0" fmla="*/ 12976 h 25952"/>
                    <a:gd name="connsiteX1" fmla="*/ 12976 w 25952"/>
                    <a:gd name="connsiteY1" fmla="*/ 25953 h 25952"/>
                    <a:gd name="connsiteX2" fmla="*/ 0 w 25952"/>
                    <a:gd name="connsiteY2" fmla="*/ 12976 h 25952"/>
                    <a:gd name="connsiteX3" fmla="*/ 12976 w 25952"/>
                    <a:gd name="connsiteY3" fmla="*/ 0 h 25952"/>
                    <a:gd name="connsiteX4" fmla="*/ 25953 w 25952"/>
                    <a:gd name="connsiteY4" fmla="*/ 12976 h 25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52" h="25952">
                      <a:moveTo>
                        <a:pt x="25953" y="12976"/>
                      </a:moveTo>
                      <a:cubicBezTo>
                        <a:pt x="25953" y="20143"/>
                        <a:pt x="20143" y="25953"/>
                        <a:pt x="12976" y="25953"/>
                      </a:cubicBezTo>
                      <a:cubicBezTo>
                        <a:pt x="5810" y="25953"/>
                        <a:pt x="0" y="20143"/>
                        <a:pt x="0" y="12976"/>
                      </a:cubicBezTo>
                      <a:cubicBezTo>
                        <a:pt x="0" y="5810"/>
                        <a:pt x="5810" y="0"/>
                        <a:pt x="12976" y="0"/>
                      </a:cubicBezTo>
                      <a:cubicBezTo>
                        <a:pt x="20143" y="0"/>
                        <a:pt x="25953" y="5810"/>
                        <a:pt x="25953" y="12976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C324C6AE-96F6-4838-B866-A61500673D70}"/>
                    </a:ext>
                  </a:extLst>
                </p:cNvPr>
                <p:cNvSpPr/>
                <p:nvPr/>
              </p:nvSpPr>
              <p:spPr>
                <a:xfrm>
                  <a:off x="2001828" y="2793436"/>
                  <a:ext cx="282304" cy="37694"/>
                </a:xfrm>
                <a:prstGeom prst="roundRect">
                  <a:avLst/>
                </a:prstGeom>
                <a:solidFill>
                  <a:srgbClr val="D3D3D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Rectangle: Rounded Corners 52">
                  <a:extLst>
                    <a:ext uri="{FF2B5EF4-FFF2-40B4-BE49-F238E27FC236}">
                      <a16:creationId xmlns:a16="http://schemas.microsoft.com/office/drawing/2014/main" id="{3CB1BF61-513C-4036-A277-7E1CA722D130}"/>
                    </a:ext>
                  </a:extLst>
                </p:cNvPr>
                <p:cNvSpPr/>
                <p:nvPr/>
              </p:nvSpPr>
              <p:spPr>
                <a:xfrm>
                  <a:off x="1777667" y="2622284"/>
                  <a:ext cx="213795" cy="28318"/>
                </a:xfrm>
                <a:prstGeom prst="roundRect">
                  <a:avLst/>
                </a:prstGeom>
                <a:solidFill>
                  <a:srgbClr val="D3D3D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704D14A2-95A9-4208-82C3-65B1DB77363D}"/>
                    </a:ext>
                  </a:extLst>
                </p:cNvPr>
                <p:cNvSpPr/>
                <p:nvPr/>
              </p:nvSpPr>
              <p:spPr>
                <a:xfrm>
                  <a:off x="2104838" y="2622284"/>
                  <a:ext cx="213795" cy="28318"/>
                </a:xfrm>
                <a:prstGeom prst="roundRect">
                  <a:avLst/>
                </a:prstGeom>
                <a:solidFill>
                  <a:srgbClr val="D3D3D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Rectangle: Rounded Corners 54">
                  <a:extLst>
                    <a:ext uri="{FF2B5EF4-FFF2-40B4-BE49-F238E27FC236}">
                      <a16:creationId xmlns:a16="http://schemas.microsoft.com/office/drawing/2014/main" id="{B406968D-38F3-466D-899E-DBABC76601CC}"/>
                    </a:ext>
                  </a:extLst>
                </p:cNvPr>
                <p:cNvSpPr/>
                <p:nvPr/>
              </p:nvSpPr>
              <p:spPr>
                <a:xfrm>
                  <a:off x="2432009" y="2622284"/>
                  <a:ext cx="213795" cy="28318"/>
                </a:xfrm>
                <a:prstGeom prst="roundRect">
                  <a:avLst/>
                </a:prstGeom>
                <a:solidFill>
                  <a:srgbClr val="D3D3D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622E48E9-CA4A-4C19-B88A-69B716787A4A}"/>
                    </a:ext>
                  </a:extLst>
                </p:cNvPr>
                <p:cNvSpPr/>
                <p:nvPr/>
              </p:nvSpPr>
              <p:spPr>
                <a:xfrm>
                  <a:off x="2759181" y="2622284"/>
                  <a:ext cx="213795" cy="28318"/>
                </a:xfrm>
                <a:prstGeom prst="roundRect">
                  <a:avLst/>
                </a:prstGeom>
                <a:solidFill>
                  <a:srgbClr val="D3D3D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Rectangle: Rounded Corners 56">
                  <a:extLst>
                    <a:ext uri="{FF2B5EF4-FFF2-40B4-BE49-F238E27FC236}">
                      <a16:creationId xmlns:a16="http://schemas.microsoft.com/office/drawing/2014/main" id="{C866CD94-5A7C-42CA-BEE6-4641886E8475}"/>
                    </a:ext>
                  </a:extLst>
                </p:cNvPr>
                <p:cNvSpPr/>
                <p:nvPr/>
              </p:nvSpPr>
              <p:spPr>
                <a:xfrm>
                  <a:off x="3086352" y="2622284"/>
                  <a:ext cx="213795" cy="28318"/>
                </a:xfrm>
                <a:prstGeom prst="roundRect">
                  <a:avLst/>
                </a:prstGeom>
                <a:solidFill>
                  <a:srgbClr val="D3D3D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C60E9DE2-768B-4EB9-BA61-F7FDEDBD701B}"/>
                    </a:ext>
                  </a:extLst>
                </p:cNvPr>
                <p:cNvSpPr/>
                <p:nvPr/>
              </p:nvSpPr>
              <p:spPr>
                <a:xfrm>
                  <a:off x="1775205" y="2348414"/>
                  <a:ext cx="224423" cy="224423"/>
                </a:xfrm>
                <a:prstGeom prst="ellipse">
                  <a:avLst/>
                </a:prstGeom>
                <a:solidFill>
                  <a:schemeClr val="accent4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D6AD622F-6502-45EE-92AC-F7C9C7F7B1E4}"/>
                    </a:ext>
                  </a:extLst>
                </p:cNvPr>
                <p:cNvGrpSpPr/>
                <p:nvPr/>
              </p:nvGrpSpPr>
              <p:grpSpPr>
                <a:xfrm>
                  <a:off x="2084660" y="2329291"/>
                  <a:ext cx="262669" cy="262669"/>
                  <a:chOff x="5027657" y="1010440"/>
                  <a:chExt cx="339273" cy="339273"/>
                </a:xfrm>
              </p:grpSpPr>
              <p:sp>
                <p:nvSpPr>
                  <p:cNvPr id="81" name="Oval 80">
                    <a:extLst>
                      <a:ext uri="{FF2B5EF4-FFF2-40B4-BE49-F238E27FC236}">
                        <a16:creationId xmlns:a16="http://schemas.microsoft.com/office/drawing/2014/main" id="{00E116A9-401C-45F9-BB1B-9AD3B2DD9F46}"/>
                      </a:ext>
                    </a:extLst>
                  </p:cNvPr>
                  <p:cNvSpPr/>
                  <p:nvPr/>
                </p:nvSpPr>
                <p:spPr>
                  <a:xfrm>
                    <a:off x="5027657" y="1010440"/>
                    <a:ext cx="339273" cy="339273"/>
                  </a:xfrm>
                  <a:prstGeom prst="ellipse">
                    <a:avLst/>
                  </a:prstGeom>
                  <a:solidFill>
                    <a:srgbClr val="F16432"/>
                  </a:solidFill>
                  <a:ln w="6486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914C8F77-6972-4AE9-A21F-8657A66A4689}"/>
                      </a:ext>
                    </a:extLst>
                  </p:cNvPr>
                  <p:cNvSpPr/>
                  <p:nvPr/>
                </p:nvSpPr>
                <p:spPr>
                  <a:xfrm>
                    <a:off x="5034840" y="1017623"/>
                    <a:ext cx="324907" cy="324907"/>
                  </a:xfrm>
                  <a:prstGeom prst="ellipse">
                    <a:avLst/>
                  </a:prstGeom>
                  <a:solidFill>
                    <a:srgbClr val="C8DFCE"/>
                  </a:solidFill>
                  <a:ln w="6486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6AB7136A-3C37-4DD6-93EA-DC0D751F7F21}"/>
                    </a:ext>
                  </a:extLst>
                </p:cNvPr>
                <p:cNvGrpSpPr/>
                <p:nvPr/>
              </p:nvGrpSpPr>
              <p:grpSpPr>
                <a:xfrm>
                  <a:off x="2411791" y="2329291"/>
                  <a:ext cx="262669" cy="262669"/>
                  <a:chOff x="5027657" y="1010440"/>
                  <a:chExt cx="339273" cy="339273"/>
                </a:xfrm>
              </p:grpSpPr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36DABBC5-D43D-4B9D-A4AA-6FC97BDD52CA}"/>
                      </a:ext>
                    </a:extLst>
                  </p:cNvPr>
                  <p:cNvSpPr/>
                  <p:nvPr/>
                </p:nvSpPr>
                <p:spPr>
                  <a:xfrm>
                    <a:off x="5027657" y="1010440"/>
                    <a:ext cx="339273" cy="339273"/>
                  </a:xfrm>
                  <a:prstGeom prst="ellipse">
                    <a:avLst/>
                  </a:prstGeom>
                  <a:solidFill>
                    <a:srgbClr val="F16432"/>
                  </a:solidFill>
                  <a:ln w="6486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9AC4457A-C5F0-4E77-8EDA-E81B748E6577}"/>
                      </a:ext>
                    </a:extLst>
                  </p:cNvPr>
                  <p:cNvSpPr/>
                  <p:nvPr/>
                </p:nvSpPr>
                <p:spPr>
                  <a:xfrm>
                    <a:off x="5034840" y="1017623"/>
                    <a:ext cx="324907" cy="324907"/>
                  </a:xfrm>
                  <a:prstGeom prst="ellipse">
                    <a:avLst/>
                  </a:prstGeom>
                  <a:solidFill>
                    <a:srgbClr val="C8DFCE"/>
                  </a:solidFill>
                  <a:ln w="6486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505E3351-4871-4C9F-A3E5-386F26AD2568}"/>
                    </a:ext>
                  </a:extLst>
                </p:cNvPr>
                <p:cNvGrpSpPr/>
                <p:nvPr/>
              </p:nvGrpSpPr>
              <p:grpSpPr>
                <a:xfrm>
                  <a:off x="2738922" y="2329291"/>
                  <a:ext cx="262669" cy="262669"/>
                  <a:chOff x="5027657" y="1010440"/>
                  <a:chExt cx="339273" cy="339273"/>
                </a:xfrm>
              </p:grpSpPr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51EC97DC-B94B-4736-A28C-033F02BB1911}"/>
                      </a:ext>
                    </a:extLst>
                  </p:cNvPr>
                  <p:cNvSpPr/>
                  <p:nvPr/>
                </p:nvSpPr>
                <p:spPr>
                  <a:xfrm>
                    <a:off x="5027657" y="1010440"/>
                    <a:ext cx="339273" cy="339273"/>
                  </a:xfrm>
                  <a:prstGeom prst="ellipse">
                    <a:avLst/>
                  </a:prstGeom>
                  <a:solidFill>
                    <a:srgbClr val="F16432"/>
                  </a:solidFill>
                  <a:ln w="6486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Oval 77">
                    <a:extLst>
                      <a:ext uri="{FF2B5EF4-FFF2-40B4-BE49-F238E27FC236}">
                        <a16:creationId xmlns:a16="http://schemas.microsoft.com/office/drawing/2014/main" id="{64701240-FD9F-460A-BD19-A8E106D66201}"/>
                      </a:ext>
                    </a:extLst>
                  </p:cNvPr>
                  <p:cNvSpPr/>
                  <p:nvPr/>
                </p:nvSpPr>
                <p:spPr>
                  <a:xfrm>
                    <a:off x="5034840" y="1017623"/>
                    <a:ext cx="324907" cy="324907"/>
                  </a:xfrm>
                  <a:prstGeom prst="ellipse">
                    <a:avLst/>
                  </a:prstGeom>
                  <a:solidFill>
                    <a:srgbClr val="C8DFCE"/>
                  </a:solidFill>
                  <a:ln w="6486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206B1CC2-B9B9-4F2D-AD77-1DBF598A19B2}"/>
                    </a:ext>
                  </a:extLst>
                </p:cNvPr>
                <p:cNvGrpSpPr/>
                <p:nvPr/>
              </p:nvGrpSpPr>
              <p:grpSpPr>
                <a:xfrm>
                  <a:off x="3066052" y="2329291"/>
                  <a:ext cx="262669" cy="262669"/>
                  <a:chOff x="5027657" y="1010440"/>
                  <a:chExt cx="339273" cy="339273"/>
                </a:xfrm>
              </p:grpSpPr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78ABF38A-AC59-493C-BA15-7DFD9F50B75C}"/>
                      </a:ext>
                    </a:extLst>
                  </p:cNvPr>
                  <p:cNvSpPr/>
                  <p:nvPr/>
                </p:nvSpPr>
                <p:spPr>
                  <a:xfrm>
                    <a:off x="5027657" y="1010440"/>
                    <a:ext cx="339273" cy="339273"/>
                  </a:xfrm>
                  <a:prstGeom prst="ellipse">
                    <a:avLst/>
                  </a:prstGeom>
                  <a:solidFill>
                    <a:srgbClr val="F16432"/>
                  </a:solidFill>
                  <a:ln w="6486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FFD8FFC5-4B69-4271-BF5E-BEF315435DCD}"/>
                      </a:ext>
                    </a:extLst>
                  </p:cNvPr>
                  <p:cNvSpPr/>
                  <p:nvPr/>
                </p:nvSpPr>
                <p:spPr>
                  <a:xfrm>
                    <a:off x="5034840" y="1017623"/>
                    <a:ext cx="324907" cy="324907"/>
                  </a:xfrm>
                  <a:prstGeom prst="ellipse">
                    <a:avLst/>
                  </a:prstGeom>
                  <a:solidFill>
                    <a:srgbClr val="C8DFCE"/>
                  </a:solidFill>
                  <a:ln w="6486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B25DE787-59F9-46F8-A3CC-78AD63D7F022}"/>
                    </a:ext>
                  </a:extLst>
                </p:cNvPr>
                <p:cNvSpPr/>
                <p:nvPr/>
              </p:nvSpPr>
              <p:spPr>
                <a:xfrm>
                  <a:off x="2157298" y="2415941"/>
                  <a:ext cx="117393" cy="89367"/>
                </a:xfrm>
                <a:custGeom>
                  <a:avLst/>
                  <a:gdLst>
                    <a:gd name="connsiteX0" fmla="*/ 75813 w 151629"/>
                    <a:gd name="connsiteY0" fmla="*/ 0 h 115430"/>
                    <a:gd name="connsiteX1" fmla="*/ 112332 w 151629"/>
                    <a:gd name="connsiteY1" fmla="*/ 36519 h 115430"/>
                    <a:gd name="connsiteX2" fmla="*/ 101636 w 151629"/>
                    <a:gd name="connsiteY2" fmla="*/ 62342 h 115430"/>
                    <a:gd name="connsiteX3" fmla="*/ 92112 w 151629"/>
                    <a:gd name="connsiteY3" fmla="*/ 66287 h 115430"/>
                    <a:gd name="connsiteX4" fmla="*/ 100180 w 151629"/>
                    <a:gd name="connsiteY4" fmla="*/ 67507 h 115430"/>
                    <a:gd name="connsiteX5" fmla="*/ 151313 w 151629"/>
                    <a:gd name="connsiteY5" fmla="*/ 113867 h 115430"/>
                    <a:gd name="connsiteX6" fmla="*/ 151629 w 151629"/>
                    <a:gd name="connsiteY6" fmla="*/ 115430 h 115430"/>
                    <a:gd name="connsiteX7" fmla="*/ 0 w 151629"/>
                    <a:gd name="connsiteY7" fmla="*/ 115430 h 115430"/>
                    <a:gd name="connsiteX8" fmla="*/ 315 w 151629"/>
                    <a:gd name="connsiteY8" fmla="*/ 113867 h 115430"/>
                    <a:gd name="connsiteX9" fmla="*/ 51448 w 151629"/>
                    <a:gd name="connsiteY9" fmla="*/ 67507 h 115430"/>
                    <a:gd name="connsiteX10" fmla="*/ 59515 w 151629"/>
                    <a:gd name="connsiteY10" fmla="*/ 66287 h 115430"/>
                    <a:gd name="connsiteX11" fmla="*/ 49990 w 151629"/>
                    <a:gd name="connsiteY11" fmla="*/ 62342 h 115430"/>
                    <a:gd name="connsiteX12" fmla="*/ 39294 w 151629"/>
                    <a:gd name="connsiteY12" fmla="*/ 36519 h 115430"/>
                    <a:gd name="connsiteX13" fmla="*/ 75813 w 151629"/>
                    <a:gd name="connsiteY13" fmla="*/ 0 h 11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1629" h="115430">
                      <a:moveTo>
                        <a:pt x="75813" y="0"/>
                      </a:moveTo>
                      <a:cubicBezTo>
                        <a:pt x="95982" y="0"/>
                        <a:pt x="112332" y="16350"/>
                        <a:pt x="112332" y="36519"/>
                      </a:cubicBezTo>
                      <a:cubicBezTo>
                        <a:pt x="112332" y="46603"/>
                        <a:pt x="108245" y="55733"/>
                        <a:pt x="101636" y="62342"/>
                      </a:cubicBezTo>
                      <a:lnTo>
                        <a:pt x="92112" y="66287"/>
                      </a:lnTo>
                      <a:lnTo>
                        <a:pt x="100180" y="67507"/>
                      </a:lnTo>
                      <a:cubicBezTo>
                        <a:pt x="123272" y="74689"/>
                        <a:pt x="141984" y="91810"/>
                        <a:pt x="151313" y="113867"/>
                      </a:cubicBezTo>
                      <a:lnTo>
                        <a:pt x="151629" y="115430"/>
                      </a:lnTo>
                      <a:lnTo>
                        <a:pt x="0" y="115430"/>
                      </a:lnTo>
                      <a:lnTo>
                        <a:pt x="315" y="113867"/>
                      </a:lnTo>
                      <a:cubicBezTo>
                        <a:pt x="9644" y="91810"/>
                        <a:pt x="28357" y="74689"/>
                        <a:pt x="51448" y="67507"/>
                      </a:cubicBezTo>
                      <a:lnTo>
                        <a:pt x="59515" y="66287"/>
                      </a:lnTo>
                      <a:lnTo>
                        <a:pt x="49990" y="62342"/>
                      </a:lnTo>
                      <a:cubicBezTo>
                        <a:pt x="43382" y="55733"/>
                        <a:pt x="39294" y="46603"/>
                        <a:pt x="39294" y="36519"/>
                      </a:cubicBezTo>
                      <a:cubicBezTo>
                        <a:pt x="39294" y="16350"/>
                        <a:pt x="55644" y="0"/>
                        <a:pt x="7581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434E3F2F-AA33-4C56-A602-AF3198547A9D}"/>
                    </a:ext>
                  </a:extLst>
                </p:cNvPr>
                <p:cNvSpPr/>
                <p:nvPr/>
              </p:nvSpPr>
              <p:spPr>
                <a:xfrm>
                  <a:off x="2484429" y="2415941"/>
                  <a:ext cx="117393" cy="89367"/>
                </a:xfrm>
                <a:custGeom>
                  <a:avLst/>
                  <a:gdLst>
                    <a:gd name="connsiteX0" fmla="*/ 75813 w 151629"/>
                    <a:gd name="connsiteY0" fmla="*/ 0 h 115430"/>
                    <a:gd name="connsiteX1" fmla="*/ 112332 w 151629"/>
                    <a:gd name="connsiteY1" fmla="*/ 36519 h 115430"/>
                    <a:gd name="connsiteX2" fmla="*/ 101636 w 151629"/>
                    <a:gd name="connsiteY2" fmla="*/ 62342 h 115430"/>
                    <a:gd name="connsiteX3" fmla="*/ 92112 w 151629"/>
                    <a:gd name="connsiteY3" fmla="*/ 66287 h 115430"/>
                    <a:gd name="connsiteX4" fmla="*/ 100180 w 151629"/>
                    <a:gd name="connsiteY4" fmla="*/ 67507 h 115430"/>
                    <a:gd name="connsiteX5" fmla="*/ 151313 w 151629"/>
                    <a:gd name="connsiteY5" fmla="*/ 113867 h 115430"/>
                    <a:gd name="connsiteX6" fmla="*/ 151629 w 151629"/>
                    <a:gd name="connsiteY6" fmla="*/ 115430 h 115430"/>
                    <a:gd name="connsiteX7" fmla="*/ 0 w 151629"/>
                    <a:gd name="connsiteY7" fmla="*/ 115430 h 115430"/>
                    <a:gd name="connsiteX8" fmla="*/ 315 w 151629"/>
                    <a:gd name="connsiteY8" fmla="*/ 113867 h 115430"/>
                    <a:gd name="connsiteX9" fmla="*/ 51448 w 151629"/>
                    <a:gd name="connsiteY9" fmla="*/ 67507 h 115430"/>
                    <a:gd name="connsiteX10" fmla="*/ 59515 w 151629"/>
                    <a:gd name="connsiteY10" fmla="*/ 66287 h 115430"/>
                    <a:gd name="connsiteX11" fmla="*/ 49990 w 151629"/>
                    <a:gd name="connsiteY11" fmla="*/ 62342 h 115430"/>
                    <a:gd name="connsiteX12" fmla="*/ 39294 w 151629"/>
                    <a:gd name="connsiteY12" fmla="*/ 36519 h 115430"/>
                    <a:gd name="connsiteX13" fmla="*/ 75813 w 151629"/>
                    <a:gd name="connsiteY13" fmla="*/ 0 h 11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1629" h="115430">
                      <a:moveTo>
                        <a:pt x="75813" y="0"/>
                      </a:moveTo>
                      <a:cubicBezTo>
                        <a:pt x="95982" y="0"/>
                        <a:pt x="112332" y="16350"/>
                        <a:pt x="112332" y="36519"/>
                      </a:cubicBezTo>
                      <a:cubicBezTo>
                        <a:pt x="112332" y="46603"/>
                        <a:pt x="108245" y="55733"/>
                        <a:pt x="101636" y="62342"/>
                      </a:cubicBezTo>
                      <a:lnTo>
                        <a:pt x="92112" y="66287"/>
                      </a:lnTo>
                      <a:lnTo>
                        <a:pt x="100180" y="67507"/>
                      </a:lnTo>
                      <a:cubicBezTo>
                        <a:pt x="123272" y="74689"/>
                        <a:pt x="141984" y="91810"/>
                        <a:pt x="151313" y="113867"/>
                      </a:cubicBezTo>
                      <a:lnTo>
                        <a:pt x="151629" y="115430"/>
                      </a:lnTo>
                      <a:lnTo>
                        <a:pt x="0" y="115430"/>
                      </a:lnTo>
                      <a:lnTo>
                        <a:pt x="315" y="113867"/>
                      </a:lnTo>
                      <a:cubicBezTo>
                        <a:pt x="9644" y="91810"/>
                        <a:pt x="28357" y="74689"/>
                        <a:pt x="51448" y="67507"/>
                      </a:cubicBezTo>
                      <a:lnTo>
                        <a:pt x="59515" y="66287"/>
                      </a:lnTo>
                      <a:lnTo>
                        <a:pt x="49990" y="62342"/>
                      </a:lnTo>
                      <a:cubicBezTo>
                        <a:pt x="43382" y="55733"/>
                        <a:pt x="39294" y="46603"/>
                        <a:pt x="39294" y="36519"/>
                      </a:cubicBezTo>
                      <a:cubicBezTo>
                        <a:pt x="39294" y="16350"/>
                        <a:pt x="55644" y="0"/>
                        <a:pt x="7581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5B854E53-4C8A-4BE2-B3C3-CC25CF43FB9F}"/>
                    </a:ext>
                  </a:extLst>
                </p:cNvPr>
                <p:cNvSpPr/>
                <p:nvPr/>
              </p:nvSpPr>
              <p:spPr>
                <a:xfrm>
                  <a:off x="2811560" y="2415941"/>
                  <a:ext cx="117393" cy="89367"/>
                </a:xfrm>
                <a:custGeom>
                  <a:avLst/>
                  <a:gdLst>
                    <a:gd name="connsiteX0" fmla="*/ 75813 w 151629"/>
                    <a:gd name="connsiteY0" fmla="*/ 0 h 115430"/>
                    <a:gd name="connsiteX1" fmla="*/ 112332 w 151629"/>
                    <a:gd name="connsiteY1" fmla="*/ 36519 h 115430"/>
                    <a:gd name="connsiteX2" fmla="*/ 101636 w 151629"/>
                    <a:gd name="connsiteY2" fmla="*/ 62342 h 115430"/>
                    <a:gd name="connsiteX3" fmla="*/ 92112 w 151629"/>
                    <a:gd name="connsiteY3" fmla="*/ 66287 h 115430"/>
                    <a:gd name="connsiteX4" fmla="*/ 100180 w 151629"/>
                    <a:gd name="connsiteY4" fmla="*/ 67507 h 115430"/>
                    <a:gd name="connsiteX5" fmla="*/ 151313 w 151629"/>
                    <a:gd name="connsiteY5" fmla="*/ 113867 h 115430"/>
                    <a:gd name="connsiteX6" fmla="*/ 151629 w 151629"/>
                    <a:gd name="connsiteY6" fmla="*/ 115430 h 115430"/>
                    <a:gd name="connsiteX7" fmla="*/ 0 w 151629"/>
                    <a:gd name="connsiteY7" fmla="*/ 115430 h 115430"/>
                    <a:gd name="connsiteX8" fmla="*/ 315 w 151629"/>
                    <a:gd name="connsiteY8" fmla="*/ 113867 h 115430"/>
                    <a:gd name="connsiteX9" fmla="*/ 51448 w 151629"/>
                    <a:gd name="connsiteY9" fmla="*/ 67507 h 115430"/>
                    <a:gd name="connsiteX10" fmla="*/ 59515 w 151629"/>
                    <a:gd name="connsiteY10" fmla="*/ 66287 h 115430"/>
                    <a:gd name="connsiteX11" fmla="*/ 49990 w 151629"/>
                    <a:gd name="connsiteY11" fmla="*/ 62342 h 115430"/>
                    <a:gd name="connsiteX12" fmla="*/ 39294 w 151629"/>
                    <a:gd name="connsiteY12" fmla="*/ 36519 h 115430"/>
                    <a:gd name="connsiteX13" fmla="*/ 75813 w 151629"/>
                    <a:gd name="connsiteY13" fmla="*/ 0 h 11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1629" h="115430">
                      <a:moveTo>
                        <a:pt x="75813" y="0"/>
                      </a:moveTo>
                      <a:cubicBezTo>
                        <a:pt x="95982" y="0"/>
                        <a:pt x="112332" y="16350"/>
                        <a:pt x="112332" y="36519"/>
                      </a:cubicBezTo>
                      <a:cubicBezTo>
                        <a:pt x="112332" y="46603"/>
                        <a:pt x="108245" y="55733"/>
                        <a:pt x="101636" y="62342"/>
                      </a:cubicBezTo>
                      <a:lnTo>
                        <a:pt x="92112" y="66287"/>
                      </a:lnTo>
                      <a:lnTo>
                        <a:pt x="100180" y="67507"/>
                      </a:lnTo>
                      <a:cubicBezTo>
                        <a:pt x="123272" y="74689"/>
                        <a:pt x="141984" y="91810"/>
                        <a:pt x="151313" y="113867"/>
                      </a:cubicBezTo>
                      <a:lnTo>
                        <a:pt x="151629" y="115430"/>
                      </a:lnTo>
                      <a:lnTo>
                        <a:pt x="0" y="115430"/>
                      </a:lnTo>
                      <a:lnTo>
                        <a:pt x="315" y="113867"/>
                      </a:lnTo>
                      <a:cubicBezTo>
                        <a:pt x="9644" y="91810"/>
                        <a:pt x="28357" y="74689"/>
                        <a:pt x="51448" y="67507"/>
                      </a:cubicBezTo>
                      <a:lnTo>
                        <a:pt x="59515" y="66287"/>
                      </a:lnTo>
                      <a:lnTo>
                        <a:pt x="49990" y="62342"/>
                      </a:lnTo>
                      <a:cubicBezTo>
                        <a:pt x="43382" y="55733"/>
                        <a:pt x="39294" y="46603"/>
                        <a:pt x="39294" y="36519"/>
                      </a:cubicBezTo>
                      <a:cubicBezTo>
                        <a:pt x="39294" y="16350"/>
                        <a:pt x="55644" y="0"/>
                        <a:pt x="7581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5DA895FB-568E-440C-97EE-D09BBF383D09}"/>
                    </a:ext>
                  </a:extLst>
                </p:cNvPr>
                <p:cNvSpPr/>
                <p:nvPr/>
              </p:nvSpPr>
              <p:spPr>
                <a:xfrm>
                  <a:off x="3138691" y="2415941"/>
                  <a:ext cx="117393" cy="89367"/>
                </a:xfrm>
                <a:custGeom>
                  <a:avLst/>
                  <a:gdLst>
                    <a:gd name="connsiteX0" fmla="*/ 75813 w 151629"/>
                    <a:gd name="connsiteY0" fmla="*/ 0 h 115430"/>
                    <a:gd name="connsiteX1" fmla="*/ 112332 w 151629"/>
                    <a:gd name="connsiteY1" fmla="*/ 36519 h 115430"/>
                    <a:gd name="connsiteX2" fmla="*/ 101636 w 151629"/>
                    <a:gd name="connsiteY2" fmla="*/ 62342 h 115430"/>
                    <a:gd name="connsiteX3" fmla="*/ 92112 w 151629"/>
                    <a:gd name="connsiteY3" fmla="*/ 66287 h 115430"/>
                    <a:gd name="connsiteX4" fmla="*/ 100180 w 151629"/>
                    <a:gd name="connsiteY4" fmla="*/ 67507 h 115430"/>
                    <a:gd name="connsiteX5" fmla="*/ 151313 w 151629"/>
                    <a:gd name="connsiteY5" fmla="*/ 113867 h 115430"/>
                    <a:gd name="connsiteX6" fmla="*/ 151629 w 151629"/>
                    <a:gd name="connsiteY6" fmla="*/ 115430 h 115430"/>
                    <a:gd name="connsiteX7" fmla="*/ 0 w 151629"/>
                    <a:gd name="connsiteY7" fmla="*/ 115430 h 115430"/>
                    <a:gd name="connsiteX8" fmla="*/ 315 w 151629"/>
                    <a:gd name="connsiteY8" fmla="*/ 113867 h 115430"/>
                    <a:gd name="connsiteX9" fmla="*/ 51448 w 151629"/>
                    <a:gd name="connsiteY9" fmla="*/ 67507 h 115430"/>
                    <a:gd name="connsiteX10" fmla="*/ 59515 w 151629"/>
                    <a:gd name="connsiteY10" fmla="*/ 66287 h 115430"/>
                    <a:gd name="connsiteX11" fmla="*/ 49990 w 151629"/>
                    <a:gd name="connsiteY11" fmla="*/ 62342 h 115430"/>
                    <a:gd name="connsiteX12" fmla="*/ 39294 w 151629"/>
                    <a:gd name="connsiteY12" fmla="*/ 36519 h 115430"/>
                    <a:gd name="connsiteX13" fmla="*/ 75813 w 151629"/>
                    <a:gd name="connsiteY13" fmla="*/ 0 h 11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1629" h="115430">
                      <a:moveTo>
                        <a:pt x="75813" y="0"/>
                      </a:moveTo>
                      <a:cubicBezTo>
                        <a:pt x="95982" y="0"/>
                        <a:pt x="112332" y="16350"/>
                        <a:pt x="112332" y="36519"/>
                      </a:cubicBezTo>
                      <a:cubicBezTo>
                        <a:pt x="112332" y="46603"/>
                        <a:pt x="108245" y="55733"/>
                        <a:pt x="101636" y="62342"/>
                      </a:cubicBezTo>
                      <a:lnTo>
                        <a:pt x="92112" y="66287"/>
                      </a:lnTo>
                      <a:lnTo>
                        <a:pt x="100180" y="67507"/>
                      </a:lnTo>
                      <a:cubicBezTo>
                        <a:pt x="123272" y="74689"/>
                        <a:pt x="141984" y="91810"/>
                        <a:pt x="151313" y="113867"/>
                      </a:cubicBezTo>
                      <a:lnTo>
                        <a:pt x="151629" y="115430"/>
                      </a:lnTo>
                      <a:lnTo>
                        <a:pt x="0" y="115430"/>
                      </a:lnTo>
                      <a:lnTo>
                        <a:pt x="315" y="113867"/>
                      </a:lnTo>
                      <a:cubicBezTo>
                        <a:pt x="9644" y="91810"/>
                        <a:pt x="28357" y="74689"/>
                        <a:pt x="51448" y="67507"/>
                      </a:cubicBezTo>
                      <a:lnTo>
                        <a:pt x="59515" y="66287"/>
                      </a:lnTo>
                      <a:lnTo>
                        <a:pt x="49990" y="62342"/>
                      </a:lnTo>
                      <a:cubicBezTo>
                        <a:pt x="43382" y="55733"/>
                        <a:pt x="39294" y="46603"/>
                        <a:pt x="39294" y="36519"/>
                      </a:cubicBezTo>
                      <a:cubicBezTo>
                        <a:pt x="39294" y="16350"/>
                        <a:pt x="55644" y="0"/>
                        <a:pt x="7581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9C8CF47D-2A61-4735-97AF-A46D5D9BD38A}"/>
                    </a:ext>
                  </a:extLst>
                </p:cNvPr>
                <p:cNvSpPr/>
                <p:nvPr/>
              </p:nvSpPr>
              <p:spPr>
                <a:xfrm>
                  <a:off x="1942408" y="2512509"/>
                  <a:ext cx="63522" cy="63522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Plus Sign 67">
                  <a:extLst>
                    <a:ext uri="{FF2B5EF4-FFF2-40B4-BE49-F238E27FC236}">
                      <a16:creationId xmlns:a16="http://schemas.microsoft.com/office/drawing/2014/main" id="{635E79D3-0768-4136-B057-44893A746199}"/>
                    </a:ext>
                  </a:extLst>
                </p:cNvPr>
                <p:cNvSpPr/>
                <p:nvPr/>
              </p:nvSpPr>
              <p:spPr>
                <a:xfrm>
                  <a:off x="1944027" y="2514129"/>
                  <a:ext cx="60282" cy="60282"/>
                </a:xfrm>
                <a:prstGeom prst="mathPlus">
                  <a:avLst>
                    <a:gd name="adj1" fmla="val 1730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7A1C5836-60CA-4734-A1E3-5F883FF1043A}"/>
                  </a:ext>
                </a:extLst>
              </p:cNvPr>
              <p:cNvGrpSpPr/>
              <p:nvPr/>
            </p:nvGrpSpPr>
            <p:grpSpPr>
              <a:xfrm>
                <a:off x="1921056" y="4452184"/>
                <a:ext cx="1241924" cy="135469"/>
                <a:chOff x="1921056" y="4452184"/>
                <a:chExt cx="1241924" cy="135469"/>
              </a:xfrm>
            </p:grpSpPr>
            <p:sp>
              <p:nvSpPr>
                <p:cNvPr id="23" name="Graphic 207">
                  <a:extLst>
                    <a:ext uri="{FF2B5EF4-FFF2-40B4-BE49-F238E27FC236}">
                      <a16:creationId xmlns:a16="http://schemas.microsoft.com/office/drawing/2014/main" id="{C618540A-7B12-433D-8348-86F12CC3A17B}"/>
                    </a:ext>
                  </a:extLst>
                </p:cNvPr>
                <p:cNvSpPr/>
                <p:nvPr/>
              </p:nvSpPr>
              <p:spPr>
                <a:xfrm>
                  <a:off x="3063736" y="4464819"/>
                  <a:ext cx="99244" cy="90952"/>
                </a:xfrm>
                <a:custGeom>
                  <a:avLst/>
                  <a:gdLst>
                    <a:gd name="connsiteX0" fmla="*/ 0 w 128187"/>
                    <a:gd name="connsiteY0" fmla="*/ 117067 h 117477"/>
                    <a:gd name="connsiteX1" fmla="*/ 52100 w 128187"/>
                    <a:gd name="connsiteY1" fmla="*/ 66719 h 117477"/>
                    <a:gd name="connsiteX2" fmla="*/ 41070 w 128187"/>
                    <a:gd name="connsiteY2" fmla="*/ 9169 h 117477"/>
                    <a:gd name="connsiteX3" fmla="*/ 88758 w 128187"/>
                    <a:gd name="connsiteY3" fmla="*/ 10467 h 117477"/>
                    <a:gd name="connsiteX4" fmla="*/ 77404 w 128187"/>
                    <a:gd name="connsiteY4" fmla="*/ 64383 h 117477"/>
                    <a:gd name="connsiteX5" fmla="*/ 125611 w 128187"/>
                    <a:gd name="connsiteY5" fmla="*/ 99420 h 117477"/>
                    <a:gd name="connsiteX6" fmla="*/ 113284 w 128187"/>
                    <a:gd name="connsiteY6" fmla="*/ 117457 h 117477"/>
                    <a:gd name="connsiteX7" fmla="*/ 0 w 128187"/>
                    <a:gd name="connsiteY7" fmla="*/ 117067 h 117477"/>
                    <a:gd name="connsiteX8" fmla="*/ 0 w 128187"/>
                    <a:gd name="connsiteY8" fmla="*/ 117067 h 117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8187" h="117477">
                      <a:moveTo>
                        <a:pt x="0" y="117067"/>
                      </a:moveTo>
                      <a:cubicBezTo>
                        <a:pt x="6748" y="88130"/>
                        <a:pt x="24461" y="72429"/>
                        <a:pt x="52100" y="66719"/>
                      </a:cubicBezTo>
                      <a:cubicBezTo>
                        <a:pt x="28937" y="45568"/>
                        <a:pt x="25109" y="24936"/>
                        <a:pt x="41070" y="9169"/>
                      </a:cubicBezTo>
                      <a:cubicBezTo>
                        <a:pt x="53917" y="-3548"/>
                        <a:pt x="76495" y="-2964"/>
                        <a:pt x="88758" y="10467"/>
                      </a:cubicBezTo>
                      <a:cubicBezTo>
                        <a:pt x="103941" y="27141"/>
                        <a:pt x="100177" y="46866"/>
                        <a:pt x="77404" y="64383"/>
                      </a:cubicBezTo>
                      <a:cubicBezTo>
                        <a:pt x="98750" y="69574"/>
                        <a:pt x="117176" y="77360"/>
                        <a:pt x="125611" y="99420"/>
                      </a:cubicBezTo>
                      <a:cubicBezTo>
                        <a:pt x="130737" y="112785"/>
                        <a:pt x="128985" y="117846"/>
                        <a:pt x="113284" y="117457"/>
                      </a:cubicBezTo>
                      <a:cubicBezTo>
                        <a:pt x="75977" y="116484"/>
                        <a:pt x="38540" y="117067"/>
                        <a:pt x="0" y="117067"/>
                      </a:cubicBezTo>
                      <a:lnTo>
                        <a:pt x="0" y="117067"/>
                      </a:lnTo>
                      <a:close/>
                    </a:path>
                  </a:pathLst>
                </a:custGeom>
                <a:solidFill>
                  <a:srgbClr val="020202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Graphic 207">
                  <a:extLst>
                    <a:ext uri="{FF2B5EF4-FFF2-40B4-BE49-F238E27FC236}">
                      <a16:creationId xmlns:a16="http://schemas.microsoft.com/office/drawing/2014/main" id="{2AA4B5A8-6695-40E7-ACD9-501BA12986ED}"/>
                    </a:ext>
                  </a:extLst>
                </p:cNvPr>
                <p:cNvSpPr/>
                <p:nvPr/>
              </p:nvSpPr>
              <p:spPr>
                <a:xfrm>
                  <a:off x="2808568" y="4558141"/>
                  <a:ext cx="30735" cy="29512"/>
                </a:xfrm>
                <a:custGeom>
                  <a:avLst/>
                  <a:gdLst>
                    <a:gd name="connsiteX0" fmla="*/ 19190 w 39699"/>
                    <a:gd name="connsiteY0" fmla="*/ 38120 h 38119"/>
                    <a:gd name="connsiteX1" fmla="*/ 50 w 39699"/>
                    <a:gd name="connsiteY1" fmla="*/ 17812 h 38119"/>
                    <a:gd name="connsiteX2" fmla="*/ 21590 w 39699"/>
                    <a:gd name="connsiteY2" fmla="*/ 99 h 38119"/>
                    <a:gd name="connsiteX3" fmla="*/ 39692 w 39699"/>
                    <a:gd name="connsiteY3" fmla="*/ 19239 h 38119"/>
                    <a:gd name="connsiteX4" fmla="*/ 19190 w 39699"/>
                    <a:gd name="connsiteY4" fmla="*/ 38120 h 38119"/>
                    <a:gd name="connsiteX5" fmla="*/ 19190 w 39699"/>
                    <a:gd name="connsiteY5" fmla="*/ 38120 h 38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699" h="38119">
                      <a:moveTo>
                        <a:pt x="19190" y="38120"/>
                      </a:moveTo>
                      <a:cubicBezTo>
                        <a:pt x="6343" y="37017"/>
                        <a:pt x="-664" y="29296"/>
                        <a:pt x="50" y="17812"/>
                      </a:cubicBezTo>
                      <a:cubicBezTo>
                        <a:pt x="763" y="6263"/>
                        <a:pt x="8614" y="-939"/>
                        <a:pt x="21590" y="99"/>
                      </a:cubicBezTo>
                      <a:cubicBezTo>
                        <a:pt x="33399" y="943"/>
                        <a:pt x="39952" y="7950"/>
                        <a:pt x="39692" y="19239"/>
                      </a:cubicBezTo>
                      <a:cubicBezTo>
                        <a:pt x="39303" y="31242"/>
                        <a:pt x="31777" y="37666"/>
                        <a:pt x="19190" y="38120"/>
                      </a:cubicBezTo>
                      <a:lnTo>
                        <a:pt x="19190" y="38120"/>
                      </a:lnTo>
                      <a:close/>
                    </a:path>
                  </a:pathLst>
                </a:custGeom>
                <a:solidFill>
                  <a:srgbClr val="F04A51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" name="Graphic 411">
                  <a:extLst>
                    <a:ext uri="{FF2B5EF4-FFF2-40B4-BE49-F238E27FC236}">
                      <a16:creationId xmlns:a16="http://schemas.microsoft.com/office/drawing/2014/main" id="{3BA26FA8-2A88-445C-A46B-0BB2F00676C3}"/>
                    </a:ext>
                  </a:extLst>
                </p:cNvPr>
                <p:cNvSpPr/>
                <p:nvPr/>
              </p:nvSpPr>
              <p:spPr>
                <a:xfrm>
                  <a:off x="2775527" y="4454678"/>
                  <a:ext cx="96815" cy="77526"/>
                </a:xfrm>
                <a:custGeom>
                  <a:avLst/>
                  <a:gdLst>
                    <a:gd name="connsiteX0" fmla="*/ 170401 w 186562"/>
                    <a:gd name="connsiteY0" fmla="*/ 12144 h 149392"/>
                    <a:gd name="connsiteX1" fmla="*/ 92677 w 186562"/>
                    <a:gd name="connsiteY1" fmla="*/ 29098 h 149392"/>
                    <a:gd name="connsiteX2" fmla="*/ 12381 w 186562"/>
                    <a:gd name="connsiteY2" fmla="*/ 17382 h 149392"/>
                    <a:gd name="connsiteX3" fmla="*/ 29717 w 186562"/>
                    <a:gd name="connsiteY3" fmla="*/ 97392 h 149392"/>
                    <a:gd name="connsiteX4" fmla="*/ 76199 w 186562"/>
                    <a:gd name="connsiteY4" fmla="*/ 140445 h 149392"/>
                    <a:gd name="connsiteX5" fmla="*/ 105441 w 186562"/>
                    <a:gd name="connsiteY5" fmla="*/ 141874 h 149392"/>
                    <a:gd name="connsiteX6" fmla="*/ 162495 w 186562"/>
                    <a:gd name="connsiteY6" fmla="*/ 92630 h 149392"/>
                    <a:gd name="connsiteX7" fmla="*/ 170401 w 186562"/>
                    <a:gd name="connsiteY7" fmla="*/ 12144 h 149392"/>
                    <a:gd name="connsiteX8" fmla="*/ 148303 w 186562"/>
                    <a:gd name="connsiteY8" fmla="*/ 90249 h 149392"/>
                    <a:gd name="connsiteX9" fmla="*/ 102583 w 186562"/>
                    <a:gd name="connsiteY9" fmla="*/ 129682 h 149392"/>
                    <a:gd name="connsiteX10" fmla="*/ 79152 w 186562"/>
                    <a:gd name="connsiteY10" fmla="*/ 128539 h 149392"/>
                    <a:gd name="connsiteX11" fmla="*/ 41909 w 186562"/>
                    <a:gd name="connsiteY11" fmla="*/ 94059 h 149392"/>
                    <a:gd name="connsiteX12" fmla="*/ 22573 w 186562"/>
                    <a:gd name="connsiteY12" fmla="*/ 24621 h 149392"/>
                    <a:gd name="connsiteX13" fmla="*/ 92582 w 186562"/>
                    <a:gd name="connsiteY13" fmla="*/ 41862 h 149392"/>
                    <a:gd name="connsiteX14" fmla="*/ 161829 w 186562"/>
                    <a:gd name="connsiteY14" fmla="*/ 22050 h 149392"/>
                    <a:gd name="connsiteX15" fmla="*/ 148303 w 186562"/>
                    <a:gd name="connsiteY15" fmla="*/ 90249 h 149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6562" h="149392">
                      <a:moveTo>
                        <a:pt x="170401" y="12144"/>
                      </a:moveTo>
                      <a:cubicBezTo>
                        <a:pt x="147446" y="-8621"/>
                        <a:pt x="118299" y="-2620"/>
                        <a:pt x="92677" y="29098"/>
                      </a:cubicBezTo>
                      <a:cubicBezTo>
                        <a:pt x="60483" y="428"/>
                        <a:pt x="31717" y="-3477"/>
                        <a:pt x="12381" y="17382"/>
                      </a:cubicBezTo>
                      <a:cubicBezTo>
                        <a:pt x="-8859" y="40147"/>
                        <a:pt x="-2573" y="68722"/>
                        <a:pt x="29717" y="97392"/>
                      </a:cubicBezTo>
                      <a:cubicBezTo>
                        <a:pt x="45433" y="111394"/>
                        <a:pt x="61340" y="125491"/>
                        <a:pt x="76199" y="140445"/>
                      </a:cubicBezTo>
                      <a:cubicBezTo>
                        <a:pt x="86295" y="150447"/>
                        <a:pt x="93630" y="153590"/>
                        <a:pt x="105441" y="141874"/>
                      </a:cubicBezTo>
                      <a:cubicBezTo>
                        <a:pt x="123348" y="124348"/>
                        <a:pt x="143636" y="109203"/>
                        <a:pt x="162495" y="92630"/>
                      </a:cubicBezTo>
                      <a:cubicBezTo>
                        <a:pt x="191356" y="67103"/>
                        <a:pt x="194595" y="33861"/>
                        <a:pt x="170401" y="12144"/>
                      </a:cubicBezTo>
                      <a:close/>
                      <a:moveTo>
                        <a:pt x="148303" y="90249"/>
                      </a:moveTo>
                      <a:cubicBezTo>
                        <a:pt x="133158" y="103488"/>
                        <a:pt x="116966" y="115680"/>
                        <a:pt x="102583" y="129682"/>
                      </a:cubicBezTo>
                      <a:cubicBezTo>
                        <a:pt x="93058" y="139017"/>
                        <a:pt x="87248" y="136540"/>
                        <a:pt x="79152" y="128539"/>
                      </a:cubicBezTo>
                      <a:cubicBezTo>
                        <a:pt x="67245" y="116538"/>
                        <a:pt x="54577" y="105298"/>
                        <a:pt x="41909" y="94059"/>
                      </a:cubicBezTo>
                      <a:cubicBezTo>
                        <a:pt x="16096" y="71008"/>
                        <a:pt x="5619" y="42909"/>
                        <a:pt x="22573" y="24621"/>
                      </a:cubicBezTo>
                      <a:cubicBezTo>
                        <a:pt x="38099" y="7857"/>
                        <a:pt x="66769" y="18811"/>
                        <a:pt x="92582" y="41862"/>
                      </a:cubicBezTo>
                      <a:cubicBezTo>
                        <a:pt x="113156" y="16430"/>
                        <a:pt x="143445" y="5381"/>
                        <a:pt x="161829" y="22050"/>
                      </a:cubicBezTo>
                      <a:cubicBezTo>
                        <a:pt x="181260" y="39480"/>
                        <a:pt x="171544" y="69865"/>
                        <a:pt x="148303" y="902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" name="Graphic 411">
                  <a:extLst>
                    <a:ext uri="{FF2B5EF4-FFF2-40B4-BE49-F238E27FC236}">
                      <a16:creationId xmlns:a16="http://schemas.microsoft.com/office/drawing/2014/main" id="{19553489-F02D-466A-B800-2912D73D30AF}"/>
                    </a:ext>
                  </a:extLst>
                </p:cNvPr>
                <p:cNvSpPr/>
                <p:nvPr/>
              </p:nvSpPr>
              <p:spPr>
                <a:xfrm>
                  <a:off x="1921056" y="4459421"/>
                  <a:ext cx="97548" cy="98380"/>
                </a:xfrm>
                <a:custGeom>
                  <a:avLst/>
                  <a:gdLst>
                    <a:gd name="connsiteX0" fmla="*/ 182389 w 182468"/>
                    <a:gd name="connsiteY0" fmla="*/ 168023 h 184025"/>
                    <a:gd name="connsiteX1" fmla="*/ 182293 w 182468"/>
                    <a:gd name="connsiteY1" fmla="*/ 89728 h 184025"/>
                    <a:gd name="connsiteX2" fmla="*/ 173721 w 182468"/>
                    <a:gd name="connsiteY2" fmla="*/ 71725 h 184025"/>
                    <a:gd name="connsiteX3" fmla="*/ 101521 w 182468"/>
                    <a:gd name="connsiteY3" fmla="*/ 6574 h 184025"/>
                    <a:gd name="connsiteX4" fmla="*/ 91234 w 182468"/>
                    <a:gd name="connsiteY4" fmla="*/ 2 h 184025"/>
                    <a:gd name="connsiteX5" fmla="*/ 80947 w 182468"/>
                    <a:gd name="connsiteY5" fmla="*/ 6574 h 184025"/>
                    <a:gd name="connsiteX6" fmla="*/ 8748 w 182468"/>
                    <a:gd name="connsiteY6" fmla="*/ 71821 h 184025"/>
                    <a:gd name="connsiteX7" fmla="*/ 175 w 182468"/>
                    <a:gd name="connsiteY7" fmla="*/ 89728 h 184025"/>
                    <a:gd name="connsiteX8" fmla="*/ 80 w 182468"/>
                    <a:gd name="connsiteY8" fmla="*/ 168023 h 184025"/>
                    <a:gd name="connsiteX9" fmla="*/ 15225 w 182468"/>
                    <a:gd name="connsiteY9" fmla="*/ 183073 h 184025"/>
                    <a:gd name="connsiteX10" fmla="*/ 59802 w 182468"/>
                    <a:gd name="connsiteY10" fmla="*/ 184025 h 184025"/>
                    <a:gd name="connsiteX11" fmla="*/ 72946 w 182468"/>
                    <a:gd name="connsiteY11" fmla="*/ 176310 h 184025"/>
                    <a:gd name="connsiteX12" fmla="*/ 73518 w 182468"/>
                    <a:gd name="connsiteY12" fmla="*/ 138115 h 184025"/>
                    <a:gd name="connsiteX13" fmla="*/ 89806 w 182468"/>
                    <a:gd name="connsiteY13" fmla="*/ 104491 h 184025"/>
                    <a:gd name="connsiteX14" fmla="*/ 91330 w 182468"/>
                    <a:gd name="connsiteY14" fmla="*/ 103158 h 184025"/>
                    <a:gd name="connsiteX15" fmla="*/ 92854 w 182468"/>
                    <a:gd name="connsiteY15" fmla="*/ 104491 h 184025"/>
                    <a:gd name="connsiteX16" fmla="*/ 109141 w 182468"/>
                    <a:gd name="connsiteY16" fmla="*/ 138115 h 184025"/>
                    <a:gd name="connsiteX17" fmla="*/ 109713 w 182468"/>
                    <a:gd name="connsiteY17" fmla="*/ 176310 h 184025"/>
                    <a:gd name="connsiteX18" fmla="*/ 122857 w 182468"/>
                    <a:gd name="connsiteY18" fmla="*/ 184025 h 184025"/>
                    <a:gd name="connsiteX19" fmla="*/ 167434 w 182468"/>
                    <a:gd name="connsiteY19" fmla="*/ 183073 h 184025"/>
                    <a:gd name="connsiteX20" fmla="*/ 182389 w 182468"/>
                    <a:gd name="connsiteY20" fmla="*/ 168023 h 184025"/>
                    <a:gd name="connsiteX21" fmla="*/ 163529 w 182468"/>
                    <a:gd name="connsiteY21" fmla="*/ 174786 h 184025"/>
                    <a:gd name="connsiteX22" fmla="*/ 124000 w 182468"/>
                    <a:gd name="connsiteY22" fmla="*/ 175643 h 184025"/>
                    <a:gd name="connsiteX23" fmla="*/ 117333 w 182468"/>
                    <a:gd name="connsiteY23" fmla="*/ 166594 h 184025"/>
                    <a:gd name="connsiteX24" fmla="*/ 117047 w 182468"/>
                    <a:gd name="connsiteY24" fmla="*/ 139448 h 184025"/>
                    <a:gd name="connsiteX25" fmla="*/ 92473 w 182468"/>
                    <a:gd name="connsiteY25" fmla="*/ 91823 h 184025"/>
                    <a:gd name="connsiteX26" fmla="*/ 91234 w 182468"/>
                    <a:gd name="connsiteY26" fmla="*/ 91156 h 184025"/>
                    <a:gd name="connsiteX27" fmla="*/ 89996 w 182468"/>
                    <a:gd name="connsiteY27" fmla="*/ 91823 h 184025"/>
                    <a:gd name="connsiteX28" fmla="*/ 65422 w 182468"/>
                    <a:gd name="connsiteY28" fmla="*/ 139448 h 184025"/>
                    <a:gd name="connsiteX29" fmla="*/ 65136 w 182468"/>
                    <a:gd name="connsiteY29" fmla="*/ 166594 h 184025"/>
                    <a:gd name="connsiteX30" fmla="*/ 58468 w 182468"/>
                    <a:gd name="connsiteY30" fmla="*/ 175643 h 184025"/>
                    <a:gd name="connsiteX31" fmla="*/ 18940 w 182468"/>
                    <a:gd name="connsiteY31" fmla="*/ 174786 h 184025"/>
                    <a:gd name="connsiteX32" fmla="*/ 8843 w 182468"/>
                    <a:gd name="connsiteY32" fmla="*/ 165547 h 184025"/>
                    <a:gd name="connsiteX33" fmla="*/ 8843 w 182468"/>
                    <a:gd name="connsiteY33" fmla="*/ 94490 h 184025"/>
                    <a:gd name="connsiteX34" fmla="*/ 14558 w 182468"/>
                    <a:gd name="connsiteY34" fmla="*/ 78679 h 184025"/>
                    <a:gd name="connsiteX35" fmla="*/ 82376 w 182468"/>
                    <a:gd name="connsiteY35" fmla="*/ 19338 h 184025"/>
                    <a:gd name="connsiteX36" fmla="*/ 91425 w 182468"/>
                    <a:gd name="connsiteY36" fmla="*/ 14194 h 184025"/>
                    <a:gd name="connsiteX37" fmla="*/ 100474 w 182468"/>
                    <a:gd name="connsiteY37" fmla="*/ 19338 h 184025"/>
                    <a:gd name="connsiteX38" fmla="*/ 168006 w 182468"/>
                    <a:gd name="connsiteY38" fmla="*/ 78679 h 184025"/>
                    <a:gd name="connsiteX39" fmla="*/ 173721 w 182468"/>
                    <a:gd name="connsiteY39" fmla="*/ 94490 h 184025"/>
                    <a:gd name="connsiteX40" fmla="*/ 173721 w 182468"/>
                    <a:gd name="connsiteY40" fmla="*/ 165547 h 184025"/>
                    <a:gd name="connsiteX41" fmla="*/ 163529 w 182468"/>
                    <a:gd name="connsiteY41" fmla="*/ 174786 h 184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82468" h="184025">
                      <a:moveTo>
                        <a:pt x="182389" y="168023"/>
                      </a:moveTo>
                      <a:cubicBezTo>
                        <a:pt x="181627" y="142020"/>
                        <a:pt x="181817" y="115921"/>
                        <a:pt x="182293" y="89728"/>
                      </a:cubicBezTo>
                      <a:cubicBezTo>
                        <a:pt x="182484" y="80488"/>
                        <a:pt x="182103" y="79726"/>
                        <a:pt x="173721" y="71725"/>
                      </a:cubicBezTo>
                      <a:cubicBezTo>
                        <a:pt x="150099" y="49246"/>
                        <a:pt x="126382" y="27720"/>
                        <a:pt x="101521" y="6574"/>
                      </a:cubicBezTo>
                      <a:cubicBezTo>
                        <a:pt x="97045" y="2860"/>
                        <a:pt x="94663" y="-93"/>
                        <a:pt x="91234" y="2"/>
                      </a:cubicBezTo>
                      <a:cubicBezTo>
                        <a:pt x="87234" y="-93"/>
                        <a:pt x="85329" y="2860"/>
                        <a:pt x="80947" y="6574"/>
                      </a:cubicBezTo>
                      <a:cubicBezTo>
                        <a:pt x="56087" y="27815"/>
                        <a:pt x="32370" y="49246"/>
                        <a:pt x="8748" y="71821"/>
                      </a:cubicBezTo>
                      <a:cubicBezTo>
                        <a:pt x="366" y="79822"/>
                        <a:pt x="-15" y="80584"/>
                        <a:pt x="175" y="89728"/>
                      </a:cubicBezTo>
                      <a:cubicBezTo>
                        <a:pt x="652" y="115826"/>
                        <a:pt x="842" y="141925"/>
                        <a:pt x="80" y="168023"/>
                      </a:cubicBezTo>
                      <a:cubicBezTo>
                        <a:pt x="-301" y="179549"/>
                        <a:pt x="80" y="184025"/>
                        <a:pt x="15225" y="183073"/>
                      </a:cubicBezTo>
                      <a:cubicBezTo>
                        <a:pt x="17035" y="182977"/>
                        <a:pt x="57992" y="184025"/>
                        <a:pt x="59802" y="184025"/>
                      </a:cubicBezTo>
                      <a:cubicBezTo>
                        <a:pt x="69898" y="184025"/>
                        <a:pt x="72756" y="184216"/>
                        <a:pt x="72946" y="176310"/>
                      </a:cubicBezTo>
                      <a:cubicBezTo>
                        <a:pt x="73137" y="167928"/>
                        <a:pt x="73518" y="155069"/>
                        <a:pt x="73518" y="138115"/>
                      </a:cubicBezTo>
                      <a:cubicBezTo>
                        <a:pt x="73518" y="125161"/>
                        <a:pt x="76090" y="118112"/>
                        <a:pt x="89806" y="104491"/>
                      </a:cubicBezTo>
                      <a:cubicBezTo>
                        <a:pt x="89806" y="104491"/>
                        <a:pt x="90472" y="103920"/>
                        <a:pt x="91330" y="103158"/>
                      </a:cubicBezTo>
                      <a:cubicBezTo>
                        <a:pt x="92187" y="103920"/>
                        <a:pt x="92854" y="104491"/>
                        <a:pt x="92854" y="104491"/>
                      </a:cubicBezTo>
                      <a:cubicBezTo>
                        <a:pt x="106570" y="118112"/>
                        <a:pt x="109141" y="125161"/>
                        <a:pt x="109141" y="138115"/>
                      </a:cubicBezTo>
                      <a:cubicBezTo>
                        <a:pt x="109141" y="155069"/>
                        <a:pt x="109522" y="167928"/>
                        <a:pt x="109713" y="176310"/>
                      </a:cubicBezTo>
                      <a:cubicBezTo>
                        <a:pt x="109903" y="184120"/>
                        <a:pt x="112666" y="184025"/>
                        <a:pt x="122857" y="184025"/>
                      </a:cubicBezTo>
                      <a:cubicBezTo>
                        <a:pt x="124667" y="184025"/>
                        <a:pt x="165625" y="182977"/>
                        <a:pt x="167434" y="183073"/>
                      </a:cubicBezTo>
                      <a:cubicBezTo>
                        <a:pt x="182389" y="184025"/>
                        <a:pt x="182770" y="179549"/>
                        <a:pt x="182389" y="168023"/>
                      </a:cubicBezTo>
                      <a:close/>
                      <a:moveTo>
                        <a:pt x="163529" y="174786"/>
                      </a:moveTo>
                      <a:cubicBezTo>
                        <a:pt x="146670" y="174786"/>
                        <a:pt x="131335" y="175739"/>
                        <a:pt x="124000" y="175643"/>
                      </a:cubicBezTo>
                      <a:cubicBezTo>
                        <a:pt x="117047" y="175548"/>
                        <a:pt x="117428" y="174119"/>
                        <a:pt x="117333" y="166594"/>
                      </a:cubicBezTo>
                      <a:cubicBezTo>
                        <a:pt x="117142" y="158403"/>
                        <a:pt x="117238" y="145354"/>
                        <a:pt x="117047" y="139448"/>
                      </a:cubicBezTo>
                      <a:cubicBezTo>
                        <a:pt x="116190" y="117350"/>
                        <a:pt x="115714" y="115445"/>
                        <a:pt x="92473" y="91823"/>
                      </a:cubicBezTo>
                      <a:cubicBezTo>
                        <a:pt x="92473" y="91823"/>
                        <a:pt x="91806" y="91156"/>
                        <a:pt x="91234" y="91156"/>
                      </a:cubicBezTo>
                      <a:cubicBezTo>
                        <a:pt x="90758" y="91156"/>
                        <a:pt x="89996" y="91823"/>
                        <a:pt x="89996" y="91823"/>
                      </a:cubicBezTo>
                      <a:cubicBezTo>
                        <a:pt x="66755" y="115350"/>
                        <a:pt x="66279" y="117255"/>
                        <a:pt x="65422" y="139448"/>
                      </a:cubicBezTo>
                      <a:cubicBezTo>
                        <a:pt x="65231" y="145354"/>
                        <a:pt x="65326" y="158403"/>
                        <a:pt x="65136" y="166594"/>
                      </a:cubicBezTo>
                      <a:cubicBezTo>
                        <a:pt x="64945" y="174119"/>
                        <a:pt x="65422" y="175453"/>
                        <a:pt x="58468" y="175643"/>
                      </a:cubicBezTo>
                      <a:cubicBezTo>
                        <a:pt x="51134" y="175834"/>
                        <a:pt x="35799" y="174786"/>
                        <a:pt x="18940" y="174786"/>
                      </a:cubicBezTo>
                      <a:cubicBezTo>
                        <a:pt x="7795" y="174786"/>
                        <a:pt x="8748" y="174595"/>
                        <a:pt x="8843" y="165547"/>
                      </a:cubicBezTo>
                      <a:cubicBezTo>
                        <a:pt x="9129" y="134686"/>
                        <a:pt x="8843" y="109159"/>
                        <a:pt x="8843" y="94490"/>
                      </a:cubicBezTo>
                      <a:cubicBezTo>
                        <a:pt x="8843" y="82584"/>
                        <a:pt x="8843" y="83536"/>
                        <a:pt x="14558" y="78679"/>
                      </a:cubicBezTo>
                      <a:cubicBezTo>
                        <a:pt x="20559" y="73535"/>
                        <a:pt x="76852" y="25243"/>
                        <a:pt x="82376" y="19338"/>
                      </a:cubicBezTo>
                      <a:cubicBezTo>
                        <a:pt x="86091" y="15337"/>
                        <a:pt x="88186" y="14004"/>
                        <a:pt x="91425" y="14194"/>
                      </a:cubicBezTo>
                      <a:cubicBezTo>
                        <a:pt x="94282" y="14385"/>
                        <a:pt x="96759" y="15337"/>
                        <a:pt x="100474" y="19338"/>
                      </a:cubicBezTo>
                      <a:cubicBezTo>
                        <a:pt x="105712" y="25243"/>
                        <a:pt x="161910" y="73535"/>
                        <a:pt x="168006" y="78679"/>
                      </a:cubicBezTo>
                      <a:cubicBezTo>
                        <a:pt x="173721" y="83536"/>
                        <a:pt x="173721" y="82584"/>
                        <a:pt x="173721" y="94490"/>
                      </a:cubicBezTo>
                      <a:cubicBezTo>
                        <a:pt x="173721" y="109063"/>
                        <a:pt x="173435" y="134591"/>
                        <a:pt x="173721" y="165547"/>
                      </a:cubicBezTo>
                      <a:cubicBezTo>
                        <a:pt x="173721" y="174595"/>
                        <a:pt x="174673" y="174786"/>
                        <a:pt x="163529" y="174786"/>
                      </a:cubicBezTo>
                      <a:close/>
                    </a:path>
                  </a:pathLst>
                </a:custGeom>
                <a:solidFill>
                  <a:srgbClr val="14151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65FB0A5D-C220-455B-B0C5-B7AEA7B6B9FE}"/>
                    </a:ext>
                  </a:extLst>
                </p:cNvPr>
                <p:cNvSpPr/>
                <p:nvPr/>
              </p:nvSpPr>
              <p:spPr>
                <a:xfrm rot="18900000">
                  <a:off x="2214707" y="4452184"/>
                  <a:ext cx="82811" cy="122149"/>
                </a:xfrm>
                <a:custGeom>
                  <a:avLst/>
                  <a:gdLst>
                    <a:gd name="connsiteX0" fmla="*/ 82753 w 106962"/>
                    <a:gd name="connsiteY0" fmla="*/ 24209 h 157772"/>
                    <a:gd name="connsiteX1" fmla="*/ 24209 w 106962"/>
                    <a:gd name="connsiteY1" fmla="*/ 24209 h 157772"/>
                    <a:gd name="connsiteX2" fmla="*/ 24209 w 106962"/>
                    <a:gd name="connsiteY2" fmla="*/ 82753 h 157772"/>
                    <a:gd name="connsiteX3" fmla="*/ 82753 w 106962"/>
                    <a:gd name="connsiteY3" fmla="*/ 82753 h 157772"/>
                    <a:gd name="connsiteX4" fmla="*/ 82753 w 106962"/>
                    <a:gd name="connsiteY4" fmla="*/ 24209 h 157772"/>
                    <a:gd name="connsiteX5" fmla="*/ 91298 w 106962"/>
                    <a:gd name="connsiteY5" fmla="*/ 15664 h 157772"/>
                    <a:gd name="connsiteX6" fmla="*/ 91298 w 106962"/>
                    <a:gd name="connsiteY6" fmla="*/ 91298 h 157772"/>
                    <a:gd name="connsiteX7" fmla="*/ 66171 w 106962"/>
                    <a:gd name="connsiteY7" fmla="*/ 104493 h 157772"/>
                    <a:gd name="connsiteX8" fmla="*/ 66171 w 106962"/>
                    <a:gd name="connsiteY8" fmla="*/ 157772 h 157772"/>
                    <a:gd name="connsiteX9" fmla="*/ 40790 w 106962"/>
                    <a:gd name="connsiteY9" fmla="*/ 157696 h 157772"/>
                    <a:gd name="connsiteX10" fmla="*/ 40790 w 106962"/>
                    <a:gd name="connsiteY10" fmla="*/ 104493 h 157772"/>
                    <a:gd name="connsiteX11" fmla="*/ 15664 w 106962"/>
                    <a:gd name="connsiteY11" fmla="*/ 91298 h 157772"/>
                    <a:gd name="connsiteX12" fmla="*/ 15664 w 106962"/>
                    <a:gd name="connsiteY12" fmla="*/ 15664 h 157772"/>
                    <a:gd name="connsiteX13" fmla="*/ 91298 w 106962"/>
                    <a:gd name="connsiteY13" fmla="*/ 15664 h 157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6962" h="157772">
                      <a:moveTo>
                        <a:pt x="82753" y="24209"/>
                      </a:moveTo>
                      <a:cubicBezTo>
                        <a:pt x="66586" y="8042"/>
                        <a:pt x="40375" y="8043"/>
                        <a:pt x="24209" y="24209"/>
                      </a:cubicBezTo>
                      <a:cubicBezTo>
                        <a:pt x="8042" y="40375"/>
                        <a:pt x="8042" y="66586"/>
                        <a:pt x="24209" y="82753"/>
                      </a:cubicBezTo>
                      <a:cubicBezTo>
                        <a:pt x="40375" y="98919"/>
                        <a:pt x="66587" y="98919"/>
                        <a:pt x="82753" y="82753"/>
                      </a:cubicBezTo>
                      <a:cubicBezTo>
                        <a:pt x="98919" y="66586"/>
                        <a:pt x="98919" y="40375"/>
                        <a:pt x="82753" y="24209"/>
                      </a:cubicBezTo>
                      <a:close/>
                      <a:moveTo>
                        <a:pt x="91298" y="15664"/>
                      </a:moveTo>
                      <a:cubicBezTo>
                        <a:pt x="112184" y="36550"/>
                        <a:pt x="112184" y="70412"/>
                        <a:pt x="91298" y="91298"/>
                      </a:cubicBezTo>
                      <a:cubicBezTo>
                        <a:pt x="84165" y="98430"/>
                        <a:pt x="75519" y="103127"/>
                        <a:pt x="66171" y="104493"/>
                      </a:cubicBezTo>
                      <a:lnTo>
                        <a:pt x="66171" y="157772"/>
                      </a:lnTo>
                      <a:lnTo>
                        <a:pt x="40790" y="157696"/>
                      </a:lnTo>
                      <a:lnTo>
                        <a:pt x="40790" y="104493"/>
                      </a:lnTo>
                      <a:cubicBezTo>
                        <a:pt x="31442" y="103127"/>
                        <a:pt x="22796" y="98430"/>
                        <a:pt x="15664" y="91298"/>
                      </a:cubicBezTo>
                      <a:cubicBezTo>
                        <a:pt x="-5222" y="70412"/>
                        <a:pt x="-5222" y="36549"/>
                        <a:pt x="15664" y="15664"/>
                      </a:cubicBezTo>
                      <a:cubicBezTo>
                        <a:pt x="36549" y="-5222"/>
                        <a:pt x="70412" y="-5222"/>
                        <a:pt x="91298" y="15664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9A00FFA8-EAED-4E6B-8E79-3F5CAC2091AC}"/>
                    </a:ext>
                  </a:extLst>
                </p:cNvPr>
                <p:cNvSpPr/>
                <p:nvPr/>
              </p:nvSpPr>
              <p:spPr>
                <a:xfrm>
                  <a:off x="2489235" y="4456857"/>
                  <a:ext cx="89989" cy="89989"/>
                </a:xfrm>
                <a:custGeom>
                  <a:avLst/>
                  <a:gdLst>
                    <a:gd name="connsiteX0" fmla="*/ 51378 w 116233"/>
                    <a:gd name="connsiteY0" fmla="*/ 29506 h 116233"/>
                    <a:gd name="connsiteX1" fmla="*/ 64854 w 116233"/>
                    <a:gd name="connsiteY1" fmla="*/ 29506 h 116233"/>
                    <a:gd name="connsiteX2" fmla="*/ 64854 w 116233"/>
                    <a:gd name="connsiteY2" fmla="*/ 51378 h 116233"/>
                    <a:gd name="connsiteX3" fmla="*/ 86726 w 116233"/>
                    <a:gd name="connsiteY3" fmla="*/ 51378 h 116233"/>
                    <a:gd name="connsiteX4" fmla="*/ 86726 w 116233"/>
                    <a:gd name="connsiteY4" fmla="*/ 64854 h 116233"/>
                    <a:gd name="connsiteX5" fmla="*/ 64854 w 116233"/>
                    <a:gd name="connsiteY5" fmla="*/ 64854 h 116233"/>
                    <a:gd name="connsiteX6" fmla="*/ 64854 w 116233"/>
                    <a:gd name="connsiteY6" fmla="*/ 86726 h 116233"/>
                    <a:gd name="connsiteX7" fmla="*/ 51378 w 116233"/>
                    <a:gd name="connsiteY7" fmla="*/ 86726 h 116233"/>
                    <a:gd name="connsiteX8" fmla="*/ 51378 w 116233"/>
                    <a:gd name="connsiteY8" fmla="*/ 64854 h 116233"/>
                    <a:gd name="connsiteX9" fmla="*/ 29506 w 116233"/>
                    <a:gd name="connsiteY9" fmla="*/ 64854 h 116233"/>
                    <a:gd name="connsiteX10" fmla="*/ 29506 w 116233"/>
                    <a:gd name="connsiteY10" fmla="*/ 51378 h 116233"/>
                    <a:gd name="connsiteX11" fmla="*/ 51378 w 116233"/>
                    <a:gd name="connsiteY11" fmla="*/ 51378 h 116233"/>
                    <a:gd name="connsiteX12" fmla="*/ 26810 w 116233"/>
                    <a:gd name="connsiteY12" fmla="*/ 11156 h 116233"/>
                    <a:gd name="connsiteX13" fmla="*/ 11156 w 116233"/>
                    <a:gd name="connsiteY13" fmla="*/ 26810 h 116233"/>
                    <a:gd name="connsiteX14" fmla="*/ 11156 w 116233"/>
                    <a:gd name="connsiteY14" fmla="*/ 89422 h 116233"/>
                    <a:gd name="connsiteX15" fmla="*/ 26810 w 116233"/>
                    <a:gd name="connsiteY15" fmla="*/ 105076 h 116233"/>
                    <a:gd name="connsiteX16" fmla="*/ 89422 w 116233"/>
                    <a:gd name="connsiteY16" fmla="*/ 105076 h 116233"/>
                    <a:gd name="connsiteX17" fmla="*/ 105076 w 116233"/>
                    <a:gd name="connsiteY17" fmla="*/ 89422 h 116233"/>
                    <a:gd name="connsiteX18" fmla="*/ 105076 w 116233"/>
                    <a:gd name="connsiteY18" fmla="*/ 26810 h 116233"/>
                    <a:gd name="connsiteX19" fmla="*/ 89422 w 116233"/>
                    <a:gd name="connsiteY19" fmla="*/ 11156 h 116233"/>
                    <a:gd name="connsiteX20" fmla="*/ 19373 w 116233"/>
                    <a:gd name="connsiteY20" fmla="*/ 0 h 116233"/>
                    <a:gd name="connsiteX21" fmla="*/ 96860 w 116233"/>
                    <a:gd name="connsiteY21" fmla="*/ 0 h 116233"/>
                    <a:gd name="connsiteX22" fmla="*/ 116233 w 116233"/>
                    <a:gd name="connsiteY22" fmla="*/ 19373 h 116233"/>
                    <a:gd name="connsiteX23" fmla="*/ 116233 w 116233"/>
                    <a:gd name="connsiteY23" fmla="*/ 96860 h 116233"/>
                    <a:gd name="connsiteX24" fmla="*/ 96860 w 116233"/>
                    <a:gd name="connsiteY24" fmla="*/ 116233 h 116233"/>
                    <a:gd name="connsiteX25" fmla="*/ 19373 w 116233"/>
                    <a:gd name="connsiteY25" fmla="*/ 116233 h 116233"/>
                    <a:gd name="connsiteX26" fmla="*/ 0 w 116233"/>
                    <a:gd name="connsiteY26" fmla="*/ 96860 h 116233"/>
                    <a:gd name="connsiteX27" fmla="*/ 0 w 116233"/>
                    <a:gd name="connsiteY27" fmla="*/ 19373 h 116233"/>
                    <a:gd name="connsiteX28" fmla="*/ 19373 w 116233"/>
                    <a:gd name="connsiteY28" fmla="*/ 0 h 116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16233" h="116233">
                      <a:moveTo>
                        <a:pt x="51378" y="29506"/>
                      </a:moveTo>
                      <a:lnTo>
                        <a:pt x="64854" y="29506"/>
                      </a:lnTo>
                      <a:lnTo>
                        <a:pt x="64854" y="51378"/>
                      </a:lnTo>
                      <a:lnTo>
                        <a:pt x="86726" y="51378"/>
                      </a:lnTo>
                      <a:lnTo>
                        <a:pt x="86726" y="64854"/>
                      </a:lnTo>
                      <a:lnTo>
                        <a:pt x="64854" y="64854"/>
                      </a:lnTo>
                      <a:lnTo>
                        <a:pt x="64854" y="86726"/>
                      </a:lnTo>
                      <a:lnTo>
                        <a:pt x="51378" y="86726"/>
                      </a:lnTo>
                      <a:lnTo>
                        <a:pt x="51378" y="64854"/>
                      </a:lnTo>
                      <a:lnTo>
                        <a:pt x="29506" y="64854"/>
                      </a:lnTo>
                      <a:lnTo>
                        <a:pt x="29506" y="51378"/>
                      </a:lnTo>
                      <a:lnTo>
                        <a:pt x="51378" y="51378"/>
                      </a:lnTo>
                      <a:close/>
                      <a:moveTo>
                        <a:pt x="26810" y="11156"/>
                      </a:moveTo>
                      <a:cubicBezTo>
                        <a:pt x="18165" y="11156"/>
                        <a:pt x="11156" y="18165"/>
                        <a:pt x="11156" y="26810"/>
                      </a:cubicBezTo>
                      <a:lnTo>
                        <a:pt x="11156" y="89422"/>
                      </a:lnTo>
                      <a:cubicBezTo>
                        <a:pt x="11156" y="98067"/>
                        <a:pt x="18165" y="105076"/>
                        <a:pt x="26810" y="105076"/>
                      </a:cubicBezTo>
                      <a:lnTo>
                        <a:pt x="89422" y="105076"/>
                      </a:lnTo>
                      <a:cubicBezTo>
                        <a:pt x="98067" y="105076"/>
                        <a:pt x="105076" y="98067"/>
                        <a:pt x="105076" y="89422"/>
                      </a:cubicBezTo>
                      <a:lnTo>
                        <a:pt x="105076" y="26810"/>
                      </a:lnTo>
                      <a:cubicBezTo>
                        <a:pt x="105076" y="18165"/>
                        <a:pt x="98067" y="11156"/>
                        <a:pt x="89422" y="11156"/>
                      </a:cubicBezTo>
                      <a:close/>
                      <a:moveTo>
                        <a:pt x="19373" y="0"/>
                      </a:moveTo>
                      <a:lnTo>
                        <a:pt x="96860" y="0"/>
                      </a:lnTo>
                      <a:cubicBezTo>
                        <a:pt x="107559" y="0"/>
                        <a:pt x="116233" y="8674"/>
                        <a:pt x="116233" y="19373"/>
                      </a:cubicBezTo>
                      <a:lnTo>
                        <a:pt x="116233" y="96860"/>
                      </a:lnTo>
                      <a:cubicBezTo>
                        <a:pt x="116233" y="107559"/>
                        <a:pt x="107559" y="116233"/>
                        <a:pt x="96860" y="116233"/>
                      </a:cubicBezTo>
                      <a:lnTo>
                        <a:pt x="19373" y="116233"/>
                      </a:lnTo>
                      <a:cubicBezTo>
                        <a:pt x="8674" y="116233"/>
                        <a:pt x="0" y="107559"/>
                        <a:pt x="0" y="96860"/>
                      </a:cubicBezTo>
                      <a:lnTo>
                        <a:pt x="0" y="19373"/>
                      </a:lnTo>
                      <a:cubicBezTo>
                        <a:pt x="0" y="8674"/>
                        <a:pt x="8674" y="0"/>
                        <a:pt x="19373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65D3E9A8-7540-40D4-B2A2-B1235CB2476E}"/>
                  </a:ext>
                </a:extLst>
              </p:cNvPr>
              <p:cNvGrpSpPr/>
              <p:nvPr/>
            </p:nvGrpSpPr>
            <p:grpSpPr>
              <a:xfrm>
                <a:off x="1673358" y="2034288"/>
                <a:ext cx="1748032" cy="175974"/>
                <a:chOff x="1673358" y="2034288"/>
                <a:chExt cx="1748032" cy="175974"/>
              </a:xfrm>
            </p:grpSpPr>
            <p:sp>
              <p:nvSpPr>
                <p:cNvPr id="25" name="Graphic 207">
                  <a:extLst>
                    <a:ext uri="{FF2B5EF4-FFF2-40B4-BE49-F238E27FC236}">
                      <a16:creationId xmlns:a16="http://schemas.microsoft.com/office/drawing/2014/main" id="{CE4D84AB-507D-4CA3-9F3F-E43A29C5219E}"/>
                    </a:ext>
                  </a:extLst>
                </p:cNvPr>
                <p:cNvSpPr/>
                <p:nvPr/>
              </p:nvSpPr>
              <p:spPr>
                <a:xfrm>
                  <a:off x="2357273" y="2071517"/>
                  <a:ext cx="347337" cy="80324"/>
                </a:xfrm>
                <a:custGeom>
                  <a:avLst/>
                  <a:gdLst>
                    <a:gd name="connsiteX0" fmla="*/ 430615 w 448632"/>
                    <a:gd name="connsiteY0" fmla="*/ 3 h 103749"/>
                    <a:gd name="connsiteX1" fmla="*/ 448587 w 448632"/>
                    <a:gd name="connsiteY1" fmla="*/ 17522 h 103749"/>
                    <a:gd name="connsiteX2" fmla="*/ 448522 w 448632"/>
                    <a:gd name="connsiteY2" fmla="*/ 87464 h 103749"/>
                    <a:gd name="connsiteX3" fmla="*/ 433210 w 448632"/>
                    <a:gd name="connsiteY3" fmla="*/ 103749 h 103749"/>
                    <a:gd name="connsiteX4" fmla="*/ 15307 w 448632"/>
                    <a:gd name="connsiteY4" fmla="*/ 103684 h 103749"/>
                    <a:gd name="connsiteX5" fmla="*/ 190 w 448632"/>
                    <a:gd name="connsiteY5" fmla="*/ 89086 h 103749"/>
                    <a:gd name="connsiteX6" fmla="*/ 60 w 448632"/>
                    <a:gd name="connsiteY6" fmla="*/ 17327 h 103749"/>
                    <a:gd name="connsiteX7" fmla="*/ 18292 w 448632"/>
                    <a:gd name="connsiteY7" fmla="*/ 68 h 103749"/>
                    <a:gd name="connsiteX8" fmla="*/ 430615 w 448632"/>
                    <a:gd name="connsiteY8" fmla="*/ 3 h 103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48632" h="103749">
                      <a:moveTo>
                        <a:pt x="430615" y="3"/>
                      </a:moveTo>
                      <a:cubicBezTo>
                        <a:pt x="444175" y="-126"/>
                        <a:pt x="449171" y="3377"/>
                        <a:pt x="448587" y="17522"/>
                      </a:cubicBezTo>
                      <a:cubicBezTo>
                        <a:pt x="447484" y="40814"/>
                        <a:pt x="447809" y="64171"/>
                        <a:pt x="448522" y="87464"/>
                      </a:cubicBezTo>
                      <a:cubicBezTo>
                        <a:pt x="448847" y="99013"/>
                        <a:pt x="445927" y="103749"/>
                        <a:pt x="433210" y="103749"/>
                      </a:cubicBezTo>
                      <a:cubicBezTo>
                        <a:pt x="293909" y="103360"/>
                        <a:pt x="154673" y="103425"/>
                        <a:pt x="15307" y="103684"/>
                      </a:cubicBezTo>
                      <a:cubicBezTo>
                        <a:pt x="4277" y="103684"/>
                        <a:pt x="-135" y="100505"/>
                        <a:pt x="190" y="89086"/>
                      </a:cubicBezTo>
                      <a:cubicBezTo>
                        <a:pt x="903" y="65145"/>
                        <a:pt x="1228" y="41203"/>
                        <a:pt x="60" y="17327"/>
                      </a:cubicBezTo>
                      <a:cubicBezTo>
                        <a:pt x="-654" y="2923"/>
                        <a:pt x="4991" y="3"/>
                        <a:pt x="18292" y="68"/>
                      </a:cubicBezTo>
                      <a:cubicBezTo>
                        <a:pt x="87326" y="523"/>
                        <a:pt x="362230" y="587"/>
                        <a:pt x="430615" y="3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Graphic 207">
                  <a:extLst>
                    <a:ext uri="{FF2B5EF4-FFF2-40B4-BE49-F238E27FC236}">
                      <a16:creationId xmlns:a16="http://schemas.microsoft.com/office/drawing/2014/main" id="{97C85394-3C31-4609-B3F2-7F19A55D5852}"/>
                    </a:ext>
                  </a:extLst>
                </p:cNvPr>
                <p:cNvSpPr/>
                <p:nvPr/>
              </p:nvSpPr>
              <p:spPr>
                <a:xfrm>
                  <a:off x="1673358" y="2198960"/>
                  <a:ext cx="1748032" cy="11302"/>
                </a:xfrm>
                <a:custGeom>
                  <a:avLst/>
                  <a:gdLst>
                    <a:gd name="connsiteX0" fmla="*/ 0 w 2257819"/>
                    <a:gd name="connsiteY0" fmla="*/ 0 h 14598"/>
                    <a:gd name="connsiteX1" fmla="*/ 2257820 w 2257819"/>
                    <a:gd name="connsiteY1" fmla="*/ 0 h 14598"/>
                    <a:gd name="connsiteX2" fmla="*/ 2257820 w 2257819"/>
                    <a:gd name="connsiteY2" fmla="*/ 14598 h 14598"/>
                    <a:gd name="connsiteX3" fmla="*/ 0 w 2257819"/>
                    <a:gd name="connsiteY3" fmla="*/ 14598 h 14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7819" h="14598">
                      <a:moveTo>
                        <a:pt x="0" y="0"/>
                      </a:moveTo>
                      <a:lnTo>
                        <a:pt x="2257820" y="0"/>
                      </a:lnTo>
                      <a:lnTo>
                        <a:pt x="2257820" y="14598"/>
                      </a:lnTo>
                      <a:lnTo>
                        <a:pt x="0" y="14598"/>
                      </a:lnTo>
                      <a:close/>
                    </a:path>
                  </a:pathLst>
                </a:custGeom>
                <a:solidFill>
                  <a:srgbClr val="D3D3D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E98BBFC4-6FF6-4EFC-A534-990C9F2D0B6D}"/>
                    </a:ext>
                  </a:extLst>
                </p:cNvPr>
                <p:cNvSpPr/>
                <p:nvPr/>
              </p:nvSpPr>
              <p:spPr>
                <a:xfrm>
                  <a:off x="1755021" y="2043784"/>
                  <a:ext cx="91987" cy="95500"/>
                </a:xfrm>
                <a:custGeom>
                  <a:avLst/>
                  <a:gdLst>
                    <a:gd name="connsiteX0" fmla="*/ 82786 w 167249"/>
                    <a:gd name="connsiteY0" fmla="*/ 68776 h 173635"/>
                    <a:gd name="connsiteX1" fmla="*/ 118123 w 167249"/>
                    <a:gd name="connsiteY1" fmla="*/ 104400 h 173635"/>
                    <a:gd name="connsiteX2" fmla="*/ 80785 w 167249"/>
                    <a:gd name="connsiteY2" fmla="*/ 140404 h 173635"/>
                    <a:gd name="connsiteX3" fmla="*/ 46495 w 167249"/>
                    <a:gd name="connsiteY3" fmla="*/ 103542 h 173635"/>
                    <a:gd name="connsiteX4" fmla="*/ 82786 w 167249"/>
                    <a:gd name="connsiteY4" fmla="*/ 68776 h 173635"/>
                    <a:gd name="connsiteX5" fmla="*/ 83071 w 167249"/>
                    <a:gd name="connsiteY5" fmla="*/ 57632 h 173635"/>
                    <a:gd name="connsiteX6" fmla="*/ 37446 w 167249"/>
                    <a:gd name="connsiteY6" fmla="*/ 102875 h 173635"/>
                    <a:gd name="connsiteX7" fmla="*/ 80595 w 167249"/>
                    <a:gd name="connsiteY7" fmla="*/ 149357 h 173635"/>
                    <a:gd name="connsiteX8" fmla="*/ 129267 w 167249"/>
                    <a:gd name="connsiteY8" fmla="*/ 104114 h 173635"/>
                    <a:gd name="connsiteX9" fmla="*/ 83071 w 167249"/>
                    <a:gd name="connsiteY9" fmla="*/ 57632 h 173635"/>
                    <a:gd name="connsiteX10" fmla="*/ 84917 w 167249"/>
                    <a:gd name="connsiteY10" fmla="*/ 5 h 173635"/>
                    <a:gd name="connsiteX11" fmla="*/ 93834 w 167249"/>
                    <a:gd name="connsiteY11" fmla="*/ 4101 h 173635"/>
                    <a:gd name="connsiteX12" fmla="*/ 159176 w 167249"/>
                    <a:gd name="connsiteY12" fmla="*/ 57536 h 173635"/>
                    <a:gd name="connsiteX13" fmla="*/ 165939 w 167249"/>
                    <a:gd name="connsiteY13" fmla="*/ 74110 h 173635"/>
                    <a:gd name="connsiteX14" fmla="*/ 166415 w 167249"/>
                    <a:gd name="connsiteY14" fmla="*/ 154501 h 173635"/>
                    <a:gd name="connsiteX15" fmla="*/ 150984 w 167249"/>
                    <a:gd name="connsiteY15" fmla="*/ 173075 h 173635"/>
                    <a:gd name="connsiteX16" fmla="*/ 16396 w 167249"/>
                    <a:gd name="connsiteY16" fmla="*/ 173551 h 173635"/>
                    <a:gd name="connsiteX17" fmla="*/ 394 w 167249"/>
                    <a:gd name="connsiteY17" fmla="*/ 155168 h 173635"/>
                    <a:gd name="connsiteX18" fmla="*/ 108 w 167249"/>
                    <a:gd name="connsiteY18" fmla="*/ 77444 h 173635"/>
                    <a:gd name="connsiteX19" fmla="*/ 9919 w 167249"/>
                    <a:gd name="connsiteY19" fmla="*/ 57536 h 173635"/>
                    <a:gd name="connsiteX20" fmla="*/ 75927 w 167249"/>
                    <a:gd name="connsiteY20" fmla="*/ 3625 h 173635"/>
                    <a:gd name="connsiteX21" fmla="*/ 84917 w 167249"/>
                    <a:gd name="connsiteY21" fmla="*/ 5 h 173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67249" h="173635">
                      <a:moveTo>
                        <a:pt x="82786" y="68776"/>
                      </a:moveTo>
                      <a:cubicBezTo>
                        <a:pt x="102788" y="69062"/>
                        <a:pt x="117838" y="84207"/>
                        <a:pt x="118123" y="104400"/>
                      </a:cubicBezTo>
                      <a:cubicBezTo>
                        <a:pt x="118409" y="125831"/>
                        <a:pt x="102407" y="141357"/>
                        <a:pt x="80785" y="140404"/>
                      </a:cubicBezTo>
                      <a:cubicBezTo>
                        <a:pt x="60973" y="139642"/>
                        <a:pt x="45733" y="123259"/>
                        <a:pt x="46495" y="103542"/>
                      </a:cubicBezTo>
                      <a:cubicBezTo>
                        <a:pt x="47162" y="83445"/>
                        <a:pt x="62688" y="68490"/>
                        <a:pt x="82786" y="68776"/>
                      </a:cubicBezTo>
                      <a:close/>
                      <a:moveTo>
                        <a:pt x="83071" y="57632"/>
                      </a:moveTo>
                      <a:cubicBezTo>
                        <a:pt x="58020" y="57155"/>
                        <a:pt x="37923" y="77158"/>
                        <a:pt x="37446" y="102875"/>
                      </a:cubicBezTo>
                      <a:cubicBezTo>
                        <a:pt x="37161" y="130307"/>
                        <a:pt x="54020" y="148500"/>
                        <a:pt x="80595" y="149357"/>
                      </a:cubicBezTo>
                      <a:cubicBezTo>
                        <a:pt x="107074" y="150215"/>
                        <a:pt x="129553" y="129355"/>
                        <a:pt x="129267" y="104114"/>
                      </a:cubicBezTo>
                      <a:cubicBezTo>
                        <a:pt x="129172" y="80492"/>
                        <a:pt x="106788" y="58108"/>
                        <a:pt x="83071" y="57632"/>
                      </a:cubicBezTo>
                      <a:close/>
                      <a:moveTo>
                        <a:pt x="84917" y="5"/>
                      </a:moveTo>
                      <a:cubicBezTo>
                        <a:pt x="87810" y="101"/>
                        <a:pt x="90691" y="1482"/>
                        <a:pt x="93834" y="4101"/>
                      </a:cubicBezTo>
                      <a:cubicBezTo>
                        <a:pt x="113075" y="19913"/>
                        <a:pt x="142602" y="40582"/>
                        <a:pt x="159176" y="57536"/>
                      </a:cubicBezTo>
                      <a:cubicBezTo>
                        <a:pt x="165843" y="64299"/>
                        <a:pt x="165748" y="70490"/>
                        <a:pt x="165939" y="74110"/>
                      </a:cubicBezTo>
                      <a:cubicBezTo>
                        <a:pt x="167272" y="105638"/>
                        <a:pt x="167844" y="129926"/>
                        <a:pt x="166415" y="154501"/>
                      </a:cubicBezTo>
                      <a:cubicBezTo>
                        <a:pt x="165939" y="163550"/>
                        <a:pt x="158414" y="172789"/>
                        <a:pt x="150984" y="173075"/>
                      </a:cubicBezTo>
                      <a:cubicBezTo>
                        <a:pt x="129172" y="173932"/>
                        <a:pt x="16396" y="173551"/>
                        <a:pt x="16396" y="173551"/>
                      </a:cubicBezTo>
                      <a:cubicBezTo>
                        <a:pt x="8681" y="173551"/>
                        <a:pt x="585" y="164978"/>
                        <a:pt x="394" y="155168"/>
                      </a:cubicBezTo>
                      <a:cubicBezTo>
                        <a:pt x="-273" y="129450"/>
                        <a:pt x="108" y="113829"/>
                        <a:pt x="108" y="77444"/>
                      </a:cubicBezTo>
                      <a:cubicBezTo>
                        <a:pt x="108" y="70776"/>
                        <a:pt x="4014" y="63347"/>
                        <a:pt x="9919" y="57536"/>
                      </a:cubicBezTo>
                      <a:cubicBezTo>
                        <a:pt x="38685" y="29342"/>
                        <a:pt x="49162" y="25247"/>
                        <a:pt x="75927" y="3625"/>
                      </a:cubicBezTo>
                      <a:cubicBezTo>
                        <a:pt x="79118" y="1101"/>
                        <a:pt x="82024" y="-90"/>
                        <a:pt x="84917" y="5"/>
                      </a:cubicBezTo>
                      <a:close/>
                    </a:path>
                  </a:pathLst>
                </a:custGeom>
                <a:solidFill>
                  <a:srgbClr val="05060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5CF53410-C2FE-472A-99BA-A068C86DAA83}"/>
                    </a:ext>
                  </a:extLst>
                </p:cNvPr>
                <p:cNvSpPr/>
                <p:nvPr/>
              </p:nvSpPr>
              <p:spPr>
                <a:xfrm rot="18213372" flipH="1">
                  <a:off x="3223832" y="2039452"/>
                  <a:ext cx="103158" cy="92830"/>
                </a:xfrm>
                <a:custGeom>
                  <a:avLst/>
                  <a:gdLst>
                    <a:gd name="connsiteX0" fmla="*/ 9051 w 133243"/>
                    <a:gd name="connsiteY0" fmla="*/ 119902 h 119902"/>
                    <a:gd name="connsiteX1" fmla="*/ 133243 w 133243"/>
                    <a:gd name="connsiteY1" fmla="*/ 119902 h 119902"/>
                    <a:gd name="connsiteX2" fmla="*/ 81044 w 133243"/>
                    <a:gd name="connsiteY2" fmla="*/ 74183 h 119902"/>
                    <a:gd name="connsiteX3" fmla="*/ 53397 w 133243"/>
                    <a:gd name="connsiteY3" fmla="*/ 0 h 119902"/>
                    <a:gd name="connsiteX4" fmla="*/ 0 w 133243"/>
                    <a:gd name="connsiteY4" fmla="*/ 112127 h 119902"/>
                    <a:gd name="connsiteX5" fmla="*/ 72231 w 133243"/>
                    <a:gd name="connsiteY5" fmla="*/ 66785 h 119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3243" h="119902">
                      <a:moveTo>
                        <a:pt x="9051" y="119902"/>
                      </a:moveTo>
                      <a:lnTo>
                        <a:pt x="133243" y="119902"/>
                      </a:lnTo>
                      <a:lnTo>
                        <a:pt x="81044" y="74183"/>
                      </a:lnTo>
                      <a:close/>
                      <a:moveTo>
                        <a:pt x="53397" y="0"/>
                      </a:moveTo>
                      <a:lnTo>
                        <a:pt x="0" y="112127"/>
                      </a:lnTo>
                      <a:lnTo>
                        <a:pt x="72231" y="6678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E2C648CA-9937-4286-BC86-2CAEC925D45B}"/>
                  </a:ext>
                </a:extLst>
              </p:cNvPr>
              <p:cNvGrpSpPr/>
              <p:nvPr/>
            </p:nvGrpSpPr>
            <p:grpSpPr>
              <a:xfrm>
                <a:off x="2662065" y="4241509"/>
                <a:ext cx="326049" cy="166586"/>
                <a:chOff x="2662065" y="4241509"/>
                <a:chExt cx="326049" cy="166586"/>
              </a:xfrm>
            </p:grpSpPr>
            <p:sp>
              <p:nvSpPr>
                <p:cNvPr id="26" name="Graphic 207">
                  <a:extLst>
                    <a:ext uri="{FF2B5EF4-FFF2-40B4-BE49-F238E27FC236}">
                      <a16:creationId xmlns:a16="http://schemas.microsoft.com/office/drawing/2014/main" id="{448F84C0-CF28-4A16-A10E-F86AC36E3E21}"/>
                    </a:ext>
                  </a:extLst>
                </p:cNvPr>
                <p:cNvSpPr/>
                <p:nvPr/>
              </p:nvSpPr>
              <p:spPr>
                <a:xfrm>
                  <a:off x="2662065" y="4241509"/>
                  <a:ext cx="326049" cy="166586"/>
                </a:xfrm>
                <a:custGeom>
                  <a:avLst/>
                  <a:gdLst>
                    <a:gd name="connsiteX0" fmla="*/ 253122 w 421136"/>
                    <a:gd name="connsiteY0" fmla="*/ 175498 h 215168"/>
                    <a:gd name="connsiteX1" fmla="*/ 210624 w 421136"/>
                    <a:gd name="connsiteY1" fmla="*/ 210274 h 215168"/>
                    <a:gd name="connsiteX2" fmla="*/ 191938 w 421136"/>
                    <a:gd name="connsiteY2" fmla="*/ 208523 h 215168"/>
                    <a:gd name="connsiteX3" fmla="*/ 161250 w 421136"/>
                    <a:gd name="connsiteY3" fmla="*/ 172318 h 215168"/>
                    <a:gd name="connsiteX4" fmla="*/ 158460 w 421136"/>
                    <a:gd name="connsiteY4" fmla="*/ 171345 h 215168"/>
                    <a:gd name="connsiteX5" fmla="*/ 152620 w 421136"/>
                    <a:gd name="connsiteY5" fmla="*/ 170113 h 215168"/>
                    <a:gd name="connsiteX6" fmla="*/ 23635 w 421136"/>
                    <a:gd name="connsiteY6" fmla="*/ 169464 h 215168"/>
                    <a:gd name="connsiteX7" fmla="*/ 20521 w 421136"/>
                    <a:gd name="connsiteY7" fmla="*/ 168945 h 215168"/>
                    <a:gd name="connsiteX8" fmla="*/ 2289 w 421136"/>
                    <a:gd name="connsiteY8" fmla="*/ 145976 h 215168"/>
                    <a:gd name="connsiteX9" fmla="*/ 2679 w 421136"/>
                    <a:gd name="connsiteY9" fmla="*/ 20690 h 215168"/>
                    <a:gd name="connsiteX10" fmla="*/ 20521 w 421136"/>
                    <a:gd name="connsiteY10" fmla="*/ 2004 h 215168"/>
                    <a:gd name="connsiteX11" fmla="*/ 34925 w 421136"/>
                    <a:gd name="connsiteY11" fmla="*/ 252 h 215168"/>
                    <a:gd name="connsiteX12" fmla="*/ 384053 w 421136"/>
                    <a:gd name="connsiteY12" fmla="*/ 252 h 215168"/>
                    <a:gd name="connsiteX13" fmla="*/ 398392 w 421136"/>
                    <a:gd name="connsiteY13" fmla="*/ 2134 h 215168"/>
                    <a:gd name="connsiteX14" fmla="*/ 421101 w 421136"/>
                    <a:gd name="connsiteY14" fmla="*/ 39830 h 215168"/>
                    <a:gd name="connsiteX15" fmla="*/ 420841 w 421136"/>
                    <a:gd name="connsiteY15" fmla="*/ 129886 h 215168"/>
                    <a:gd name="connsiteX16" fmla="*/ 391190 w 421136"/>
                    <a:gd name="connsiteY16" fmla="*/ 169139 h 215168"/>
                    <a:gd name="connsiteX17" fmla="*/ 388076 w 421136"/>
                    <a:gd name="connsiteY17" fmla="*/ 169529 h 215168"/>
                    <a:gd name="connsiteX18" fmla="*/ 266228 w 421136"/>
                    <a:gd name="connsiteY18" fmla="*/ 170307 h 215168"/>
                    <a:gd name="connsiteX19" fmla="*/ 260778 w 421136"/>
                    <a:gd name="connsiteY19" fmla="*/ 171994 h 215168"/>
                    <a:gd name="connsiteX20" fmla="*/ 253122 w 421136"/>
                    <a:gd name="connsiteY20" fmla="*/ 175498 h 215168"/>
                    <a:gd name="connsiteX21" fmla="*/ 253122 w 421136"/>
                    <a:gd name="connsiteY21" fmla="*/ 175498 h 21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21136" h="215168">
                      <a:moveTo>
                        <a:pt x="253122" y="175498"/>
                      </a:moveTo>
                      <a:cubicBezTo>
                        <a:pt x="238848" y="187047"/>
                        <a:pt x="224120" y="197947"/>
                        <a:pt x="210624" y="210274"/>
                      </a:cubicBezTo>
                      <a:cubicBezTo>
                        <a:pt x="202579" y="217606"/>
                        <a:pt x="198167" y="216438"/>
                        <a:pt x="191938" y="208523"/>
                      </a:cubicBezTo>
                      <a:cubicBezTo>
                        <a:pt x="182271" y="196000"/>
                        <a:pt x="171501" y="184322"/>
                        <a:pt x="161250" y="172318"/>
                      </a:cubicBezTo>
                      <a:cubicBezTo>
                        <a:pt x="160341" y="171994"/>
                        <a:pt x="159433" y="171670"/>
                        <a:pt x="158460" y="171345"/>
                      </a:cubicBezTo>
                      <a:cubicBezTo>
                        <a:pt x="156578" y="170696"/>
                        <a:pt x="154631" y="170243"/>
                        <a:pt x="152620" y="170113"/>
                      </a:cubicBezTo>
                      <a:cubicBezTo>
                        <a:pt x="109604" y="169139"/>
                        <a:pt x="66587" y="170502"/>
                        <a:pt x="23635" y="169464"/>
                      </a:cubicBezTo>
                      <a:cubicBezTo>
                        <a:pt x="22597" y="169334"/>
                        <a:pt x="21559" y="169139"/>
                        <a:pt x="20521" y="168945"/>
                      </a:cubicBezTo>
                      <a:cubicBezTo>
                        <a:pt x="11437" y="163624"/>
                        <a:pt x="3198" y="157720"/>
                        <a:pt x="2289" y="145976"/>
                      </a:cubicBezTo>
                      <a:cubicBezTo>
                        <a:pt x="-825" y="104258"/>
                        <a:pt x="-825" y="62474"/>
                        <a:pt x="2679" y="20690"/>
                      </a:cubicBezTo>
                      <a:cubicBezTo>
                        <a:pt x="4885" y="10893"/>
                        <a:pt x="13708" y="7389"/>
                        <a:pt x="20521" y="2004"/>
                      </a:cubicBezTo>
                      <a:cubicBezTo>
                        <a:pt x="24998" y="-980"/>
                        <a:pt x="30059" y="252"/>
                        <a:pt x="34925" y="252"/>
                      </a:cubicBezTo>
                      <a:cubicBezTo>
                        <a:pt x="151258" y="187"/>
                        <a:pt x="267655" y="187"/>
                        <a:pt x="384053" y="252"/>
                      </a:cubicBezTo>
                      <a:cubicBezTo>
                        <a:pt x="388854" y="252"/>
                        <a:pt x="393915" y="-980"/>
                        <a:pt x="398392" y="2134"/>
                      </a:cubicBezTo>
                      <a:cubicBezTo>
                        <a:pt x="415132" y="9206"/>
                        <a:pt x="421685" y="21663"/>
                        <a:pt x="421101" y="39830"/>
                      </a:cubicBezTo>
                      <a:cubicBezTo>
                        <a:pt x="420127" y="69805"/>
                        <a:pt x="420841" y="99846"/>
                        <a:pt x="420841" y="129886"/>
                      </a:cubicBezTo>
                      <a:cubicBezTo>
                        <a:pt x="420841" y="153957"/>
                        <a:pt x="415456" y="161094"/>
                        <a:pt x="391190" y="169139"/>
                      </a:cubicBezTo>
                      <a:cubicBezTo>
                        <a:pt x="390152" y="169269"/>
                        <a:pt x="389114" y="169399"/>
                        <a:pt x="388076" y="169529"/>
                      </a:cubicBezTo>
                      <a:cubicBezTo>
                        <a:pt x="347460" y="170437"/>
                        <a:pt x="306779" y="169010"/>
                        <a:pt x="266228" y="170307"/>
                      </a:cubicBezTo>
                      <a:cubicBezTo>
                        <a:pt x="264347" y="170567"/>
                        <a:pt x="262465" y="171151"/>
                        <a:pt x="260778" y="171994"/>
                      </a:cubicBezTo>
                      <a:cubicBezTo>
                        <a:pt x="258312" y="173422"/>
                        <a:pt x="255717" y="174460"/>
                        <a:pt x="253122" y="175498"/>
                      </a:cubicBezTo>
                      <a:lnTo>
                        <a:pt x="253122" y="175498"/>
                      </a:lnTo>
                      <a:close/>
                    </a:path>
                  </a:pathLst>
                </a:custGeom>
                <a:solidFill>
                  <a:srgbClr val="EC4A55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CEE3FF1F-8920-484F-9519-53277455C34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01057" y="4280517"/>
                  <a:ext cx="248049" cy="57887"/>
                </a:xfrm>
                <a:custGeom>
                  <a:avLst/>
                  <a:gdLst>
                    <a:gd name="connsiteX0" fmla="*/ 99111 w 248049"/>
                    <a:gd name="connsiteY0" fmla="*/ 6083 h 57887"/>
                    <a:gd name="connsiteX1" fmla="*/ 105856 w 248049"/>
                    <a:gd name="connsiteY1" fmla="*/ 7655 h 57887"/>
                    <a:gd name="connsiteX2" fmla="*/ 110571 w 248049"/>
                    <a:gd name="connsiteY2" fmla="*/ 11943 h 57887"/>
                    <a:gd name="connsiteX3" fmla="*/ 112204 w 248049"/>
                    <a:gd name="connsiteY3" fmla="*/ 17711 h 57887"/>
                    <a:gd name="connsiteX4" fmla="*/ 110648 w 248049"/>
                    <a:gd name="connsiteY4" fmla="*/ 22992 h 57887"/>
                    <a:gd name="connsiteX5" fmla="*/ 106039 w 248049"/>
                    <a:gd name="connsiteY5" fmla="*/ 26776 h 57887"/>
                    <a:gd name="connsiteX6" fmla="*/ 112204 w 248049"/>
                    <a:gd name="connsiteY6" fmla="*/ 30576 h 57887"/>
                    <a:gd name="connsiteX7" fmla="*/ 114402 w 248049"/>
                    <a:gd name="connsiteY7" fmla="*/ 37794 h 57887"/>
                    <a:gd name="connsiteX8" fmla="*/ 110129 w 248049"/>
                    <a:gd name="connsiteY8" fmla="*/ 47729 h 57887"/>
                    <a:gd name="connsiteX9" fmla="*/ 99324 w 248049"/>
                    <a:gd name="connsiteY9" fmla="*/ 51803 h 57887"/>
                    <a:gd name="connsiteX10" fmla="*/ 89543 w 248049"/>
                    <a:gd name="connsiteY10" fmla="*/ 48293 h 57887"/>
                    <a:gd name="connsiteX11" fmla="*/ 85102 w 248049"/>
                    <a:gd name="connsiteY11" fmla="*/ 39198 h 57887"/>
                    <a:gd name="connsiteX12" fmla="*/ 90595 w 248049"/>
                    <a:gd name="connsiteY12" fmla="*/ 38466 h 57887"/>
                    <a:gd name="connsiteX13" fmla="*/ 93815 w 248049"/>
                    <a:gd name="connsiteY13" fmla="*/ 45195 h 57887"/>
                    <a:gd name="connsiteX14" fmla="*/ 99355 w 248049"/>
                    <a:gd name="connsiteY14" fmla="*/ 47256 h 57887"/>
                    <a:gd name="connsiteX15" fmla="*/ 105902 w 248049"/>
                    <a:gd name="connsiteY15" fmla="*/ 44570 h 57887"/>
                    <a:gd name="connsiteX16" fmla="*/ 108572 w 248049"/>
                    <a:gd name="connsiteY16" fmla="*/ 37916 h 57887"/>
                    <a:gd name="connsiteX17" fmla="*/ 106100 w 248049"/>
                    <a:gd name="connsiteY17" fmla="*/ 31675 h 57887"/>
                    <a:gd name="connsiteX18" fmla="*/ 99813 w 248049"/>
                    <a:gd name="connsiteY18" fmla="*/ 29218 h 57887"/>
                    <a:gd name="connsiteX19" fmla="*/ 95937 w 248049"/>
                    <a:gd name="connsiteY19" fmla="*/ 29828 h 57887"/>
                    <a:gd name="connsiteX20" fmla="*/ 96547 w 248049"/>
                    <a:gd name="connsiteY20" fmla="*/ 25006 h 57887"/>
                    <a:gd name="connsiteX21" fmla="*/ 97432 w 248049"/>
                    <a:gd name="connsiteY21" fmla="*/ 25067 h 57887"/>
                    <a:gd name="connsiteX22" fmla="*/ 103750 w 248049"/>
                    <a:gd name="connsiteY22" fmla="*/ 23236 h 57887"/>
                    <a:gd name="connsiteX23" fmla="*/ 106558 w 248049"/>
                    <a:gd name="connsiteY23" fmla="*/ 17590 h 57887"/>
                    <a:gd name="connsiteX24" fmla="*/ 104513 w 248049"/>
                    <a:gd name="connsiteY24" fmla="*/ 12584 h 57887"/>
                    <a:gd name="connsiteX25" fmla="*/ 99233 w 248049"/>
                    <a:gd name="connsiteY25" fmla="*/ 10600 h 57887"/>
                    <a:gd name="connsiteX26" fmla="*/ 93892 w 248049"/>
                    <a:gd name="connsiteY26" fmla="*/ 12615 h 57887"/>
                    <a:gd name="connsiteX27" fmla="*/ 91145 w 248049"/>
                    <a:gd name="connsiteY27" fmla="*/ 18658 h 57887"/>
                    <a:gd name="connsiteX28" fmla="*/ 85651 w 248049"/>
                    <a:gd name="connsiteY28" fmla="*/ 17681 h 57887"/>
                    <a:gd name="connsiteX29" fmla="*/ 90229 w 248049"/>
                    <a:gd name="connsiteY29" fmla="*/ 9120 h 57887"/>
                    <a:gd name="connsiteX30" fmla="*/ 99111 w 248049"/>
                    <a:gd name="connsiteY30" fmla="*/ 6083 h 57887"/>
                    <a:gd name="connsiteX31" fmla="*/ 244121 w 248049"/>
                    <a:gd name="connsiteY31" fmla="*/ 4017 h 57887"/>
                    <a:gd name="connsiteX32" fmla="*/ 248049 w 248049"/>
                    <a:gd name="connsiteY32" fmla="*/ 4017 h 57887"/>
                    <a:gd name="connsiteX33" fmla="*/ 248049 w 248049"/>
                    <a:gd name="connsiteY33" fmla="*/ 53869 h 57887"/>
                    <a:gd name="connsiteX34" fmla="*/ 241953 w 248049"/>
                    <a:gd name="connsiteY34" fmla="*/ 53869 h 57887"/>
                    <a:gd name="connsiteX35" fmla="*/ 241953 w 248049"/>
                    <a:gd name="connsiteY35" fmla="*/ 15024 h 57887"/>
                    <a:gd name="connsiteX36" fmla="*/ 236179 w 248049"/>
                    <a:gd name="connsiteY36" fmla="*/ 19224 h 57887"/>
                    <a:gd name="connsiteX37" fmla="*/ 229761 w 248049"/>
                    <a:gd name="connsiteY37" fmla="*/ 22373 h 57887"/>
                    <a:gd name="connsiteX38" fmla="*/ 229761 w 248049"/>
                    <a:gd name="connsiteY38" fmla="*/ 16480 h 57887"/>
                    <a:gd name="connsiteX39" fmla="*/ 238702 w 248049"/>
                    <a:gd name="connsiteY39" fmla="*/ 10655 h 57887"/>
                    <a:gd name="connsiteX40" fmla="*/ 244121 w 248049"/>
                    <a:gd name="connsiteY40" fmla="*/ 4017 h 57887"/>
                    <a:gd name="connsiteX41" fmla="*/ 50102 w 248049"/>
                    <a:gd name="connsiteY41" fmla="*/ 3368 h 57887"/>
                    <a:gd name="connsiteX42" fmla="*/ 59678 w 248049"/>
                    <a:gd name="connsiteY42" fmla="*/ 9987 h 57887"/>
                    <a:gd name="connsiteX43" fmla="*/ 58924 w 248049"/>
                    <a:gd name="connsiteY43" fmla="*/ 32039 h 57887"/>
                    <a:gd name="connsiteX44" fmla="*/ 35265 w 248049"/>
                    <a:gd name="connsiteY44" fmla="*/ 52634 h 57887"/>
                    <a:gd name="connsiteX45" fmla="*/ 30343 w 248049"/>
                    <a:gd name="connsiteY45" fmla="*/ 54895 h 57887"/>
                    <a:gd name="connsiteX46" fmla="*/ 2 w 248049"/>
                    <a:gd name="connsiteY46" fmla="*/ 20937 h 57887"/>
                    <a:gd name="connsiteX47" fmla="*/ 21401 w 248049"/>
                    <a:gd name="connsiteY47" fmla="*/ 5767 h 57887"/>
                    <a:gd name="connsiteX48" fmla="*/ 39283 w 248049"/>
                    <a:gd name="connsiteY48" fmla="*/ 5416 h 57887"/>
                    <a:gd name="connsiteX49" fmla="*/ 50102 w 248049"/>
                    <a:gd name="connsiteY49" fmla="*/ 3368 h 57887"/>
                    <a:gd name="connsiteX50" fmla="*/ 177717 w 248049"/>
                    <a:gd name="connsiteY50" fmla="*/ 4 h 57887"/>
                    <a:gd name="connsiteX51" fmla="*/ 188474 w 248049"/>
                    <a:gd name="connsiteY51" fmla="*/ 5342 h 57887"/>
                    <a:gd name="connsiteX52" fmla="*/ 184253 w 248049"/>
                    <a:gd name="connsiteY52" fmla="*/ 32567 h 57887"/>
                    <a:gd name="connsiteX53" fmla="*/ 207913 w 248049"/>
                    <a:gd name="connsiteY53" fmla="*/ 49245 h 57887"/>
                    <a:gd name="connsiteX54" fmla="*/ 202287 w 248049"/>
                    <a:gd name="connsiteY54" fmla="*/ 57885 h 57887"/>
                    <a:gd name="connsiteX55" fmla="*/ 153311 w 248049"/>
                    <a:gd name="connsiteY55" fmla="*/ 57885 h 57887"/>
                    <a:gd name="connsiteX56" fmla="*/ 148288 w 248049"/>
                    <a:gd name="connsiteY56" fmla="*/ 49145 h 57887"/>
                    <a:gd name="connsiteX57" fmla="*/ 170842 w 248049"/>
                    <a:gd name="connsiteY57" fmla="*/ 33522 h 57887"/>
                    <a:gd name="connsiteX58" fmla="*/ 166622 w 248049"/>
                    <a:gd name="connsiteY58" fmla="*/ 4689 h 57887"/>
                    <a:gd name="connsiteX59" fmla="*/ 177717 w 248049"/>
                    <a:gd name="connsiteY59" fmla="*/ 4 h 57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248049" h="57887">
                      <a:moveTo>
                        <a:pt x="99111" y="6083"/>
                      </a:moveTo>
                      <a:cubicBezTo>
                        <a:pt x="101552" y="6083"/>
                        <a:pt x="103801" y="6607"/>
                        <a:pt x="105856" y="7655"/>
                      </a:cubicBezTo>
                      <a:cubicBezTo>
                        <a:pt x="107911" y="8703"/>
                        <a:pt x="109483" y="10132"/>
                        <a:pt x="110571" y="11943"/>
                      </a:cubicBezTo>
                      <a:cubicBezTo>
                        <a:pt x="111660" y="13754"/>
                        <a:pt x="112204" y="15677"/>
                        <a:pt x="112204" y="17711"/>
                      </a:cubicBezTo>
                      <a:cubicBezTo>
                        <a:pt x="112204" y="19645"/>
                        <a:pt x="111686" y="21405"/>
                        <a:pt x="110648" y="22992"/>
                      </a:cubicBezTo>
                      <a:cubicBezTo>
                        <a:pt x="109610" y="24579"/>
                        <a:pt x="108074" y="25840"/>
                        <a:pt x="106039" y="26776"/>
                      </a:cubicBezTo>
                      <a:cubicBezTo>
                        <a:pt x="108684" y="27387"/>
                        <a:pt x="110739" y="28653"/>
                        <a:pt x="112204" y="30576"/>
                      </a:cubicBezTo>
                      <a:cubicBezTo>
                        <a:pt x="113669" y="32499"/>
                        <a:pt x="114402" y="34905"/>
                        <a:pt x="114402" y="37794"/>
                      </a:cubicBezTo>
                      <a:cubicBezTo>
                        <a:pt x="114402" y="41701"/>
                        <a:pt x="112978" y="45012"/>
                        <a:pt x="110129" y="47729"/>
                      </a:cubicBezTo>
                      <a:cubicBezTo>
                        <a:pt x="107280" y="50445"/>
                        <a:pt x="103679" y="51803"/>
                        <a:pt x="99324" y="51803"/>
                      </a:cubicBezTo>
                      <a:cubicBezTo>
                        <a:pt x="95397" y="51803"/>
                        <a:pt x="92137" y="50633"/>
                        <a:pt x="89543" y="48293"/>
                      </a:cubicBezTo>
                      <a:cubicBezTo>
                        <a:pt x="86948" y="45953"/>
                        <a:pt x="85468" y="42922"/>
                        <a:pt x="85102" y="39198"/>
                      </a:cubicBezTo>
                      <a:lnTo>
                        <a:pt x="90595" y="38466"/>
                      </a:lnTo>
                      <a:cubicBezTo>
                        <a:pt x="91226" y="41579"/>
                        <a:pt x="92300" y="43822"/>
                        <a:pt x="93815" y="45195"/>
                      </a:cubicBezTo>
                      <a:cubicBezTo>
                        <a:pt x="95331" y="46569"/>
                        <a:pt x="97178" y="47256"/>
                        <a:pt x="99355" y="47256"/>
                      </a:cubicBezTo>
                      <a:cubicBezTo>
                        <a:pt x="101939" y="47256"/>
                        <a:pt x="104121" y="46360"/>
                        <a:pt x="105902" y="44570"/>
                      </a:cubicBezTo>
                      <a:cubicBezTo>
                        <a:pt x="107682" y="42779"/>
                        <a:pt x="108572" y="40561"/>
                        <a:pt x="108572" y="37916"/>
                      </a:cubicBezTo>
                      <a:cubicBezTo>
                        <a:pt x="108572" y="35393"/>
                        <a:pt x="107748" y="33313"/>
                        <a:pt x="106100" y="31675"/>
                      </a:cubicBezTo>
                      <a:cubicBezTo>
                        <a:pt x="104452" y="30037"/>
                        <a:pt x="102356" y="29218"/>
                        <a:pt x="99813" y="29218"/>
                      </a:cubicBezTo>
                      <a:cubicBezTo>
                        <a:pt x="98775" y="29218"/>
                        <a:pt x="97483" y="29421"/>
                        <a:pt x="95937" y="29828"/>
                      </a:cubicBezTo>
                      <a:lnTo>
                        <a:pt x="96547" y="25006"/>
                      </a:lnTo>
                      <a:cubicBezTo>
                        <a:pt x="96913" y="25047"/>
                        <a:pt x="97208" y="25067"/>
                        <a:pt x="97432" y="25067"/>
                      </a:cubicBezTo>
                      <a:cubicBezTo>
                        <a:pt x="99772" y="25067"/>
                        <a:pt x="101878" y="24457"/>
                        <a:pt x="103750" y="23236"/>
                      </a:cubicBezTo>
                      <a:cubicBezTo>
                        <a:pt x="105622" y="22015"/>
                        <a:pt x="106558" y="20133"/>
                        <a:pt x="106558" y="17590"/>
                      </a:cubicBezTo>
                      <a:cubicBezTo>
                        <a:pt x="106558" y="15575"/>
                        <a:pt x="105876" y="13907"/>
                        <a:pt x="104513" y="12584"/>
                      </a:cubicBezTo>
                      <a:cubicBezTo>
                        <a:pt x="103150" y="11262"/>
                        <a:pt x="101390" y="10600"/>
                        <a:pt x="99233" y="10600"/>
                      </a:cubicBezTo>
                      <a:cubicBezTo>
                        <a:pt x="97097" y="10600"/>
                        <a:pt x="95316" y="11272"/>
                        <a:pt x="93892" y="12615"/>
                      </a:cubicBezTo>
                      <a:cubicBezTo>
                        <a:pt x="92468" y="13958"/>
                        <a:pt x="91552" y="15972"/>
                        <a:pt x="91145" y="18658"/>
                      </a:cubicBezTo>
                      <a:lnTo>
                        <a:pt x="85651" y="17681"/>
                      </a:lnTo>
                      <a:cubicBezTo>
                        <a:pt x="86323" y="13998"/>
                        <a:pt x="87849" y="11144"/>
                        <a:pt x="90229" y="9120"/>
                      </a:cubicBezTo>
                      <a:cubicBezTo>
                        <a:pt x="92610" y="7095"/>
                        <a:pt x="95571" y="6083"/>
                        <a:pt x="99111" y="6083"/>
                      </a:cubicBezTo>
                      <a:close/>
                      <a:moveTo>
                        <a:pt x="244121" y="4017"/>
                      </a:moveTo>
                      <a:lnTo>
                        <a:pt x="248049" y="4017"/>
                      </a:lnTo>
                      <a:lnTo>
                        <a:pt x="248049" y="53869"/>
                      </a:lnTo>
                      <a:lnTo>
                        <a:pt x="241953" y="53869"/>
                      </a:lnTo>
                      <a:lnTo>
                        <a:pt x="241953" y="15024"/>
                      </a:lnTo>
                      <a:cubicBezTo>
                        <a:pt x="240485" y="16424"/>
                        <a:pt x="238561" y="17824"/>
                        <a:pt x="236179" y="19224"/>
                      </a:cubicBezTo>
                      <a:cubicBezTo>
                        <a:pt x="233797" y="20623"/>
                        <a:pt x="231658" y="21673"/>
                        <a:pt x="229761" y="22373"/>
                      </a:cubicBezTo>
                      <a:lnTo>
                        <a:pt x="229761" y="16480"/>
                      </a:lnTo>
                      <a:cubicBezTo>
                        <a:pt x="233170" y="14877"/>
                        <a:pt x="236151" y="12935"/>
                        <a:pt x="238702" y="10655"/>
                      </a:cubicBezTo>
                      <a:cubicBezTo>
                        <a:pt x="241253" y="8375"/>
                        <a:pt x="243060" y="6162"/>
                        <a:pt x="244121" y="4017"/>
                      </a:cubicBezTo>
                      <a:close/>
                      <a:moveTo>
                        <a:pt x="50102" y="3368"/>
                      </a:moveTo>
                      <a:cubicBezTo>
                        <a:pt x="53650" y="4235"/>
                        <a:pt x="56991" y="6546"/>
                        <a:pt x="59678" y="9987"/>
                      </a:cubicBezTo>
                      <a:cubicBezTo>
                        <a:pt x="65304" y="17271"/>
                        <a:pt x="65254" y="25509"/>
                        <a:pt x="58924" y="32039"/>
                      </a:cubicBezTo>
                      <a:cubicBezTo>
                        <a:pt x="51741" y="39524"/>
                        <a:pt x="43252" y="45953"/>
                        <a:pt x="35265" y="52634"/>
                      </a:cubicBezTo>
                      <a:cubicBezTo>
                        <a:pt x="33909" y="53739"/>
                        <a:pt x="31900" y="54994"/>
                        <a:pt x="30343" y="54895"/>
                      </a:cubicBezTo>
                      <a:cubicBezTo>
                        <a:pt x="24164" y="54593"/>
                        <a:pt x="152" y="27417"/>
                        <a:pt x="2" y="20937"/>
                      </a:cubicBezTo>
                      <a:cubicBezTo>
                        <a:pt x="-199" y="9385"/>
                        <a:pt x="10249" y="1347"/>
                        <a:pt x="21401" y="5767"/>
                      </a:cubicBezTo>
                      <a:cubicBezTo>
                        <a:pt x="27981" y="8329"/>
                        <a:pt x="32552" y="9887"/>
                        <a:pt x="39283" y="5416"/>
                      </a:cubicBezTo>
                      <a:cubicBezTo>
                        <a:pt x="42800" y="3080"/>
                        <a:pt x="46555" y="2502"/>
                        <a:pt x="50102" y="3368"/>
                      </a:cubicBezTo>
                      <a:close/>
                      <a:moveTo>
                        <a:pt x="177717" y="4"/>
                      </a:moveTo>
                      <a:cubicBezTo>
                        <a:pt x="181491" y="105"/>
                        <a:pt x="185208" y="1876"/>
                        <a:pt x="188474" y="5342"/>
                      </a:cubicBezTo>
                      <a:cubicBezTo>
                        <a:pt x="197113" y="14284"/>
                        <a:pt x="194903" y="23224"/>
                        <a:pt x="184253" y="32567"/>
                      </a:cubicBezTo>
                      <a:cubicBezTo>
                        <a:pt x="196309" y="34778"/>
                        <a:pt x="203995" y="39400"/>
                        <a:pt x="207913" y="49245"/>
                      </a:cubicBezTo>
                      <a:cubicBezTo>
                        <a:pt x="210274" y="55273"/>
                        <a:pt x="209420" y="57985"/>
                        <a:pt x="202287" y="57885"/>
                      </a:cubicBezTo>
                      <a:cubicBezTo>
                        <a:pt x="185962" y="57684"/>
                        <a:pt x="169586" y="57684"/>
                        <a:pt x="153311" y="57885"/>
                      </a:cubicBezTo>
                      <a:cubicBezTo>
                        <a:pt x="145877" y="57935"/>
                        <a:pt x="145073" y="54670"/>
                        <a:pt x="148288" y="49145"/>
                      </a:cubicBezTo>
                      <a:cubicBezTo>
                        <a:pt x="153009" y="41057"/>
                        <a:pt x="159791" y="35381"/>
                        <a:pt x="170842" y="33522"/>
                      </a:cubicBezTo>
                      <a:cubicBezTo>
                        <a:pt x="161197" y="24430"/>
                        <a:pt x="155521" y="14936"/>
                        <a:pt x="166622" y="4689"/>
                      </a:cubicBezTo>
                      <a:cubicBezTo>
                        <a:pt x="170113" y="1474"/>
                        <a:pt x="173943" y="-96"/>
                        <a:pt x="177717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6530336-9C70-437A-AE93-3B68410822F5}"/>
                </a:ext>
              </a:extLst>
            </p:cNvPr>
            <p:cNvGrpSpPr/>
            <p:nvPr/>
          </p:nvGrpSpPr>
          <p:grpSpPr>
            <a:xfrm>
              <a:off x="9147554" y="3178622"/>
              <a:ext cx="2942954" cy="3702071"/>
              <a:chOff x="5853994" y="2078156"/>
              <a:chExt cx="3801222" cy="4781724"/>
            </a:xfrm>
          </p:grpSpPr>
          <p:sp>
            <p:nvSpPr>
              <p:cNvPr id="17" name="Graphic 207">
                <a:extLst>
                  <a:ext uri="{FF2B5EF4-FFF2-40B4-BE49-F238E27FC236}">
                    <a16:creationId xmlns:a16="http://schemas.microsoft.com/office/drawing/2014/main" id="{969E0612-6708-4D08-B4C3-A8B19B5FA958}"/>
                  </a:ext>
                </a:extLst>
              </p:cNvPr>
              <p:cNvSpPr/>
              <p:nvPr/>
            </p:nvSpPr>
            <p:spPr>
              <a:xfrm>
                <a:off x="5860536" y="2113254"/>
                <a:ext cx="3794680" cy="4746626"/>
              </a:xfrm>
              <a:custGeom>
                <a:avLst/>
                <a:gdLst>
                  <a:gd name="connsiteX0" fmla="*/ 3256941 w 3794680"/>
                  <a:gd name="connsiteY0" fmla="*/ 3343689 h 4746626"/>
                  <a:gd name="connsiteX1" fmla="*/ 3183949 w 3794680"/>
                  <a:gd name="connsiteY1" fmla="*/ 2861553 h 4746626"/>
                  <a:gd name="connsiteX2" fmla="*/ 3101160 w 3794680"/>
                  <a:gd name="connsiteY2" fmla="*/ 2516966 h 4746626"/>
                  <a:gd name="connsiteX3" fmla="*/ 2916247 w 3794680"/>
                  <a:gd name="connsiteY3" fmla="*/ 1916745 h 4746626"/>
                  <a:gd name="connsiteX4" fmla="*/ 2743791 w 3794680"/>
                  <a:gd name="connsiteY4" fmla="*/ 1598889 h 4746626"/>
                  <a:gd name="connsiteX5" fmla="*/ 2629016 w 3794680"/>
                  <a:gd name="connsiteY5" fmla="*/ 1471137 h 4746626"/>
                  <a:gd name="connsiteX6" fmla="*/ 2523129 w 3794680"/>
                  <a:gd name="connsiteY6" fmla="*/ 1429937 h 4746626"/>
                  <a:gd name="connsiteX7" fmla="*/ 2459480 w 3794680"/>
                  <a:gd name="connsiteY7" fmla="*/ 1426498 h 4746626"/>
                  <a:gd name="connsiteX8" fmla="*/ 2447996 w 3794680"/>
                  <a:gd name="connsiteY8" fmla="*/ 1420789 h 4746626"/>
                  <a:gd name="connsiteX9" fmla="*/ 2377859 w 3794680"/>
                  <a:gd name="connsiteY9" fmla="*/ 1348640 h 4746626"/>
                  <a:gd name="connsiteX10" fmla="*/ 2157196 w 3794680"/>
                  <a:gd name="connsiteY10" fmla="*/ 1226792 h 4746626"/>
                  <a:gd name="connsiteX11" fmla="*/ 1918301 w 3794680"/>
                  <a:gd name="connsiteY11" fmla="*/ 1201943 h 4746626"/>
                  <a:gd name="connsiteX12" fmla="*/ 1613941 w 3794680"/>
                  <a:gd name="connsiteY12" fmla="*/ 1018911 h 4746626"/>
                  <a:gd name="connsiteX13" fmla="*/ 1343838 w 3794680"/>
                  <a:gd name="connsiteY13" fmla="*/ 939171 h 4746626"/>
                  <a:gd name="connsiteX14" fmla="*/ 1152177 w 3794680"/>
                  <a:gd name="connsiteY14" fmla="*/ 924703 h 4746626"/>
                  <a:gd name="connsiteX15" fmla="*/ 1130637 w 3794680"/>
                  <a:gd name="connsiteY15" fmla="*/ 918345 h 4746626"/>
                  <a:gd name="connsiteX16" fmla="*/ 1034936 w 3794680"/>
                  <a:gd name="connsiteY16" fmla="*/ 783520 h 4746626"/>
                  <a:gd name="connsiteX17" fmla="*/ 622288 w 3794680"/>
                  <a:gd name="connsiteY17" fmla="*/ 279519 h 4746626"/>
                  <a:gd name="connsiteX18" fmla="*/ 622288 w 3794680"/>
                  <a:gd name="connsiteY18" fmla="*/ 279454 h 4746626"/>
                  <a:gd name="connsiteX19" fmla="*/ 446653 w 3794680"/>
                  <a:gd name="connsiteY19" fmla="*/ 97785 h 4746626"/>
                  <a:gd name="connsiteX20" fmla="*/ 342129 w 3794680"/>
                  <a:gd name="connsiteY20" fmla="*/ 19343 h 4746626"/>
                  <a:gd name="connsiteX21" fmla="*/ 150858 w 3794680"/>
                  <a:gd name="connsiteY21" fmla="*/ 64436 h 4746626"/>
                  <a:gd name="connsiteX22" fmla="*/ 150793 w 3794680"/>
                  <a:gd name="connsiteY22" fmla="*/ 64695 h 4746626"/>
                  <a:gd name="connsiteX23" fmla="*/ 110177 w 3794680"/>
                  <a:gd name="connsiteY23" fmla="*/ 281206 h 4746626"/>
                  <a:gd name="connsiteX24" fmla="*/ 227483 w 3794680"/>
                  <a:gd name="connsiteY24" fmla="*/ 519516 h 4746626"/>
                  <a:gd name="connsiteX25" fmla="*/ 389947 w 3794680"/>
                  <a:gd name="connsiteY25" fmla="*/ 732913 h 4746626"/>
                  <a:gd name="connsiteX26" fmla="*/ 602370 w 3794680"/>
                  <a:gd name="connsiteY26" fmla="*/ 1041750 h 4746626"/>
                  <a:gd name="connsiteX27" fmla="*/ 914775 w 3794680"/>
                  <a:gd name="connsiteY27" fmla="*/ 1670519 h 4746626"/>
                  <a:gd name="connsiteX28" fmla="*/ 1159250 w 3794680"/>
                  <a:gd name="connsiteY28" fmla="*/ 2289750 h 4746626"/>
                  <a:gd name="connsiteX29" fmla="*/ 1276815 w 3794680"/>
                  <a:gd name="connsiteY29" fmla="*/ 2835795 h 4746626"/>
                  <a:gd name="connsiteX30" fmla="*/ 1259038 w 3794680"/>
                  <a:gd name="connsiteY30" fmla="*/ 3076182 h 4746626"/>
                  <a:gd name="connsiteX31" fmla="*/ 1193896 w 3794680"/>
                  <a:gd name="connsiteY31" fmla="*/ 3244614 h 4746626"/>
                  <a:gd name="connsiteX32" fmla="*/ 1192858 w 3794680"/>
                  <a:gd name="connsiteY32" fmla="*/ 3243706 h 4746626"/>
                  <a:gd name="connsiteX33" fmla="*/ 995683 w 3794680"/>
                  <a:gd name="connsiteY33" fmla="*/ 3106676 h 4746626"/>
                  <a:gd name="connsiteX34" fmla="*/ 677048 w 3794680"/>
                  <a:gd name="connsiteY34" fmla="*/ 2695715 h 4746626"/>
                  <a:gd name="connsiteX35" fmla="*/ 284319 w 3794680"/>
                  <a:gd name="connsiteY35" fmla="*/ 2342239 h 4746626"/>
                  <a:gd name="connsiteX36" fmla="*/ 102780 w 3794680"/>
                  <a:gd name="connsiteY36" fmla="*/ 2303375 h 4746626"/>
                  <a:gd name="connsiteX37" fmla="*/ 25636 w 3794680"/>
                  <a:gd name="connsiteY37" fmla="*/ 2440859 h 4746626"/>
                  <a:gd name="connsiteX38" fmla="*/ 183363 w 3794680"/>
                  <a:gd name="connsiteY38" fmla="*/ 2788756 h 4746626"/>
                  <a:gd name="connsiteX39" fmla="*/ 183363 w 3794680"/>
                  <a:gd name="connsiteY39" fmla="*/ 2788756 h 4746626"/>
                  <a:gd name="connsiteX40" fmla="*/ 183363 w 3794680"/>
                  <a:gd name="connsiteY40" fmla="*/ 2788756 h 4746626"/>
                  <a:gd name="connsiteX41" fmla="*/ 562338 w 3794680"/>
                  <a:gd name="connsiteY41" fmla="*/ 3378790 h 4746626"/>
                  <a:gd name="connsiteX42" fmla="*/ 815701 w 3794680"/>
                  <a:gd name="connsiteY42" fmla="*/ 3830367 h 4746626"/>
                  <a:gd name="connsiteX43" fmla="*/ 993153 w 3794680"/>
                  <a:gd name="connsiteY43" fmla="*/ 4038572 h 4746626"/>
                  <a:gd name="connsiteX44" fmla="*/ 1218097 w 3794680"/>
                  <a:gd name="connsiteY44" fmla="*/ 4175732 h 4746626"/>
                  <a:gd name="connsiteX45" fmla="*/ 1700688 w 3794680"/>
                  <a:gd name="connsiteY45" fmla="*/ 4341311 h 4746626"/>
                  <a:gd name="connsiteX46" fmla="*/ 2003231 w 3794680"/>
                  <a:gd name="connsiteY46" fmla="*/ 4532063 h 4746626"/>
                  <a:gd name="connsiteX47" fmla="*/ 2236741 w 3794680"/>
                  <a:gd name="connsiteY47" fmla="*/ 4746627 h 4746626"/>
                  <a:gd name="connsiteX48" fmla="*/ 3794681 w 3794680"/>
                  <a:gd name="connsiteY48" fmla="*/ 4731055 h 4746626"/>
                  <a:gd name="connsiteX49" fmla="*/ 3256941 w 3794680"/>
                  <a:gd name="connsiteY49" fmla="*/ 3343689 h 4746626"/>
                  <a:gd name="connsiteX50" fmla="*/ 3256941 w 3794680"/>
                  <a:gd name="connsiteY50" fmla="*/ 3343689 h 4746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3794680" h="4746626">
                    <a:moveTo>
                      <a:pt x="3256941" y="3343689"/>
                    </a:moveTo>
                    <a:cubicBezTo>
                      <a:pt x="3250777" y="3309367"/>
                      <a:pt x="3191216" y="2897497"/>
                      <a:pt x="3183949" y="2861553"/>
                    </a:cubicBezTo>
                    <a:cubicBezTo>
                      <a:pt x="3160332" y="2745739"/>
                      <a:pt x="3132303" y="2630963"/>
                      <a:pt x="3101160" y="2516966"/>
                    </a:cubicBezTo>
                    <a:cubicBezTo>
                      <a:pt x="3069303" y="2400503"/>
                      <a:pt x="2956215" y="1997003"/>
                      <a:pt x="2916247" y="1916745"/>
                    </a:cubicBezTo>
                    <a:cubicBezTo>
                      <a:pt x="2862460" y="1808717"/>
                      <a:pt x="2803807" y="1703414"/>
                      <a:pt x="2743791" y="1598889"/>
                    </a:cubicBezTo>
                    <a:cubicBezTo>
                      <a:pt x="2714725" y="1548282"/>
                      <a:pt x="2677937" y="1504162"/>
                      <a:pt x="2629016" y="1471137"/>
                    </a:cubicBezTo>
                    <a:cubicBezTo>
                      <a:pt x="2594239" y="1447650"/>
                      <a:pt x="2563485" y="1438631"/>
                      <a:pt x="2523129" y="1429937"/>
                    </a:cubicBezTo>
                    <a:cubicBezTo>
                      <a:pt x="2504897" y="1426563"/>
                      <a:pt x="2477841" y="1427471"/>
                      <a:pt x="2459480" y="1426498"/>
                    </a:cubicBezTo>
                    <a:cubicBezTo>
                      <a:pt x="2452602" y="1426888"/>
                      <a:pt x="2452602" y="1426888"/>
                      <a:pt x="2447996" y="1420789"/>
                    </a:cubicBezTo>
                    <a:cubicBezTo>
                      <a:pt x="2447996" y="1420789"/>
                      <a:pt x="2398491" y="1366288"/>
                      <a:pt x="2377859" y="1348640"/>
                    </a:cubicBezTo>
                    <a:cubicBezTo>
                      <a:pt x="2312588" y="1292712"/>
                      <a:pt x="2239661" y="1251577"/>
                      <a:pt x="2157196" y="1226792"/>
                    </a:cubicBezTo>
                    <a:cubicBezTo>
                      <a:pt x="2128323" y="1218098"/>
                      <a:pt x="1988828" y="1190718"/>
                      <a:pt x="1918301" y="1201943"/>
                    </a:cubicBezTo>
                    <a:cubicBezTo>
                      <a:pt x="1875544" y="1158731"/>
                      <a:pt x="1704126" y="1057321"/>
                      <a:pt x="1613941" y="1018911"/>
                    </a:cubicBezTo>
                    <a:cubicBezTo>
                      <a:pt x="1553601" y="993153"/>
                      <a:pt x="1371802" y="945335"/>
                      <a:pt x="1343838" y="939171"/>
                    </a:cubicBezTo>
                    <a:cubicBezTo>
                      <a:pt x="1328591" y="935408"/>
                      <a:pt x="1169112" y="924184"/>
                      <a:pt x="1152177" y="924703"/>
                    </a:cubicBezTo>
                    <a:cubicBezTo>
                      <a:pt x="1141861" y="925027"/>
                      <a:pt x="1136282" y="925676"/>
                      <a:pt x="1130637" y="918345"/>
                    </a:cubicBezTo>
                    <a:cubicBezTo>
                      <a:pt x="1114416" y="897453"/>
                      <a:pt x="1064003" y="821606"/>
                      <a:pt x="1034936" y="783520"/>
                    </a:cubicBezTo>
                    <a:cubicBezTo>
                      <a:pt x="990946" y="725905"/>
                      <a:pt x="633383" y="278221"/>
                      <a:pt x="622288" y="279519"/>
                    </a:cubicBezTo>
                    <a:lnTo>
                      <a:pt x="622288" y="279454"/>
                    </a:lnTo>
                    <a:cubicBezTo>
                      <a:pt x="567398" y="215351"/>
                      <a:pt x="508940" y="154686"/>
                      <a:pt x="446653" y="97785"/>
                    </a:cubicBezTo>
                    <a:cubicBezTo>
                      <a:pt x="414407" y="68264"/>
                      <a:pt x="379566" y="42311"/>
                      <a:pt x="342129" y="19343"/>
                    </a:cubicBezTo>
                    <a:cubicBezTo>
                      <a:pt x="267580" y="-26334"/>
                      <a:pt x="196404" y="17137"/>
                      <a:pt x="150858" y="64436"/>
                    </a:cubicBezTo>
                    <a:cubicBezTo>
                      <a:pt x="150858" y="64501"/>
                      <a:pt x="150793" y="64566"/>
                      <a:pt x="150793" y="64695"/>
                    </a:cubicBezTo>
                    <a:cubicBezTo>
                      <a:pt x="126527" y="101029"/>
                      <a:pt x="75140" y="170453"/>
                      <a:pt x="110177" y="281206"/>
                    </a:cubicBezTo>
                    <a:cubicBezTo>
                      <a:pt x="137232" y="366915"/>
                      <a:pt x="179405" y="444578"/>
                      <a:pt x="227483" y="519516"/>
                    </a:cubicBezTo>
                    <a:cubicBezTo>
                      <a:pt x="275949" y="594974"/>
                      <a:pt x="332981" y="663878"/>
                      <a:pt x="389947" y="732913"/>
                    </a:cubicBezTo>
                    <a:cubicBezTo>
                      <a:pt x="454309" y="810965"/>
                      <a:pt x="591794" y="1025205"/>
                      <a:pt x="602370" y="1041750"/>
                    </a:cubicBezTo>
                    <a:cubicBezTo>
                      <a:pt x="652458" y="1138034"/>
                      <a:pt x="912764" y="1666172"/>
                      <a:pt x="914775" y="1670519"/>
                    </a:cubicBezTo>
                    <a:cubicBezTo>
                      <a:pt x="974012" y="1799179"/>
                      <a:pt x="1151075" y="2264576"/>
                      <a:pt x="1159250" y="2289750"/>
                    </a:cubicBezTo>
                    <a:cubicBezTo>
                      <a:pt x="1216735" y="2467850"/>
                      <a:pt x="1265656" y="2647573"/>
                      <a:pt x="1276815" y="2835795"/>
                    </a:cubicBezTo>
                    <a:cubicBezTo>
                      <a:pt x="1281617" y="2917027"/>
                      <a:pt x="1276945" y="2996961"/>
                      <a:pt x="1259038" y="3076182"/>
                    </a:cubicBezTo>
                    <a:cubicBezTo>
                      <a:pt x="1247489" y="3127568"/>
                      <a:pt x="1199606" y="3238515"/>
                      <a:pt x="1193896" y="3244614"/>
                    </a:cubicBezTo>
                    <a:cubicBezTo>
                      <a:pt x="1193572" y="3244290"/>
                      <a:pt x="1193183" y="3244031"/>
                      <a:pt x="1192858" y="3243706"/>
                    </a:cubicBezTo>
                    <a:cubicBezTo>
                      <a:pt x="1103257" y="3216715"/>
                      <a:pt x="1052454" y="3160528"/>
                      <a:pt x="995683" y="3106676"/>
                    </a:cubicBezTo>
                    <a:cubicBezTo>
                      <a:pt x="927232" y="3041729"/>
                      <a:pt x="707089" y="2741586"/>
                      <a:pt x="677048" y="2695715"/>
                    </a:cubicBezTo>
                    <a:cubicBezTo>
                      <a:pt x="577195" y="2543243"/>
                      <a:pt x="445486" y="2426650"/>
                      <a:pt x="284319" y="2342239"/>
                    </a:cubicBezTo>
                    <a:cubicBezTo>
                      <a:pt x="226964" y="2312199"/>
                      <a:pt x="167078" y="2298769"/>
                      <a:pt x="102780" y="2303375"/>
                    </a:cubicBezTo>
                    <a:cubicBezTo>
                      <a:pt x="21354" y="2298249"/>
                      <a:pt x="-35353" y="2271388"/>
                      <a:pt x="25636" y="2440859"/>
                    </a:cubicBezTo>
                    <a:cubicBezTo>
                      <a:pt x="69431" y="2562513"/>
                      <a:pt x="99796" y="2693379"/>
                      <a:pt x="183363" y="2788756"/>
                    </a:cubicBezTo>
                    <a:lnTo>
                      <a:pt x="183363" y="2788756"/>
                    </a:lnTo>
                    <a:lnTo>
                      <a:pt x="183363" y="2788756"/>
                    </a:lnTo>
                    <a:cubicBezTo>
                      <a:pt x="193225" y="2805625"/>
                      <a:pt x="481430" y="3245588"/>
                      <a:pt x="562338" y="3378790"/>
                    </a:cubicBezTo>
                    <a:cubicBezTo>
                      <a:pt x="648695" y="3520946"/>
                      <a:pt x="731939" y="3686719"/>
                      <a:pt x="815701" y="3830367"/>
                    </a:cubicBezTo>
                    <a:cubicBezTo>
                      <a:pt x="862740" y="3911145"/>
                      <a:pt x="921328" y="3980309"/>
                      <a:pt x="993153" y="4038572"/>
                    </a:cubicBezTo>
                    <a:cubicBezTo>
                      <a:pt x="1061862" y="4094241"/>
                      <a:pt x="1137385" y="4139464"/>
                      <a:pt x="1218097" y="4175732"/>
                    </a:cubicBezTo>
                    <a:cubicBezTo>
                      <a:pt x="1258519" y="4193899"/>
                      <a:pt x="1586171" y="4287199"/>
                      <a:pt x="1700688" y="4341311"/>
                    </a:cubicBezTo>
                    <a:cubicBezTo>
                      <a:pt x="1809170" y="4392632"/>
                      <a:pt x="1909802" y="4456930"/>
                      <a:pt x="2003231" y="4532063"/>
                    </a:cubicBezTo>
                    <a:cubicBezTo>
                      <a:pt x="2071487" y="4587018"/>
                      <a:pt x="2162646" y="4669937"/>
                      <a:pt x="2236741" y="4746627"/>
                    </a:cubicBezTo>
                    <a:cubicBezTo>
                      <a:pt x="2748528" y="4745978"/>
                      <a:pt x="3786636" y="4735273"/>
                      <a:pt x="3794681" y="4731055"/>
                    </a:cubicBezTo>
                    <a:cubicBezTo>
                      <a:pt x="3615024" y="4448171"/>
                      <a:pt x="3364580" y="3945273"/>
                      <a:pt x="3256941" y="3343689"/>
                    </a:cubicBezTo>
                    <a:lnTo>
                      <a:pt x="3256941" y="3343689"/>
                    </a:lnTo>
                    <a:close/>
                  </a:path>
                </a:pathLst>
              </a:custGeom>
              <a:solidFill>
                <a:srgbClr val="F8B3C1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976627F-C962-4EBB-B792-04861B91D2E4}"/>
                  </a:ext>
                </a:extLst>
              </p:cNvPr>
              <p:cNvSpPr/>
              <p:nvPr/>
            </p:nvSpPr>
            <p:spPr>
              <a:xfrm>
                <a:off x="6011508" y="3036400"/>
                <a:ext cx="2548147" cy="2488619"/>
              </a:xfrm>
              <a:custGeom>
                <a:avLst/>
                <a:gdLst>
                  <a:gd name="connsiteX0" fmla="*/ 2304031 w 2548147"/>
                  <a:gd name="connsiteY0" fmla="*/ 506597 h 2488619"/>
                  <a:gd name="connsiteX1" fmla="*/ 2548116 w 2548147"/>
                  <a:gd name="connsiteY1" fmla="*/ 1042131 h 2488619"/>
                  <a:gd name="connsiteX2" fmla="*/ 2304031 w 2548147"/>
                  <a:gd name="connsiteY2" fmla="*/ 506597 h 2488619"/>
                  <a:gd name="connsiteX3" fmla="*/ 1765382 w 2548147"/>
                  <a:gd name="connsiteY3" fmla="*/ 280743 h 2488619"/>
                  <a:gd name="connsiteX4" fmla="*/ 2207876 w 2548147"/>
                  <a:gd name="connsiteY4" fmla="*/ 987175 h 2488619"/>
                  <a:gd name="connsiteX5" fmla="*/ 2038729 w 2548147"/>
                  <a:gd name="connsiteY5" fmla="*/ 610083 h 2488619"/>
                  <a:gd name="connsiteX6" fmla="*/ 1765382 w 2548147"/>
                  <a:gd name="connsiteY6" fmla="*/ 280743 h 2488619"/>
                  <a:gd name="connsiteX7" fmla="*/ 464471 w 2548147"/>
                  <a:gd name="connsiteY7" fmla="*/ 147825 h 2488619"/>
                  <a:gd name="connsiteX8" fmla="*/ 495390 w 2548147"/>
                  <a:gd name="connsiteY8" fmla="*/ 208929 h 2488619"/>
                  <a:gd name="connsiteX9" fmla="*/ 500548 w 2548147"/>
                  <a:gd name="connsiteY9" fmla="*/ 218934 h 2488619"/>
                  <a:gd name="connsiteX10" fmla="*/ 485706 w 2548147"/>
                  <a:gd name="connsiteY10" fmla="*/ 189365 h 2488619"/>
                  <a:gd name="connsiteX11" fmla="*/ 416621 w 2548147"/>
                  <a:gd name="connsiteY11" fmla="*/ 53398 h 2488619"/>
                  <a:gd name="connsiteX12" fmla="*/ 740186 w 2548147"/>
                  <a:gd name="connsiteY12" fmla="*/ 551171 h 2488619"/>
                  <a:gd name="connsiteX13" fmla="*/ 971619 w 2548147"/>
                  <a:gd name="connsiteY13" fmla="*/ 928977 h 2488619"/>
                  <a:gd name="connsiteX14" fmla="*/ 1152834 w 2548147"/>
                  <a:gd name="connsiteY14" fmla="*/ 1255138 h 2488619"/>
                  <a:gd name="connsiteX15" fmla="*/ 1308550 w 2548147"/>
                  <a:gd name="connsiteY15" fmla="*/ 1667137 h 2488619"/>
                  <a:gd name="connsiteX16" fmla="*/ 1343911 w 2548147"/>
                  <a:gd name="connsiteY16" fmla="*/ 1884750 h 2488619"/>
                  <a:gd name="connsiteX17" fmla="*/ 1350269 w 2548147"/>
                  <a:gd name="connsiteY17" fmla="*/ 2000564 h 2488619"/>
                  <a:gd name="connsiteX18" fmla="*/ 1298688 w 2548147"/>
                  <a:gd name="connsiteY18" fmla="*/ 2339896 h 2488619"/>
                  <a:gd name="connsiteX19" fmla="*/ 1248794 w 2548147"/>
                  <a:gd name="connsiteY19" fmla="*/ 2478807 h 2488619"/>
                  <a:gd name="connsiteX20" fmla="*/ 1231146 w 2548147"/>
                  <a:gd name="connsiteY20" fmla="*/ 2483738 h 2488619"/>
                  <a:gd name="connsiteX21" fmla="*/ 1043573 w 2548147"/>
                  <a:gd name="connsiteY21" fmla="*/ 2322183 h 2488619"/>
                  <a:gd name="connsiteX22" fmla="*/ 1120847 w 2548147"/>
                  <a:gd name="connsiteY22" fmla="*/ 1916866 h 2488619"/>
                  <a:gd name="connsiteX23" fmla="*/ 1008926 w 2548147"/>
                  <a:gd name="connsiteY23" fmla="*/ 1367189 h 2488619"/>
                  <a:gd name="connsiteX24" fmla="*/ 695418 w 2548147"/>
                  <a:gd name="connsiteY24" fmla="*/ 614625 h 2488619"/>
                  <a:gd name="connsiteX25" fmla="*/ 657740 w 2548147"/>
                  <a:gd name="connsiteY25" fmla="*/ 536895 h 2488619"/>
                  <a:gd name="connsiteX26" fmla="*/ 628185 w 2548147"/>
                  <a:gd name="connsiteY26" fmla="*/ 476566 h 2488619"/>
                  <a:gd name="connsiteX27" fmla="*/ 528922 w 2548147"/>
                  <a:gd name="connsiteY27" fmla="*/ 480551 h 2488619"/>
                  <a:gd name="connsiteX28" fmla="*/ 261488 w 2548147"/>
                  <a:gd name="connsiteY28" fmla="*/ 448982 h 2488619"/>
                  <a:gd name="connsiteX29" fmla="*/ 27006 w 2548147"/>
                  <a:gd name="connsiteY29" fmla="*/ 284117 h 2488619"/>
                  <a:gd name="connsiteX30" fmla="*/ 5659 w 2548147"/>
                  <a:gd name="connsiteY30" fmla="*/ 247524 h 2488619"/>
                  <a:gd name="connsiteX31" fmla="*/ 28952 w 2548147"/>
                  <a:gd name="connsiteY31" fmla="*/ 169601 h 2488619"/>
                  <a:gd name="connsiteX32" fmla="*/ 143079 w 2548147"/>
                  <a:gd name="connsiteY32" fmla="*/ 130283 h 2488619"/>
                  <a:gd name="connsiteX33" fmla="*/ 426241 w 2548147"/>
                  <a:gd name="connsiteY33" fmla="*/ 118466 h 2488619"/>
                  <a:gd name="connsiteX34" fmla="*/ 448266 w 2548147"/>
                  <a:gd name="connsiteY34" fmla="*/ 117537 h 2488619"/>
                  <a:gd name="connsiteX35" fmla="*/ 441236 w 2548147"/>
                  <a:gd name="connsiteY35" fmla="*/ 104501 h 2488619"/>
                  <a:gd name="connsiteX36" fmla="*/ 416621 w 2548147"/>
                  <a:gd name="connsiteY36" fmla="*/ 53398 h 2488619"/>
                  <a:gd name="connsiteX37" fmla="*/ 985699 w 2548147"/>
                  <a:gd name="connsiteY37" fmla="*/ 0 h 2488619"/>
                  <a:gd name="connsiteX38" fmla="*/ 1041173 w 2548147"/>
                  <a:gd name="connsiteY38" fmla="*/ 3244 h 2488619"/>
                  <a:gd name="connsiteX39" fmla="*/ 1384008 w 2548147"/>
                  <a:gd name="connsiteY39" fmla="*/ 407782 h 2488619"/>
                  <a:gd name="connsiteX40" fmla="*/ 1650088 w 2548147"/>
                  <a:gd name="connsiteY40" fmla="*/ 908409 h 2488619"/>
                  <a:gd name="connsiteX41" fmla="*/ 1693624 w 2548147"/>
                  <a:gd name="connsiteY41" fmla="*/ 1037589 h 2488619"/>
                  <a:gd name="connsiteX42" fmla="*/ 1554322 w 2548147"/>
                  <a:gd name="connsiteY42" fmla="*/ 761906 h 2488619"/>
                  <a:gd name="connsiteX43" fmla="*/ 1383489 w 2548147"/>
                  <a:gd name="connsiteY43" fmla="*/ 498357 h 2488619"/>
                  <a:gd name="connsiteX44" fmla="*/ 985699 w 2548147"/>
                  <a:gd name="connsiteY44" fmla="*/ 0 h 2488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548147" h="2488619">
                    <a:moveTo>
                      <a:pt x="2304031" y="506597"/>
                    </a:moveTo>
                    <a:cubicBezTo>
                      <a:pt x="2344257" y="543450"/>
                      <a:pt x="2551100" y="816342"/>
                      <a:pt x="2548116" y="1042131"/>
                    </a:cubicBezTo>
                    <a:cubicBezTo>
                      <a:pt x="2488619" y="792725"/>
                      <a:pt x="2336666" y="562525"/>
                      <a:pt x="2304031" y="506597"/>
                    </a:cubicBezTo>
                    <a:close/>
                    <a:moveTo>
                      <a:pt x="1765382" y="280743"/>
                    </a:moveTo>
                    <a:cubicBezTo>
                      <a:pt x="2031332" y="425818"/>
                      <a:pt x="2189125" y="693780"/>
                      <a:pt x="2207876" y="987175"/>
                    </a:cubicBezTo>
                    <a:cubicBezTo>
                      <a:pt x="2162393" y="856568"/>
                      <a:pt x="2109125" y="729400"/>
                      <a:pt x="2038729" y="610083"/>
                    </a:cubicBezTo>
                    <a:cubicBezTo>
                      <a:pt x="1968267" y="490635"/>
                      <a:pt x="1873086" y="368917"/>
                      <a:pt x="1765382" y="280743"/>
                    </a:cubicBezTo>
                    <a:close/>
                    <a:moveTo>
                      <a:pt x="464471" y="147825"/>
                    </a:moveTo>
                    <a:lnTo>
                      <a:pt x="495390" y="208929"/>
                    </a:lnTo>
                    <a:lnTo>
                      <a:pt x="500548" y="218934"/>
                    </a:lnTo>
                    <a:lnTo>
                      <a:pt x="485706" y="189365"/>
                    </a:lnTo>
                    <a:close/>
                    <a:moveTo>
                      <a:pt x="416621" y="53398"/>
                    </a:moveTo>
                    <a:cubicBezTo>
                      <a:pt x="428819" y="63130"/>
                      <a:pt x="644486" y="395455"/>
                      <a:pt x="740186" y="551171"/>
                    </a:cubicBezTo>
                    <a:cubicBezTo>
                      <a:pt x="817525" y="676977"/>
                      <a:pt x="894735" y="802847"/>
                      <a:pt x="971619" y="928977"/>
                    </a:cubicBezTo>
                    <a:cubicBezTo>
                      <a:pt x="1036436" y="1035253"/>
                      <a:pt x="1097944" y="1143411"/>
                      <a:pt x="1152834" y="1255138"/>
                    </a:cubicBezTo>
                    <a:cubicBezTo>
                      <a:pt x="1217781" y="1387432"/>
                      <a:pt x="1273514" y="1523553"/>
                      <a:pt x="1308550" y="1667137"/>
                    </a:cubicBezTo>
                    <a:cubicBezTo>
                      <a:pt x="1326003" y="1738572"/>
                      <a:pt x="1338720" y="1810979"/>
                      <a:pt x="1343911" y="1884750"/>
                    </a:cubicBezTo>
                    <a:cubicBezTo>
                      <a:pt x="1346636" y="1923355"/>
                      <a:pt x="1351437" y="1962024"/>
                      <a:pt x="1350269" y="2000564"/>
                    </a:cubicBezTo>
                    <a:cubicBezTo>
                      <a:pt x="1346766" y="2115599"/>
                      <a:pt x="1332038" y="2229207"/>
                      <a:pt x="1298688" y="2339896"/>
                    </a:cubicBezTo>
                    <a:cubicBezTo>
                      <a:pt x="1284479" y="2387129"/>
                      <a:pt x="1266637" y="2432936"/>
                      <a:pt x="1248794" y="2478807"/>
                    </a:cubicBezTo>
                    <a:cubicBezTo>
                      <a:pt x="1243733" y="2491913"/>
                      <a:pt x="1239062" y="2490097"/>
                      <a:pt x="1231146" y="2483738"/>
                    </a:cubicBezTo>
                    <a:cubicBezTo>
                      <a:pt x="1223944" y="2477964"/>
                      <a:pt x="1079583" y="2380966"/>
                      <a:pt x="1043573" y="2322183"/>
                    </a:cubicBezTo>
                    <a:cubicBezTo>
                      <a:pt x="1139144" y="2135388"/>
                      <a:pt x="1125648" y="1998099"/>
                      <a:pt x="1120847" y="1916866"/>
                    </a:cubicBezTo>
                    <a:cubicBezTo>
                      <a:pt x="1109688" y="1728580"/>
                      <a:pt x="1066476" y="1545224"/>
                      <a:pt x="1008926" y="1367189"/>
                    </a:cubicBezTo>
                    <a:cubicBezTo>
                      <a:pt x="1000687" y="1341885"/>
                      <a:pt x="821094" y="825296"/>
                      <a:pt x="695418" y="614625"/>
                    </a:cubicBezTo>
                    <a:cubicBezTo>
                      <a:pt x="690520" y="604195"/>
                      <a:pt x="676619" y="575530"/>
                      <a:pt x="657740" y="536895"/>
                    </a:cubicBezTo>
                    <a:lnTo>
                      <a:pt x="628185" y="476566"/>
                    </a:lnTo>
                    <a:lnTo>
                      <a:pt x="528922" y="480551"/>
                    </a:lnTo>
                    <a:cubicBezTo>
                      <a:pt x="426657" y="481597"/>
                      <a:pt x="328689" y="472826"/>
                      <a:pt x="261488" y="448982"/>
                    </a:cubicBezTo>
                    <a:cubicBezTo>
                      <a:pt x="168123" y="415827"/>
                      <a:pt x="90265" y="360159"/>
                      <a:pt x="27006" y="284117"/>
                    </a:cubicBezTo>
                    <a:cubicBezTo>
                      <a:pt x="17857" y="273152"/>
                      <a:pt x="10850" y="260825"/>
                      <a:pt x="5659" y="247524"/>
                    </a:cubicBezTo>
                    <a:cubicBezTo>
                      <a:pt x="-6733" y="216056"/>
                      <a:pt x="1312" y="189195"/>
                      <a:pt x="28952" y="169601"/>
                    </a:cubicBezTo>
                    <a:cubicBezTo>
                      <a:pt x="63145" y="145465"/>
                      <a:pt x="102917" y="136446"/>
                      <a:pt x="143079" y="130283"/>
                    </a:cubicBezTo>
                    <a:cubicBezTo>
                      <a:pt x="219550" y="118474"/>
                      <a:pt x="360997" y="120128"/>
                      <a:pt x="426241" y="118466"/>
                    </a:cubicBezTo>
                    <a:lnTo>
                      <a:pt x="448266" y="117537"/>
                    </a:lnTo>
                    <a:lnTo>
                      <a:pt x="441236" y="104501"/>
                    </a:lnTo>
                    <a:cubicBezTo>
                      <a:pt x="433134" y="88256"/>
                      <a:pt x="424407" y="69943"/>
                      <a:pt x="416621" y="53398"/>
                    </a:cubicBezTo>
                    <a:close/>
                    <a:moveTo>
                      <a:pt x="985699" y="0"/>
                    </a:moveTo>
                    <a:cubicBezTo>
                      <a:pt x="1007045" y="0"/>
                      <a:pt x="1023590" y="3049"/>
                      <a:pt x="1041173" y="3244"/>
                    </a:cubicBezTo>
                    <a:cubicBezTo>
                      <a:pt x="1137911" y="94208"/>
                      <a:pt x="1336320" y="339267"/>
                      <a:pt x="1384008" y="407782"/>
                    </a:cubicBezTo>
                    <a:cubicBezTo>
                      <a:pt x="1432410" y="477335"/>
                      <a:pt x="1590526" y="739328"/>
                      <a:pt x="1650088" y="908409"/>
                    </a:cubicBezTo>
                    <a:cubicBezTo>
                      <a:pt x="1666503" y="950712"/>
                      <a:pt x="1680517" y="993858"/>
                      <a:pt x="1693624" y="1037589"/>
                    </a:cubicBezTo>
                    <a:cubicBezTo>
                      <a:pt x="1650348" y="943770"/>
                      <a:pt x="1605644" y="851313"/>
                      <a:pt x="1554322" y="761906"/>
                    </a:cubicBezTo>
                    <a:cubicBezTo>
                      <a:pt x="1502222" y="671267"/>
                      <a:pt x="1443245" y="584260"/>
                      <a:pt x="1383489" y="498357"/>
                    </a:cubicBezTo>
                    <a:cubicBezTo>
                      <a:pt x="1274293" y="331935"/>
                      <a:pt x="1058756" y="78702"/>
                      <a:pt x="985699" y="0"/>
                    </a:cubicBezTo>
                    <a:close/>
                  </a:path>
                </a:pathLst>
              </a:custGeom>
              <a:solidFill>
                <a:srgbClr val="F6A0B6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6EE4055-9ED1-4F38-A7B0-1E537062FE27}"/>
                  </a:ext>
                </a:extLst>
              </p:cNvPr>
              <p:cNvSpPr/>
              <p:nvPr/>
            </p:nvSpPr>
            <p:spPr>
              <a:xfrm>
                <a:off x="5853994" y="2078156"/>
                <a:ext cx="619810" cy="2810553"/>
              </a:xfrm>
              <a:custGeom>
                <a:avLst/>
                <a:gdLst>
                  <a:gd name="connsiteX0" fmla="*/ 41933 w 619810"/>
                  <a:gd name="connsiteY0" fmla="*/ 2324111 h 2810553"/>
                  <a:gd name="connsiteX1" fmla="*/ 121648 w 619810"/>
                  <a:gd name="connsiteY1" fmla="*/ 2338214 h 2810553"/>
                  <a:gd name="connsiteX2" fmla="*/ 221891 w 619810"/>
                  <a:gd name="connsiteY2" fmla="*/ 2441311 h 2810553"/>
                  <a:gd name="connsiteX3" fmla="*/ 322263 w 619810"/>
                  <a:gd name="connsiteY3" fmla="*/ 2598001 h 2810553"/>
                  <a:gd name="connsiteX4" fmla="*/ 258354 w 619810"/>
                  <a:gd name="connsiteY4" fmla="*/ 2765980 h 2810553"/>
                  <a:gd name="connsiteX5" fmla="*/ 177641 w 619810"/>
                  <a:gd name="connsiteY5" fmla="*/ 2810553 h 2810553"/>
                  <a:gd name="connsiteX6" fmla="*/ 319 w 619810"/>
                  <a:gd name="connsiteY6" fmla="*/ 2383631 h 2810553"/>
                  <a:gd name="connsiteX7" fmla="*/ 41933 w 619810"/>
                  <a:gd name="connsiteY7" fmla="*/ 2324111 h 2810553"/>
                  <a:gd name="connsiteX8" fmla="*/ 236294 w 619810"/>
                  <a:gd name="connsiteY8" fmla="*/ 63 h 2810553"/>
                  <a:gd name="connsiteX9" fmla="*/ 336861 w 619810"/>
                  <a:gd name="connsiteY9" fmla="*/ 44385 h 2810553"/>
                  <a:gd name="connsiteX10" fmla="*/ 444759 w 619810"/>
                  <a:gd name="connsiteY10" fmla="*/ 125747 h 2810553"/>
                  <a:gd name="connsiteX11" fmla="*/ 619810 w 619810"/>
                  <a:gd name="connsiteY11" fmla="*/ 304366 h 2810553"/>
                  <a:gd name="connsiteX12" fmla="*/ 394671 w 619810"/>
                  <a:gd name="connsiteY12" fmla="*/ 449831 h 2810553"/>
                  <a:gd name="connsiteX13" fmla="*/ 372676 w 619810"/>
                  <a:gd name="connsiteY13" fmla="*/ 442954 h 2810553"/>
                  <a:gd name="connsiteX14" fmla="*/ 213391 w 619810"/>
                  <a:gd name="connsiteY14" fmla="*/ 249931 h 2810553"/>
                  <a:gd name="connsiteX15" fmla="*/ 175435 w 619810"/>
                  <a:gd name="connsiteY15" fmla="*/ 73647 h 2810553"/>
                  <a:gd name="connsiteX16" fmla="*/ 236294 w 619810"/>
                  <a:gd name="connsiteY16" fmla="*/ 63 h 2810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19810" h="2810553">
                    <a:moveTo>
                      <a:pt x="41933" y="2324111"/>
                    </a:moveTo>
                    <a:cubicBezTo>
                      <a:pt x="67440" y="2318749"/>
                      <a:pt x="99297" y="2325660"/>
                      <a:pt x="121648" y="2338214"/>
                    </a:cubicBezTo>
                    <a:cubicBezTo>
                      <a:pt x="164989" y="2374873"/>
                      <a:pt x="183480" y="2399463"/>
                      <a:pt x="221891" y="2441311"/>
                    </a:cubicBezTo>
                    <a:cubicBezTo>
                      <a:pt x="254850" y="2477256"/>
                      <a:pt x="300657" y="2553687"/>
                      <a:pt x="322263" y="2598001"/>
                    </a:cubicBezTo>
                    <a:cubicBezTo>
                      <a:pt x="362814" y="2680790"/>
                      <a:pt x="331800" y="2710246"/>
                      <a:pt x="258354" y="2765980"/>
                    </a:cubicBezTo>
                    <a:cubicBezTo>
                      <a:pt x="233699" y="2784730"/>
                      <a:pt x="206708" y="2799653"/>
                      <a:pt x="177641" y="2810553"/>
                    </a:cubicBezTo>
                    <a:cubicBezTo>
                      <a:pt x="90830" y="2708170"/>
                      <a:pt x="20692" y="2490621"/>
                      <a:pt x="319" y="2383631"/>
                    </a:cubicBezTo>
                    <a:cubicBezTo>
                      <a:pt x="-2730" y="2347103"/>
                      <a:pt x="16427" y="2329472"/>
                      <a:pt x="41933" y="2324111"/>
                    </a:cubicBezTo>
                    <a:close/>
                    <a:moveTo>
                      <a:pt x="236294" y="63"/>
                    </a:moveTo>
                    <a:cubicBezTo>
                      <a:pt x="261323" y="-1227"/>
                      <a:pt x="292969" y="17134"/>
                      <a:pt x="336861" y="44385"/>
                    </a:cubicBezTo>
                    <a:cubicBezTo>
                      <a:pt x="374233" y="67548"/>
                      <a:pt x="412383" y="96355"/>
                      <a:pt x="444759" y="125747"/>
                    </a:cubicBezTo>
                    <a:cubicBezTo>
                      <a:pt x="507110" y="182583"/>
                      <a:pt x="564855" y="240328"/>
                      <a:pt x="619810" y="304366"/>
                    </a:cubicBezTo>
                    <a:cubicBezTo>
                      <a:pt x="583152" y="393254"/>
                      <a:pt x="447679" y="441916"/>
                      <a:pt x="394671" y="449831"/>
                    </a:cubicBezTo>
                    <a:cubicBezTo>
                      <a:pt x="386301" y="451129"/>
                      <a:pt x="379618" y="448469"/>
                      <a:pt x="372676" y="442954"/>
                    </a:cubicBezTo>
                    <a:cubicBezTo>
                      <a:pt x="307340" y="390464"/>
                      <a:pt x="264064" y="328373"/>
                      <a:pt x="213391" y="249931"/>
                    </a:cubicBezTo>
                    <a:cubicBezTo>
                      <a:pt x="194251" y="215868"/>
                      <a:pt x="163561" y="116339"/>
                      <a:pt x="175435" y="73647"/>
                    </a:cubicBezTo>
                    <a:cubicBezTo>
                      <a:pt x="192856" y="22293"/>
                      <a:pt x="211266" y="1352"/>
                      <a:pt x="236294" y="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04" name="Oval 103">
            <a:extLst>
              <a:ext uri="{FF2B5EF4-FFF2-40B4-BE49-F238E27FC236}">
                <a16:creationId xmlns:a16="http://schemas.microsoft.com/office/drawing/2014/main" id="{6D970034-651E-42B3-A439-0E1092840EEA}"/>
              </a:ext>
            </a:extLst>
          </p:cNvPr>
          <p:cNvSpPr/>
          <p:nvPr/>
        </p:nvSpPr>
        <p:spPr>
          <a:xfrm rot="16200000" flipH="1">
            <a:off x="5009947" y="3598278"/>
            <a:ext cx="731520" cy="73152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5EBF63C1-BC14-492B-9733-2AF8343A74A1}"/>
              </a:ext>
            </a:extLst>
          </p:cNvPr>
          <p:cNvSpPr/>
          <p:nvPr/>
        </p:nvSpPr>
        <p:spPr>
          <a:xfrm rot="16200000" flipH="1">
            <a:off x="5464970" y="5016236"/>
            <a:ext cx="731520" cy="73152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087182BC-AAEB-4754-9E42-17CFC216D5DC}"/>
              </a:ext>
            </a:extLst>
          </p:cNvPr>
          <p:cNvSpPr/>
          <p:nvPr/>
        </p:nvSpPr>
        <p:spPr>
          <a:xfrm rot="16200000" flipH="1">
            <a:off x="5541548" y="2217641"/>
            <a:ext cx="731520" cy="73152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EBF9D029-CB1E-4EC9-80AF-DA3C6BAAECF4}"/>
              </a:ext>
            </a:extLst>
          </p:cNvPr>
          <p:cNvSpPr/>
          <p:nvPr/>
        </p:nvSpPr>
        <p:spPr>
          <a:xfrm rot="16200000" flipH="1">
            <a:off x="4101267" y="3230893"/>
            <a:ext cx="3989466" cy="1472007"/>
          </a:xfrm>
          <a:custGeom>
            <a:avLst/>
            <a:gdLst>
              <a:gd name="connsiteX0" fmla="*/ 3570137 w 3989466"/>
              <a:gd name="connsiteY0" fmla="*/ 773246 h 1472007"/>
              <a:gd name="connsiteX1" fmla="*/ 3571118 w 3989466"/>
              <a:gd name="connsiteY1" fmla="*/ 774328 h 1472007"/>
              <a:gd name="connsiteX2" fmla="*/ 3873226 w 3989466"/>
              <a:gd name="connsiteY2" fmla="*/ 1273532 h 1472007"/>
              <a:gd name="connsiteX3" fmla="*/ 3922383 w 3989466"/>
              <a:gd name="connsiteY3" fmla="*/ 1408241 h 1472007"/>
              <a:gd name="connsiteX4" fmla="*/ 3924093 w 3989466"/>
              <a:gd name="connsiteY4" fmla="*/ 1407710 h 1472007"/>
              <a:gd name="connsiteX5" fmla="*/ 3986223 w 3989466"/>
              <a:gd name="connsiteY5" fmla="*/ 1373987 h 1472007"/>
              <a:gd name="connsiteX6" fmla="*/ 3989466 w 3989466"/>
              <a:gd name="connsiteY6" fmla="*/ 1371311 h 1472007"/>
              <a:gd name="connsiteX7" fmla="*/ 3943052 w 3989466"/>
              <a:gd name="connsiteY7" fmla="*/ 1244118 h 1472007"/>
              <a:gd name="connsiteX8" fmla="*/ 3750132 w 3989466"/>
              <a:gd name="connsiteY8" fmla="*/ 887768 h 1472007"/>
              <a:gd name="connsiteX9" fmla="*/ 3636392 w 3989466"/>
              <a:gd name="connsiteY9" fmla="*/ 735283 h 1472007"/>
              <a:gd name="connsiteX10" fmla="*/ 3577223 w 3989466"/>
              <a:gd name="connsiteY10" fmla="*/ 767399 h 1472007"/>
              <a:gd name="connsiteX11" fmla="*/ 2389081 w 3989466"/>
              <a:gd name="connsiteY11" fmla="*/ 73420 h 1472007"/>
              <a:gd name="connsiteX12" fmla="*/ 2419983 w 3989466"/>
              <a:gd name="connsiteY12" fmla="*/ 78194 h 1472007"/>
              <a:gd name="connsiteX13" fmla="*/ 2975642 w 3989466"/>
              <a:gd name="connsiteY13" fmla="*/ 281977 h 1472007"/>
              <a:gd name="connsiteX14" fmla="*/ 3056558 w 3989466"/>
              <a:gd name="connsiteY14" fmla="*/ 331302 h 1472007"/>
              <a:gd name="connsiteX15" fmla="*/ 3085608 w 3989466"/>
              <a:gd name="connsiteY15" fmla="*/ 277782 h 1472007"/>
              <a:gd name="connsiteX16" fmla="*/ 3090149 w 3989466"/>
              <a:gd name="connsiteY16" fmla="*/ 263155 h 1472007"/>
              <a:gd name="connsiteX17" fmla="*/ 3011852 w 3989466"/>
              <a:gd name="connsiteY17" fmla="*/ 215427 h 1472007"/>
              <a:gd name="connsiteX18" fmla="*/ 2435383 w 3989466"/>
              <a:gd name="connsiteY18" fmla="*/ 4012 h 1472007"/>
              <a:gd name="connsiteX19" fmla="*/ 2409414 w 3989466"/>
              <a:gd name="connsiteY19" fmla="*/ 0 h 1472007"/>
              <a:gd name="connsiteX20" fmla="*/ 2390262 w 3989466"/>
              <a:gd name="connsiteY20" fmla="*/ 61698 h 1472007"/>
              <a:gd name="connsiteX21" fmla="*/ 899171 w 3989466"/>
              <a:gd name="connsiteY21" fmla="*/ 280290 h 1472007"/>
              <a:gd name="connsiteX22" fmla="*/ 931531 w 3989466"/>
              <a:gd name="connsiteY22" fmla="*/ 339910 h 1472007"/>
              <a:gd name="connsiteX23" fmla="*/ 936619 w 3989466"/>
              <a:gd name="connsiteY23" fmla="*/ 346076 h 1472007"/>
              <a:gd name="connsiteX24" fmla="*/ 1049007 w 3989466"/>
              <a:gd name="connsiteY24" fmla="*/ 278174 h 1472007"/>
              <a:gd name="connsiteX25" fmla="*/ 1411690 w 3989466"/>
              <a:gd name="connsiteY25" fmla="*/ 125958 h 1472007"/>
              <a:gd name="connsiteX26" fmla="*/ 1594926 w 3989466"/>
              <a:gd name="connsiteY26" fmla="*/ 79272 h 1472007"/>
              <a:gd name="connsiteX27" fmla="*/ 1593155 w 3989466"/>
              <a:gd name="connsiteY27" fmla="*/ 61697 h 1472007"/>
              <a:gd name="connsiteX28" fmla="*/ 1575876 w 3989466"/>
              <a:gd name="connsiteY28" fmla="*/ 6034 h 1472007"/>
              <a:gd name="connsiteX29" fmla="*/ 1389327 w 3989466"/>
              <a:gd name="connsiteY29" fmla="*/ 53564 h 1472007"/>
              <a:gd name="connsiteX30" fmla="*/ 1013062 w 3989466"/>
              <a:gd name="connsiteY30" fmla="*/ 211480 h 1472007"/>
              <a:gd name="connsiteX31" fmla="*/ 0 w 3989466"/>
              <a:gd name="connsiteY31" fmla="*/ 1454751 h 1472007"/>
              <a:gd name="connsiteX32" fmla="*/ 46879 w 3989466"/>
              <a:gd name="connsiteY32" fmla="*/ 1469303 h 1472007"/>
              <a:gd name="connsiteX33" fmla="*/ 73703 w 3989466"/>
              <a:gd name="connsiteY33" fmla="*/ 1472007 h 1472007"/>
              <a:gd name="connsiteX34" fmla="*/ 79006 w 3989466"/>
              <a:gd name="connsiteY34" fmla="*/ 1451645 h 1472007"/>
              <a:gd name="connsiteX35" fmla="*/ 334827 w 3989466"/>
              <a:gd name="connsiteY35" fmla="*/ 923429 h 1472007"/>
              <a:gd name="connsiteX36" fmla="*/ 383966 w 3989466"/>
              <a:gd name="connsiteY36" fmla="*/ 858090 h 1472007"/>
              <a:gd name="connsiteX37" fmla="*/ 379224 w 3989466"/>
              <a:gd name="connsiteY37" fmla="*/ 852342 h 1472007"/>
              <a:gd name="connsiteX38" fmla="*/ 326394 w 3989466"/>
              <a:gd name="connsiteY38" fmla="*/ 808753 h 1472007"/>
              <a:gd name="connsiteX39" fmla="*/ 272133 w 3989466"/>
              <a:gd name="connsiteY39" fmla="*/ 880901 h 1472007"/>
              <a:gd name="connsiteX40" fmla="*/ 6731 w 3989466"/>
              <a:gd name="connsiteY40" fmla="*/ 1428900 h 1472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989466" h="1472007">
                <a:moveTo>
                  <a:pt x="3570137" y="773246"/>
                </a:moveTo>
                <a:lnTo>
                  <a:pt x="3571118" y="774328"/>
                </a:lnTo>
                <a:cubicBezTo>
                  <a:pt x="3694489" y="924197"/>
                  <a:pt x="3796710" y="1092121"/>
                  <a:pt x="3873226" y="1273532"/>
                </a:cubicBezTo>
                <a:lnTo>
                  <a:pt x="3922383" y="1408241"/>
                </a:lnTo>
                <a:lnTo>
                  <a:pt x="3924093" y="1407710"/>
                </a:lnTo>
                <a:cubicBezTo>
                  <a:pt x="3945973" y="1398456"/>
                  <a:pt x="3966764" y="1387133"/>
                  <a:pt x="3986223" y="1373987"/>
                </a:cubicBezTo>
                <a:lnTo>
                  <a:pt x="3989466" y="1371311"/>
                </a:lnTo>
                <a:lnTo>
                  <a:pt x="3943052" y="1244118"/>
                </a:lnTo>
                <a:cubicBezTo>
                  <a:pt x="3890131" y="1118648"/>
                  <a:pt x="3825358" y="999397"/>
                  <a:pt x="3750132" y="887768"/>
                </a:cubicBezTo>
                <a:lnTo>
                  <a:pt x="3636392" y="735283"/>
                </a:lnTo>
                <a:lnTo>
                  <a:pt x="3577223" y="767399"/>
                </a:lnTo>
                <a:close/>
                <a:moveTo>
                  <a:pt x="2389081" y="73420"/>
                </a:moveTo>
                <a:lnTo>
                  <a:pt x="2419983" y="78194"/>
                </a:lnTo>
                <a:cubicBezTo>
                  <a:pt x="2617237" y="118928"/>
                  <a:pt x="2803976" y="188378"/>
                  <a:pt x="2975642" y="281977"/>
                </a:cubicBezTo>
                <a:lnTo>
                  <a:pt x="3056558" y="331302"/>
                </a:lnTo>
                <a:lnTo>
                  <a:pt x="3085608" y="277782"/>
                </a:lnTo>
                <a:lnTo>
                  <a:pt x="3090149" y="263155"/>
                </a:lnTo>
                <a:lnTo>
                  <a:pt x="3011852" y="215427"/>
                </a:lnTo>
                <a:cubicBezTo>
                  <a:pt x="2833757" y="118323"/>
                  <a:pt x="2640024" y="46271"/>
                  <a:pt x="2435383" y="4012"/>
                </a:cubicBezTo>
                <a:lnTo>
                  <a:pt x="2409414" y="0"/>
                </a:lnTo>
                <a:lnTo>
                  <a:pt x="2390262" y="61698"/>
                </a:lnTo>
                <a:close/>
                <a:moveTo>
                  <a:pt x="899171" y="280290"/>
                </a:moveTo>
                <a:lnTo>
                  <a:pt x="931531" y="339910"/>
                </a:lnTo>
                <a:lnTo>
                  <a:pt x="936619" y="346076"/>
                </a:lnTo>
                <a:lnTo>
                  <a:pt x="1049007" y="278174"/>
                </a:lnTo>
                <a:cubicBezTo>
                  <a:pt x="1163697" y="216227"/>
                  <a:pt x="1285043" y="165039"/>
                  <a:pt x="1411690" y="125958"/>
                </a:cubicBezTo>
                <a:lnTo>
                  <a:pt x="1594926" y="79272"/>
                </a:lnTo>
                <a:lnTo>
                  <a:pt x="1593155" y="61697"/>
                </a:lnTo>
                <a:lnTo>
                  <a:pt x="1575876" y="6034"/>
                </a:lnTo>
                <a:lnTo>
                  <a:pt x="1389327" y="53564"/>
                </a:lnTo>
                <a:cubicBezTo>
                  <a:pt x="1257937" y="94109"/>
                  <a:pt x="1132047" y="147214"/>
                  <a:pt x="1013062" y="211480"/>
                </a:cubicBezTo>
                <a:close/>
                <a:moveTo>
                  <a:pt x="0" y="1454751"/>
                </a:moveTo>
                <a:lnTo>
                  <a:pt x="46879" y="1469303"/>
                </a:lnTo>
                <a:lnTo>
                  <a:pt x="73703" y="1472007"/>
                </a:lnTo>
                <a:lnTo>
                  <a:pt x="79006" y="1451645"/>
                </a:lnTo>
                <a:cubicBezTo>
                  <a:pt x="138626" y="1261986"/>
                  <a:pt x="225425" y="1084396"/>
                  <a:pt x="334827" y="923429"/>
                </a:cubicBezTo>
                <a:lnTo>
                  <a:pt x="383966" y="858090"/>
                </a:lnTo>
                <a:lnTo>
                  <a:pt x="379224" y="852342"/>
                </a:lnTo>
                <a:lnTo>
                  <a:pt x="326394" y="808753"/>
                </a:lnTo>
                <a:lnTo>
                  <a:pt x="272133" y="880901"/>
                </a:lnTo>
                <a:cubicBezTo>
                  <a:pt x="158634" y="1047898"/>
                  <a:pt x="68585" y="1232138"/>
                  <a:pt x="6731" y="1428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B081D639-D654-4923-AC0F-62CAA5D4D9C6}"/>
              </a:ext>
            </a:extLst>
          </p:cNvPr>
          <p:cNvGrpSpPr/>
          <p:nvPr/>
        </p:nvGrpSpPr>
        <p:grpSpPr>
          <a:xfrm flipH="1">
            <a:off x="1299335" y="2283690"/>
            <a:ext cx="4060661" cy="713214"/>
            <a:chOff x="6565695" y="2053509"/>
            <a:chExt cx="2037996" cy="713214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0DB06549-27C5-428E-B075-D31FB83D0565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B330875D-147E-45E5-BD44-BF77E67CAE09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165EF43-D289-4604-90B0-C9CEE34FACBF}"/>
              </a:ext>
            </a:extLst>
          </p:cNvPr>
          <p:cNvGrpSpPr/>
          <p:nvPr/>
        </p:nvGrpSpPr>
        <p:grpSpPr>
          <a:xfrm flipH="1">
            <a:off x="510698" y="3678029"/>
            <a:ext cx="4060661" cy="713214"/>
            <a:chOff x="6565695" y="2053509"/>
            <a:chExt cx="2037996" cy="713214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BEA68002-2850-402C-9B34-22A42E9337D6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D40313BC-85E4-40A4-94C9-75B5267A1293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F0241FC-44DE-47B8-8A32-FD4A3C43BBB4}"/>
              </a:ext>
            </a:extLst>
          </p:cNvPr>
          <p:cNvGrpSpPr/>
          <p:nvPr/>
        </p:nvGrpSpPr>
        <p:grpSpPr>
          <a:xfrm flipH="1">
            <a:off x="1299335" y="5072368"/>
            <a:ext cx="4060661" cy="713214"/>
            <a:chOff x="6565695" y="1427346"/>
            <a:chExt cx="2037996" cy="713214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AA4BAAF-AC19-453E-AEF6-6577306236B5}"/>
                </a:ext>
              </a:extLst>
            </p:cNvPr>
            <p:cNvSpPr txBox="1"/>
            <p:nvPr/>
          </p:nvSpPr>
          <p:spPr>
            <a:xfrm>
              <a:off x="6565695" y="1678895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28E32DFB-FD23-4A81-8E63-DB03804B666A}"/>
                </a:ext>
              </a:extLst>
            </p:cNvPr>
            <p:cNvSpPr txBox="1"/>
            <p:nvPr/>
          </p:nvSpPr>
          <p:spPr>
            <a:xfrm>
              <a:off x="6583306" y="1427346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E9F4BC45-CC20-4C5D-ABD4-B400E2210DB7}"/>
              </a:ext>
            </a:extLst>
          </p:cNvPr>
          <p:cNvSpPr>
            <a:spLocks noChangeAspect="1"/>
          </p:cNvSpPr>
          <p:nvPr/>
        </p:nvSpPr>
        <p:spPr>
          <a:xfrm>
            <a:off x="5171136" y="3776670"/>
            <a:ext cx="399125" cy="397206"/>
          </a:xfrm>
          <a:custGeom>
            <a:avLst/>
            <a:gdLst>
              <a:gd name="connsiteX0" fmla="*/ 357946 w 715890"/>
              <a:gd name="connsiteY0" fmla="*/ 250217 h 712448"/>
              <a:gd name="connsiteX1" fmla="*/ 463953 w 715890"/>
              <a:gd name="connsiteY1" fmla="*/ 356225 h 712448"/>
              <a:gd name="connsiteX2" fmla="*/ 357946 w 715890"/>
              <a:gd name="connsiteY2" fmla="*/ 462232 h 712448"/>
              <a:gd name="connsiteX3" fmla="*/ 251938 w 715890"/>
              <a:gd name="connsiteY3" fmla="*/ 356225 h 712448"/>
              <a:gd name="connsiteX4" fmla="*/ 357946 w 715890"/>
              <a:gd name="connsiteY4" fmla="*/ 250217 h 712448"/>
              <a:gd name="connsiteX5" fmla="*/ 357946 w 715890"/>
              <a:gd name="connsiteY5" fmla="*/ 211987 h 712448"/>
              <a:gd name="connsiteX6" fmla="*/ 213708 w 715890"/>
              <a:gd name="connsiteY6" fmla="*/ 356225 h 712448"/>
              <a:gd name="connsiteX7" fmla="*/ 357946 w 715890"/>
              <a:gd name="connsiteY7" fmla="*/ 500462 h 712448"/>
              <a:gd name="connsiteX8" fmla="*/ 502183 w 715890"/>
              <a:gd name="connsiteY8" fmla="*/ 356225 h 712448"/>
              <a:gd name="connsiteX9" fmla="*/ 357946 w 715890"/>
              <a:gd name="connsiteY9" fmla="*/ 211987 h 712448"/>
              <a:gd name="connsiteX10" fmla="*/ 492301 w 715890"/>
              <a:gd name="connsiteY10" fmla="*/ 185899 h 712448"/>
              <a:gd name="connsiteX11" fmla="*/ 469499 w 715890"/>
              <a:gd name="connsiteY11" fmla="*/ 228506 h 712448"/>
              <a:gd name="connsiteX12" fmla="*/ 512106 w 715890"/>
              <a:gd name="connsiteY12" fmla="*/ 251308 h 712448"/>
              <a:gd name="connsiteX13" fmla="*/ 534908 w 715890"/>
              <a:gd name="connsiteY13" fmla="*/ 208701 h 712448"/>
              <a:gd name="connsiteX14" fmla="*/ 492301 w 715890"/>
              <a:gd name="connsiteY14" fmla="*/ 185899 h 712448"/>
              <a:gd name="connsiteX15" fmla="*/ 252385 w 715890"/>
              <a:gd name="connsiteY15" fmla="*/ 142889 h 712448"/>
              <a:gd name="connsiteX16" fmla="*/ 463486 w 715890"/>
              <a:gd name="connsiteY16" fmla="*/ 142889 h 712448"/>
              <a:gd name="connsiteX17" fmla="*/ 582256 w 715890"/>
              <a:gd name="connsiteY17" fmla="*/ 261659 h 712448"/>
              <a:gd name="connsiteX18" fmla="*/ 582256 w 715890"/>
              <a:gd name="connsiteY18" fmla="*/ 450809 h 712448"/>
              <a:gd name="connsiteX19" fmla="*/ 463486 w 715890"/>
              <a:gd name="connsiteY19" fmla="*/ 569580 h 712448"/>
              <a:gd name="connsiteX20" fmla="*/ 252385 w 715890"/>
              <a:gd name="connsiteY20" fmla="*/ 569580 h 712448"/>
              <a:gd name="connsiteX21" fmla="*/ 133615 w 715890"/>
              <a:gd name="connsiteY21" fmla="*/ 450809 h 712448"/>
              <a:gd name="connsiteX22" fmla="*/ 133615 w 715890"/>
              <a:gd name="connsiteY22" fmla="*/ 261659 h 712448"/>
              <a:gd name="connsiteX23" fmla="*/ 252385 w 715890"/>
              <a:gd name="connsiteY23" fmla="*/ 142889 h 712448"/>
              <a:gd name="connsiteX24" fmla="*/ 244479 w 715890"/>
              <a:gd name="connsiteY24" fmla="*/ 104775 h 712448"/>
              <a:gd name="connsiteX25" fmla="*/ 95870 w 715890"/>
              <a:gd name="connsiteY25" fmla="*/ 253384 h 712448"/>
              <a:gd name="connsiteX26" fmla="*/ 95870 w 715890"/>
              <a:gd name="connsiteY26" fmla="*/ 459066 h 712448"/>
              <a:gd name="connsiteX27" fmla="*/ 244479 w 715890"/>
              <a:gd name="connsiteY27" fmla="*/ 607674 h 712448"/>
              <a:gd name="connsiteX28" fmla="*/ 471412 w 715890"/>
              <a:gd name="connsiteY28" fmla="*/ 607674 h 712448"/>
              <a:gd name="connsiteX29" fmla="*/ 620021 w 715890"/>
              <a:gd name="connsiteY29" fmla="*/ 459066 h 712448"/>
              <a:gd name="connsiteX30" fmla="*/ 620021 w 715890"/>
              <a:gd name="connsiteY30" fmla="*/ 253384 h 712448"/>
              <a:gd name="connsiteX31" fmla="*/ 471412 w 715890"/>
              <a:gd name="connsiteY31" fmla="*/ 104775 h 712448"/>
              <a:gd name="connsiteX32" fmla="*/ 116506 w 715890"/>
              <a:gd name="connsiteY32" fmla="*/ 0 h 712448"/>
              <a:gd name="connsiteX33" fmla="*/ 600652 w 715890"/>
              <a:gd name="connsiteY33" fmla="*/ 0 h 712448"/>
              <a:gd name="connsiteX34" fmla="*/ 715166 w 715890"/>
              <a:gd name="connsiteY34" fmla="*/ 113789 h 712448"/>
              <a:gd name="connsiteX35" fmla="*/ 715890 w 715890"/>
              <a:gd name="connsiteY35" fmla="*/ 596485 h 712448"/>
              <a:gd name="connsiteX36" fmla="*/ 599203 w 715890"/>
              <a:gd name="connsiteY36" fmla="*/ 712448 h 712448"/>
              <a:gd name="connsiteX37" fmla="*/ 357855 w 715890"/>
              <a:gd name="connsiteY37" fmla="*/ 712448 h 712448"/>
              <a:gd name="connsiteX38" fmla="*/ 116506 w 715890"/>
              <a:gd name="connsiteY38" fmla="*/ 712448 h 712448"/>
              <a:gd name="connsiteX39" fmla="*/ 544 w 715890"/>
              <a:gd name="connsiteY39" fmla="*/ 597210 h 712448"/>
              <a:gd name="connsiteX40" fmla="*/ 544 w 715890"/>
              <a:gd name="connsiteY40" fmla="*/ 115239 h 712448"/>
              <a:gd name="connsiteX41" fmla="*/ 116506 w 715890"/>
              <a:gd name="connsiteY41" fmla="*/ 0 h 71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5890" h="712448">
                <a:moveTo>
                  <a:pt x="357946" y="250217"/>
                </a:moveTo>
                <a:cubicBezTo>
                  <a:pt x="416495" y="250217"/>
                  <a:pt x="463953" y="297675"/>
                  <a:pt x="463953" y="356225"/>
                </a:cubicBezTo>
                <a:cubicBezTo>
                  <a:pt x="463953" y="414774"/>
                  <a:pt x="416495" y="462232"/>
                  <a:pt x="357946" y="462232"/>
                </a:cubicBezTo>
                <a:cubicBezTo>
                  <a:pt x="299396" y="462232"/>
                  <a:pt x="251938" y="414774"/>
                  <a:pt x="251938" y="356225"/>
                </a:cubicBezTo>
                <a:cubicBezTo>
                  <a:pt x="251938" y="297675"/>
                  <a:pt x="299396" y="250217"/>
                  <a:pt x="357946" y="250217"/>
                </a:cubicBezTo>
                <a:close/>
                <a:moveTo>
                  <a:pt x="357946" y="211987"/>
                </a:moveTo>
                <a:cubicBezTo>
                  <a:pt x="278280" y="211987"/>
                  <a:pt x="213708" y="276559"/>
                  <a:pt x="213708" y="356225"/>
                </a:cubicBezTo>
                <a:cubicBezTo>
                  <a:pt x="213708" y="435890"/>
                  <a:pt x="278280" y="500462"/>
                  <a:pt x="357946" y="500462"/>
                </a:cubicBezTo>
                <a:cubicBezTo>
                  <a:pt x="437612" y="500462"/>
                  <a:pt x="502183" y="435890"/>
                  <a:pt x="502183" y="356225"/>
                </a:cubicBezTo>
                <a:cubicBezTo>
                  <a:pt x="502183" y="276559"/>
                  <a:pt x="437592" y="211987"/>
                  <a:pt x="357946" y="211987"/>
                </a:cubicBezTo>
                <a:close/>
                <a:moveTo>
                  <a:pt x="492301" y="185899"/>
                </a:moveTo>
                <a:cubicBezTo>
                  <a:pt x="474238" y="191368"/>
                  <a:pt x="464030" y="210444"/>
                  <a:pt x="469499" y="228506"/>
                </a:cubicBezTo>
                <a:cubicBezTo>
                  <a:pt x="474968" y="246569"/>
                  <a:pt x="494043" y="256777"/>
                  <a:pt x="512106" y="251308"/>
                </a:cubicBezTo>
                <a:cubicBezTo>
                  <a:pt x="530168" y="245839"/>
                  <a:pt x="540377" y="226764"/>
                  <a:pt x="534908" y="208701"/>
                </a:cubicBezTo>
                <a:cubicBezTo>
                  <a:pt x="529438" y="190639"/>
                  <a:pt x="510362" y="180430"/>
                  <a:pt x="492301" y="185899"/>
                </a:cubicBezTo>
                <a:close/>
                <a:moveTo>
                  <a:pt x="252385" y="142889"/>
                </a:moveTo>
                <a:lnTo>
                  <a:pt x="463486" y="142889"/>
                </a:lnTo>
                <a:cubicBezTo>
                  <a:pt x="529069" y="142889"/>
                  <a:pt x="582256" y="196058"/>
                  <a:pt x="582256" y="261659"/>
                </a:cubicBezTo>
                <a:lnTo>
                  <a:pt x="582256" y="450809"/>
                </a:lnTo>
                <a:cubicBezTo>
                  <a:pt x="582256" y="516392"/>
                  <a:pt x="529088" y="569580"/>
                  <a:pt x="463486" y="569580"/>
                </a:cubicBezTo>
                <a:lnTo>
                  <a:pt x="252385" y="569580"/>
                </a:lnTo>
                <a:cubicBezTo>
                  <a:pt x="186803" y="569580"/>
                  <a:pt x="133615" y="516411"/>
                  <a:pt x="133615" y="450809"/>
                </a:cubicBezTo>
                <a:lnTo>
                  <a:pt x="133615" y="261659"/>
                </a:lnTo>
                <a:cubicBezTo>
                  <a:pt x="133615" y="196077"/>
                  <a:pt x="186784" y="142889"/>
                  <a:pt x="252385" y="142889"/>
                </a:cubicBezTo>
                <a:close/>
                <a:moveTo>
                  <a:pt x="244479" y="104775"/>
                </a:moveTo>
                <a:cubicBezTo>
                  <a:pt x="162404" y="104775"/>
                  <a:pt x="95870" y="171309"/>
                  <a:pt x="95870" y="253384"/>
                </a:cubicBezTo>
                <a:lnTo>
                  <a:pt x="95870" y="459066"/>
                </a:lnTo>
                <a:cubicBezTo>
                  <a:pt x="95870" y="541141"/>
                  <a:pt x="162404" y="607674"/>
                  <a:pt x="244479" y="607674"/>
                </a:cubicBezTo>
                <a:lnTo>
                  <a:pt x="471412" y="607674"/>
                </a:lnTo>
                <a:cubicBezTo>
                  <a:pt x="553487" y="607674"/>
                  <a:pt x="620021" y="541141"/>
                  <a:pt x="620021" y="459066"/>
                </a:cubicBezTo>
                <a:lnTo>
                  <a:pt x="620021" y="253384"/>
                </a:lnTo>
                <a:cubicBezTo>
                  <a:pt x="620021" y="171309"/>
                  <a:pt x="553487" y="104775"/>
                  <a:pt x="471412" y="104775"/>
                </a:cubicBezTo>
                <a:close/>
                <a:moveTo>
                  <a:pt x="116506" y="0"/>
                </a:moveTo>
                <a:cubicBezTo>
                  <a:pt x="278130" y="0"/>
                  <a:pt x="439029" y="0"/>
                  <a:pt x="600652" y="0"/>
                </a:cubicBezTo>
                <a:cubicBezTo>
                  <a:pt x="668055" y="0"/>
                  <a:pt x="715166" y="46385"/>
                  <a:pt x="715166" y="113789"/>
                </a:cubicBezTo>
                <a:cubicBezTo>
                  <a:pt x="715166" y="274688"/>
                  <a:pt x="715166" y="435587"/>
                  <a:pt x="715890" y="596485"/>
                </a:cubicBezTo>
                <a:cubicBezTo>
                  <a:pt x="715166" y="666787"/>
                  <a:pt x="668780" y="712448"/>
                  <a:pt x="599203" y="712448"/>
                </a:cubicBezTo>
                <a:cubicBezTo>
                  <a:pt x="518753" y="712448"/>
                  <a:pt x="438304" y="712448"/>
                  <a:pt x="357855" y="712448"/>
                </a:cubicBezTo>
                <a:cubicBezTo>
                  <a:pt x="277406" y="712448"/>
                  <a:pt x="196956" y="712448"/>
                  <a:pt x="116506" y="712448"/>
                </a:cubicBezTo>
                <a:cubicBezTo>
                  <a:pt x="47654" y="711723"/>
                  <a:pt x="544" y="665338"/>
                  <a:pt x="544" y="597210"/>
                </a:cubicBezTo>
                <a:cubicBezTo>
                  <a:pt x="-181" y="437036"/>
                  <a:pt x="-181" y="276137"/>
                  <a:pt x="544" y="115239"/>
                </a:cubicBezTo>
                <a:cubicBezTo>
                  <a:pt x="1269" y="46385"/>
                  <a:pt x="47654" y="0"/>
                  <a:pt x="116506" y="0"/>
                </a:cubicBezTo>
                <a:close/>
              </a:path>
            </a:pathLst>
          </a:custGeom>
          <a:gradFill>
            <a:gsLst>
              <a:gs pos="0">
                <a:srgbClr val="A83A96"/>
              </a:gs>
              <a:gs pos="76000">
                <a:srgbClr val="F78428"/>
              </a:gs>
              <a:gs pos="30000">
                <a:srgbClr val="A83A96"/>
              </a:gs>
              <a:gs pos="100000">
                <a:srgbClr val="F78428"/>
              </a:gs>
            </a:gsLst>
            <a:lin ang="7200000" scaled="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2" name="Rounded Rectangle 2">
            <a:extLst>
              <a:ext uri="{FF2B5EF4-FFF2-40B4-BE49-F238E27FC236}">
                <a16:creationId xmlns:a16="http://schemas.microsoft.com/office/drawing/2014/main" id="{1C2E2BFE-C21F-4F93-994A-4242C89D7989}"/>
              </a:ext>
            </a:extLst>
          </p:cNvPr>
          <p:cNvSpPr/>
          <p:nvPr/>
        </p:nvSpPr>
        <p:spPr>
          <a:xfrm>
            <a:off x="5636153" y="5179400"/>
            <a:ext cx="399125" cy="39912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23" name="Rounded Rectangle 3">
            <a:extLst>
              <a:ext uri="{FF2B5EF4-FFF2-40B4-BE49-F238E27FC236}">
                <a16:creationId xmlns:a16="http://schemas.microsoft.com/office/drawing/2014/main" id="{4D1BAB24-9D62-4A7B-A91B-81965D66BFC9}"/>
              </a:ext>
            </a:extLst>
          </p:cNvPr>
          <p:cNvSpPr>
            <a:spLocks noChangeAspect="1"/>
          </p:cNvSpPr>
          <p:nvPr/>
        </p:nvSpPr>
        <p:spPr>
          <a:xfrm>
            <a:off x="5698442" y="2383837"/>
            <a:ext cx="399125" cy="39912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 Same Side Corner Rectangle 8">
            <a:extLst>
              <a:ext uri="{FF2B5EF4-FFF2-40B4-BE49-F238E27FC236}">
                <a16:creationId xmlns:a16="http://schemas.microsoft.com/office/drawing/2014/main" id="{B4014244-B4A2-4654-9C91-47DB6DE241AE}"/>
              </a:ext>
            </a:extLst>
          </p:cNvPr>
          <p:cNvSpPr/>
          <p:nvPr/>
        </p:nvSpPr>
        <p:spPr>
          <a:xfrm>
            <a:off x="8246029" y="1761802"/>
            <a:ext cx="377549" cy="99437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" name="그룹 10">
            <a:extLst>
              <a:ext uri="{FF2B5EF4-FFF2-40B4-BE49-F238E27FC236}">
                <a16:creationId xmlns:a16="http://schemas.microsoft.com/office/drawing/2014/main" id="{E158659E-F67E-4B24-9B68-C61A7E675093}"/>
              </a:ext>
            </a:extLst>
          </p:cNvPr>
          <p:cNvGrpSpPr/>
          <p:nvPr/>
        </p:nvGrpSpPr>
        <p:grpSpPr>
          <a:xfrm>
            <a:off x="7946315" y="2867934"/>
            <a:ext cx="976977" cy="994370"/>
            <a:chOff x="7954459" y="2876374"/>
            <a:chExt cx="976977" cy="994370"/>
          </a:xfrm>
        </p:grpSpPr>
        <p:sp>
          <p:nvSpPr>
            <p:cNvPr id="5" name="Round Same Side Corner Rectangle 8">
              <a:extLst>
                <a:ext uri="{FF2B5EF4-FFF2-40B4-BE49-F238E27FC236}">
                  <a16:creationId xmlns:a16="http://schemas.microsoft.com/office/drawing/2014/main" id="{16235BC5-2BE7-43F6-B0F3-EF75B94E00BC}"/>
                </a:ext>
              </a:extLst>
            </p:cNvPr>
            <p:cNvSpPr/>
            <p:nvPr/>
          </p:nvSpPr>
          <p:spPr>
            <a:xfrm>
              <a:off x="7954459" y="2876374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id="{18B98B72-45B5-4221-A7C5-307A29D13204}"/>
                </a:ext>
              </a:extLst>
            </p:cNvPr>
            <p:cNvSpPr/>
            <p:nvPr/>
          </p:nvSpPr>
          <p:spPr>
            <a:xfrm>
              <a:off x="8553887" y="2876374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7" name="그룹 9">
            <a:extLst>
              <a:ext uri="{FF2B5EF4-FFF2-40B4-BE49-F238E27FC236}">
                <a16:creationId xmlns:a16="http://schemas.microsoft.com/office/drawing/2014/main" id="{C6CD5BE8-60B5-4086-9898-338786A150D0}"/>
              </a:ext>
            </a:extLst>
          </p:cNvPr>
          <p:cNvGrpSpPr/>
          <p:nvPr/>
        </p:nvGrpSpPr>
        <p:grpSpPr>
          <a:xfrm>
            <a:off x="7643312" y="3974066"/>
            <a:ext cx="1582982" cy="994370"/>
            <a:chOff x="7654745" y="3989890"/>
            <a:chExt cx="1582982" cy="994370"/>
          </a:xfrm>
        </p:grpSpPr>
        <p:sp>
          <p:nvSpPr>
            <p:cNvPr id="8" name="Round Same Side Corner Rectangle 8">
              <a:extLst>
                <a:ext uri="{FF2B5EF4-FFF2-40B4-BE49-F238E27FC236}">
                  <a16:creationId xmlns:a16="http://schemas.microsoft.com/office/drawing/2014/main" id="{2989132C-2041-4283-AAA7-B06A7F5C1D39}"/>
                </a:ext>
              </a:extLst>
            </p:cNvPr>
            <p:cNvSpPr/>
            <p:nvPr/>
          </p:nvSpPr>
          <p:spPr>
            <a:xfrm>
              <a:off x="7654745" y="3989890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" name="Round Same Side Corner Rectangle 8">
              <a:extLst>
                <a:ext uri="{FF2B5EF4-FFF2-40B4-BE49-F238E27FC236}">
                  <a16:creationId xmlns:a16="http://schemas.microsoft.com/office/drawing/2014/main" id="{2C2D2488-42E2-4789-8C65-353082D51841}"/>
                </a:ext>
              </a:extLst>
            </p:cNvPr>
            <p:cNvSpPr/>
            <p:nvPr/>
          </p:nvSpPr>
          <p:spPr>
            <a:xfrm>
              <a:off x="8257461" y="3989890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" name="Round Same Side Corner Rectangle 8">
              <a:extLst>
                <a:ext uri="{FF2B5EF4-FFF2-40B4-BE49-F238E27FC236}">
                  <a16:creationId xmlns:a16="http://schemas.microsoft.com/office/drawing/2014/main" id="{0ED013D6-0385-419F-AD7B-6D611CF76F0E}"/>
                </a:ext>
              </a:extLst>
            </p:cNvPr>
            <p:cNvSpPr/>
            <p:nvPr/>
          </p:nvSpPr>
          <p:spPr>
            <a:xfrm>
              <a:off x="8860178" y="3989890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1" name="그룹 8">
            <a:extLst>
              <a:ext uri="{FF2B5EF4-FFF2-40B4-BE49-F238E27FC236}">
                <a16:creationId xmlns:a16="http://schemas.microsoft.com/office/drawing/2014/main" id="{A19B6B45-F871-407E-90E7-64FC352CF45D}"/>
              </a:ext>
            </a:extLst>
          </p:cNvPr>
          <p:cNvGrpSpPr/>
          <p:nvPr/>
        </p:nvGrpSpPr>
        <p:grpSpPr>
          <a:xfrm>
            <a:off x="7348455" y="5080198"/>
            <a:ext cx="2172697" cy="994370"/>
            <a:chOff x="7348454" y="5080197"/>
            <a:chExt cx="2172697" cy="994370"/>
          </a:xfrm>
        </p:grpSpPr>
        <p:sp>
          <p:nvSpPr>
            <p:cNvPr id="12" name="Round Same Side Corner Rectangle 8">
              <a:extLst>
                <a:ext uri="{FF2B5EF4-FFF2-40B4-BE49-F238E27FC236}">
                  <a16:creationId xmlns:a16="http://schemas.microsoft.com/office/drawing/2014/main" id="{17F8CA59-F1EE-4D59-BCB7-F6EF6554E997}"/>
                </a:ext>
              </a:extLst>
            </p:cNvPr>
            <p:cNvSpPr/>
            <p:nvPr/>
          </p:nvSpPr>
          <p:spPr>
            <a:xfrm>
              <a:off x="7348454" y="5080197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" name="Round Same Side Corner Rectangle 8">
              <a:extLst>
                <a:ext uri="{FF2B5EF4-FFF2-40B4-BE49-F238E27FC236}">
                  <a16:creationId xmlns:a16="http://schemas.microsoft.com/office/drawing/2014/main" id="{3FD6E537-5630-48AC-B4C9-73547671A603}"/>
                </a:ext>
              </a:extLst>
            </p:cNvPr>
            <p:cNvSpPr/>
            <p:nvPr/>
          </p:nvSpPr>
          <p:spPr>
            <a:xfrm>
              <a:off x="7946837" y="5080197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Round Same Side Corner Rectangle 8">
              <a:extLst>
                <a:ext uri="{FF2B5EF4-FFF2-40B4-BE49-F238E27FC236}">
                  <a16:creationId xmlns:a16="http://schemas.microsoft.com/office/drawing/2014/main" id="{AF4BA316-E5C6-44B2-8B18-8015F33B609C}"/>
                </a:ext>
              </a:extLst>
            </p:cNvPr>
            <p:cNvSpPr/>
            <p:nvPr/>
          </p:nvSpPr>
          <p:spPr>
            <a:xfrm>
              <a:off x="8545220" y="5080197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5" name="Round Same Side Corner Rectangle 8">
              <a:extLst>
                <a:ext uri="{FF2B5EF4-FFF2-40B4-BE49-F238E27FC236}">
                  <a16:creationId xmlns:a16="http://schemas.microsoft.com/office/drawing/2014/main" id="{84E51060-143E-4C9A-9F63-11CFDB7F26EC}"/>
                </a:ext>
              </a:extLst>
            </p:cNvPr>
            <p:cNvSpPr/>
            <p:nvPr/>
          </p:nvSpPr>
          <p:spPr>
            <a:xfrm>
              <a:off x="9143602" y="5080197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6" name="그룹 3">
            <a:extLst>
              <a:ext uri="{FF2B5EF4-FFF2-40B4-BE49-F238E27FC236}">
                <a16:creationId xmlns:a16="http://schemas.microsoft.com/office/drawing/2014/main" id="{146054C5-AD9A-41DA-8BFA-C60DFAB113C0}"/>
              </a:ext>
            </a:extLst>
          </p:cNvPr>
          <p:cNvGrpSpPr/>
          <p:nvPr/>
        </p:nvGrpSpPr>
        <p:grpSpPr>
          <a:xfrm>
            <a:off x="883712" y="1787434"/>
            <a:ext cx="5420370" cy="839461"/>
            <a:chOff x="467544" y="1934588"/>
            <a:chExt cx="4248200" cy="83946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6E7ABD-6D76-40C3-B886-AA17CC774FFB}"/>
                </a:ext>
              </a:extLst>
            </p:cNvPr>
            <p:cNvSpPr/>
            <p:nvPr/>
          </p:nvSpPr>
          <p:spPr>
            <a:xfrm>
              <a:off x="797293" y="2312384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3617841-5084-4F3F-8848-5016BD368409}"/>
                </a:ext>
              </a:extLst>
            </p:cNvPr>
            <p:cNvSpPr/>
            <p:nvPr/>
          </p:nvSpPr>
          <p:spPr>
            <a:xfrm>
              <a:off x="467544" y="1934588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 Contents Here 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그룹 5">
            <a:extLst>
              <a:ext uri="{FF2B5EF4-FFF2-40B4-BE49-F238E27FC236}">
                <a16:creationId xmlns:a16="http://schemas.microsoft.com/office/drawing/2014/main" id="{17E11148-1D6F-465D-BE87-26074FD98924}"/>
              </a:ext>
            </a:extLst>
          </p:cNvPr>
          <p:cNvGrpSpPr/>
          <p:nvPr/>
        </p:nvGrpSpPr>
        <p:grpSpPr>
          <a:xfrm>
            <a:off x="883712" y="2919055"/>
            <a:ext cx="5420370" cy="839461"/>
            <a:chOff x="467544" y="2816016"/>
            <a:chExt cx="4248200" cy="83946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EC732A2-AAC1-4B87-B91D-0490DAA3EDC9}"/>
                </a:ext>
              </a:extLst>
            </p:cNvPr>
            <p:cNvSpPr/>
            <p:nvPr/>
          </p:nvSpPr>
          <p:spPr>
            <a:xfrm>
              <a:off x="797293" y="3193812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4ED41A-690F-4301-8BA8-2F6FBC928205}"/>
                </a:ext>
              </a:extLst>
            </p:cNvPr>
            <p:cNvSpPr/>
            <p:nvPr/>
          </p:nvSpPr>
          <p:spPr>
            <a:xfrm>
              <a:off x="467544" y="2816016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Contents Here 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그룹 6">
            <a:extLst>
              <a:ext uri="{FF2B5EF4-FFF2-40B4-BE49-F238E27FC236}">
                <a16:creationId xmlns:a16="http://schemas.microsoft.com/office/drawing/2014/main" id="{C3C35310-D67B-4709-8C5C-CB64AD1F4F5B}"/>
              </a:ext>
            </a:extLst>
          </p:cNvPr>
          <p:cNvGrpSpPr/>
          <p:nvPr/>
        </p:nvGrpSpPr>
        <p:grpSpPr>
          <a:xfrm>
            <a:off x="883712" y="4050675"/>
            <a:ext cx="5420370" cy="839461"/>
            <a:chOff x="467544" y="3697444"/>
            <a:chExt cx="4248200" cy="83946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32A1711-BA1F-4BD6-BD68-5B6F75AB3487}"/>
                </a:ext>
              </a:extLst>
            </p:cNvPr>
            <p:cNvSpPr/>
            <p:nvPr/>
          </p:nvSpPr>
          <p:spPr>
            <a:xfrm>
              <a:off x="797293" y="4075240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B4869B3-29AE-4E1C-AB70-BA1D9C8ED222}"/>
                </a:ext>
              </a:extLst>
            </p:cNvPr>
            <p:cNvSpPr/>
            <p:nvPr/>
          </p:nvSpPr>
          <p:spPr>
            <a:xfrm>
              <a:off x="467544" y="3697444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Contents Here C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그룹 7">
            <a:extLst>
              <a:ext uri="{FF2B5EF4-FFF2-40B4-BE49-F238E27FC236}">
                <a16:creationId xmlns:a16="http://schemas.microsoft.com/office/drawing/2014/main" id="{3A58F498-BA4B-4F8D-9D2A-CA532E789FFA}"/>
              </a:ext>
            </a:extLst>
          </p:cNvPr>
          <p:cNvGrpSpPr/>
          <p:nvPr/>
        </p:nvGrpSpPr>
        <p:grpSpPr>
          <a:xfrm>
            <a:off x="883712" y="5163002"/>
            <a:ext cx="5420370" cy="839461"/>
            <a:chOff x="467544" y="4578872"/>
            <a:chExt cx="4248200" cy="83946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0C65E8A-B090-4CAE-9100-CE27568B3D0C}"/>
                </a:ext>
              </a:extLst>
            </p:cNvPr>
            <p:cNvSpPr/>
            <p:nvPr/>
          </p:nvSpPr>
          <p:spPr>
            <a:xfrm>
              <a:off x="797293" y="4956668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8616144-1DFE-4BDF-8944-3D4D6A7A2E84}"/>
                </a:ext>
              </a:extLst>
            </p:cNvPr>
            <p:cNvSpPr/>
            <p:nvPr/>
          </p:nvSpPr>
          <p:spPr>
            <a:xfrm>
              <a:off x="467544" y="4578872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Contents Here D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B0CCD8FA-C938-4A62-9C69-94B552330D45}"/>
              </a:ext>
            </a:extLst>
          </p:cNvPr>
          <p:cNvSpPr/>
          <p:nvPr/>
        </p:nvSpPr>
        <p:spPr>
          <a:xfrm>
            <a:off x="10049609" y="1976332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</a:rPr>
              <a:t>Text A</a:t>
            </a:r>
            <a:endParaRPr lang="ko-KR" altLang="en-US" sz="2800" b="1" dirty="0">
              <a:solidFill>
                <a:schemeClr val="accent4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0D62989-911D-4E00-8E95-C1C73CF6BEDE}"/>
              </a:ext>
            </a:extLst>
          </p:cNvPr>
          <p:cNvSpPr/>
          <p:nvPr/>
        </p:nvSpPr>
        <p:spPr>
          <a:xfrm>
            <a:off x="10049609" y="3107952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</a:rPr>
              <a:t>Text B</a:t>
            </a:r>
            <a:endParaRPr lang="ko-KR" altLang="en-US" sz="2800" b="1" dirty="0">
              <a:solidFill>
                <a:schemeClr val="accent3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10A7193-47CB-47B2-BAAE-3AA337019447}"/>
              </a:ext>
            </a:extLst>
          </p:cNvPr>
          <p:cNvSpPr/>
          <p:nvPr/>
        </p:nvSpPr>
        <p:spPr>
          <a:xfrm>
            <a:off x="10049609" y="4239572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</a:rPr>
              <a:t>Text C</a:t>
            </a:r>
            <a:endParaRPr lang="ko-KR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60EB1E0-6C00-4670-93F3-0FC0C08024E5}"/>
              </a:ext>
            </a:extLst>
          </p:cNvPr>
          <p:cNvSpPr/>
          <p:nvPr/>
        </p:nvSpPr>
        <p:spPr>
          <a:xfrm>
            <a:off x="10049609" y="5351898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</a:rPr>
              <a:t>Text D</a:t>
            </a:r>
            <a:endParaRPr lang="ko-KR" alt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E7A6BC-2CDC-4EB4-8E2E-A886291A443C}"/>
              </a:ext>
            </a:extLst>
          </p:cNvPr>
          <p:cNvSpPr txBox="1"/>
          <p:nvPr/>
        </p:nvSpPr>
        <p:spPr>
          <a:xfrm>
            <a:off x="7363594" y="503195"/>
            <a:ext cx="417006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C887CA-DF62-43D5-A2C3-4B90BF0E8498}"/>
              </a:ext>
            </a:extLst>
          </p:cNvPr>
          <p:cNvSpPr txBox="1"/>
          <p:nvPr/>
        </p:nvSpPr>
        <p:spPr>
          <a:xfrm>
            <a:off x="719819" y="5294270"/>
            <a:ext cx="4595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852357-F50E-4E1D-A0A2-8BD138C5F519}"/>
              </a:ext>
            </a:extLst>
          </p:cNvPr>
          <p:cNvSpPr/>
          <p:nvPr/>
        </p:nvSpPr>
        <p:spPr>
          <a:xfrm>
            <a:off x="0" y="5590826"/>
            <a:ext cx="12192000" cy="12671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2AB46E8-9AA7-4A38-9B83-69B36172C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54902"/>
              </p:ext>
            </p:extLst>
          </p:nvPr>
        </p:nvGraphicFramePr>
        <p:xfrm>
          <a:off x="931818" y="3047169"/>
          <a:ext cx="10314072" cy="2225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02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A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B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C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D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E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F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F50F030D-C802-4A68-93B3-07CB6A65CE2A}"/>
              </a:ext>
            </a:extLst>
          </p:cNvPr>
          <p:cNvGrpSpPr/>
          <p:nvPr/>
        </p:nvGrpSpPr>
        <p:grpSpPr>
          <a:xfrm>
            <a:off x="923110" y="5888500"/>
            <a:ext cx="10345782" cy="671825"/>
            <a:chOff x="765100" y="1129566"/>
            <a:chExt cx="7976677" cy="67182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AD7FF67-2D66-4B84-B5F4-DBC89694AFF9}"/>
                </a:ext>
              </a:extLst>
            </p:cNvPr>
            <p:cNvSpPr txBox="1"/>
            <p:nvPr/>
          </p:nvSpPr>
          <p:spPr>
            <a:xfrm>
              <a:off x="765100" y="1129566"/>
              <a:ext cx="797667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864F291-03F4-453E-B58B-B86EA4A9252A}"/>
                </a:ext>
              </a:extLst>
            </p:cNvPr>
            <p:cNvSpPr txBox="1"/>
            <p:nvPr/>
          </p:nvSpPr>
          <p:spPr>
            <a:xfrm>
              <a:off x="774625" y="1339726"/>
              <a:ext cx="7967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You can simply impress your audience.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BE6DD87-17FC-4CE4-B3A5-B1E04A5B0F29}"/>
              </a:ext>
            </a:extLst>
          </p:cNvPr>
          <p:cNvSpPr/>
          <p:nvPr/>
        </p:nvSpPr>
        <p:spPr>
          <a:xfrm>
            <a:off x="4355363" y="2194680"/>
            <a:ext cx="1692000" cy="7631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6D6300-A123-4DA9-BBCE-C562FC42B946}"/>
              </a:ext>
            </a:extLst>
          </p:cNvPr>
          <p:cNvSpPr/>
          <p:nvPr/>
        </p:nvSpPr>
        <p:spPr>
          <a:xfrm>
            <a:off x="4787363" y="1761025"/>
            <a:ext cx="828000" cy="828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739CC6-820B-45F8-AA21-8FCCCBEA1752}"/>
              </a:ext>
            </a:extLst>
          </p:cNvPr>
          <p:cNvSpPr txBox="1"/>
          <p:nvPr/>
        </p:nvSpPr>
        <p:spPr>
          <a:xfrm>
            <a:off x="4662984" y="2609378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93F707-752B-425B-872D-6D03AE8344B2}"/>
              </a:ext>
            </a:extLst>
          </p:cNvPr>
          <p:cNvSpPr txBox="1"/>
          <p:nvPr/>
        </p:nvSpPr>
        <p:spPr>
          <a:xfrm>
            <a:off x="4816663" y="1974971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D5FC94-1F89-42AD-86DA-5AC17EAFD3C1}"/>
              </a:ext>
            </a:extLst>
          </p:cNvPr>
          <p:cNvSpPr/>
          <p:nvPr/>
        </p:nvSpPr>
        <p:spPr>
          <a:xfrm>
            <a:off x="4355363" y="2927744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F8E375-30A3-43DA-9FBD-4273A6698C06}"/>
              </a:ext>
            </a:extLst>
          </p:cNvPr>
          <p:cNvSpPr/>
          <p:nvPr/>
        </p:nvSpPr>
        <p:spPr>
          <a:xfrm>
            <a:off x="7815241" y="2194680"/>
            <a:ext cx="1692000" cy="7631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A0586E6-9684-4DEC-B8A6-03945E721FD2}"/>
              </a:ext>
            </a:extLst>
          </p:cNvPr>
          <p:cNvSpPr/>
          <p:nvPr/>
        </p:nvSpPr>
        <p:spPr>
          <a:xfrm>
            <a:off x="8247241" y="1761025"/>
            <a:ext cx="828000" cy="828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FEE13F-68BB-419E-B023-7E3B37FCAF68}"/>
              </a:ext>
            </a:extLst>
          </p:cNvPr>
          <p:cNvSpPr txBox="1"/>
          <p:nvPr/>
        </p:nvSpPr>
        <p:spPr>
          <a:xfrm>
            <a:off x="8122862" y="2609378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6C1208-5D07-4B2E-8885-A0A68DE0452E}"/>
              </a:ext>
            </a:extLst>
          </p:cNvPr>
          <p:cNvSpPr txBox="1"/>
          <p:nvPr/>
        </p:nvSpPr>
        <p:spPr>
          <a:xfrm>
            <a:off x="8276541" y="1974971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F74832-576F-48F9-B605-87A606ABFE96}"/>
              </a:ext>
            </a:extLst>
          </p:cNvPr>
          <p:cNvSpPr/>
          <p:nvPr/>
        </p:nvSpPr>
        <p:spPr>
          <a:xfrm>
            <a:off x="7815241" y="2927744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629EA5-5E4D-4622-9AE4-82CF14BF0B35}"/>
              </a:ext>
            </a:extLst>
          </p:cNvPr>
          <p:cNvSpPr/>
          <p:nvPr/>
        </p:nvSpPr>
        <p:spPr>
          <a:xfrm>
            <a:off x="6085302" y="2194680"/>
            <a:ext cx="1692000" cy="7631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F5FB4C9-88EC-429B-AD75-605074800700}"/>
              </a:ext>
            </a:extLst>
          </p:cNvPr>
          <p:cNvSpPr/>
          <p:nvPr/>
        </p:nvSpPr>
        <p:spPr>
          <a:xfrm>
            <a:off x="6517302" y="1761025"/>
            <a:ext cx="828000" cy="828000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F441C4-3638-4FC9-8ED6-ADE161F64E69}"/>
              </a:ext>
            </a:extLst>
          </p:cNvPr>
          <p:cNvSpPr txBox="1"/>
          <p:nvPr/>
        </p:nvSpPr>
        <p:spPr>
          <a:xfrm>
            <a:off x="6392923" y="2609378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91BFF8-D58E-4FAE-975B-B26173203E47}"/>
              </a:ext>
            </a:extLst>
          </p:cNvPr>
          <p:cNvSpPr txBox="1"/>
          <p:nvPr/>
        </p:nvSpPr>
        <p:spPr>
          <a:xfrm>
            <a:off x="6546602" y="1974971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35B8D0-06B6-423B-8B92-6FE32EA9FFAD}"/>
              </a:ext>
            </a:extLst>
          </p:cNvPr>
          <p:cNvSpPr/>
          <p:nvPr/>
        </p:nvSpPr>
        <p:spPr>
          <a:xfrm>
            <a:off x="6085302" y="2927744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762AA95-0FB5-40BD-BC6B-AB537CC04701}"/>
              </a:ext>
            </a:extLst>
          </p:cNvPr>
          <p:cNvSpPr/>
          <p:nvPr/>
        </p:nvSpPr>
        <p:spPr>
          <a:xfrm>
            <a:off x="9545181" y="2194680"/>
            <a:ext cx="1692000" cy="7631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B954E97-F127-4D0B-A468-4654FACA32A0}"/>
              </a:ext>
            </a:extLst>
          </p:cNvPr>
          <p:cNvSpPr/>
          <p:nvPr/>
        </p:nvSpPr>
        <p:spPr>
          <a:xfrm>
            <a:off x="9977181" y="1719326"/>
            <a:ext cx="828000" cy="828000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E04113-2F98-498E-90E0-E2A01D9A8060}"/>
              </a:ext>
            </a:extLst>
          </p:cNvPr>
          <p:cNvSpPr txBox="1"/>
          <p:nvPr/>
        </p:nvSpPr>
        <p:spPr>
          <a:xfrm>
            <a:off x="9852802" y="2609378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1B8DB3-91E2-4192-8354-8C96749E9A4B}"/>
              </a:ext>
            </a:extLst>
          </p:cNvPr>
          <p:cNvSpPr txBox="1"/>
          <p:nvPr/>
        </p:nvSpPr>
        <p:spPr>
          <a:xfrm>
            <a:off x="10006481" y="1933272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1B69A56-F8E3-48C2-9492-040377AB5489}"/>
              </a:ext>
            </a:extLst>
          </p:cNvPr>
          <p:cNvSpPr/>
          <p:nvPr/>
        </p:nvSpPr>
        <p:spPr>
          <a:xfrm>
            <a:off x="9545181" y="2927744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>
            <a:extLst>
              <a:ext uri="{FF2B5EF4-FFF2-40B4-BE49-F238E27FC236}">
                <a16:creationId xmlns:a16="http://schemas.microsoft.com/office/drawing/2014/main" id="{FD3FBA03-70AD-451E-AA48-D7762855723B}"/>
              </a:ext>
            </a:extLst>
          </p:cNvPr>
          <p:cNvSpPr/>
          <p:nvPr/>
        </p:nvSpPr>
        <p:spPr>
          <a:xfrm>
            <a:off x="669200" y="5767960"/>
            <a:ext cx="2927780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4747124-60CC-43B4-BC44-CC5E7AC3DBE6}"/>
              </a:ext>
            </a:extLst>
          </p:cNvPr>
          <p:cNvSpPr/>
          <p:nvPr/>
        </p:nvSpPr>
        <p:spPr>
          <a:xfrm>
            <a:off x="4430934" y="5961486"/>
            <a:ext cx="2927780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23215B3-85E3-4B4F-BF16-06A76DB4BE55}"/>
              </a:ext>
            </a:extLst>
          </p:cNvPr>
          <p:cNvSpPr/>
          <p:nvPr/>
        </p:nvSpPr>
        <p:spPr>
          <a:xfrm>
            <a:off x="8289537" y="5767960"/>
            <a:ext cx="2927780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2D6A0A5-8B21-4E67-8C63-94E00629F9DB}"/>
              </a:ext>
            </a:extLst>
          </p:cNvPr>
          <p:cNvSpPr/>
          <p:nvPr/>
        </p:nvSpPr>
        <p:spPr>
          <a:xfrm>
            <a:off x="2405219" y="3582934"/>
            <a:ext cx="2927780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E941BB5-4C60-4055-BD94-73DE037CFBC3}"/>
              </a:ext>
            </a:extLst>
          </p:cNvPr>
          <p:cNvSpPr/>
          <p:nvPr/>
        </p:nvSpPr>
        <p:spPr>
          <a:xfrm>
            <a:off x="6406490" y="3582934"/>
            <a:ext cx="2927780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C6F9B55-CF43-4CC9-AF82-861A601E5E7D}"/>
              </a:ext>
            </a:extLst>
          </p:cNvPr>
          <p:cNvSpPr/>
          <p:nvPr/>
        </p:nvSpPr>
        <p:spPr>
          <a:xfrm>
            <a:off x="722804" y="3840479"/>
            <a:ext cx="2464525" cy="1663337"/>
          </a:xfrm>
          <a:prstGeom prst="wedgeRoundRectCallout">
            <a:avLst>
              <a:gd name="adj1" fmla="val -9526"/>
              <a:gd name="adj2" fmla="val 76636"/>
              <a:gd name="adj3" fmla="val 16667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0B99EC6-A223-4040-911B-398B33595E58}"/>
              </a:ext>
            </a:extLst>
          </p:cNvPr>
          <p:cNvSpPr/>
          <p:nvPr/>
        </p:nvSpPr>
        <p:spPr>
          <a:xfrm flipH="1">
            <a:off x="8439228" y="3870673"/>
            <a:ext cx="2464525" cy="1663337"/>
          </a:xfrm>
          <a:prstGeom prst="wedgeRoundRectCallout">
            <a:avLst>
              <a:gd name="adj1" fmla="val -9526"/>
              <a:gd name="adj2" fmla="val 76636"/>
              <a:gd name="adj3" fmla="val 16667"/>
            </a:avLst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CDDCFFC-7936-4A9E-9260-A9DF81A3996D}"/>
              </a:ext>
            </a:extLst>
          </p:cNvPr>
          <p:cNvSpPr/>
          <p:nvPr/>
        </p:nvSpPr>
        <p:spPr>
          <a:xfrm>
            <a:off x="2735730" y="1881568"/>
            <a:ext cx="2225039" cy="1501705"/>
          </a:xfrm>
          <a:prstGeom prst="wedgeRoundRectCallout">
            <a:avLst>
              <a:gd name="adj1" fmla="val -9526"/>
              <a:gd name="adj2" fmla="val 76636"/>
              <a:gd name="adj3" fmla="val 16667"/>
            </a:avLst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5DA89C5-6260-408F-AE18-D69E5249BBC1}"/>
              </a:ext>
            </a:extLst>
          </p:cNvPr>
          <p:cNvSpPr/>
          <p:nvPr/>
        </p:nvSpPr>
        <p:spPr>
          <a:xfrm flipH="1">
            <a:off x="6665789" y="1865461"/>
            <a:ext cx="2225039" cy="1501705"/>
          </a:xfrm>
          <a:prstGeom prst="wedgeRoundRectCallout">
            <a:avLst>
              <a:gd name="adj1" fmla="val -9526"/>
              <a:gd name="adj2" fmla="val 76636"/>
              <a:gd name="adj3" fmla="val 16667"/>
            </a:avLst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E2BAF1E-2CE5-4368-AFE3-0597024272FB}"/>
              </a:ext>
            </a:extLst>
          </p:cNvPr>
          <p:cNvGrpSpPr/>
          <p:nvPr/>
        </p:nvGrpSpPr>
        <p:grpSpPr>
          <a:xfrm>
            <a:off x="9893031" y="3740045"/>
            <a:ext cx="1707836" cy="1793965"/>
            <a:chOff x="8529977" y="2354573"/>
            <a:chExt cx="1686834" cy="1771904"/>
          </a:xfrm>
        </p:grpSpPr>
        <p:sp>
          <p:nvSpPr>
            <p:cNvPr id="9" name="Graphic 57">
              <a:extLst>
                <a:ext uri="{FF2B5EF4-FFF2-40B4-BE49-F238E27FC236}">
                  <a16:creationId xmlns:a16="http://schemas.microsoft.com/office/drawing/2014/main" id="{56FAD9D8-A7A3-4C29-828D-CA3EDF1EE99D}"/>
                </a:ext>
              </a:extLst>
            </p:cNvPr>
            <p:cNvSpPr/>
            <p:nvPr/>
          </p:nvSpPr>
          <p:spPr>
            <a:xfrm>
              <a:off x="8529977" y="3693238"/>
              <a:ext cx="1686834" cy="433096"/>
            </a:xfrm>
            <a:custGeom>
              <a:avLst/>
              <a:gdLst>
                <a:gd name="connsiteX0" fmla="*/ 2918363 w 2919613"/>
                <a:gd name="connsiteY0" fmla="*/ 714582 h 749613"/>
                <a:gd name="connsiteX1" fmla="*/ 2906392 w 2919613"/>
                <a:gd name="connsiteY1" fmla="*/ 642691 h 749613"/>
                <a:gd name="connsiteX2" fmla="*/ 2487525 w 2919613"/>
                <a:gd name="connsiteY2" fmla="*/ 179697 h 749613"/>
                <a:gd name="connsiteX3" fmla="*/ 1925895 w 2919613"/>
                <a:gd name="connsiteY3" fmla="*/ 128 h 749613"/>
                <a:gd name="connsiteX4" fmla="*/ 1448127 w 2919613"/>
                <a:gd name="connsiteY4" fmla="*/ 205550 h 749613"/>
                <a:gd name="connsiteX5" fmla="*/ 989972 w 2919613"/>
                <a:gd name="connsiteY5" fmla="*/ 0 h 749613"/>
                <a:gd name="connsiteX6" fmla="*/ 444262 w 2919613"/>
                <a:gd name="connsiteY6" fmla="*/ 175558 h 749613"/>
                <a:gd name="connsiteX7" fmla="*/ 189809 w 2919613"/>
                <a:gd name="connsiteY7" fmla="*/ 311763 h 749613"/>
                <a:gd name="connsiteX8" fmla="*/ 2662 w 2919613"/>
                <a:gd name="connsiteY8" fmla="*/ 700765 h 749613"/>
                <a:gd name="connsiteX9" fmla="*/ 45007 w 2919613"/>
                <a:gd name="connsiteY9" fmla="*/ 749223 h 749613"/>
                <a:gd name="connsiteX10" fmla="*/ 2889135 w 2919613"/>
                <a:gd name="connsiteY10" fmla="*/ 749604 h 749613"/>
                <a:gd name="connsiteX11" fmla="*/ 2918363 w 2919613"/>
                <a:gd name="connsiteY11" fmla="*/ 714582 h 74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19613" h="749613">
                  <a:moveTo>
                    <a:pt x="2918363" y="714582"/>
                  </a:moveTo>
                  <a:cubicBezTo>
                    <a:pt x="2913906" y="690703"/>
                    <a:pt x="2911295" y="666507"/>
                    <a:pt x="2906392" y="642691"/>
                  </a:cubicBezTo>
                  <a:cubicBezTo>
                    <a:pt x="2858189" y="405877"/>
                    <a:pt x="2721474" y="248022"/>
                    <a:pt x="2487525" y="179697"/>
                  </a:cubicBezTo>
                  <a:cubicBezTo>
                    <a:pt x="2298724" y="124616"/>
                    <a:pt x="2113105" y="59984"/>
                    <a:pt x="1925895" y="128"/>
                  </a:cubicBezTo>
                  <a:cubicBezTo>
                    <a:pt x="1916725" y="2293"/>
                    <a:pt x="1452776" y="198927"/>
                    <a:pt x="1448127" y="205550"/>
                  </a:cubicBezTo>
                  <a:cubicBezTo>
                    <a:pt x="1448127" y="205550"/>
                    <a:pt x="1001753" y="-318"/>
                    <a:pt x="989972" y="0"/>
                  </a:cubicBezTo>
                  <a:cubicBezTo>
                    <a:pt x="969023" y="7260"/>
                    <a:pt x="606192" y="127482"/>
                    <a:pt x="444262" y="175558"/>
                  </a:cubicBezTo>
                  <a:cubicBezTo>
                    <a:pt x="349128" y="203766"/>
                    <a:pt x="262846" y="243819"/>
                    <a:pt x="189809" y="311763"/>
                  </a:cubicBezTo>
                  <a:cubicBezTo>
                    <a:pt x="76528" y="417211"/>
                    <a:pt x="21447" y="550233"/>
                    <a:pt x="2662" y="700765"/>
                  </a:cubicBezTo>
                  <a:cubicBezTo>
                    <a:pt x="-3387" y="749159"/>
                    <a:pt x="-2814" y="749223"/>
                    <a:pt x="45007" y="749223"/>
                  </a:cubicBezTo>
                  <a:cubicBezTo>
                    <a:pt x="439358" y="749287"/>
                    <a:pt x="2814888" y="748522"/>
                    <a:pt x="2889135" y="749604"/>
                  </a:cubicBezTo>
                  <a:cubicBezTo>
                    <a:pt x="2915879" y="749987"/>
                    <a:pt x="2922820" y="738588"/>
                    <a:pt x="2918363" y="71458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57">
              <a:extLst>
                <a:ext uri="{FF2B5EF4-FFF2-40B4-BE49-F238E27FC236}">
                  <a16:creationId xmlns:a16="http://schemas.microsoft.com/office/drawing/2014/main" id="{812E9C87-1D83-4391-A2A1-1813F95094C3}"/>
                </a:ext>
              </a:extLst>
            </p:cNvPr>
            <p:cNvSpPr/>
            <p:nvPr/>
          </p:nvSpPr>
          <p:spPr>
            <a:xfrm>
              <a:off x="8877235" y="2678682"/>
              <a:ext cx="983852" cy="1055510"/>
            </a:xfrm>
            <a:custGeom>
              <a:avLst/>
              <a:gdLst>
                <a:gd name="connsiteX0" fmla="*/ 510616 w 1702876"/>
                <a:gd name="connsiteY0" fmla="*/ 1679990 h 1826902"/>
                <a:gd name="connsiteX1" fmla="*/ 533476 w 1702876"/>
                <a:gd name="connsiteY1" fmla="*/ 1547415 h 1826902"/>
                <a:gd name="connsiteX2" fmla="*/ 526917 w 1702876"/>
                <a:gd name="connsiteY2" fmla="*/ 1420825 h 1826902"/>
                <a:gd name="connsiteX3" fmla="*/ 426308 w 1702876"/>
                <a:gd name="connsiteY3" fmla="*/ 1340083 h 1826902"/>
                <a:gd name="connsiteX4" fmla="*/ 198600 w 1702876"/>
                <a:gd name="connsiteY4" fmla="*/ 973177 h 1826902"/>
                <a:gd name="connsiteX5" fmla="*/ 181152 w 1702876"/>
                <a:gd name="connsiteY5" fmla="*/ 945796 h 1826902"/>
                <a:gd name="connsiteX6" fmla="*/ 63796 w 1702876"/>
                <a:gd name="connsiteY6" fmla="*/ 829713 h 1826902"/>
                <a:gd name="connsiteX7" fmla="*/ 6678 w 1702876"/>
                <a:gd name="connsiteY7" fmla="*/ 567109 h 1826902"/>
                <a:gd name="connsiteX8" fmla="*/ 109770 w 1702876"/>
                <a:gd name="connsiteY8" fmla="*/ 464080 h 1826902"/>
                <a:gd name="connsiteX9" fmla="*/ 132312 w 1702876"/>
                <a:gd name="connsiteY9" fmla="*/ 491652 h 1826902"/>
                <a:gd name="connsiteX10" fmla="*/ 239162 w 1702876"/>
                <a:gd name="connsiteY10" fmla="*/ 696501 h 1826902"/>
                <a:gd name="connsiteX11" fmla="*/ 259921 w 1702876"/>
                <a:gd name="connsiteY11" fmla="*/ 486813 h 1826902"/>
                <a:gd name="connsiteX12" fmla="*/ 459420 w 1702876"/>
                <a:gd name="connsiteY12" fmla="*/ 31396 h 1826902"/>
                <a:gd name="connsiteX13" fmla="*/ 495334 w 1702876"/>
                <a:gd name="connsiteY13" fmla="*/ 3250 h 1826902"/>
                <a:gd name="connsiteX14" fmla="*/ 487757 w 1702876"/>
                <a:gd name="connsiteY14" fmla="*/ 48652 h 1826902"/>
                <a:gd name="connsiteX15" fmla="*/ 428282 w 1702876"/>
                <a:gd name="connsiteY15" fmla="*/ 313866 h 1826902"/>
                <a:gd name="connsiteX16" fmla="*/ 619695 w 1702876"/>
                <a:gd name="connsiteY16" fmla="*/ 182246 h 1826902"/>
                <a:gd name="connsiteX17" fmla="*/ 803211 w 1702876"/>
                <a:gd name="connsiteY17" fmla="*/ 21335 h 1826902"/>
                <a:gd name="connsiteX18" fmla="*/ 815947 w 1702876"/>
                <a:gd name="connsiteY18" fmla="*/ 7135 h 1826902"/>
                <a:gd name="connsiteX19" fmla="*/ 832694 w 1702876"/>
                <a:gd name="connsiteY19" fmla="*/ 1086 h 1826902"/>
                <a:gd name="connsiteX20" fmla="*/ 835305 w 1702876"/>
                <a:gd name="connsiteY20" fmla="*/ 20698 h 1826902"/>
                <a:gd name="connsiteX21" fmla="*/ 816966 w 1702876"/>
                <a:gd name="connsiteY21" fmla="*/ 54065 h 1826902"/>
                <a:gd name="connsiteX22" fmla="*/ 737688 w 1702876"/>
                <a:gd name="connsiteY22" fmla="*/ 271521 h 1826902"/>
                <a:gd name="connsiteX23" fmla="*/ 706614 w 1702876"/>
                <a:gd name="connsiteY23" fmla="*/ 360542 h 1826902"/>
                <a:gd name="connsiteX24" fmla="*/ 953744 w 1702876"/>
                <a:gd name="connsiteY24" fmla="*/ 232678 h 1826902"/>
                <a:gd name="connsiteX25" fmla="*/ 1212208 w 1702876"/>
                <a:gd name="connsiteY25" fmla="*/ 53683 h 1826902"/>
                <a:gd name="connsiteX26" fmla="*/ 1252325 w 1702876"/>
                <a:gd name="connsiteY26" fmla="*/ 53046 h 1826902"/>
                <a:gd name="connsiteX27" fmla="*/ 1418394 w 1702876"/>
                <a:gd name="connsiteY27" fmla="*/ 288587 h 1826902"/>
                <a:gd name="connsiteX28" fmla="*/ 1535368 w 1702876"/>
                <a:gd name="connsiteY28" fmla="*/ 667591 h 1826902"/>
                <a:gd name="connsiteX29" fmla="*/ 1542691 w 1702876"/>
                <a:gd name="connsiteY29" fmla="*/ 688414 h 1826902"/>
                <a:gd name="connsiteX30" fmla="*/ 1579942 w 1702876"/>
                <a:gd name="connsiteY30" fmla="*/ 608626 h 1826902"/>
                <a:gd name="connsiteX31" fmla="*/ 1620632 w 1702876"/>
                <a:gd name="connsiteY31" fmla="*/ 501713 h 1826902"/>
                <a:gd name="connsiteX32" fmla="*/ 1637697 w 1702876"/>
                <a:gd name="connsiteY32" fmla="*/ 477006 h 1826902"/>
                <a:gd name="connsiteX33" fmla="*/ 1698063 w 1702876"/>
                <a:gd name="connsiteY33" fmla="*/ 672749 h 1826902"/>
                <a:gd name="connsiteX34" fmla="*/ 1577395 w 1702876"/>
                <a:gd name="connsiteY34" fmla="*/ 909181 h 1826902"/>
                <a:gd name="connsiteX35" fmla="*/ 1512445 w 1702876"/>
                <a:gd name="connsiteY35" fmla="*/ 947069 h 1826902"/>
                <a:gd name="connsiteX36" fmla="*/ 1489712 w 1702876"/>
                <a:gd name="connsiteY36" fmla="*/ 972094 h 1826902"/>
                <a:gd name="connsiteX37" fmla="*/ 1432848 w 1702876"/>
                <a:gd name="connsiteY37" fmla="*/ 1146633 h 1826902"/>
                <a:gd name="connsiteX38" fmla="*/ 1270536 w 1702876"/>
                <a:gd name="connsiteY38" fmla="*/ 1334097 h 1826902"/>
                <a:gd name="connsiteX39" fmla="*/ 1220422 w 1702876"/>
                <a:gd name="connsiteY39" fmla="*/ 1372622 h 1826902"/>
                <a:gd name="connsiteX40" fmla="*/ 1165088 w 1702876"/>
                <a:gd name="connsiteY40" fmla="*/ 1486985 h 1826902"/>
                <a:gd name="connsiteX41" fmla="*/ 1201702 w 1702876"/>
                <a:gd name="connsiteY41" fmla="*/ 1704697 h 1826902"/>
                <a:gd name="connsiteX42" fmla="*/ 1182599 w 1702876"/>
                <a:gd name="connsiteY42" fmla="*/ 1729531 h 1826902"/>
                <a:gd name="connsiteX43" fmla="*/ 900064 w 1702876"/>
                <a:gd name="connsiteY43" fmla="*/ 1823709 h 1826902"/>
                <a:gd name="connsiteX44" fmla="*/ 836005 w 1702876"/>
                <a:gd name="connsiteY44" fmla="*/ 1823709 h 1826902"/>
                <a:gd name="connsiteX45" fmla="*/ 534240 w 1702876"/>
                <a:gd name="connsiteY45" fmla="*/ 1709727 h 1826902"/>
                <a:gd name="connsiteX46" fmla="*/ 510616 w 1702876"/>
                <a:gd name="connsiteY46" fmla="*/ 1679990 h 182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702876" h="1826902">
                  <a:moveTo>
                    <a:pt x="510616" y="1679990"/>
                  </a:moveTo>
                  <a:cubicBezTo>
                    <a:pt x="532648" y="1638345"/>
                    <a:pt x="531375" y="1591925"/>
                    <a:pt x="533476" y="1547415"/>
                  </a:cubicBezTo>
                  <a:cubicBezTo>
                    <a:pt x="535514" y="1505070"/>
                    <a:pt x="551560" y="1455911"/>
                    <a:pt x="526917" y="1420825"/>
                  </a:cubicBezTo>
                  <a:cubicBezTo>
                    <a:pt x="503102" y="1386949"/>
                    <a:pt x="462476" y="1363580"/>
                    <a:pt x="426308" y="1340083"/>
                  </a:cubicBezTo>
                  <a:cubicBezTo>
                    <a:pt x="292587" y="1253100"/>
                    <a:pt x="231966" y="1121671"/>
                    <a:pt x="198600" y="973177"/>
                  </a:cubicBezTo>
                  <a:cubicBezTo>
                    <a:pt x="195861" y="961015"/>
                    <a:pt x="193888" y="950826"/>
                    <a:pt x="181152" y="945796"/>
                  </a:cubicBezTo>
                  <a:cubicBezTo>
                    <a:pt x="125563" y="923764"/>
                    <a:pt x="93087" y="878171"/>
                    <a:pt x="63796" y="829713"/>
                  </a:cubicBezTo>
                  <a:cubicBezTo>
                    <a:pt x="14828" y="748779"/>
                    <a:pt x="-13763" y="663516"/>
                    <a:pt x="6678" y="567109"/>
                  </a:cubicBezTo>
                  <a:cubicBezTo>
                    <a:pt x="19349" y="507380"/>
                    <a:pt x="58766" y="466500"/>
                    <a:pt x="109770" y="464080"/>
                  </a:cubicBezTo>
                  <a:cubicBezTo>
                    <a:pt x="126199" y="465990"/>
                    <a:pt x="127027" y="480827"/>
                    <a:pt x="132312" y="491652"/>
                  </a:cubicBezTo>
                  <a:cubicBezTo>
                    <a:pt x="165106" y="559341"/>
                    <a:pt x="197836" y="627093"/>
                    <a:pt x="239162" y="696501"/>
                  </a:cubicBezTo>
                  <a:cubicBezTo>
                    <a:pt x="242027" y="623081"/>
                    <a:pt x="247949" y="554565"/>
                    <a:pt x="259921" y="486813"/>
                  </a:cubicBezTo>
                  <a:cubicBezTo>
                    <a:pt x="289531" y="318897"/>
                    <a:pt x="354990" y="166518"/>
                    <a:pt x="459420" y="31396"/>
                  </a:cubicBezTo>
                  <a:cubicBezTo>
                    <a:pt x="468972" y="19042"/>
                    <a:pt x="479670" y="-6110"/>
                    <a:pt x="495334" y="3250"/>
                  </a:cubicBezTo>
                  <a:cubicBezTo>
                    <a:pt x="510616" y="12420"/>
                    <a:pt x="493678" y="33879"/>
                    <a:pt x="487757" y="48652"/>
                  </a:cubicBezTo>
                  <a:cubicBezTo>
                    <a:pt x="453562" y="133661"/>
                    <a:pt x="428728" y="220643"/>
                    <a:pt x="428282" y="313866"/>
                  </a:cubicBezTo>
                  <a:cubicBezTo>
                    <a:pt x="488011" y="262734"/>
                    <a:pt x="554935" y="224082"/>
                    <a:pt x="619695" y="182246"/>
                  </a:cubicBezTo>
                  <a:cubicBezTo>
                    <a:pt x="688848" y="137609"/>
                    <a:pt x="747367" y="81064"/>
                    <a:pt x="803211" y="21335"/>
                  </a:cubicBezTo>
                  <a:cubicBezTo>
                    <a:pt x="807542" y="16686"/>
                    <a:pt x="811044" y="11210"/>
                    <a:pt x="815947" y="7135"/>
                  </a:cubicBezTo>
                  <a:cubicBezTo>
                    <a:pt x="820786" y="3123"/>
                    <a:pt x="826199" y="-2353"/>
                    <a:pt x="832694" y="1086"/>
                  </a:cubicBezTo>
                  <a:cubicBezTo>
                    <a:pt x="841418" y="5734"/>
                    <a:pt x="837852" y="13948"/>
                    <a:pt x="835305" y="20698"/>
                  </a:cubicBezTo>
                  <a:cubicBezTo>
                    <a:pt x="830784" y="32606"/>
                    <a:pt x="823334" y="43112"/>
                    <a:pt x="816966" y="54065"/>
                  </a:cubicBezTo>
                  <a:cubicBezTo>
                    <a:pt x="777423" y="121817"/>
                    <a:pt x="760230" y="197656"/>
                    <a:pt x="737688" y="271521"/>
                  </a:cubicBezTo>
                  <a:cubicBezTo>
                    <a:pt x="729028" y="299921"/>
                    <a:pt x="720686" y="328321"/>
                    <a:pt x="706614" y="360542"/>
                  </a:cubicBezTo>
                  <a:cubicBezTo>
                    <a:pt x="791623" y="316541"/>
                    <a:pt x="875103" y="279417"/>
                    <a:pt x="953744" y="232678"/>
                  </a:cubicBezTo>
                  <a:cubicBezTo>
                    <a:pt x="1044038" y="178999"/>
                    <a:pt x="1132867" y="123154"/>
                    <a:pt x="1212208" y="53683"/>
                  </a:cubicBezTo>
                  <a:cubicBezTo>
                    <a:pt x="1225581" y="41966"/>
                    <a:pt x="1239462" y="34452"/>
                    <a:pt x="1252325" y="53046"/>
                  </a:cubicBezTo>
                  <a:cubicBezTo>
                    <a:pt x="1307023" y="131941"/>
                    <a:pt x="1379870" y="197656"/>
                    <a:pt x="1418394" y="288587"/>
                  </a:cubicBezTo>
                  <a:cubicBezTo>
                    <a:pt x="1470291" y="411101"/>
                    <a:pt x="1507605" y="537818"/>
                    <a:pt x="1535368" y="667591"/>
                  </a:cubicBezTo>
                  <a:cubicBezTo>
                    <a:pt x="1536706" y="673704"/>
                    <a:pt x="1536578" y="680327"/>
                    <a:pt x="1542691" y="688414"/>
                  </a:cubicBezTo>
                  <a:cubicBezTo>
                    <a:pt x="1560075" y="663198"/>
                    <a:pt x="1568544" y="635053"/>
                    <a:pt x="1579942" y="608626"/>
                  </a:cubicBezTo>
                  <a:cubicBezTo>
                    <a:pt x="1595033" y="573668"/>
                    <a:pt x="1609807" y="538391"/>
                    <a:pt x="1620632" y="501713"/>
                  </a:cubicBezTo>
                  <a:cubicBezTo>
                    <a:pt x="1623561" y="491780"/>
                    <a:pt x="1625026" y="480445"/>
                    <a:pt x="1637697" y="477006"/>
                  </a:cubicBezTo>
                  <a:cubicBezTo>
                    <a:pt x="1705131" y="527566"/>
                    <a:pt x="1709334" y="600858"/>
                    <a:pt x="1698063" y="672749"/>
                  </a:cubicBezTo>
                  <a:cubicBezTo>
                    <a:pt x="1683863" y="762980"/>
                    <a:pt x="1642282" y="842767"/>
                    <a:pt x="1577395" y="909181"/>
                  </a:cubicBezTo>
                  <a:cubicBezTo>
                    <a:pt x="1558993" y="927966"/>
                    <a:pt x="1537279" y="941084"/>
                    <a:pt x="1512445" y="947069"/>
                  </a:cubicBezTo>
                  <a:cubicBezTo>
                    <a:pt x="1497099" y="950763"/>
                    <a:pt x="1493087" y="957831"/>
                    <a:pt x="1489712" y="972094"/>
                  </a:cubicBezTo>
                  <a:cubicBezTo>
                    <a:pt x="1475639" y="1031759"/>
                    <a:pt x="1455072" y="1089451"/>
                    <a:pt x="1432848" y="1146633"/>
                  </a:cubicBezTo>
                  <a:cubicBezTo>
                    <a:pt x="1400883" y="1228712"/>
                    <a:pt x="1333321" y="1279208"/>
                    <a:pt x="1270536" y="1334097"/>
                  </a:cubicBezTo>
                  <a:cubicBezTo>
                    <a:pt x="1254617" y="1347979"/>
                    <a:pt x="1238953" y="1363516"/>
                    <a:pt x="1220422" y="1372622"/>
                  </a:cubicBezTo>
                  <a:cubicBezTo>
                    <a:pt x="1171009" y="1396947"/>
                    <a:pt x="1161140" y="1435789"/>
                    <a:pt x="1165088" y="1486985"/>
                  </a:cubicBezTo>
                  <a:cubicBezTo>
                    <a:pt x="1170054" y="1551936"/>
                    <a:pt x="1176931" y="1642485"/>
                    <a:pt x="1201702" y="1704697"/>
                  </a:cubicBezTo>
                  <a:cubicBezTo>
                    <a:pt x="1205076" y="1720425"/>
                    <a:pt x="1192150" y="1724564"/>
                    <a:pt x="1182599" y="1729531"/>
                  </a:cubicBezTo>
                  <a:cubicBezTo>
                    <a:pt x="1118667" y="1762643"/>
                    <a:pt x="929674" y="1814476"/>
                    <a:pt x="900064" y="1823709"/>
                  </a:cubicBezTo>
                  <a:cubicBezTo>
                    <a:pt x="882744" y="1832496"/>
                    <a:pt x="853962" y="1819952"/>
                    <a:pt x="836005" y="1823709"/>
                  </a:cubicBezTo>
                  <a:cubicBezTo>
                    <a:pt x="731130" y="1797092"/>
                    <a:pt x="628036" y="1765572"/>
                    <a:pt x="534240" y="1709727"/>
                  </a:cubicBezTo>
                  <a:cubicBezTo>
                    <a:pt x="523288" y="1703232"/>
                    <a:pt x="508388" y="1697820"/>
                    <a:pt x="510616" y="1679990"/>
                  </a:cubicBezTo>
                  <a:close/>
                </a:path>
              </a:pathLst>
            </a:custGeom>
            <a:solidFill>
              <a:srgbClr val="F6D9B5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57">
              <a:extLst>
                <a:ext uri="{FF2B5EF4-FFF2-40B4-BE49-F238E27FC236}">
                  <a16:creationId xmlns:a16="http://schemas.microsoft.com/office/drawing/2014/main" id="{F260A1AC-B4B4-4B16-A15E-468FCF398661}"/>
                </a:ext>
              </a:extLst>
            </p:cNvPr>
            <p:cNvSpPr/>
            <p:nvPr/>
          </p:nvSpPr>
          <p:spPr>
            <a:xfrm>
              <a:off x="8900140" y="2354573"/>
              <a:ext cx="941670" cy="741381"/>
            </a:xfrm>
            <a:custGeom>
              <a:avLst/>
              <a:gdLst>
                <a:gd name="connsiteX0" fmla="*/ 1598115 w 1629865"/>
                <a:gd name="connsiteY0" fmla="*/ 1037982 h 1283201"/>
                <a:gd name="connsiteX1" fmla="*/ 1499608 w 1629865"/>
                <a:gd name="connsiteY1" fmla="*/ 1275306 h 1283201"/>
                <a:gd name="connsiteX2" fmla="*/ 1444527 w 1629865"/>
                <a:gd name="connsiteY2" fmla="*/ 1059759 h 1283201"/>
                <a:gd name="connsiteX3" fmla="*/ 1333538 w 1629865"/>
                <a:gd name="connsiteY3" fmla="*/ 783656 h 1283201"/>
                <a:gd name="connsiteX4" fmla="*/ 1203764 w 1629865"/>
                <a:gd name="connsiteY4" fmla="*/ 615358 h 1283201"/>
                <a:gd name="connsiteX5" fmla="*/ 1181605 w 1629865"/>
                <a:gd name="connsiteY5" fmla="*/ 618542 h 1283201"/>
                <a:gd name="connsiteX6" fmla="*/ 660537 w 1629865"/>
                <a:gd name="connsiteY6" fmla="*/ 932597 h 1283201"/>
                <a:gd name="connsiteX7" fmla="*/ 653851 w 1629865"/>
                <a:gd name="connsiteY7" fmla="*/ 932660 h 1283201"/>
                <a:gd name="connsiteX8" fmla="*/ 793048 w 1629865"/>
                <a:gd name="connsiteY8" fmla="*/ 565372 h 1283201"/>
                <a:gd name="connsiteX9" fmla="*/ 380741 w 1629865"/>
                <a:gd name="connsiteY9" fmla="*/ 888023 h 1283201"/>
                <a:gd name="connsiteX10" fmla="*/ 454861 w 1629865"/>
                <a:gd name="connsiteY10" fmla="*/ 565817 h 1283201"/>
                <a:gd name="connsiteX11" fmla="*/ 209259 w 1629865"/>
                <a:gd name="connsiteY11" fmla="*/ 1283201 h 1283201"/>
                <a:gd name="connsiteX12" fmla="*/ 70062 w 1629865"/>
                <a:gd name="connsiteY12" fmla="*/ 1024992 h 1283201"/>
                <a:gd name="connsiteX13" fmla="*/ 23705 w 1629865"/>
                <a:gd name="connsiteY13" fmla="*/ 883502 h 1283201"/>
                <a:gd name="connsiteX14" fmla="*/ 20966 w 1629865"/>
                <a:gd name="connsiteY14" fmla="*/ 619688 h 1283201"/>
                <a:gd name="connsiteX15" fmla="*/ 749302 w 1629865"/>
                <a:gd name="connsiteY15" fmla="*/ 7817 h 1283201"/>
                <a:gd name="connsiteX16" fmla="*/ 1112643 w 1629865"/>
                <a:gd name="connsiteY16" fmla="*/ 40993 h 1283201"/>
                <a:gd name="connsiteX17" fmla="*/ 1320484 w 1629865"/>
                <a:gd name="connsiteY17" fmla="*/ 234889 h 1283201"/>
                <a:gd name="connsiteX18" fmla="*/ 1339141 w 1629865"/>
                <a:gd name="connsiteY18" fmla="*/ 254565 h 1283201"/>
                <a:gd name="connsiteX19" fmla="*/ 1475410 w 1629865"/>
                <a:gd name="connsiteY19" fmla="*/ 364153 h 1283201"/>
                <a:gd name="connsiteX20" fmla="*/ 1604865 w 1629865"/>
                <a:gd name="connsiteY20" fmla="*/ 1003915 h 1283201"/>
                <a:gd name="connsiteX21" fmla="*/ 1598115 w 1629865"/>
                <a:gd name="connsiteY21" fmla="*/ 1037982 h 128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29865" h="1283201">
                  <a:moveTo>
                    <a:pt x="1598115" y="1037982"/>
                  </a:moveTo>
                  <a:cubicBezTo>
                    <a:pt x="1572326" y="1118278"/>
                    <a:pt x="1542462" y="1196856"/>
                    <a:pt x="1499608" y="1275306"/>
                  </a:cubicBezTo>
                  <a:cubicBezTo>
                    <a:pt x="1480504" y="1199912"/>
                    <a:pt x="1464139" y="1129422"/>
                    <a:pt x="1444527" y="1059759"/>
                  </a:cubicBezTo>
                  <a:cubicBezTo>
                    <a:pt x="1417592" y="963862"/>
                    <a:pt x="1383715" y="870639"/>
                    <a:pt x="1333538" y="783656"/>
                  </a:cubicBezTo>
                  <a:cubicBezTo>
                    <a:pt x="1297688" y="721508"/>
                    <a:pt x="1239423" y="677316"/>
                    <a:pt x="1203764" y="615358"/>
                  </a:cubicBezTo>
                  <a:cubicBezTo>
                    <a:pt x="1195041" y="600203"/>
                    <a:pt x="1187845" y="613257"/>
                    <a:pt x="1181605" y="618542"/>
                  </a:cubicBezTo>
                  <a:cubicBezTo>
                    <a:pt x="1024960" y="751499"/>
                    <a:pt x="845518" y="846696"/>
                    <a:pt x="660537" y="932597"/>
                  </a:cubicBezTo>
                  <a:cubicBezTo>
                    <a:pt x="658945" y="933297"/>
                    <a:pt x="656780" y="932660"/>
                    <a:pt x="653851" y="932660"/>
                  </a:cubicBezTo>
                  <a:cubicBezTo>
                    <a:pt x="705939" y="812629"/>
                    <a:pt x="717146" y="677698"/>
                    <a:pt x="793048" y="565372"/>
                  </a:cubicBezTo>
                  <a:cubicBezTo>
                    <a:pt x="682569" y="708008"/>
                    <a:pt x="520257" y="782701"/>
                    <a:pt x="380741" y="888023"/>
                  </a:cubicBezTo>
                  <a:cubicBezTo>
                    <a:pt x="377812" y="774550"/>
                    <a:pt x="412070" y="669356"/>
                    <a:pt x="454861" y="565817"/>
                  </a:cubicBezTo>
                  <a:cubicBezTo>
                    <a:pt x="281214" y="770348"/>
                    <a:pt x="209768" y="1010091"/>
                    <a:pt x="209259" y="1283201"/>
                  </a:cubicBezTo>
                  <a:cubicBezTo>
                    <a:pt x="148894" y="1198511"/>
                    <a:pt x="112470" y="1110128"/>
                    <a:pt x="70062" y="1024992"/>
                  </a:cubicBezTo>
                  <a:cubicBezTo>
                    <a:pt x="54779" y="977743"/>
                    <a:pt x="41407" y="929795"/>
                    <a:pt x="23705" y="883502"/>
                  </a:cubicBezTo>
                  <a:cubicBezTo>
                    <a:pt x="-9981" y="795437"/>
                    <a:pt x="-4886" y="708836"/>
                    <a:pt x="20966" y="619688"/>
                  </a:cubicBezTo>
                  <a:cubicBezTo>
                    <a:pt x="119602" y="279972"/>
                    <a:pt x="396596" y="46724"/>
                    <a:pt x="749302" y="7817"/>
                  </a:cubicBezTo>
                  <a:cubicBezTo>
                    <a:pt x="872899" y="-5810"/>
                    <a:pt x="994777" y="-5555"/>
                    <a:pt x="1112643" y="40993"/>
                  </a:cubicBezTo>
                  <a:cubicBezTo>
                    <a:pt x="1207331" y="78371"/>
                    <a:pt x="1279795" y="139692"/>
                    <a:pt x="1320484" y="234889"/>
                  </a:cubicBezTo>
                  <a:cubicBezTo>
                    <a:pt x="1324369" y="243931"/>
                    <a:pt x="1328508" y="251445"/>
                    <a:pt x="1339141" y="254565"/>
                  </a:cubicBezTo>
                  <a:cubicBezTo>
                    <a:pt x="1399571" y="272331"/>
                    <a:pt x="1440005" y="316204"/>
                    <a:pt x="1475410" y="364153"/>
                  </a:cubicBezTo>
                  <a:cubicBezTo>
                    <a:pt x="1617791" y="557030"/>
                    <a:pt x="1663766" y="770029"/>
                    <a:pt x="1604865" y="1003915"/>
                  </a:cubicBezTo>
                  <a:cubicBezTo>
                    <a:pt x="1602063" y="1015058"/>
                    <a:pt x="1600344" y="1026584"/>
                    <a:pt x="1598115" y="1037982"/>
                  </a:cubicBezTo>
                  <a:close/>
                </a:path>
              </a:pathLst>
            </a:custGeom>
            <a:solidFill>
              <a:srgbClr val="828889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57">
              <a:extLst>
                <a:ext uri="{FF2B5EF4-FFF2-40B4-BE49-F238E27FC236}">
                  <a16:creationId xmlns:a16="http://schemas.microsoft.com/office/drawing/2014/main" id="{D0CC2E15-DB64-4A68-A6A9-7B83F11AE0C9}"/>
                </a:ext>
              </a:extLst>
            </p:cNvPr>
            <p:cNvSpPr/>
            <p:nvPr/>
          </p:nvSpPr>
          <p:spPr>
            <a:xfrm>
              <a:off x="9239538" y="3732189"/>
              <a:ext cx="258927" cy="394288"/>
            </a:xfrm>
            <a:custGeom>
              <a:avLst/>
              <a:gdLst>
                <a:gd name="connsiteX0" fmla="*/ 0 w 448157"/>
                <a:gd name="connsiteY0" fmla="*/ 681998 h 682443"/>
                <a:gd name="connsiteX1" fmla="*/ 104175 w 448157"/>
                <a:gd name="connsiteY1" fmla="*/ 341262 h 682443"/>
                <a:gd name="connsiteX2" fmla="*/ 131811 w 448157"/>
                <a:gd name="connsiteY2" fmla="*/ 282361 h 682443"/>
                <a:gd name="connsiteX3" fmla="*/ 100609 w 448157"/>
                <a:gd name="connsiteY3" fmla="*/ 202192 h 682443"/>
                <a:gd name="connsiteX4" fmla="*/ 81888 w 448157"/>
                <a:gd name="connsiteY4" fmla="*/ 158956 h 682443"/>
                <a:gd name="connsiteX5" fmla="*/ 208923 w 448157"/>
                <a:gd name="connsiteY5" fmla="*/ 209 h 682443"/>
                <a:gd name="connsiteX6" fmla="*/ 249040 w 448157"/>
                <a:gd name="connsiteY6" fmla="*/ 2947 h 682443"/>
                <a:gd name="connsiteX7" fmla="*/ 379259 w 448157"/>
                <a:gd name="connsiteY7" fmla="*/ 161885 h 682443"/>
                <a:gd name="connsiteX8" fmla="*/ 324561 w 448157"/>
                <a:gd name="connsiteY8" fmla="*/ 264978 h 682443"/>
                <a:gd name="connsiteX9" fmla="*/ 320867 w 448157"/>
                <a:gd name="connsiteY9" fmla="*/ 280706 h 682443"/>
                <a:gd name="connsiteX10" fmla="*/ 448158 w 448157"/>
                <a:gd name="connsiteY10" fmla="*/ 682443 h 682443"/>
                <a:gd name="connsiteX11" fmla="*/ 0 w 448157"/>
                <a:gd name="connsiteY11" fmla="*/ 681998 h 68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157" h="682443">
                  <a:moveTo>
                    <a:pt x="0" y="681998"/>
                  </a:moveTo>
                  <a:cubicBezTo>
                    <a:pt x="10634" y="619467"/>
                    <a:pt x="86664" y="398762"/>
                    <a:pt x="104175" y="341262"/>
                  </a:cubicBezTo>
                  <a:cubicBezTo>
                    <a:pt x="105385" y="337251"/>
                    <a:pt x="129200" y="284781"/>
                    <a:pt x="131811" y="282361"/>
                  </a:cubicBezTo>
                  <a:cubicBezTo>
                    <a:pt x="155690" y="261666"/>
                    <a:pt x="118503" y="239061"/>
                    <a:pt x="100609" y="202192"/>
                  </a:cubicBezTo>
                  <a:cubicBezTo>
                    <a:pt x="95133" y="190858"/>
                    <a:pt x="86600" y="170672"/>
                    <a:pt x="81888" y="158956"/>
                  </a:cubicBezTo>
                  <a:cubicBezTo>
                    <a:pt x="110543" y="123933"/>
                    <a:pt x="188993" y="24088"/>
                    <a:pt x="208923" y="209"/>
                  </a:cubicBezTo>
                  <a:cubicBezTo>
                    <a:pt x="234458" y="-1192"/>
                    <a:pt x="229682" y="4985"/>
                    <a:pt x="249040" y="2947"/>
                  </a:cubicBezTo>
                  <a:cubicBezTo>
                    <a:pt x="258337" y="3711"/>
                    <a:pt x="356144" y="126353"/>
                    <a:pt x="379259" y="161885"/>
                  </a:cubicBezTo>
                  <a:cubicBezTo>
                    <a:pt x="361175" y="204484"/>
                    <a:pt x="355826" y="229191"/>
                    <a:pt x="324561" y="264978"/>
                  </a:cubicBezTo>
                  <a:cubicBezTo>
                    <a:pt x="320422" y="269753"/>
                    <a:pt x="315073" y="273319"/>
                    <a:pt x="320867" y="280706"/>
                  </a:cubicBezTo>
                  <a:cubicBezTo>
                    <a:pt x="355062" y="323688"/>
                    <a:pt x="448094" y="676267"/>
                    <a:pt x="448158" y="682443"/>
                  </a:cubicBezTo>
                  <a:cubicBezTo>
                    <a:pt x="298835" y="682316"/>
                    <a:pt x="149449" y="682188"/>
                    <a:pt x="0" y="681998"/>
                  </a:cubicBezTo>
                  <a:close/>
                </a:path>
              </a:pathLst>
            </a:custGeom>
            <a:solidFill>
              <a:srgbClr val="200C43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57">
              <a:extLst>
                <a:ext uri="{FF2B5EF4-FFF2-40B4-BE49-F238E27FC236}">
                  <a16:creationId xmlns:a16="http://schemas.microsoft.com/office/drawing/2014/main" id="{70726905-0ED0-4051-853D-2FD9958268B3}"/>
                </a:ext>
              </a:extLst>
            </p:cNvPr>
            <p:cNvSpPr/>
            <p:nvPr/>
          </p:nvSpPr>
          <p:spPr>
            <a:xfrm>
              <a:off x="9100099" y="3641568"/>
              <a:ext cx="266549" cy="247573"/>
            </a:xfrm>
            <a:custGeom>
              <a:avLst/>
              <a:gdLst>
                <a:gd name="connsiteX0" fmla="*/ 447402 w 461350"/>
                <a:gd name="connsiteY0" fmla="*/ 150945 h 428505"/>
                <a:gd name="connsiteX1" fmla="*/ 451478 w 461350"/>
                <a:gd name="connsiteY1" fmla="*/ 171831 h 428505"/>
                <a:gd name="connsiteX2" fmla="*/ 254142 w 461350"/>
                <a:gd name="connsiteY2" fmla="*/ 415458 h 428505"/>
                <a:gd name="connsiteX3" fmla="*/ 221349 w 461350"/>
                <a:gd name="connsiteY3" fmla="*/ 413294 h 428505"/>
                <a:gd name="connsiteX4" fmla="*/ 3192 w 461350"/>
                <a:gd name="connsiteY4" fmla="*/ 89433 h 428505"/>
                <a:gd name="connsiteX5" fmla="*/ 15036 w 461350"/>
                <a:gd name="connsiteY5" fmla="*/ 53392 h 428505"/>
                <a:gd name="connsiteX6" fmla="*/ 74129 w 461350"/>
                <a:gd name="connsiteY6" fmla="*/ 11938 h 428505"/>
                <a:gd name="connsiteX7" fmla="*/ 124879 w 461350"/>
                <a:gd name="connsiteY7" fmla="*/ 13402 h 428505"/>
                <a:gd name="connsiteX8" fmla="*/ 279804 w 461350"/>
                <a:gd name="connsiteY8" fmla="*/ 95100 h 428505"/>
                <a:gd name="connsiteX9" fmla="*/ 447402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447402" y="150945"/>
                  </a:moveTo>
                  <a:cubicBezTo>
                    <a:pt x="471982" y="153301"/>
                    <a:pt x="457908" y="163871"/>
                    <a:pt x="451478" y="171831"/>
                  </a:cubicBezTo>
                  <a:cubicBezTo>
                    <a:pt x="410406" y="222708"/>
                    <a:pt x="277321" y="383938"/>
                    <a:pt x="254142" y="415458"/>
                  </a:cubicBezTo>
                  <a:cubicBezTo>
                    <a:pt x="239752" y="435007"/>
                    <a:pt x="233130" y="431187"/>
                    <a:pt x="221349" y="413294"/>
                  </a:cubicBezTo>
                  <a:cubicBezTo>
                    <a:pt x="153851" y="310646"/>
                    <a:pt x="7841" y="95164"/>
                    <a:pt x="3192" y="89433"/>
                  </a:cubicBezTo>
                  <a:cubicBezTo>
                    <a:pt x="-1711" y="74596"/>
                    <a:pt x="-3112" y="62943"/>
                    <a:pt x="15036" y="53392"/>
                  </a:cubicBezTo>
                  <a:cubicBezTo>
                    <a:pt x="36240" y="42248"/>
                    <a:pt x="56171" y="27793"/>
                    <a:pt x="74129" y="11938"/>
                  </a:cubicBezTo>
                  <a:cubicBezTo>
                    <a:pt x="92977" y="-4618"/>
                    <a:pt x="108450" y="-3790"/>
                    <a:pt x="124879" y="13402"/>
                  </a:cubicBezTo>
                  <a:cubicBezTo>
                    <a:pt x="167733" y="57212"/>
                    <a:pt x="224979" y="74469"/>
                    <a:pt x="279804" y="95100"/>
                  </a:cubicBezTo>
                  <a:cubicBezTo>
                    <a:pt x="334821" y="115795"/>
                    <a:pt x="391430" y="132478"/>
                    <a:pt x="447402" y="150945"/>
                  </a:cubicBezTo>
                  <a:close/>
                </a:path>
              </a:pathLst>
            </a:custGeom>
            <a:solidFill>
              <a:srgbClr val="EAEAEA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57">
              <a:extLst>
                <a:ext uri="{FF2B5EF4-FFF2-40B4-BE49-F238E27FC236}">
                  <a16:creationId xmlns:a16="http://schemas.microsoft.com/office/drawing/2014/main" id="{D30E4EFB-C529-4FC0-91B3-0FD329950E91}"/>
                </a:ext>
              </a:extLst>
            </p:cNvPr>
            <p:cNvSpPr/>
            <p:nvPr/>
          </p:nvSpPr>
          <p:spPr>
            <a:xfrm>
              <a:off x="9378969" y="3641568"/>
              <a:ext cx="266549" cy="247573"/>
            </a:xfrm>
            <a:custGeom>
              <a:avLst/>
              <a:gdLst>
                <a:gd name="connsiteX0" fmla="*/ 13948 w 461350"/>
                <a:gd name="connsiteY0" fmla="*/ 150945 h 428505"/>
                <a:gd name="connsiteX1" fmla="*/ 9873 w 461350"/>
                <a:gd name="connsiteY1" fmla="*/ 171831 h 428505"/>
                <a:gd name="connsiteX2" fmla="*/ 207207 w 461350"/>
                <a:gd name="connsiteY2" fmla="*/ 415458 h 428505"/>
                <a:gd name="connsiteX3" fmla="*/ 240001 w 461350"/>
                <a:gd name="connsiteY3" fmla="*/ 413294 h 428505"/>
                <a:gd name="connsiteX4" fmla="*/ 458158 w 461350"/>
                <a:gd name="connsiteY4" fmla="*/ 89433 h 428505"/>
                <a:gd name="connsiteX5" fmla="*/ 446314 w 461350"/>
                <a:gd name="connsiteY5" fmla="*/ 53392 h 428505"/>
                <a:gd name="connsiteX6" fmla="*/ 387222 w 461350"/>
                <a:gd name="connsiteY6" fmla="*/ 11938 h 428505"/>
                <a:gd name="connsiteX7" fmla="*/ 336472 w 461350"/>
                <a:gd name="connsiteY7" fmla="*/ 13402 h 428505"/>
                <a:gd name="connsiteX8" fmla="*/ 181545 w 461350"/>
                <a:gd name="connsiteY8" fmla="*/ 95100 h 428505"/>
                <a:gd name="connsiteX9" fmla="*/ 13948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13948" y="150945"/>
                  </a:moveTo>
                  <a:cubicBezTo>
                    <a:pt x="-10631" y="153301"/>
                    <a:pt x="3441" y="163871"/>
                    <a:pt x="9873" y="171831"/>
                  </a:cubicBezTo>
                  <a:cubicBezTo>
                    <a:pt x="50944" y="222708"/>
                    <a:pt x="184029" y="383938"/>
                    <a:pt x="207207" y="415458"/>
                  </a:cubicBezTo>
                  <a:cubicBezTo>
                    <a:pt x="221598" y="435007"/>
                    <a:pt x="228221" y="431187"/>
                    <a:pt x="240001" y="413294"/>
                  </a:cubicBezTo>
                  <a:cubicBezTo>
                    <a:pt x="307498" y="310646"/>
                    <a:pt x="453510" y="95164"/>
                    <a:pt x="458158" y="89433"/>
                  </a:cubicBezTo>
                  <a:cubicBezTo>
                    <a:pt x="463061" y="74596"/>
                    <a:pt x="464462" y="62943"/>
                    <a:pt x="446314" y="53392"/>
                  </a:cubicBezTo>
                  <a:cubicBezTo>
                    <a:pt x="425109" y="42248"/>
                    <a:pt x="405179" y="27793"/>
                    <a:pt x="387222" y="11938"/>
                  </a:cubicBezTo>
                  <a:cubicBezTo>
                    <a:pt x="368374" y="-4618"/>
                    <a:pt x="352900" y="-3790"/>
                    <a:pt x="336472" y="13402"/>
                  </a:cubicBezTo>
                  <a:cubicBezTo>
                    <a:pt x="293617" y="57212"/>
                    <a:pt x="236371" y="74469"/>
                    <a:pt x="181545" y="95100"/>
                  </a:cubicBezTo>
                  <a:cubicBezTo>
                    <a:pt x="126465" y="115795"/>
                    <a:pt x="69920" y="132478"/>
                    <a:pt x="13948" y="150945"/>
                  </a:cubicBezTo>
                  <a:close/>
                </a:path>
              </a:pathLst>
            </a:custGeom>
            <a:solidFill>
              <a:srgbClr val="EAEAEA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190061E-2542-4A99-B1E2-F9DA42AE52FA}"/>
              </a:ext>
            </a:extLst>
          </p:cNvPr>
          <p:cNvSpPr/>
          <p:nvPr/>
        </p:nvSpPr>
        <p:spPr>
          <a:xfrm>
            <a:off x="4509170" y="3986348"/>
            <a:ext cx="2608218" cy="1760317"/>
          </a:xfrm>
          <a:prstGeom prst="wedgeRoundRectCallout">
            <a:avLst>
              <a:gd name="adj1" fmla="val -9526"/>
              <a:gd name="adj2" fmla="val 76636"/>
              <a:gd name="adj3" fmla="val 16667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93C6C9-1CEC-4F59-81A2-7E2598ED5592}"/>
              </a:ext>
            </a:extLst>
          </p:cNvPr>
          <p:cNvGrpSpPr/>
          <p:nvPr/>
        </p:nvGrpSpPr>
        <p:grpSpPr>
          <a:xfrm>
            <a:off x="5897456" y="3774113"/>
            <a:ext cx="1667786" cy="1967610"/>
            <a:chOff x="5466309" y="4387710"/>
            <a:chExt cx="1891355" cy="223137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8A40BCC-D1D8-4CCF-AF4A-5ACD0B641FA6}"/>
                </a:ext>
              </a:extLst>
            </p:cNvPr>
            <p:cNvSpPr/>
            <p:nvPr/>
          </p:nvSpPr>
          <p:spPr>
            <a:xfrm>
              <a:off x="5466309" y="4853337"/>
              <a:ext cx="1891355" cy="1762532"/>
            </a:xfrm>
            <a:custGeom>
              <a:avLst/>
              <a:gdLst>
                <a:gd name="connsiteX0" fmla="*/ 1606188 w 1891355"/>
                <a:gd name="connsiteY0" fmla="*/ 1318422 h 1762532"/>
                <a:gd name="connsiteX1" fmla="*/ 1514841 w 1891355"/>
                <a:gd name="connsiteY1" fmla="*/ 1295585 h 1762532"/>
                <a:gd name="connsiteX2" fmla="*/ 1140669 w 1891355"/>
                <a:gd name="connsiteY2" fmla="*/ 1112891 h 1762532"/>
                <a:gd name="connsiteX3" fmla="*/ 1135984 w 1891355"/>
                <a:gd name="connsiteY3" fmla="*/ 942493 h 1762532"/>
                <a:gd name="connsiteX4" fmla="*/ 1302283 w 1891355"/>
                <a:gd name="connsiteY4" fmla="*/ 845876 h 1762532"/>
                <a:gd name="connsiteX5" fmla="*/ 1391874 w 1891355"/>
                <a:gd name="connsiteY5" fmla="*/ 748673 h 1762532"/>
                <a:gd name="connsiteX6" fmla="*/ 1408269 w 1891355"/>
                <a:gd name="connsiteY6" fmla="*/ 715882 h 1762532"/>
                <a:gd name="connsiteX7" fmla="*/ 1444574 w 1891355"/>
                <a:gd name="connsiteY7" fmla="*/ 596428 h 1762532"/>
                <a:gd name="connsiteX8" fmla="*/ 1474437 w 1891355"/>
                <a:gd name="connsiteY8" fmla="*/ 563051 h 1762532"/>
                <a:gd name="connsiteX9" fmla="*/ 1534165 w 1891355"/>
                <a:gd name="connsiteY9" fmla="*/ 515621 h 1762532"/>
                <a:gd name="connsiteX10" fmla="*/ 1567541 w 1891355"/>
                <a:gd name="connsiteY10" fmla="*/ 467019 h 1762532"/>
                <a:gd name="connsiteX11" fmla="*/ 1588621 w 1891355"/>
                <a:gd name="connsiteY11" fmla="*/ 424859 h 1762532"/>
                <a:gd name="connsiteX12" fmla="*/ 1605017 w 1891355"/>
                <a:gd name="connsiteY12" fmla="*/ 355177 h 1762532"/>
                <a:gd name="connsiteX13" fmla="*/ 1605017 w 1891355"/>
                <a:gd name="connsiteY13" fmla="*/ 332926 h 1762532"/>
                <a:gd name="connsiteX14" fmla="*/ 1572811 w 1891355"/>
                <a:gd name="connsiteY14" fmla="*/ 326485 h 1762532"/>
                <a:gd name="connsiteX15" fmla="*/ 1497860 w 1891355"/>
                <a:gd name="connsiteY15" fmla="*/ 385626 h 1762532"/>
                <a:gd name="connsiteX16" fmla="*/ 1439890 w 1891355"/>
                <a:gd name="connsiteY16" fmla="*/ 409049 h 1762532"/>
                <a:gd name="connsiteX17" fmla="*/ 1412368 w 1891355"/>
                <a:gd name="connsiteY17" fmla="*/ 387383 h 1762532"/>
                <a:gd name="connsiteX18" fmla="*/ 1387189 w 1891355"/>
                <a:gd name="connsiteY18" fmla="*/ 270271 h 1762532"/>
                <a:gd name="connsiteX19" fmla="*/ 1241970 w 1891355"/>
                <a:gd name="connsiteY19" fmla="*/ 125638 h 1762532"/>
                <a:gd name="connsiteX20" fmla="*/ 1078600 w 1891355"/>
                <a:gd name="connsiteY20" fmla="*/ 104558 h 1762532"/>
                <a:gd name="connsiteX21" fmla="*/ 929868 w 1891355"/>
                <a:gd name="connsiteY21" fmla="*/ 94604 h 1762532"/>
                <a:gd name="connsiteX22" fmla="*/ 692716 w 1891355"/>
                <a:gd name="connsiteY22" fmla="*/ 6770 h 1762532"/>
                <a:gd name="connsiteX23" fmla="*/ 640016 w 1891355"/>
                <a:gd name="connsiteY23" fmla="*/ 11454 h 1762532"/>
                <a:gd name="connsiteX24" fmla="*/ 512950 w 1891355"/>
                <a:gd name="connsiteY24" fmla="*/ 155502 h 1762532"/>
                <a:gd name="connsiteX25" fmla="*/ 391153 w 1891355"/>
                <a:gd name="connsiteY25" fmla="*/ 270271 h 1762532"/>
                <a:gd name="connsiteX26" fmla="*/ 327328 w 1891355"/>
                <a:gd name="connsiteY26" fmla="*/ 270271 h 1762532"/>
                <a:gd name="connsiteX27" fmla="*/ 302734 w 1891355"/>
                <a:gd name="connsiteY27" fmla="*/ 277298 h 1762532"/>
                <a:gd name="connsiteX28" fmla="*/ 291023 w 1891355"/>
                <a:gd name="connsiteY28" fmla="*/ 307161 h 1762532"/>
                <a:gd name="connsiteX29" fmla="*/ 303319 w 1891355"/>
                <a:gd name="connsiteY29" fmla="*/ 424273 h 1762532"/>
                <a:gd name="connsiteX30" fmla="*/ 426873 w 1891355"/>
                <a:gd name="connsiteY30" fmla="*/ 566564 h 1762532"/>
                <a:gd name="connsiteX31" fmla="*/ 443268 w 1891355"/>
                <a:gd name="connsiteY31" fmla="*/ 589987 h 1762532"/>
                <a:gd name="connsiteX32" fmla="*/ 465519 w 1891355"/>
                <a:gd name="connsiteY32" fmla="*/ 669622 h 1762532"/>
                <a:gd name="connsiteX33" fmla="*/ 520562 w 1891355"/>
                <a:gd name="connsiteY33" fmla="*/ 780293 h 1762532"/>
                <a:gd name="connsiteX34" fmla="*/ 720238 w 1891355"/>
                <a:gd name="connsiteY34" fmla="*/ 925512 h 1762532"/>
                <a:gd name="connsiteX35" fmla="*/ 751272 w 1891355"/>
                <a:gd name="connsiteY35" fmla="*/ 972357 h 1762532"/>
                <a:gd name="connsiteX36" fmla="*/ 743074 w 1891355"/>
                <a:gd name="connsiteY36" fmla="*/ 1156222 h 1762532"/>
                <a:gd name="connsiteX37" fmla="*/ 679248 w 1891355"/>
                <a:gd name="connsiteY37" fmla="*/ 1222390 h 1762532"/>
                <a:gd name="connsiteX38" fmla="*/ 415161 w 1891355"/>
                <a:gd name="connsiteY38" fmla="*/ 1305539 h 1762532"/>
                <a:gd name="connsiteX39" fmla="*/ 348408 w 1891355"/>
                <a:gd name="connsiteY39" fmla="*/ 1324863 h 1762532"/>
                <a:gd name="connsiteX40" fmla="*/ 330841 w 1891355"/>
                <a:gd name="connsiteY40" fmla="*/ 1328376 h 1762532"/>
                <a:gd name="connsiteX41" fmla="*/ 0 w 1891355"/>
                <a:gd name="connsiteY41" fmla="*/ 1692008 h 1762532"/>
                <a:gd name="connsiteX42" fmla="*/ 0 w 1891355"/>
                <a:gd name="connsiteY42" fmla="*/ 1767546 h 1762532"/>
                <a:gd name="connsiteX43" fmla="*/ 1891355 w 1891355"/>
                <a:gd name="connsiteY43" fmla="*/ 1767546 h 1762532"/>
                <a:gd name="connsiteX44" fmla="*/ 1891355 w 1891355"/>
                <a:gd name="connsiteY44" fmla="*/ 1634038 h 1762532"/>
                <a:gd name="connsiteX45" fmla="*/ 1606188 w 1891355"/>
                <a:gd name="connsiteY45" fmla="*/ 1318422 h 176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891355" h="1762532">
                  <a:moveTo>
                    <a:pt x="1606188" y="1318422"/>
                  </a:moveTo>
                  <a:cubicBezTo>
                    <a:pt x="1606188" y="1318422"/>
                    <a:pt x="1540606" y="1303783"/>
                    <a:pt x="1514841" y="1295585"/>
                  </a:cubicBezTo>
                  <a:cubicBezTo>
                    <a:pt x="1489662" y="1287973"/>
                    <a:pt x="1144182" y="1258109"/>
                    <a:pt x="1140669" y="1112891"/>
                  </a:cubicBezTo>
                  <a:cubicBezTo>
                    <a:pt x="1140669" y="1095909"/>
                    <a:pt x="1135984" y="962987"/>
                    <a:pt x="1135984" y="942493"/>
                  </a:cubicBezTo>
                  <a:cubicBezTo>
                    <a:pt x="1196297" y="918485"/>
                    <a:pt x="1247826" y="879253"/>
                    <a:pt x="1302283" y="845876"/>
                  </a:cubicBezTo>
                  <a:cubicBezTo>
                    <a:pt x="1316922" y="834164"/>
                    <a:pt x="1378991" y="771510"/>
                    <a:pt x="1391874" y="748673"/>
                  </a:cubicBezTo>
                  <a:cubicBezTo>
                    <a:pt x="1397144" y="737547"/>
                    <a:pt x="1402414" y="727007"/>
                    <a:pt x="1408269" y="715882"/>
                  </a:cubicBezTo>
                  <a:cubicBezTo>
                    <a:pt x="1424665" y="677235"/>
                    <a:pt x="1435791" y="636831"/>
                    <a:pt x="1444574" y="596428"/>
                  </a:cubicBezTo>
                  <a:cubicBezTo>
                    <a:pt x="1448673" y="579446"/>
                    <a:pt x="1456871" y="567150"/>
                    <a:pt x="1474437" y="563051"/>
                  </a:cubicBezTo>
                  <a:cubicBezTo>
                    <a:pt x="1496689" y="550168"/>
                    <a:pt x="1516598" y="534359"/>
                    <a:pt x="1534165" y="515621"/>
                  </a:cubicBezTo>
                  <a:cubicBezTo>
                    <a:pt x="1547047" y="500396"/>
                    <a:pt x="1558758" y="485171"/>
                    <a:pt x="1567541" y="467019"/>
                  </a:cubicBezTo>
                  <a:cubicBezTo>
                    <a:pt x="1574568" y="452966"/>
                    <a:pt x="1581595" y="438912"/>
                    <a:pt x="1588621" y="424859"/>
                  </a:cubicBezTo>
                  <a:cubicBezTo>
                    <a:pt x="1600918" y="403193"/>
                    <a:pt x="1599747" y="378600"/>
                    <a:pt x="1605017" y="355177"/>
                  </a:cubicBezTo>
                  <a:cubicBezTo>
                    <a:pt x="1606774" y="347565"/>
                    <a:pt x="1606774" y="340538"/>
                    <a:pt x="1605017" y="332926"/>
                  </a:cubicBezTo>
                  <a:cubicBezTo>
                    <a:pt x="1595648" y="307747"/>
                    <a:pt x="1592135" y="307161"/>
                    <a:pt x="1572811" y="326485"/>
                  </a:cubicBezTo>
                  <a:cubicBezTo>
                    <a:pt x="1549975" y="348736"/>
                    <a:pt x="1524796" y="368645"/>
                    <a:pt x="1497860" y="385626"/>
                  </a:cubicBezTo>
                  <a:cubicBezTo>
                    <a:pt x="1479708" y="396752"/>
                    <a:pt x="1461555" y="406121"/>
                    <a:pt x="1439890" y="409049"/>
                  </a:cubicBezTo>
                  <a:cubicBezTo>
                    <a:pt x="1423494" y="410805"/>
                    <a:pt x="1414125" y="406121"/>
                    <a:pt x="1412368" y="387383"/>
                  </a:cubicBezTo>
                  <a:cubicBezTo>
                    <a:pt x="1408855" y="347565"/>
                    <a:pt x="1400657" y="308333"/>
                    <a:pt x="1387189" y="270271"/>
                  </a:cubicBezTo>
                  <a:cubicBezTo>
                    <a:pt x="1362010" y="198833"/>
                    <a:pt x="1312238" y="151988"/>
                    <a:pt x="1241970" y="125638"/>
                  </a:cubicBezTo>
                  <a:cubicBezTo>
                    <a:pt x="1189270" y="105729"/>
                    <a:pt x="1134228" y="103973"/>
                    <a:pt x="1078600" y="104558"/>
                  </a:cubicBezTo>
                  <a:cubicBezTo>
                    <a:pt x="1028827" y="105143"/>
                    <a:pt x="979055" y="106900"/>
                    <a:pt x="929868" y="94604"/>
                  </a:cubicBezTo>
                  <a:cubicBezTo>
                    <a:pt x="847304" y="74109"/>
                    <a:pt x="767668" y="46588"/>
                    <a:pt x="692716" y="6770"/>
                  </a:cubicBezTo>
                  <a:cubicBezTo>
                    <a:pt x="673393" y="-3185"/>
                    <a:pt x="657583" y="-2599"/>
                    <a:pt x="640016" y="11454"/>
                  </a:cubicBezTo>
                  <a:cubicBezTo>
                    <a:pt x="588487" y="51858"/>
                    <a:pt x="544570" y="98117"/>
                    <a:pt x="512950" y="155502"/>
                  </a:cubicBezTo>
                  <a:cubicBezTo>
                    <a:pt x="484843" y="207031"/>
                    <a:pt x="444439" y="245678"/>
                    <a:pt x="391153" y="270271"/>
                  </a:cubicBezTo>
                  <a:cubicBezTo>
                    <a:pt x="370073" y="280226"/>
                    <a:pt x="348993" y="284910"/>
                    <a:pt x="327328" y="270271"/>
                  </a:cubicBezTo>
                  <a:cubicBezTo>
                    <a:pt x="316202" y="262659"/>
                    <a:pt x="308590" y="267343"/>
                    <a:pt x="302734" y="277298"/>
                  </a:cubicBezTo>
                  <a:cubicBezTo>
                    <a:pt x="297464" y="286667"/>
                    <a:pt x="293951" y="296621"/>
                    <a:pt x="291023" y="307161"/>
                  </a:cubicBezTo>
                  <a:cubicBezTo>
                    <a:pt x="279312" y="347565"/>
                    <a:pt x="286924" y="386798"/>
                    <a:pt x="303319" y="424273"/>
                  </a:cubicBezTo>
                  <a:cubicBezTo>
                    <a:pt x="329670" y="484000"/>
                    <a:pt x="362461" y="539043"/>
                    <a:pt x="426873" y="566564"/>
                  </a:cubicBezTo>
                  <a:cubicBezTo>
                    <a:pt x="437413" y="571249"/>
                    <a:pt x="440926" y="580032"/>
                    <a:pt x="443268" y="589987"/>
                  </a:cubicBezTo>
                  <a:cubicBezTo>
                    <a:pt x="450295" y="616922"/>
                    <a:pt x="457907" y="643272"/>
                    <a:pt x="465519" y="669622"/>
                  </a:cubicBezTo>
                  <a:cubicBezTo>
                    <a:pt x="477231" y="710026"/>
                    <a:pt x="494797" y="747502"/>
                    <a:pt x="520562" y="780293"/>
                  </a:cubicBezTo>
                  <a:cubicBezTo>
                    <a:pt x="573262" y="847047"/>
                    <a:pt x="644700" y="889793"/>
                    <a:pt x="720238" y="925512"/>
                  </a:cubicBezTo>
                  <a:cubicBezTo>
                    <a:pt x="742489" y="936052"/>
                    <a:pt x="750101" y="947763"/>
                    <a:pt x="751272" y="972357"/>
                  </a:cubicBezTo>
                  <a:cubicBezTo>
                    <a:pt x="752443" y="1008661"/>
                    <a:pt x="747173" y="1131043"/>
                    <a:pt x="743074" y="1156222"/>
                  </a:cubicBezTo>
                  <a:cubicBezTo>
                    <a:pt x="737804" y="1193112"/>
                    <a:pt x="713797" y="1211850"/>
                    <a:pt x="679248" y="1222390"/>
                  </a:cubicBezTo>
                  <a:cubicBezTo>
                    <a:pt x="590829" y="1248740"/>
                    <a:pt x="502995" y="1277433"/>
                    <a:pt x="415161" y="1305539"/>
                  </a:cubicBezTo>
                  <a:cubicBezTo>
                    <a:pt x="410477" y="1311395"/>
                    <a:pt x="363047" y="1318422"/>
                    <a:pt x="348408" y="1324863"/>
                  </a:cubicBezTo>
                  <a:cubicBezTo>
                    <a:pt x="342552" y="1327205"/>
                    <a:pt x="336696" y="1327205"/>
                    <a:pt x="330841" y="1328376"/>
                  </a:cubicBezTo>
                  <a:cubicBezTo>
                    <a:pt x="133507" y="1364681"/>
                    <a:pt x="0" y="1497017"/>
                    <a:pt x="0" y="1692008"/>
                  </a:cubicBezTo>
                  <a:lnTo>
                    <a:pt x="0" y="1767546"/>
                  </a:lnTo>
                  <a:lnTo>
                    <a:pt x="1891355" y="1767546"/>
                  </a:lnTo>
                  <a:lnTo>
                    <a:pt x="1891355" y="1634038"/>
                  </a:lnTo>
                  <a:cubicBezTo>
                    <a:pt x="1891355" y="1468325"/>
                    <a:pt x="1777757" y="1370537"/>
                    <a:pt x="1606188" y="1318422"/>
                  </a:cubicBezTo>
                  <a:close/>
                </a:path>
              </a:pathLst>
            </a:custGeom>
            <a:solidFill>
              <a:srgbClr val="F1BB9D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0438447-7D20-4D9D-B46F-33D8E9DA1634}"/>
                </a:ext>
              </a:extLst>
            </p:cNvPr>
            <p:cNvSpPr/>
            <p:nvPr/>
          </p:nvSpPr>
          <p:spPr>
            <a:xfrm>
              <a:off x="5560012" y="6133067"/>
              <a:ext cx="1709832" cy="486014"/>
            </a:xfrm>
            <a:custGeom>
              <a:avLst/>
              <a:gdLst>
                <a:gd name="connsiteX0" fmla="*/ 320872 w 1709832"/>
                <a:gd name="connsiteY0" fmla="*/ 26395 h 486013"/>
                <a:gd name="connsiteX1" fmla="*/ 443840 w 1709832"/>
                <a:gd name="connsiteY1" fmla="*/ 196207 h 486013"/>
                <a:gd name="connsiteX2" fmla="*/ 685675 w 1709832"/>
                <a:gd name="connsiteY2" fmla="*/ 291068 h 486013"/>
                <a:gd name="connsiteX3" fmla="*/ 1091468 w 1709832"/>
                <a:gd name="connsiteY3" fmla="*/ 296338 h 486013"/>
                <a:gd name="connsiteX4" fmla="*/ 1346186 w 1709832"/>
                <a:gd name="connsiteY4" fmla="*/ 157560 h 486013"/>
                <a:gd name="connsiteX5" fmla="*/ 1430506 w 1709832"/>
                <a:gd name="connsiteY5" fmla="*/ 45 h 486013"/>
                <a:gd name="connsiteX6" fmla="*/ 1710404 w 1709832"/>
                <a:gd name="connsiteY6" fmla="*/ 127111 h 486013"/>
                <a:gd name="connsiteX7" fmla="*/ 1685810 w 1709832"/>
                <a:gd name="connsiteY7" fmla="*/ 250079 h 486013"/>
                <a:gd name="connsiteX8" fmla="*/ 1582166 w 1709832"/>
                <a:gd name="connsiteY8" fmla="*/ 487816 h 486013"/>
                <a:gd name="connsiteX9" fmla="*/ 357762 w 1709832"/>
                <a:gd name="connsiteY9" fmla="*/ 486645 h 486013"/>
                <a:gd name="connsiteX10" fmla="*/ 96018 w 1709832"/>
                <a:gd name="connsiteY10" fmla="*/ 487816 h 486013"/>
                <a:gd name="connsiteX11" fmla="*/ 37462 w 1709832"/>
                <a:gd name="connsiteY11" fmla="*/ 299266 h 486013"/>
                <a:gd name="connsiteX12" fmla="*/ 571 w 1709832"/>
                <a:gd name="connsiteY12" fmla="*/ 134724 h 486013"/>
                <a:gd name="connsiteX13" fmla="*/ 276370 w 1709832"/>
                <a:gd name="connsiteY13" fmla="*/ 8243 h 486013"/>
                <a:gd name="connsiteX14" fmla="*/ 320872 w 1709832"/>
                <a:gd name="connsiteY14" fmla="*/ 26395 h 48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9832" h="486013">
                  <a:moveTo>
                    <a:pt x="320872" y="26395"/>
                  </a:moveTo>
                  <a:cubicBezTo>
                    <a:pt x="341367" y="97833"/>
                    <a:pt x="385284" y="152876"/>
                    <a:pt x="443840" y="196207"/>
                  </a:cubicBezTo>
                  <a:cubicBezTo>
                    <a:pt x="515863" y="248908"/>
                    <a:pt x="599598" y="273501"/>
                    <a:pt x="685675" y="291068"/>
                  </a:cubicBezTo>
                  <a:cubicBezTo>
                    <a:pt x="817426" y="318589"/>
                    <a:pt x="960303" y="327958"/>
                    <a:pt x="1091468" y="296338"/>
                  </a:cubicBezTo>
                  <a:cubicBezTo>
                    <a:pt x="1196869" y="260033"/>
                    <a:pt x="1285873" y="231926"/>
                    <a:pt x="1346186" y="157560"/>
                  </a:cubicBezTo>
                  <a:cubicBezTo>
                    <a:pt x="1352042" y="150534"/>
                    <a:pt x="1418210" y="2387"/>
                    <a:pt x="1430506" y="45"/>
                  </a:cubicBezTo>
                  <a:cubicBezTo>
                    <a:pt x="1443389" y="-2297"/>
                    <a:pt x="1694008" y="87293"/>
                    <a:pt x="1710404" y="127111"/>
                  </a:cubicBezTo>
                  <a:cubicBezTo>
                    <a:pt x="1726799" y="149948"/>
                    <a:pt x="1693423" y="224314"/>
                    <a:pt x="1685810" y="250079"/>
                  </a:cubicBezTo>
                  <a:cubicBezTo>
                    <a:pt x="1661217" y="335570"/>
                    <a:pt x="1592706" y="484302"/>
                    <a:pt x="1582166" y="487816"/>
                  </a:cubicBezTo>
                  <a:cubicBezTo>
                    <a:pt x="1572797" y="487816"/>
                    <a:pt x="752429" y="486645"/>
                    <a:pt x="357762" y="486645"/>
                  </a:cubicBezTo>
                  <a:cubicBezTo>
                    <a:pt x="279298" y="486645"/>
                    <a:pt x="174482" y="487816"/>
                    <a:pt x="96018" y="487816"/>
                  </a:cubicBezTo>
                  <a:cubicBezTo>
                    <a:pt x="87234" y="484302"/>
                    <a:pt x="67325" y="371289"/>
                    <a:pt x="37462" y="299266"/>
                  </a:cubicBezTo>
                  <a:cubicBezTo>
                    <a:pt x="21066" y="250664"/>
                    <a:pt x="-4113" y="188009"/>
                    <a:pt x="571" y="134724"/>
                  </a:cubicBezTo>
                  <a:cubicBezTo>
                    <a:pt x="1743" y="123012"/>
                    <a:pt x="268758" y="11170"/>
                    <a:pt x="276370" y="8243"/>
                  </a:cubicBezTo>
                  <a:cubicBezTo>
                    <a:pt x="309161" y="-2883"/>
                    <a:pt x="309161" y="-2883"/>
                    <a:pt x="320872" y="2639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6F6C888-3F4A-4F82-8BED-BA648028B46E}"/>
                </a:ext>
              </a:extLst>
            </p:cNvPr>
            <p:cNvSpPr/>
            <p:nvPr/>
          </p:nvSpPr>
          <p:spPr>
            <a:xfrm>
              <a:off x="5729457" y="4387710"/>
              <a:ext cx="1399486" cy="2020178"/>
            </a:xfrm>
            <a:custGeom>
              <a:avLst/>
              <a:gdLst>
                <a:gd name="connsiteX0" fmla="*/ 1269844 w 1399485"/>
                <a:gd name="connsiteY0" fmla="*/ 256325 h 2020178"/>
                <a:gd name="connsiteX1" fmla="*/ 998145 w 1399485"/>
                <a:gd name="connsiteY1" fmla="*/ 65433 h 2020178"/>
                <a:gd name="connsiteX2" fmla="*/ 550778 w 1399485"/>
                <a:gd name="connsiteY2" fmla="*/ 9804 h 2020178"/>
                <a:gd name="connsiteX3" fmla="*/ 44855 w 1399485"/>
                <a:gd name="connsiteY3" fmla="*/ 463027 h 2020178"/>
                <a:gd name="connsiteX4" fmla="*/ 22604 w 1399485"/>
                <a:gd name="connsiteY4" fmla="*/ 989445 h 2020178"/>
                <a:gd name="connsiteX5" fmla="*/ 488123 w 1399485"/>
                <a:gd name="connsiteY5" fmla="*/ 1539285 h 2020178"/>
                <a:gd name="connsiteX6" fmla="*/ 492807 w 1399485"/>
                <a:gd name="connsiteY6" fmla="*/ 1417488 h 2020178"/>
                <a:gd name="connsiteX7" fmla="*/ 478168 w 1399485"/>
                <a:gd name="connsiteY7" fmla="*/ 1395237 h 2020178"/>
                <a:gd name="connsiteX8" fmla="*/ 368669 w 1399485"/>
                <a:gd name="connsiteY8" fmla="*/ 1337267 h 2020178"/>
                <a:gd name="connsiteX9" fmla="*/ 214082 w 1399485"/>
                <a:gd name="connsiteY9" fmla="*/ 1155158 h 2020178"/>
                <a:gd name="connsiteX10" fmla="*/ 189488 w 1399485"/>
                <a:gd name="connsiteY10" fmla="*/ 1071423 h 2020178"/>
                <a:gd name="connsiteX11" fmla="*/ 147913 w 1399485"/>
                <a:gd name="connsiteY11" fmla="*/ 1019308 h 2020178"/>
                <a:gd name="connsiteX12" fmla="*/ 116293 w 1399485"/>
                <a:gd name="connsiteY12" fmla="*/ 997057 h 2020178"/>
                <a:gd name="connsiteX13" fmla="*/ 32558 w 1399485"/>
                <a:gd name="connsiteY13" fmla="*/ 854181 h 2020178"/>
                <a:gd name="connsiteX14" fmla="*/ 50125 w 1399485"/>
                <a:gd name="connsiteY14" fmla="*/ 734141 h 2020178"/>
                <a:gd name="connsiteX15" fmla="*/ 144400 w 1399485"/>
                <a:gd name="connsiteY15" fmla="*/ 759320 h 2020178"/>
                <a:gd name="connsiteX16" fmla="*/ 252143 w 1399485"/>
                <a:gd name="connsiteY16" fmla="*/ 626984 h 2020178"/>
                <a:gd name="connsiteX17" fmla="*/ 388578 w 1399485"/>
                <a:gd name="connsiteY17" fmla="*/ 475910 h 2020178"/>
                <a:gd name="connsiteX18" fmla="*/ 413172 w 1399485"/>
                <a:gd name="connsiteY18" fmla="*/ 473567 h 2020178"/>
                <a:gd name="connsiteX19" fmla="*/ 481682 w 1399485"/>
                <a:gd name="connsiteY19" fmla="*/ 505773 h 2020178"/>
                <a:gd name="connsiteX20" fmla="*/ 792614 w 1399485"/>
                <a:gd name="connsiteY20" fmla="*/ 578968 h 2020178"/>
                <a:gd name="connsiteX21" fmla="*/ 893915 w 1399485"/>
                <a:gd name="connsiteY21" fmla="*/ 587166 h 2020178"/>
                <a:gd name="connsiteX22" fmla="*/ 1094177 w 1399485"/>
                <a:gd name="connsiteY22" fmla="*/ 729457 h 2020178"/>
                <a:gd name="connsiteX23" fmla="*/ 1141021 w 1399485"/>
                <a:gd name="connsiteY23" fmla="*/ 850667 h 2020178"/>
                <a:gd name="connsiteX24" fmla="*/ 1176155 w 1399485"/>
                <a:gd name="connsiteY24" fmla="*/ 894584 h 2020178"/>
                <a:gd name="connsiteX25" fmla="*/ 1240566 w 1399485"/>
                <a:gd name="connsiteY25" fmla="*/ 862379 h 2020178"/>
                <a:gd name="connsiteX26" fmla="*/ 1318446 w 1399485"/>
                <a:gd name="connsiteY26" fmla="*/ 782157 h 2020178"/>
                <a:gd name="connsiteX27" fmla="*/ 1210703 w 1399485"/>
                <a:gd name="connsiteY27" fmla="*/ 1022236 h 2020178"/>
                <a:gd name="connsiteX28" fmla="*/ 1174398 w 1399485"/>
                <a:gd name="connsiteY28" fmla="*/ 1059712 h 2020178"/>
                <a:gd name="connsiteX29" fmla="*/ 1138094 w 1399485"/>
                <a:gd name="connsiteY29" fmla="*/ 1180337 h 2020178"/>
                <a:gd name="connsiteX30" fmla="*/ 869322 w 1399485"/>
                <a:gd name="connsiteY30" fmla="*/ 1402264 h 2020178"/>
                <a:gd name="connsiteX31" fmla="*/ 865223 w 1399485"/>
                <a:gd name="connsiteY31" fmla="*/ 1606624 h 2020178"/>
                <a:gd name="connsiteX32" fmla="*/ 944274 w 1399485"/>
                <a:gd name="connsiteY32" fmla="*/ 1689773 h 2020178"/>
                <a:gd name="connsiteX33" fmla="*/ 958913 w 1399485"/>
                <a:gd name="connsiteY33" fmla="*/ 1764139 h 2020178"/>
                <a:gd name="connsiteX34" fmla="*/ 917923 w 1399485"/>
                <a:gd name="connsiteY34" fmla="*/ 1826208 h 2020178"/>
                <a:gd name="connsiteX35" fmla="*/ 934319 w 1399485"/>
                <a:gd name="connsiteY35" fmla="*/ 1898232 h 2020178"/>
                <a:gd name="connsiteX36" fmla="*/ 905627 w 1399485"/>
                <a:gd name="connsiteY36" fmla="*/ 1993093 h 2020178"/>
                <a:gd name="connsiteX37" fmla="*/ 878106 w 1399485"/>
                <a:gd name="connsiteY37" fmla="*/ 2015930 h 2020178"/>
                <a:gd name="connsiteX38" fmla="*/ 917338 w 1399485"/>
                <a:gd name="connsiteY38" fmla="*/ 2021785 h 2020178"/>
                <a:gd name="connsiteX39" fmla="*/ 1035621 w 1399485"/>
                <a:gd name="connsiteY39" fmla="*/ 2015344 h 2020178"/>
                <a:gd name="connsiteX40" fmla="*/ 1172642 w 1399485"/>
                <a:gd name="connsiteY40" fmla="*/ 1892377 h 2020178"/>
                <a:gd name="connsiteX41" fmla="*/ 1183182 w 1399485"/>
                <a:gd name="connsiteY41" fmla="*/ 1806299 h 2020178"/>
                <a:gd name="connsiteX42" fmla="*/ 1167957 w 1399485"/>
                <a:gd name="connsiteY42" fmla="*/ 1757113 h 2020178"/>
                <a:gd name="connsiteX43" fmla="*/ 1169714 w 1399485"/>
                <a:gd name="connsiteY43" fmla="*/ 1560950 h 2020178"/>
                <a:gd name="connsiteX44" fmla="*/ 1162687 w 1399485"/>
                <a:gd name="connsiteY44" fmla="*/ 1529330 h 2020178"/>
                <a:gd name="connsiteX45" fmla="*/ 1218315 w 1399485"/>
                <a:gd name="connsiteY45" fmla="*/ 1480143 h 2020178"/>
                <a:gd name="connsiteX46" fmla="*/ 1232954 w 1399485"/>
                <a:gd name="connsiteY46" fmla="*/ 1343708 h 2020178"/>
                <a:gd name="connsiteX47" fmla="*/ 1222414 w 1399485"/>
                <a:gd name="connsiteY47" fmla="*/ 1261729 h 2020178"/>
                <a:gd name="connsiteX48" fmla="*/ 1338940 w 1399485"/>
                <a:gd name="connsiteY48" fmla="*/ 1036875 h 2020178"/>
                <a:gd name="connsiteX49" fmla="*/ 1386371 w 1399485"/>
                <a:gd name="connsiteY49" fmla="*/ 767518 h 2020178"/>
                <a:gd name="connsiteX50" fmla="*/ 1384028 w 1399485"/>
                <a:gd name="connsiteY50" fmla="*/ 683197 h 2020178"/>
                <a:gd name="connsiteX51" fmla="*/ 1399838 w 1399485"/>
                <a:gd name="connsiteY51" fmla="*/ 607075 h 2020178"/>
                <a:gd name="connsiteX52" fmla="*/ 1269844 w 1399485"/>
                <a:gd name="connsiteY52" fmla="*/ 256325 h 202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99485" h="2020178">
                  <a:moveTo>
                    <a:pt x="1269844" y="256325"/>
                  </a:moveTo>
                  <a:cubicBezTo>
                    <a:pt x="1194307" y="170248"/>
                    <a:pt x="1095933" y="118719"/>
                    <a:pt x="998145" y="65433"/>
                  </a:cubicBezTo>
                  <a:cubicBezTo>
                    <a:pt x="856440" y="-11861"/>
                    <a:pt x="703023" y="-6006"/>
                    <a:pt x="550778" y="9804"/>
                  </a:cubicBezTo>
                  <a:cubicBezTo>
                    <a:pt x="358129" y="29714"/>
                    <a:pt x="103997" y="215921"/>
                    <a:pt x="44855" y="463027"/>
                  </a:cubicBezTo>
                  <a:cubicBezTo>
                    <a:pt x="2695" y="639280"/>
                    <a:pt x="-19557" y="812606"/>
                    <a:pt x="22604" y="989445"/>
                  </a:cubicBezTo>
                  <a:cubicBezTo>
                    <a:pt x="84673" y="1250018"/>
                    <a:pt x="487538" y="1542798"/>
                    <a:pt x="488123" y="1539285"/>
                  </a:cubicBezTo>
                  <a:cubicBezTo>
                    <a:pt x="492222" y="1498881"/>
                    <a:pt x="492807" y="1458478"/>
                    <a:pt x="492807" y="1417488"/>
                  </a:cubicBezTo>
                  <a:cubicBezTo>
                    <a:pt x="492807" y="1405777"/>
                    <a:pt x="489880" y="1399922"/>
                    <a:pt x="478168" y="1395237"/>
                  </a:cubicBezTo>
                  <a:cubicBezTo>
                    <a:pt x="440107" y="1379427"/>
                    <a:pt x="403217" y="1359518"/>
                    <a:pt x="368669" y="1337267"/>
                  </a:cubicBezTo>
                  <a:cubicBezTo>
                    <a:pt x="298988" y="1292179"/>
                    <a:pt x="241017" y="1236551"/>
                    <a:pt x="214082" y="1155158"/>
                  </a:cubicBezTo>
                  <a:cubicBezTo>
                    <a:pt x="205298" y="1127637"/>
                    <a:pt x="195344" y="1100115"/>
                    <a:pt x="189488" y="1071423"/>
                  </a:cubicBezTo>
                  <a:cubicBezTo>
                    <a:pt x="184218" y="1046244"/>
                    <a:pt x="177191" y="1025749"/>
                    <a:pt x="147913" y="1019308"/>
                  </a:cubicBezTo>
                  <a:cubicBezTo>
                    <a:pt x="135031" y="1016380"/>
                    <a:pt x="125662" y="1005840"/>
                    <a:pt x="116293" y="997057"/>
                  </a:cubicBezTo>
                  <a:cubicBezTo>
                    <a:pt x="75304" y="957239"/>
                    <a:pt x="46026" y="909809"/>
                    <a:pt x="32558" y="854181"/>
                  </a:cubicBezTo>
                  <a:cubicBezTo>
                    <a:pt x="22604" y="813191"/>
                    <a:pt x="24946" y="772202"/>
                    <a:pt x="50125" y="734141"/>
                  </a:cubicBezTo>
                  <a:cubicBezTo>
                    <a:pt x="72376" y="758735"/>
                    <a:pt x="118050" y="771031"/>
                    <a:pt x="144400" y="759320"/>
                  </a:cubicBezTo>
                  <a:cubicBezTo>
                    <a:pt x="200028" y="734141"/>
                    <a:pt x="222865" y="680855"/>
                    <a:pt x="252143" y="626984"/>
                  </a:cubicBezTo>
                  <a:cubicBezTo>
                    <a:pt x="285520" y="566085"/>
                    <a:pt x="332950" y="517484"/>
                    <a:pt x="388578" y="475910"/>
                  </a:cubicBezTo>
                  <a:cubicBezTo>
                    <a:pt x="396776" y="469468"/>
                    <a:pt x="403217" y="468297"/>
                    <a:pt x="413172" y="473567"/>
                  </a:cubicBezTo>
                  <a:cubicBezTo>
                    <a:pt x="435423" y="485278"/>
                    <a:pt x="458845" y="495818"/>
                    <a:pt x="481682" y="505773"/>
                  </a:cubicBezTo>
                  <a:cubicBezTo>
                    <a:pt x="581227" y="547933"/>
                    <a:pt x="682529" y="583067"/>
                    <a:pt x="792614" y="578968"/>
                  </a:cubicBezTo>
                  <a:cubicBezTo>
                    <a:pt x="834189" y="577797"/>
                    <a:pt x="852926" y="579553"/>
                    <a:pt x="893915" y="587166"/>
                  </a:cubicBezTo>
                  <a:cubicBezTo>
                    <a:pt x="994046" y="605318"/>
                    <a:pt x="1060214" y="660946"/>
                    <a:pt x="1094177" y="729457"/>
                  </a:cubicBezTo>
                  <a:cubicBezTo>
                    <a:pt x="1109987" y="761077"/>
                    <a:pt x="1140436" y="814948"/>
                    <a:pt x="1141021" y="850667"/>
                  </a:cubicBezTo>
                  <a:cubicBezTo>
                    <a:pt x="1141021" y="872333"/>
                    <a:pt x="1156831" y="899854"/>
                    <a:pt x="1176155" y="894584"/>
                  </a:cubicBezTo>
                  <a:cubicBezTo>
                    <a:pt x="1212460" y="884630"/>
                    <a:pt x="1220072" y="874675"/>
                    <a:pt x="1240566" y="862379"/>
                  </a:cubicBezTo>
                  <a:cubicBezTo>
                    <a:pt x="1275114" y="841884"/>
                    <a:pt x="1290339" y="812020"/>
                    <a:pt x="1318446" y="782157"/>
                  </a:cubicBezTo>
                  <a:cubicBezTo>
                    <a:pt x="1340697" y="923862"/>
                    <a:pt x="1248179" y="1019308"/>
                    <a:pt x="1210703" y="1022236"/>
                  </a:cubicBezTo>
                  <a:cubicBezTo>
                    <a:pt x="1187866" y="1023993"/>
                    <a:pt x="1178497" y="1038046"/>
                    <a:pt x="1174398" y="1059712"/>
                  </a:cubicBezTo>
                  <a:cubicBezTo>
                    <a:pt x="1166786" y="1101287"/>
                    <a:pt x="1153318" y="1141104"/>
                    <a:pt x="1138094" y="1180337"/>
                  </a:cubicBezTo>
                  <a:cubicBezTo>
                    <a:pt x="1097690" y="1240650"/>
                    <a:pt x="981749" y="1363031"/>
                    <a:pt x="869322" y="1402264"/>
                  </a:cubicBezTo>
                  <a:cubicBezTo>
                    <a:pt x="869322" y="1403435"/>
                    <a:pt x="868736" y="1587886"/>
                    <a:pt x="865223" y="1606624"/>
                  </a:cubicBezTo>
                  <a:cubicBezTo>
                    <a:pt x="871664" y="1656982"/>
                    <a:pt x="944274" y="1689773"/>
                    <a:pt x="944274" y="1689773"/>
                  </a:cubicBezTo>
                  <a:cubicBezTo>
                    <a:pt x="962426" y="1707340"/>
                    <a:pt x="961840" y="1758284"/>
                    <a:pt x="958913" y="1764139"/>
                  </a:cubicBezTo>
                  <a:cubicBezTo>
                    <a:pt x="947787" y="1789318"/>
                    <a:pt x="923779" y="1793417"/>
                    <a:pt x="917923" y="1826208"/>
                  </a:cubicBezTo>
                  <a:cubicBezTo>
                    <a:pt x="912653" y="1854315"/>
                    <a:pt x="926707" y="1870711"/>
                    <a:pt x="934319" y="1898232"/>
                  </a:cubicBezTo>
                  <a:cubicBezTo>
                    <a:pt x="945445" y="1936879"/>
                    <a:pt x="933148" y="1967328"/>
                    <a:pt x="905627" y="1993093"/>
                  </a:cubicBezTo>
                  <a:cubicBezTo>
                    <a:pt x="898014" y="2000705"/>
                    <a:pt x="888646" y="2007146"/>
                    <a:pt x="878106" y="2015930"/>
                  </a:cubicBezTo>
                  <a:cubicBezTo>
                    <a:pt x="893330" y="2018272"/>
                    <a:pt x="905041" y="2020028"/>
                    <a:pt x="917338" y="2021785"/>
                  </a:cubicBezTo>
                  <a:cubicBezTo>
                    <a:pt x="957156" y="2028226"/>
                    <a:pt x="996974" y="2025884"/>
                    <a:pt x="1035621" y="2015344"/>
                  </a:cubicBezTo>
                  <a:cubicBezTo>
                    <a:pt x="1107644" y="1995435"/>
                    <a:pt x="1135752" y="1980796"/>
                    <a:pt x="1172642" y="1892377"/>
                  </a:cubicBezTo>
                  <a:cubicBezTo>
                    <a:pt x="1183182" y="1866026"/>
                    <a:pt x="1188452" y="1822109"/>
                    <a:pt x="1183182" y="1806299"/>
                  </a:cubicBezTo>
                  <a:cubicBezTo>
                    <a:pt x="1176741" y="1786976"/>
                    <a:pt x="1165029" y="1772923"/>
                    <a:pt x="1167957" y="1757113"/>
                  </a:cubicBezTo>
                  <a:cubicBezTo>
                    <a:pt x="1209532" y="1686260"/>
                    <a:pt x="1211288" y="1628875"/>
                    <a:pt x="1169714" y="1560950"/>
                  </a:cubicBezTo>
                  <a:cubicBezTo>
                    <a:pt x="1163858" y="1550996"/>
                    <a:pt x="1157417" y="1534014"/>
                    <a:pt x="1162687" y="1529330"/>
                  </a:cubicBezTo>
                  <a:cubicBezTo>
                    <a:pt x="1182596" y="1510592"/>
                    <a:pt x="1206604" y="1505908"/>
                    <a:pt x="1218315" y="1480143"/>
                  </a:cubicBezTo>
                  <a:cubicBezTo>
                    <a:pt x="1235882" y="1451451"/>
                    <a:pt x="1261061" y="1399922"/>
                    <a:pt x="1232954" y="1343708"/>
                  </a:cubicBezTo>
                  <a:cubicBezTo>
                    <a:pt x="1208361" y="1306818"/>
                    <a:pt x="1213045" y="1269342"/>
                    <a:pt x="1222414" y="1261729"/>
                  </a:cubicBezTo>
                  <a:cubicBezTo>
                    <a:pt x="1239981" y="1247091"/>
                    <a:pt x="1332499" y="1052685"/>
                    <a:pt x="1338940" y="1036875"/>
                  </a:cubicBezTo>
                  <a:cubicBezTo>
                    <a:pt x="1377587" y="942600"/>
                    <a:pt x="1391055" y="869405"/>
                    <a:pt x="1386371" y="767518"/>
                  </a:cubicBezTo>
                  <a:cubicBezTo>
                    <a:pt x="1385785" y="748780"/>
                    <a:pt x="1377002" y="700764"/>
                    <a:pt x="1384028" y="683197"/>
                  </a:cubicBezTo>
                  <a:cubicBezTo>
                    <a:pt x="1393397" y="659190"/>
                    <a:pt x="1398082" y="633425"/>
                    <a:pt x="1399838" y="607075"/>
                  </a:cubicBezTo>
                  <a:cubicBezTo>
                    <a:pt x="1410378" y="471225"/>
                    <a:pt x="1358849" y="357041"/>
                    <a:pt x="1269844" y="256325"/>
                  </a:cubicBezTo>
                  <a:close/>
                </a:path>
              </a:pathLst>
            </a:custGeom>
            <a:solidFill>
              <a:srgbClr val="262020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BF07D6-14D7-4464-A558-6E346FAC54EC}"/>
              </a:ext>
            </a:extLst>
          </p:cNvPr>
          <p:cNvGrpSpPr/>
          <p:nvPr/>
        </p:nvGrpSpPr>
        <p:grpSpPr>
          <a:xfrm>
            <a:off x="4157180" y="1631955"/>
            <a:ext cx="1602571" cy="1750059"/>
            <a:chOff x="5108273" y="2376799"/>
            <a:chExt cx="1602571" cy="1750059"/>
          </a:xfrm>
        </p:grpSpPr>
        <p:sp>
          <p:nvSpPr>
            <p:cNvPr id="20" name="Graphic 57">
              <a:extLst>
                <a:ext uri="{FF2B5EF4-FFF2-40B4-BE49-F238E27FC236}">
                  <a16:creationId xmlns:a16="http://schemas.microsoft.com/office/drawing/2014/main" id="{89030EFD-C586-4612-944E-DF7319DE0E76}"/>
                </a:ext>
              </a:extLst>
            </p:cNvPr>
            <p:cNvSpPr/>
            <p:nvPr/>
          </p:nvSpPr>
          <p:spPr>
            <a:xfrm>
              <a:off x="5440455" y="2790270"/>
              <a:ext cx="934763" cy="982430"/>
            </a:xfrm>
            <a:custGeom>
              <a:avLst/>
              <a:gdLst>
                <a:gd name="connsiteX0" fmla="*/ 357753 w 1617910"/>
                <a:gd name="connsiteY0" fmla="*/ 1607900 h 1700414"/>
                <a:gd name="connsiteX1" fmla="*/ 429453 w 1617910"/>
                <a:gd name="connsiteY1" fmla="*/ 1582684 h 1700414"/>
                <a:gd name="connsiteX2" fmla="*/ 497014 w 1617910"/>
                <a:gd name="connsiteY2" fmla="*/ 1505571 h 1700414"/>
                <a:gd name="connsiteX3" fmla="*/ 511214 w 1617910"/>
                <a:gd name="connsiteY3" fmla="*/ 1300532 h 1700414"/>
                <a:gd name="connsiteX4" fmla="*/ 495104 w 1617910"/>
                <a:gd name="connsiteY4" fmla="*/ 1271813 h 1700414"/>
                <a:gd name="connsiteX5" fmla="*/ 317382 w 1617910"/>
                <a:gd name="connsiteY5" fmla="*/ 1129177 h 1700414"/>
                <a:gd name="connsiteX6" fmla="*/ 232373 w 1617910"/>
                <a:gd name="connsiteY6" fmla="*/ 989916 h 1700414"/>
                <a:gd name="connsiteX7" fmla="*/ 191429 w 1617910"/>
                <a:gd name="connsiteY7" fmla="*/ 856895 h 1700414"/>
                <a:gd name="connsiteX8" fmla="*/ 179394 w 1617910"/>
                <a:gd name="connsiteY8" fmla="*/ 832379 h 1700414"/>
                <a:gd name="connsiteX9" fmla="*/ 19756 w 1617910"/>
                <a:gd name="connsiteY9" fmla="*/ 629059 h 1700414"/>
                <a:gd name="connsiteX10" fmla="*/ 31727 w 1617910"/>
                <a:gd name="connsiteY10" fmla="*/ 415486 h 1700414"/>
                <a:gd name="connsiteX11" fmla="*/ 85789 w 1617910"/>
                <a:gd name="connsiteY11" fmla="*/ 375243 h 1700414"/>
                <a:gd name="connsiteX12" fmla="*/ 123804 w 1617910"/>
                <a:gd name="connsiteY12" fmla="*/ 327867 h 1700414"/>
                <a:gd name="connsiteX13" fmla="*/ 138259 w 1617910"/>
                <a:gd name="connsiteY13" fmla="*/ 349645 h 1700414"/>
                <a:gd name="connsiteX14" fmla="*/ 221675 w 1617910"/>
                <a:gd name="connsiteY14" fmla="*/ 678472 h 1700414"/>
                <a:gd name="connsiteX15" fmla="*/ 225050 w 1617910"/>
                <a:gd name="connsiteY15" fmla="*/ 692099 h 1700414"/>
                <a:gd name="connsiteX16" fmla="*/ 219574 w 1617910"/>
                <a:gd name="connsiteY16" fmla="*/ 405935 h 1700414"/>
                <a:gd name="connsiteX17" fmla="*/ 299170 w 1617910"/>
                <a:gd name="connsiteY17" fmla="*/ 59533 h 1700414"/>
                <a:gd name="connsiteX18" fmla="*/ 352913 w 1617910"/>
                <a:gd name="connsiteY18" fmla="*/ 20053 h 1700414"/>
                <a:gd name="connsiteX19" fmla="*/ 1236494 w 1617910"/>
                <a:gd name="connsiteY19" fmla="*/ 886 h 1700414"/>
                <a:gd name="connsiteX20" fmla="*/ 1372826 w 1617910"/>
                <a:gd name="connsiteY20" fmla="*/ 66155 h 1700414"/>
                <a:gd name="connsiteX21" fmla="*/ 1430135 w 1617910"/>
                <a:gd name="connsiteY21" fmla="*/ 229168 h 1700414"/>
                <a:gd name="connsiteX22" fmla="*/ 1435166 w 1617910"/>
                <a:gd name="connsiteY22" fmla="*/ 593845 h 1700414"/>
                <a:gd name="connsiteX23" fmla="*/ 1445290 w 1617910"/>
                <a:gd name="connsiteY23" fmla="*/ 685413 h 1700414"/>
                <a:gd name="connsiteX24" fmla="*/ 1483178 w 1617910"/>
                <a:gd name="connsiteY24" fmla="*/ 434844 h 1700414"/>
                <a:gd name="connsiteX25" fmla="*/ 1499034 w 1617910"/>
                <a:gd name="connsiteY25" fmla="*/ 398421 h 1700414"/>
                <a:gd name="connsiteX26" fmla="*/ 1551185 w 1617910"/>
                <a:gd name="connsiteY26" fmla="*/ 380719 h 1700414"/>
                <a:gd name="connsiteX27" fmla="*/ 1617664 w 1617910"/>
                <a:gd name="connsiteY27" fmla="*/ 506799 h 1700414"/>
                <a:gd name="connsiteX28" fmla="*/ 1470634 w 1617910"/>
                <a:gd name="connsiteY28" fmla="*/ 817861 h 1700414"/>
                <a:gd name="connsiteX29" fmla="*/ 1402691 w 1617910"/>
                <a:gd name="connsiteY29" fmla="*/ 908728 h 1700414"/>
                <a:gd name="connsiteX30" fmla="*/ 1326215 w 1617910"/>
                <a:gd name="connsiteY30" fmla="*/ 1088679 h 1700414"/>
                <a:gd name="connsiteX31" fmla="*/ 1201599 w 1617910"/>
                <a:gd name="connsiteY31" fmla="*/ 1205080 h 1700414"/>
                <a:gd name="connsiteX32" fmla="*/ 1181541 w 1617910"/>
                <a:gd name="connsiteY32" fmla="*/ 1220362 h 1700414"/>
                <a:gd name="connsiteX33" fmla="*/ 1112133 w 1617910"/>
                <a:gd name="connsiteY33" fmla="*/ 1414704 h 1700414"/>
                <a:gd name="connsiteX34" fmla="*/ 1121239 w 1617910"/>
                <a:gd name="connsiteY34" fmla="*/ 1492963 h 1700414"/>
                <a:gd name="connsiteX35" fmla="*/ 1205929 w 1617910"/>
                <a:gd name="connsiteY35" fmla="*/ 1589052 h 1700414"/>
                <a:gd name="connsiteX36" fmla="*/ 1262983 w 1617910"/>
                <a:gd name="connsiteY36" fmla="*/ 1607900 h 1700414"/>
                <a:gd name="connsiteX37" fmla="*/ 1237704 w 1617910"/>
                <a:gd name="connsiteY37" fmla="*/ 1628340 h 1700414"/>
                <a:gd name="connsiteX38" fmla="*/ 858126 w 1617910"/>
                <a:gd name="connsiteY38" fmla="*/ 1699531 h 1700414"/>
                <a:gd name="connsiteX39" fmla="*/ 392266 w 1617910"/>
                <a:gd name="connsiteY39" fmla="*/ 1631333 h 1700414"/>
                <a:gd name="connsiteX40" fmla="*/ 357753 w 1617910"/>
                <a:gd name="connsiteY40" fmla="*/ 1607900 h 170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17910" h="1700414">
                  <a:moveTo>
                    <a:pt x="357753" y="1607900"/>
                  </a:moveTo>
                  <a:cubicBezTo>
                    <a:pt x="381632" y="1599431"/>
                    <a:pt x="405447" y="1590644"/>
                    <a:pt x="429453" y="1582684"/>
                  </a:cubicBezTo>
                  <a:cubicBezTo>
                    <a:pt x="467277" y="1570139"/>
                    <a:pt x="490837" y="1543077"/>
                    <a:pt x="497014" y="1505571"/>
                  </a:cubicBezTo>
                  <a:cubicBezTo>
                    <a:pt x="508094" y="1437882"/>
                    <a:pt x="511532" y="1369239"/>
                    <a:pt x="511214" y="1300532"/>
                  </a:cubicBezTo>
                  <a:cubicBezTo>
                    <a:pt x="511150" y="1287223"/>
                    <a:pt x="505483" y="1278945"/>
                    <a:pt x="495104" y="1271813"/>
                  </a:cubicBezTo>
                  <a:cubicBezTo>
                    <a:pt x="432446" y="1228577"/>
                    <a:pt x="373990" y="1179928"/>
                    <a:pt x="317382" y="1129177"/>
                  </a:cubicBezTo>
                  <a:cubicBezTo>
                    <a:pt x="275355" y="1091480"/>
                    <a:pt x="250203" y="1042385"/>
                    <a:pt x="232373" y="989916"/>
                  </a:cubicBezTo>
                  <a:cubicBezTo>
                    <a:pt x="217473" y="946042"/>
                    <a:pt x="199325" y="903124"/>
                    <a:pt x="191429" y="856895"/>
                  </a:cubicBezTo>
                  <a:cubicBezTo>
                    <a:pt x="190028" y="848553"/>
                    <a:pt x="189773" y="836900"/>
                    <a:pt x="179394" y="832379"/>
                  </a:cubicBezTo>
                  <a:cubicBezTo>
                    <a:pt x="89546" y="793345"/>
                    <a:pt x="51531" y="712603"/>
                    <a:pt x="19756" y="629059"/>
                  </a:cubicBezTo>
                  <a:cubicBezTo>
                    <a:pt x="-7498" y="557422"/>
                    <a:pt x="-9281" y="484894"/>
                    <a:pt x="31727" y="415486"/>
                  </a:cubicBezTo>
                  <a:cubicBezTo>
                    <a:pt x="44526" y="393773"/>
                    <a:pt x="63120" y="376771"/>
                    <a:pt x="85789" y="375243"/>
                  </a:cubicBezTo>
                  <a:cubicBezTo>
                    <a:pt x="119983" y="372950"/>
                    <a:pt x="125523" y="355121"/>
                    <a:pt x="123804" y="327867"/>
                  </a:cubicBezTo>
                  <a:cubicBezTo>
                    <a:pt x="136285" y="330032"/>
                    <a:pt x="137049" y="340539"/>
                    <a:pt x="138259" y="349645"/>
                  </a:cubicBezTo>
                  <a:cubicBezTo>
                    <a:pt x="153223" y="462480"/>
                    <a:pt x="178821" y="572641"/>
                    <a:pt x="221675" y="678472"/>
                  </a:cubicBezTo>
                  <a:cubicBezTo>
                    <a:pt x="224031" y="684330"/>
                    <a:pt x="225114" y="690698"/>
                    <a:pt x="225050" y="692099"/>
                  </a:cubicBezTo>
                  <a:cubicBezTo>
                    <a:pt x="213588" y="650391"/>
                    <a:pt x="212570" y="455666"/>
                    <a:pt x="219574" y="405935"/>
                  </a:cubicBezTo>
                  <a:cubicBezTo>
                    <a:pt x="226387" y="357668"/>
                    <a:pt x="293312" y="79846"/>
                    <a:pt x="299170" y="59533"/>
                  </a:cubicBezTo>
                  <a:cubicBezTo>
                    <a:pt x="307066" y="32152"/>
                    <a:pt x="324450" y="19926"/>
                    <a:pt x="352913" y="20053"/>
                  </a:cubicBezTo>
                  <a:cubicBezTo>
                    <a:pt x="409140" y="20308"/>
                    <a:pt x="1085580" y="14386"/>
                    <a:pt x="1236494" y="886"/>
                  </a:cubicBezTo>
                  <a:cubicBezTo>
                    <a:pt x="1297751" y="-4590"/>
                    <a:pt x="1339778" y="15086"/>
                    <a:pt x="1372826" y="66155"/>
                  </a:cubicBezTo>
                  <a:cubicBezTo>
                    <a:pt x="1405365" y="116460"/>
                    <a:pt x="1426315" y="169885"/>
                    <a:pt x="1430135" y="229168"/>
                  </a:cubicBezTo>
                  <a:cubicBezTo>
                    <a:pt x="1433765" y="285204"/>
                    <a:pt x="1432937" y="528450"/>
                    <a:pt x="1435166" y="593845"/>
                  </a:cubicBezTo>
                  <a:cubicBezTo>
                    <a:pt x="1436184" y="624410"/>
                    <a:pt x="1439878" y="655039"/>
                    <a:pt x="1445290" y="685413"/>
                  </a:cubicBezTo>
                  <a:cubicBezTo>
                    <a:pt x="1463184" y="602760"/>
                    <a:pt x="1477702" y="519535"/>
                    <a:pt x="1483178" y="434844"/>
                  </a:cubicBezTo>
                  <a:cubicBezTo>
                    <a:pt x="1484070" y="421154"/>
                    <a:pt x="1486044" y="407208"/>
                    <a:pt x="1499034" y="398421"/>
                  </a:cubicBezTo>
                  <a:cubicBezTo>
                    <a:pt x="1509986" y="370594"/>
                    <a:pt x="1523868" y="365946"/>
                    <a:pt x="1551185" y="380719"/>
                  </a:cubicBezTo>
                  <a:cubicBezTo>
                    <a:pt x="1601362" y="407909"/>
                    <a:pt x="1616008" y="457640"/>
                    <a:pt x="1617664" y="506799"/>
                  </a:cubicBezTo>
                  <a:cubicBezTo>
                    <a:pt x="1621930" y="634026"/>
                    <a:pt x="1570861" y="738328"/>
                    <a:pt x="1470634" y="817861"/>
                  </a:cubicBezTo>
                  <a:cubicBezTo>
                    <a:pt x="1416763" y="824992"/>
                    <a:pt x="1414725" y="869694"/>
                    <a:pt x="1402691" y="908728"/>
                  </a:cubicBezTo>
                  <a:cubicBezTo>
                    <a:pt x="1383460" y="971258"/>
                    <a:pt x="1365694" y="1034808"/>
                    <a:pt x="1326215" y="1088679"/>
                  </a:cubicBezTo>
                  <a:cubicBezTo>
                    <a:pt x="1292084" y="1135226"/>
                    <a:pt x="1243944" y="1167129"/>
                    <a:pt x="1201599" y="1205080"/>
                  </a:cubicBezTo>
                  <a:cubicBezTo>
                    <a:pt x="1195359" y="1210683"/>
                    <a:pt x="1189054" y="1217115"/>
                    <a:pt x="1181541" y="1220362"/>
                  </a:cubicBezTo>
                  <a:cubicBezTo>
                    <a:pt x="1088700" y="1260224"/>
                    <a:pt x="1108057" y="1341412"/>
                    <a:pt x="1112133" y="1414704"/>
                  </a:cubicBezTo>
                  <a:cubicBezTo>
                    <a:pt x="1113534" y="1440366"/>
                    <a:pt x="1116590" y="1466919"/>
                    <a:pt x="1121239" y="1492963"/>
                  </a:cubicBezTo>
                  <a:cubicBezTo>
                    <a:pt x="1130217" y="1543777"/>
                    <a:pt x="1157917" y="1574279"/>
                    <a:pt x="1205929" y="1589052"/>
                  </a:cubicBezTo>
                  <a:cubicBezTo>
                    <a:pt x="1225032" y="1594910"/>
                    <a:pt x="1243944" y="1601596"/>
                    <a:pt x="1262983" y="1607900"/>
                  </a:cubicBezTo>
                  <a:cubicBezTo>
                    <a:pt x="1261200" y="1622864"/>
                    <a:pt x="1248083" y="1624583"/>
                    <a:pt x="1237704" y="1628340"/>
                  </a:cubicBezTo>
                  <a:cubicBezTo>
                    <a:pt x="1115062" y="1672723"/>
                    <a:pt x="988281" y="1695010"/>
                    <a:pt x="858126" y="1699531"/>
                  </a:cubicBezTo>
                  <a:cubicBezTo>
                    <a:pt x="698679" y="1705071"/>
                    <a:pt x="542989" y="1684822"/>
                    <a:pt x="392266" y="1631333"/>
                  </a:cubicBezTo>
                  <a:cubicBezTo>
                    <a:pt x="379212" y="1626685"/>
                    <a:pt x="362147" y="1626175"/>
                    <a:pt x="357753" y="1607900"/>
                  </a:cubicBezTo>
                  <a:close/>
                </a:path>
              </a:pathLst>
            </a:custGeom>
            <a:solidFill>
              <a:srgbClr val="F8D4B4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57">
              <a:extLst>
                <a:ext uri="{FF2B5EF4-FFF2-40B4-BE49-F238E27FC236}">
                  <a16:creationId xmlns:a16="http://schemas.microsoft.com/office/drawing/2014/main" id="{DE681FDF-3EDD-4BAE-B51B-780804D8EF1B}"/>
                </a:ext>
              </a:extLst>
            </p:cNvPr>
            <p:cNvSpPr/>
            <p:nvPr/>
          </p:nvSpPr>
          <p:spPr>
            <a:xfrm>
              <a:off x="5108273" y="3719212"/>
              <a:ext cx="1602571" cy="407646"/>
            </a:xfrm>
            <a:custGeom>
              <a:avLst/>
              <a:gdLst>
                <a:gd name="connsiteX0" fmla="*/ 932701 w 2773770"/>
                <a:gd name="connsiteY0" fmla="*/ 64 h 705563"/>
                <a:gd name="connsiteX1" fmla="*/ 1181614 w 2773770"/>
                <a:gd name="connsiteY1" fmla="*/ 68134 h 705563"/>
                <a:gd name="connsiteX2" fmla="*/ 1830354 w 2773770"/>
                <a:gd name="connsiteY2" fmla="*/ 5158 h 705563"/>
                <a:gd name="connsiteX3" fmla="*/ 1838059 w 2773770"/>
                <a:gd name="connsiteY3" fmla="*/ 0 h 705563"/>
                <a:gd name="connsiteX4" fmla="*/ 2283797 w 2773770"/>
                <a:gd name="connsiteY4" fmla="*/ 143273 h 705563"/>
                <a:gd name="connsiteX5" fmla="*/ 2440697 w 2773770"/>
                <a:gd name="connsiteY5" fmla="*/ 192623 h 705563"/>
                <a:gd name="connsiteX6" fmla="*/ 2760737 w 2773770"/>
                <a:gd name="connsiteY6" fmla="*/ 603148 h 705563"/>
                <a:gd name="connsiteX7" fmla="*/ 2772453 w 2773770"/>
                <a:gd name="connsiteY7" fmla="*/ 671792 h 705563"/>
                <a:gd name="connsiteX8" fmla="*/ 2742652 w 2773770"/>
                <a:gd name="connsiteY8" fmla="*/ 705094 h 705563"/>
                <a:gd name="connsiteX9" fmla="*/ 2717182 w 2773770"/>
                <a:gd name="connsiteY9" fmla="*/ 704967 h 705563"/>
                <a:gd name="connsiteX10" fmla="*/ 53514 w 2773770"/>
                <a:gd name="connsiteY10" fmla="*/ 704967 h 705563"/>
                <a:gd name="connsiteX11" fmla="*/ 3464 w 2773770"/>
                <a:gd name="connsiteY11" fmla="*/ 646957 h 705563"/>
                <a:gd name="connsiteX12" fmla="*/ 95541 w 2773770"/>
                <a:gd name="connsiteY12" fmla="*/ 390021 h 705563"/>
                <a:gd name="connsiteX13" fmla="*/ 386608 w 2773770"/>
                <a:gd name="connsiteY13" fmla="*/ 171928 h 705563"/>
                <a:gd name="connsiteX14" fmla="*/ 875201 w 2773770"/>
                <a:gd name="connsiteY14" fmla="*/ 17002 h 705563"/>
                <a:gd name="connsiteX15" fmla="*/ 932701 w 2773770"/>
                <a:gd name="connsiteY15" fmla="*/ 64 h 70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73770" h="705563">
                  <a:moveTo>
                    <a:pt x="932701" y="64"/>
                  </a:moveTo>
                  <a:cubicBezTo>
                    <a:pt x="1012170" y="35404"/>
                    <a:pt x="1096350" y="55399"/>
                    <a:pt x="1181614" y="68134"/>
                  </a:cubicBezTo>
                  <a:cubicBezTo>
                    <a:pt x="1402764" y="101183"/>
                    <a:pt x="1619583" y="82462"/>
                    <a:pt x="1830354" y="5158"/>
                  </a:cubicBezTo>
                  <a:cubicBezTo>
                    <a:pt x="1833156" y="4139"/>
                    <a:pt x="1835512" y="1783"/>
                    <a:pt x="1838059" y="0"/>
                  </a:cubicBezTo>
                  <a:cubicBezTo>
                    <a:pt x="1986617" y="47758"/>
                    <a:pt x="2135239" y="95324"/>
                    <a:pt x="2283797" y="143273"/>
                  </a:cubicBezTo>
                  <a:cubicBezTo>
                    <a:pt x="2335948" y="160084"/>
                    <a:pt x="2390392" y="169827"/>
                    <a:pt x="2440697" y="192623"/>
                  </a:cubicBezTo>
                  <a:cubicBezTo>
                    <a:pt x="2619119" y="273620"/>
                    <a:pt x="2722594" y="413072"/>
                    <a:pt x="2760737" y="603148"/>
                  </a:cubicBezTo>
                  <a:cubicBezTo>
                    <a:pt x="2765321" y="625880"/>
                    <a:pt x="2767932" y="649058"/>
                    <a:pt x="2772453" y="671792"/>
                  </a:cubicBezTo>
                  <a:cubicBezTo>
                    <a:pt x="2777356" y="696752"/>
                    <a:pt x="2768824" y="708087"/>
                    <a:pt x="2742652" y="705094"/>
                  </a:cubicBezTo>
                  <a:cubicBezTo>
                    <a:pt x="2734247" y="704139"/>
                    <a:pt x="2725714" y="704967"/>
                    <a:pt x="2717182" y="704967"/>
                  </a:cubicBezTo>
                  <a:cubicBezTo>
                    <a:pt x="1829271" y="704967"/>
                    <a:pt x="941425" y="704967"/>
                    <a:pt x="53514" y="704967"/>
                  </a:cubicBezTo>
                  <a:cubicBezTo>
                    <a:pt x="-4432" y="704967"/>
                    <a:pt x="-3922" y="705031"/>
                    <a:pt x="3464" y="646957"/>
                  </a:cubicBezTo>
                  <a:cubicBezTo>
                    <a:pt x="15181" y="554435"/>
                    <a:pt x="43963" y="467707"/>
                    <a:pt x="95541" y="390021"/>
                  </a:cubicBezTo>
                  <a:cubicBezTo>
                    <a:pt x="166413" y="283235"/>
                    <a:pt x="262311" y="207269"/>
                    <a:pt x="386608" y="171928"/>
                  </a:cubicBezTo>
                  <a:cubicBezTo>
                    <a:pt x="551085" y="125189"/>
                    <a:pt x="711933" y="67498"/>
                    <a:pt x="875201" y="17002"/>
                  </a:cubicBezTo>
                  <a:cubicBezTo>
                    <a:pt x="894304" y="11143"/>
                    <a:pt x="913534" y="5731"/>
                    <a:pt x="932701" y="6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57">
              <a:extLst>
                <a:ext uri="{FF2B5EF4-FFF2-40B4-BE49-F238E27FC236}">
                  <a16:creationId xmlns:a16="http://schemas.microsoft.com/office/drawing/2014/main" id="{40C973BA-6B05-4812-96F8-08334A3CEC23}"/>
                </a:ext>
              </a:extLst>
            </p:cNvPr>
            <p:cNvSpPr/>
            <p:nvPr/>
          </p:nvSpPr>
          <p:spPr>
            <a:xfrm>
              <a:off x="5510531" y="2376799"/>
              <a:ext cx="796637" cy="837067"/>
            </a:xfrm>
            <a:custGeom>
              <a:avLst/>
              <a:gdLst>
                <a:gd name="connsiteX0" fmla="*/ 1377934 w 1378839"/>
                <a:gd name="connsiteY0" fmla="*/ 1114004 h 1448817"/>
                <a:gd name="connsiteX1" fmla="*/ 1332214 w 1378839"/>
                <a:gd name="connsiteY1" fmla="*/ 1408001 h 1448817"/>
                <a:gd name="connsiteX2" fmla="*/ 1322090 w 1378839"/>
                <a:gd name="connsiteY2" fmla="*/ 1442641 h 1448817"/>
                <a:gd name="connsiteX3" fmla="*/ 1299166 w 1378839"/>
                <a:gd name="connsiteY3" fmla="*/ 1076308 h 1448817"/>
                <a:gd name="connsiteX4" fmla="*/ 1295664 w 1378839"/>
                <a:gd name="connsiteY4" fmla="*/ 914760 h 1448817"/>
                <a:gd name="connsiteX5" fmla="*/ 1253701 w 1378839"/>
                <a:gd name="connsiteY5" fmla="*/ 802943 h 1448817"/>
                <a:gd name="connsiteX6" fmla="*/ 1097883 w 1378839"/>
                <a:gd name="connsiteY6" fmla="*/ 727677 h 1448817"/>
                <a:gd name="connsiteX7" fmla="*/ 939583 w 1378839"/>
                <a:gd name="connsiteY7" fmla="*/ 738629 h 1448817"/>
                <a:gd name="connsiteX8" fmla="*/ 227484 w 1378839"/>
                <a:gd name="connsiteY8" fmla="*/ 743342 h 1448817"/>
                <a:gd name="connsiteX9" fmla="*/ 189787 w 1378839"/>
                <a:gd name="connsiteY9" fmla="*/ 770977 h 1448817"/>
                <a:gd name="connsiteX10" fmla="*/ 103505 w 1378839"/>
                <a:gd name="connsiteY10" fmla="*/ 1343241 h 1448817"/>
                <a:gd name="connsiteX11" fmla="*/ 115540 w 1378839"/>
                <a:gd name="connsiteY11" fmla="*/ 1448818 h 1448817"/>
                <a:gd name="connsiteX12" fmla="*/ 39828 w 1378839"/>
                <a:gd name="connsiteY12" fmla="*/ 1238620 h 1448817"/>
                <a:gd name="connsiteX13" fmla="*/ 2577 w 1378839"/>
                <a:gd name="connsiteY13" fmla="*/ 1043514 h 1448817"/>
                <a:gd name="connsiteX14" fmla="*/ 48871 w 1378839"/>
                <a:gd name="connsiteY14" fmla="*/ 557087 h 1448817"/>
                <a:gd name="connsiteX15" fmla="*/ 148015 w 1378839"/>
                <a:gd name="connsiteY15" fmla="*/ 416552 h 1448817"/>
                <a:gd name="connsiteX16" fmla="*/ 515813 w 1378839"/>
                <a:gd name="connsiteY16" fmla="*/ 243987 h 1448817"/>
                <a:gd name="connsiteX17" fmla="*/ 649980 w 1378839"/>
                <a:gd name="connsiteY17" fmla="*/ 219090 h 1448817"/>
                <a:gd name="connsiteX18" fmla="*/ 665199 w 1378839"/>
                <a:gd name="connsiteY18" fmla="*/ 176808 h 1448817"/>
                <a:gd name="connsiteX19" fmla="*/ 495755 w 1378839"/>
                <a:gd name="connsiteY19" fmla="*/ 78045 h 1448817"/>
                <a:gd name="connsiteX20" fmla="*/ 394509 w 1378839"/>
                <a:gd name="connsiteY20" fmla="*/ 71550 h 1448817"/>
                <a:gd name="connsiteX21" fmla="*/ 372604 w 1378839"/>
                <a:gd name="connsiteY21" fmla="*/ 65692 h 1448817"/>
                <a:gd name="connsiteX22" fmla="*/ 388396 w 1378839"/>
                <a:gd name="connsiteY22" fmla="*/ 48499 h 1448817"/>
                <a:gd name="connsiteX23" fmla="*/ 552300 w 1378839"/>
                <a:gd name="connsiteY23" fmla="*/ 2206 h 1448817"/>
                <a:gd name="connsiteX24" fmla="*/ 708627 w 1378839"/>
                <a:gd name="connsiteY24" fmla="*/ 20354 h 1448817"/>
                <a:gd name="connsiteX25" fmla="*/ 1011283 w 1378839"/>
                <a:gd name="connsiteY25" fmla="*/ 71805 h 1448817"/>
                <a:gd name="connsiteX26" fmla="*/ 1190661 w 1378839"/>
                <a:gd name="connsiteY26" fmla="*/ 186551 h 1448817"/>
                <a:gd name="connsiteX27" fmla="*/ 1187540 w 1378839"/>
                <a:gd name="connsiteY27" fmla="*/ 349818 h 1448817"/>
                <a:gd name="connsiteX28" fmla="*/ 1193972 w 1378839"/>
                <a:gd name="connsiteY28" fmla="*/ 383376 h 1448817"/>
                <a:gd name="connsiteX29" fmla="*/ 1259877 w 1378839"/>
                <a:gd name="connsiteY29" fmla="*/ 442914 h 1448817"/>
                <a:gd name="connsiteX30" fmla="*/ 1352209 w 1378839"/>
                <a:gd name="connsiteY30" fmla="*/ 655595 h 1448817"/>
                <a:gd name="connsiteX31" fmla="*/ 1377934 w 1378839"/>
                <a:gd name="connsiteY31" fmla="*/ 1114004 h 1448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78839" h="1448817">
                  <a:moveTo>
                    <a:pt x="1377934" y="1114004"/>
                  </a:moveTo>
                  <a:cubicBezTo>
                    <a:pt x="1365454" y="1212449"/>
                    <a:pt x="1356348" y="1311403"/>
                    <a:pt x="1332214" y="1408001"/>
                  </a:cubicBezTo>
                  <a:cubicBezTo>
                    <a:pt x="1329986" y="1416979"/>
                    <a:pt x="1327056" y="1425830"/>
                    <a:pt x="1322090" y="1442641"/>
                  </a:cubicBezTo>
                  <a:cubicBezTo>
                    <a:pt x="1300376" y="1315860"/>
                    <a:pt x="1291716" y="1196784"/>
                    <a:pt x="1299166" y="1076308"/>
                  </a:cubicBezTo>
                  <a:cubicBezTo>
                    <a:pt x="1302477" y="1022692"/>
                    <a:pt x="1304515" y="968694"/>
                    <a:pt x="1295664" y="914760"/>
                  </a:cubicBezTo>
                  <a:cubicBezTo>
                    <a:pt x="1288978" y="874261"/>
                    <a:pt x="1272931" y="838539"/>
                    <a:pt x="1253701" y="802943"/>
                  </a:cubicBezTo>
                  <a:cubicBezTo>
                    <a:pt x="1219443" y="739648"/>
                    <a:pt x="1170985" y="714305"/>
                    <a:pt x="1097883" y="727677"/>
                  </a:cubicBezTo>
                  <a:cubicBezTo>
                    <a:pt x="1046178" y="737101"/>
                    <a:pt x="992498" y="736337"/>
                    <a:pt x="939583" y="738629"/>
                  </a:cubicBezTo>
                  <a:cubicBezTo>
                    <a:pt x="702259" y="748818"/>
                    <a:pt x="464872" y="749009"/>
                    <a:pt x="227484" y="743342"/>
                  </a:cubicBezTo>
                  <a:cubicBezTo>
                    <a:pt x="205261" y="742832"/>
                    <a:pt x="196665" y="750473"/>
                    <a:pt x="189787" y="770977"/>
                  </a:cubicBezTo>
                  <a:cubicBezTo>
                    <a:pt x="127639" y="956786"/>
                    <a:pt x="89178" y="1146034"/>
                    <a:pt x="103505" y="1343241"/>
                  </a:cubicBezTo>
                  <a:cubicBezTo>
                    <a:pt x="105861" y="1375780"/>
                    <a:pt x="110828" y="1408065"/>
                    <a:pt x="115540" y="1448818"/>
                  </a:cubicBezTo>
                  <a:cubicBezTo>
                    <a:pt x="80518" y="1376608"/>
                    <a:pt x="58868" y="1308156"/>
                    <a:pt x="39828" y="1238620"/>
                  </a:cubicBezTo>
                  <a:cubicBezTo>
                    <a:pt x="22317" y="1174497"/>
                    <a:pt x="14994" y="1108528"/>
                    <a:pt x="2577" y="1043514"/>
                  </a:cubicBezTo>
                  <a:cubicBezTo>
                    <a:pt x="-4745" y="879228"/>
                    <a:pt x="1431" y="716343"/>
                    <a:pt x="48871" y="557087"/>
                  </a:cubicBezTo>
                  <a:cubicBezTo>
                    <a:pt x="66318" y="498568"/>
                    <a:pt x="106307" y="456668"/>
                    <a:pt x="148015" y="416552"/>
                  </a:cubicBezTo>
                  <a:cubicBezTo>
                    <a:pt x="250790" y="317661"/>
                    <a:pt x="377443" y="268121"/>
                    <a:pt x="515813" y="243987"/>
                  </a:cubicBezTo>
                  <a:cubicBezTo>
                    <a:pt x="560642" y="236155"/>
                    <a:pt x="605343" y="227941"/>
                    <a:pt x="649980" y="219090"/>
                  </a:cubicBezTo>
                  <a:cubicBezTo>
                    <a:pt x="681118" y="212913"/>
                    <a:pt x="685512" y="202279"/>
                    <a:pt x="665199" y="176808"/>
                  </a:cubicBezTo>
                  <a:cubicBezTo>
                    <a:pt x="621644" y="122364"/>
                    <a:pt x="562616" y="93137"/>
                    <a:pt x="495755" y="78045"/>
                  </a:cubicBezTo>
                  <a:cubicBezTo>
                    <a:pt x="462388" y="70531"/>
                    <a:pt x="428512" y="70659"/>
                    <a:pt x="394509" y="71550"/>
                  </a:cubicBezTo>
                  <a:cubicBezTo>
                    <a:pt x="386867" y="71741"/>
                    <a:pt x="375406" y="76517"/>
                    <a:pt x="372604" y="65692"/>
                  </a:cubicBezTo>
                  <a:cubicBezTo>
                    <a:pt x="370057" y="55758"/>
                    <a:pt x="381646" y="52129"/>
                    <a:pt x="388396" y="48499"/>
                  </a:cubicBezTo>
                  <a:cubicBezTo>
                    <a:pt x="439465" y="20800"/>
                    <a:pt x="495054" y="7937"/>
                    <a:pt x="552300" y="2206"/>
                  </a:cubicBezTo>
                  <a:cubicBezTo>
                    <a:pt x="605597" y="-3143"/>
                    <a:pt x="658067" y="614"/>
                    <a:pt x="708627" y="20354"/>
                  </a:cubicBezTo>
                  <a:cubicBezTo>
                    <a:pt x="805989" y="58369"/>
                    <a:pt x="909527" y="59770"/>
                    <a:pt x="1011283" y="71805"/>
                  </a:cubicBezTo>
                  <a:cubicBezTo>
                    <a:pt x="1089096" y="81038"/>
                    <a:pt x="1153537" y="114469"/>
                    <a:pt x="1190661" y="186551"/>
                  </a:cubicBezTo>
                  <a:cubicBezTo>
                    <a:pt x="1218487" y="240549"/>
                    <a:pt x="1218997" y="296457"/>
                    <a:pt x="1187540" y="349818"/>
                  </a:cubicBezTo>
                  <a:cubicBezTo>
                    <a:pt x="1178626" y="364973"/>
                    <a:pt x="1180727" y="372678"/>
                    <a:pt x="1193972" y="383376"/>
                  </a:cubicBezTo>
                  <a:cubicBezTo>
                    <a:pt x="1217023" y="401906"/>
                    <a:pt x="1237973" y="422983"/>
                    <a:pt x="1259877" y="442914"/>
                  </a:cubicBezTo>
                  <a:cubicBezTo>
                    <a:pt x="1322599" y="500032"/>
                    <a:pt x="1338009" y="576763"/>
                    <a:pt x="1352209" y="655595"/>
                  </a:cubicBezTo>
                  <a:cubicBezTo>
                    <a:pt x="1379526" y="807655"/>
                    <a:pt x="1380418" y="960671"/>
                    <a:pt x="1377934" y="1114004"/>
                  </a:cubicBezTo>
                  <a:close/>
                </a:path>
              </a:pathLst>
            </a:custGeom>
            <a:solidFill>
              <a:srgbClr val="E08B27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09EC531-6FDF-40D4-8E9D-54531492D5EC}"/>
              </a:ext>
            </a:extLst>
          </p:cNvPr>
          <p:cNvGrpSpPr/>
          <p:nvPr/>
        </p:nvGrpSpPr>
        <p:grpSpPr>
          <a:xfrm>
            <a:off x="8199101" y="1616645"/>
            <a:ext cx="1383453" cy="1750521"/>
            <a:chOff x="10374186" y="2240843"/>
            <a:chExt cx="1490263" cy="1885670"/>
          </a:xfrm>
        </p:grpSpPr>
        <p:sp>
          <p:nvSpPr>
            <p:cNvPr id="24" name="Graphic 57">
              <a:extLst>
                <a:ext uri="{FF2B5EF4-FFF2-40B4-BE49-F238E27FC236}">
                  <a16:creationId xmlns:a16="http://schemas.microsoft.com/office/drawing/2014/main" id="{7FA83308-8CA7-457C-9F04-8F930028412E}"/>
                </a:ext>
              </a:extLst>
            </p:cNvPr>
            <p:cNvSpPr/>
            <p:nvPr/>
          </p:nvSpPr>
          <p:spPr>
            <a:xfrm>
              <a:off x="10686301" y="2630304"/>
              <a:ext cx="877770" cy="1416385"/>
            </a:xfrm>
            <a:custGeom>
              <a:avLst/>
              <a:gdLst>
                <a:gd name="connsiteX0" fmla="*/ 1102947 w 1519266"/>
                <a:gd name="connsiteY0" fmla="*/ 1845865 h 2451515"/>
                <a:gd name="connsiteX1" fmla="*/ 1020422 w 1519266"/>
                <a:gd name="connsiteY1" fmla="*/ 1745383 h 2451515"/>
                <a:gd name="connsiteX2" fmla="*/ 1006413 w 1519266"/>
                <a:gd name="connsiteY2" fmla="*/ 1471000 h 2451515"/>
                <a:gd name="connsiteX3" fmla="*/ 1035768 w 1519266"/>
                <a:gd name="connsiteY3" fmla="*/ 1423560 h 2451515"/>
                <a:gd name="connsiteX4" fmla="*/ 1219412 w 1519266"/>
                <a:gd name="connsiteY4" fmla="*/ 1317984 h 2451515"/>
                <a:gd name="connsiteX5" fmla="*/ 1408978 w 1519266"/>
                <a:gd name="connsiteY5" fmla="*/ 1012144 h 2451515"/>
                <a:gd name="connsiteX6" fmla="*/ 1406940 w 1519266"/>
                <a:gd name="connsiteY6" fmla="*/ 989793 h 2451515"/>
                <a:gd name="connsiteX7" fmla="*/ 1430947 w 1519266"/>
                <a:gd name="connsiteY7" fmla="*/ 428355 h 2451515"/>
                <a:gd name="connsiteX8" fmla="*/ 1381915 w 1519266"/>
                <a:gd name="connsiteY8" fmla="*/ 721459 h 2451515"/>
                <a:gd name="connsiteX9" fmla="*/ 1261693 w 1519266"/>
                <a:gd name="connsiteY9" fmla="*/ 460893 h 2451515"/>
                <a:gd name="connsiteX10" fmla="*/ 1004057 w 1519266"/>
                <a:gd name="connsiteY10" fmla="*/ 234267 h 2451515"/>
                <a:gd name="connsiteX11" fmla="*/ 1092249 w 1519266"/>
                <a:gd name="connsiteY11" fmla="*/ 449814 h 2451515"/>
                <a:gd name="connsiteX12" fmla="*/ 462358 w 1519266"/>
                <a:gd name="connsiteY12" fmla="*/ 0 h 2451515"/>
                <a:gd name="connsiteX13" fmla="*/ 317110 w 1519266"/>
                <a:gd name="connsiteY13" fmla="*/ 120986 h 2451515"/>
                <a:gd name="connsiteX14" fmla="*/ 111435 w 1519266"/>
                <a:gd name="connsiteY14" fmla="*/ 381361 h 2451515"/>
                <a:gd name="connsiteX15" fmla="*/ 82843 w 1519266"/>
                <a:gd name="connsiteY15" fmla="*/ 925098 h 2451515"/>
                <a:gd name="connsiteX16" fmla="*/ 72527 w 1519266"/>
                <a:gd name="connsiteY16" fmla="*/ 954707 h 2451515"/>
                <a:gd name="connsiteX17" fmla="*/ 92331 w 1519266"/>
                <a:gd name="connsiteY17" fmla="*/ 1037297 h 2451515"/>
                <a:gd name="connsiteX18" fmla="*/ 256044 w 1519266"/>
                <a:gd name="connsiteY18" fmla="*/ 1300792 h 2451515"/>
                <a:gd name="connsiteX19" fmla="*/ 468152 w 1519266"/>
                <a:gd name="connsiteY19" fmla="*/ 1426553 h 2451515"/>
                <a:gd name="connsiteX20" fmla="*/ 493305 w 1519266"/>
                <a:gd name="connsiteY20" fmla="*/ 1457946 h 2451515"/>
                <a:gd name="connsiteX21" fmla="*/ 493305 w 1519266"/>
                <a:gd name="connsiteY21" fmla="*/ 1457946 h 2451515"/>
                <a:gd name="connsiteX22" fmla="*/ 478850 w 1519266"/>
                <a:gd name="connsiteY22" fmla="*/ 1735705 h 2451515"/>
                <a:gd name="connsiteX23" fmla="*/ 407213 w 1519266"/>
                <a:gd name="connsiteY23" fmla="*/ 1841090 h 2451515"/>
                <a:gd name="connsiteX24" fmla="*/ 0 w 1519266"/>
                <a:gd name="connsiteY24" fmla="*/ 1967361 h 2451515"/>
                <a:gd name="connsiteX25" fmla="*/ 719930 w 1519266"/>
                <a:gd name="connsiteY25" fmla="*/ 2444046 h 2451515"/>
                <a:gd name="connsiteX26" fmla="*/ 785708 w 1519266"/>
                <a:gd name="connsiteY26" fmla="*/ 2449204 h 2451515"/>
                <a:gd name="connsiteX27" fmla="*/ 1519267 w 1519266"/>
                <a:gd name="connsiteY27" fmla="*/ 1975002 h 2451515"/>
                <a:gd name="connsiteX28" fmla="*/ 1102947 w 1519266"/>
                <a:gd name="connsiteY28" fmla="*/ 1845865 h 24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19266" h="2451515">
                  <a:moveTo>
                    <a:pt x="1102947" y="1845865"/>
                  </a:moveTo>
                  <a:cubicBezTo>
                    <a:pt x="1051751" y="1830328"/>
                    <a:pt x="1027872" y="1795688"/>
                    <a:pt x="1020422" y="1745383"/>
                  </a:cubicBezTo>
                  <a:cubicBezTo>
                    <a:pt x="1010361" y="1677440"/>
                    <a:pt x="1003993" y="1545820"/>
                    <a:pt x="1006413" y="1471000"/>
                  </a:cubicBezTo>
                  <a:cubicBezTo>
                    <a:pt x="1007177" y="1446611"/>
                    <a:pt x="1011825" y="1433685"/>
                    <a:pt x="1035768" y="1423560"/>
                  </a:cubicBezTo>
                  <a:cubicBezTo>
                    <a:pt x="1101100" y="1395988"/>
                    <a:pt x="1161848" y="1359756"/>
                    <a:pt x="1219412" y="1317984"/>
                  </a:cubicBezTo>
                  <a:cubicBezTo>
                    <a:pt x="1324479" y="1241635"/>
                    <a:pt x="1388346" y="1140453"/>
                    <a:pt x="1408978" y="1012144"/>
                  </a:cubicBezTo>
                  <a:cubicBezTo>
                    <a:pt x="1398344" y="1005585"/>
                    <a:pt x="1405348" y="997499"/>
                    <a:pt x="1406940" y="989793"/>
                  </a:cubicBezTo>
                  <a:cubicBezTo>
                    <a:pt x="1444064" y="803921"/>
                    <a:pt x="1451514" y="616710"/>
                    <a:pt x="1430947" y="428355"/>
                  </a:cubicBezTo>
                  <a:cubicBezTo>
                    <a:pt x="1432220" y="529282"/>
                    <a:pt x="1422287" y="628045"/>
                    <a:pt x="1381915" y="721459"/>
                  </a:cubicBezTo>
                  <a:cubicBezTo>
                    <a:pt x="1375166" y="618494"/>
                    <a:pt x="1328809" y="534950"/>
                    <a:pt x="1261693" y="460893"/>
                  </a:cubicBezTo>
                  <a:cubicBezTo>
                    <a:pt x="1184517" y="375757"/>
                    <a:pt x="1082570" y="318766"/>
                    <a:pt x="1004057" y="234267"/>
                  </a:cubicBezTo>
                  <a:cubicBezTo>
                    <a:pt x="1022077" y="308387"/>
                    <a:pt x="1051687" y="377349"/>
                    <a:pt x="1092249" y="449814"/>
                  </a:cubicBezTo>
                  <a:cubicBezTo>
                    <a:pt x="776858" y="439180"/>
                    <a:pt x="584426" y="270117"/>
                    <a:pt x="462358" y="0"/>
                  </a:cubicBezTo>
                  <a:cubicBezTo>
                    <a:pt x="418357" y="48394"/>
                    <a:pt x="373592" y="94051"/>
                    <a:pt x="317110" y="120986"/>
                  </a:cubicBezTo>
                  <a:cubicBezTo>
                    <a:pt x="204530" y="174793"/>
                    <a:pt x="142126" y="267125"/>
                    <a:pt x="111435" y="381361"/>
                  </a:cubicBezTo>
                  <a:cubicBezTo>
                    <a:pt x="63422" y="559975"/>
                    <a:pt x="53998" y="741772"/>
                    <a:pt x="82843" y="925098"/>
                  </a:cubicBezTo>
                  <a:cubicBezTo>
                    <a:pt x="84435" y="935414"/>
                    <a:pt x="80551" y="931529"/>
                    <a:pt x="72527" y="954707"/>
                  </a:cubicBezTo>
                  <a:cubicBezTo>
                    <a:pt x="73355" y="983617"/>
                    <a:pt x="85900" y="1009724"/>
                    <a:pt x="92331" y="1037297"/>
                  </a:cubicBezTo>
                  <a:cubicBezTo>
                    <a:pt x="117229" y="1143382"/>
                    <a:pt x="168998" y="1232976"/>
                    <a:pt x="256044" y="1300792"/>
                  </a:cubicBezTo>
                  <a:cubicBezTo>
                    <a:pt x="321441" y="1351733"/>
                    <a:pt x="392441" y="1393123"/>
                    <a:pt x="468152" y="1426553"/>
                  </a:cubicBezTo>
                  <a:cubicBezTo>
                    <a:pt x="482862" y="1433048"/>
                    <a:pt x="494324" y="1439925"/>
                    <a:pt x="493305" y="1457946"/>
                  </a:cubicBezTo>
                  <a:cubicBezTo>
                    <a:pt x="493305" y="1457946"/>
                    <a:pt x="493305" y="1457946"/>
                    <a:pt x="493305" y="1457946"/>
                  </a:cubicBezTo>
                  <a:cubicBezTo>
                    <a:pt x="496042" y="1566133"/>
                    <a:pt x="485536" y="1670818"/>
                    <a:pt x="478850" y="1735705"/>
                  </a:cubicBezTo>
                  <a:cubicBezTo>
                    <a:pt x="474074" y="1782379"/>
                    <a:pt x="459110" y="1824979"/>
                    <a:pt x="407213" y="1841090"/>
                  </a:cubicBezTo>
                  <a:cubicBezTo>
                    <a:pt x="271455" y="1883180"/>
                    <a:pt x="135759" y="1925270"/>
                    <a:pt x="0" y="1967361"/>
                  </a:cubicBezTo>
                  <a:cubicBezTo>
                    <a:pt x="182179" y="2213408"/>
                    <a:pt x="423133" y="2370690"/>
                    <a:pt x="719930" y="2444046"/>
                  </a:cubicBezTo>
                  <a:cubicBezTo>
                    <a:pt x="741644" y="2449395"/>
                    <a:pt x="763485" y="2454681"/>
                    <a:pt x="785708" y="2449204"/>
                  </a:cubicBezTo>
                  <a:cubicBezTo>
                    <a:pt x="1084927" y="2375594"/>
                    <a:pt x="1330719" y="2219458"/>
                    <a:pt x="1519267" y="1975002"/>
                  </a:cubicBezTo>
                  <a:cubicBezTo>
                    <a:pt x="1380514" y="1931893"/>
                    <a:pt x="1242017" y="1888020"/>
                    <a:pt x="1102947" y="1845865"/>
                  </a:cubicBezTo>
                  <a:close/>
                </a:path>
              </a:pathLst>
            </a:custGeom>
            <a:solidFill>
              <a:srgbClr val="D8AA8B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57">
              <a:extLst>
                <a:ext uri="{FF2B5EF4-FFF2-40B4-BE49-F238E27FC236}">
                  <a16:creationId xmlns:a16="http://schemas.microsoft.com/office/drawing/2014/main" id="{38A5A988-7100-463B-B7FF-740177B9C57E}"/>
                </a:ext>
              </a:extLst>
            </p:cNvPr>
            <p:cNvSpPr/>
            <p:nvPr/>
          </p:nvSpPr>
          <p:spPr>
            <a:xfrm>
              <a:off x="10374186" y="3766929"/>
              <a:ext cx="1490263" cy="359584"/>
            </a:xfrm>
            <a:custGeom>
              <a:avLst/>
              <a:gdLst>
                <a:gd name="connsiteX0" fmla="*/ 2059418 w 2579384"/>
                <a:gd name="connsiteY0" fmla="*/ 7705 h 622377"/>
                <a:gd name="connsiteX1" fmla="*/ 2171044 w 2579384"/>
                <a:gd name="connsiteY1" fmla="*/ 42854 h 622377"/>
                <a:gd name="connsiteX2" fmla="*/ 2553742 w 2579384"/>
                <a:gd name="connsiteY2" fmla="*/ 453443 h 622377"/>
                <a:gd name="connsiteX3" fmla="*/ 2578704 w 2579384"/>
                <a:gd name="connsiteY3" fmla="*/ 596716 h 622377"/>
                <a:gd name="connsiteX4" fmla="*/ 2557053 w 2579384"/>
                <a:gd name="connsiteY4" fmla="*/ 622123 h 622377"/>
                <a:gd name="connsiteX5" fmla="*/ 2541134 w 2579384"/>
                <a:gd name="connsiteY5" fmla="*/ 622123 h 622377"/>
                <a:gd name="connsiteX6" fmla="*/ 39078 w 2579384"/>
                <a:gd name="connsiteY6" fmla="*/ 622378 h 622377"/>
                <a:gd name="connsiteX7" fmla="*/ 681 w 2579384"/>
                <a:gd name="connsiteY7" fmla="*/ 587801 h 622377"/>
                <a:gd name="connsiteX8" fmla="*/ 141471 w 2579384"/>
                <a:gd name="connsiteY8" fmla="*/ 216374 h 622377"/>
                <a:gd name="connsiteX9" fmla="*/ 362811 w 2579384"/>
                <a:gd name="connsiteY9" fmla="*/ 57245 h 622377"/>
                <a:gd name="connsiteX10" fmla="*/ 540152 w 2579384"/>
                <a:gd name="connsiteY10" fmla="*/ 0 h 622377"/>
                <a:gd name="connsiteX11" fmla="*/ 598289 w 2579384"/>
                <a:gd name="connsiteY11" fmla="*/ 61703 h 622377"/>
                <a:gd name="connsiteX12" fmla="*/ 1205766 w 2579384"/>
                <a:gd name="connsiteY12" fmla="*/ 455671 h 622377"/>
                <a:gd name="connsiteX13" fmla="*/ 1459009 w 2579384"/>
                <a:gd name="connsiteY13" fmla="*/ 434276 h 622377"/>
                <a:gd name="connsiteX14" fmla="*/ 1852341 w 2579384"/>
                <a:gd name="connsiteY14" fmla="*/ 211216 h 622377"/>
                <a:gd name="connsiteX15" fmla="*/ 2022613 w 2579384"/>
                <a:gd name="connsiteY15" fmla="*/ 40880 h 622377"/>
                <a:gd name="connsiteX16" fmla="*/ 2059418 w 2579384"/>
                <a:gd name="connsiteY16" fmla="*/ 7705 h 622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79384" h="622377">
                  <a:moveTo>
                    <a:pt x="2059418" y="7705"/>
                  </a:moveTo>
                  <a:cubicBezTo>
                    <a:pt x="2096605" y="19421"/>
                    <a:pt x="2133602" y="31838"/>
                    <a:pt x="2171044" y="42854"/>
                  </a:cubicBezTo>
                  <a:cubicBezTo>
                    <a:pt x="2380095" y="104048"/>
                    <a:pt x="2498216" y="249613"/>
                    <a:pt x="2553742" y="453443"/>
                  </a:cubicBezTo>
                  <a:cubicBezTo>
                    <a:pt x="2566541" y="500373"/>
                    <a:pt x="2570998" y="548894"/>
                    <a:pt x="2578704" y="596716"/>
                  </a:cubicBezTo>
                  <a:cubicBezTo>
                    <a:pt x="2581569" y="614482"/>
                    <a:pt x="2575583" y="623206"/>
                    <a:pt x="2557053" y="622123"/>
                  </a:cubicBezTo>
                  <a:cubicBezTo>
                    <a:pt x="2551768" y="621805"/>
                    <a:pt x="2546419" y="622123"/>
                    <a:pt x="2541134" y="622123"/>
                  </a:cubicBezTo>
                  <a:cubicBezTo>
                    <a:pt x="1707095" y="622123"/>
                    <a:pt x="873118" y="622059"/>
                    <a:pt x="39078" y="622378"/>
                  </a:cubicBezTo>
                  <a:cubicBezTo>
                    <a:pt x="14180" y="622378"/>
                    <a:pt x="-3776" y="622696"/>
                    <a:pt x="681" y="587801"/>
                  </a:cubicBezTo>
                  <a:cubicBezTo>
                    <a:pt x="17938" y="452488"/>
                    <a:pt x="53852" y="324688"/>
                    <a:pt x="141471" y="216374"/>
                  </a:cubicBezTo>
                  <a:cubicBezTo>
                    <a:pt x="200626" y="143209"/>
                    <a:pt x="273282" y="88001"/>
                    <a:pt x="362811" y="57245"/>
                  </a:cubicBezTo>
                  <a:cubicBezTo>
                    <a:pt x="421522" y="37060"/>
                    <a:pt x="480996" y="19039"/>
                    <a:pt x="540152" y="0"/>
                  </a:cubicBezTo>
                  <a:cubicBezTo>
                    <a:pt x="567787" y="12735"/>
                    <a:pt x="579886" y="40435"/>
                    <a:pt x="598289" y="61703"/>
                  </a:cubicBezTo>
                  <a:cubicBezTo>
                    <a:pt x="762511" y="252160"/>
                    <a:pt x="965322" y="380788"/>
                    <a:pt x="1205766" y="455671"/>
                  </a:cubicBezTo>
                  <a:cubicBezTo>
                    <a:pt x="1296760" y="484008"/>
                    <a:pt x="1376866" y="463441"/>
                    <a:pt x="1459009" y="434276"/>
                  </a:cubicBezTo>
                  <a:cubicBezTo>
                    <a:pt x="1603173" y="383144"/>
                    <a:pt x="1734603" y="309152"/>
                    <a:pt x="1852341" y="211216"/>
                  </a:cubicBezTo>
                  <a:cubicBezTo>
                    <a:pt x="1914362" y="159638"/>
                    <a:pt x="1971354" y="103157"/>
                    <a:pt x="2022613" y="40880"/>
                  </a:cubicBezTo>
                  <a:cubicBezTo>
                    <a:pt x="2033184" y="28336"/>
                    <a:pt x="2040952" y="11971"/>
                    <a:pt x="2059418" y="770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57">
              <a:extLst>
                <a:ext uri="{FF2B5EF4-FFF2-40B4-BE49-F238E27FC236}">
                  <a16:creationId xmlns:a16="http://schemas.microsoft.com/office/drawing/2014/main" id="{3C59C5F4-22CF-4881-A3EE-77B61037B04E}"/>
                </a:ext>
              </a:extLst>
            </p:cNvPr>
            <p:cNvSpPr/>
            <p:nvPr/>
          </p:nvSpPr>
          <p:spPr>
            <a:xfrm>
              <a:off x="10971128" y="3463007"/>
              <a:ext cx="293620" cy="79311"/>
            </a:xfrm>
            <a:custGeom>
              <a:avLst/>
              <a:gdLst>
                <a:gd name="connsiteX0" fmla="*/ 508206 w 508205"/>
                <a:gd name="connsiteY0" fmla="*/ 99208 h 137274"/>
                <a:gd name="connsiteX1" fmla="*/ 342136 w 508205"/>
                <a:gd name="connsiteY1" fmla="*/ 133339 h 137274"/>
                <a:gd name="connsiteX2" fmla="*/ 131875 w 508205"/>
                <a:gd name="connsiteY2" fmla="*/ 128309 h 137274"/>
                <a:gd name="connsiteX3" fmla="*/ 0 w 508205"/>
                <a:gd name="connsiteY3" fmla="*/ 99081 h 137274"/>
                <a:gd name="connsiteX4" fmla="*/ 319 w 508205"/>
                <a:gd name="connsiteY4" fmla="*/ 16683 h 137274"/>
                <a:gd name="connsiteX5" fmla="*/ 25534 w 508205"/>
                <a:gd name="connsiteY5" fmla="*/ 6495 h 137274"/>
                <a:gd name="connsiteX6" fmla="*/ 177977 w 508205"/>
                <a:gd name="connsiteY6" fmla="*/ 59283 h 137274"/>
                <a:gd name="connsiteX7" fmla="*/ 339016 w 508205"/>
                <a:gd name="connsiteY7" fmla="*/ 57628 h 137274"/>
                <a:gd name="connsiteX8" fmla="*/ 508206 w 508205"/>
                <a:gd name="connsiteY8" fmla="*/ 0 h 137274"/>
                <a:gd name="connsiteX9" fmla="*/ 508206 w 508205"/>
                <a:gd name="connsiteY9" fmla="*/ 99208 h 13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8205" h="137274">
                  <a:moveTo>
                    <a:pt x="508206" y="99208"/>
                  </a:moveTo>
                  <a:cubicBezTo>
                    <a:pt x="452934" y="110925"/>
                    <a:pt x="399318" y="128754"/>
                    <a:pt x="342136" y="133339"/>
                  </a:cubicBezTo>
                  <a:cubicBezTo>
                    <a:pt x="271582" y="139070"/>
                    <a:pt x="201983" y="139452"/>
                    <a:pt x="131875" y="128309"/>
                  </a:cubicBezTo>
                  <a:cubicBezTo>
                    <a:pt x="87174" y="121177"/>
                    <a:pt x="44320" y="107232"/>
                    <a:pt x="0" y="99081"/>
                  </a:cubicBezTo>
                  <a:cubicBezTo>
                    <a:pt x="127" y="71636"/>
                    <a:pt x="191" y="44128"/>
                    <a:pt x="319" y="16683"/>
                  </a:cubicBezTo>
                  <a:cubicBezTo>
                    <a:pt x="5540" y="5476"/>
                    <a:pt x="9806" y="-191"/>
                    <a:pt x="25534" y="6495"/>
                  </a:cubicBezTo>
                  <a:cubicBezTo>
                    <a:pt x="75012" y="27699"/>
                    <a:pt x="127226" y="41517"/>
                    <a:pt x="177977" y="59283"/>
                  </a:cubicBezTo>
                  <a:cubicBezTo>
                    <a:pt x="232993" y="78513"/>
                    <a:pt x="284890" y="73801"/>
                    <a:pt x="339016" y="57628"/>
                  </a:cubicBezTo>
                  <a:cubicBezTo>
                    <a:pt x="394605" y="41071"/>
                    <a:pt x="448986" y="21140"/>
                    <a:pt x="508206" y="0"/>
                  </a:cubicBezTo>
                  <a:cubicBezTo>
                    <a:pt x="508206" y="34959"/>
                    <a:pt x="508206" y="67052"/>
                    <a:pt x="508206" y="99208"/>
                  </a:cubicBezTo>
                  <a:close/>
                </a:path>
              </a:pathLst>
            </a:custGeom>
            <a:solidFill>
              <a:srgbClr val="CC9672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57">
              <a:extLst>
                <a:ext uri="{FF2B5EF4-FFF2-40B4-BE49-F238E27FC236}">
                  <a16:creationId xmlns:a16="http://schemas.microsoft.com/office/drawing/2014/main" id="{34306B16-BD3B-48AB-BAE6-56A6DE02ABA8}"/>
                </a:ext>
              </a:extLst>
            </p:cNvPr>
            <p:cNvSpPr/>
            <p:nvPr/>
          </p:nvSpPr>
          <p:spPr>
            <a:xfrm>
              <a:off x="10609869" y="2924918"/>
              <a:ext cx="117525" cy="254291"/>
            </a:xfrm>
            <a:custGeom>
              <a:avLst/>
              <a:gdLst>
                <a:gd name="connsiteX0" fmla="*/ 82939 w 203415"/>
                <a:gd name="connsiteY0" fmla="*/ 0 h 440134"/>
                <a:gd name="connsiteX1" fmla="*/ 153811 w 203415"/>
                <a:gd name="connsiteY1" fmla="*/ 274383 h 440134"/>
                <a:gd name="connsiteX2" fmla="*/ 203415 w 203415"/>
                <a:gd name="connsiteY2" fmla="*/ 440135 h 440134"/>
                <a:gd name="connsiteX3" fmla="*/ 30023 w 203415"/>
                <a:gd name="connsiteY3" fmla="*/ 262030 h 440134"/>
                <a:gd name="connsiteX4" fmla="*/ 7864 w 203415"/>
                <a:gd name="connsiteY4" fmla="*/ 90421 h 440134"/>
                <a:gd name="connsiteX5" fmla="*/ 82939 w 203415"/>
                <a:gd name="connsiteY5" fmla="*/ 0 h 44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415" h="440134">
                  <a:moveTo>
                    <a:pt x="82939" y="0"/>
                  </a:moveTo>
                  <a:cubicBezTo>
                    <a:pt x="106499" y="91504"/>
                    <a:pt x="129231" y="183198"/>
                    <a:pt x="153811" y="274383"/>
                  </a:cubicBezTo>
                  <a:cubicBezTo>
                    <a:pt x="168839" y="330037"/>
                    <a:pt x="186796" y="384863"/>
                    <a:pt x="203415" y="440135"/>
                  </a:cubicBezTo>
                  <a:cubicBezTo>
                    <a:pt x="113312" y="412180"/>
                    <a:pt x="68548" y="339525"/>
                    <a:pt x="30023" y="262030"/>
                  </a:cubicBezTo>
                  <a:cubicBezTo>
                    <a:pt x="3152" y="207969"/>
                    <a:pt x="-9266" y="150341"/>
                    <a:pt x="7864" y="90421"/>
                  </a:cubicBezTo>
                  <a:cubicBezTo>
                    <a:pt x="19453" y="49922"/>
                    <a:pt x="37537" y="13181"/>
                    <a:pt x="82939" y="0"/>
                  </a:cubicBezTo>
                  <a:close/>
                </a:path>
              </a:pathLst>
            </a:custGeom>
            <a:solidFill>
              <a:srgbClr val="D8AA8B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57">
              <a:extLst>
                <a:ext uri="{FF2B5EF4-FFF2-40B4-BE49-F238E27FC236}">
                  <a16:creationId xmlns:a16="http://schemas.microsoft.com/office/drawing/2014/main" id="{F3AD9ADD-D8B0-4D05-BD96-8FAC9CCE0E3E}"/>
                </a:ext>
              </a:extLst>
            </p:cNvPr>
            <p:cNvSpPr/>
            <p:nvPr/>
          </p:nvSpPr>
          <p:spPr>
            <a:xfrm>
              <a:off x="11517973" y="2924845"/>
              <a:ext cx="123245" cy="253381"/>
            </a:xfrm>
            <a:custGeom>
              <a:avLst/>
              <a:gdLst>
                <a:gd name="connsiteX0" fmla="*/ 0 w 213315"/>
                <a:gd name="connsiteY0" fmla="*/ 438479 h 438558"/>
                <a:gd name="connsiteX1" fmla="*/ 118821 w 213315"/>
                <a:gd name="connsiteY1" fmla="*/ 148749 h 438558"/>
                <a:gd name="connsiteX2" fmla="*/ 159001 w 213315"/>
                <a:gd name="connsiteY2" fmla="*/ 0 h 438558"/>
                <a:gd name="connsiteX3" fmla="*/ 166133 w 213315"/>
                <a:gd name="connsiteY3" fmla="*/ 20504 h 438558"/>
                <a:gd name="connsiteX4" fmla="*/ 198290 w 213315"/>
                <a:gd name="connsiteY4" fmla="*/ 224779 h 438558"/>
                <a:gd name="connsiteX5" fmla="*/ 72019 w 213315"/>
                <a:gd name="connsiteY5" fmla="*/ 410398 h 438558"/>
                <a:gd name="connsiteX6" fmla="*/ 0 w 213315"/>
                <a:gd name="connsiteY6" fmla="*/ 438479 h 43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315" h="438558">
                  <a:moveTo>
                    <a:pt x="0" y="438479"/>
                  </a:moveTo>
                  <a:cubicBezTo>
                    <a:pt x="41135" y="342518"/>
                    <a:pt x="87237" y="248722"/>
                    <a:pt x="118821" y="148749"/>
                  </a:cubicBezTo>
                  <a:cubicBezTo>
                    <a:pt x="134358" y="99654"/>
                    <a:pt x="146266" y="49732"/>
                    <a:pt x="159001" y="0"/>
                  </a:cubicBezTo>
                  <a:cubicBezTo>
                    <a:pt x="160657" y="7068"/>
                    <a:pt x="160529" y="14455"/>
                    <a:pt x="166133" y="20504"/>
                  </a:cubicBezTo>
                  <a:cubicBezTo>
                    <a:pt x="222550" y="81316"/>
                    <a:pt x="221660" y="152570"/>
                    <a:pt x="198290" y="224779"/>
                  </a:cubicBezTo>
                  <a:cubicBezTo>
                    <a:pt x="174539" y="298199"/>
                    <a:pt x="132957" y="361494"/>
                    <a:pt x="72019" y="410398"/>
                  </a:cubicBezTo>
                  <a:cubicBezTo>
                    <a:pt x="51260" y="427017"/>
                    <a:pt x="28145" y="439689"/>
                    <a:pt x="0" y="438479"/>
                  </a:cubicBezTo>
                  <a:close/>
                </a:path>
              </a:pathLst>
            </a:custGeom>
            <a:solidFill>
              <a:srgbClr val="D8AA8B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57">
              <a:extLst>
                <a:ext uri="{FF2B5EF4-FFF2-40B4-BE49-F238E27FC236}">
                  <a16:creationId xmlns:a16="http://schemas.microsoft.com/office/drawing/2014/main" id="{B0B8EFC7-7D2B-4100-840B-73F66F2CC6CE}"/>
                </a:ext>
              </a:extLst>
            </p:cNvPr>
            <p:cNvSpPr/>
            <p:nvPr/>
          </p:nvSpPr>
          <p:spPr>
            <a:xfrm>
              <a:off x="10622258" y="2240843"/>
              <a:ext cx="1000478" cy="974311"/>
            </a:xfrm>
            <a:custGeom>
              <a:avLst/>
              <a:gdLst>
                <a:gd name="connsiteX0" fmla="*/ 1704487 w 1731651"/>
                <a:gd name="connsiteY0" fmla="*/ 692302 h 1686362"/>
                <a:gd name="connsiteX1" fmla="*/ 1120825 w 1731651"/>
                <a:gd name="connsiteY1" fmla="*/ 25733 h 1686362"/>
                <a:gd name="connsiteX2" fmla="*/ 616567 w 1731651"/>
                <a:gd name="connsiteY2" fmla="*/ 202754 h 1686362"/>
                <a:gd name="connsiteX3" fmla="*/ 583710 w 1731651"/>
                <a:gd name="connsiteY3" fmla="*/ 212306 h 1686362"/>
                <a:gd name="connsiteX4" fmla="*/ 520670 w 1731651"/>
                <a:gd name="connsiteY4" fmla="*/ 192057 h 1686362"/>
                <a:gd name="connsiteX5" fmla="*/ 319197 w 1731651"/>
                <a:gd name="connsiteY5" fmla="*/ 209122 h 1686362"/>
                <a:gd name="connsiteX6" fmla="*/ 49334 w 1731651"/>
                <a:gd name="connsiteY6" fmla="*/ 449184 h 1686362"/>
                <a:gd name="connsiteX7" fmla="*/ 13038 w 1731651"/>
                <a:gd name="connsiteY7" fmla="*/ 955415 h 1686362"/>
                <a:gd name="connsiteX8" fmla="*/ 62451 w 1731651"/>
                <a:gd name="connsiteY8" fmla="*/ 1218146 h 1686362"/>
                <a:gd name="connsiteX9" fmla="*/ 183247 w 1731651"/>
                <a:gd name="connsiteY9" fmla="*/ 1628926 h 1686362"/>
                <a:gd name="connsiteX10" fmla="*/ 193562 w 1731651"/>
                <a:gd name="connsiteY10" fmla="*/ 1599316 h 1686362"/>
                <a:gd name="connsiteX11" fmla="*/ 222153 w 1731651"/>
                <a:gd name="connsiteY11" fmla="*/ 1055579 h 1686362"/>
                <a:gd name="connsiteX12" fmla="*/ 427829 w 1731651"/>
                <a:gd name="connsiteY12" fmla="*/ 795204 h 1686362"/>
                <a:gd name="connsiteX13" fmla="*/ 573076 w 1731651"/>
                <a:gd name="connsiteY13" fmla="*/ 674218 h 1686362"/>
                <a:gd name="connsiteX14" fmla="*/ 1198129 w 1731651"/>
                <a:gd name="connsiteY14" fmla="*/ 1123777 h 1686362"/>
                <a:gd name="connsiteX15" fmla="*/ 1201058 w 1731651"/>
                <a:gd name="connsiteY15" fmla="*/ 1120593 h 1686362"/>
                <a:gd name="connsiteX16" fmla="*/ 1114711 w 1731651"/>
                <a:gd name="connsiteY16" fmla="*/ 908485 h 1686362"/>
                <a:gd name="connsiteX17" fmla="*/ 1372349 w 1731651"/>
                <a:gd name="connsiteY17" fmla="*/ 1135112 h 1686362"/>
                <a:gd name="connsiteX18" fmla="*/ 1492571 w 1731651"/>
                <a:gd name="connsiteY18" fmla="*/ 1395677 h 1686362"/>
                <a:gd name="connsiteX19" fmla="*/ 1541601 w 1731651"/>
                <a:gd name="connsiteY19" fmla="*/ 1102572 h 1686362"/>
                <a:gd name="connsiteX20" fmla="*/ 1517595 w 1731651"/>
                <a:gd name="connsiteY20" fmla="*/ 1664012 h 1686362"/>
                <a:gd name="connsiteX21" fmla="*/ 1519633 w 1731651"/>
                <a:gd name="connsiteY21" fmla="*/ 1686362 h 1686362"/>
                <a:gd name="connsiteX22" fmla="*/ 1519633 w 1731651"/>
                <a:gd name="connsiteY22" fmla="*/ 1686362 h 1686362"/>
                <a:gd name="connsiteX23" fmla="*/ 1644185 w 1731651"/>
                <a:gd name="connsiteY23" fmla="*/ 1403255 h 1686362"/>
                <a:gd name="connsiteX24" fmla="*/ 1709199 w 1731651"/>
                <a:gd name="connsiteY24" fmla="*/ 1183952 h 1686362"/>
                <a:gd name="connsiteX25" fmla="*/ 1704487 w 1731651"/>
                <a:gd name="connsiteY25" fmla="*/ 692302 h 168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31651" h="1686362">
                  <a:moveTo>
                    <a:pt x="1704487" y="692302"/>
                  </a:moveTo>
                  <a:cubicBezTo>
                    <a:pt x="1644695" y="354178"/>
                    <a:pt x="1444176" y="133411"/>
                    <a:pt x="1120825" y="25733"/>
                  </a:cubicBezTo>
                  <a:cubicBezTo>
                    <a:pt x="918077" y="-41828"/>
                    <a:pt x="735389" y="25860"/>
                    <a:pt x="616567" y="202754"/>
                  </a:cubicBezTo>
                  <a:cubicBezTo>
                    <a:pt x="606888" y="217145"/>
                    <a:pt x="601476" y="225041"/>
                    <a:pt x="583710" y="212306"/>
                  </a:cubicBezTo>
                  <a:cubicBezTo>
                    <a:pt x="565562" y="199316"/>
                    <a:pt x="542894" y="195304"/>
                    <a:pt x="520670" y="192057"/>
                  </a:cubicBezTo>
                  <a:cubicBezTo>
                    <a:pt x="452154" y="182123"/>
                    <a:pt x="386121" y="197151"/>
                    <a:pt x="319197" y="209122"/>
                  </a:cubicBezTo>
                  <a:cubicBezTo>
                    <a:pt x="179044" y="234147"/>
                    <a:pt x="94736" y="319856"/>
                    <a:pt x="49334" y="449184"/>
                  </a:cubicBezTo>
                  <a:cubicBezTo>
                    <a:pt x="-8739" y="614426"/>
                    <a:pt x="-7912" y="805392"/>
                    <a:pt x="13038" y="955415"/>
                  </a:cubicBezTo>
                  <a:cubicBezTo>
                    <a:pt x="13038" y="957389"/>
                    <a:pt x="60159" y="1206939"/>
                    <a:pt x="62451" y="1218146"/>
                  </a:cubicBezTo>
                  <a:cubicBezTo>
                    <a:pt x="99957" y="1403255"/>
                    <a:pt x="183055" y="1627270"/>
                    <a:pt x="183247" y="1628926"/>
                  </a:cubicBezTo>
                  <a:cubicBezTo>
                    <a:pt x="194390" y="1624150"/>
                    <a:pt x="195218" y="1609631"/>
                    <a:pt x="193562" y="1599316"/>
                  </a:cubicBezTo>
                  <a:cubicBezTo>
                    <a:pt x="164716" y="1415990"/>
                    <a:pt x="174140" y="1234129"/>
                    <a:pt x="222153" y="1055579"/>
                  </a:cubicBezTo>
                  <a:cubicBezTo>
                    <a:pt x="252845" y="941343"/>
                    <a:pt x="315249" y="849011"/>
                    <a:pt x="427829" y="795204"/>
                  </a:cubicBezTo>
                  <a:cubicBezTo>
                    <a:pt x="484310" y="768205"/>
                    <a:pt x="529075" y="722613"/>
                    <a:pt x="573076" y="674218"/>
                  </a:cubicBezTo>
                  <a:cubicBezTo>
                    <a:pt x="694508" y="942935"/>
                    <a:pt x="885602" y="1111551"/>
                    <a:pt x="1198129" y="1123777"/>
                  </a:cubicBezTo>
                  <a:cubicBezTo>
                    <a:pt x="1199338" y="1122822"/>
                    <a:pt x="1200357" y="1121803"/>
                    <a:pt x="1201058" y="1120593"/>
                  </a:cubicBezTo>
                  <a:cubicBezTo>
                    <a:pt x="1161451" y="1049339"/>
                    <a:pt x="1132478" y="981395"/>
                    <a:pt x="1114711" y="908485"/>
                  </a:cubicBezTo>
                  <a:cubicBezTo>
                    <a:pt x="1193226" y="992985"/>
                    <a:pt x="1295172" y="1049976"/>
                    <a:pt x="1372349" y="1135112"/>
                  </a:cubicBezTo>
                  <a:cubicBezTo>
                    <a:pt x="1439464" y="1209168"/>
                    <a:pt x="1485884" y="1292712"/>
                    <a:pt x="1492571" y="1395677"/>
                  </a:cubicBezTo>
                  <a:cubicBezTo>
                    <a:pt x="1532942" y="1302327"/>
                    <a:pt x="1542875" y="1203500"/>
                    <a:pt x="1541601" y="1102572"/>
                  </a:cubicBezTo>
                  <a:cubicBezTo>
                    <a:pt x="1562169" y="1290992"/>
                    <a:pt x="1554782" y="1478139"/>
                    <a:pt x="1517595" y="1664012"/>
                  </a:cubicBezTo>
                  <a:cubicBezTo>
                    <a:pt x="1516067" y="1671716"/>
                    <a:pt x="1508999" y="1679803"/>
                    <a:pt x="1519633" y="1686362"/>
                  </a:cubicBezTo>
                  <a:cubicBezTo>
                    <a:pt x="1519633" y="1686362"/>
                    <a:pt x="1519633" y="1686362"/>
                    <a:pt x="1519633" y="1686362"/>
                  </a:cubicBezTo>
                  <a:cubicBezTo>
                    <a:pt x="1528547" y="1664458"/>
                    <a:pt x="1620816" y="1472344"/>
                    <a:pt x="1644185" y="1403255"/>
                  </a:cubicBezTo>
                  <a:cubicBezTo>
                    <a:pt x="1668000" y="1332701"/>
                    <a:pt x="1685830" y="1274627"/>
                    <a:pt x="1709199" y="1183952"/>
                  </a:cubicBezTo>
                  <a:cubicBezTo>
                    <a:pt x="1745495" y="1019665"/>
                    <a:pt x="1733269" y="855060"/>
                    <a:pt x="1704487" y="692302"/>
                  </a:cubicBezTo>
                  <a:close/>
                </a:path>
              </a:pathLst>
            </a:custGeom>
            <a:solidFill>
              <a:srgbClr val="6C4527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50D75C7-6B8D-4EE1-912C-A6B41640DF62}"/>
              </a:ext>
            </a:extLst>
          </p:cNvPr>
          <p:cNvGrpSpPr/>
          <p:nvPr/>
        </p:nvGrpSpPr>
        <p:grpSpPr>
          <a:xfrm>
            <a:off x="2037699" y="3752526"/>
            <a:ext cx="1436959" cy="1751145"/>
            <a:chOff x="6897268" y="2370124"/>
            <a:chExt cx="1440927" cy="1755981"/>
          </a:xfrm>
        </p:grpSpPr>
        <p:sp>
          <p:nvSpPr>
            <p:cNvPr id="31" name="Graphic 57">
              <a:extLst>
                <a:ext uri="{FF2B5EF4-FFF2-40B4-BE49-F238E27FC236}">
                  <a16:creationId xmlns:a16="http://schemas.microsoft.com/office/drawing/2014/main" id="{90AE61AE-3672-4CDE-AD1E-372C32AC9DA8}"/>
                </a:ext>
              </a:extLst>
            </p:cNvPr>
            <p:cNvSpPr/>
            <p:nvPr/>
          </p:nvSpPr>
          <p:spPr>
            <a:xfrm>
              <a:off x="7015881" y="2370124"/>
              <a:ext cx="1206139" cy="1486510"/>
            </a:xfrm>
            <a:custGeom>
              <a:avLst/>
              <a:gdLst>
                <a:gd name="connsiteX0" fmla="*/ 2086373 w 2087615"/>
                <a:gd name="connsiteY0" fmla="*/ 1611793 h 2572889"/>
                <a:gd name="connsiteX1" fmla="*/ 2050523 w 2087615"/>
                <a:gd name="connsiteY1" fmla="*/ 952610 h 2572889"/>
                <a:gd name="connsiteX2" fmla="*/ 1974938 w 2087615"/>
                <a:gd name="connsiteY2" fmla="*/ 545141 h 2572889"/>
                <a:gd name="connsiteX3" fmla="*/ 1235968 w 2087615"/>
                <a:gd name="connsiteY3" fmla="*/ 768 h 2572889"/>
                <a:gd name="connsiteX4" fmla="*/ 937642 w 2087615"/>
                <a:gd name="connsiteY4" fmla="*/ 13376 h 2572889"/>
                <a:gd name="connsiteX5" fmla="*/ 524124 w 2087615"/>
                <a:gd name="connsiteY5" fmla="*/ 130605 h 2572889"/>
                <a:gd name="connsiteX6" fmla="*/ 155881 w 2087615"/>
                <a:gd name="connsiteY6" fmla="*/ 589142 h 2572889"/>
                <a:gd name="connsiteX7" fmla="*/ 123852 w 2087615"/>
                <a:gd name="connsiteY7" fmla="*/ 866264 h 2572889"/>
                <a:gd name="connsiteX8" fmla="*/ 123151 w 2087615"/>
                <a:gd name="connsiteY8" fmla="*/ 1272204 h 2572889"/>
                <a:gd name="connsiteX9" fmla="*/ 194660 w 2087615"/>
                <a:gd name="connsiteY9" fmla="*/ 1693936 h 2572889"/>
                <a:gd name="connsiteX10" fmla="*/ 199882 w 2087615"/>
                <a:gd name="connsiteY10" fmla="*/ 2053201 h 2572889"/>
                <a:gd name="connsiteX11" fmla="*/ 53488 w 2087615"/>
                <a:gd name="connsiteY11" fmla="*/ 2447615 h 2572889"/>
                <a:gd name="connsiteX12" fmla="*/ 0 w 2087615"/>
                <a:gd name="connsiteY12" fmla="*/ 2572104 h 2572889"/>
                <a:gd name="connsiteX13" fmla="*/ 26299 w 2087615"/>
                <a:gd name="connsiteY13" fmla="*/ 2564081 h 2572889"/>
                <a:gd name="connsiteX14" fmla="*/ 1914318 w 2087615"/>
                <a:gd name="connsiteY14" fmla="*/ 2480600 h 2572889"/>
                <a:gd name="connsiteX15" fmla="*/ 2021741 w 2087615"/>
                <a:gd name="connsiteY15" fmla="*/ 2158713 h 2572889"/>
                <a:gd name="connsiteX16" fmla="*/ 2086373 w 2087615"/>
                <a:gd name="connsiteY16" fmla="*/ 1611793 h 257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87615" h="2572889">
                  <a:moveTo>
                    <a:pt x="2086373" y="1611793"/>
                  </a:moveTo>
                  <a:cubicBezTo>
                    <a:pt x="2077458" y="1391916"/>
                    <a:pt x="2061412" y="1172359"/>
                    <a:pt x="2050523" y="952610"/>
                  </a:cubicBezTo>
                  <a:cubicBezTo>
                    <a:pt x="2043582" y="813157"/>
                    <a:pt x="2019894" y="677462"/>
                    <a:pt x="1974938" y="545141"/>
                  </a:cubicBezTo>
                  <a:cubicBezTo>
                    <a:pt x="1857837" y="200267"/>
                    <a:pt x="1600136" y="10192"/>
                    <a:pt x="1235968" y="768"/>
                  </a:cubicBezTo>
                  <a:cubicBezTo>
                    <a:pt x="1136187" y="-1843"/>
                    <a:pt x="1036723" y="2168"/>
                    <a:pt x="937642" y="13376"/>
                  </a:cubicBezTo>
                  <a:cubicBezTo>
                    <a:pt x="793414" y="29677"/>
                    <a:pt x="653770" y="63680"/>
                    <a:pt x="524124" y="130605"/>
                  </a:cubicBezTo>
                  <a:cubicBezTo>
                    <a:pt x="333858" y="228795"/>
                    <a:pt x="199500" y="373214"/>
                    <a:pt x="155881" y="589142"/>
                  </a:cubicBezTo>
                  <a:cubicBezTo>
                    <a:pt x="137415" y="680518"/>
                    <a:pt x="131938" y="773614"/>
                    <a:pt x="123852" y="866264"/>
                  </a:cubicBezTo>
                  <a:cubicBezTo>
                    <a:pt x="112071" y="1001577"/>
                    <a:pt x="110861" y="1136954"/>
                    <a:pt x="123151" y="1272204"/>
                  </a:cubicBezTo>
                  <a:cubicBezTo>
                    <a:pt x="136077" y="1414585"/>
                    <a:pt x="168553" y="1553720"/>
                    <a:pt x="194660" y="1693936"/>
                  </a:cubicBezTo>
                  <a:cubicBezTo>
                    <a:pt x="216883" y="1813266"/>
                    <a:pt x="224143" y="1932597"/>
                    <a:pt x="199882" y="2053201"/>
                  </a:cubicBezTo>
                  <a:cubicBezTo>
                    <a:pt x="171864" y="2192717"/>
                    <a:pt x="114809" y="2320644"/>
                    <a:pt x="53488" y="2447615"/>
                  </a:cubicBezTo>
                  <a:cubicBezTo>
                    <a:pt x="33876" y="2488178"/>
                    <a:pt x="8150" y="2526511"/>
                    <a:pt x="0" y="2572104"/>
                  </a:cubicBezTo>
                  <a:cubicBezTo>
                    <a:pt x="10443" y="2574842"/>
                    <a:pt x="18912" y="2570002"/>
                    <a:pt x="26299" y="2564081"/>
                  </a:cubicBezTo>
                  <a:cubicBezTo>
                    <a:pt x="92650" y="2511038"/>
                    <a:pt x="1903620" y="2490279"/>
                    <a:pt x="1914318" y="2480600"/>
                  </a:cubicBezTo>
                  <a:cubicBezTo>
                    <a:pt x="1962076" y="2377316"/>
                    <a:pt x="1994233" y="2268811"/>
                    <a:pt x="2021741" y="2158713"/>
                  </a:cubicBezTo>
                  <a:cubicBezTo>
                    <a:pt x="2066697" y="1979017"/>
                    <a:pt x="2093887" y="1796965"/>
                    <a:pt x="2086373" y="1611793"/>
                  </a:cubicBezTo>
                  <a:close/>
                </a:path>
              </a:pathLst>
            </a:custGeom>
            <a:solidFill>
              <a:srgbClr val="FBD770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57">
              <a:extLst>
                <a:ext uri="{FF2B5EF4-FFF2-40B4-BE49-F238E27FC236}">
                  <a16:creationId xmlns:a16="http://schemas.microsoft.com/office/drawing/2014/main" id="{DDBC0F9A-4F97-4E04-B663-C83BFE1F0874}"/>
                </a:ext>
              </a:extLst>
            </p:cNvPr>
            <p:cNvSpPr/>
            <p:nvPr/>
          </p:nvSpPr>
          <p:spPr>
            <a:xfrm>
              <a:off x="7537195" y="3861222"/>
              <a:ext cx="24281" cy="27519"/>
            </a:xfrm>
            <a:custGeom>
              <a:avLst/>
              <a:gdLst>
                <a:gd name="connsiteX0" fmla="*/ 38906 w 42026"/>
                <a:gd name="connsiteY0" fmla="*/ 47630 h 47630"/>
                <a:gd name="connsiteX1" fmla="*/ 0 w 42026"/>
                <a:gd name="connsiteY1" fmla="*/ 0 h 47630"/>
                <a:gd name="connsiteX2" fmla="*/ 42027 w 42026"/>
                <a:gd name="connsiteY2" fmla="*/ 44765 h 47630"/>
                <a:gd name="connsiteX3" fmla="*/ 38906 w 42026"/>
                <a:gd name="connsiteY3" fmla="*/ 47630 h 4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26" h="47630">
                  <a:moveTo>
                    <a:pt x="38906" y="47630"/>
                  </a:moveTo>
                  <a:cubicBezTo>
                    <a:pt x="25917" y="31775"/>
                    <a:pt x="12926" y="15919"/>
                    <a:pt x="0" y="0"/>
                  </a:cubicBezTo>
                  <a:cubicBezTo>
                    <a:pt x="21204" y="9042"/>
                    <a:pt x="32730" y="25917"/>
                    <a:pt x="42027" y="44765"/>
                  </a:cubicBezTo>
                  <a:cubicBezTo>
                    <a:pt x="40944" y="45720"/>
                    <a:pt x="39925" y="46675"/>
                    <a:pt x="38906" y="47630"/>
                  </a:cubicBezTo>
                  <a:close/>
                </a:path>
              </a:pathLst>
            </a:custGeom>
            <a:solidFill>
              <a:srgbClr val="49122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57">
              <a:extLst>
                <a:ext uri="{FF2B5EF4-FFF2-40B4-BE49-F238E27FC236}">
                  <a16:creationId xmlns:a16="http://schemas.microsoft.com/office/drawing/2014/main" id="{759B3291-BF45-4277-9E57-8818E80F019E}"/>
                </a:ext>
              </a:extLst>
            </p:cNvPr>
            <p:cNvSpPr/>
            <p:nvPr/>
          </p:nvSpPr>
          <p:spPr>
            <a:xfrm>
              <a:off x="6897268" y="3651174"/>
              <a:ext cx="1440927" cy="474931"/>
            </a:xfrm>
            <a:custGeom>
              <a:avLst/>
              <a:gdLst>
                <a:gd name="connsiteX0" fmla="*/ 2493783 w 2493991"/>
                <a:gd name="connsiteY0" fmla="*/ 798978 h 822022"/>
                <a:gd name="connsiteX1" fmla="*/ 2378400 w 2493991"/>
                <a:gd name="connsiteY1" fmla="*/ 453786 h 822022"/>
                <a:gd name="connsiteX2" fmla="*/ 2119745 w 2493991"/>
                <a:gd name="connsiteY2" fmla="*/ 263265 h 822022"/>
                <a:gd name="connsiteX3" fmla="*/ 1818744 w 2493991"/>
                <a:gd name="connsiteY3" fmla="*/ 170488 h 822022"/>
                <a:gd name="connsiteX4" fmla="*/ 1573715 w 2493991"/>
                <a:gd name="connsiteY4" fmla="*/ 91656 h 822022"/>
                <a:gd name="connsiteX5" fmla="*/ 1559325 w 2493991"/>
                <a:gd name="connsiteY5" fmla="*/ 83314 h 822022"/>
                <a:gd name="connsiteX6" fmla="*/ 1521182 w 2493991"/>
                <a:gd name="connsiteY6" fmla="*/ 19828 h 822022"/>
                <a:gd name="connsiteX7" fmla="*/ 1500933 w 2493991"/>
                <a:gd name="connsiteY7" fmla="*/ 1298 h 822022"/>
                <a:gd name="connsiteX8" fmla="*/ 989544 w 2493991"/>
                <a:gd name="connsiteY8" fmla="*/ 2572 h 822022"/>
                <a:gd name="connsiteX9" fmla="*/ 972351 w 2493991"/>
                <a:gd name="connsiteY9" fmla="*/ 23903 h 822022"/>
                <a:gd name="connsiteX10" fmla="*/ 906637 w 2493991"/>
                <a:gd name="connsiteY10" fmla="*/ 95285 h 822022"/>
                <a:gd name="connsiteX11" fmla="*/ 881802 w 2493991"/>
                <a:gd name="connsiteY11" fmla="*/ 104263 h 822022"/>
                <a:gd name="connsiteX12" fmla="*/ 502925 w 2493991"/>
                <a:gd name="connsiteY12" fmla="*/ 225186 h 822022"/>
                <a:gd name="connsiteX13" fmla="*/ 205490 w 2493991"/>
                <a:gd name="connsiteY13" fmla="*/ 354705 h 822022"/>
                <a:gd name="connsiteX14" fmla="*/ 198995 w 2493991"/>
                <a:gd name="connsiteY14" fmla="*/ 364256 h 822022"/>
                <a:gd name="connsiteX15" fmla="*/ 198995 w 2493991"/>
                <a:gd name="connsiteY15" fmla="*/ 364256 h 822022"/>
                <a:gd name="connsiteX16" fmla="*/ 8792 w 2493991"/>
                <a:gd name="connsiteY16" fmla="*/ 741542 h 822022"/>
                <a:gd name="connsiteX17" fmla="*/ 7455 w 2493991"/>
                <a:gd name="connsiteY17" fmla="*/ 817126 h 822022"/>
                <a:gd name="connsiteX18" fmla="*/ 7455 w 2493991"/>
                <a:gd name="connsiteY18" fmla="*/ 817126 h 822022"/>
                <a:gd name="connsiteX19" fmla="*/ 44642 w 2493991"/>
                <a:gd name="connsiteY19" fmla="*/ 821138 h 822022"/>
                <a:gd name="connsiteX20" fmla="*/ 1498386 w 2493991"/>
                <a:gd name="connsiteY20" fmla="*/ 821329 h 822022"/>
                <a:gd name="connsiteX21" fmla="*/ 2449591 w 2493991"/>
                <a:gd name="connsiteY21" fmla="*/ 821329 h 822022"/>
                <a:gd name="connsiteX22" fmla="*/ 2475062 w 2493991"/>
                <a:gd name="connsiteY22" fmla="*/ 821138 h 822022"/>
                <a:gd name="connsiteX23" fmla="*/ 2493783 w 2493991"/>
                <a:gd name="connsiteY23" fmla="*/ 798978 h 82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93991" h="822022">
                  <a:moveTo>
                    <a:pt x="2493783" y="798978"/>
                  </a:moveTo>
                  <a:cubicBezTo>
                    <a:pt x="2482321" y="674809"/>
                    <a:pt x="2451756" y="557324"/>
                    <a:pt x="2378400" y="453786"/>
                  </a:cubicBezTo>
                  <a:cubicBezTo>
                    <a:pt x="2313132" y="361709"/>
                    <a:pt x="2224939" y="301025"/>
                    <a:pt x="2119745" y="263265"/>
                  </a:cubicBezTo>
                  <a:cubicBezTo>
                    <a:pt x="2019390" y="232381"/>
                    <a:pt x="1918908" y="202008"/>
                    <a:pt x="1818744" y="170488"/>
                  </a:cubicBezTo>
                  <a:cubicBezTo>
                    <a:pt x="1736919" y="144698"/>
                    <a:pt x="1653566" y="123494"/>
                    <a:pt x="1573715" y="91656"/>
                  </a:cubicBezTo>
                  <a:cubicBezTo>
                    <a:pt x="1567539" y="88854"/>
                    <a:pt x="1563081" y="88026"/>
                    <a:pt x="1559325" y="83314"/>
                  </a:cubicBezTo>
                  <a:cubicBezTo>
                    <a:pt x="1544679" y="61473"/>
                    <a:pt x="1529460" y="45681"/>
                    <a:pt x="1521182" y="19828"/>
                  </a:cubicBezTo>
                  <a:cubicBezTo>
                    <a:pt x="1518189" y="10468"/>
                    <a:pt x="1510930" y="3845"/>
                    <a:pt x="1500933" y="1298"/>
                  </a:cubicBezTo>
                  <a:cubicBezTo>
                    <a:pt x="1424839" y="88"/>
                    <a:pt x="1001961" y="-1376"/>
                    <a:pt x="989544" y="2572"/>
                  </a:cubicBezTo>
                  <a:cubicBezTo>
                    <a:pt x="979355" y="6138"/>
                    <a:pt x="974962" y="14734"/>
                    <a:pt x="972351" y="23903"/>
                  </a:cubicBezTo>
                  <a:cubicBezTo>
                    <a:pt x="961972" y="59626"/>
                    <a:pt x="939494" y="80576"/>
                    <a:pt x="906637" y="95285"/>
                  </a:cubicBezTo>
                  <a:cubicBezTo>
                    <a:pt x="898995" y="98724"/>
                    <a:pt x="892882" y="100443"/>
                    <a:pt x="881802" y="104263"/>
                  </a:cubicBezTo>
                  <a:cubicBezTo>
                    <a:pt x="755531" y="144571"/>
                    <a:pt x="629323" y="185197"/>
                    <a:pt x="502925" y="225186"/>
                  </a:cubicBezTo>
                  <a:cubicBezTo>
                    <a:pt x="399196" y="257980"/>
                    <a:pt x="291518" y="281540"/>
                    <a:pt x="205490" y="354705"/>
                  </a:cubicBezTo>
                  <a:cubicBezTo>
                    <a:pt x="203325" y="357889"/>
                    <a:pt x="201160" y="361072"/>
                    <a:pt x="198995" y="364256"/>
                  </a:cubicBezTo>
                  <a:lnTo>
                    <a:pt x="198995" y="364256"/>
                  </a:lnTo>
                  <a:cubicBezTo>
                    <a:pt x="83358" y="463720"/>
                    <a:pt x="30952" y="595340"/>
                    <a:pt x="8792" y="741542"/>
                  </a:cubicBezTo>
                  <a:cubicBezTo>
                    <a:pt x="5099" y="766121"/>
                    <a:pt x="-8209" y="791783"/>
                    <a:pt x="7455" y="817126"/>
                  </a:cubicBezTo>
                  <a:cubicBezTo>
                    <a:pt x="7455" y="817126"/>
                    <a:pt x="7455" y="817126"/>
                    <a:pt x="7455" y="817126"/>
                  </a:cubicBezTo>
                  <a:cubicBezTo>
                    <a:pt x="19108" y="824831"/>
                    <a:pt x="32225" y="821138"/>
                    <a:pt x="44642" y="821138"/>
                  </a:cubicBezTo>
                  <a:cubicBezTo>
                    <a:pt x="529224" y="821329"/>
                    <a:pt x="1013804" y="821329"/>
                    <a:pt x="1498386" y="821329"/>
                  </a:cubicBezTo>
                  <a:cubicBezTo>
                    <a:pt x="1815433" y="821329"/>
                    <a:pt x="2132544" y="821329"/>
                    <a:pt x="2449591" y="821329"/>
                  </a:cubicBezTo>
                  <a:cubicBezTo>
                    <a:pt x="2458060" y="821329"/>
                    <a:pt x="2466593" y="821520"/>
                    <a:pt x="2475062" y="821138"/>
                  </a:cubicBezTo>
                  <a:cubicBezTo>
                    <a:pt x="2489007" y="820565"/>
                    <a:pt x="2495247" y="814643"/>
                    <a:pt x="2493783" y="798978"/>
                  </a:cubicBezTo>
                  <a:close/>
                </a:path>
              </a:pathLst>
            </a:custGeom>
            <a:solidFill>
              <a:schemeClr val="accent2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Graphic 57">
              <a:extLst>
                <a:ext uri="{FF2B5EF4-FFF2-40B4-BE49-F238E27FC236}">
                  <a16:creationId xmlns:a16="http://schemas.microsoft.com/office/drawing/2014/main" id="{EF81E29A-0329-413A-A55A-8E9B804B0F74}"/>
                </a:ext>
              </a:extLst>
            </p:cNvPr>
            <p:cNvSpPr/>
            <p:nvPr/>
          </p:nvSpPr>
          <p:spPr>
            <a:xfrm>
              <a:off x="7463284" y="3623632"/>
              <a:ext cx="309918" cy="502157"/>
            </a:xfrm>
            <a:custGeom>
              <a:avLst/>
              <a:gdLst>
                <a:gd name="connsiteX0" fmla="*/ 536414 w 536413"/>
                <a:gd name="connsiteY0" fmla="*/ 58201 h 869146"/>
                <a:gd name="connsiteX1" fmla="*/ 295142 w 536413"/>
                <a:gd name="connsiteY1" fmla="*/ 62594 h 869146"/>
                <a:gd name="connsiteX2" fmla="*/ 272028 w 536413"/>
                <a:gd name="connsiteY2" fmla="*/ 86028 h 869146"/>
                <a:gd name="connsiteX3" fmla="*/ 271455 w 536413"/>
                <a:gd name="connsiteY3" fmla="*/ 869062 h 869146"/>
                <a:gd name="connsiteX4" fmla="*/ 265278 w 536413"/>
                <a:gd name="connsiteY4" fmla="*/ 869062 h 869146"/>
                <a:gd name="connsiteX5" fmla="*/ 264387 w 536413"/>
                <a:gd name="connsiteY5" fmla="*/ 90421 h 869146"/>
                <a:gd name="connsiteX6" fmla="*/ 236369 w 536413"/>
                <a:gd name="connsiteY6" fmla="*/ 62467 h 869146"/>
                <a:gd name="connsiteX7" fmla="*/ 0 w 536413"/>
                <a:gd name="connsiteY7" fmla="*/ 56991 h 869146"/>
                <a:gd name="connsiteX8" fmla="*/ 10825 w 536413"/>
                <a:gd name="connsiteY8" fmla="*/ 0 h 869146"/>
                <a:gd name="connsiteX9" fmla="*/ 523297 w 536413"/>
                <a:gd name="connsiteY9" fmla="*/ 0 h 869146"/>
                <a:gd name="connsiteX10" fmla="*/ 536414 w 536413"/>
                <a:gd name="connsiteY10" fmla="*/ 58201 h 86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6413" h="869146">
                  <a:moveTo>
                    <a:pt x="536414" y="58201"/>
                  </a:moveTo>
                  <a:cubicBezTo>
                    <a:pt x="458219" y="60366"/>
                    <a:pt x="373338" y="61512"/>
                    <a:pt x="295142" y="62594"/>
                  </a:cubicBezTo>
                  <a:cubicBezTo>
                    <a:pt x="277058" y="62849"/>
                    <a:pt x="271900" y="68071"/>
                    <a:pt x="272028" y="86028"/>
                  </a:cubicBezTo>
                  <a:cubicBezTo>
                    <a:pt x="272664" y="212999"/>
                    <a:pt x="271773" y="776858"/>
                    <a:pt x="271455" y="869062"/>
                  </a:cubicBezTo>
                  <a:cubicBezTo>
                    <a:pt x="269481" y="869253"/>
                    <a:pt x="266551" y="869062"/>
                    <a:pt x="265278" y="869062"/>
                  </a:cubicBezTo>
                  <a:cubicBezTo>
                    <a:pt x="265278" y="756163"/>
                    <a:pt x="263113" y="191031"/>
                    <a:pt x="264387" y="90421"/>
                  </a:cubicBezTo>
                  <a:cubicBezTo>
                    <a:pt x="264705" y="67943"/>
                    <a:pt x="258528" y="62658"/>
                    <a:pt x="236369" y="62467"/>
                  </a:cubicBezTo>
                  <a:cubicBezTo>
                    <a:pt x="159128" y="61894"/>
                    <a:pt x="77176" y="59156"/>
                    <a:pt x="0" y="56991"/>
                  </a:cubicBezTo>
                  <a:cubicBezTo>
                    <a:pt x="2038" y="38142"/>
                    <a:pt x="8787" y="18848"/>
                    <a:pt x="10825" y="0"/>
                  </a:cubicBezTo>
                  <a:cubicBezTo>
                    <a:pt x="181670" y="15283"/>
                    <a:pt x="352515" y="15346"/>
                    <a:pt x="523297" y="0"/>
                  </a:cubicBezTo>
                  <a:cubicBezTo>
                    <a:pt x="529601" y="22414"/>
                    <a:pt x="534376" y="39671"/>
                    <a:pt x="536414" y="58201"/>
                  </a:cubicBezTo>
                  <a:close/>
                </a:path>
              </a:pathLst>
            </a:custGeom>
            <a:solidFill>
              <a:srgbClr val="1E1E11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57">
              <a:extLst>
                <a:ext uri="{FF2B5EF4-FFF2-40B4-BE49-F238E27FC236}">
                  <a16:creationId xmlns:a16="http://schemas.microsoft.com/office/drawing/2014/main" id="{684484F1-308B-4750-8AF1-FADE39CA6DAF}"/>
                </a:ext>
              </a:extLst>
            </p:cNvPr>
            <p:cNvSpPr/>
            <p:nvPr/>
          </p:nvSpPr>
          <p:spPr>
            <a:xfrm>
              <a:off x="7119420" y="2692687"/>
              <a:ext cx="996163" cy="943904"/>
            </a:xfrm>
            <a:custGeom>
              <a:avLst/>
              <a:gdLst>
                <a:gd name="connsiteX0" fmla="*/ 1724095 w 1724184"/>
                <a:gd name="connsiteY0" fmla="*/ 585914 h 1633733"/>
                <a:gd name="connsiteX1" fmla="*/ 1631254 w 1724184"/>
                <a:gd name="connsiteY1" fmla="*/ 461107 h 1633733"/>
                <a:gd name="connsiteX2" fmla="*/ 1597378 w 1724184"/>
                <a:gd name="connsiteY2" fmla="*/ 420481 h 1633733"/>
                <a:gd name="connsiteX3" fmla="*/ 1587381 w 1724184"/>
                <a:gd name="connsiteY3" fmla="*/ 364382 h 1633733"/>
                <a:gd name="connsiteX4" fmla="*/ 1268232 w 1724184"/>
                <a:gd name="connsiteY4" fmla="*/ 71086 h 1633733"/>
                <a:gd name="connsiteX5" fmla="*/ 787726 w 1724184"/>
                <a:gd name="connsiteY5" fmla="*/ 3716 h 1633733"/>
                <a:gd name="connsiteX6" fmla="*/ 384015 w 1724184"/>
                <a:gd name="connsiteY6" fmla="*/ 117952 h 1633733"/>
                <a:gd name="connsiteX7" fmla="*/ 129944 w 1724184"/>
                <a:gd name="connsiteY7" fmla="*/ 407300 h 1633733"/>
                <a:gd name="connsiteX8" fmla="*/ 125933 w 1724184"/>
                <a:gd name="connsiteY8" fmla="*/ 453084 h 1633733"/>
                <a:gd name="connsiteX9" fmla="*/ 50794 w 1724184"/>
                <a:gd name="connsiteY9" fmla="*/ 480656 h 1633733"/>
                <a:gd name="connsiteX10" fmla="*/ 1635 w 1724184"/>
                <a:gd name="connsiteY10" fmla="*/ 624884 h 1633733"/>
                <a:gd name="connsiteX11" fmla="*/ 215717 w 1724184"/>
                <a:gd name="connsiteY11" fmla="*/ 917925 h 1633733"/>
                <a:gd name="connsiteX12" fmla="*/ 479785 w 1724184"/>
                <a:gd name="connsiteY12" fmla="*/ 1300496 h 1633733"/>
                <a:gd name="connsiteX13" fmla="*/ 592939 w 1724184"/>
                <a:gd name="connsiteY13" fmla="*/ 1357677 h 1633733"/>
                <a:gd name="connsiteX14" fmla="*/ 610641 w 1724184"/>
                <a:gd name="connsiteY14" fmla="*/ 1380410 h 1633733"/>
                <a:gd name="connsiteX15" fmla="*/ 611214 w 1724184"/>
                <a:gd name="connsiteY15" fmla="*/ 1617479 h 1633733"/>
                <a:gd name="connsiteX16" fmla="*/ 654451 w 1724184"/>
                <a:gd name="connsiteY16" fmla="*/ 1626458 h 1633733"/>
                <a:gd name="connsiteX17" fmla="*/ 1068924 w 1724184"/>
                <a:gd name="connsiteY17" fmla="*/ 1626585 h 1633733"/>
                <a:gd name="connsiteX18" fmla="*/ 1113052 w 1724184"/>
                <a:gd name="connsiteY18" fmla="*/ 1617607 h 1633733"/>
                <a:gd name="connsiteX19" fmla="*/ 1118719 w 1724184"/>
                <a:gd name="connsiteY19" fmla="*/ 1611303 h 1633733"/>
                <a:gd name="connsiteX20" fmla="*/ 1111014 w 1724184"/>
                <a:gd name="connsiteY20" fmla="*/ 1376908 h 1633733"/>
                <a:gd name="connsiteX21" fmla="*/ 1128971 w 1724184"/>
                <a:gd name="connsiteY21" fmla="*/ 1353348 h 1633733"/>
                <a:gd name="connsiteX22" fmla="*/ 1318218 w 1724184"/>
                <a:gd name="connsiteY22" fmla="*/ 1244142 h 1633733"/>
                <a:gd name="connsiteX23" fmla="*/ 1501162 w 1724184"/>
                <a:gd name="connsiteY23" fmla="*/ 996439 h 1633733"/>
                <a:gd name="connsiteX24" fmla="*/ 1514598 w 1724184"/>
                <a:gd name="connsiteY24" fmla="*/ 889716 h 1633733"/>
                <a:gd name="connsiteX25" fmla="*/ 1514598 w 1724184"/>
                <a:gd name="connsiteY25" fmla="*/ 889716 h 1633733"/>
                <a:gd name="connsiteX26" fmla="*/ 1519246 w 1724184"/>
                <a:gd name="connsiteY26" fmla="*/ 889334 h 1633733"/>
                <a:gd name="connsiteX27" fmla="*/ 1521030 w 1724184"/>
                <a:gd name="connsiteY27" fmla="*/ 892900 h 1633733"/>
                <a:gd name="connsiteX28" fmla="*/ 1571334 w 1724184"/>
                <a:gd name="connsiteY28" fmla="*/ 875771 h 1633733"/>
                <a:gd name="connsiteX29" fmla="*/ 1724095 w 1724184"/>
                <a:gd name="connsiteY29" fmla="*/ 585914 h 163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24184" h="1633733">
                  <a:moveTo>
                    <a:pt x="1724095" y="585914"/>
                  </a:moveTo>
                  <a:cubicBezTo>
                    <a:pt x="1722758" y="524975"/>
                    <a:pt x="1678884" y="464227"/>
                    <a:pt x="1631254" y="461107"/>
                  </a:cubicBezTo>
                  <a:cubicBezTo>
                    <a:pt x="1599607" y="459006"/>
                    <a:pt x="1593175" y="446971"/>
                    <a:pt x="1597378" y="420481"/>
                  </a:cubicBezTo>
                  <a:cubicBezTo>
                    <a:pt x="1610559" y="398958"/>
                    <a:pt x="1594895" y="381575"/>
                    <a:pt x="1587381" y="364382"/>
                  </a:cubicBezTo>
                  <a:cubicBezTo>
                    <a:pt x="1524150" y="220090"/>
                    <a:pt x="1411696" y="127249"/>
                    <a:pt x="1268232" y="71086"/>
                  </a:cubicBezTo>
                  <a:cubicBezTo>
                    <a:pt x="1113943" y="10657"/>
                    <a:pt x="953286" y="-9083"/>
                    <a:pt x="787726" y="3716"/>
                  </a:cubicBezTo>
                  <a:cubicBezTo>
                    <a:pt x="645027" y="14732"/>
                    <a:pt x="509586" y="48608"/>
                    <a:pt x="384015" y="117952"/>
                  </a:cubicBezTo>
                  <a:cubicBezTo>
                    <a:pt x="264812" y="183794"/>
                    <a:pt x="175728" y="276826"/>
                    <a:pt x="129944" y="407300"/>
                  </a:cubicBezTo>
                  <a:cubicBezTo>
                    <a:pt x="124786" y="422009"/>
                    <a:pt x="116763" y="436910"/>
                    <a:pt x="125933" y="453084"/>
                  </a:cubicBezTo>
                  <a:cubicBezTo>
                    <a:pt x="101290" y="463145"/>
                    <a:pt x="72699" y="460407"/>
                    <a:pt x="50794" y="480656"/>
                  </a:cubicBezTo>
                  <a:cubicBezTo>
                    <a:pt x="7940" y="520326"/>
                    <a:pt x="-4987" y="571141"/>
                    <a:pt x="1635" y="624884"/>
                  </a:cubicBezTo>
                  <a:cubicBezTo>
                    <a:pt x="13734" y="722946"/>
                    <a:pt x="152422" y="939448"/>
                    <a:pt x="215717" y="917925"/>
                  </a:cubicBezTo>
                  <a:cubicBezTo>
                    <a:pt x="253923" y="1134044"/>
                    <a:pt x="345300" y="1226503"/>
                    <a:pt x="479785" y="1300496"/>
                  </a:cubicBezTo>
                  <a:cubicBezTo>
                    <a:pt x="516845" y="1320872"/>
                    <a:pt x="553459" y="1342140"/>
                    <a:pt x="592939" y="1357677"/>
                  </a:cubicBezTo>
                  <a:cubicBezTo>
                    <a:pt x="603318" y="1361753"/>
                    <a:pt x="610705" y="1366974"/>
                    <a:pt x="610641" y="1380410"/>
                  </a:cubicBezTo>
                  <a:cubicBezTo>
                    <a:pt x="610195" y="1450073"/>
                    <a:pt x="598224" y="1611112"/>
                    <a:pt x="611214" y="1617479"/>
                  </a:cubicBezTo>
                  <a:cubicBezTo>
                    <a:pt x="625032" y="1623146"/>
                    <a:pt x="639678" y="1625439"/>
                    <a:pt x="654451" y="1626458"/>
                  </a:cubicBezTo>
                  <a:cubicBezTo>
                    <a:pt x="792630" y="1636009"/>
                    <a:pt x="930809" y="1636264"/>
                    <a:pt x="1068924" y="1626585"/>
                  </a:cubicBezTo>
                  <a:cubicBezTo>
                    <a:pt x="1083951" y="1625502"/>
                    <a:pt x="1098915" y="1623338"/>
                    <a:pt x="1113052" y="1617607"/>
                  </a:cubicBezTo>
                  <a:cubicBezTo>
                    <a:pt x="1112797" y="1615505"/>
                    <a:pt x="1118974" y="1613404"/>
                    <a:pt x="1118719" y="1611303"/>
                  </a:cubicBezTo>
                  <a:cubicBezTo>
                    <a:pt x="1108658" y="1533426"/>
                    <a:pt x="1117700" y="1454848"/>
                    <a:pt x="1111014" y="1376908"/>
                  </a:cubicBezTo>
                  <a:cubicBezTo>
                    <a:pt x="1109358" y="1357487"/>
                    <a:pt x="1118974" y="1357550"/>
                    <a:pt x="1128971" y="1353348"/>
                  </a:cubicBezTo>
                  <a:cubicBezTo>
                    <a:pt x="1196660" y="1324820"/>
                    <a:pt x="1258744" y="1286996"/>
                    <a:pt x="1318218" y="1244142"/>
                  </a:cubicBezTo>
                  <a:cubicBezTo>
                    <a:pt x="1415071" y="1174288"/>
                    <a:pt x="1454296" y="1137738"/>
                    <a:pt x="1501162" y="996439"/>
                  </a:cubicBezTo>
                  <a:cubicBezTo>
                    <a:pt x="1513516" y="968039"/>
                    <a:pt x="1514916" y="919135"/>
                    <a:pt x="1514598" y="889716"/>
                  </a:cubicBezTo>
                  <a:cubicBezTo>
                    <a:pt x="1514598" y="889716"/>
                    <a:pt x="1514598" y="889716"/>
                    <a:pt x="1514598" y="889716"/>
                  </a:cubicBezTo>
                  <a:cubicBezTo>
                    <a:pt x="1516190" y="889716"/>
                    <a:pt x="1517718" y="889525"/>
                    <a:pt x="1519246" y="889334"/>
                  </a:cubicBezTo>
                  <a:cubicBezTo>
                    <a:pt x="1519820" y="890544"/>
                    <a:pt x="1520393" y="891690"/>
                    <a:pt x="1521030" y="892900"/>
                  </a:cubicBezTo>
                  <a:cubicBezTo>
                    <a:pt x="1539241" y="891308"/>
                    <a:pt x="1557070" y="886660"/>
                    <a:pt x="1571334" y="875771"/>
                  </a:cubicBezTo>
                  <a:cubicBezTo>
                    <a:pt x="1666849" y="802670"/>
                    <a:pt x="1726833" y="710084"/>
                    <a:pt x="1724095" y="585914"/>
                  </a:cubicBezTo>
                  <a:close/>
                </a:path>
              </a:pathLst>
            </a:custGeom>
            <a:solidFill>
              <a:srgbClr val="FCD4B4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57">
              <a:extLst>
                <a:ext uri="{FF2B5EF4-FFF2-40B4-BE49-F238E27FC236}">
                  <a16:creationId xmlns:a16="http://schemas.microsoft.com/office/drawing/2014/main" id="{D787D18C-34B4-46B2-A577-E7F144227A03}"/>
                </a:ext>
              </a:extLst>
            </p:cNvPr>
            <p:cNvSpPr/>
            <p:nvPr/>
          </p:nvSpPr>
          <p:spPr>
            <a:xfrm>
              <a:off x="7174539" y="2457776"/>
              <a:ext cx="891339" cy="496648"/>
            </a:xfrm>
            <a:custGeom>
              <a:avLst/>
              <a:gdLst>
                <a:gd name="connsiteX0" fmla="*/ 1502040 w 1542752"/>
                <a:gd name="connsiteY0" fmla="*/ 827072 h 859610"/>
                <a:gd name="connsiteX1" fmla="*/ 1281654 w 1542752"/>
                <a:gd name="connsiteY1" fmla="*/ 542373 h 859610"/>
                <a:gd name="connsiteX2" fmla="*/ 913475 w 1542752"/>
                <a:gd name="connsiteY2" fmla="*/ 422978 h 859610"/>
                <a:gd name="connsiteX3" fmla="*/ 374322 w 1542752"/>
                <a:gd name="connsiteY3" fmla="*/ 492259 h 859610"/>
                <a:gd name="connsiteX4" fmla="*/ 41229 w 1542752"/>
                <a:gd name="connsiteY4" fmla="*/ 820004 h 859610"/>
                <a:gd name="connsiteX5" fmla="*/ 30658 w 1542752"/>
                <a:gd name="connsiteY5" fmla="*/ 859611 h 859610"/>
                <a:gd name="connsiteX6" fmla="*/ 30 w 1542752"/>
                <a:gd name="connsiteY6" fmla="*/ 747985 h 859610"/>
                <a:gd name="connsiteX7" fmla="*/ 325864 w 1542752"/>
                <a:gd name="connsiteY7" fmla="*/ 138215 h 859610"/>
                <a:gd name="connsiteX8" fmla="*/ 1460141 w 1542752"/>
                <a:gd name="connsiteY8" fmla="*/ 411262 h 859610"/>
                <a:gd name="connsiteX9" fmla="*/ 1542729 w 1542752"/>
                <a:gd name="connsiteY9" fmla="*/ 737478 h 859610"/>
                <a:gd name="connsiteX10" fmla="*/ 1518596 w 1542752"/>
                <a:gd name="connsiteY10" fmla="*/ 858910 h 859610"/>
                <a:gd name="connsiteX11" fmla="*/ 1502040 w 1542752"/>
                <a:gd name="connsiteY11" fmla="*/ 827072 h 859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2752" h="859610">
                  <a:moveTo>
                    <a:pt x="1502040" y="827072"/>
                  </a:moveTo>
                  <a:cubicBezTo>
                    <a:pt x="1466381" y="702966"/>
                    <a:pt x="1388695" y="610952"/>
                    <a:pt x="1281654" y="542373"/>
                  </a:cubicBezTo>
                  <a:cubicBezTo>
                    <a:pt x="1169519" y="470609"/>
                    <a:pt x="1043757" y="438133"/>
                    <a:pt x="913475" y="422978"/>
                  </a:cubicBezTo>
                  <a:cubicBezTo>
                    <a:pt x="728366" y="401392"/>
                    <a:pt x="547333" y="420941"/>
                    <a:pt x="374322" y="492259"/>
                  </a:cubicBezTo>
                  <a:cubicBezTo>
                    <a:pt x="219588" y="556063"/>
                    <a:pt x="98601" y="656418"/>
                    <a:pt x="41229" y="820004"/>
                  </a:cubicBezTo>
                  <a:cubicBezTo>
                    <a:pt x="36708" y="832867"/>
                    <a:pt x="34160" y="846366"/>
                    <a:pt x="30658" y="859611"/>
                  </a:cubicBezTo>
                  <a:cubicBezTo>
                    <a:pt x="2577" y="827327"/>
                    <a:pt x="-352" y="786382"/>
                    <a:pt x="30" y="747985"/>
                  </a:cubicBezTo>
                  <a:cubicBezTo>
                    <a:pt x="2832" y="488884"/>
                    <a:pt x="114839" y="285500"/>
                    <a:pt x="325864" y="138215"/>
                  </a:cubicBezTo>
                  <a:cubicBezTo>
                    <a:pt x="705760" y="-126935"/>
                    <a:pt x="1242238" y="3093"/>
                    <a:pt x="1460141" y="411262"/>
                  </a:cubicBezTo>
                  <a:cubicBezTo>
                    <a:pt x="1514457" y="513017"/>
                    <a:pt x="1541074" y="622223"/>
                    <a:pt x="1542729" y="737478"/>
                  </a:cubicBezTo>
                  <a:cubicBezTo>
                    <a:pt x="1543303" y="779378"/>
                    <a:pt x="1533114" y="819176"/>
                    <a:pt x="1518596" y="858910"/>
                  </a:cubicBezTo>
                  <a:cubicBezTo>
                    <a:pt x="1503313" y="852797"/>
                    <a:pt x="1503313" y="852797"/>
                    <a:pt x="1502040" y="827072"/>
                  </a:cubicBezTo>
                  <a:close/>
                </a:path>
              </a:pathLst>
            </a:custGeom>
            <a:solidFill>
              <a:srgbClr val="17110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E7AD19A-582C-4A13-A8AD-F542E9BDA435}"/>
              </a:ext>
            </a:extLst>
          </p:cNvPr>
          <p:cNvGrpSpPr/>
          <p:nvPr/>
        </p:nvGrpSpPr>
        <p:grpSpPr>
          <a:xfrm>
            <a:off x="859718" y="4404841"/>
            <a:ext cx="1403050" cy="923330"/>
            <a:chOff x="6210996" y="1433695"/>
            <a:chExt cx="1712589" cy="65687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BC46A32-0C80-4F49-AF2A-EF9678862A06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732CCB2-1CDC-468A-90E0-73DDA439A835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B75BC54-A213-4F5C-BBBE-6FA1A251E356}"/>
              </a:ext>
            </a:extLst>
          </p:cNvPr>
          <p:cNvGrpSpPr/>
          <p:nvPr/>
        </p:nvGrpSpPr>
        <p:grpSpPr>
          <a:xfrm>
            <a:off x="4573164" y="4633712"/>
            <a:ext cx="1403050" cy="923330"/>
            <a:chOff x="6210996" y="1433695"/>
            <a:chExt cx="1712589" cy="65687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A63C4D7-C5BF-4F56-B030-5497EDAEB23C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5BF98BC-6BF5-4C3A-B9D9-C63BD5EC0B17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1664FC0-2FE8-471C-B693-223D1C014EF7}"/>
              </a:ext>
            </a:extLst>
          </p:cNvPr>
          <p:cNvGrpSpPr/>
          <p:nvPr/>
        </p:nvGrpSpPr>
        <p:grpSpPr>
          <a:xfrm>
            <a:off x="8663382" y="4404841"/>
            <a:ext cx="1403050" cy="923330"/>
            <a:chOff x="6210996" y="1433695"/>
            <a:chExt cx="1712589" cy="65687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A315ADC-F550-4D08-8ABB-B2AC58462484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DE3CAB6-6668-4EA0-968E-3745EBC86CDA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44AD882-F3DD-4474-B800-9615A73B3D6F}"/>
              </a:ext>
            </a:extLst>
          </p:cNvPr>
          <p:cNvGrpSpPr/>
          <p:nvPr/>
        </p:nvGrpSpPr>
        <p:grpSpPr>
          <a:xfrm>
            <a:off x="6838814" y="2374810"/>
            <a:ext cx="1403050" cy="923330"/>
            <a:chOff x="6210996" y="1433695"/>
            <a:chExt cx="1712589" cy="656879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981F119-06BF-4C00-96CF-2D4D2E83256D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8D477A1-47D0-4337-AFF0-CFBF28341344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6B300BF-C90C-4564-A1FA-CCA763044839}"/>
              </a:ext>
            </a:extLst>
          </p:cNvPr>
          <p:cNvGrpSpPr/>
          <p:nvPr/>
        </p:nvGrpSpPr>
        <p:grpSpPr>
          <a:xfrm>
            <a:off x="2896321" y="2374204"/>
            <a:ext cx="1403050" cy="923330"/>
            <a:chOff x="6210996" y="1433695"/>
            <a:chExt cx="1712589" cy="65687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5023956-A44B-489C-AD51-610D8ECFB43F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A0C3BA0-D23F-4974-A955-EE78A8AF567D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ACA55A1-9F6C-49CE-81A4-1426BF0C92FB}"/>
              </a:ext>
            </a:extLst>
          </p:cNvPr>
          <p:cNvSpPr txBox="1"/>
          <p:nvPr/>
        </p:nvSpPr>
        <p:spPr>
          <a:xfrm>
            <a:off x="887398" y="3918131"/>
            <a:ext cx="54145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B68683D-EA5B-4B7F-ACCB-2319E23DFBAD}"/>
              </a:ext>
            </a:extLst>
          </p:cNvPr>
          <p:cNvSpPr txBox="1"/>
          <p:nvPr/>
        </p:nvSpPr>
        <p:spPr>
          <a:xfrm>
            <a:off x="4599811" y="4122876"/>
            <a:ext cx="54145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8A5CE0-6306-489C-8EC2-22C5980AE337}"/>
              </a:ext>
            </a:extLst>
          </p:cNvPr>
          <p:cNvSpPr txBox="1"/>
          <p:nvPr/>
        </p:nvSpPr>
        <p:spPr>
          <a:xfrm>
            <a:off x="8697874" y="3957255"/>
            <a:ext cx="54145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29FDAA-C51B-49A1-8E8F-1054CA60E45A}"/>
              </a:ext>
            </a:extLst>
          </p:cNvPr>
          <p:cNvSpPr txBox="1"/>
          <p:nvPr/>
        </p:nvSpPr>
        <p:spPr>
          <a:xfrm>
            <a:off x="6795786" y="1881142"/>
            <a:ext cx="54145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B1F3928-8A9D-46C3-A09D-CCB544F16474}"/>
              </a:ext>
            </a:extLst>
          </p:cNvPr>
          <p:cNvSpPr txBox="1"/>
          <p:nvPr/>
        </p:nvSpPr>
        <p:spPr>
          <a:xfrm>
            <a:off x="2946499" y="1926934"/>
            <a:ext cx="54145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DF67366-FF15-4A5F-AFB5-583824C5C361}"/>
              </a:ext>
            </a:extLst>
          </p:cNvPr>
          <p:cNvGrpSpPr/>
          <p:nvPr/>
        </p:nvGrpSpPr>
        <p:grpSpPr>
          <a:xfrm>
            <a:off x="6673904" y="2857629"/>
            <a:ext cx="4797245" cy="1142740"/>
            <a:chOff x="6665542" y="2749602"/>
            <a:chExt cx="4797245" cy="114274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260DFEE-F9B7-4E3D-AF94-840A3546FC59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F2043F-ED0D-42B8-B214-9907DEB1360B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9073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4CE8F-1CED-40F7-AC64-48FE0BB97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6A76268-58A4-46CC-9F23-D8716A8D494D}"/>
              </a:ext>
            </a:extLst>
          </p:cNvPr>
          <p:cNvGrpSpPr/>
          <p:nvPr/>
        </p:nvGrpSpPr>
        <p:grpSpPr>
          <a:xfrm>
            <a:off x="655984" y="2600771"/>
            <a:ext cx="4938858" cy="1836342"/>
            <a:chOff x="3017859" y="4108966"/>
            <a:chExt cx="1249476" cy="183634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DDAC21-D701-40D2-8DEA-B3FC244D7236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2B77D03-5F5B-44C8-98B9-3BD92BB39B64}"/>
                </a:ext>
              </a:extLst>
            </p:cNvPr>
            <p:cNvSpPr txBox="1"/>
            <p:nvPr/>
          </p:nvSpPr>
          <p:spPr>
            <a:xfrm>
              <a:off x="3017859" y="4108966"/>
              <a:ext cx="124947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27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4CF1C3B-DC22-4549-A94C-C04FCEE2B53C}"/>
              </a:ext>
            </a:extLst>
          </p:cNvPr>
          <p:cNvGrpSpPr/>
          <p:nvPr/>
        </p:nvGrpSpPr>
        <p:grpSpPr>
          <a:xfrm>
            <a:off x="655984" y="5157592"/>
            <a:ext cx="4082652" cy="923330"/>
            <a:chOff x="3049206" y="4283314"/>
            <a:chExt cx="1839465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52FD7B4-2E50-4207-B7DA-2FA660EDEB0C}"/>
                </a:ext>
              </a:extLst>
            </p:cNvPr>
            <p:cNvSpPr txBox="1"/>
            <p:nvPr/>
          </p:nvSpPr>
          <p:spPr>
            <a:xfrm>
              <a:off x="3049206" y="4560313"/>
              <a:ext cx="1839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49F0F6-C9F2-4236-8055-AA72504A6D46}"/>
                </a:ext>
              </a:extLst>
            </p:cNvPr>
            <p:cNvSpPr txBox="1"/>
            <p:nvPr/>
          </p:nvSpPr>
          <p:spPr>
            <a:xfrm>
              <a:off x="3049206" y="4283314"/>
              <a:ext cx="18394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72F73BA-0453-48CA-AC97-719D4679F184}"/>
              </a:ext>
            </a:extLst>
          </p:cNvPr>
          <p:cNvSpPr txBox="1"/>
          <p:nvPr/>
        </p:nvSpPr>
        <p:spPr>
          <a:xfrm>
            <a:off x="1371600" y="970924"/>
            <a:ext cx="9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Oval 2">
            <a:extLst>
              <a:ext uri="{FF2B5EF4-FFF2-40B4-BE49-F238E27FC236}">
                <a16:creationId xmlns:a16="http://schemas.microsoft.com/office/drawing/2014/main" id="{D3A5172B-DA37-4594-87D1-D230B008B66B}"/>
              </a:ext>
            </a:extLst>
          </p:cNvPr>
          <p:cNvSpPr>
            <a:spLocks noChangeAspect="1"/>
          </p:cNvSpPr>
          <p:nvPr/>
        </p:nvSpPr>
        <p:spPr>
          <a:xfrm>
            <a:off x="5749952" y="1688886"/>
            <a:ext cx="688947" cy="532354"/>
          </a:xfrm>
          <a:custGeom>
            <a:avLst/>
            <a:gdLst/>
            <a:ahLst/>
            <a:cxnLst/>
            <a:rect l="l" t="t" r="r" b="b"/>
            <a:pathLst>
              <a:path w="3949160" h="3051548">
                <a:moveTo>
                  <a:pt x="2339911" y="638678"/>
                </a:moveTo>
                <a:cubicBezTo>
                  <a:pt x="3228675" y="638678"/>
                  <a:pt x="3949160" y="1138384"/>
                  <a:pt x="3949160" y="1754802"/>
                </a:cubicBezTo>
                <a:cubicBezTo>
                  <a:pt x="3949160" y="2075792"/>
                  <a:pt x="3753790" y="2365135"/>
                  <a:pt x="3440317" y="2567662"/>
                </a:cubicBezTo>
                <a:lnTo>
                  <a:pt x="3655878" y="3051548"/>
                </a:lnTo>
                <a:lnTo>
                  <a:pt x="2882697" y="2804439"/>
                </a:lnTo>
                <a:cubicBezTo>
                  <a:pt x="2713357" y="2847946"/>
                  <a:pt x="2530504" y="2870926"/>
                  <a:pt x="2339911" y="2870926"/>
                </a:cubicBezTo>
                <a:cubicBezTo>
                  <a:pt x="1451147" y="2870926"/>
                  <a:pt x="730662" y="2371220"/>
                  <a:pt x="730662" y="1754802"/>
                </a:cubicBezTo>
                <a:cubicBezTo>
                  <a:pt x="730662" y="1138384"/>
                  <a:pt x="1451147" y="638678"/>
                  <a:pt x="2339911" y="638678"/>
                </a:cubicBezTo>
                <a:close/>
                <a:moveTo>
                  <a:pt x="1609249" y="0"/>
                </a:moveTo>
                <a:cubicBezTo>
                  <a:pt x="2214487" y="0"/>
                  <a:pt x="2741687" y="231736"/>
                  <a:pt x="3015976" y="574644"/>
                </a:cubicBezTo>
                <a:cubicBezTo>
                  <a:pt x="2789246" y="488504"/>
                  <a:pt x="2533611" y="440957"/>
                  <a:pt x="2263344" y="440957"/>
                </a:cubicBezTo>
                <a:cubicBezTo>
                  <a:pt x="1318096" y="440957"/>
                  <a:pt x="551821" y="1022559"/>
                  <a:pt x="551821" y="1740001"/>
                </a:cubicBezTo>
                <a:cubicBezTo>
                  <a:pt x="551821" y="1819940"/>
                  <a:pt x="561334" y="1898193"/>
                  <a:pt x="580963" y="1973803"/>
                </a:cubicBezTo>
                <a:cubicBezTo>
                  <a:pt x="578579" y="1972737"/>
                  <a:pt x="677277" y="2155498"/>
                  <a:pt x="675039" y="2154187"/>
                </a:cubicBezTo>
                <a:lnTo>
                  <a:pt x="502119" y="2089690"/>
                </a:lnTo>
                <a:lnTo>
                  <a:pt x="213774" y="2502637"/>
                </a:lnTo>
                <a:cubicBezTo>
                  <a:pt x="162937" y="2145510"/>
                  <a:pt x="82414" y="1758692"/>
                  <a:pt x="31577" y="1383752"/>
                </a:cubicBezTo>
                <a:cubicBezTo>
                  <a:pt x="6733" y="1307252"/>
                  <a:pt x="0" y="1197870"/>
                  <a:pt x="0" y="1116124"/>
                </a:cubicBezTo>
                <a:cubicBezTo>
                  <a:pt x="0" y="499706"/>
                  <a:pt x="720485" y="0"/>
                  <a:pt x="16092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EC2FFB4-D11B-4427-A8A2-C74253EB2C1A}"/>
              </a:ext>
            </a:extLst>
          </p:cNvPr>
          <p:cNvSpPr>
            <a:spLocks noChangeAspect="1"/>
          </p:cNvSpPr>
          <p:nvPr/>
        </p:nvSpPr>
        <p:spPr>
          <a:xfrm>
            <a:off x="4938064" y="5400910"/>
            <a:ext cx="522011" cy="519501"/>
          </a:xfrm>
          <a:custGeom>
            <a:avLst/>
            <a:gdLst>
              <a:gd name="connsiteX0" fmla="*/ 357946 w 715890"/>
              <a:gd name="connsiteY0" fmla="*/ 250217 h 712448"/>
              <a:gd name="connsiteX1" fmla="*/ 463953 w 715890"/>
              <a:gd name="connsiteY1" fmla="*/ 356225 h 712448"/>
              <a:gd name="connsiteX2" fmla="*/ 357946 w 715890"/>
              <a:gd name="connsiteY2" fmla="*/ 462232 h 712448"/>
              <a:gd name="connsiteX3" fmla="*/ 251938 w 715890"/>
              <a:gd name="connsiteY3" fmla="*/ 356225 h 712448"/>
              <a:gd name="connsiteX4" fmla="*/ 357946 w 715890"/>
              <a:gd name="connsiteY4" fmla="*/ 250217 h 712448"/>
              <a:gd name="connsiteX5" fmla="*/ 357946 w 715890"/>
              <a:gd name="connsiteY5" fmla="*/ 211987 h 712448"/>
              <a:gd name="connsiteX6" fmla="*/ 213708 w 715890"/>
              <a:gd name="connsiteY6" fmla="*/ 356225 h 712448"/>
              <a:gd name="connsiteX7" fmla="*/ 357946 w 715890"/>
              <a:gd name="connsiteY7" fmla="*/ 500462 h 712448"/>
              <a:gd name="connsiteX8" fmla="*/ 502183 w 715890"/>
              <a:gd name="connsiteY8" fmla="*/ 356225 h 712448"/>
              <a:gd name="connsiteX9" fmla="*/ 357946 w 715890"/>
              <a:gd name="connsiteY9" fmla="*/ 211987 h 712448"/>
              <a:gd name="connsiteX10" fmla="*/ 492301 w 715890"/>
              <a:gd name="connsiteY10" fmla="*/ 185899 h 712448"/>
              <a:gd name="connsiteX11" fmla="*/ 469499 w 715890"/>
              <a:gd name="connsiteY11" fmla="*/ 228506 h 712448"/>
              <a:gd name="connsiteX12" fmla="*/ 512106 w 715890"/>
              <a:gd name="connsiteY12" fmla="*/ 251308 h 712448"/>
              <a:gd name="connsiteX13" fmla="*/ 534908 w 715890"/>
              <a:gd name="connsiteY13" fmla="*/ 208701 h 712448"/>
              <a:gd name="connsiteX14" fmla="*/ 492301 w 715890"/>
              <a:gd name="connsiteY14" fmla="*/ 185899 h 712448"/>
              <a:gd name="connsiteX15" fmla="*/ 252385 w 715890"/>
              <a:gd name="connsiteY15" fmla="*/ 142889 h 712448"/>
              <a:gd name="connsiteX16" fmla="*/ 463486 w 715890"/>
              <a:gd name="connsiteY16" fmla="*/ 142889 h 712448"/>
              <a:gd name="connsiteX17" fmla="*/ 582256 w 715890"/>
              <a:gd name="connsiteY17" fmla="*/ 261659 h 712448"/>
              <a:gd name="connsiteX18" fmla="*/ 582256 w 715890"/>
              <a:gd name="connsiteY18" fmla="*/ 450809 h 712448"/>
              <a:gd name="connsiteX19" fmla="*/ 463486 w 715890"/>
              <a:gd name="connsiteY19" fmla="*/ 569580 h 712448"/>
              <a:gd name="connsiteX20" fmla="*/ 252385 w 715890"/>
              <a:gd name="connsiteY20" fmla="*/ 569580 h 712448"/>
              <a:gd name="connsiteX21" fmla="*/ 133615 w 715890"/>
              <a:gd name="connsiteY21" fmla="*/ 450809 h 712448"/>
              <a:gd name="connsiteX22" fmla="*/ 133615 w 715890"/>
              <a:gd name="connsiteY22" fmla="*/ 261659 h 712448"/>
              <a:gd name="connsiteX23" fmla="*/ 252385 w 715890"/>
              <a:gd name="connsiteY23" fmla="*/ 142889 h 712448"/>
              <a:gd name="connsiteX24" fmla="*/ 244479 w 715890"/>
              <a:gd name="connsiteY24" fmla="*/ 104775 h 712448"/>
              <a:gd name="connsiteX25" fmla="*/ 95870 w 715890"/>
              <a:gd name="connsiteY25" fmla="*/ 253384 h 712448"/>
              <a:gd name="connsiteX26" fmla="*/ 95870 w 715890"/>
              <a:gd name="connsiteY26" fmla="*/ 459066 h 712448"/>
              <a:gd name="connsiteX27" fmla="*/ 244479 w 715890"/>
              <a:gd name="connsiteY27" fmla="*/ 607674 h 712448"/>
              <a:gd name="connsiteX28" fmla="*/ 471412 w 715890"/>
              <a:gd name="connsiteY28" fmla="*/ 607674 h 712448"/>
              <a:gd name="connsiteX29" fmla="*/ 620021 w 715890"/>
              <a:gd name="connsiteY29" fmla="*/ 459066 h 712448"/>
              <a:gd name="connsiteX30" fmla="*/ 620021 w 715890"/>
              <a:gd name="connsiteY30" fmla="*/ 253384 h 712448"/>
              <a:gd name="connsiteX31" fmla="*/ 471412 w 715890"/>
              <a:gd name="connsiteY31" fmla="*/ 104775 h 712448"/>
              <a:gd name="connsiteX32" fmla="*/ 116506 w 715890"/>
              <a:gd name="connsiteY32" fmla="*/ 0 h 712448"/>
              <a:gd name="connsiteX33" fmla="*/ 600652 w 715890"/>
              <a:gd name="connsiteY33" fmla="*/ 0 h 712448"/>
              <a:gd name="connsiteX34" fmla="*/ 715166 w 715890"/>
              <a:gd name="connsiteY34" fmla="*/ 113789 h 712448"/>
              <a:gd name="connsiteX35" fmla="*/ 715890 w 715890"/>
              <a:gd name="connsiteY35" fmla="*/ 596485 h 712448"/>
              <a:gd name="connsiteX36" fmla="*/ 599203 w 715890"/>
              <a:gd name="connsiteY36" fmla="*/ 712448 h 712448"/>
              <a:gd name="connsiteX37" fmla="*/ 357855 w 715890"/>
              <a:gd name="connsiteY37" fmla="*/ 712448 h 712448"/>
              <a:gd name="connsiteX38" fmla="*/ 116506 w 715890"/>
              <a:gd name="connsiteY38" fmla="*/ 712448 h 712448"/>
              <a:gd name="connsiteX39" fmla="*/ 544 w 715890"/>
              <a:gd name="connsiteY39" fmla="*/ 597210 h 712448"/>
              <a:gd name="connsiteX40" fmla="*/ 544 w 715890"/>
              <a:gd name="connsiteY40" fmla="*/ 115239 h 712448"/>
              <a:gd name="connsiteX41" fmla="*/ 116506 w 715890"/>
              <a:gd name="connsiteY41" fmla="*/ 0 h 71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5890" h="712448">
                <a:moveTo>
                  <a:pt x="357946" y="250217"/>
                </a:moveTo>
                <a:cubicBezTo>
                  <a:pt x="416495" y="250217"/>
                  <a:pt x="463953" y="297675"/>
                  <a:pt x="463953" y="356225"/>
                </a:cubicBezTo>
                <a:cubicBezTo>
                  <a:pt x="463953" y="414774"/>
                  <a:pt x="416495" y="462232"/>
                  <a:pt x="357946" y="462232"/>
                </a:cubicBezTo>
                <a:cubicBezTo>
                  <a:pt x="299396" y="462232"/>
                  <a:pt x="251938" y="414774"/>
                  <a:pt x="251938" y="356225"/>
                </a:cubicBezTo>
                <a:cubicBezTo>
                  <a:pt x="251938" y="297675"/>
                  <a:pt x="299396" y="250217"/>
                  <a:pt x="357946" y="250217"/>
                </a:cubicBezTo>
                <a:close/>
                <a:moveTo>
                  <a:pt x="357946" y="211987"/>
                </a:moveTo>
                <a:cubicBezTo>
                  <a:pt x="278280" y="211987"/>
                  <a:pt x="213708" y="276559"/>
                  <a:pt x="213708" y="356225"/>
                </a:cubicBezTo>
                <a:cubicBezTo>
                  <a:pt x="213708" y="435890"/>
                  <a:pt x="278280" y="500462"/>
                  <a:pt x="357946" y="500462"/>
                </a:cubicBezTo>
                <a:cubicBezTo>
                  <a:pt x="437612" y="500462"/>
                  <a:pt x="502183" y="435890"/>
                  <a:pt x="502183" y="356225"/>
                </a:cubicBezTo>
                <a:cubicBezTo>
                  <a:pt x="502183" y="276559"/>
                  <a:pt x="437592" y="211987"/>
                  <a:pt x="357946" y="211987"/>
                </a:cubicBezTo>
                <a:close/>
                <a:moveTo>
                  <a:pt x="492301" y="185899"/>
                </a:moveTo>
                <a:cubicBezTo>
                  <a:pt x="474238" y="191368"/>
                  <a:pt x="464030" y="210444"/>
                  <a:pt x="469499" y="228506"/>
                </a:cubicBezTo>
                <a:cubicBezTo>
                  <a:pt x="474968" y="246569"/>
                  <a:pt x="494043" y="256777"/>
                  <a:pt x="512106" y="251308"/>
                </a:cubicBezTo>
                <a:cubicBezTo>
                  <a:pt x="530168" y="245839"/>
                  <a:pt x="540377" y="226764"/>
                  <a:pt x="534908" y="208701"/>
                </a:cubicBezTo>
                <a:cubicBezTo>
                  <a:pt x="529438" y="190639"/>
                  <a:pt x="510362" y="180430"/>
                  <a:pt x="492301" y="185899"/>
                </a:cubicBezTo>
                <a:close/>
                <a:moveTo>
                  <a:pt x="252385" y="142889"/>
                </a:moveTo>
                <a:lnTo>
                  <a:pt x="463486" y="142889"/>
                </a:lnTo>
                <a:cubicBezTo>
                  <a:pt x="529069" y="142889"/>
                  <a:pt x="582256" y="196058"/>
                  <a:pt x="582256" y="261659"/>
                </a:cubicBezTo>
                <a:lnTo>
                  <a:pt x="582256" y="450809"/>
                </a:lnTo>
                <a:cubicBezTo>
                  <a:pt x="582256" y="516392"/>
                  <a:pt x="529088" y="569580"/>
                  <a:pt x="463486" y="569580"/>
                </a:cubicBezTo>
                <a:lnTo>
                  <a:pt x="252385" y="569580"/>
                </a:lnTo>
                <a:cubicBezTo>
                  <a:pt x="186803" y="569580"/>
                  <a:pt x="133615" y="516411"/>
                  <a:pt x="133615" y="450809"/>
                </a:cubicBezTo>
                <a:lnTo>
                  <a:pt x="133615" y="261659"/>
                </a:lnTo>
                <a:cubicBezTo>
                  <a:pt x="133615" y="196077"/>
                  <a:pt x="186784" y="142889"/>
                  <a:pt x="252385" y="142889"/>
                </a:cubicBezTo>
                <a:close/>
                <a:moveTo>
                  <a:pt x="244479" y="104775"/>
                </a:moveTo>
                <a:cubicBezTo>
                  <a:pt x="162404" y="104775"/>
                  <a:pt x="95870" y="171309"/>
                  <a:pt x="95870" y="253384"/>
                </a:cubicBezTo>
                <a:lnTo>
                  <a:pt x="95870" y="459066"/>
                </a:lnTo>
                <a:cubicBezTo>
                  <a:pt x="95870" y="541141"/>
                  <a:pt x="162404" y="607674"/>
                  <a:pt x="244479" y="607674"/>
                </a:cubicBezTo>
                <a:lnTo>
                  <a:pt x="471412" y="607674"/>
                </a:lnTo>
                <a:cubicBezTo>
                  <a:pt x="553487" y="607674"/>
                  <a:pt x="620021" y="541141"/>
                  <a:pt x="620021" y="459066"/>
                </a:cubicBezTo>
                <a:lnTo>
                  <a:pt x="620021" y="253384"/>
                </a:lnTo>
                <a:cubicBezTo>
                  <a:pt x="620021" y="171309"/>
                  <a:pt x="553487" y="104775"/>
                  <a:pt x="471412" y="104775"/>
                </a:cubicBezTo>
                <a:close/>
                <a:moveTo>
                  <a:pt x="116506" y="0"/>
                </a:moveTo>
                <a:cubicBezTo>
                  <a:pt x="278130" y="0"/>
                  <a:pt x="439029" y="0"/>
                  <a:pt x="600652" y="0"/>
                </a:cubicBezTo>
                <a:cubicBezTo>
                  <a:pt x="668055" y="0"/>
                  <a:pt x="715166" y="46385"/>
                  <a:pt x="715166" y="113789"/>
                </a:cubicBezTo>
                <a:cubicBezTo>
                  <a:pt x="715166" y="274688"/>
                  <a:pt x="715166" y="435587"/>
                  <a:pt x="715890" y="596485"/>
                </a:cubicBezTo>
                <a:cubicBezTo>
                  <a:pt x="715166" y="666787"/>
                  <a:pt x="668780" y="712448"/>
                  <a:pt x="599203" y="712448"/>
                </a:cubicBezTo>
                <a:cubicBezTo>
                  <a:pt x="518753" y="712448"/>
                  <a:pt x="438304" y="712448"/>
                  <a:pt x="357855" y="712448"/>
                </a:cubicBezTo>
                <a:cubicBezTo>
                  <a:pt x="277406" y="712448"/>
                  <a:pt x="196956" y="712448"/>
                  <a:pt x="116506" y="712448"/>
                </a:cubicBezTo>
                <a:cubicBezTo>
                  <a:pt x="47654" y="711723"/>
                  <a:pt x="544" y="665338"/>
                  <a:pt x="544" y="597210"/>
                </a:cubicBezTo>
                <a:cubicBezTo>
                  <a:pt x="-181" y="437036"/>
                  <a:pt x="-181" y="276137"/>
                  <a:pt x="544" y="115239"/>
                </a:cubicBezTo>
                <a:cubicBezTo>
                  <a:pt x="1269" y="46385"/>
                  <a:pt x="47654" y="0"/>
                  <a:pt x="116506" y="0"/>
                </a:cubicBezTo>
                <a:close/>
              </a:path>
            </a:pathLst>
          </a:custGeom>
          <a:gradFill>
            <a:gsLst>
              <a:gs pos="0">
                <a:srgbClr val="A83A96"/>
              </a:gs>
              <a:gs pos="76000">
                <a:srgbClr val="F78428"/>
              </a:gs>
              <a:gs pos="30000">
                <a:srgbClr val="A83A96"/>
              </a:gs>
              <a:gs pos="100000">
                <a:srgbClr val="F78428"/>
              </a:gs>
            </a:gsLst>
            <a:lin ang="7200000" scaled="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806281-2AA5-4477-AB7D-4C881A121556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D293309-2E4B-41C5-81F0-9CB40A46FE4B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E82D6A-7B2D-444A-85A6-082F68646D94}"/>
              </a:ext>
            </a:extLst>
          </p:cNvPr>
          <p:cNvGrpSpPr/>
          <p:nvPr/>
        </p:nvGrpSpPr>
        <p:grpSpPr>
          <a:xfrm>
            <a:off x="2347217" y="3602910"/>
            <a:ext cx="972108" cy="833443"/>
            <a:chOff x="1583668" y="2210875"/>
            <a:chExt cx="972108" cy="833443"/>
          </a:xfrm>
        </p:grpSpPr>
        <p:sp>
          <p:nvSpPr>
            <p:cNvPr id="4" name="Content Placeholder 3">
              <a:extLst>
                <a:ext uri="{FF2B5EF4-FFF2-40B4-BE49-F238E27FC236}">
                  <a16:creationId xmlns:a16="http://schemas.microsoft.com/office/drawing/2014/main" id="{EDC693D0-DB34-420E-AF47-7F65C5EF37F7}"/>
                </a:ext>
              </a:extLst>
            </p:cNvPr>
            <p:cNvSpPr txBox="1">
              <a:spLocks/>
            </p:cNvSpPr>
            <p:nvPr/>
          </p:nvSpPr>
          <p:spPr>
            <a:xfrm>
              <a:off x="1583668" y="2210875"/>
              <a:ext cx="972108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4BBFC27-2A5F-4DAF-AF47-809CB3400341}"/>
                </a:ext>
              </a:extLst>
            </p:cNvPr>
            <p:cNvSpPr txBox="1"/>
            <p:nvPr/>
          </p:nvSpPr>
          <p:spPr>
            <a:xfrm>
              <a:off x="1583668" y="2536487"/>
              <a:ext cx="97210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80%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0D82E2E-F8BC-42F5-8C59-A7E3071EB5BA}"/>
              </a:ext>
            </a:extLst>
          </p:cNvPr>
          <p:cNvGrpSpPr/>
          <p:nvPr/>
        </p:nvGrpSpPr>
        <p:grpSpPr>
          <a:xfrm>
            <a:off x="2347217" y="2092028"/>
            <a:ext cx="972108" cy="833443"/>
            <a:chOff x="1583668" y="2210875"/>
            <a:chExt cx="972108" cy="833443"/>
          </a:xfrm>
        </p:grpSpPr>
        <p:sp>
          <p:nvSpPr>
            <p:cNvPr id="7" name="Content Placeholder 3">
              <a:extLst>
                <a:ext uri="{FF2B5EF4-FFF2-40B4-BE49-F238E27FC236}">
                  <a16:creationId xmlns:a16="http://schemas.microsoft.com/office/drawing/2014/main" id="{E5880359-C6B5-44D5-ACC3-996C24F3ADE6}"/>
                </a:ext>
              </a:extLst>
            </p:cNvPr>
            <p:cNvSpPr txBox="1">
              <a:spLocks/>
            </p:cNvSpPr>
            <p:nvPr/>
          </p:nvSpPr>
          <p:spPr>
            <a:xfrm>
              <a:off x="1583668" y="2210875"/>
              <a:ext cx="972108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BC6ACDA-5ADA-4F45-A8D6-1DA437A85AA0}"/>
                </a:ext>
              </a:extLst>
            </p:cNvPr>
            <p:cNvSpPr txBox="1"/>
            <p:nvPr/>
          </p:nvSpPr>
          <p:spPr>
            <a:xfrm>
              <a:off x="1583668" y="2536487"/>
              <a:ext cx="97210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60%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AE7D481-67E0-410B-8F1F-CFB7F386FC2B}"/>
              </a:ext>
            </a:extLst>
          </p:cNvPr>
          <p:cNvGrpSpPr/>
          <p:nvPr/>
        </p:nvGrpSpPr>
        <p:grpSpPr>
          <a:xfrm>
            <a:off x="2347217" y="5100700"/>
            <a:ext cx="972108" cy="833443"/>
            <a:chOff x="1583668" y="2210875"/>
            <a:chExt cx="972108" cy="833443"/>
          </a:xfrm>
        </p:grpSpPr>
        <p:sp>
          <p:nvSpPr>
            <p:cNvPr id="10" name="Content Placeholder 3">
              <a:extLst>
                <a:ext uri="{FF2B5EF4-FFF2-40B4-BE49-F238E27FC236}">
                  <a16:creationId xmlns:a16="http://schemas.microsoft.com/office/drawing/2014/main" id="{6DCB473C-9DA2-4270-9BB2-3905679D8828}"/>
                </a:ext>
              </a:extLst>
            </p:cNvPr>
            <p:cNvSpPr txBox="1">
              <a:spLocks/>
            </p:cNvSpPr>
            <p:nvPr/>
          </p:nvSpPr>
          <p:spPr>
            <a:xfrm>
              <a:off x="1583668" y="2210875"/>
              <a:ext cx="972108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4B13B8-5CB4-4886-8D17-51303359DE5E}"/>
                </a:ext>
              </a:extLst>
            </p:cNvPr>
            <p:cNvSpPr txBox="1"/>
            <p:nvPr/>
          </p:nvSpPr>
          <p:spPr>
            <a:xfrm>
              <a:off x="1583668" y="2536487"/>
              <a:ext cx="97210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50%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E07E2E8-C43B-41F9-857A-80365158A121}"/>
              </a:ext>
            </a:extLst>
          </p:cNvPr>
          <p:cNvSpPr txBox="1"/>
          <p:nvPr/>
        </p:nvSpPr>
        <p:spPr>
          <a:xfrm>
            <a:off x="3626650" y="2054780"/>
            <a:ext cx="6072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Easy to change colors, photos and Text.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5597AA-D5CA-4216-BA0D-D7620E3874CB}"/>
              </a:ext>
            </a:extLst>
          </p:cNvPr>
          <p:cNvSpPr txBox="1"/>
          <p:nvPr/>
        </p:nvSpPr>
        <p:spPr>
          <a:xfrm>
            <a:off x="3626650" y="3565663"/>
            <a:ext cx="6072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Easy to change colors, photos and Text.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BC89D3-6740-4DA6-A757-752D8F237AD8}"/>
              </a:ext>
            </a:extLst>
          </p:cNvPr>
          <p:cNvSpPr txBox="1"/>
          <p:nvPr/>
        </p:nvSpPr>
        <p:spPr>
          <a:xfrm>
            <a:off x="3626650" y="5063453"/>
            <a:ext cx="6072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Easy to change colors, photos and Text. 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BE9B622-CD24-4A54-978D-C6BD56C552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5263831"/>
              </p:ext>
            </p:extLst>
          </p:nvPr>
        </p:nvGraphicFramePr>
        <p:xfrm>
          <a:off x="10069881" y="1900650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9">
            <a:extLst>
              <a:ext uri="{FF2B5EF4-FFF2-40B4-BE49-F238E27FC236}">
                <a16:creationId xmlns:a16="http://schemas.microsoft.com/office/drawing/2014/main" id="{B4C8D515-E70F-446B-98EC-83F706BB8E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8205136"/>
              </p:ext>
            </p:extLst>
          </p:nvPr>
        </p:nvGraphicFramePr>
        <p:xfrm>
          <a:off x="10069881" y="3411533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9">
            <a:extLst>
              <a:ext uri="{FF2B5EF4-FFF2-40B4-BE49-F238E27FC236}">
                <a16:creationId xmlns:a16="http://schemas.microsoft.com/office/drawing/2014/main" id="{E8AF93E2-5C02-4E23-8DD5-48E3142CB7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6137125"/>
              </p:ext>
            </p:extLst>
          </p:nvPr>
        </p:nvGraphicFramePr>
        <p:xfrm>
          <a:off x="10069881" y="4909323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3EFE4464-9456-4E1C-8DAE-82023C2EE4D7}"/>
              </a:ext>
            </a:extLst>
          </p:cNvPr>
          <p:cNvSpPr/>
          <p:nvPr/>
        </p:nvSpPr>
        <p:spPr>
          <a:xfrm>
            <a:off x="936607" y="1820255"/>
            <a:ext cx="10318204" cy="1238491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DF1880D-4382-4A3A-AF5C-38921B6CD4EE}"/>
              </a:ext>
            </a:extLst>
          </p:cNvPr>
          <p:cNvSpPr/>
          <p:nvPr/>
        </p:nvSpPr>
        <p:spPr>
          <a:xfrm>
            <a:off x="1028784" y="1902821"/>
            <a:ext cx="1073359" cy="10733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71A1AF16-A73D-419F-A560-298F3C9110A8}"/>
              </a:ext>
            </a:extLst>
          </p:cNvPr>
          <p:cNvSpPr/>
          <p:nvPr/>
        </p:nvSpPr>
        <p:spPr>
          <a:xfrm>
            <a:off x="948584" y="3331138"/>
            <a:ext cx="10305646" cy="1238491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3500E4-64E4-49AA-B972-8CB5A298D67A}"/>
              </a:ext>
            </a:extLst>
          </p:cNvPr>
          <p:cNvSpPr/>
          <p:nvPr/>
        </p:nvSpPr>
        <p:spPr>
          <a:xfrm>
            <a:off x="1028784" y="3413704"/>
            <a:ext cx="1073359" cy="10733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E1670A96-5861-4D84-95E1-617BD8B11D22}"/>
              </a:ext>
            </a:extLst>
          </p:cNvPr>
          <p:cNvSpPr/>
          <p:nvPr/>
        </p:nvSpPr>
        <p:spPr>
          <a:xfrm>
            <a:off x="948584" y="4828928"/>
            <a:ext cx="10305646" cy="1238491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CB1C612-6ED3-4851-A890-8B4238B9628F}"/>
              </a:ext>
            </a:extLst>
          </p:cNvPr>
          <p:cNvSpPr/>
          <p:nvPr/>
        </p:nvSpPr>
        <p:spPr>
          <a:xfrm>
            <a:off x="1028784" y="4911223"/>
            <a:ext cx="1073359" cy="107335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0D169C-2CF5-43C1-94D5-521703284F2B}"/>
              </a:ext>
            </a:extLst>
          </p:cNvPr>
          <p:cNvSpPr txBox="1"/>
          <p:nvPr/>
        </p:nvSpPr>
        <p:spPr>
          <a:xfrm>
            <a:off x="10311133" y="2239445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FB42A2-61E6-4B42-8751-FFEB62C86E7F}"/>
              </a:ext>
            </a:extLst>
          </p:cNvPr>
          <p:cNvSpPr txBox="1"/>
          <p:nvPr/>
        </p:nvSpPr>
        <p:spPr>
          <a:xfrm>
            <a:off x="10311133" y="3750328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80</a:t>
            </a: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B2B2FC-D5F7-4EAB-87F4-9A18709AD671}"/>
              </a:ext>
            </a:extLst>
          </p:cNvPr>
          <p:cNvSpPr txBox="1"/>
          <p:nvPr/>
        </p:nvSpPr>
        <p:spPr>
          <a:xfrm>
            <a:off x="10311133" y="5248118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50</a:t>
            </a:r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ECE4F1-08DA-45BA-AEC5-D8F2BC9597AB}"/>
              </a:ext>
            </a:extLst>
          </p:cNvPr>
          <p:cNvSpPr>
            <a:spLocks noChangeAspect="1"/>
          </p:cNvSpPr>
          <p:nvPr/>
        </p:nvSpPr>
        <p:spPr>
          <a:xfrm>
            <a:off x="1283531" y="3690632"/>
            <a:ext cx="522011" cy="519501"/>
          </a:xfrm>
          <a:custGeom>
            <a:avLst/>
            <a:gdLst>
              <a:gd name="connsiteX0" fmla="*/ 357946 w 715890"/>
              <a:gd name="connsiteY0" fmla="*/ 250217 h 712448"/>
              <a:gd name="connsiteX1" fmla="*/ 463953 w 715890"/>
              <a:gd name="connsiteY1" fmla="*/ 356225 h 712448"/>
              <a:gd name="connsiteX2" fmla="*/ 357946 w 715890"/>
              <a:gd name="connsiteY2" fmla="*/ 462232 h 712448"/>
              <a:gd name="connsiteX3" fmla="*/ 251938 w 715890"/>
              <a:gd name="connsiteY3" fmla="*/ 356225 h 712448"/>
              <a:gd name="connsiteX4" fmla="*/ 357946 w 715890"/>
              <a:gd name="connsiteY4" fmla="*/ 250217 h 712448"/>
              <a:gd name="connsiteX5" fmla="*/ 357946 w 715890"/>
              <a:gd name="connsiteY5" fmla="*/ 211987 h 712448"/>
              <a:gd name="connsiteX6" fmla="*/ 213708 w 715890"/>
              <a:gd name="connsiteY6" fmla="*/ 356225 h 712448"/>
              <a:gd name="connsiteX7" fmla="*/ 357946 w 715890"/>
              <a:gd name="connsiteY7" fmla="*/ 500462 h 712448"/>
              <a:gd name="connsiteX8" fmla="*/ 502183 w 715890"/>
              <a:gd name="connsiteY8" fmla="*/ 356225 h 712448"/>
              <a:gd name="connsiteX9" fmla="*/ 357946 w 715890"/>
              <a:gd name="connsiteY9" fmla="*/ 211987 h 712448"/>
              <a:gd name="connsiteX10" fmla="*/ 492301 w 715890"/>
              <a:gd name="connsiteY10" fmla="*/ 185899 h 712448"/>
              <a:gd name="connsiteX11" fmla="*/ 469499 w 715890"/>
              <a:gd name="connsiteY11" fmla="*/ 228506 h 712448"/>
              <a:gd name="connsiteX12" fmla="*/ 512106 w 715890"/>
              <a:gd name="connsiteY12" fmla="*/ 251308 h 712448"/>
              <a:gd name="connsiteX13" fmla="*/ 534908 w 715890"/>
              <a:gd name="connsiteY13" fmla="*/ 208701 h 712448"/>
              <a:gd name="connsiteX14" fmla="*/ 492301 w 715890"/>
              <a:gd name="connsiteY14" fmla="*/ 185899 h 712448"/>
              <a:gd name="connsiteX15" fmla="*/ 252385 w 715890"/>
              <a:gd name="connsiteY15" fmla="*/ 142889 h 712448"/>
              <a:gd name="connsiteX16" fmla="*/ 463486 w 715890"/>
              <a:gd name="connsiteY16" fmla="*/ 142889 h 712448"/>
              <a:gd name="connsiteX17" fmla="*/ 582256 w 715890"/>
              <a:gd name="connsiteY17" fmla="*/ 261659 h 712448"/>
              <a:gd name="connsiteX18" fmla="*/ 582256 w 715890"/>
              <a:gd name="connsiteY18" fmla="*/ 450809 h 712448"/>
              <a:gd name="connsiteX19" fmla="*/ 463486 w 715890"/>
              <a:gd name="connsiteY19" fmla="*/ 569580 h 712448"/>
              <a:gd name="connsiteX20" fmla="*/ 252385 w 715890"/>
              <a:gd name="connsiteY20" fmla="*/ 569580 h 712448"/>
              <a:gd name="connsiteX21" fmla="*/ 133615 w 715890"/>
              <a:gd name="connsiteY21" fmla="*/ 450809 h 712448"/>
              <a:gd name="connsiteX22" fmla="*/ 133615 w 715890"/>
              <a:gd name="connsiteY22" fmla="*/ 261659 h 712448"/>
              <a:gd name="connsiteX23" fmla="*/ 252385 w 715890"/>
              <a:gd name="connsiteY23" fmla="*/ 142889 h 712448"/>
              <a:gd name="connsiteX24" fmla="*/ 244479 w 715890"/>
              <a:gd name="connsiteY24" fmla="*/ 104775 h 712448"/>
              <a:gd name="connsiteX25" fmla="*/ 95870 w 715890"/>
              <a:gd name="connsiteY25" fmla="*/ 253384 h 712448"/>
              <a:gd name="connsiteX26" fmla="*/ 95870 w 715890"/>
              <a:gd name="connsiteY26" fmla="*/ 459066 h 712448"/>
              <a:gd name="connsiteX27" fmla="*/ 244479 w 715890"/>
              <a:gd name="connsiteY27" fmla="*/ 607674 h 712448"/>
              <a:gd name="connsiteX28" fmla="*/ 471412 w 715890"/>
              <a:gd name="connsiteY28" fmla="*/ 607674 h 712448"/>
              <a:gd name="connsiteX29" fmla="*/ 620021 w 715890"/>
              <a:gd name="connsiteY29" fmla="*/ 459066 h 712448"/>
              <a:gd name="connsiteX30" fmla="*/ 620021 w 715890"/>
              <a:gd name="connsiteY30" fmla="*/ 253384 h 712448"/>
              <a:gd name="connsiteX31" fmla="*/ 471412 w 715890"/>
              <a:gd name="connsiteY31" fmla="*/ 104775 h 712448"/>
              <a:gd name="connsiteX32" fmla="*/ 116506 w 715890"/>
              <a:gd name="connsiteY32" fmla="*/ 0 h 712448"/>
              <a:gd name="connsiteX33" fmla="*/ 600652 w 715890"/>
              <a:gd name="connsiteY33" fmla="*/ 0 h 712448"/>
              <a:gd name="connsiteX34" fmla="*/ 715166 w 715890"/>
              <a:gd name="connsiteY34" fmla="*/ 113789 h 712448"/>
              <a:gd name="connsiteX35" fmla="*/ 715890 w 715890"/>
              <a:gd name="connsiteY35" fmla="*/ 596485 h 712448"/>
              <a:gd name="connsiteX36" fmla="*/ 599203 w 715890"/>
              <a:gd name="connsiteY36" fmla="*/ 712448 h 712448"/>
              <a:gd name="connsiteX37" fmla="*/ 357855 w 715890"/>
              <a:gd name="connsiteY37" fmla="*/ 712448 h 712448"/>
              <a:gd name="connsiteX38" fmla="*/ 116506 w 715890"/>
              <a:gd name="connsiteY38" fmla="*/ 712448 h 712448"/>
              <a:gd name="connsiteX39" fmla="*/ 544 w 715890"/>
              <a:gd name="connsiteY39" fmla="*/ 597210 h 712448"/>
              <a:gd name="connsiteX40" fmla="*/ 544 w 715890"/>
              <a:gd name="connsiteY40" fmla="*/ 115239 h 712448"/>
              <a:gd name="connsiteX41" fmla="*/ 116506 w 715890"/>
              <a:gd name="connsiteY41" fmla="*/ 0 h 71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5890" h="712448">
                <a:moveTo>
                  <a:pt x="357946" y="250217"/>
                </a:moveTo>
                <a:cubicBezTo>
                  <a:pt x="416495" y="250217"/>
                  <a:pt x="463953" y="297675"/>
                  <a:pt x="463953" y="356225"/>
                </a:cubicBezTo>
                <a:cubicBezTo>
                  <a:pt x="463953" y="414774"/>
                  <a:pt x="416495" y="462232"/>
                  <a:pt x="357946" y="462232"/>
                </a:cubicBezTo>
                <a:cubicBezTo>
                  <a:pt x="299396" y="462232"/>
                  <a:pt x="251938" y="414774"/>
                  <a:pt x="251938" y="356225"/>
                </a:cubicBezTo>
                <a:cubicBezTo>
                  <a:pt x="251938" y="297675"/>
                  <a:pt x="299396" y="250217"/>
                  <a:pt x="357946" y="250217"/>
                </a:cubicBezTo>
                <a:close/>
                <a:moveTo>
                  <a:pt x="357946" y="211987"/>
                </a:moveTo>
                <a:cubicBezTo>
                  <a:pt x="278280" y="211987"/>
                  <a:pt x="213708" y="276559"/>
                  <a:pt x="213708" y="356225"/>
                </a:cubicBezTo>
                <a:cubicBezTo>
                  <a:pt x="213708" y="435890"/>
                  <a:pt x="278280" y="500462"/>
                  <a:pt x="357946" y="500462"/>
                </a:cubicBezTo>
                <a:cubicBezTo>
                  <a:pt x="437612" y="500462"/>
                  <a:pt x="502183" y="435890"/>
                  <a:pt x="502183" y="356225"/>
                </a:cubicBezTo>
                <a:cubicBezTo>
                  <a:pt x="502183" y="276559"/>
                  <a:pt x="437592" y="211987"/>
                  <a:pt x="357946" y="211987"/>
                </a:cubicBezTo>
                <a:close/>
                <a:moveTo>
                  <a:pt x="492301" y="185899"/>
                </a:moveTo>
                <a:cubicBezTo>
                  <a:pt x="474238" y="191368"/>
                  <a:pt x="464030" y="210444"/>
                  <a:pt x="469499" y="228506"/>
                </a:cubicBezTo>
                <a:cubicBezTo>
                  <a:pt x="474968" y="246569"/>
                  <a:pt x="494043" y="256777"/>
                  <a:pt x="512106" y="251308"/>
                </a:cubicBezTo>
                <a:cubicBezTo>
                  <a:pt x="530168" y="245839"/>
                  <a:pt x="540377" y="226764"/>
                  <a:pt x="534908" y="208701"/>
                </a:cubicBezTo>
                <a:cubicBezTo>
                  <a:pt x="529438" y="190639"/>
                  <a:pt x="510362" y="180430"/>
                  <a:pt x="492301" y="185899"/>
                </a:cubicBezTo>
                <a:close/>
                <a:moveTo>
                  <a:pt x="252385" y="142889"/>
                </a:moveTo>
                <a:lnTo>
                  <a:pt x="463486" y="142889"/>
                </a:lnTo>
                <a:cubicBezTo>
                  <a:pt x="529069" y="142889"/>
                  <a:pt x="582256" y="196058"/>
                  <a:pt x="582256" y="261659"/>
                </a:cubicBezTo>
                <a:lnTo>
                  <a:pt x="582256" y="450809"/>
                </a:lnTo>
                <a:cubicBezTo>
                  <a:pt x="582256" y="516392"/>
                  <a:pt x="529088" y="569580"/>
                  <a:pt x="463486" y="569580"/>
                </a:cubicBezTo>
                <a:lnTo>
                  <a:pt x="252385" y="569580"/>
                </a:lnTo>
                <a:cubicBezTo>
                  <a:pt x="186803" y="569580"/>
                  <a:pt x="133615" y="516411"/>
                  <a:pt x="133615" y="450809"/>
                </a:cubicBezTo>
                <a:lnTo>
                  <a:pt x="133615" y="261659"/>
                </a:lnTo>
                <a:cubicBezTo>
                  <a:pt x="133615" y="196077"/>
                  <a:pt x="186784" y="142889"/>
                  <a:pt x="252385" y="142889"/>
                </a:cubicBezTo>
                <a:close/>
                <a:moveTo>
                  <a:pt x="244479" y="104775"/>
                </a:moveTo>
                <a:cubicBezTo>
                  <a:pt x="162404" y="104775"/>
                  <a:pt x="95870" y="171309"/>
                  <a:pt x="95870" y="253384"/>
                </a:cubicBezTo>
                <a:lnTo>
                  <a:pt x="95870" y="459066"/>
                </a:lnTo>
                <a:cubicBezTo>
                  <a:pt x="95870" y="541141"/>
                  <a:pt x="162404" y="607674"/>
                  <a:pt x="244479" y="607674"/>
                </a:cubicBezTo>
                <a:lnTo>
                  <a:pt x="471412" y="607674"/>
                </a:lnTo>
                <a:cubicBezTo>
                  <a:pt x="553487" y="607674"/>
                  <a:pt x="620021" y="541141"/>
                  <a:pt x="620021" y="459066"/>
                </a:cubicBezTo>
                <a:lnTo>
                  <a:pt x="620021" y="253384"/>
                </a:lnTo>
                <a:cubicBezTo>
                  <a:pt x="620021" y="171309"/>
                  <a:pt x="553487" y="104775"/>
                  <a:pt x="471412" y="104775"/>
                </a:cubicBezTo>
                <a:close/>
                <a:moveTo>
                  <a:pt x="116506" y="0"/>
                </a:moveTo>
                <a:cubicBezTo>
                  <a:pt x="278130" y="0"/>
                  <a:pt x="439029" y="0"/>
                  <a:pt x="600652" y="0"/>
                </a:cubicBezTo>
                <a:cubicBezTo>
                  <a:pt x="668055" y="0"/>
                  <a:pt x="715166" y="46385"/>
                  <a:pt x="715166" y="113789"/>
                </a:cubicBezTo>
                <a:cubicBezTo>
                  <a:pt x="715166" y="274688"/>
                  <a:pt x="715166" y="435587"/>
                  <a:pt x="715890" y="596485"/>
                </a:cubicBezTo>
                <a:cubicBezTo>
                  <a:pt x="715166" y="666787"/>
                  <a:pt x="668780" y="712448"/>
                  <a:pt x="599203" y="712448"/>
                </a:cubicBezTo>
                <a:cubicBezTo>
                  <a:pt x="518753" y="712448"/>
                  <a:pt x="438304" y="712448"/>
                  <a:pt x="357855" y="712448"/>
                </a:cubicBezTo>
                <a:cubicBezTo>
                  <a:pt x="277406" y="712448"/>
                  <a:pt x="196956" y="712448"/>
                  <a:pt x="116506" y="712448"/>
                </a:cubicBezTo>
                <a:cubicBezTo>
                  <a:pt x="47654" y="711723"/>
                  <a:pt x="544" y="665338"/>
                  <a:pt x="544" y="597210"/>
                </a:cubicBezTo>
                <a:cubicBezTo>
                  <a:pt x="-181" y="437036"/>
                  <a:pt x="-181" y="276137"/>
                  <a:pt x="544" y="115239"/>
                </a:cubicBezTo>
                <a:cubicBezTo>
                  <a:pt x="1269" y="46385"/>
                  <a:pt x="47654" y="0"/>
                  <a:pt x="116506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6" name="Rounded Rectangle 2">
            <a:extLst>
              <a:ext uri="{FF2B5EF4-FFF2-40B4-BE49-F238E27FC236}">
                <a16:creationId xmlns:a16="http://schemas.microsoft.com/office/drawing/2014/main" id="{4BFF0A84-FBFD-4A84-8325-682FC55E4FFB}"/>
              </a:ext>
            </a:extLst>
          </p:cNvPr>
          <p:cNvSpPr/>
          <p:nvPr/>
        </p:nvSpPr>
        <p:spPr>
          <a:xfrm>
            <a:off x="1290640" y="5204884"/>
            <a:ext cx="522011" cy="522011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7" name="Rounded Rectangle 3">
            <a:extLst>
              <a:ext uri="{FF2B5EF4-FFF2-40B4-BE49-F238E27FC236}">
                <a16:creationId xmlns:a16="http://schemas.microsoft.com/office/drawing/2014/main" id="{612A8F05-C7EF-4621-829C-E1725605DF23}"/>
              </a:ext>
            </a:extLst>
          </p:cNvPr>
          <p:cNvSpPr>
            <a:spLocks noChangeAspect="1"/>
          </p:cNvSpPr>
          <p:nvPr/>
        </p:nvSpPr>
        <p:spPr>
          <a:xfrm>
            <a:off x="1271590" y="2164153"/>
            <a:ext cx="522011" cy="522011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Heart 111">
            <a:extLst>
              <a:ext uri="{FF2B5EF4-FFF2-40B4-BE49-F238E27FC236}">
                <a16:creationId xmlns:a16="http://schemas.microsoft.com/office/drawing/2014/main" id="{999BF6D1-7648-471C-B8ED-7A07CE824510}"/>
              </a:ext>
            </a:extLst>
          </p:cNvPr>
          <p:cNvSpPr/>
          <p:nvPr/>
        </p:nvSpPr>
        <p:spPr>
          <a:xfrm>
            <a:off x="8609476" y="3773809"/>
            <a:ext cx="455753" cy="455753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6D89AB-1E83-456B-A042-56B52BAFA38A}"/>
              </a:ext>
            </a:extLst>
          </p:cNvPr>
          <p:cNvGrpSpPr/>
          <p:nvPr/>
        </p:nvGrpSpPr>
        <p:grpSpPr>
          <a:xfrm>
            <a:off x="9295564" y="1136682"/>
            <a:ext cx="2058800" cy="5294537"/>
            <a:chOff x="8796027" y="-28515"/>
            <a:chExt cx="2666861" cy="6858265"/>
          </a:xfrm>
        </p:grpSpPr>
        <p:sp>
          <p:nvSpPr>
            <p:cNvPr id="56" name="Graphic 20">
              <a:extLst>
                <a:ext uri="{FF2B5EF4-FFF2-40B4-BE49-F238E27FC236}">
                  <a16:creationId xmlns:a16="http://schemas.microsoft.com/office/drawing/2014/main" id="{DFA5B13F-6744-498C-BFD0-6A019F50CA27}"/>
                </a:ext>
              </a:extLst>
            </p:cNvPr>
            <p:cNvSpPr/>
            <p:nvPr/>
          </p:nvSpPr>
          <p:spPr>
            <a:xfrm>
              <a:off x="8796027" y="60633"/>
              <a:ext cx="2434188" cy="6769117"/>
            </a:xfrm>
            <a:custGeom>
              <a:avLst/>
              <a:gdLst>
                <a:gd name="connsiteX0" fmla="*/ 2233572 w 2434188"/>
                <a:gd name="connsiteY0" fmla="*/ 6769052 h 6769117"/>
                <a:gd name="connsiteX1" fmla="*/ 249613 w 2434188"/>
                <a:gd name="connsiteY1" fmla="*/ 5631373 h 6769117"/>
                <a:gd name="connsiteX2" fmla="*/ 387 w 2434188"/>
                <a:gd name="connsiteY2" fmla="*/ 5202222 h 6769117"/>
                <a:gd name="connsiteX3" fmla="*/ 58 w 2434188"/>
                <a:gd name="connsiteY3" fmla="*/ 180773 h 6769117"/>
                <a:gd name="connsiteX4" fmla="*/ 140765 w 2434188"/>
                <a:gd name="connsiteY4" fmla="*/ 2426 h 6769117"/>
                <a:gd name="connsiteX5" fmla="*/ 265182 w 2434188"/>
                <a:gd name="connsiteY5" fmla="*/ 31132 h 6769117"/>
                <a:gd name="connsiteX6" fmla="*/ 2190414 w 2434188"/>
                <a:gd name="connsiteY6" fmla="*/ 1143981 h 6769117"/>
                <a:gd name="connsiteX7" fmla="*/ 2426240 w 2434188"/>
                <a:gd name="connsiteY7" fmla="*/ 1497128 h 6769117"/>
                <a:gd name="connsiteX8" fmla="*/ 2434057 w 2434188"/>
                <a:gd name="connsiteY8" fmla="*/ 1606436 h 6769117"/>
                <a:gd name="connsiteX9" fmla="*/ 2434188 w 2434188"/>
                <a:gd name="connsiteY9" fmla="*/ 6563969 h 6769117"/>
                <a:gd name="connsiteX10" fmla="*/ 2426306 w 2434188"/>
                <a:gd name="connsiteY10" fmla="*/ 6646475 h 6769117"/>
                <a:gd name="connsiteX11" fmla="*/ 2362981 w 2434188"/>
                <a:gd name="connsiteY11" fmla="*/ 6742908 h 6769117"/>
                <a:gd name="connsiteX12" fmla="*/ 2292430 w 2434188"/>
                <a:gd name="connsiteY12" fmla="*/ 6769118 h 6769117"/>
                <a:gd name="connsiteX13" fmla="*/ 2233572 w 2434188"/>
                <a:gd name="connsiteY13" fmla="*/ 6769052 h 676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34188" h="6769117">
                  <a:moveTo>
                    <a:pt x="2233572" y="6769052"/>
                  </a:moveTo>
                  <a:cubicBezTo>
                    <a:pt x="2139176" y="6732462"/>
                    <a:pt x="822296" y="5963368"/>
                    <a:pt x="249613" y="5631373"/>
                  </a:cubicBezTo>
                  <a:cubicBezTo>
                    <a:pt x="85980" y="5536517"/>
                    <a:pt x="452" y="5392197"/>
                    <a:pt x="387" y="5202222"/>
                  </a:cubicBezTo>
                  <a:cubicBezTo>
                    <a:pt x="-205" y="3528450"/>
                    <a:pt x="58" y="1854611"/>
                    <a:pt x="58" y="180773"/>
                  </a:cubicBezTo>
                  <a:cubicBezTo>
                    <a:pt x="58" y="85852"/>
                    <a:pt x="43808" y="30804"/>
                    <a:pt x="140765" y="2426"/>
                  </a:cubicBezTo>
                  <a:cubicBezTo>
                    <a:pt x="186354" y="-5982"/>
                    <a:pt x="226096" y="8404"/>
                    <a:pt x="265182" y="31132"/>
                  </a:cubicBezTo>
                  <a:cubicBezTo>
                    <a:pt x="500285" y="167964"/>
                    <a:pt x="2061334" y="1066139"/>
                    <a:pt x="2190414" y="1143981"/>
                  </a:cubicBezTo>
                  <a:cubicBezTo>
                    <a:pt x="2323370" y="1224122"/>
                    <a:pt x="2402001" y="1343677"/>
                    <a:pt x="2426240" y="1497128"/>
                  </a:cubicBezTo>
                  <a:cubicBezTo>
                    <a:pt x="2431889" y="1532929"/>
                    <a:pt x="2434057" y="1569781"/>
                    <a:pt x="2434057" y="1606436"/>
                  </a:cubicBezTo>
                  <a:cubicBezTo>
                    <a:pt x="2434057" y="3258925"/>
                    <a:pt x="2433991" y="4911480"/>
                    <a:pt x="2434188" y="6563969"/>
                  </a:cubicBezTo>
                  <a:cubicBezTo>
                    <a:pt x="2434188" y="6591821"/>
                    <a:pt x="2431167" y="6619345"/>
                    <a:pt x="2426306" y="6646475"/>
                  </a:cubicBezTo>
                  <a:cubicBezTo>
                    <a:pt x="2419014" y="6687137"/>
                    <a:pt x="2393132" y="6716698"/>
                    <a:pt x="2362981" y="6742908"/>
                  </a:cubicBezTo>
                  <a:cubicBezTo>
                    <a:pt x="2339464" y="6751644"/>
                    <a:pt x="2315947" y="6760381"/>
                    <a:pt x="2292430" y="6769118"/>
                  </a:cubicBezTo>
                  <a:cubicBezTo>
                    <a:pt x="2272789" y="6769052"/>
                    <a:pt x="2253214" y="6769052"/>
                    <a:pt x="2233572" y="6769052"/>
                  </a:cubicBezTo>
                  <a:close/>
                </a:path>
              </a:pathLst>
            </a:custGeom>
            <a:solidFill>
              <a:srgbClr val="4E4E4E"/>
            </a:solidFill>
            <a:ln w="6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Graphic 20">
              <a:extLst>
                <a:ext uri="{FF2B5EF4-FFF2-40B4-BE49-F238E27FC236}">
                  <a16:creationId xmlns:a16="http://schemas.microsoft.com/office/drawing/2014/main" id="{6EE13015-CB54-41F4-8B27-78D97440DAB2}"/>
                </a:ext>
              </a:extLst>
            </p:cNvPr>
            <p:cNvSpPr/>
            <p:nvPr/>
          </p:nvSpPr>
          <p:spPr>
            <a:xfrm>
              <a:off x="8936858" y="-28515"/>
              <a:ext cx="2526030" cy="6831991"/>
            </a:xfrm>
            <a:custGeom>
              <a:avLst/>
              <a:gdLst>
                <a:gd name="connsiteX0" fmla="*/ 2222150 w 2526030"/>
                <a:gd name="connsiteY0" fmla="*/ 6831991 h 6831991"/>
                <a:gd name="connsiteX1" fmla="*/ 2227274 w 2526030"/>
                <a:gd name="connsiteY1" fmla="*/ 6817736 h 6831991"/>
                <a:gd name="connsiteX2" fmla="*/ 2285277 w 2526030"/>
                <a:gd name="connsiteY2" fmla="*/ 6671511 h 6831991"/>
                <a:gd name="connsiteX3" fmla="*/ 2285277 w 2526030"/>
                <a:gd name="connsiteY3" fmla="*/ 6658111 h 6831991"/>
                <a:gd name="connsiteX4" fmla="*/ 2285146 w 2526030"/>
                <a:gd name="connsiteY4" fmla="*/ 1688951 h 6831991"/>
                <a:gd name="connsiteX5" fmla="*/ 2178203 w 2526030"/>
                <a:gd name="connsiteY5" fmla="*/ 1355576 h 6831991"/>
                <a:gd name="connsiteX6" fmla="*/ 94527 w 2526030"/>
                <a:gd name="connsiteY6" fmla="*/ 112530 h 6831991"/>
                <a:gd name="connsiteX7" fmla="*/ 27918 w 2526030"/>
                <a:gd name="connsiteY7" fmla="*/ 96239 h 6831991"/>
                <a:gd name="connsiteX8" fmla="*/ 0 w 2526030"/>
                <a:gd name="connsiteY8" fmla="*/ 91510 h 6831991"/>
                <a:gd name="connsiteX9" fmla="*/ 231687 w 2526030"/>
                <a:gd name="connsiteY9" fmla="*/ 2960 h 6831991"/>
                <a:gd name="connsiteX10" fmla="*/ 284042 w 2526030"/>
                <a:gd name="connsiteY10" fmla="*/ 7033 h 6831991"/>
                <a:gd name="connsiteX11" fmla="*/ 2265571 w 2526030"/>
                <a:gd name="connsiteY11" fmla="*/ 1142413 h 6831991"/>
                <a:gd name="connsiteX12" fmla="*/ 2525439 w 2526030"/>
                <a:gd name="connsiteY12" fmla="*/ 1593372 h 6831991"/>
                <a:gd name="connsiteX13" fmla="*/ 2526030 w 2526030"/>
                <a:gd name="connsiteY13" fmla="*/ 6588282 h 6831991"/>
                <a:gd name="connsiteX14" fmla="*/ 2407198 w 2526030"/>
                <a:gd name="connsiteY14" fmla="*/ 6771556 h 6831991"/>
                <a:gd name="connsiteX15" fmla="*/ 2222150 w 2526030"/>
                <a:gd name="connsiteY15" fmla="*/ 6831991 h 683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6030" h="6831991">
                  <a:moveTo>
                    <a:pt x="2222150" y="6831991"/>
                  </a:moveTo>
                  <a:cubicBezTo>
                    <a:pt x="2214136" y="6823846"/>
                    <a:pt x="2223792" y="6820627"/>
                    <a:pt x="2227274" y="6817736"/>
                  </a:cubicBezTo>
                  <a:cubicBezTo>
                    <a:pt x="2273191" y="6779440"/>
                    <a:pt x="2283898" y="6727413"/>
                    <a:pt x="2285277" y="6671511"/>
                  </a:cubicBezTo>
                  <a:cubicBezTo>
                    <a:pt x="2285409" y="6667044"/>
                    <a:pt x="2285277" y="6662577"/>
                    <a:pt x="2285277" y="6658111"/>
                  </a:cubicBezTo>
                  <a:cubicBezTo>
                    <a:pt x="2285277" y="5001746"/>
                    <a:pt x="2285343" y="3345315"/>
                    <a:pt x="2285146" y="1688951"/>
                  </a:cubicBezTo>
                  <a:cubicBezTo>
                    <a:pt x="2285146" y="1566637"/>
                    <a:pt x="2256571" y="1452862"/>
                    <a:pt x="2178203" y="1355576"/>
                  </a:cubicBezTo>
                  <a:cubicBezTo>
                    <a:pt x="2129462" y="1295075"/>
                    <a:pt x="169742" y="154637"/>
                    <a:pt x="94527" y="112530"/>
                  </a:cubicBezTo>
                  <a:cubicBezTo>
                    <a:pt x="74558" y="101363"/>
                    <a:pt x="51961" y="94794"/>
                    <a:pt x="27918" y="96239"/>
                  </a:cubicBezTo>
                  <a:cubicBezTo>
                    <a:pt x="18656" y="96765"/>
                    <a:pt x="8146" y="99918"/>
                    <a:pt x="0" y="91510"/>
                  </a:cubicBezTo>
                  <a:cubicBezTo>
                    <a:pt x="75872" y="58599"/>
                    <a:pt x="153845" y="30944"/>
                    <a:pt x="231687" y="2960"/>
                  </a:cubicBezTo>
                  <a:cubicBezTo>
                    <a:pt x="249818" y="-3543"/>
                    <a:pt x="266963" y="1975"/>
                    <a:pt x="284042" y="7033"/>
                  </a:cubicBezTo>
                  <a:cubicBezTo>
                    <a:pt x="322011" y="18266"/>
                    <a:pt x="1640139" y="781251"/>
                    <a:pt x="2265571" y="1142413"/>
                  </a:cubicBezTo>
                  <a:cubicBezTo>
                    <a:pt x="2438991" y="1242589"/>
                    <a:pt x="2525439" y="1393019"/>
                    <a:pt x="2525439" y="1593372"/>
                  </a:cubicBezTo>
                  <a:cubicBezTo>
                    <a:pt x="2525439" y="3258342"/>
                    <a:pt x="2525242" y="4923312"/>
                    <a:pt x="2526030" y="6588282"/>
                  </a:cubicBezTo>
                  <a:cubicBezTo>
                    <a:pt x="2526096" y="6677752"/>
                    <a:pt x="2489375" y="6737858"/>
                    <a:pt x="2407198" y="6771556"/>
                  </a:cubicBezTo>
                  <a:cubicBezTo>
                    <a:pt x="2346894" y="6796256"/>
                    <a:pt x="2285475" y="6816817"/>
                    <a:pt x="2222150" y="6831991"/>
                  </a:cubicBezTo>
                  <a:close/>
                </a:path>
              </a:pathLst>
            </a:custGeom>
            <a:solidFill>
              <a:srgbClr val="333333"/>
            </a:solidFill>
            <a:ln w="6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Graphic 20">
              <a:extLst>
                <a:ext uri="{FF2B5EF4-FFF2-40B4-BE49-F238E27FC236}">
                  <a16:creationId xmlns:a16="http://schemas.microsoft.com/office/drawing/2014/main" id="{E481B2E3-EB69-4AC6-B710-4BCA6CAE8371}"/>
                </a:ext>
              </a:extLst>
            </p:cNvPr>
            <p:cNvSpPr/>
            <p:nvPr/>
          </p:nvSpPr>
          <p:spPr>
            <a:xfrm>
              <a:off x="8906311" y="253351"/>
              <a:ext cx="2215738" cy="6197214"/>
            </a:xfrm>
            <a:custGeom>
              <a:avLst/>
              <a:gdLst>
                <a:gd name="connsiteX0" fmla="*/ 2215516 w 2215738"/>
                <a:gd name="connsiteY0" fmla="*/ 6025986 h 6197214"/>
                <a:gd name="connsiteX1" fmla="*/ 2084663 w 2215738"/>
                <a:gd name="connsiteY1" fmla="*/ 6193889 h 6197214"/>
                <a:gd name="connsiteX2" fmla="*/ 1969311 w 2215738"/>
                <a:gd name="connsiteY2" fmla="*/ 6172540 h 6197214"/>
                <a:gd name="connsiteX3" fmla="*/ 258030 w 2215738"/>
                <a:gd name="connsiteY3" fmla="*/ 5178787 h 6197214"/>
                <a:gd name="connsiteX4" fmla="*/ 7227 w 2215738"/>
                <a:gd name="connsiteY4" fmla="*/ 4828135 h 6197214"/>
                <a:gd name="connsiteX5" fmla="*/ 1 w 2215738"/>
                <a:gd name="connsiteY5" fmla="*/ 170739 h 6197214"/>
                <a:gd name="connsiteX6" fmla="*/ 248899 w 2215738"/>
                <a:gd name="connsiteY6" fmla="*/ 25499 h 6197214"/>
                <a:gd name="connsiteX7" fmla="*/ 1975815 w 2215738"/>
                <a:gd name="connsiteY7" fmla="*/ 1029565 h 6197214"/>
                <a:gd name="connsiteX8" fmla="*/ 2214925 w 2215738"/>
                <a:gd name="connsiteY8" fmla="*/ 1451030 h 6197214"/>
                <a:gd name="connsiteX9" fmla="*/ 2215516 w 2215738"/>
                <a:gd name="connsiteY9" fmla="*/ 6025986 h 619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5738" h="6197214">
                  <a:moveTo>
                    <a:pt x="2215516" y="6025986"/>
                  </a:moveTo>
                  <a:cubicBezTo>
                    <a:pt x="2215516" y="6113747"/>
                    <a:pt x="2166643" y="6176416"/>
                    <a:pt x="2084663" y="6193889"/>
                  </a:cubicBezTo>
                  <a:cubicBezTo>
                    <a:pt x="2043475" y="6202692"/>
                    <a:pt x="2005375" y="6193495"/>
                    <a:pt x="1969311" y="6172540"/>
                  </a:cubicBezTo>
                  <a:cubicBezTo>
                    <a:pt x="1720676" y="6028088"/>
                    <a:pt x="580107" y="5365148"/>
                    <a:pt x="258030" y="5178787"/>
                  </a:cubicBezTo>
                  <a:cubicBezTo>
                    <a:pt x="121067" y="5099565"/>
                    <a:pt x="35277" y="4984739"/>
                    <a:pt x="7227" y="4828135"/>
                  </a:cubicBezTo>
                  <a:cubicBezTo>
                    <a:pt x="2366" y="4800940"/>
                    <a:pt x="-64" y="1695724"/>
                    <a:pt x="1" y="170739"/>
                  </a:cubicBezTo>
                  <a:cubicBezTo>
                    <a:pt x="1" y="33644"/>
                    <a:pt x="130789" y="-43016"/>
                    <a:pt x="248899" y="25499"/>
                  </a:cubicBezTo>
                  <a:cubicBezTo>
                    <a:pt x="824866" y="359596"/>
                    <a:pt x="1401227" y="693103"/>
                    <a:pt x="1975815" y="1029565"/>
                  </a:cubicBezTo>
                  <a:cubicBezTo>
                    <a:pt x="2134061" y="1122253"/>
                    <a:pt x="2214662" y="1267033"/>
                    <a:pt x="2214925" y="1451030"/>
                  </a:cubicBezTo>
                  <a:cubicBezTo>
                    <a:pt x="2216239" y="2210862"/>
                    <a:pt x="2215582" y="5260833"/>
                    <a:pt x="2215516" y="6025986"/>
                  </a:cubicBezTo>
                  <a:close/>
                </a:path>
              </a:pathLst>
            </a:custGeom>
            <a:solidFill>
              <a:srgbClr val="F3F3F3"/>
            </a:solidFill>
            <a:ln w="6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Graphic 20">
              <a:extLst>
                <a:ext uri="{FF2B5EF4-FFF2-40B4-BE49-F238E27FC236}">
                  <a16:creationId xmlns:a16="http://schemas.microsoft.com/office/drawing/2014/main" id="{682967A2-3798-41BE-87A3-329854FE8B5C}"/>
                </a:ext>
              </a:extLst>
            </p:cNvPr>
            <p:cNvSpPr/>
            <p:nvPr/>
          </p:nvSpPr>
          <p:spPr>
            <a:xfrm>
              <a:off x="9476558" y="5451345"/>
              <a:ext cx="810157" cy="513720"/>
            </a:xfrm>
            <a:custGeom>
              <a:avLst/>
              <a:gdLst>
                <a:gd name="connsiteX0" fmla="*/ 810157 w 810157"/>
                <a:gd name="connsiteY0" fmla="*/ 480953 h 513720"/>
                <a:gd name="connsiteX1" fmla="*/ 766211 w 810157"/>
                <a:gd name="connsiteY1" fmla="*/ 505915 h 513720"/>
                <a:gd name="connsiteX2" fmla="*/ 42902 w 810157"/>
                <a:gd name="connsiteY2" fmla="*/ 87341 h 513720"/>
                <a:gd name="connsiteX3" fmla="*/ 3225 w 810157"/>
                <a:gd name="connsiteY3" fmla="*/ 42737 h 513720"/>
                <a:gd name="connsiteX4" fmla="*/ 8941 w 810157"/>
                <a:gd name="connsiteY4" fmla="*/ 5688 h 513720"/>
                <a:gd name="connsiteX5" fmla="*/ 45792 w 810157"/>
                <a:gd name="connsiteY5" fmla="*/ 8250 h 513720"/>
                <a:gd name="connsiteX6" fmla="*/ 767919 w 810157"/>
                <a:gd name="connsiteY6" fmla="*/ 423540 h 513720"/>
                <a:gd name="connsiteX7" fmla="*/ 810157 w 810157"/>
                <a:gd name="connsiteY7" fmla="*/ 480953 h 51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0157" h="513720">
                  <a:moveTo>
                    <a:pt x="810157" y="480953"/>
                  </a:moveTo>
                  <a:cubicBezTo>
                    <a:pt x="809895" y="513929"/>
                    <a:pt x="793341" y="521549"/>
                    <a:pt x="766211" y="505915"/>
                  </a:cubicBezTo>
                  <a:cubicBezTo>
                    <a:pt x="661370" y="445415"/>
                    <a:pt x="179405" y="165971"/>
                    <a:pt x="42902" y="87341"/>
                  </a:cubicBezTo>
                  <a:cubicBezTo>
                    <a:pt x="24443" y="76699"/>
                    <a:pt x="9269" y="63758"/>
                    <a:pt x="3225" y="42737"/>
                  </a:cubicBezTo>
                  <a:cubicBezTo>
                    <a:pt x="-519" y="29731"/>
                    <a:pt x="-3409" y="16002"/>
                    <a:pt x="8941" y="5688"/>
                  </a:cubicBezTo>
                  <a:cubicBezTo>
                    <a:pt x="21684" y="-4953"/>
                    <a:pt x="33837" y="1353"/>
                    <a:pt x="45792" y="8250"/>
                  </a:cubicBezTo>
                  <a:cubicBezTo>
                    <a:pt x="135262" y="59751"/>
                    <a:pt x="616570" y="336764"/>
                    <a:pt x="767919" y="423540"/>
                  </a:cubicBezTo>
                  <a:cubicBezTo>
                    <a:pt x="792947" y="437795"/>
                    <a:pt x="808909" y="457107"/>
                    <a:pt x="810157" y="480953"/>
                  </a:cubicBezTo>
                  <a:close/>
                </a:path>
              </a:pathLst>
            </a:custGeom>
            <a:solidFill>
              <a:srgbClr val="676767"/>
            </a:solidFill>
            <a:ln w="6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Graphic 20">
              <a:extLst>
                <a:ext uri="{FF2B5EF4-FFF2-40B4-BE49-F238E27FC236}">
                  <a16:creationId xmlns:a16="http://schemas.microsoft.com/office/drawing/2014/main" id="{4BD57D25-70FD-4191-9B02-FF99F1ADCE55}"/>
                </a:ext>
              </a:extLst>
            </p:cNvPr>
            <p:cNvSpPr/>
            <p:nvPr/>
          </p:nvSpPr>
          <p:spPr>
            <a:xfrm>
              <a:off x="9926074" y="796640"/>
              <a:ext cx="167428" cy="193515"/>
            </a:xfrm>
            <a:custGeom>
              <a:avLst/>
              <a:gdLst>
                <a:gd name="connsiteX0" fmla="*/ 201 w 167428"/>
                <a:gd name="connsiteY0" fmla="*/ 57651 h 193515"/>
                <a:gd name="connsiteX1" fmla="*/ 26083 w 167428"/>
                <a:gd name="connsiteY1" fmla="*/ 8187 h 193515"/>
                <a:gd name="connsiteX2" fmla="*/ 84087 w 167428"/>
                <a:gd name="connsiteY2" fmla="*/ 9238 h 193515"/>
                <a:gd name="connsiteX3" fmla="*/ 165674 w 167428"/>
                <a:gd name="connsiteY3" fmla="*/ 125837 h 193515"/>
                <a:gd name="connsiteX4" fmla="*/ 144982 w 167428"/>
                <a:gd name="connsiteY4" fmla="*/ 184695 h 193515"/>
                <a:gd name="connsiteX5" fmla="*/ 82248 w 167428"/>
                <a:gd name="connsiteY5" fmla="*/ 183250 h 193515"/>
                <a:gd name="connsiteX6" fmla="*/ 201 w 167428"/>
                <a:gd name="connsiteY6" fmla="*/ 57651 h 193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428" h="193515">
                  <a:moveTo>
                    <a:pt x="201" y="57651"/>
                  </a:moveTo>
                  <a:cubicBezTo>
                    <a:pt x="-1506" y="35514"/>
                    <a:pt x="7690" y="19223"/>
                    <a:pt x="26083" y="8187"/>
                  </a:cubicBezTo>
                  <a:cubicBezTo>
                    <a:pt x="45396" y="-3374"/>
                    <a:pt x="64643" y="-2389"/>
                    <a:pt x="84087" y="9238"/>
                  </a:cubicBezTo>
                  <a:cubicBezTo>
                    <a:pt x="128887" y="35908"/>
                    <a:pt x="155952" y="74862"/>
                    <a:pt x="165674" y="125837"/>
                  </a:cubicBezTo>
                  <a:cubicBezTo>
                    <a:pt x="170141" y="149354"/>
                    <a:pt x="167053" y="170769"/>
                    <a:pt x="144982" y="184695"/>
                  </a:cubicBezTo>
                  <a:cubicBezTo>
                    <a:pt x="124026" y="197899"/>
                    <a:pt x="103794" y="195337"/>
                    <a:pt x="82248" y="183250"/>
                  </a:cubicBezTo>
                  <a:cubicBezTo>
                    <a:pt x="32652" y="155397"/>
                    <a:pt x="3814" y="114933"/>
                    <a:pt x="201" y="57651"/>
                  </a:cubicBezTo>
                  <a:close/>
                </a:path>
              </a:pathLst>
            </a:custGeom>
            <a:solidFill>
              <a:srgbClr val="4E4E4E"/>
            </a:solidFill>
            <a:ln w="6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95A3A3B-C309-4C39-97C1-849B2F9243B3}"/>
              </a:ext>
            </a:extLst>
          </p:cNvPr>
          <p:cNvGrpSpPr/>
          <p:nvPr/>
        </p:nvGrpSpPr>
        <p:grpSpPr>
          <a:xfrm>
            <a:off x="9425247" y="1867985"/>
            <a:ext cx="1562901" cy="3483302"/>
            <a:chOff x="9125164" y="2121398"/>
            <a:chExt cx="1562901" cy="3483302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DB0F85AE-42D0-4724-9552-B27211A1E9EC}"/>
                </a:ext>
              </a:extLst>
            </p:cNvPr>
            <p:cNvGrpSpPr/>
            <p:nvPr/>
          </p:nvGrpSpPr>
          <p:grpSpPr>
            <a:xfrm>
              <a:off x="9125164" y="3072723"/>
              <a:ext cx="1375518" cy="1331767"/>
              <a:chOff x="9125164" y="3072723"/>
              <a:chExt cx="1375518" cy="1331767"/>
            </a:xfrm>
          </p:grpSpPr>
          <p:sp>
            <p:nvSpPr>
              <p:cNvPr id="41" name="Graphic 20">
                <a:extLst>
                  <a:ext uri="{FF2B5EF4-FFF2-40B4-BE49-F238E27FC236}">
                    <a16:creationId xmlns:a16="http://schemas.microsoft.com/office/drawing/2014/main" id="{9285A5AC-1228-4A6D-93E9-C775A60B2A2A}"/>
                  </a:ext>
                </a:extLst>
              </p:cNvPr>
              <p:cNvSpPr/>
              <p:nvPr/>
            </p:nvSpPr>
            <p:spPr>
              <a:xfrm>
                <a:off x="9125164" y="3142238"/>
                <a:ext cx="1253410" cy="1262252"/>
              </a:xfrm>
              <a:custGeom>
                <a:avLst/>
                <a:gdLst>
                  <a:gd name="connsiteX0" fmla="*/ 1567792 w 1623602"/>
                  <a:gd name="connsiteY0" fmla="*/ 1594497 h 1635055"/>
                  <a:gd name="connsiteX1" fmla="*/ 1369147 w 1623602"/>
                  <a:gd name="connsiteY1" fmla="*/ 1611511 h 1635055"/>
                  <a:gd name="connsiteX2" fmla="*/ 341695 w 1623602"/>
                  <a:gd name="connsiteY2" fmla="*/ 1016231 h 1635055"/>
                  <a:gd name="connsiteX3" fmla="*/ 318244 w 1623602"/>
                  <a:gd name="connsiteY3" fmla="*/ 1018202 h 1635055"/>
                  <a:gd name="connsiteX4" fmla="*/ 193368 w 1623602"/>
                  <a:gd name="connsiteY4" fmla="*/ 1090132 h 1635055"/>
                  <a:gd name="connsiteX5" fmla="*/ 170245 w 1623602"/>
                  <a:gd name="connsiteY5" fmla="*/ 1074958 h 1635055"/>
                  <a:gd name="connsiteX6" fmla="*/ 170770 w 1623602"/>
                  <a:gd name="connsiteY6" fmla="*/ 933002 h 1635055"/>
                  <a:gd name="connsiteX7" fmla="*/ 155924 w 1623602"/>
                  <a:gd name="connsiteY7" fmla="*/ 895231 h 1635055"/>
                  <a:gd name="connsiteX8" fmla="*/ 5889 w 1623602"/>
                  <a:gd name="connsiteY8" fmla="*/ 607379 h 1635055"/>
                  <a:gd name="connsiteX9" fmla="*/ 5889 w 1623602"/>
                  <a:gd name="connsiteY9" fmla="*/ 139931 h 1635055"/>
                  <a:gd name="connsiteX10" fmla="*/ 106657 w 1623602"/>
                  <a:gd name="connsiteY10" fmla="*/ 15843 h 1635055"/>
                  <a:gd name="connsiteX11" fmla="*/ 138517 w 1623602"/>
                  <a:gd name="connsiteY11" fmla="*/ 2246 h 1635055"/>
                  <a:gd name="connsiteX12" fmla="*/ 270224 w 1623602"/>
                  <a:gd name="connsiteY12" fmla="*/ 33908 h 1635055"/>
                  <a:gd name="connsiteX13" fmla="*/ 1390562 w 1623602"/>
                  <a:gd name="connsiteY13" fmla="*/ 683513 h 1635055"/>
                  <a:gd name="connsiteX14" fmla="*/ 1622446 w 1623602"/>
                  <a:gd name="connsiteY14" fmla="*/ 1090461 h 1635055"/>
                  <a:gd name="connsiteX15" fmla="*/ 1622774 w 1623602"/>
                  <a:gd name="connsiteY15" fmla="*/ 1478818 h 1635055"/>
                  <a:gd name="connsiteX16" fmla="*/ 1567792 w 1623602"/>
                  <a:gd name="connsiteY16" fmla="*/ 1594497 h 1635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23602" h="1635055">
                    <a:moveTo>
                      <a:pt x="1567792" y="1594497"/>
                    </a:moveTo>
                    <a:cubicBezTo>
                      <a:pt x="1512153" y="1642188"/>
                      <a:pt x="1430895" y="1647771"/>
                      <a:pt x="1369147" y="1611511"/>
                    </a:cubicBezTo>
                    <a:cubicBezTo>
                      <a:pt x="1234877" y="1532749"/>
                      <a:pt x="429128" y="1067666"/>
                      <a:pt x="341695" y="1016231"/>
                    </a:cubicBezTo>
                    <a:cubicBezTo>
                      <a:pt x="331447" y="1010188"/>
                      <a:pt x="326323" y="1013472"/>
                      <a:pt x="318244" y="1018202"/>
                    </a:cubicBezTo>
                    <a:cubicBezTo>
                      <a:pt x="276728" y="1042376"/>
                      <a:pt x="234095" y="1064710"/>
                      <a:pt x="193368" y="1090132"/>
                    </a:cubicBezTo>
                    <a:cubicBezTo>
                      <a:pt x="170048" y="1104715"/>
                      <a:pt x="169982" y="1094008"/>
                      <a:pt x="170245" y="1074958"/>
                    </a:cubicBezTo>
                    <a:cubicBezTo>
                      <a:pt x="170902" y="1027661"/>
                      <a:pt x="169982" y="980299"/>
                      <a:pt x="170770" y="933002"/>
                    </a:cubicBezTo>
                    <a:cubicBezTo>
                      <a:pt x="171033" y="917697"/>
                      <a:pt x="167486" y="906070"/>
                      <a:pt x="155924" y="895231"/>
                    </a:cubicBezTo>
                    <a:cubicBezTo>
                      <a:pt x="72499" y="816863"/>
                      <a:pt x="23691" y="720036"/>
                      <a:pt x="5889" y="607379"/>
                    </a:cubicBezTo>
                    <a:cubicBezTo>
                      <a:pt x="3262" y="590759"/>
                      <a:pt x="-5935" y="278536"/>
                      <a:pt x="5889" y="139931"/>
                    </a:cubicBezTo>
                    <a:cubicBezTo>
                      <a:pt x="11013" y="79825"/>
                      <a:pt x="49901" y="38440"/>
                      <a:pt x="106657" y="15843"/>
                    </a:cubicBezTo>
                    <a:cubicBezTo>
                      <a:pt x="117365" y="11573"/>
                      <a:pt x="127941" y="6844"/>
                      <a:pt x="138517" y="2246"/>
                    </a:cubicBezTo>
                    <a:cubicBezTo>
                      <a:pt x="186996" y="-6163"/>
                      <a:pt x="229234" y="10063"/>
                      <a:pt x="270224" y="33908"/>
                    </a:cubicBezTo>
                    <a:cubicBezTo>
                      <a:pt x="455272" y="141508"/>
                      <a:pt x="1205514" y="569016"/>
                      <a:pt x="1390562" y="683513"/>
                    </a:cubicBezTo>
                    <a:cubicBezTo>
                      <a:pt x="1539809" y="775807"/>
                      <a:pt x="1619424" y="913164"/>
                      <a:pt x="1622446" y="1090461"/>
                    </a:cubicBezTo>
                    <a:cubicBezTo>
                      <a:pt x="1624679" y="1219869"/>
                      <a:pt x="1623037" y="1349343"/>
                      <a:pt x="1622774" y="1478818"/>
                    </a:cubicBezTo>
                    <a:cubicBezTo>
                      <a:pt x="1622774" y="1525786"/>
                      <a:pt x="1607797" y="1566185"/>
                      <a:pt x="1567792" y="15944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Graphic 20">
                <a:extLst>
                  <a:ext uri="{FF2B5EF4-FFF2-40B4-BE49-F238E27FC236}">
                    <a16:creationId xmlns:a16="http://schemas.microsoft.com/office/drawing/2014/main" id="{48D5DD1A-6F36-498C-B45F-159423964D6E}"/>
                  </a:ext>
                </a:extLst>
              </p:cNvPr>
              <p:cNvSpPr/>
              <p:nvPr/>
            </p:nvSpPr>
            <p:spPr>
              <a:xfrm>
                <a:off x="9204358" y="3072723"/>
                <a:ext cx="1296324" cy="1300456"/>
              </a:xfrm>
              <a:custGeom>
                <a:avLst/>
                <a:gdLst>
                  <a:gd name="connsiteX0" fmla="*/ 1465208 w 1679190"/>
                  <a:gd name="connsiteY0" fmla="*/ 1684542 h 1684542"/>
                  <a:gd name="connsiteX1" fmla="*/ 1514212 w 1679190"/>
                  <a:gd name="connsiteY1" fmla="*/ 1532142 h 1684542"/>
                  <a:gd name="connsiteX2" fmla="*/ 1512899 w 1679190"/>
                  <a:gd name="connsiteY2" fmla="*/ 1173214 h 1684542"/>
                  <a:gd name="connsiteX3" fmla="*/ 1332909 w 1679190"/>
                  <a:gd name="connsiteY3" fmla="*/ 813498 h 1684542"/>
                  <a:gd name="connsiteX4" fmla="*/ 163699 w 1679190"/>
                  <a:gd name="connsiteY4" fmla="*/ 129734 h 1684542"/>
                  <a:gd name="connsiteX5" fmla="*/ 0 w 1679190"/>
                  <a:gd name="connsiteY5" fmla="*/ 107531 h 1684542"/>
                  <a:gd name="connsiteX6" fmla="*/ 137029 w 1679190"/>
                  <a:gd name="connsiteY6" fmla="*/ 27849 h 1684542"/>
                  <a:gd name="connsiteX7" fmla="*/ 303749 w 1679190"/>
                  <a:gd name="connsiteY7" fmla="*/ 22726 h 1684542"/>
                  <a:gd name="connsiteX8" fmla="*/ 1489710 w 1679190"/>
                  <a:gd name="connsiteY8" fmla="*/ 713124 h 1684542"/>
                  <a:gd name="connsiteX9" fmla="*/ 1674101 w 1679190"/>
                  <a:gd name="connsiteY9" fmla="*/ 1027449 h 1684542"/>
                  <a:gd name="connsiteX10" fmla="*/ 1679028 w 1679190"/>
                  <a:gd name="connsiteY10" fmla="*/ 1463365 h 1684542"/>
                  <a:gd name="connsiteX11" fmla="*/ 1595142 w 1679190"/>
                  <a:gd name="connsiteY11" fmla="*/ 1611101 h 1684542"/>
                  <a:gd name="connsiteX12" fmla="*/ 1465208 w 1679190"/>
                  <a:gd name="connsiteY12" fmla="*/ 1684542 h 1684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79190" h="1684542">
                    <a:moveTo>
                      <a:pt x="1465208" y="1684542"/>
                    </a:moveTo>
                    <a:cubicBezTo>
                      <a:pt x="1505476" y="1641450"/>
                      <a:pt x="1515461" y="1589950"/>
                      <a:pt x="1514212" y="1532142"/>
                    </a:cubicBezTo>
                    <a:cubicBezTo>
                      <a:pt x="1511585" y="1412522"/>
                      <a:pt x="1515461" y="1292835"/>
                      <a:pt x="1512899" y="1173214"/>
                    </a:cubicBezTo>
                    <a:cubicBezTo>
                      <a:pt x="1509745" y="1025741"/>
                      <a:pt x="1447340" y="905923"/>
                      <a:pt x="1332909" y="813498"/>
                    </a:cubicBezTo>
                    <a:cubicBezTo>
                      <a:pt x="1261241" y="755625"/>
                      <a:pt x="291005" y="202649"/>
                      <a:pt x="163699" y="129734"/>
                    </a:cubicBezTo>
                    <a:cubicBezTo>
                      <a:pt x="107994" y="95707"/>
                      <a:pt x="61223" y="83357"/>
                      <a:pt x="0" y="107531"/>
                    </a:cubicBezTo>
                    <a:cubicBezTo>
                      <a:pt x="44735" y="81715"/>
                      <a:pt x="103790" y="50052"/>
                      <a:pt x="137029" y="27849"/>
                    </a:cubicBezTo>
                    <a:cubicBezTo>
                      <a:pt x="190106" y="-7557"/>
                      <a:pt x="247781" y="-9134"/>
                      <a:pt x="303749" y="22726"/>
                    </a:cubicBezTo>
                    <a:cubicBezTo>
                      <a:pt x="415159" y="86116"/>
                      <a:pt x="1416138" y="656631"/>
                      <a:pt x="1489710" y="713124"/>
                    </a:cubicBezTo>
                    <a:cubicBezTo>
                      <a:pt x="1593106" y="792543"/>
                      <a:pt x="1653671" y="898369"/>
                      <a:pt x="1674101" y="1027449"/>
                    </a:cubicBezTo>
                    <a:cubicBezTo>
                      <a:pt x="1679028" y="1058520"/>
                      <a:pt x="1679553" y="1349131"/>
                      <a:pt x="1679028" y="1463365"/>
                    </a:cubicBezTo>
                    <a:cubicBezTo>
                      <a:pt x="1678699" y="1527938"/>
                      <a:pt x="1652423" y="1578585"/>
                      <a:pt x="1595142" y="1611101"/>
                    </a:cubicBezTo>
                    <a:cubicBezTo>
                      <a:pt x="1551918" y="1635604"/>
                      <a:pt x="1510402" y="1663391"/>
                      <a:pt x="1465208" y="168454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E837406-66B6-4988-9010-44FCD9A1C830}"/>
                  </a:ext>
                </a:extLst>
              </p:cNvPr>
              <p:cNvSpPr/>
              <p:nvPr/>
            </p:nvSpPr>
            <p:spPr>
              <a:xfrm>
                <a:off x="9182446" y="3211591"/>
                <a:ext cx="1104162" cy="946903"/>
              </a:xfrm>
              <a:custGeom>
                <a:avLst/>
                <a:gdLst>
                  <a:gd name="connsiteX0" fmla="*/ 418378 w 1104162"/>
                  <a:gd name="connsiteY0" fmla="*/ 504450 h 946903"/>
                  <a:gd name="connsiteX1" fmla="*/ 444241 w 1104162"/>
                  <a:gd name="connsiteY1" fmla="*/ 514250 h 946903"/>
                  <a:gd name="connsiteX2" fmla="*/ 915964 w 1104162"/>
                  <a:gd name="connsiteY2" fmla="*/ 786523 h 946903"/>
                  <a:gd name="connsiteX3" fmla="*/ 989800 w 1104162"/>
                  <a:gd name="connsiteY3" fmla="*/ 863453 h 946903"/>
                  <a:gd name="connsiteX4" fmla="*/ 996596 w 1104162"/>
                  <a:gd name="connsiteY4" fmla="*/ 896517 h 946903"/>
                  <a:gd name="connsiteX5" fmla="*/ 931229 w 1104162"/>
                  <a:gd name="connsiteY5" fmla="*/ 939318 h 946903"/>
                  <a:gd name="connsiteX6" fmla="*/ 436330 w 1104162"/>
                  <a:gd name="connsiteY6" fmla="*/ 653556 h 946903"/>
                  <a:gd name="connsiteX7" fmla="*/ 374817 w 1104162"/>
                  <a:gd name="connsiteY7" fmla="*/ 560702 h 946903"/>
                  <a:gd name="connsiteX8" fmla="*/ 392210 w 1104162"/>
                  <a:gd name="connsiteY8" fmla="*/ 511309 h 946903"/>
                  <a:gd name="connsiteX9" fmla="*/ 418378 w 1104162"/>
                  <a:gd name="connsiteY9" fmla="*/ 504450 h 946903"/>
                  <a:gd name="connsiteX10" fmla="*/ 770165 w 1104162"/>
                  <a:gd name="connsiteY10" fmla="*/ 426163 h 946903"/>
                  <a:gd name="connsiteX11" fmla="*/ 791821 w 1104162"/>
                  <a:gd name="connsiteY11" fmla="*/ 431944 h 946903"/>
                  <a:gd name="connsiteX12" fmla="*/ 1050605 w 1104162"/>
                  <a:gd name="connsiteY12" fmla="*/ 581646 h 946903"/>
                  <a:gd name="connsiteX13" fmla="*/ 1104157 w 1104162"/>
                  <a:gd name="connsiteY13" fmla="*/ 678963 h 946903"/>
                  <a:gd name="connsiteX14" fmla="*/ 1039701 w 1104162"/>
                  <a:gd name="connsiteY14" fmla="*/ 718112 h 946903"/>
                  <a:gd name="connsiteX15" fmla="*/ 791669 w 1104162"/>
                  <a:gd name="connsiteY15" fmla="*/ 574547 h 946903"/>
                  <a:gd name="connsiteX16" fmla="*/ 731271 w 1104162"/>
                  <a:gd name="connsiteY16" fmla="*/ 468609 h 946903"/>
                  <a:gd name="connsiteX17" fmla="*/ 770165 w 1104162"/>
                  <a:gd name="connsiteY17" fmla="*/ 426163 h 946903"/>
                  <a:gd name="connsiteX18" fmla="*/ 37821 w 1104162"/>
                  <a:gd name="connsiteY18" fmla="*/ 287524 h 946903"/>
                  <a:gd name="connsiteX19" fmla="*/ 59387 w 1104162"/>
                  <a:gd name="connsiteY19" fmla="*/ 292841 h 946903"/>
                  <a:gd name="connsiteX20" fmla="*/ 197882 w 1104162"/>
                  <a:gd name="connsiteY20" fmla="*/ 373827 h 946903"/>
                  <a:gd name="connsiteX21" fmla="*/ 248137 w 1104162"/>
                  <a:gd name="connsiteY21" fmla="*/ 461255 h 946903"/>
                  <a:gd name="connsiteX22" fmla="*/ 184088 w 1104162"/>
                  <a:gd name="connsiteY22" fmla="*/ 507809 h 946903"/>
                  <a:gd name="connsiteX23" fmla="*/ 59387 w 1104162"/>
                  <a:gd name="connsiteY23" fmla="*/ 435646 h 946903"/>
                  <a:gd name="connsiteX24" fmla="*/ 3 w 1104162"/>
                  <a:gd name="connsiteY24" fmla="*/ 331382 h 946903"/>
                  <a:gd name="connsiteX25" fmla="*/ 37821 w 1104162"/>
                  <a:gd name="connsiteY25" fmla="*/ 287524 h 946903"/>
                  <a:gd name="connsiteX26" fmla="*/ 40204 w 1104162"/>
                  <a:gd name="connsiteY26" fmla="*/ 14 h 946903"/>
                  <a:gd name="connsiteX27" fmla="*/ 64459 w 1104162"/>
                  <a:gd name="connsiteY27" fmla="*/ 7180 h 946903"/>
                  <a:gd name="connsiteX28" fmla="*/ 230794 w 1104162"/>
                  <a:gd name="connsiteY28" fmla="*/ 102823 h 946903"/>
                  <a:gd name="connsiteX29" fmla="*/ 557633 w 1104162"/>
                  <a:gd name="connsiteY29" fmla="*/ 291826 h 946903"/>
                  <a:gd name="connsiteX30" fmla="*/ 623305 w 1104162"/>
                  <a:gd name="connsiteY30" fmla="*/ 399590 h 946903"/>
                  <a:gd name="connsiteX31" fmla="*/ 555199 w 1104162"/>
                  <a:gd name="connsiteY31" fmla="*/ 433921 h 946903"/>
                  <a:gd name="connsiteX32" fmla="*/ 226382 w 1104162"/>
                  <a:gd name="connsiteY32" fmla="*/ 244207 h 946903"/>
                  <a:gd name="connsiteX33" fmla="*/ 63851 w 1104162"/>
                  <a:gd name="connsiteY33" fmla="*/ 150289 h 946903"/>
                  <a:gd name="connsiteX34" fmla="*/ 55 w 1104162"/>
                  <a:gd name="connsiteY34" fmla="*/ 46025 h 946903"/>
                  <a:gd name="connsiteX35" fmla="*/ 40204 w 1104162"/>
                  <a:gd name="connsiteY35" fmla="*/ 14 h 94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104162" h="946903">
                    <a:moveTo>
                      <a:pt x="418378" y="504450"/>
                    </a:moveTo>
                    <a:cubicBezTo>
                      <a:pt x="426986" y="505451"/>
                      <a:pt x="435544" y="509229"/>
                      <a:pt x="444241" y="514250"/>
                    </a:cubicBezTo>
                    <a:cubicBezTo>
                      <a:pt x="601296" y="605328"/>
                      <a:pt x="758402" y="696356"/>
                      <a:pt x="915964" y="786523"/>
                    </a:cubicBezTo>
                    <a:cubicBezTo>
                      <a:pt x="948622" y="805184"/>
                      <a:pt x="976819" y="826585"/>
                      <a:pt x="989800" y="863453"/>
                    </a:cubicBezTo>
                    <a:cubicBezTo>
                      <a:pt x="993908" y="875218"/>
                      <a:pt x="997002" y="887135"/>
                      <a:pt x="996596" y="896517"/>
                    </a:cubicBezTo>
                    <a:cubicBezTo>
                      <a:pt x="997509" y="939013"/>
                      <a:pt x="965307" y="958944"/>
                      <a:pt x="931229" y="939318"/>
                    </a:cubicBezTo>
                    <a:cubicBezTo>
                      <a:pt x="766110" y="844284"/>
                      <a:pt x="601194" y="748996"/>
                      <a:pt x="436330" y="653556"/>
                    </a:cubicBezTo>
                    <a:cubicBezTo>
                      <a:pt x="400730" y="632966"/>
                      <a:pt x="380597" y="601678"/>
                      <a:pt x="374817" y="560702"/>
                    </a:cubicBezTo>
                    <a:cubicBezTo>
                      <a:pt x="371977" y="540772"/>
                      <a:pt x="374665" y="523327"/>
                      <a:pt x="392210" y="511309"/>
                    </a:cubicBezTo>
                    <a:cubicBezTo>
                      <a:pt x="401110" y="505223"/>
                      <a:pt x="409769" y="503448"/>
                      <a:pt x="418378" y="504450"/>
                    </a:cubicBezTo>
                    <a:close/>
                    <a:moveTo>
                      <a:pt x="770165" y="426163"/>
                    </a:moveTo>
                    <a:cubicBezTo>
                      <a:pt x="777197" y="426068"/>
                      <a:pt x="784594" y="427875"/>
                      <a:pt x="791821" y="431944"/>
                    </a:cubicBezTo>
                    <a:cubicBezTo>
                      <a:pt x="878589" y="480932"/>
                      <a:pt x="965053" y="530580"/>
                      <a:pt x="1050605" y="581646"/>
                    </a:cubicBezTo>
                    <a:cubicBezTo>
                      <a:pt x="1084835" y="602083"/>
                      <a:pt x="1103598" y="640726"/>
                      <a:pt x="1104157" y="678963"/>
                    </a:cubicBezTo>
                    <a:cubicBezTo>
                      <a:pt x="1104664" y="716997"/>
                      <a:pt x="1072715" y="736977"/>
                      <a:pt x="1039701" y="718112"/>
                    </a:cubicBezTo>
                    <a:cubicBezTo>
                      <a:pt x="956737" y="670747"/>
                      <a:pt x="873924" y="623129"/>
                      <a:pt x="791669" y="574547"/>
                    </a:cubicBezTo>
                    <a:cubicBezTo>
                      <a:pt x="752012" y="551118"/>
                      <a:pt x="731322" y="515062"/>
                      <a:pt x="731271" y="468609"/>
                    </a:cubicBezTo>
                    <a:cubicBezTo>
                      <a:pt x="731271" y="443849"/>
                      <a:pt x="749071" y="426449"/>
                      <a:pt x="770165" y="426163"/>
                    </a:cubicBezTo>
                    <a:close/>
                    <a:moveTo>
                      <a:pt x="37821" y="287524"/>
                    </a:moveTo>
                    <a:cubicBezTo>
                      <a:pt x="44776" y="287262"/>
                      <a:pt x="52135" y="288910"/>
                      <a:pt x="59387" y="292841"/>
                    </a:cubicBezTo>
                    <a:cubicBezTo>
                      <a:pt x="106397" y="318298"/>
                      <a:pt x="153052" y="344770"/>
                      <a:pt x="197882" y="373827"/>
                    </a:cubicBezTo>
                    <a:cubicBezTo>
                      <a:pt x="230794" y="395228"/>
                      <a:pt x="246109" y="429104"/>
                      <a:pt x="248137" y="461255"/>
                    </a:cubicBezTo>
                    <a:cubicBezTo>
                      <a:pt x="248492" y="506845"/>
                      <a:pt x="217253" y="526420"/>
                      <a:pt x="184088" y="507809"/>
                    </a:cubicBezTo>
                    <a:cubicBezTo>
                      <a:pt x="142200" y="484329"/>
                      <a:pt x="100362" y="460698"/>
                      <a:pt x="59387" y="435646"/>
                    </a:cubicBezTo>
                    <a:cubicBezTo>
                      <a:pt x="20947" y="412115"/>
                      <a:pt x="459" y="376921"/>
                      <a:pt x="3" y="331382"/>
                    </a:cubicBezTo>
                    <a:cubicBezTo>
                      <a:pt x="-263" y="306279"/>
                      <a:pt x="16957" y="288308"/>
                      <a:pt x="37821" y="287524"/>
                    </a:cubicBezTo>
                    <a:close/>
                    <a:moveTo>
                      <a:pt x="40204" y="14"/>
                    </a:moveTo>
                    <a:cubicBezTo>
                      <a:pt x="47889" y="217"/>
                      <a:pt x="56142" y="2502"/>
                      <a:pt x="64459" y="7180"/>
                    </a:cubicBezTo>
                    <a:cubicBezTo>
                      <a:pt x="120243" y="38520"/>
                      <a:pt x="175417" y="70823"/>
                      <a:pt x="230794" y="102823"/>
                    </a:cubicBezTo>
                    <a:cubicBezTo>
                      <a:pt x="339774" y="165757"/>
                      <a:pt x="448805" y="228639"/>
                      <a:pt x="557633" y="291826"/>
                    </a:cubicBezTo>
                    <a:cubicBezTo>
                      <a:pt x="598761" y="315712"/>
                      <a:pt x="624016" y="357954"/>
                      <a:pt x="623305" y="399590"/>
                    </a:cubicBezTo>
                    <a:cubicBezTo>
                      <a:pt x="622697" y="435899"/>
                      <a:pt x="588821" y="453293"/>
                      <a:pt x="555199" y="433921"/>
                    </a:cubicBezTo>
                    <a:cubicBezTo>
                      <a:pt x="445509" y="370836"/>
                      <a:pt x="335972" y="307496"/>
                      <a:pt x="226382" y="244207"/>
                    </a:cubicBezTo>
                    <a:cubicBezTo>
                      <a:pt x="172172" y="212919"/>
                      <a:pt x="117809" y="181984"/>
                      <a:pt x="63851" y="150289"/>
                    </a:cubicBezTo>
                    <a:cubicBezTo>
                      <a:pt x="24295" y="127063"/>
                      <a:pt x="1475" y="92630"/>
                      <a:pt x="55" y="46025"/>
                    </a:cubicBezTo>
                    <a:cubicBezTo>
                      <a:pt x="-782" y="17538"/>
                      <a:pt x="17151" y="-594"/>
                      <a:pt x="40204" y="14"/>
                    </a:cubicBezTo>
                    <a:close/>
                  </a:path>
                </a:pathLst>
              </a:custGeom>
              <a:solidFill>
                <a:schemeClr val="bg1"/>
              </a:solidFill>
              <a:ln w="656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C3DF0E7-B1D8-4575-BF70-E87A71DA318C}"/>
                </a:ext>
              </a:extLst>
            </p:cNvPr>
            <p:cNvGrpSpPr/>
            <p:nvPr/>
          </p:nvGrpSpPr>
          <p:grpSpPr>
            <a:xfrm>
              <a:off x="9314165" y="2121398"/>
              <a:ext cx="1373900" cy="1451678"/>
              <a:chOff x="9314165" y="2121398"/>
              <a:chExt cx="1373900" cy="1451678"/>
            </a:xfrm>
          </p:grpSpPr>
          <p:sp>
            <p:nvSpPr>
              <p:cNvPr id="33" name="Graphic 20">
                <a:extLst>
                  <a:ext uri="{FF2B5EF4-FFF2-40B4-BE49-F238E27FC236}">
                    <a16:creationId xmlns:a16="http://schemas.microsoft.com/office/drawing/2014/main" id="{8DF6FA05-37E4-45FC-ABFA-69B56894727C}"/>
                  </a:ext>
                </a:extLst>
              </p:cNvPr>
              <p:cNvSpPr/>
              <p:nvPr/>
            </p:nvSpPr>
            <p:spPr>
              <a:xfrm>
                <a:off x="9314165" y="2183106"/>
                <a:ext cx="1254144" cy="1389970"/>
              </a:xfrm>
              <a:custGeom>
                <a:avLst/>
                <a:gdLst>
                  <a:gd name="connsiteX0" fmla="*/ 1580342 w 1624552"/>
                  <a:gd name="connsiteY0" fmla="*/ 1587949 h 1800495"/>
                  <a:gd name="connsiteX1" fmla="*/ 1531206 w 1624552"/>
                  <a:gd name="connsiteY1" fmla="*/ 1628677 h 1800495"/>
                  <a:gd name="connsiteX2" fmla="*/ 1532389 w 1624552"/>
                  <a:gd name="connsiteY2" fmla="*/ 1694892 h 1800495"/>
                  <a:gd name="connsiteX3" fmla="*/ 1524834 w 1624552"/>
                  <a:gd name="connsiteY3" fmla="*/ 1713876 h 1800495"/>
                  <a:gd name="connsiteX4" fmla="*/ 1381828 w 1624552"/>
                  <a:gd name="connsiteY4" fmla="*/ 1796645 h 1800495"/>
                  <a:gd name="connsiteX5" fmla="*/ 1365143 w 1624552"/>
                  <a:gd name="connsiteY5" fmla="*/ 1788960 h 1800495"/>
                  <a:gd name="connsiteX6" fmla="*/ 1221085 w 1624552"/>
                  <a:gd name="connsiteY6" fmla="*/ 1538945 h 1800495"/>
                  <a:gd name="connsiteX7" fmla="*/ 1200459 w 1624552"/>
                  <a:gd name="connsiteY7" fmla="*/ 1515493 h 1800495"/>
                  <a:gd name="connsiteX8" fmla="*/ 200991 w 1624552"/>
                  <a:gd name="connsiteY8" fmla="*/ 934337 h 1800495"/>
                  <a:gd name="connsiteX9" fmla="*/ 834 w 1624552"/>
                  <a:gd name="connsiteY9" fmla="*/ 549527 h 1800495"/>
                  <a:gd name="connsiteX10" fmla="*/ 834 w 1624552"/>
                  <a:gd name="connsiteY10" fmla="*/ 163863 h 1800495"/>
                  <a:gd name="connsiteX11" fmla="*/ 83735 w 1624552"/>
                  <a:gd name="connsiteY11" fmla="*/ 27032 h 1800495"/>
                  <a:gd name="connsiteX12" fmla="*/ 118090 w 1624552"/>
                  <a:gd name="connsiteY12" fmla="*/ 6471 h 1800495"/>
                  <a:gd name="connsiteX13" fmla="*/ 152775 w 1624552"/>
                  <a:gd name="connsiteY13" fmla="*/ 164 h 1800495"/>
                  <a:gd name="connsiteX14" fmla="*/ 259389 w 1624552"/>
                  <a:gd name="connsiteY14" fmla="*/ 30316 h 1800495"/>
                  <a:gd name="connsiteX15" fmla="*/ 1086159 w 1624552"/>
                  <a:gd name="connsiteY15" fmla="*/ 508077 h 1800495"/>
                  <a:gd name="connsiteX16" fmla="*/ 1400024 w 1624552"/>
                  <a:gd name="connsiteY16" fmla="*/ 691877 h 1800495"/>
                  <a:gd name="connsiteX17" fmla="*/ 1616603 w 1624552"/>
                  <a:gd name="connsiteY17" fmla="*/ 1028011 h 1800495"/>
                  <a:gd name="connsiteX18" fmla="*/ 1624026 w 1624552"/>
                  <a:gd name="connsiteY18" fmla="*/ 1105130 h 1800495"/>
                  <a:gd name="connsiteX19" fmla="*/ 1623894 w 1624552"/>
                  <a:gd name="connsiteY19" fmla="*/ 1458541 h 1800495"/>
                  <a:gd name="connsiteX20" fmla="*/ 1580342 w 1624552"/>
                  <a:gd name="connsiteY20" fmla="*/ 1587949 h 1800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24552" h="1800495">
                    <a:moveTo>
                      <a:pt x="1580342" y="1587949"/>
                    </a:moveTo>
                    <a:cubicBezTo>
                      <a:pt x="1552950" y="1598065"/>
                      <a:pt x="1530418" y="1604569"/>
                      <a:pt x="1531206" y="1628677"/>
                    </a:cubicBezTo>
                    <a:cubicBezTo>
                      <a:pt x="1531732" y="1644968"/>
                      <a:pt x="1532454" y="1682280"/>
                      <a:pt x="1532389" y="1694892"/>
                    </a:cubicBezTo>
                    <a:cubicBezTo>
                      <a:pt x="1532389" y="1706585"/>
                      <a:pt x="1533046" y="1708161"/>
                      <a:pt x="1524834" y="1713876"/>
                    </a:cubicBezTo>
                    <a:cubicBezTo>
                      <a:pt x="1487851" y="1735291"/>
                      <a:pt x="1430964" y="1768202"/>
                      <a:pt x="1381828" y="1796645"/>
                    </a:cubicBezTo>
                    <a:cubicBezTo>
                      <a:pt x="1370595" y="1806565"/>
                      <a:pt x="1368559" y="1794872"/>
                      <a:pt x="1365143" y="1788960"/>
                    </a:cubicBezTo>
                    <a:cubicBezTo>
                      <a:pt x="1316927" y="1705731"/>
                      <a:pt x="1268908" y="1622371"/>
                      <a:pt x="1221085" y="1538945"/>
                    </a:cubicBezTo>
                    <a:cubicBezTo>
                      <a:pt x="1215699" y="1529617"/>
                      <a:pt x="1210509" y="1521274"/>
                      <a:pt x="1200459" y="1515493"/>
                    </a:cubicBezTo>
                    <a:cubicBezTo>
                      <a:pt x="963516" y="1379253"/>
                      <a:pt x="292037" y="999895"/>
                      <a:pt x="200991" y="934337"/>
                    </a:cubicBezTo>
                    <a:cubicBezTo>
                      <a:pt x="70728" y="840532"/>
                      <a:pt x="2608" y="711124"/>
                      <a:pt x="834" y="549527"/>
                    </a:cubicBezTo>
                    <a:cubicBezTo>
                      <a:pt x="-611" y="420973"/>
                      <a:pt x="112" y="292418"/>
                      <a:pt x="834" y="163863"/>
                    </a:cubicBezTo>
                    <a:cubicBezTo>
                      <a:pt x="1163" y="102312"/>
                      <a:pt x="31183" y="57512"/>
                      <a:pt x="83735" y="27032"/>
                    </a:cubicBezTo>
                    <a:cubicBezTo>
                      <a:pt x="95296" y="20331"/>
                      <a:pt x="106660" y="13302"/>
                      <a:pt x="118090" y="6471"/>
                    </a:cubicBezTo>
                    <a:cubicBezTo>
                      <a:pt x="130046" y="6536"/>
                      <a:pt x="140622" y="-1215"/>
                      <a:pt x="152775" y="164"/>
                    </a:cubicBezTo>
                    <a:cubicBezTo>
                      <a:pt x="191531" y="-1149"/>
                      <a:pt x="226347" y="11200"/>
                      <a:pt x="259389" y="30316"/>
                    </a:cubicBezTo>
                    <a:cubicBezTo>
                      <a:pt x="534760" y="189942"/>
                      <a:pt x="810722" y="348517"/>
                      <a:pt x="1086159" y="508077"/>
                    </a:cubicBezTo>
                    <a:cubicBezTo>
                      <a:pt x="1191065" y="568840"/>
                      <a:pt x="1298205" y="625990"/>
                      <a:pt x="1400024" y="691877"/>
                    </a:cubicBezTo>
                    <a:cubicBezTo>
                      <a:pt x="1522075" y="770770"/>
                      <a:pt x="1592035" y="885464"/>
                      <a:pt x="1616603" y="1028011"/>
                    </a:cubicBezTo>
                    <a:cubicBezTo>
                      <a:pt x="1620938" y="1053301"/>
                      <a:pt x="1623894" y="1079314"/>
                      <a:pt x="1624026" y="1105130"/>
                    </a:cubicBezTo>
                    <a:cubicBezTo>
                      <a:pt x="1624617" y="1222912"/>
                      <a:pt x="1624880" y="1340759"/>
                      <a:pt x="1623894" y="1458541"/>
                    </a:cubicBezTo>
                    <a:cubicBezTo>
                      <a:pt x="1620479" y="1513523"/>
                      <a:pt x="1611873" y="1575074"/>
                      <a:pt x="1580342" y="158794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6B7FA01E-A07C-4DF7-A8BF-74EFB2DA938C}"/>
                  </a:ext>
                </a:extLst>
              </p:cNvPr>
              <p:cNvSpPr/>
              <p:nvPr/>
            </p:nvSpPr>
            <p:spPr>
              <a:xfrm>
                <a:off x="9380423" y="2318061"/>
                <a:ext cx="1055463" cy="975469"/>
              </a:xfrm>
              <a:custGeom>
                <a:avLst/>
                <a:gdLst>
                  <a:gd name="connsiteX0" fmla="*/ 838512 w 1055463"/>
                  <a:gd name="connsiteY0" fmla="*/ 749056 h 975469"/>
                  <a:gd name="connsiteX1" fmla="*/ 861300 w 1055463"/>
                  <a:gd name="connsiteY1" fmla="*/ 754812 h 975469"/>
                  <a:gd name="connsiteX2" fmla="*/ 1005322 w 1055463"/>
                  <a:gd name="connsiteY2" fmla="*/ 840160 h 975469"/>
                  <a:gd name="connsiteX3" fmla="*/ 1055375 w 1055463"/>
                  <a:gd name="connsiteY3" fmla="*/ 916989 h 975469"/>
                  <a:gd name="connsiteX4" fmla="*/ 1005525 w 1055463"/>
                  <a:gd name="connsiteY4" fmla="*/ 975359 h 975469"/>
                  <a:gd name="connsiteX5" fmla="*/ 979510 w 1055463"/>
                  <a:gd name="connsiteY5" fmla="*/ 966585 h 975469"/>
                  <a:gd name="connsiteX6" fmla="*/ 843399 w 1055463"/>
                  <a:gd name="connsiteY6" fmla="*/ 885598 h 975469"/>
                  <a:gd name="connsiteX7" fmla="*/ 794766 w 1055463"/>
                  <a:gd name="connsiteY7" fmla="*/ 812370 h 975469"/>
                  <a:gd name="connsiteX8" fmla="*/ 816674 w 1055463"/>
                  <a:gd name="connsiteY8" fmla="*/ 757297 h 975469"/>
                  <a:gd name="connsiteX9" fmla="*/ 838512 w 1055463"/>
                  <a:gd name="connsiteY9" fmla="*/ 749056 h 975469"/>
                  <a:gd name="connsiteX10" fmla="*/ 714321 w 1055463"/>
                  <a:gd name="connsiteY10" fmla="*/ 390456 h 975469"/>
                  <a:gd name="connsiteX11" fmla="*/ 736954 w 1055463"/>
                  <a:gd name="connsiteY11" fmla="*/ 395113 h 975469"/>
                  <a:gd name="connsiteX12" fmla="*/ 995585 w 1055463"/>
                  <a:gd name="connsiteY12" fmla="*/ 545068 h 975469"/>
                  <a:gd name="connsiteX13" fmla="*/ 1055375 w 1055463"/>
                  <a:gd name="connsiteY13" fmla="*/ 629858 h 975469"/>
                  <a:gd name="connsiteX14" fmla="*/ 986559 w 1055463"/>
                  <a:gd name="connsiteY14" fmla="*/ 681838 h 975469"/>
                  <a:gd name="connsiteX15" fmla="*/ 714083 w 1055463"/>
                  <a:gd name="connsiteY15" fmla="*/ 521639 h 975469"/>
                  <a:gd name="connsiteX16" fmla="*/ 674528 w 1055463"/>
                  <a:gd name="connsiteY16" fmla="*/ 447144 h 975469"/>
                  <a:gd name="connsiteX17" fmla="*/ 714321 w 1055463"/>
                  <a:gd name="connsiteY17" fmla="*/ 390456 h 975469"/>
                  <a:gd name="connsiteX18" fmla="*/ 48133 w 1055463"/>
                  <a:gd name="connsiteY18" fmla="*/ 283141 h 975469"/>
                  <a:gd name="connsiteX19" fmla="*/ 73997 w 1055463"/>
                  <a:gd name="connsiteY19" fmla="*/ 291863 h 975469"/>
                  <a:gd name="connsiteX20" fmla="*/ 561643 w 1055463"/>
                  <a:gd name="connsiteY20" fmla="*/ 573365 h 975469"/>
                  <a:gd name="connsiteX21" fmla="*/ 628736 w 1055463"/>
                  <a:gd name="connsiteY21" fmla="*/ 655519 h 975469"/>
                  <a:gd name="connsiteX22" fmla="*/ 610327 w 1055463"/>
                  <a:gd name="connsiteY22" fmla="*/ 717793 h 975469"/>
                  <a:gd name="connsiteX23" fmla="*/ 560173 w 1055463"/>
                  <a:gd name="connsiteY23" fmla="*/ 716576 h 975469"/>
                  <a:gd name="connsiteX24" fmla="*/ 67404 w 1055463"/>
                  <a:gd name="connsiteY24" fmla="*/ 431523 h 975469"/>
                  <a:gd name="connsiteX25" fmla="*/ 5078 w 1055463"/>
                  <a:gd name="connsiteY25" fmla="*/ 324268 h 975469"/>
                  <a:gd name="connsiteX26" fmla="*/ 48133 w 1055463"/>
                  <a:gd name="connsiteY26" fmla="*/ 283141 h 975469"/>
                  <a:gd name="connsiteX27" fmla="*/ 39850 w 1055463"/>
                  <a:gd name="connsiteY27" fmla="*/ 3 h 975469"/>
                  <a:gd name="connsiteX28" fmla="*/ 64006 w 1055463"/>
                  <a:gd name="connsiteY28" fmla="*/ 7267 h 975469"/>
                  <a:gd name="connsiteX29" fmla="*/ 562150 w 1055463"/>
                  <a:gd name="connsiteY29" fmla="*/ 295159 h 975469"/>
                  <a:gd name="connsiteX30" fmla="*/ 628684 w 1055463"/>
                  <a:gd name="connsiteY30" fmla="*/ 368387 h 975469"/>
                  <a:gd name="connsiteX31" fmla="*/ 603278 w 1055463"/>
                  <a:gd name="connsiteY31" fmla="*/ 436088 h 975469"/>
                  <a:gd name="connsiteX32" fmla="*/ 556572 w 1055463"/>
                  <a:gd name="connsiteY32" fmla="*/ 435124 h 975469"/>
                  <a:gd name="connsiteX33" fmla="*/ 327962 w 1055463"/>
                  <a:gd name="connsiteY33" fmla="*/ 303222 h 975469"/>
                  <a:gd name="connsiteX34" fmla="*/ 63651 w 1055463"/>
                  <a:gd name="connsiteY34" fmla="*/ 150528 h 975469"/>
                  <a:gd name="connsiteX35" fmla="*/ 8 w 1055463"/>
                  <a:gd name="connsiteY35" fmla="*/ 55849 h 975469"/>
                  <a:gd name="connsiteX36" fmla="*/ 39850 w 1055463"/>
                  <a:gd name="connsiteY36" fmla="*/ 3 h 975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55463" h="975469">
                    <a:moveTo>
                      <a:pt x="838512" y="749056"/>
                    </a:moveTo>
                    <a:cubicBezTo>
                      <a:pt x="845998" y="748562"/>
                      <a:pt x="853643" y="750400"/>
                      <a:pt x="861300" y="754812"/>
                    </a:cubicBezTo>
                    <a:cubicBezTo>
                      <a:pt x="905977" y="780574"/>
                      <a:pt x="961862" y="812522"/>
                      <a:pt x="1005322" y="840160"/>
                    </a:cubicBezTo>
                    <a:cubicBezTo>
                      <a:pt x="1039959" y="862169"/>
                      <a:pt x="1052586" y="876216"/>
                      <a:pt x="1055375" y="916989"/>
                    </a:cubicBezTo>
                    <a:cubicBezTo>
                      <a:pt x="1057150" y="943055"/>
                      <a:pt x="1031896" y="975764"/>
                      <a:pt x="1005525" y="975359"/>
                    </a:cubicBezTo>
                    <a:cubicBezTo>
                      <a:pt x="996245" y="976271"/>
                      <a:pt x="987877" y="971403"/>
                      <a:pt x="979510" y="966585"/>
                    </a:cubicBezTo>
                    <a:cubicBezTo>
                      <a:pt x="940766" y="944272"/>
                      <a:pt x="882042" y="908114"/>
                      <a:pt x="843399" y="885598"/>
                    </a:cubicBezTo>
                    <a:cubicBezTo>
                      <a:pt x="804148" y="862727"/>
                      <a:pt x="798975" y="857048"/>
                      <a:pt x="794766" y="812370"/>
                    </a:cubicBezTo>
                    <a:cubicBezTo>
                      <a:pt x="793245" y="796396"/>
                      <a:pt x="803083" y="766780"/>
                      <a:pt x="816674" y="757297"/>
                    </a:cubicBezTo>
                    <a:cubicBezTo>
                      <a:pt x="823698" y="752378"/>
                      <a:pt x="831026" y="749551"/>
                      <a:pt x="838512" y="749056"/>
                    </a:cubicBezTo>
                    <a:close/>
                    <a:moveTo>
                      <a:pt x="714321" y="390456"/>
                    </a:moveTo>
                    <a:cubicBezTo>
                      <a:pt x="721604" y="389439"/>
                      <a:pt x="729322" y="390790"/>
                      <a:pt x="736954" y="395113"/>
                    </a:cubicBezTo>
                    <a:cubicBezTo>
                      <a:pt x="823723" y="444151"/>
                      <a:pt x="910187" y="493747"/>
                      <a:pt x="995585" y="545068"/>
                    </a:cubicBezTo>
                    <a:cubicBezTo>
                      <a:pt x="1030983" y="566316"/>
                      <a:pt x="1053093" y="589238"/>
                      <a:pt x="1055375" y="629858"/>
                    </a:cubicBezTo>
                    <a:cubicBezTo>
                      <a:pt x="1057302" y="664495"/>
                      <a:pt x="1016936" y="699030"/>
                      <a:pt x="986559" y="681838"/>
                    </a:cubicBezTo>
                    <a:cubicBezTo>
                      <a:pt x="900449" y="633054"/>
                      <a:pt x="798975" y="572453"/>
                      <a:pt x="714083" y="521639"/>
                    </a:cubicBezTo>
                    <a:cubicBezTo>
                      <a:pt x="678027" y="499985"/>
                      <a:pt x="677926" y="484670"/>
                      <a:pt x="674528" y="447144"/>
                    </a:cubicBezTo>
                    <a:cubicBezTo>
                      <a:pt x="674528" y="417857"/>
                      <a:pt x="692471" y="393506"/>
                      <a:pt x="714321" y="390456"/>
                    </a:cubicBezTo>
                    <a:close/>
                    <a:moveTo>
                      <a:pt x="48133" y="283141"/>
                    </a:moveTo>
                    <a:cubicBezTo>
                      <a:pt x="57109" y="282583"/>
                      <a:pt x="65528" y="286944"/>
                      <a:pt x="73997" y="291863"/>
                    </a:cubicBezTo>
                    <a:cubicBezTo>
                      <a:pt x="236478" y="385781"/>
                      <a:pt x="398959" y="479751"/>
                      <a:pt x="561643" y="573365"/>
                    </a:cubicBezTo>
                    <a:cubicBezTo>
                      <a:pt x="598765" y="594715"/>
                      <a:pt x="621585" y="613580"/>
                      <a:pt x="628736" y="655519"/>
                    </a:cubicBezTo>
                    <a:cubicBezTo>
                      <a:pt x="632082" y="675195"/>
                      <a:pt x="627417" y="705521"/>
                      <a:pt x="610327" y="717793"/>
                    </a:cubicBezTo>
                    <a:cubicBezTo>
                      <a:pt x="593643" y="729761"/>
                      <a:pt x="576908" y="726262"/>
                      <a:pt x="560173" y="716576"/>
                    </a:cubicBezTo>
                    <a:cubicBezTo>
                      <a:pt x="395917" y="621541"/>
                      <a:pt x="231406" y="526963"/>
                      <a:pt x="67404" y="431523"/>
                    </a:cubicBezTo>
                    <a:cubicBezTo>
                      <a:pt x="27088" y="408044"/>
                      <a:pt x="5586" y="371481"/>
                      <a:pt x="5078" y="324268"/>
                    </a:cubicBezTo>
                    <a:cubicBezTo>
                      <a:pt x="4825" y="299216"/>
                      <a:pt x="22726" y="282836"/>
                      <a:pt x="48133" y="283141"/>
                    </a:cubicBezTo>
                    <a:close/>
                    <a:moveTo>
                      <a:pt x="39850" y="3"/>
                    </a:moveTo>
                    <a:cubicBezTo>
                      <a:pt x="47458" y="97"/>
                      <a:pt x="55664" y="2462"/>
                      <a:pt x="64006" y="7267"/>
                    </a:cubicBezTo>
                    <a:cubicBezTo>
                      <a:pt x="230290" y="102808"/>
                      <a:pt x="396373" y="198755"/>
                      <a:pt x="562150" y="295159"/>
                    </a:cubicBezTo>
                    <a:cubicBezTo>
                      <a:pt x="599170" y="316660"/>
                      <a:pt x="624983" y="325535"/>
                      <a:pt x="628684" y="368387"/>
                    </a:cubicBezTo>
                    <a:cubicBezTo>
                      <a:pt x="630257" y="386592"/>
                      <a:pt x="618694" y="426300"/>
                      <a:pt x="603278" y="436088"/>
                    </a:cubicBezTo>
                    <a:cubicBezTo>
                      <a:pt x="587912" y="445824"/>
                      <a:pt x="572191" y="444151"/>
                      <a:pt x="556572" y="435124"/>
                    </a:cubicBezTo>
                    <a:cubicBezTo>
                      <a:pt x="480403" y="391055"/>
                      <a:pt x="404131" y="347190"/>
                      <a:pt x="327962" y="303222"/>
                    </a:cubicBezTo>
                    <a:cubicBezTo>
                      <a:pt x="239825" y="252358"/>
                      <a:pt x="151687" y="201545"/>
                      <a:pt x="63651" y="150528"/>
                    </a:cubicBezTo>
                    <a:cubicBezTo>
                      <a:pt x="23791" y="127353"/>
                      <a:pt x="2391" y="92565"/>
                      <a:pt x="8" y="55849"/>
                    </a:cubicBezTo>
                    <a:cubicBezTo>
                      <a:pt x="-410" y="19869"/>
                      <a:pt x="17028" y="-280"/>
                      <a:pt x="39850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656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018669C-F1C1-4D9F-9A34-C78142659542}"/>
                  </a:ext>
                </a:extLst>
              </p:cNvPr>
              <p:cNvSpPr/>
              <p:nvPr/>
            </p:nvSpPr>
            <p:spPr>
              <a:xfrm>
                <a:off x="9405330" y="2121398"/>
                <a:ext cx="1282735" cy="1451049"/>
              </a:xfrm>
              <a:custGeom>
                <a:avLst/>
                <a:gdLst>
                  <a:gd name="connsiteX0" fmla="*/ 1090834 w 1282735"/>
                  <a:gd name="connsiteY0" fmla="*/ 1313109 h 1451049"/>
                  <a:gd name="connsiteX1" fmla="*/ 1091271 w 1282735"/>
                  <a:gd name="connsiteY1" fmla="*/ 1320456 h 1451049"/>
                  <a:gd name="connsiteX2" fmla="*/ 1088735 w 1282735"/>
                  <a:gd name="connsiteY2" fmla="*/ 1382628 h 1451049"/>
                  <a:gd name="connsiteX3" fmla="*/ 975648 w 1282735"/>
                  <a:gd name="connsiteY3" fmla="*/ 1448655 h 1451049"/>
                  <a:gd name="connsiteX4" fmla="*/ 968701 w 1282735"/>
                  <a:gd name="connsiteY4" fmla="*/ 1444040 h 1451049"/>
                  <a:gd name="connsiteX5" fmla="*/ 971287 w 1282735"/>
                  <a:gd name="connsiteY5" fmla="*/ 1328316 h 1451049"/>
                  <a:gd name="connsiteX6" fmla="*/ 984624 w 1282735"/>
                  <a:gd name="connsiteY6" fmla="*/ 1316855 h 1451049"/>
                  <a:gd name="connsiteX7" fmla="*/ 1083056 w 1282735"/>
                  <a:gd name="connsiteY7" fmla="*/ 1314015 h 1451049"/>
                  <a:gd name="connsiteX8" fmla="*/ 1090834 w 1282735"/>
                  <a:gd name="connsiteY8" fmla="*/ 1313109 h 1451049"/>
                  <a:gd name="connsiteX9" fmla="*/ 183413 w 1282735"/>
                  <a:gd name="connsiteY9" fmla="*/ 1849 h 1451049"/>
                  <a:gd name="connsiteX10" fmla="*/ 238752 w 1282735"/>
                  <a:gd name="connsiteY10" fmla="*/ 22685 h 1451049"/>
                  <a:gd name="connsiteX11" fmla="*/ 1151822 w 1282735"/>
                  <a:gd name="connsiteY11" fmla="*/ 558153 h 1451049"/>
                  <a:gd name="connsiteX12" fmla="*/ 1276929 w 1282735"/>
                  <a:gd name="connsiteY12" fmla="*/ 796803 h 1451049"/>
                  <a:gd name="connsiteX13" fmla="*/ 1280580 w 1282735"/>
                  <a:gd name="connsiteY13" fmla="*/ 1133328 h 1451049"/>
                  <a:gd name="connsiteX14" fmla="*/ 1221754 w 1282735"/>
                  <a:gd name="connsiteY14" fmla="*/ 1234194 h 1451049"/>
                  <a:gd name="connsiteX15" fmla="*/ 1128900 w 1282735"/>
                  <a:gd name="connsiteY15" fmla="*/ 1287594 h 1451049"/>
                  <a:gd name="connsiteX16" fmla="*/ 1148830 w 1282735"/>
                  <a:gd name="connsiteY16" fmla="*/ 1239823 h 1451049"/>
                  <a:gd name="connsiteX17" fmla="*/ 1157654 w 1282735"/>
                  <a:gd name="connsiteY17" fmla="*/ 1163147 h 1451049"/>
                  <a:gd name="connsiteX18" fmla="*/ 1157400 w 1282735"/>
                  <a:gd name="connsiteY18" fmla="*/ 929466 h 1451049"/>
                  <a:gd name="connsiteX19" fmla="*/ 1093452 w 1282735"/>
                  <a:gd name="connsiteY19" fmla="*/ 705167 h 1451049"/>
                  <a:gd name="connsiteX20" fmla="*/ 957798 w 1282735"/>
                  <a:gd name="connsiteY20" fmla="*/ 581328 h 1451049"/>
                  <a:gd name="connsiteX21" fmla="*/ 55936 w 1282735"/>
                  <a:gd name="connsiteY21" fmla="*/ 65334 h 1451049"/>
                  <a:gd name="connsiteX22" fmla="*/ 0 w 1282735"/>
                  <a:gd name="connsiteY22" fmla="*/ 66652 h 1451049"/>
                  <a:gd name="connsiteX23" fmla="*/ 124498 w 1282735"/>
                  <a:gd name="connsiteY23" fmla="*/ 4783 h 1451049"/>
                  <a:gd name="connsiteX24" fmla="*/ 183413 w 1282735"/>
                  <a:gd name="connsiteY24" fmla="*/ 1849 h 145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82735" h="1451049">
                    <a:moveTo>
                      <a:pt x="1090834" y="1313109"/>
                    </a:moveTo>
                    <a:cubicBezTo>
                      <a:pt x="1091664" y="1314358"/>
                      <a:pt x="1091271" y="1316982"/>
                      <a:pt x="1091271" y="1320456"/>
                    </a:cubicBezTo>
                    <a:cubicBezTo>
                      <a:pt x="1091271" y="1339726"/>
                      <a:pt x="1095024" y="1377861"/>
                      <a:pt x="1088735" y="1382628"/>
                    </a:cubicBezTo>
                    <a:cubicBezTo>
                      <a:pt x="1050245" y="1404891"/>
                      <a:pt x="1014138" y="1426392"/>
                      <a:pt x="975648" y="1448655"/>
                    </a:cubicBezTo>
                    <a:cubicBezTo>
                      <a:pt x="966368" y="1454031"/>
                      <a:pt x="968751" y="1449416"/>
                      <a:pt x="968701" y="1444040"/>
                    </a:cubicBezTo>
                    <a:cubicBezTo>
                      <a:pt x="968650" y="1408999"/>
                      <a:pt x="971642" y="1363358"/>
                      <a:pt x="971287" y="1328316"/>
                    </a:cubicBezTo>
                    <a:cubicBezTo>
                      <a:pt x="971186" y="1318224"/>
                      <a:pt x="972149" y="1312494"/>
                      <a:pt x="984624" y="1316855"/>
                    </a:cubicBezTo>
                    <a:cubicBezTo>
                      <a:pt x="1016725" y="1328011"/>
                      <a:pt x="1051209" y="1327251"/>
                      <a:pt x="1083056" y="1314015"/>
                    </a:cubicBezTo>
                    <a:cubicBezTo>
                      <a:pt x="1087949" y="1311987"/>
                      <a:pt x="1090003" y="1311860"/>
                      <a:pt x="1090834" y="1313109"/>
                    </a:cubicBezTo>
                    <a:close/>
                    <a:moveTo>
                      <a:pt x="183413" y="1849"/>
                    </a:moveTo>
                    <a:cubicBezTo>
                      <a:pt x="202417" y="4999"/>
                      <a:pt x="220826" y="12112"/>
                      <a:pt x="238752" y="22685"/>
                    </a:cubicBezTo>
                    <a:cubicBezTo>
                      <a:pt x="305134" y="61784"/>
                      <a:pt x="1105319" y="517330"/>
                      <a:pt x="1151822" y="558153"/>
                    </a:cubicBezTo>
                    <a:cubicBezTo>
                      <a:pt x="1224138" y="621695"/>
                      <a:pt x="1267851" y="701110"/>
                      <a:pt x="1276929" y="796803"/>
                    </a:cubicBezTo>
                    <a:cubicBezTo>
                      <a:pt x="1287528" y="908724"/>
                      <a:pt x="1280326" y="1021154"/>
                      <a:pt x="1280580" y="1133328"/>
                    </a:cubicBezTo>
                    <a:cubicBezTo>
                      <a:pt x="1280682" y="1176636"/>
                      <a:pt x="1258318" y="1211069"/>
                      <a:pt x="1221754" y="1234194"/>
                    </a:cubicBezTo>
                    <a:cubicBezTo>
                      <a:pt x="1191580" y="1253211"/>
                      <a:pt x="1159936" y="1269895"/>
                      <a:pt x="1128900" y="1287594"/>
                    </a:cubicBezTo>
                    <a:cubicBezTo>
                      <a:pt x="1127125" y="1283182"/>
                      <a:pt x="1138029" y="1262948"/>
                      <a:pt x="1148830" y="1239823"/>
                    </a:cubicBezTo>
                    <a:cubicBezTo>
                      <a:pt x="1155930" y="1215177"/>
                      <a:pt x="1157908" y="1189467"/>
                      <a:pt x="1157654" y="1163147"/>
                    </a:cubicBezTo>
                    <a:cubicBezTo>
                      <a:pt x="1156944" y="1085253"/>
                      <a:pt x="1157654" y="1007360"/>
                      <a:pt x="1157400" y="929466"/>
                    </a:cubicBezTo>
                    <a:cubicBezTo>
                      <a:pt x="1157096" y="848733"/>
                      <a:pt x="1138383" y="772969"/>
                      <a:pt x="1093452" y="705167"/>
                    </a:cubicBezTo>
                    <a:cubicBezTo>
                      <a:pt x="1058715" y="652731"/>
                      <a:pt x="1012212" y="612668"/>
                      <a:pt x="957798" y="581328"/>
                    </a:cubicBezTo>
                    <a:cubicBezTo>
                      <a:pt x="872754" y="532341"/>
                      <a:pt x="124599" y="83387"/>
                      <a:pt x="55936" y="65334"/>
                    </a:cubicBezTo>
                    <a:cubicBezTo>
                      <a:pt x="46909" y="62950"/>
                      <a:pt x="26776" y="61784"/>
                      <a:pt x="0" y="66652"/>
                    </a:cubicBezTo>
                    <a:cubicBezTo>
                      <a:pt x="38997" y="40941"/>
                      <a:pt x="78655" y="16650"/>
                      <a:pt x="124498" y="4783"/>
                    </a:cubicBezTo>
                    <a:cubicBezTo>
                      <a:pt x="144809" y="-491"/>
                      <a:pt x="164409" y="-1302"/>
                      <a:pt x="183413" y="184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56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A5BF41E-BD66-449A-8640-B9B19D66E051}"/>
                </a:ext>
              </a:extLst>
            </p:cNvPr>
            <p:cNvGrpSpPr/>
            <p:nvPr/>
          </p:nvGrpSpPr>
          <p:grpSpPr>
            <a:xfrm>
              <a:off x="9226787" y="4153022"/>
              <a:ext cx="1373885" cy="1451678"/>
              <a:chOff x="9226787" y="4153022"/>
              <a:chExt cx="1373885" cy="1451678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D2153908-F1F8-4D4F-BE74-1FEE951B0893}"/>
                  </a:ext>
                </a:extLst>
              </p:cNvPr>
              <p:cNvSpPr/>
              <p:nvPr/>
            </p:nvSpPr>
            <p:spPr>
              <a:xfrm>
                <a:off x="9317953" y="4153022"/>
                <a:ext cx="1282719" cy="1451049"/>
              </a:xfrm>
              <a:custGeom>
                <a:avLst/>
                <a:gdLst>
                  <a:gd name="connsiteX0" fmla="*/ 1090834 w 1282719"/>
                  <a:gd name="connsiteY0" fmla="*/ 1313109 h 1451049"/>
                  <a:gd name="connsiteX1" fmla="*/ 1091271 w 1282719"/>
                  <a:gd name="connsiteY1" fmla="*/ 1320456 h 1451049"/>
                  <a:gd name="connsiteX2" fmla="*/ 1088735 w 1282719"/>
                  <a:gd name="connsiteY2" fmla="*/ 1382628 h 1451049"/>
                  <a:gd name="connsiteX3" fmla="*/ 975648 w 1282719"/>
                  <a:gd name="connsiteY3" fmla="*/ 1448655 h 1451049"/>
                  <a:gd name="connsiteX4" fmla="*/ 968701 w 1282719"/>
                  <a:gd name="connsiteY4" fmla="*/ 1444040 h 1451049"/>
                  <a:gd name="connsiteX5" fmla="*/ 971287 w 1282719"/>
                  <a:gd name="connsiteY5" fmla="*/ 1328316 h 1451049"/>
                  <a:gd name="connsiteX6" fmla="*/ 984624 w 1282719"/>
                  <a:gd name="connsiteY6" fmla="*/ 1316855 h 1451049"/>
                  <a:gd name="connsiteX7" fmla="*/ 1083056 w 1282719"/>
                  <a:gd name="connsiteY7" fmla="*/ 1314015 h 1451049"/>
                  <a:gd name="connsiteX8" fmla="*/ 1090834 w 1282719"/>
                  <a:gd name="connsiteY8" fmla="*/ 1313109 h 1451049"/>
                  <a:gd name="connsiteX9" fmla="*/ 183413 w 1282719"/>
                  <a:gd name="connsiteY9" fmla="*/ 1849 h 1451049"/>
                  <a:gd name="connsiteX10" fmla="*/ 238752 w 1282719"/>
                  <a:gd name="connsiteY10" fmla="*/ 22685 h 1451049"/>
                  <a:gd name="connsiteX11" fmla="*/ 1151821 w 1282719"/>
                  <a:gd name="connsiteY11" fmla="*/ 558153 h 1451049"/>
                  <a:gd name="connsiteX12" fmla="*/ 1276928 w 1282719"/>
                  <a:gd name="connsiteY12" fmla="*/ 796803 h 1451049"/>
                  <a:gd name="connsiteX13" fmla="*/ 1280579 w 1282719"/>
                  <a:gd name="connsiteY13" fmla="*/ 1133328 h 1451049"/>
                  <a:gd name="connsiteX14" fmla="*/ 1221753 w 1282719"/>
                  <a:gd name="connsiteY14" fmla="*/ 1234194 h 1451049"/>
                  <a:gd name="connsiteX15" fmla="*/ 1128900 w 1282719"/>
                  <a:gd name="connsiteY15" fmla="*/ 1287594 h 1451049"/>
                  <a:gd name="connsiteX16" fmla="*/ 1148830 w 1282719"/>
                  <a:gd name="connsiteY16" fmla="*/ 1239823 h 1451049"/>
                  <a:gd name="connsiteX17" fmla="*/ 1157653 w 1282719"/>
                  <a:gd name="connsiteY17" fmla="*/ 1163146 h 1451049"/>
                  <a:gd name="connsiteX18" fmla="*/ 1157399 w 1282719"/>
                  <a:gd name="connsiteY18" fmla="*/ 929466 h 1451049"/>
                  <a:gd name="connsiteX19" fmla="*/ 1093451 w 1282719"/>
                  <a:gd name="connsiteY19" fmla="*/ 705167 h 1451049"/>
                  <a:gd name="connsiteX20" fmla="*/ 957798 w 1282719"/>
                  <a:gd name="connsiteY20" fmla="*/ 581328 h 1451049"/>
                  <a:gd name="connsiteX21" fmla="*/ 55936 w 1282719"/>
                  <a:gd name="connsiteY21" fmla="*/ 65334 h 1451049"/>
                  <a:gd name="connsiteX22" fmla="*/ 0 w 1282719"/>
                  <a:gd name="connsiteY22" fmla="*/ 66653 h 1451049"/>
                  <a:gd name="connsiteX23" fmla="*/ 124498 w 1282719"/>
                  <a:gd name="connsiteY23" fmla="*/ 4783 h 1451049"/>
                  <a:gd name="connsiteX24" fmla="*/ 183413 w 1282719"/>
                  <a:gd name="connsiteY24" fmla="*/ 1849 h 145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82719" h="1451049">
                    <a:moveTo>
                      <a:pt x="1090834" y="1313109"/>
                    </a:moveTo>
                    <a:cubicBezTo>
                      <a:pt x="1091664" y="1314358"/>
                      <a:pt x="1091271" y="1316982"/>
                      <a:pt x="1091271" y="1320456"/>
                    </a:cubicBezTo>
                    <a:cubicBezTo>
                      <a:pt x="1091271" y="1339726"/>
                      <a:pt x="1095024" y="1377861"/>
                      <a:pt x="1088735" y="1382628"/>
                    </a:cubicBezTo>
                    <a:cubicBezTo>
                      <a:pt x="1050245" y="1404840"/>
                      <a:pt x="1014138" y="1426393"/>
                      <a:pt x="975648" y="1448655"/>
                    </a:cubicBezTo>
                    <a:cubicBezTo>
                      <a:pt x="966368" y="1454031"/>
                      <a:pt x="968751" y="1449416"/>
                      <a:pt x="968701" y="1444040"/>
                    </a:cubicBezTo>
                    <a:cubicBezTo>
                      <a:pt x="968650" y="1408998"/>
                      <a:pt x="971642" y="1363358"/>
                      <a:pt x="971287" y="1328316"/>
                    </a:cubicBezTo>
                    <a:cubicBezTo>
                      <a:pt x="971186" y="1318224"/>
                      <a:pt x="972149" y="1312494"/>
                      <a:pt x="984624" y="1316855"/>
                    </a:cubicBezTo>
                    <a:cubicBezTo>
                      <a:pt x="1016725" y="1328012"/>
                      <a:pt x="1051209" y="1327251"/>
                      <a:pt x="1083056" y="1314015"/>
                    </a:cubicBezTo>
                    <a:cubicBezTo>
                      <a:pt x="1087949" y="1311987"/>
                      <a:pt x="1090003" y="1311860"/>
                      <a:pt x="1090834" y="1313109"/>
                    </a:cubicBezTo>
                    <a:close/>
                    <a:moveTo>
                      <a:pt x="183413" y="1849"/>
                    </a:moveTo>
                    <a:cubicBezTo>
                      <a:pt x="202417" y="4999"/>
                      <a:pt x="220825" y="12112"/>
                      <a:pt x="238752" y="22685"/>
                    </a:cubicBezTo>
                    <a:cubicBezTo>
                      <a:pt x="305134" y="61784"/>
                      <a:pt x="1105319" y="517330"/>
                      <a:pt x="1151821" y="558153"/>
                    </a:cubicBezTo>
                    <a:cubicBezTo>
                      <a:pt x="1224137" y="621695"/>
                      <a:pt x="1267850" y="701110"/>
                      <a:pt x="1276928" y="796803"/>
                    </a:cubicBezTo>
                    <a:cubicBezTo>
                      <a:pt x="1287527" y="908674"/>
                      <a:pt x="1280275" y="1021103"/>
                      <a:pt x="1280579" y="1133328"/>
                    </a:cubicBezTo>
                    <a:cubicBezTo>
                      <a:pt x="1280681" y="1176636"/>
                      <a:pt x="1258316" y="1211069"/>
                      <a:pt x="1221753" y="1234194"/>
                    </a:cubicBezTo>
                    <a:cubicBezTo>
                      <a:pt x="1191579" y="1253211"/>
                      <a:pt x="1159935" y="1269895"/>
                      <a:pt x="1128900" y="1287594"/>
                    </a:cubicBezTo>
                    <a:cubicBezTo>
                      <a:pt x="1127124" y="1283182"/>
                      <a:pt x="1138028" y="1262948"/>
                      <a:pt x="1148830" y="1239823"/>
                    </a:cubicBezTo>
                    <a:cubicBezTo>
                      <a:pt x="1155929" y="1215177"/>
                      <a:pt x="1157907" y="1189466"/>
                      <a:pt x="1157653" y="1163146"/>
                    </a:cubicBezTo>
                    <a:cubicBezTo>
                      <a:pt x="1156943" y="1085253"/>
                      <a:pt x="1157653" y="1007360"/>
                      <a:pt x="1157399" y="929466"/>
                    </a:cubicBezTo>
                    <a:cubicBezTo>
                      <a:pt x="1157095" y="848733"/>
                      <a:pt x="1138382" y="772969"/>
                      <a:pt x="1093451" y="705167"/>
                    </a:cubicBezTo>
                    <a:cubicBezTo>
                      <a:pt x="1058714" y="652731"/>
                      <a:pt x="1012211" y="612668"/>
                      <a:pt x="957798" y="581328"/>
                    </a:cubicBezTo>
                    <a:cubicBezTo>
                      <a:pt x="872753" y="532341"/>
                      <a:pt x="124600" y="83387"/>
                      <a:pt x="55936" y="65334"/>
                    </a:cubicBezTo>
                    <a:cubicBezTo>
                      <a:pt x="46909" y="62950"/>
                      <a:pt x="26776" y="61784"/>
                      <a:pt x="0" y="66653"/>
                    </a:cubicBezTo>
                    <a:cubicBezTo>
                      <a:pt x="38997" y="40941"/>
                      <a:pt x="78655" y="16650"/>
                      <a:pt x="124498" y="4783"/>
                    </a:cubicBezTo>
                    <a:cubicBezTo>
                      <a:pt x="144809" y="-491"/>
                      <a:pt x="164409" y="-1302"/>
                      <a:pt x="183413" y="184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56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ED65A4CF-E9F7-4F92-940F-81394F189AB0}"/>
                  </a:ext>
                </a:extLst>
              </p:cNvPr>
              <p:cNvSpPr/>
              <p:nvPr/>
            </p:nvSpPr>
            <p:spPr>
              <a:xfrm>
                <a:off x="9226787" y="4211185"/>
                <a:ext cx="1266678" cy="1393515"/>
              </a:xfrm>
              <a:custGeom>
                <a:avLst/>
                <a:gdLst>
                  <a:gd name="connsiteX0" fmla="*/ 149965 w 1266678"/>
                  <a:gd name="connsiteY0" fmla="*/ 8 h 1393515"/>
                  <a:gd name="connsiteX1" fmla="*/ 164748 w 1266678"/>
                  <a:gd name="connsiteY1" fmla="*/ 2860 h 1393515"/>
                  <a:gd name="connsiteX2" fmla="*/ 261506 w 1266678"/>
                  <a:gd name="connsiteY2" fmla="*/ 52508 h 1393515"/>
                  <a:gd name="connsiteX3" fmla="*/ 548182 w 1266678"/>
                  <a:gd name="connsiteY3" fmla="*/ 217880 h 1393515"/>
                  <a:gd name="connsiteX4" fmla="*/ 795148 w 1266678"/>
                  <a:gd name="connsiteY4" fmla="*/ 360229 h 1393515"/>
                  <a:gd name="connsiteX5" fmla="*/ 1043434 w 1266678"/>
                  <a:gd name="connsiteY5" fmla="*/ 505062 h 1393515"/>
                  <a:gd name="connsiteX6" fmla="*/ 1128782 w 1266678"/>
                  <a:gd name="connsiteY6" fmla="*/ 562924 h 1393515"/>
                  <a:gd name="connsiteX7" fmla="*/ 1212964 w 1266678"/>
                  <a:gd name="connsiteY7" fmla="*/ 667796 h 1393515"/>
                  <a:gd name="connsiteX8" fmla="*/ 1254294 w 1266678"/>
                  <a:gd name="connsiteY8" fmla="*/ 797467 h 1393515"/>
                  <a:gd name="connsiteX9" fmla="*/ 1266567 w 1266678"/>
                  <a:gd name="connsiteY9" fmla="*/ 896964 h 1393515"/>
                  <a:gd name="connsiteX10" fmla="*/ 1266466 w 1266678"/>
                  <a:gd name="connsiteY10" fmla="*/ 1107622 h 1393515"/>
                  <a:gd name="connsiteX11" fmla="*/ 1256019 w 1266678"/>
                  <a:gd name="connsiteY11" fmla="*/ 1177959 h 1393515"/>
                  <a:gd name="connsiteX12" fmla="*/ 1248602 w 1266678"/>
                  <a:gd name="connsiteY12" fmla="*/ 1194790 h 1393515"/>
                  <a:gd name="connsiteX13" fmla="*/ 1241233 w 1266678"/>
                  <a:gd name="connsiteY13" fmla="*/ 1200767 h 1393515"/>
                  <a:gd name="connsiteX14" fmla="*/ 1235166 w 1266678"/>
                  <a:gd name="connsiteY14" fmla="*/ 1215590 h 1393515"/>
                  <a:gd name="connsiteX15" fmla="*/ 1220014 w 1266678"/>
                  <a:gd name="connsiteY15" fmla="*/ 1229431 h 1393515"/>
                  <a:gd name="connsiteX16" fmla="*/ 1182082 w 1266678"/>
                  <a:gd name="connsiteY16" fmla="*/ 1260873 h 1393515"/>
                  <a:gd name="connsiteX17" fmla="*/ 1182995 w 1266678"/>
                  <a:gd name="connsiteY17" fmla="*/ 1311990 h 1393515"/>
                  <a:gd name="connsiteX18" fmla="*/ 1177162 w 1266678"/>
                  <a:gd name="connsiteY18" fmla="*/ 1326646 h 1393515"/>
                  <a:gd name="connsiteX19" fmla="*/ 1066763 w 1266678"/>
                  <a:gd name="connsiteY19" fmla="*/ 1390543 h 1393515"/>
                  <a:gd name="connsiteX20" fmla="*/ 1053882 w 1266678"/>
                  <a:gd name="connsiteY20" fmla="*/ 1384610 h 1393515"/>
                  <a:gd name="connsiteX21" fmla="*/ 942670 w 1266678"/>
                  <a:gd name="connsiteY21" fmla="*/ 1191600 h 1393515"/>
                  <a:gd name="connsiteX22" fmla="*/ 926747 w 1266678"/>
                  <a:gd name="connsiteY22" fmla="*/ 1173496 h 1393515"/>
                  <a:gd name="connsiteX23" fmla="*/ 155164 w 1266678"/>
                  <a:gd name="connsiteY23" fmla="*/ 724847 h 1393515"/>
                  <a:gd name="connsiteX24" fmla="*/ 644 w 1266678"/>
                  <a:gd name="connsiteY24" fmla="*/ 427776 h 1393515"/>
                  <a:gd name="connsiteX25" fmla="*/ 644 w 1266678"/>
                  <a:gd name="connsiteY25" fmla="*/ 130046 h 1393515"/>
                  <a:gd name="connsiteX26" fmla="*/ 64643 w 1266678"/>
                  <a:gd name="connsiteY26" fmla="*/ 24413 h 1393515"/>
                  <a:gd name="connsiteX27" fmla="*/ 91165 w 1266678"/>
                  <a:gd name="connsiteY27" fmla="*/ 8540 h 1393515"/>
                  <a:gd name="connsiteX28" fmla="*/ 117941 w 1266678"/>
                  <a:gd name="connsiteY28" fmla="*/ 3673 h 1393515"/>
                  <a:gd name="connsiteX29" fmla="*/ 139982 w 1266678"/>
                  <a:gd name="connsiteY29" fmla="*/ 6620 h 1393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66678" h="1393515">
                    <a:moveTo>
                      <a:pt x="149965" y="8"/>
                    </a:moveTo>
                    <a:cubicBezTo>
                      <a:pt x="154580" y="-132"/>
                      <a:pt x="159601" y="1567"/>
                      <a:pt x="164748" y="2860"/>
                    </a:cubicBezTo>
                    <a:cubicBezTo>
                      <a:pt x="200906" y="11837"/>
                      <a:pt x="230015" y="34708"/>
                      <a:pt x="261506" y="52508"/>
                    </a:cubicBezTo>
                    <a:cubicBezTo>
                      <a:pt x="357504" y="106820"/>
                      <a:pt x="452640" y="162705"/>
                      <a:pt x="548182" y="217880"/>
                    </a:cubicBezTo>
                    <a:cubicBezTo>
                      <a:pt x="630487" y="265397"/>
                      <a:pt x="713046" y="312357"/>
                      <a:pt x="795148" y="360229"/>
                    </a:cubicBezTo>
                    <a:cubicBezTo>
                      <a:pt x="877911" y="408506"/>
                      <a:pt x="958999" y="459928"/>
                      <a:pt x="1043434" y="505062"/>
                    </a:cubicBezTo>
                    <a:cubicBezTo>
                      <a:pt x="1074470" y="521645"/>
                      <a:pt x="1104897" y="539800"/>
                      <a:pt x="1128782" y="562924"/>
                    </a:cubicBezTo>
                    <a:cubicBezTo>
                      <a:pt x="1160528" y="593656"/>
                      <a:pt x="1192325" y="625959"/>
                      <a:pt x="1212964" y="667796"/>
                    </a:cubicBezTo>
                    <a:cubicBezTo>
                      <a:pt x="1233553" y="709431"/>
                      <a:pt x="1251505" y="751370"/>
                      <a:pt x="1254294" y="797467"/>
                    </a:cubicBezTo>
                    <a:cubicBezTo>
                      <a:pt x="1256323" y="830987"/>
                      <a:pt x="1267936" y="862531"/>
                      <a:pt x="1266567" y="896964"/>
                    </a:cubicBezTo>
                    <a:cubicBezTo>
                      <a:pt x="1263728" y="967099"/>
                      <a:pt x="1264336" y="1037487"/>
                      <a:pt x="1266466" y="1107622"/>
                    </a:cubicBezTo>
                    <a:cubicBezTo>
                      <a:pt x="1267226" y="1132268"/>
                      <a:pt x="1257388" y="1154073"/>
                      <a:pt x="1256019" y="1177959"/>
                    </a:cubicBezTo>
                    <a:cubicBezTo>
                      <a:pt x="1255689" y="1183842"/>
                      <a:pt x="1252862" y="1189636"/>
                      <a:pt x="1248602" y="1194790"/>
                    </a:cubicBezTo>
                    <a:lnTo>
                      <a:pt x="1241233" y="1200767"/>
                    </a:lnTo>
                    <a:lnTo>
                      <a:pt x="1235166" y="1215590"/>
                    </a:lnTo>
                    <a:cubicBezTo>
                      <a:pt x="1231079" y="1222110"/>
                      <a:pt x="1226099" y="1226946"/>
                      <a:pt x="1220014" y="1229431"/>
                    </a:cubicBezTo>
                    <a:cubicBezTo>
                      <a:pt x="1198868" y="1237241"/>
                      <a:pt x="1181473" y="1242262"/>
                      <a:pt x="1182082" y="1260873"/>
                    </a:cubicBezTo>
                    <a:cubicBezTo>
                      <a:pt x="1182488" y="1273449"/>
                      <a:pt x="1183045" y="1302254"/>
                      <a:pt x="1182995" y="1311990"/>
                    </a:cubicBezTo>
                    <a:cubicBezTo>
                      <a:pt x="1182995" y="1321017"/>
                      <a:pt x="1183502" y="1322234"/>
                      <a:pt x="1177162" y="1326646"/>
                    </a:cubicBezTo>
                    <a:cubicBezTo>
                      <a:pt x="1148612" y="1343178"/>
                      <a:pt x="1104695" y="1368584"/>
                      <a:pt x="1066763" y="1390543"/>
                    </a:cubicBezTo>
                    <a:cubicBezTo>
                      <a:pt x="1058091" y="1398200"/>
                      <a:pt x="1056519" y="1389173"/>
                      <a:pt x="1053882" y="1384610"/>
                    </a:cubicBezTo>
                    <a:cubicBezTo>
                      <a:pt x="1016659" y="1320358"/>
                      <a:pt x="979589" y="1256004"/>
                      <a:pt x="942670" y="1191600"/>
                    </a:cubicBezTo>
                    <a:cubicBezTo>
                      <a:pt x="938512" y="1184399"/>
                      <a:pt x="934505" y="1177958"/>
                      <a:pt x="926747" y="1173496"/>
                    </a:cubicBezTo>
                    <a:cubicBezTo>
                      <a:pt x="743828" y="1068319"/>
                      <a:pt x="225451" y="775457"/>
                      <a:pt x="155164" y="724847"/>
                    </a:cubicBezTo>
                    <a:cubicBezTo>
                      <a:pt x="54602" y="652430"/>
                      <a:pt x="2013" y="552528"/>
                      <a:pt x="644" y="427776"/>
                    </a:cubicBezTo>
                    <a:cubicBezTo>
                      <a:pt x="-472" y="328533"/>
                      <a:pt x="86" y="229290"/>
                      <a:pt x="644" y="130046"/>
                    </a:cubicBezTo>
                    <a:cubicBezTo>
                      <a:pt x="898" y="82529"/>
                      <a:pt x="24073" y="47943"/>
                      <a:pt x="64643" y="24413"/>
                    </a:cubicBezTo>
                    <a:cubicBezTo>
                      <a:pt x="73568" y="19241"/>
                      <a:pt x="82341" y="13814"/>
                      <a:pt x="91165" y="8540"/>
                    </a:cubicBezTo>
                    <a:cubicBezTo>
                      <a:pt x="100395" y="8591"/>
                      <a:pt x="108559" y="2607"/>
                      <a:pt x="117941" y="3673"/>
                    </a:cubicBezTo>
                    <a:lnTo>
                      <a:pt x="139982" y="6620"/>
                    </a:lnTo>
                    <a:close/>
                  </a:path>
                </a:pathLst>
              </a:custGeom>
              <a:solidFill>
                <a:schemeClr val="accent1"/>
              </a:solidFill>
              <a:ln w="656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1E3BADD-9572-41F2-A1A8-D1BB51F1F1E1}"/>
                  </a:ext>
                </a:extLst>
              </p:cNvPr>
              <p:cNvSpPr/>
              <p:nvPr/>
            </p:nvSpPr>
            <p:spPr>
              <a:xfrm>
                <a:off x="9309842" y="4347247"/>
                <a:ext cx="1088044" cy="874419"/>
              </a:xfrm>
              <a:custGeom>
                <a:avLst/>
                <a:gdLst>
                  <a:gd name="connsiteX0" fmla="*/ 539927 w 1088044"/>
                  <a:gd name="connsiteY0" fmla="*/ 576012 h 874419"/>
                  <a:gd name="connsiteX1" fmla="*/ 563660 w 1088044"/>
                  <a:gd name="connsiteY1" fmla="*/ 583004 h 874419"/>
                  <a:gd name="connsiteX2" fmla="*/ 749418 w 1088044"/>
                  <a:gd name="connsiteY2" fmla="*/ 689904 h 874419"/>
                  <a:gd name="connsiteX3" fmla="*/ 818589 w 1088044"/>
                  <a:gd name="connsiteY3" fmla="*/ 730728 h 874419"/>
                  <a:gd name="connsiteX4" fmla="*/ 872547 w 1088044"/>
                  <a:gd name="connsiteY4" fmla="*/ 818561 h 874419"/>
                  <a:gd name="connsiteX5" fmla="*/ 807382 w 1088044"/>
                  <a:gd name="connsiteY5" fmla="*/ 866788 h 874419"/>
                  <a:gd name="connsiteX6" fmla="*/ 561125 w 1088044"/>
                  <a:gd name="connsiteY6" fmla="*/ 724642 h 874419"/>
                  <a:gd name="connsiteX7" fmla="*/ 500219 w 1088044"/>
                  <a:gd name="connsiteY7" fmla="*/ 621089 h 874419"/>
                  <a:gd name="connsiteX8" fmla="*/ 539927 w 1088044"/>
                  <a:gd name="connsiteY8" fmla="*/ 576012 h 874419"/>
                  <a:gd name="connsiteX9" fmla="*/ 43387 w 1088044"/>
                  <a:gd name="connsiteY9" fmla="*/ 287751 h 874419"/>
                  <a:gd name="connsiteX10" fmla="*/ 68356 w 1088044"/>
                  <a:gd name="connsiteY10" fmla="*/ 296429 h 874419"/>
                  <a:gd name="connsiteX11" fmla="*/ 310811 w 1088044"/>
                  <a:gd name="connsiteY11" fmla="*/ 436851 h 874419"/>
                  <a:gd name="connsiteX12" fmla="*/ 373642 w 1088044"/>
                  <a:gd name="connsiteY12" fmla="*/ 539289 h 874419"/>
                  <a:gd name="connsiteX13" fmla="*/ 354930 w 1088044"/>
                  <a:gd name="connsiteY13" fmla="*/ 580113 h 874419"/>
                  <a:gd name="connsiteX14" fmla="*/ 307920 w 1088044"/>
                  <a:gd name="connsiteY14" fmla="*/ 578743 h 874419"/>
                  <a:gd name="connsiteX15" fmla="*/ 63539 w 1088044"/>
                  <a:gd name="connsiteY15" fmla="*/ 437510 h 874419"/>
                  <a:gd name="connsiteX16" fmla="*/ 858 w 1088044"/>
                  <a:gd name="connsiteY16" fmla="*/ 343085 h 874419"/>
                  <a:gd name="connsiteX17" fmla="*/ 18304 w 1088044"/>
                  <a:gd name="connsiteY17" fmla="*/ 295466 h 874419"/>
                  <a:gd name="connsiteX18" fmla="*/ 43387 w 1088044"/>
                  <a:gd name="connsiteY18" fmla="*/ 287751 h 874419"/>
                  <a:gd name="connsiteX19" fmla="*/ 507909 w 1088044"/>
                  <a:gd name="connsiteY19" fmla="*/ 270510 h 874419"/>
                  <a:gd name="connsiteX20" fmla="*/ 532169 w 1088044"/>
                  <a:gd name="connsiteY20" fmla="*/ 278732 h 874419"/>
                  <a:gd name="connsiteX21" fmla="*/ 755352 w 1088044"/>
                  <a:gd name="connsiteY21" fmla="*/ 407743 h 874419"/>
                  <a:gd name="connsiteX22" fmla="*/ 1019714 w 1088044"/>
                  <a:gd name="connsiteY22" fmla="*/ 560285 h 874419"/>
                  <a:gd name="connsiteX23" fmla="*/ 1087770 w 1088044"/>
                  <a:gd name="connsiteY23" fmla="*/ 666121 h 874419"/>
                  <a:gd name="connsiteX24" fmla="*/ 1068753 w 1088044"/>
                  <a:gd name="connsiteY24" fmla="*/ 707046 h 874419"/>
                  <a:gd name="connsiteX25" fmla="*/ 1018345 w 1088044"/>
                  <a:gd name="connsiteY25" fmla="*/ 703648 h 874419"/>
                  <a:gd name="connsiteX26" fmla="*/ 598753 w 1088044"/>
                  <a:gd name="connsiteY26" fmla="*/ 461092 h 874419"/>
                  <a:gd name="connsiteX27" fmla="*/ 527402 w 1088044"/>
                  <a:gd name="connsiteY27" fmla="*/ 419711 h 874419"/>
                  <a:gd name="connsiteX28" fmla="*/ 465838 w 1088044"/>
                  <a:gd name="connsiteY28" fmla="*/ 322699 h 874419"/>
                  <a:gd name="connsiteX29" fmla="*/ 483688 w 1088044"/>
                  <a:gd name="connsiteY29" fmla="*/ 277464 h 874419"/>
                  <a:gd name="connsiteX30" fmla="*/ 507909 w 1088044"/>
                  <a:gd name="connsiteY30" fmla="*/ 270510 h 874419"/>
                  <a:gd name="connsiteX31" fmla="*/ 43850 w 1088044"/>
                  <a:gd name="connsiteY31" fmla="*/ 88 h 874419"/>
                  <a:gd name="connsiteX32" fmla="*/ 68103 w 1088044"/>
                  <a:gd name="connsiteY32" fmla="*/ 8285 h 874419"/>
                  <a:gd name="connsiteX33" fmla="*/ 312434 w 1088044"/>
                  <a:gd name="connsiteY33" fmla="*/ 149670 h 874419"/>
                  <a:gd name="connsiteX34" fmla="*/ 373339 w 1088044"/>
                  <a:gd name="connsiteY34" fmla="*/ 243741 h 874419"/>
                  <a:gd name="connsiteX35" fmla="*/ 308630 w 1088044"/>
                  <a:gd name="connsiteY35" fmla="*/ 290751 h 874419"/>
                  <a:gd name="connsiteX36" fmla="*/ 60750 w 1088044"/>
                  <a:gd name="connsiteY36" fmla="*/ 147286 h 874419"/>
                  <a:gd name="connsiteX37" fmla="*/ 758 w 1088044"/>
                  <a:gd name="connsiteY37" fmla="*/ 53368 h 874419"/>
                  <a:gd name="connsiteX38" fmla="*/ 19522 w 1088044"/>
                  <a:gd name="connsiteY38" fmla="*/ 6459 h 874419"/>
                  <a:gd name="connsiteX39" fmla="*/ 43850 w 1088044"/>
                  <a:gd name="connsiteY39" fmla="*/ 88 h 874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88044" h="874419">
                    <a:moveTo>
                      <a:pt x="539927" y="576012"/>
                    </a:moveTo>
                    <a:cubicBezTo>
                      <a:pt x="547458" y="576199"/>
                      <a:pt x="555534" y="578428"/>
                      <a:pt x="563660" y="583004"/>
                    </a:cubicBezTo>
                    <a:cubicBezTo>
                      <a:pt x="625883" y="618097"/>
                      <a:pt x="687550" y="654153"/>
                      <a:pt x="749418" y="689904"/>
                    </a:cubicBezTo>
                    <a:cubicBezTo>
                      <a:pt x="772593" y="703293"/>
                      <a:pt x="796327" y="715920"/>
                      <a:pt x="818589" y="730728"/>
                    </a:cubicBezTo>
                    <a:cubicBezTo>
                      <a:pt x="852769" y="753498"/>
                      <a:pt x="870265" y="786562"/>
                      <a:pt x="872547" y="818561"/>
                    </a:cubicBezTo>
                    <a:cubicBezTo>
                      <a:pt x="873409" y="867143"/>
                      <a:pt x="841866" y="886515"/>
                      <a:pt x="807382" y="866788"/>
                    </a:cubicBezTo>
                    <a:cubicBezTo>
                      <a:pt x="725076" y="819829"/>
                      <a:pt x="642771" y="772718"/>
                      <a:pt x="561125" y="724642"/>
                    </a:cubicBezTo>
                    <a:cubicBezTo>
                      <a:pt x="522330" y="701771"/>
                      <a:pt x="501132" y="666729"/>
                      <a:pt x="500219" y="621089"/>
                    </a:cubicBezTo>
                    <a:cubicBezTo>
                      <a:pt x="499649" y="593248"/>
                      <a:pt x="517335" y="575448"/>
                      <a:pt x="539927" y="576012"/>
                    </a:cubicBezTo>
                    <a:close/>
                    <a:moveTo>
                      <a:pt x="43387" y="287751"/>
                    </a:moveTo>
                    <a:cubicBezTo>
                      <a:pt x="51710" y="288290"/>
                      <a:pt x="60014" y="291561"/>
                      <a:pt x="68356" y="296429"/>
                    </a:cubicBezTo>
                    <a:cubicBezTo>
                      <a:pt x="149141" y="343338"/>
                      <a:pt x="230077" y="389892"/>
                      <a:pt x="310811" y="436851"/>
                    </a:cubicBezTo>
                    <a:cubicBezTo>
                      <a:pt x="350011" y="459671"/>
                      <a:pt x="370802" y="494104"/>
                      <a:pt x="373642" y="539289"/>
                    </a:cubicBezTo>
                    <a:cubicBezTo>
                      <a:pt x="374657" y="556329"/>
                      <a:pt x="370498" y="571187"/>
                      <a:pt x="354930" y="580113"/>
                    </a:cubicBezTo>
                    <a:cubicBezTo>
                      <a:pt x="339310" y="589089"/>
                      <a:pt x="323387" y="587669"/>
                      <a:pt x="307920" y="578743"/>
                    </a:cubicBezTo>
                    <a:cubicBezTo>
                      <a:pt x="226477" y="531682"/>
                      <a:pt x="144932" y="484723"/>
                      <a:pt x="63539" y="437510"/>
                    </a:cubicBezTo>
                    <a:cubicBezTo>
                      <a:pt x="27280" y="416464"/>
                      <a:pt x="7046" y="384263"/>
                      <a:pt x="858" y="343085"/>
                    </a:cubicBezTo>
                    <a:cubicBezTo>
                      <a:pt x="-1981" y="324169"/>
                      <a:pt x="1823" y="307332"/>
                      <a:pt x="18304" y="295466"/>
                    </a:cubicBezTo>
                    <a:cubicBezTo>
                      <a:pt x="26722" y="289406"/>
                      <a:pt x="35064" y="287213"/>
                      <a:pt x="43387" y="287751"/>
                    </a:cubicBezTo>
                    <a:close/>
                    <a:moveTo>
                      <a:pt x="507909" y="270510"/>
                    </a:moveTo>
                    <a:cubicBezTo>
                      <a:pt x="515979" y="271011"/>
                      <a:pt x="524055" y="274041"/>
                      <a:pt x="532169" y="278732"/>
                    </a:cubicBezTo>
                    <a:cubicBezTo>
                      <a:pt x="606462" y="321888"/>
                      <a:pt x="680958" y="364740"/>
                      <a:pt x="755352" y="407743"/>
                    </a:cubicBezTo>
                    <a:cubicBezTo>
                      <a:pt x="843439" y="458607"/>
                      <a:pt x="931475" y="509674"/>
                      <a:pt x="1019714" y="560285"/>
                    </a:cubicBezTo>
                    <a:cubicBezTo>
                      <a:pt x="1060943" y="583917"/>
                      <a:pt x="1084626" y="618300"/>
                      <a:pt x="1087770" y="666121"/>
                    </a:cubicBezTo>
                    <a:cubicBezTo>
                      <a:pt x="1089444" y="683667"/>
                      <a:pt x="1083510" y="697766"/>
                      <a:pt x="1068753" y="707046"/>
                    </a:cubicBezTo>
                    <a:cubicBezTo>
                      <a:pt x="1051460" y="717898"/>
                      <a:pt x="1034827" y="713182"/>
                      <a:pt x="1018345" y="703648"/>
                    </a:cubicBezTo>
                    <a:cubicBezTo>
                      <a:pt x="878532" y="622712"/>
                      <a:pt x="738618" y="541927"/>
                      <a:pt x="598753" y="461092"/>
                    </a:cubicBezTo>
                    <a:cubicBezTo>
                      <a:pt x="574970" y="447349"/>
                      <a:pt x="550983" y="433809"/>
                      <a:pt x="527402" y="419711"/>
                    </a:cubicBezTo>
                    <a:cubicBezTo>
                      <a:pt x="490737" y="397753"/>
                      <a:pt x="470097" y="365601"/>
                      <a:pt x="465838" y="322699"/>
                    </a:cubicBezTo>
                    <a:cubicBezTo>
                      <a:pt x="463961" y="304037"/>
                      <a:pt x="467612" y="288266"/>
                      <a:pt x="483688" y="277464"/>
                    </a:cubicBezTo>
                    <a:cubicBezTo>
                      <a:pt x="491777" y="272038"/>
                      <a:pt x="499840" y="270009"/>
                      <a:pt x="507909" y="270510"/>
                    </a:cubicBezTo>
                    <a:close/>
                    <a:moveTo>
                      <a:pt x="43850" y="88"/>
                    </a:moveTo>
                    <a:cubicBezTo>
                      <a:pt x="51952" y="627"/>
                      <a:pt x="60040" y="3594"/>
                      <a:pt x="68103" y="8285"/>
                    </a:cubicBezTo>
                    <a:cubicBezTo>
                      <a:pt x="149496" y="55549"/>
                      <a:pt x="231193" y="102204"/>
                      <a:pt x="312434" y="149670"/>
                    </a:cubicBezTo>
                    <a:cubicBezTo>
                      <a:pt x="350823" y="172135"/>
                      <a:pt x="370855" y="206518"/>
                      <a:pt x="373339" y="243741"/>
                    </a:cubicBezTo>
                    <a:cubicBezTo>
                      <a:pt x="374556" y="290497"/>
                      <a:pt x="343014" y="310377"/>
                      <a:pt x="308630" y="290751"/>
                    </a:cubicBezTo>
                    <a:cubicBezTo>
                      <a:pt x="225717" y="243385"/>
                      <a:pt x="143056" y="195666"/>
                      <a:pt x="60750" y="147286"/>
                    </a:cubicBezTo>
                    <a:cubicBezTo>
                      <a:pt x="25303" y="126444"/>
                      <a:pt x="6235" y="93785"/>
                      <a:pt x="758" y="53368"/>
                    </a:cubicBezTo>
                    <a:cubicBezTo>
                      <a:pt x="-1777" y="34604"/>
                      <a:pt x="2127" y="17211"/>
                      <a:pt x="19522" y="6459"/>
                    </a:cubicBezTo>
                    <a:cubicBezTo>
                      <a:pt x="27636" y="1439"/>
                      <a:pt x="35749" y="-450"/>
                      <a:pt x="43850" y="88"/>
                    </a:cubicBezTo>
                    <a:close/>
                  </a:path>
                </a:pathLst>
              </a:custGeom>
              <a:solidFill>
                <a:schemeClr val="bg1"/>
              </a:solidFill>
              <a:ln w="656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2114A47-4419-4C71-AB13-62E8A7FD31FA}"/>
              </a:ext>
            </a:extLst>
          </p:cNvPr>
          <p:cNvGrpSpPr/>
          <p:nvPr/>
        </p:nvGrpSpPr>
        <p:grpSpPr>
          <a:xfrm>
            <a:off x="9185141" y="2167683"/>
            <a:ext cx="1316301" cy="4093586"/>
            <a:chOff x="8885058" y="2421096"/>
            <a:chExt cx="1316301" cy="4093586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A506A89-AB8D-44CA-8DB4-4F53B7F66B7A}"/>
                </a:ext>
              </a:extLst>
            </p:cNvPr>
            <p:cNvSpPr/>
            <p:nvPr/>
          </p:nvSpPr>
          <p:spPr>
            <a:xfrm rot="1153892">
              <a:off x="9625207" y="3247586"/>
              <a:ext cx="576152" cy="763573"/>
            </a:xfrm>
            <a:custGeom>
              <a:avLst/>
              <a:gdLst>
                <a:gd name="connsiteX0" fmla="*/ 427758 w 576152"/>
                <a:gd name="connsiteY0" fmla="*/ 0 h 763573"/>
                <a:gd name="connsiteX1" fmla="*/ 460855 w 576152"/>
                <a:gd name="connsiteY1" fmla="*/ 6149 h 763573"/>
                <a:gd name="connsiteX2" fmla="*/ 503955 w 576152"/>
                <a:gd name="connsiteY2" fmla="*/ 14218 h 763573"/>
                <a:gd name="connsiteX3" fmla="*/ 524953 w 576152"/>
                <a:gd name="connsiteY3" fmla="*/ 26067 h 763573"/>
                <a:gd name="connsiteX4" fmla="*/ 576152 w 576152"/>
                <a:gd name="connsiteY4" fmla="*/ 70289 h 763573"/>
                <a:gd name="connsiteX5" fmla="*/ 567008 w 576152"/>
                <a:gd name="connsiteY5" fmla="*/ 82133 h 763573"/>
                <a:gd name="connsiteX6" fmla="*/ 502432 w 576152"/>
                <a:gd name="connsiteY6" fmla="*/ 126424 h 763573"/>
                <a:gd name="connsiteX7" fmla="*/ 451552 w 576152"/>
                <a:gd name="connsiteY7" fmla="*/ 189220 h 763573"/>
                <a:gd name="connsiteX8" fmla="*/ 310105 w 576152"/>
                <a:gd name="connsiteY8" fmla="*/ 563729 h 763573"/>
                <a:gd name="connsiteX9" fmla="*/ 239948 w 576152"/>
                <a:gd name="connsiteY9" fmla="*/ 649768 h 763573"/>
                <a:gd name="connsiteX10" fmla="*/ 65055 w 576152"/>
                <a:gd name="connsiteY10" fmla="*/ 763573 h 763573"/>
                <a:gd name="connsiteX11" fmla="*/ 0 w 576152"/>
                <a:gd name="connsiteY11" fmla="*/ 595690 h 763573"/>
                <a:gd name="connsiteX12" fmla="*/ 81637 w 576152"/>
                <a:gd name="connsiteY12" fmla="*/ 542742 h 763573"/>
                <a:gd name="connsiteX13" fmla="*/ 217556 w 576152"/>
                <a:gd name="connsiteY13" fmla="*/ 398750 h 763573"/>
                <a:gd name="connsiteX14" fmla="*/ 364955 w 576152"/>
                <a:gd name="connsiteY14" fmla="*/ 73800 h 763573"/>
                <a:gd name="connsiteX15" fmla="*/ 396625 w 576152"/>
                <a:gd name="connsiteY15" fmla="*/ 26209 h 76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6152" h="763573">
                  <a:moveTo>
                    <a:pt x="427758" y="0"/>
                  </a:moveTo>
                  <a:lnTo>
                    <a:pt x="460855" y="6149"/>
                  </a:lnTo>
                  <a:cubicBezTo>
                    <a:pt x="476557" y="9075"/>
                    <a:pt x="490995" y="11776"/>
                    <a:pt x="503955" y="14218"/>
                  </a:cubicBezTo>
                  <a:cubicBezTo>
                    <a:pt x="512750" y="15876"/>
                    <a:pt x="518655" y="20637"/>
                    <a:pt x="524953" y="26067"/>
                  </a:cubicBezTo>
                  <a:lnTo>
                    <a:pt x="576152" y="70289"/>
                  </a:lnTo>
                  <a:lnTo>
                    <a:pt x="567008" y="82133"/>
                  </a:lnTo>
                  <a:cubicBezTo>
                    <a:pt x="548105" y="100516"/>
                    <a:pt x="526740" y="115528"/>
                    <a:pt x="502432" y="126424"/>
                  </a:cubicBezTo>
                  <a:cubicBezTo>
                    <a:pt x="476354" y="138209"/>
                    <a:pt x="462322" y="159840"/>
                    <a:pt x="451552" y="189220"/>
                  </a:cubicBezTo>
                  <a:cubicBezTo>
                    <a:pt x="406199" y="314809"/>
                    <a:pt x="364245" y="442336"/>
                    <a:pt x="310105" y="563729"/>
                  </a:cubicBezTo>
                  <a:cubicBezTo>
                    <a:pt x="293523" y="600856"/>
                    <a:pt x="272263" y="628621"/>
                    <a:pt x="239948" y="649768"/>
                  </a:cubicBezTo>
                  <a:cubicBezTo>
                    <a:pt x="181697" y="688349"/>
                    <a:pt x="127131" y="733225"/>
                    <a:pt x="65055" y="763573"/>
                  </a:cubicBezTo>
                  <a:cubicBezTo>
                    <a:pt x="71715" y="693352"/>
                    <a:pt x="36142" y="644442"/>
                    <a:pt x="0" y="595690"/>
                  </a:cubicBezTo>
                  <a:cubicBezTo>
                    <a:pt x="37133" y="570347"/>
                    <a:pt x="52582" y="554689"/>
                    <a:pt x="81637" y="542742"/>
                  </a:cubicBezTo>
                  <a:cubicBezTo>
                    <a:pt x="145983" y="516429"/>
                    <a:pt x="188076" y="470584"/>
                    <a:pt x="217556" y="398750"/>
                  </a:cubicBezTo>
                  <a:cubicBezTo>
                    <a:pt x="262767" y="288496"/>
                    <a:pt x="311380" y="179695"/>
                    <a:pt x="364955" y="73800"/>
                  </a:cubicBezTo>
                  <a:cubicBezTo>
                    <a:pt x="374522" y="54913"/>
                    <a:pt x="385089" y="39224"/>
                    <a:pt x="396625" y="26209"/>
                  </a:cubicBezTo>
                  <a:close/>
                </a:path>
              </a:pathLst>
            </a:custGeom>
            <a:solidFill>
              <a:srgbClr val="F1B8B8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2" name="Graphic 2">
              <a:extLst>
                <a:ext uri="{FF2B5EF4-FFF2-40B4-BE49-F238E27FC236}">
                  <a16:creationId xmlns:a16="http://schemas.microsoft.com/office/drawing/2014/main" id="{9DCCC0E8-A407-4493-B07C-8D526C9D0520}"/>
                </a:ext>
              </a:extLst>
            </p:cNvPr>
            <p:cNvSpPr/>
            <p:nvPr/>
          </p:nvSpPr>
          <p:spPr>
            <a:xfrm>
              <a:off x="8885058" y="3364671"/>
              <a:ext cx="798188" cy="1260181"/>
            </a:xfrm>
            <a:custGeom>
              <a:avLst/>
              <a:gdLst>
                <a:gd name="connsiteX0" fmla="*/ 5799 w 536425"/>
                <a:gd name="connsiteY0" fmla="*/ 257080 h 743574"/>
                <a:gd name="connsiteX1" fmla="*/ 43042 w 536425"/>
                <a:gd name="connsiteY1" fmla="*/ 34766 h 743574"/>
                <a:gd name="connsiteX2" fmla="*/ 54377 w 536425"/>
                <a:gd name="connsiteY2" fmla="*/ 0 h 743574"/>
                <a:gd name="connsiteX3" fmla="*/ 62282 w 536425"/>
                <a:gd name="connsiteY3" fmla="*/ 49244 h 743574"/>
                <a:gd name="connsiteX4" fmla="*/ 125528 w 536425"/>
                <a:gd name="connsiteY4" fmla="*/ 119063 h 743574"/>
                <a:gd name="connsiteX5" fmla="*/ 160390 w 536425"/>
                <a:gd name="connsiteY5" fmla="*/ 136303 h 743574"/>
                <a:gd name="connsiteX6" fmla="*/ 160104 w 536425"/>
                <a:gd name="connsiteY6" fmla="*/ 193072 h 743574"/>
                <a:gd name="connsiteX7" fmla="*/ 237066 w 536425"/>
                <a:gd name="connsiteY7" fmla="*/ 210217 h 743574"/>
                <a:gd name="connsiteX8" fmla="*/ 261736 w 536425"/>
                <a:gd name="connsiteY8" fmla="*/ 189928 h 743574"/>
                <a:gd name="connsiteX9" fmla="*/ 321458 w 536425"/>
                <a:gd name="connsiteY9" fmla="*/ 202025 h 743574"/>
                <a:gd name="connsiteX10" fmla="*/ 441187 w 536425"/>
                <a:gd name="connsiteY10" fmla="*/ 184404 h 743574"/>
                <a:gd name="connsiteX11" fmla="*/ 493860 w 536425"/>
                <a:gd name="connsiteY11" fmla="*/ 181642 h 743574"/>
                <a:gd name="connsiteX12" fmla="*/ 536151 w 536425"/>
                <a:gd name="connsiteY12" fmla="*/ 285941 h 743574"/>
                <a:gd name="connsiteX13" fmla="*/ 517958 w 536425"/>
                <a:gd name="connsiteY13" fmla="*/ 310706 h 743574"/>
                <a:gd name="connsiteX14" fmla="*/ 430805 w 536425"/>
                <a:gd name="connsiteY14" fmla="*/ 348615 h 743574"/>
                <a:gd name="connsiteX15" fmla="*/ 393086 w 536425"/>
                <a:gd name="connsiteY15" fmla="*/ 403003 h 743574"/>
                <a:gd name="connsiteX16" fmla="*/ 410993 w 536425"/>
                <a:gd name="connsiteY16" fmla="*/ 625126 h 743574"/>
                <a:gd name="connsiteX17" fmla="*/ 413564 w 536425"/>
                <a:gd name="connsiteY17" fmla="*/ 701231 h 743574"/>
                <a:gd name="connsiteX18" fmla="*/ 55710 w 536425"/>
                <a:gd name="connsiteY18" fmla="*/ 665702 h 743574"/>
                <a:gd name="connsiteX19" fmla="*/ 38470 w 536425"/>
                <a:gd name="connsiteY19" fmla="*/ 644938 h 743574"/>
                <a:gd name="connsiteX20" fmla="*/ 35327 w 536425"/>
                <a:gd name="connsiteY20" fmla="*/ 636842 h 743574"/>
                <a:gd name="connsiteX21" fmla="*/ 5799 w 536425"/>
                <a:gd name="connsiteY21" fmla="*/ 257080 h 74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36425" h="743574">
                  <a:moveTo>
                    <a:pt x="5799" y="257080"/>
                  </a:moveTo>
                  <a:cubicBezTo>
                    <a:pt x="-8488" y="180594"/>
                    <a:pt x="3513" y="104299"/>
                    <a:pt x="43042" y="34766"/>
                  </a:cubicBezTo>
                  <a:cubicBezTo>
                    <a:pt x="49233" y="23908"/>
                    <a:pt x="53900" y="12668"/>
                    <a:pt x="54377" y="0"/>
                  </a:cubicBezTo>
                  <a:cubicBezTo>
                    <a:pt x="64378" y="15050"/>
                    <a:pt x="60568" y="41529"/>
                    <a:pt x="62282" y="49244"/>
                  </a:cubicBezTo>
                  <a:cubicBezTo>
                    <a:pt x="69331" y="82010"/>
                    <a:pt x="91334" y="95917"/>
                    <a:pt x="125528" y="119063"/>
                  </a:cubicBezTo>
                  <a:cubicBezTo>
                    <a:pt x="135625" y="125921"/>
                    <a:pt x="154770" y="135636"/>
                    <a:pt x="160390" y="136303"/>
                  </a:cubicBezTo>
                  <a:cubicBezTo>
                    <a:pt x="134958" y="156115"/>
                    <a:pt x="139911" y="176879"/>
                    <a:pt x="160104" y="193072"/>
                  </a:cubicBezTo>
                  <a:cubicBezTo>
                    <a:pt x="182202" y="210788"/>
                    <a:pt x="210968" y="215075"/>
                    <a:pt x="237066" y="210217"/>
                  </a:cubicBezTo>
                  <a:cubicBezTo>
                    <a:pt x="246210" y="208502"/>
                    <a:pt x="252782" y="201930"/>
                    <a:pt x="261736" y="189928"/>
                  </a:cubicBezTo>
                  <a:cubicBezTo>
                    <a:pt x="282500" y="189548"/>
                    <a:pt x="300884" y="200692"/>
                    <a:pt x="321458" y="202025"/>
                  </a:cubicBezTo>
                  <a:cubicBezTo>
                    <a:pt x="362701" y="204692"/>
                    <a:pt x="402801" y="201073"/>
                    <a:pt x="441187" y="184404"/>
                  </a:cubicBezTo>
                  <a:cubicBezTo>
                    <a:pt x="458237" y="177070"/>
                    <a:pt x="475667" y="170783"/>
                    <a:pt x="493860" y="181642"/>
                  </a:cubicBezTo>
                  <a:cubicBezTo>
                    <a:pt x="517958" y="197834"/>
                    <a:pt x="538342" y="239268"/>
                    <a:pt x="536151" y="285941"/>
                  </a:cubicBezTo>
                  <a:cubicBezTo>
                    <a:pt x="538151" y="300133"/>
                    <a:pt x="528912" y="305943"/>
                    <a:pt x="517958" y="310706"/>
                  </a:cubicBezTo>
                  <a:cubicBezTo>
                    <a:pt x="488907" y="323374"/>
                    <a:pt x="460142" y="336709"/>
                    <a:pt x="430805" y="348615"/>
                  </a:cubicBezTo>
                  <a:cubicBezTo>
                    <a:pt x="405849" y="358711"/>
                    <a:pt x="390990" y="372237"/>
                    <a:pt x="393086" y="403003"/>
                  </a:cubicBezTo>
                  <a:cubicBezTo>
                    <a:pt x="398134" y="477107"/>
                    <a:pt x="384227" y="552259"/>
                    <a:pt x="410993" y="625126"/>
                  </a:cubicBezTo>
                  <a:cubicBezTo>
                    <a:pt x="417184" y="641985"/>
                    <a:pt x="415565" y="694753"/>
                    <a:pt x="413564" y="701231"/>
                  </a:cubicBezTo>
                  <a:cubicBezTo>
                    <a:pt x="285834" y="774478"/>
                    <a:pt x="168200" y="746284"/>
                    <a:pt x="55710" y="665702"/>
                  </a:cubicBezTo>
                  <a:cubicBezTo>
                    <a:pt x="48566" y="659892"/>
                    <a:pt x="43137" y="652748"/>
                    <a:pt x="38470" y="644938"/>
                  </a:cubicBezTo>
                  <a:cubicBezTo>
                    <a:pt x="36946" y="642461"/>
                    <a:pt x="35993" y="639699"/>
                    <a:pt x="35327" y="636842"/>
                  </a:cubicBezTo>
                  <a:cubicBezTo>
                    <a:pt x="35327" y="635508"/>
                    <a:pt x="29135" y="381667"/>
                    <a:pt x="5799" y="25708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Graphic 2">
              <a:extLst>
                <a:ext uri="{FF2B5EF4-FFF2-40B4-BE49-F238E27FC236}">
                  <a16:creationId xmlns:a16="http://schemas.microsoft.com/office/drawing/2014/main" id="{613E1E59-8BE0-4704-9B2E-6B0EBFD6D580}"/>
                </a:ext>
              </a:extLst>
            </p:cNvPr>
            <p:cNvSpPr/>
            <p:nvPr/>
          </p:nvSpPr>
          <p:spPr>
            <a:xfrm>
              <a:off x="8932981" y="4614755"/>
              <a:ext cx="308039" cy="1385616"/>
            </a:xfrm>
            <a:custGeom>
              <a:avLst/>
              <a:gdLst>
                <a:gd name="connsiteX0" fmla="*/ 9216 w 207019"/>
                <a:gd name="connsiteY0" fmla="*/ 795528 h 817587"/>
                <a:gd name="connsiteX1" fmla="*/ 2644 w 207019"/>
                <a:gd name="connsiteY1" fmla="*/ 767906 h 817587"/>
                <a:gd name="connsiteX2" fmla="*/ 15788 w 207019"/>
                <a:gd name="connsiteY2" fmla="*/ 631889 h 817587"/>
                <a:gd name="connsiteX3" fmla="*/ 23027 w 207019"/>
                <a:gd name="connsiteY3" fmla="*/ 498348 h 817587"/>
                <a:gd name="connsiteX4" fmla="*/ 38172 w 207019"/>
                <a:gd name="connsiteY4" fmla="*/ 384239 h 817587"/>
                <a:gd name="connsiteX5" fmla="*/ 33505 w 207019"/>
                <a:gd name="connsiteY5" fmla="*/ 173546 h 817587"/>
                <a:gd name="connsiteX6" fmla="*/ 21408 w 207019"/>
                <a:gd name="connsiteY6" fmla="*/ 54197 h 817587"/>
                <a:gd name="connsiteX7" fmla="*/ 18455 w 207019"/>
                <a:gd name="connsiteY7" fmla="*/ 0 h 817587"/>
                <a:gd name="connsiteX8" fmla="*/ 45221 w 207019"/>
                <a:gd name="connsiteY8" fmla="*/ 53626 h 817587"/>
                <a:gd name="connsiteX9" fmla="*/ 148948 w 207019"/>
                <a:gd name="connsiteY9" fmla="*/ 118682 h 817587"/>
                <a:gd name="connsiteX10" fmla="*/ 191620 w 207019"/>
                <a:gd name="connsiteY10" fmla="*/ 185547 h 817587"/>
                <a:gd name="connsiteX11" fmla="*/ 206955 w 207019"/>
                <a:gd name="connsiteY11" fmla="*/ 378428 h 817587"/>
                <a:gd name="connsiteX12" fmla="*/ 114182 w 207019"/>
                <a:gd name="connsiteY12" fmla="*/ 787908 h 817587"/>
                <a:gd name="connsiteX13" fmla="*/ 72557 w 207019"/>
                <a:gd name="connsiteY13" fmla="*/ 817531 h 817587"/>
                <a:gd name="connsiteX14" fmla="*/ 9216 w 207019"/>
                <a:gd name="connsiteY14" fmla="*/ 795528 h 81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7019" h="817587">
                  <a:moveTo>
                    <a:pt x="9216" y="795528"/>
                  </a:moveTo>
                  <a:cubicBezTo>
                    <a:pt x="4073" y="787051"/>
                    <a:pt x="-4309" y="779241"/>
                    <a:pt x="2644" y="767906"/>
                  </a:cubicBezTo>
                  <a:cubicBezTo>
                    <a:pt x="11693" y="723043"/>
                    <a:pt x="17122" y="677704"/>
                    <a:pt x="15788" y="631889"/>
                  </a:cubicBezTo>
                  <a:cubicBezTo>
                    <a:pt x="15312" y="627698"/>
                    <a:pt x="20646" y="538639"/>
                    <a:pt x="23027" y="498348"/>
                  </a:cubicBezTo>
                  <a:cubicBezTo>
                    <a:pt x="23599" y="477869"/>
                    <a:pt x="36648" y="392240"/>
                    <a:pt x="38172" y="384239"/>
                  </a:cubicBezTo>
                  <a:cubicBezTo>
                    <a:pt x="51031" y="318897"/>
                    <a:pt x="34934" y="178499"/>
                    <a:pt x="33505" y="173546"/>
                  </a:cubicBezTo>
                  <a:cubicBezTo>
                    <a:pt x="25599" y="147066"/>
                    <a:pt x="22265" y="78296"/>
                    <a:pt x="21408" y="54197"/>
                  </a:cubicBezTo>
                  <a:cubicBezTo>
                    <a:pt x="21408" y="49054"/>
                    <a:pt x="18741" y="14097"/>
                    <a:pt x="18455" y="0"/>
                  </a:cubicBezTo>
                  <a:cubicBezTo>
                    <a:pt x="37315" y="38672"/>
                    <a:pt x="43316" y="48959"/>
                    <a:pt x="45221" y="53626"/>
                  </a:cubicBezTo>
                  <a:cubicBezTo>
                    <a:pt x="62366" y="89249"/>
                    <a:pt x="104752" y="104013"/>
                    <a:pt x="148948" y="118682"/>
                  </a:cubicBezTo>
                  <a:cubicBezTo>
                    <a:pt x="181809" y="129540"/>
                    <a:pt x="189334" y="151448"/>
                    <a:pt x="191620" y="185547"/>
                  </a:cubicBezTo>
                  <a:cubicBezTo>
                    <a:pt x="196001" y="252127"/>
                    <a:pt x="208003" y="311372"/>
                    <a:pt x="206955" y="378428"/>
                  </a:cubicBezTo>
                  <a:cubicBezTo>
                    <a:pt x="172284" y="525018"/>
                    <a:pt x="145900" y="651510"/>
                    <a:pt x="114182" y="787908"/>
                  </a:cubicBezTo>
                  <a:cubicBezTo>
                    <a:pt x="108752" y="812197"/>
                    <a:pt x="96084" y="816578"/>
                    <a:pt x="72557" y="817531"/>
                  </a:cubicBezTo>
                  <a:cubicBezTo>
                    <a:pt x="45602" y="818484"/>
                    <a:pt x="19979" y="807339"/>
                    <a:pt x="9216" y="795528"/>
                  </a:cubicBezTo>
                  <a:close/>
                </a:path>
              </a:pathLst>
            </a:custGeom>
            <a:solidFill>
              <a:srgbClr val="3F3F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26FC3F0-7906-445C-AA6F-9224005AFDAB}"/>
                </a:ext>
              </a:extLst>
            </p:cNvPr>
            <p:cNvSpPr/>
            <p:nvPr/>
          </p:nvSpPr>
          <p:spPr>
            <a:xfrm>
              <a:off x="9068827" y="2421096"/>
              <a:ext cx="258152" cy="759710"/>
            </a:xfrm>
            <a:custGeom>
              <a:avLst/>
              <a:gdLst>
                <a:gd name="connsiteX0" fmla="*/ 202675 w 258152"/>
                <a:gd name="connsiteY0" fmla="*/ 0 h 707370"/>
                <a:gd name="connsiteX1" fmla="*/ 246336 w 258152"/>
                <a:gd name="connsiteY1" fmla="*/ 29736 h 707370"/>
                <a:gd name="connsiteX2" fmla="*/ 246336 w 258152"/>
                <a:gd name="connsiteY2" fmla="*/ 134267 h 707370"/>
                <a:gd name="connsiteX3" fmla="*/ 256916 w 258152"/>
                <a:gd name="connsiteY3" fmla="*/ 223131 h 707370"/>
                <a:gd name="connsiteX4" fmla="*/ 258152 w 258152"/>
                <a:gd name="connsiteY4" fmla="*/ 226456 h 707370"/>
                <a:gd name="connsiteX5" fmla="*/ 247443 w 258152"/>
                <a:gd name="connsiteY5" fmla="*/ 253056 h 707370"/>
                <a:gd name="connsiteX6" fmla="*/ 235980 w 258152"/>
                <a:gd name="connsiteY6" fmla="*/ 329148 h 707370"/>
                <a:gd name="connsiteX7" fmla="*/ 214721 w 258152"/>
                <a:gd name="connsiteY7" fmla="*/ 528993 h 707370"/>
                <a:gd name="connsiteX8" fmla="*/ 195587 w 258152"/>
                <a:gd name="connsiteY8" fmla="*/ 641669 h 707370"/>
                <a:gd name="connsiteX9" fmla="*/ 53149 w 258152"/>
                <a:gd name="connsiteY9" fmla="*/ 678474 h 707370"/>
                <a:gd name="connsiteX10" fmla="*/ 0 w 258152"/>
                <a:gd name="connsiteY10" fmla="*/ 707370 h 707370"/>
                <a:gd name="connsiteX11" fmla="*/ 21118 w 258152"/>
                <a:gd name="connsiteY11" fmla="*/ 655714 h 707370"/>
                <a:gd name="connsiteX12" fmla="*/ 91558 w 258152"/>
                <a:gd name="connsiteY12" fmla="*/ 347228 h 707370"/>
                <a:gd name="connsiteX13" fmla="*/ 128691 w 258152"/>
                <a:gd name="connsiteY13" fmla="*/ 122523 h 707370"/>
                <a:gd name="connsiteX14" fmla="*/ 202675 w 258152"/>
                <a:gd name="connsiteY14" fmla="*/ 0 h 707370"/>
                <a:gd name="connsiteX0" fmla="*/ 239620 w 258152"/>
                <a:gd name="connsiteY0" fmla="*/ 0 h 759710"/>
                <a:gd name="connsiteX1" fmla="*/ 246336 w 258152"/>
                <a:gd name="connsiteY1" fmla="*/ 82076 h 759710"/>
                <a:gd name="connsiteX2" fmla="*/ 246336 w 258152"/>
                <a:gd name="connsiteY2" fmla="*/ 186607 h 759710"/>
                <a:gd name="connsiteX3" fmla="*/ 256916 w 258152"/>
                <a:gd name="connsiteY3" fmla="*/ 275471 h 759710"/>
                <a:gd name="connsiteX4" fmla="*/ 258152 w 258152"/>
                <a:gd name="connsiteY4" fmla="*/ 278796 h 759710"/>
                <a:gd name="connsiteX5" fmla="*/ 247443 w 258152"/>
                <a:gd name="connsiteY5" fmla="*/ 305396 h 759710"/>
                <a:gd name="connsiteX6" fmla="*/ 235980 w 258152"/>
                <a:gd name="connsiteY6" fmla="*/ 381488 h 759710"/>
                <a:gd name="connsiteX7" fmla="*/ 214721 w 258152"/>
                <a:gd name="connsiteY7" fmla="*/ 581333 h 759710"/>
                <a:gd name="connsiteX8" fmla="*/ 195587 w 258152"/>
                <a:gd name="connsiteY8" fmla="*/ 694009 h 759710"/>
                <a:gd name="connsiteX9" fmla="*/ 53149 w 258152"/>
                <a:gd name="connsiteY9" fmla="*/ 730814 h 759710"/>
                <a:gd name="connsiteX10" fmla="*/ 0 w 258152"/>
                <a:gd name="connsiteY10" fmla="*/ 759710 h 759710"/>
                <a:gd name="connsiteX11" fmla="*/ 21118 w 258152"/>
                <a:gd name="connsiteY11" fmla="*/ 708054 h 759710"/>
                <a:gd name="connsiteX12" fmla="*/ 91558 w 258152"/>
                <a:gd name="connsiteY12" fmla="*/ 399568 h 759710"/>
                <a:gd name="connsiteX13" fmla="*/ 128691 w 258152"/>
                <a:gd name="connsiteY13" fmla="*/ 174863 h 759710"/>
                <a:gd name="connsiteX14" fmla="*/ 239620 w 258152"/>
                <a:gd name="connsiteY14" fmla="*/ 0 h 75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8152" h="759710">
                  <a:moveTo>
                    <a:pt x="239620" y="0"/>
                  </a:moveTo>
                  <a:lnTo>
                    <a:pt x="246336" y="82076"/>
                  </a:lnTo>
                  <a:lnTo>
                    <a:pt x="246336" y="186607"/>
                  </a:lnTo>
                  <a:cubicBezTo>
                    <a:pt x="246678" y="217795"/>
                    <a:pt x="250222" y="247430"/>
                    <a:pt x="256916" y="275471"/>
                  </a:cubicBezTo>
                  <a:lnTo>
                    <a:pt x="258152" y="278796"/>
                  </a:lnTo>
                  <a:lnTo>
                    <a:pt x="247443" y="305396"/>
                  </a:lnTo>
                  <a:cubicBezTo>
                    <a:pt x="240268" y="329388"/>
                    <a:pt x="237114" y="354853"/>
                    <a:pt x="235980" y="381488"/>
                  </a:cubicBezTo>
                  <a:cubicBezTo>
                    <a:pt x="232437" y="465269"/>
                    <a:pt x="221383" y="497715"/>
                    <a:pt x="214721" y="581333"/>
                  </a:cubicBezTo>
                  <a:cubicBezTo>
                    <a:pt x="212879" y="605224"/>
                    <a:pt x="202532" y="658496"/>
                    <a:pt x="195587" y="694009"/>
                  </a:cubicBezTo>
                  <a:cubicBezTo>
                    <a:pt x="143572" y="673186"/>
                    <a:pt x="97510" y="711120"/>
                    <a:pt x="53149" y="730814"/>
                  </a:cubicBezTo>
                  <a:cubicBezTo>
                    <a:pt x="34867" y="738885"/>
                    <a:pt x="17716" y="750025"/>
                    <a:pt x="0" y="759710"/>
                  </a:cubicBezTo>
                  <a:cubicBezTo>
                    <a:pt x="3260" y="748248"/>
                    <a:pt x="15166" y="717094"/>
                    <a:pt x="21118" y="708054"/>
                  </a:cubicBezTo>
                  <a:cubicBezTo>
                    <a:pt x="68313" y="595378"/>
                    <a:pt x="75259" y="511436"/>
                    <a:pt x="91558" y="399568"/>
                  </a:cubicBezTo>
                  <a:cubicBezTo>
                    <a:pt x="102613" y="324343"/>
                    <a:pt x="111542" y="248634"/>
                    <a:pt x="128691" y="174863"/>
                  </a:cubicBezTo>
                  <a:cubicBezTo>
                    <a:pt x="140313" y="124659"/>
                    <a:pt x="211982" y="38581"/>
                    <a:pt x="239620" y="0"/>
                  </a:cubicBezTo>
                  <a:close/>
                </a:path>
              </a:pathLst>
            </a:custGeom>
            <a:solidFill>
              <a:srgbClr val="F1B8B8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D7D46FA-E45F-449D-BC3F-B363B36B5551}"/>
                </a:ext>
              </a:extLst>
            </p:cNvPr>
            <p:cNvSpPr/>
            <p:nvPr/>
          </p:nvSpPr>
          <p:spPr>
            <a:xfrm>
              <a:off x="9094592" y="3210024"/>
              <a:ext cx="286077" cy="517544"/>
            </a:xfrm>
            <a:custGeom>
              <a:avLst/>
              <a:gdLst>
                <a:gd name="connsiteX0" fmla="*/ 174680 w 286077"/>
                <a:gd name="connsiteY0" fmla="*/ 0 h 517544"/>
                <a:gd name="connsiteX1" fmla="*/ 283670 w 286077"/>
                <a:gd name="connsiteY1" fmla="*/ 251503 h 517544"/>
                <a:gd name="connsiteX2" fmla="*/ 219467 w 286077"/>
                <a:gd name="connsiteY2" fmla="*/ 377898 h 517544"/>
                <a:gd name="connsiteX3" fmla="*/ 174539 w 286077"/>
                <a:gd name="connsiteY3" fmla="*/ 482019 h 517544"/>
                <a:gd name="connsiteX4" fmla="*/ 78021 w 286077"/>
                <a:gd name="connsiteY4" fmla="*/ 510913 h 517544"/>
                <a:gd name="connsiteX5" fmla="*/ 1770 w 286077"/>
                <a:gd name="connsiteY5" fmla="*/ 445214 h 517544"/>
                <a:gd name="connsiteX6" fmla="*/ 26289 w 286077"/>
                <a:gd name="connsiteY6" fmla="*/ 388229 h 517544"/>
                <a:gd name="connsiteX7" fmla="*/ 107642 w 286077"/>
                <a:gd name="connsiteY7" fmla="*/ 313651 h 517544"/>
                <a:gd name="connsiteX8" fmla="*/ 94886 w 286077"/>
                <a:gd name="connsiteY8" fmla="*/ 274748 h 517544"/>
                <a:gd name="connsiteX9" fmla="*/ 77170 w 286077"/>
                <a:gd name="connsiteY9" fmla="*/ 221153 h 517544"/>
                <a:gd name="connsiteX10" fmla="*/ 137548 w 286077"/>
                <a:gd name="connsiteY10" fmla="*/ 210821 h 517544"/>
                <a:gd name="connsiteX11" fmla="*/ 152288 w 286077"/>
                <a:gd name="connsiteY11" fmla="*/ 223253 h 517544"/>
                <a:gd name="connsiteX12" fmla="*/ 178507 w 286077"/>
                <a:gd name="connsiteY12" fmla="*/ 231001 h 517544"/>
                <a:gd name="connsiteX13" fmla="*/ 174113 w 286077"/>
                <a:gd name="connsiteY13" fmla="*/ 200653 h 517544"/>
                <a:gd name="connsiteX14" fmla="*/ 174680 w 286077"/>
                <a:gd name="connsiteY14" fmla="*/ 0 h 51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6077" h="517544">
                  <a:moveTo>
                    <a:pt x="174680" y="0"/>
                  </a:moveTo>
                  <a:cubicBezTo>
                    <a:pt x="237750" y="68768"/>
                    <a:pt x="264253" y="159167"/>
                    <a:pt x="283670" y="251503"/>
                  </a:cubicBezTo>
                  <a:cubicBezTo>
                    <a:pt x="296285" y="311229"/>
                    <a:pt x="257025" y="345613"/>
                    <a:pt x="219467" y="377898"/>
                  </a:cubicBezTo>
                  <a:cubicBezTo>
                    <a:pt x="189846" y="403404"/>
                    <a:pt x="157814" y="429715"/>
                    <a:pt x="174539" y="482019"/>
                  </a:cubicBezTo>
                  <a:cubicBezTo>
                    <a:pt x="152712" y="534482"/>
                    <a:pt x="110903" y="514304"/>
                    <a:pt x="78021" y="510913"/>
                  </a:cubicBezTo>
                  <a:cubicBezTo>
                    <a:pt x="44573" y="507523"/>
                    <a:pt x="13675" y="486861"/>
                    <a:pt x="1770" y="445214"/>
                  </a:cubicBezTo>
                  <a:cubicBezTo>
                    <a:pt x="-5883" y="418416"/>
                    <a:pt x="12967" y="404372"/>
                    <a:pt x="26289" y="388229"/>
                  </a:cubicBezTo>
                  <a:cubicBezTo>
                    <a:pt x="72209" y="390005"/>
                    <a:pt x="96445" y="360625"/>
                    <a:pt x="107642" y="313651"/>
                  </a:cubicBezTo>
                  <a:cubicBezTo>
                    <a:pt x="111327" y="298154"/>
                    <a:pt x="112460" y="282979"/>
                    <a:pt x="94886" y="274748"/>
                  </a:cubicBezTo>
                  <a:cubicBezTo>
                    <a:pt x="72635" y="264417"/>
                    <a:pt x="62289" y="243754"/>
                    <a:pt x="77170" y="221153"/>
                  </a:cubicBezTo>
                  <a:cubicBezTo>
                    <a:pt x="91910" y="198555"/>
                    <a:pt x="114445" y="191452"/>
                    <a:pt x="137548" y="210821"/>
                  </a:cubicBezTo>
                  <a:cubicBezTo>
                    <a:pt x="142507" y="215019"/>
                    <a:pt x="146901" y="220024"/>
                    <a:pt x="152288" y="223253"/>
                  </a:cubicBezTo>
                  <a:cubicBezTo>
                    <a:pt x="160366" y="228094"/>
                    <a:pt x="166035" y="245528"/>
                    <a:pt x="178507" y="231001"/>
                  </a:cubicBezTo>
                  <a:cubicBezTo>
                    <a:pt x="189137" y="218572"/>
                    <a:pt x="180775" y="210984"/>
                    <a:pt x="174113" y="200653"/>
                  </a:cubicBezTo>
                  <a:cubicBezTo>
                    <a:pt x="113594" y="106702"/>
                    <a:pt x="113737" y="106541"/>
                    <a:pt x="174680" y="0"/>
                  </a:cubicBezTo>
                  <a:close/>
                </a:path>
              </a:pathLst>
            </a:custGeom>
            <a:solidFill>
              <a:srgbClr val="F1B8B8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5" name="Graphic 2">
              <a:extLst>
                <a:ext uri="{FF2B5EF4-FFF2-40B4-BE49-F238E27FC236}">
                  <a16:creationId xmlns:a16="http://schemas.microsoft.com/office/drawing/2014/main" id="{0A5EEF39-7024-4203-AB04-4E9F6E086C9F}"/>
                </a:ext>
              </a:extLst>
            </p:cNvPr>
            <p:cNvSpPr/>
            <p:nvPr/>
          </p:nvSpPr>
          <p:spPr>
            <a:xfrm>
              <a:off x="8965830" y="3108035"/>
              <a:ext cx="314628" cy="490598"/>
            </a:xfrm>
            <a:custGeom>
              <a:avLst/>
              <a:gdLst>
                <a:gd name="connsiteX0" fmla="*/ 104297 w 211447"/>
                <a:gd name="connsiteY0" fmla="*/ 289350 h 289479"/>
                <a:gd name="connsiteX1" fmla="*/ 53910 w 211447"/>
                <a:gd name="connsiteY1" fmla="*/ 259537 h 289479"/>
                <a:gd name="connsiteX2" fmla="*/ 5142 w 211447"/>
                <a:gd name="connsiteY2" fmla="*/ 172098 h 289479"/>
                <a:gd name="connsiteX3" fmla="*/ 94 w 211447"/>
                <a:gd name="connsiteY3" fmla="*/ 151428 h 289479"/>
                <a:gd name="connsiteX4" fmla="*/ 67150 w 211447"/>
                <a:gd name="connsiteY4" fmla="*/ 42939 h 289479"/>
                <a:gd name="connsiteX5" fmla="*/ 192975 w 211447"/>
                <a:gd name="connsiteY5" fmla="*/ 1219 h 289479"/>
                <a:gd name="connsiteX6" fmla="*/ 206501 w 211447"/>
                <a:gd name="connsiteY6" fmla="*/ 13602 h 289479"/>
                <a:gd name="connsiteX7" fmla="*/ 209834 w 211447"/>
                <a:gd name="connsiteY7" fmla="*/ 49130 h 289479"/>
                <a:gd name="connsiteX8" fmla="*/ 208787 w 211447"/>
                <a:gd name="connsiteY8" fmla="*/ 65037 h 289479"/>
                <a:gd name="connsiteX9" fmla="*/ 186974 w 211447"/>
                <a:gd name="connsiteY9" fmla="*/ 89325 h 289479"/>
                <a:gd name="connsiteX10" fmla="*/ 198595 w 211447"/>
                <a:gd name="connsiteY10" fmla="*/ 169526 h 289479"/>
                <a:gd name="connsiteX11" fmla="*/ 210882 w 211447"/>
                <a:gd name="connsiteY11" fmla="*/ 187147 h 289479"/>
                <a:gd name="connsiteX12" fmla="*/ 194213 w 211447"/>
                <a:gd name="connsiteY12" fmla="*/ 198577 h 289479"/>
                <a:gd name="connsiteX13" fmla="*/ 179735 w 211447"/>
                <a:gd name="connsiteY13" fmla="*/ 186671 h 289479"/>
                <a:gd name="connsiteX14" fmla="*/ 142778 w 211447"/>
                <a:gd name="connsiteY14" fmla="*/ 187814 h 289479"/>
                <a:gd name="connsiteX15" fmla="*/ 158590 w 211447"/>
                <a:gd name="connsiteY15" fmla="*/ 227152 h 289479"/>
                <a:gd name="connsiteX16" fmla="*/ 148684 w 211447"/>
                <a:gd name="connsiteY16" fmla="*/ 270205 h 289479"/>
                <a:gd name="connsiteX17" fmla="*/ 104297 w 211447"/>
                <a:gd name="connsiteY17" fmla="*/ 289350 h 289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1447" h="289479">
                  <a:moveTo>
                    <a:pt x="104297" y="289350"/>
                  </a:moveTo>
                  <a:cubicBezTo>
                    <a:pt x="87438" y="279540"/>
                    <a:pt x="69817" y="270777"/>
                    <a:pt x="53910" y="259537"/>
                  </a:cubicBezTo>
                  <a:cubicBezTo>
                    <a:pt x="24002" y="238487"/>
                    <a:pt x="3047" y="211722"/>
                    <a:pt x="5142" y="172098"/>
                  </a:cubicBezTo>
                  <a:cubicBezTo>
                    <a:pt x="5523" y="165335"/>
                    <a:pt x="1904" y="158382"/>
                    <a:pt x="94" y="151428"/>
                  </a:cubicBezTo>
                  <a:cubicBezTo>
                    <a:pt x="-2002" y="100184"/>
                    <a:pt x="31336" y="70752"/>
                    <a:pt x="67150" y="42939"/>
                  </a:cubicBezTo>
                  <a:cubicBezTo>
                    <a:pt x="98201" y="21888"/>
                    <a:pt x="151827" y="-6210"/>
                    <a:pt x="192975" y="1219"/>
                  </a:cubicBezTo>
                  <a:cubicBezTo>
                    <a:pt x="199262" y="4172"/>
                    <a:pt x="204786" y="6934"/>
                    <a:pt x="206501" y="13602"/>
                  </a:cubicBezTo>
                  <a:cubicBezTo>
                    <a:pt x="211454" y="26937"/>
                    <a:pt x="210311" y="37509"/>
                    <a:pt x="209834" y="49130"/>
                  </a:cubicBezTo>
                  <a:cubicBezTo>
                    <a:pt x="210120" y="52178"/>
                    <a:pt x="209263" y="62084"/>
                    <a:pt x="208787" y="65037"/>
                  </a:cubicBezTo>
                  <a:cubicBezTo>
                    <a:pt x="201452" y="57036"/>
                    <a:pt x="190403" y="85611"/>
                    <a:pt x="186974" y="89325"/>
                  </a:cubicBezTo>
                  <a:cubicBezTo>
                    <a:pt x="164305" y="122949"/>
                    <a:pt x="176116" y="140760"/>
                    <a:pt x="198595" y="169526"/>
                  </a:cubicBezTo>
                  <a:cubicBezTo>
                    <a:pt x="202976" y="175146"/>
                    <a:pt x="206691" y="181146"/>
                    <a:pt x="210882" y="187147"/>
                  </a:cubicBezTo>
                  <a:cubicBezTo>
                    <a:pt x="213930" y="191529"/>
                    <a:pt x="204119" y="208007"/>
                    <a:pt x="194213" y="198577"/>
                  </a:cubicBezTo>
                  <a:cubicBezTo>
                    <a:pt x="190689" y="195243"/>
                    <a:pt x="184307" y="188957"/>
                    <a:pt x="179735" y="186671"/>
                  </a:cubicBezTo>
                  <a:cubicBezTo>
                    <a:pt x="171163" y="182385"/>
                    <a:pt x="159733" y="170002"/>
                    <a:pt x="142778" y="187814"/>
                  </a:cubicBezTo>
                  <a:cubicBezTo>
                    <a:pt x="118490" y="213341"/>
                    <a:pt x="153256" y="220008"/>
                    <a:pt x="158590" y="227152"/>
                  </a:cubicBezTo>
                  <a:cubicBezTo>
                    <a:pt x="162971" y="230010"/>
                    <a:pt x="161257" y="256203"/>
                    <a:pt x="148684" y="270205"/>
                  </a:cubicBezTo>
                  <a:cubicBezTo>
                    <a:pt x="136587" y="284016"/>
                    <a:pt x="128300" y="290493"/>
                    <a:pt x="104297" y="289350"/>
                  </a:cubicBezTo>
                  <a:close/>
                </a:path>
              </a:pathLst>
            </a:custGeom>
            <a:solidFill>
              <a:srgbClr val="3E38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2">
              <a:extLst>
                <a:ext uri="{FF2B5EF4-FFF2-40B4-BE49-F238E27FC236}">
                  <a16:creationId xmlns:a16="http://schemas.microsoft.com/office/drawing/2014/main" id="{49D981A9-777E-4341-96A6-968D288E3F17}"/>
                </a:ext>
              </a:extLst>
            </p:cNvPr>
            <p:cNvSpPr/>
            <p:nvPr/>
          </p:nvSpPr>
          <p:spPr>
            <a:xfrm>
              <a:off x="8918058" y="5935990"/>
              <a:ext cx="278360" cy="287810"/>
            </a:xfrm>
            <a:custGeom>
              <a:avLst/>
              <a:gdLst>
                <a:gd name="connsiteX0" fmla="*/ 186790 w 187073"/>
                <a:gd name="connsiteY0" fmla="*/ 25073 h 169823"/>
                <a:gd name="connsiteX1" fmla="*/ 144594 w 187073"/>
                <a:gd name="connsiteY1" fmla="*/ 96130 h 169823"/>
                <a:gd name="connsiteX2" fmla="*/ 100874 w 187073"/>
                <a:gd name="connsiteY2" fmla="*/ 134135 h 169823"/>
                <a:gd name="connsiteX3" fmla="*/ 28770 w 187073"/>
                <a:gd name="connsiteY3" fmla="*/ 166710 h 169823"/>
                <a:gd name="connsiteX4" fmla="*/ 5 w 187073"/>
                <a:gd name="connsiteY4" fmla="*/ 102797 h 169823"/>
                <a:gd name="connsiteX5" fmla="*/ 19340 w 187073"/>
                <a:gd name="connsiteY5" fmla="*/ 16024 h 169823"/>
                <a:gd name="connsiteX6" fmla="*/ 90016 w 187073"/>
                <a:gd name="connsiteY6" fmla="*/ 36408 h 169823"/>
                <a:gd name="connsiteX7" fmla="*/ 124115 w 187073"/>
                <a:gd name="connsiteY7" fmla="*/ 8214 h 169823"/>
                <a:gd name="connsiteX8" fmla="*/ 169169 w 187073"/>
                <a:gd name="connsiteY8" fmla="*/ 1642 h 169823"/>
                <a:gd name="connsiteX9" fmla="*/ 186790 w 187073"/>
                <a:gd name="connsiteY9" fmla="*/ 25073 h 16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073" h="169823">
                  <a:moveTo>
                    <a:pt x="186790" y="25073"/>
                  </a:moveTo>
                  <a:cubicBezTo>
                    <a:pt x="189171" y="58506"/>
                    <a:pt x="176693" y="82223"/>
                    <a:pt x="144594" y="96130"/>
                  </a:cubicBezTo>
                  <a:cubicBezTo>
                    <a:pt x="126687" y="103845"/>
                    <a:pt x="111352" y="116894"/>
                    <a:pt x="100874" y="134135"/>
                  </a:cubicBezTo>
                  <a:cubicBezTo>
                    <a:pt x="84206" y="161757"/>
                    <a:pt x="61346" y="176711"/>
                    <a:pt x="28770" y="166710"/>
                  </a:cubicBezTo>
                  <a:cubicBezTo>
                    <a:pt x="-3710" y="156709"/>
                    <a:pt x="386" y="128705"/>
                    <a:pt x="5" y="102797"/>
                  </a:cubicBezTo>
                  <a:cubicBezTo>
                    <a:pt x="-281" y="80318"/>
                    <a:pt x="12768" y="41932"/>
                    <a:pt x="19340" y="16024"/>
                  </a:cubicBezTo>
                  <a:cubicBezTo>
                    <a:pt x="40391" y="31455"/>
                    <a:pt x="63155" y="40694"/>
                    <a:pt x="90016" y="36408"/>
                  </a:cubicBezTo>
                  <a:cubicBezTo>
                    <a:pt x="107161" y="33741"/>
                    <a:pt x="120877" y="27454"/>
                    <a:pt x="124115" y="8214"/>
                  </a:cubicBezTo>
                  <a:cubicBezTo>
                    <a:pt x="139260" y="3832"/>
                    <a:pt x="147737" y="-3216"/>
                    <a:pt x="169169" y="1642"/>
                  </a:cubicBezTo>
                  <a:cubicBezTo>
                    <a:pt x="182789" y="4690"/>
                    <a:pt x="185933" y="15167"/>
                    <a:pt x="186790" y="2507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Graphic 2">
              <a:extLst>
                <a:ext uri="{FF2B5EF4-FFF2-40B4-BE49-F238E27FC236}">
                  <a16:creationId xmlns:a16="http://schemas.microsoft.com/office/drawing/2014/main" id="{ADE9E410-E690-46AF-9C40-A6E313693015}"/>
                </a:ext>
              </a:extLst>
            </p:cNvPr>
            <p:cNvSpPr/>
            <p:nvPr/>
          </p:nvSpPr>
          <p:spPr>
            <a:xfrm>
              <a:off x="9240082" y="6222559"/>
              <a:ext cx="425778" cy="292123"/>
            </a:xfrm>
            <a:custGeom>
              <a:avLst/>
              <a:gdLst>
                <a:gd name="connsiteX0" fmla="*/ 111248 w 286146"/>
                <a:gd name="connsiteY0" fmla="*/ 9335 h 172368"/>
                <a:gd name="connsiteX1" fmla="*/ 122773 w 286146"/>
                <a:gd name="connsiteY1" fmla="*/ 6953 h 172368"/>
                <a:gd name="connsiteX2" fmla="*/ 181352 w 286146"/>
                <a:gd name="connsiteY2" fmla="*/ 47720 h 172368"/>
                <a:gd name="connsiteX3" fmla="*/ 239264 w 286146"/>
                <a:gd name="connsiteY3" fmla="*/ 53340 h 172368"/>
                <a:gd name="connsiteX4" fmla="*/ 283841 w 286146"/>
                <a:gd name="connsiteY4" fmla="*/ 79248 h 172368"/>
                <a:gd name="connsiteX5" fmla="*/ 267648 w 286146"/>
                <a:gd name="connsiteY5" fmla="*/ 131921 h 172368"/>
                <a:gd name="connsiteX6" fmla="*/ 259266 w 286146"/>
                <a:gd name="connsiteY6" fmla="*/ 140779 h 172368"/>
                <a:gd name="connsiteX7" fmla="*/ 236216 w 286146"/>
                <a:gd name="connsiteY7" fmla="*/ 151352 h 172368"/>
                <a:gd name="connsiteX8" fmla="*/ 80768 w 286146"/>
                <a:gd name="connsiteY8" fmla="*/ 170402 h 172368"/>
                <a:gd name="connsiteX9" fmla="*/ 37905 w 286146"/>
                <a:gd name="connsiteY9" fmla="*/ 168974 h 172368"/>
                <a:gd name="connsiteX10" fmla="*/ 948 w 286146"/>
                <a:gd name="connsiteY10" fmla="*/ 118015 h 172368"/>
                <a:gd name="connsiteX11" fmla="*/ 24189 w 286146"/>
                <a:gd name="connsiteY11" fmla="*/ 0 h 172368"/>
                <a:gd name="connsiteX12" fmla="*/ 111248 w 286146"/>
                <a:gd name="connsiteY12" fmla="*/ 9335 h 172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146" h="172368">
                  <a:moveTo>
                    <a:pt x="111248" y="9335"/>
                  </a:moveTo>
                  <a:cubicBezTo>
                    <a:pt x="115058" y="8572"/>
                    <a:pt x="118963" y="7715"/>
                    <a:pt x="122773" y="6953"/>
                  </a:cubicBezTo>
                  <a:cubicBezTo>
                    <a:pt x="130965" y="36862"/>
                    <a:pt x="155158" y="44101"/>
                    <a:pt x="181352" y="47720"/>
                  </a:cubicBezTo>
                  <a:cubicBezTo>
                    <a:pt x="200497" y="50387"/>
                    <a:pt x="219928" y="51435"/>
                    <a:pt x="239264" y="53340"/>
                  </a:cubicBezTo>
                  <a:cubicBezTo>
                    <a:pt x="258123" y="55150"/>
                    <a:pt x="277459" y="58388"/>
                    <a:pt x="283841" y="79248"/>
                  </a:cubicBezTo>
                  <a:cubicBezTo>
                    <a:pt x="290032" y="99346"/>
                    <a:pt x="283460" y="117538"/>
                    <a:pt x="267648" y="131921"/>
                  </a:cubicBezTo>
                  <a:cubicBezTo>
                    <a:pt x="264600" y="134684"/>
                    <a:pt x="262029" y="137827"/>
                    <a:pt x="259266" y="140779"/>
                  </a:cubicBezTo>
                  <a:cubicBezTo>
                    <a:pt x="251551" y="144304"/>
                    <a:pt x="243836" y="147828"/>
                    <a:pt x="236216" y="151352"/>
                  </a:cubicBezTo>
                  <a:cubicBezTo>
                    <a:pt x="183638" y="151733"/>
                    <a:pt x="131917" y="157448"/>
                    <a:pt x="80768" y="170402"/>
                  </a:cubicBezTo>
                  <a:cubicBezTo>
                    <a:pt x="67052" y="173831"/>
                    <a:pt x="52193" y="172403"/>
                    <a:pt x="37905" y="168974"/>
                  </a:cubicBezTo>
                  <a:cubicBezTo>
                    <a:pt x="10759" y="162496"/>
                    <a:pt x="-4005" y="146590"/>
                    <a:pt x="948" y="118015"/>
                  </a:cubicBezTo>
                  <a:cubicBezTo>
                    <a:pt x="7806" y="78581"/>
                    <a:pt x="16379" y="39338"/>
                    <a:pt x="24189" y="0"/>
                  </a:cubicBezTo>
                  <a:cubicBezTo>
                    <a:pt x="52860" y="5429"/>
                    <a:pt x="81530" y="12763"/>
                    <a:pt x="111248" y="93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2">
              <a:extLst>
                <a:ext uri="{FF2B5EF4-FFF2-40B4-BE49-F238E27FC236}">
                  <a16:creationId xmlns:a16="http://schemas.microsoft.com/office/drawing/2014/main" id="{1986EE4C-4E5B-4BBC-B520-1006F19E7D9E}"/>
                </a:ext>
              </a:extLst>
            </p:cNvPr>
            <p:cNvSpPr/>
            <p:nvPr/>
          </p:nvSpPr>
          <p:spPr>
            <a:xfrm>
              <a:off x="8945407" y="4449616"/>
              <a:ext cx="562360" cy="1793213"/>
            </a:xfrm>
            <a:custGeom>
              <a:avLst/>
              <a:gdLst>
                <a:gd name="connsiteX0" fmla="*/ 377102 w 377936"/>
                <a:gd name="connsiteY0" fmla="*/ 320421 h 1058091"/>
                <a:gd name="connsiteX1" fmla="*/ 377102 w 377936"/>
                <a:gd name="connsiteY1" fmla="*/ 172403 h 1058091"/>
                <a:gd name="connsiteX2" fmla="*/ 371387 w 377936"/>
                <a:gd name="connsiteY2" fmla="*/ 61531 h 1058091"/>
                <a:gd name="connsiteX3" fmla="*/ 349385 w 377936"/>
                <a:gd name="connsiteY3" fmla="*/ 61246 h 1058091"/>
                <a:gd name="connsiteX4" fmla="*/ 261659 w 377936"/>
                <a:gd name="connsiteY4" fmla="*/ 92678 h 1058091"/>
                <a:gd name="connsiteX5" fmla="*/ 15629 w 377936"/>
                <a:gd name="connsiteY5" fmla="*/ 16478 h 1058091"/>
                <a:gd name="connsiteX6" fmla="*/ 1246 w 377936"/>
                <a:gd name="connsiteY6" fmla="*/ 0 h 1058091"/>
                <a:gd name="connsiteX7" fmla="*/ 1436 w 377936"/>
                <a:gd name="connsiteY7" fmla="*/ 10287 h 1058091"/>
                <a:gd name="connsiteX8" fmla="*/ 103 w 377936"/>
                <a:gd name="connsiteY8" fmla="*/ 56197 h 1058091"/>
                <a:gd name="connsiteX9" fmla="*/ 6485 w 377936"/>
                <a:gd name="connsiteY9" fmla="*/ 97536 h 1058091"/>
                <a:gd name="connsiteX10" fmla="*/ 22296 w 377936"/>
                <a:gd name="connsiteY10" fmla="*/ 134493 h 1058091"/>
                <a:gd name="connsiteX11" fmla="*/ 64873 w 377936"/>
                <a:gd name="connsiteY11" fmla="*/ 187738 h 1058091"/>
                <a:gd name="connsiteX12" fmla="*/ 99449 w 377936"/>
                <a:gd name="connsiteY12" fmla="*/ 204216 h 1058091"/>
                <a:gd name="connsiteX13" fmla="*/ 147931 w 377936"/>
                <a:gd name="connsiteY13" fmla="*/ 223456 h 1058091"/>
                <a:gd name="connsiteX14" fmla="*/ 179363 w 377936"/>
                <a:gd name="connsiteY14" fmla="*/ 263366 h 1058091"/>
                <a:gd name="connsiteX15" fmla="*/ 186317 w 377936"/>
                <a:gd name="connsiteY15" fmla="*/ 351949 h 1058091"/>
                <a:gd name="connsiteX16" fmla="*/ 198413 w 377936"/>
                <a:gd name="connsiteY16" fmla="*/ 475774 h 1058091"/>
                <a:gd name="connsiteX17" fmla="*/ 204033 w 377936"/>
                <a:gd name="connsiteY17" fmla="*/ 871538 h 1058091"/>
                <a:gd name="connsiteX18" fmla="*/ 210891 w 377936"/>
                <a:gd name="connsiteY18" fmla="*/ 1038225 h 1058091"/>
                <a:gd name="connsiteX19" fmla="*/ 218321 w 377936"/>
                <a:gd name="connsiteY19" fmla="*/ 1043464 h 1058091"/>
                <a:gd name="connsiteX20" fmla="*/ 289568 w 377936"/>
                <a:gd name="connsiteY20" fmla="*/ 1057561 h 1058091"/>
                <a:gd name="connsiteX21" fmla="*/ 320905 w 377936"/>
                <a:gd name="connsiteY21" fmla="*/ 1053179 h 1058091"/>
                <a:gd name="connsiteX22" fmla="*/ 334621 w 377936"/>
                <a:gd name="connsiteY22" fmla="*/ 1038606 h 1058091"/>
                <a:gd name="connsiteX23" fmla="*/ 361767 w 377936"/>
                <a:gd name="connsiteY23" fmla="*/ 707803 h 1058091"/>
                <a:gd name="connsiteX24" fmla="*/ 371006 w 377936"/>
                <a:gd name="connsiteY24" fmla="*/ 541591 h 1058091"/>
                <a:gd name="connsiteX25" fmla="*/ 377102 w 377936"/>
                <a:gd name="connsiteY25" fmla="*/ 320421 h 1058091"/>
                <a:gd name="connsiteX26" fmla="*/ 373007 w 377936"/>
                <a:gd name="connsiteY26" fmla="*/ 421767 h 1058091"/>
                <a:gd name="connsiteX27" fmla="*/ 373007 w 377936"/>
                <a:gd name="connsiteY27" fmla="*/ 420814 h 1058091"/>
                <a:gd name="connsiteX28" fmla="*/ 373673 w 377936"/>
                <a:gd name="connsiteY28" fmla="*/ 420910 h 1058091"/>
                <a:gd name="connsiteX29" fmla="*/ 373007 w 377936"/>
                <a:gd name="connsiteY29" fmla="*/ 421767 h 1058091"/>
                <a:gd name="connsiteX30" fmla="*/ 373007 w 377936"/>
                <a:gd name="connsiteY30" fmla="*/ 421767 h 1058091"/>
                <a:gd name="connsiteX31" fmla="*/ 373007 w 377936"/>
                <a:gd name="connsiteY31" fmla="*/ 421767 h 1058091"/>
                <a:gd name="connsiteX32" fmla="*/ 359291 w 377936"/>
                <a:gd name="connsiteY32" fmla="*/ 599408 h 1058091"/>
                <a:gd name="connsiteX33" fmla="*/ 359386 w 377936"/>
                <a:gd name="connsiteY33" fmla="*/ 599218 h 1058091"/>
                <a:gd name="connsiteX34" fmla="*/ 359386 w 377936"/>
                <a:gd name="connsiteY34" fmla="*/ 599218 h 1058091"/>
                <a:gd name="connsiteX35" fmla="*/ 359386 w 377936"/>
                <a:gd name="connsiteY35" fmla="*/ 599218 h 1058091"/>
                <a:gd name="connsiteX36" fmla="*/ 359386 w 377936"/>
                <a:gd name="connsiteY36" fmla="*/ 599504 h 1058091"/>
                <a:gd name="connsiteX37" fmla="*/ 359291 w 377936"/>
                <a:gd name="connsiteY37" fmla="*/ 599408 h 105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77936" h="1058091">
                  <a:moveTo>
                    <a:pt x="377102" y="320421"/>
                  </a:moveTo>
                  <a:cubicBezTo>
                    <a:pt x="377102" y="271081"/>
                    <a:pt x="377102" y="221742"/>
                    <a:pt x="377102" y="172403"/>
                  </a:cubicBezTo>
                  <a:cubicBezTo>
                    <a:pt x="380722" y="135160"/>
                    <a:pt x="371387" y="98584"/>
                    <a:pt x="371387" y="61531"/>
                  </a:cubicBezTo>
                  <a:cubicBezTo>
                    <a:pt x="364148" y="49816"/>
                    <a:pt x="357386" y="54102"/>
                    <a:pt x="349385" y="61246"/>
                  </a:cubicBezTo>
                  <a:cubicBezTo>
                    <a:pt x="324429" y="83439"/>
                    <a:pt x="294044" y="90678"/>
                    <a:pt x="261659" y="92678"/>
                  </a:cubicBezTo>
                  <a:cubicBezTo>
                    <a:pt x="170029" y="98298"/>
                    <a:pt x="87828" y="73628"/>
                    <a:pt x="15629" y="16478"/>
                  </a:cubicBezTo>
                  <a:cubicBezTo>
                    <a:pt x="10866" y="10954"/>
                    <a:pt x="6008" y="5429"/>
                    <a:pt x="1246" y="0"/>
                  </a:cubicBezTo>
                  <a:cubicBezTo>
                    <a:pt x="2389" y="1238"/>
                    <a:pt x="1341" y="8477"/>
                    <a:pt x="1436" y="10287"/>
                  </a:cubicBezTo>
                  <a:cubicBezTo>
                    <a:pt x="1532" y="14097"/>
                    <a:pt x="-469" y="43815"/>
                    <a:pt x="103" y="56197"/>
                  </a:cubicBezTo>
                  <a:cubicBezTo>
                    <a:pt x="484" y="64484"/>
                    <a:pt x="865" y="77819"/>
                    <a:pt x="6485" y="97536"/>
                  </a:cubicBezTo>
                  <a:cubicBezTo>
                    <a:pt x="7151" y="99917"/>
                    <a:pt x="22582" y="137255"/>
                    <a:pt x="22296" y="134493"/>
                  </a:cubicBezTo>
                  <a:cubicBezTo>
                    <a:pt x="31535" y="158782"/>
                    <a:pt x="43251" y="172498"/>
                    <a:pt x="64873" y="187738"/>
                  </a:cubicBezTo>
                  <a:cubicBezTo>
                    <a:pt x="75350" y="195167"/>
                    <a:pt x="87161" y="200596"/>
                    <a:pt x="99449" y="204216"/>
                  </a:cubicBezTo>
                  <a:cubicBezTo>
                    <a:pt x="116022" y="209169"/>
                    <a:pt x="131167" y="219361"/>
                    <a:pt x="147931" y="223456"/>
                  </a:cubicBezTo>
                  <a:cubicBezTo>
                    <a:pt x="170029" y="228886"/>
                    <a:pt x="177363" y="244221"/>
                    <a:pt x="179363" y="263366"/>
                  </a:cubicBezTo>
                  <a:cubicBezTo>
                    <a:pt x="182507" y="292798"/>
                    <a:pt x="183650" y="322516"/>
                    <a:pt x="186317" y="351949"/>
                  </a:cubicBezTo>
                  <a:cubicBezTo>
                    <a:pt x="190031" y="393287"/>
                    <a:pt x="194318" y="434530"/>
                    <a:pt x="198413" y="475774"/>
                  </a:cubicBezTo>
                  <a:cubicBezTo>
                    <a:pt x="205938" y="577024"/>
                    <a:pt x="204414" y="807625"/>
                    <a:pt x="204033" y="871538"/>
                  </a:cubicBezTo>
                  <a:cubicBezTo>
                    <a:pt x="204319" y="900874"/>
                    <a:pt x="198794" y="1014317"/>
                    <a:pt x="210891" y="1038225"/>
                  </a:cubicBezTo>
                  <a:cubicBezTo>
                    <a:pt x="212891" y="1040035"/>
                    <a:pt x="216225" y="1041845"/>
                    <a:pt x="218321" y="1043464"/>
                  </a:cubicBezTo>
                  <a:cubicBezTo>
                    <a:pt x="234418" y="1055656"/>
                    <a:pt x="260707" y="1056037"/>
                    <a:pt x="289568" y="1057561"/>
                  </a:cubicBezTo>
                  <a:cubicBezTo>
                    <a:pt x="296807" y="1058704"/>
                    <a:pt x="312904" y="1058323"/>
                    <a:pt x="320905" y="1053179"/>
                  </a:cubicBezTo>
                  <a:cubicBezTo>
                    <a:pt x="325953" y="1048798"/>
                    <a:pt x="333478" y="1046702"/>
                    <a:pt x="334621" y="1038606"/>
                  </a:cubicBezTo>
                  <a:cubicBezTo>
                    <a:pt x="334907" y="1033558"/>
                    <a:pt x="361577" y="709613"/>
                    <a:pt x="361767" y="707803"/>
                  </a:cubicBezTo>
                  <a:cubicBezTo>
                    <a:pt x="361767" y="707707"/>
                    <a:pt x="369863" y="567023"/>
                    <a:pt x="371006" y="541591"/>
                  </a:cubicBezTo>
                  <a:cubicBezTo>
                    <a:pt x="371578" y="525685"/>
                    <a:pt x="377198" y="352425"/>
                    <a:pt x="377102" y="320421"/>
                  </a:cubicBezTo>
                  <a:close/>
                  <a:moveTo>
                    <a:pt x="373007" y="421767"/>
                  </a:moveTo>
                  <a:cubicBezTo>
                    <a:pt x="373007" y="421481"/>
                    <a:pt x="373007" y="421100"/>
                    <a:pt x="373007" y="420814"/>
                  </a:cubicBezTo>
                  <a:cubicBezTo>
                    <a:pt x="373292" y="420910"/>
                    <a:pt x="373483" y="420910"/>
                    <a:pt x="373673" y="420910"/>
                  </a:cubicBezTo>
                  <a:cubicBezTo>
                    <a:pt x="373388" y="421196"/>
                    <a:pt x="373197" y="421481"/>
                    <a:pt x="373007" y="421767"/>
                  </a:cubicBezTo>
                  <a:cubicBezTo>
                    <a:pt x="373007" y="421767"/>
                    <a:pt x="373007" y="421767"/>
                    <a:pt x="373007" y="421767"/>
                  </a:cubicBezTo>
                  <a:cubicBezTo>
                    <a:pt x="373007" y="421767"/>
                    <a:pt x="373007" y="421767"/>
                    <a:pt x="373007" y="421767"/>
                  </a:cubicBezTo>
                  <a:close/>
                  <a:moveTo>
                    <a:pt x="359291" y="599408"/>
                  </a:moveTo>
                  <a:cubicBezTo>
                    <a:pt x="359291" y="599313"/>
                    <a:pt x="359386" y="599218"/>
                    <a:pt x="359386" y="599218"/>
                  </a:cubicBezTo>
                  <a:cubicBezTo>
                    <a:pt x="359386" y="599218"/>
                    <a:pt x="359386" y="599218"/>
                    <a:pt x="359386" y="599218"/>
                  </a:cubicBezTo>
                  <a:cubicBezTo>
                    <a:pt x="359386" y="599218"/>
                    <a:pt x="359386" y="599218"/>
                    <a:pt x="359386" y="599218"/>
                  </a:cubicBezTo>
                  <a:cubicBezTo>
                    <a:pt x="359386" y="599313"/>
                    <a:pt x="359386" y="599408"/>
                    <a:pt x="359386" y="599504"/>
                  </a:cubicBezTo>
                  <a:cubicBezTo>
                    <a:pt x="359386" y="599408"/>
                    <a:pt x="359291" y="599408"/>
                    <a:pt x="359291" y="599408"/>
                  </a:cubicBezTo>
                  <a:close/>
                </a:path>
              </a:pathLst>
            </a:custGeom>
            <a:solidFill>
              <a:srgbClr val="3A3E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" name="Graphic 1">
            <a:extLst>
              <a:ext uri="{FF2B5EF4-FFF2-40B4-BE49-F238E27FC236}">
                <a16:creationId xmlns:a16="http://schemas.microsoft.com/office/drawing/2014/main" id="{B17243E2-FC41-481B-967F-1474F2EFA26D}"/>
              </a:ext>
            </a:extLst>
          </p:cNvPr>
          <p:cNvGrpSpPr/>
          <p:nvPr/>
        </p:nvGrpSpPr>
        <p:grpSpPr>
          <a:xfrm flipH="1">
            <a:off x="7064071" y="3527109"/>
            <a:ext cx="1787553" cy="2468426"/>
            <a:chOff x="5014927" y="111"/>
            <a:chExt cx="4905450" cy="6773920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349652B-A993-44EB-A1D7-93723CB0A1EE}"/>
                </a:ext>
              </a:extLst>
            </p:cNvPr>
            <p:cNvSpPr/>
            <p:nvPr/>
          </p:nvSpPr>
          <p:spPr>
            <a:xfrm>
              <a:off x="5127296" y="4543591"/>
              <a:ext cx="3355603" cy="1803622"/>
            </a:xfrm>
            <a:custGeom>
              <a:avLst/>
              <a:gdLst>
                <a:gd name="connsiteX0" fmla="*/ 2838162 w 3355603"/>
                <a:gd name="connsiteY0" fmla="*/ 1584217 h 1803622"/>
                <a:gd name="connsiteX1" fmla="*/ 2884271 w 3355603"/>
                <a:gd name="connsiteY1" fmla="*/ 1555424 h 1803622"/>
                <a:gd name="connsiteX2" fmla="*/ 3267577 w 3355603"/>
                <a:gd name="connsiteY2" fmla="*/ 1540101 h 1803622"/>
                <a:gd name="connsiteX3" fmla="*/ 3291009 w 3355603"/>
                <a:gd name="connsiteY3" fmla="*/ 1536115 h 1803622"/>
                <a:gd name="connsiteX4" fmla="*/ 3286337 w 3355603"/>
                <a:gd name="connsiteY4" fmla="*/ 1528075 h 1803622"/>
                <a:gd name="connsiteX5" fmla="*/ 3332652 w 3355603"/>
                <a:gd name="connsiteY5" fmla="*/ 1525051 h 1803622"/>
                <a:gd name="connsiteX6" fmla="*/ 3352030 w 3355603"/>
                <a:gd name="connsiteY6" fmla="*/ 1450974 h 1803622"/>
                <a:gd name="connsiteX7" fmla="*/ 3355604 w 3355603"/>
                <a:gd name="connsiteY7" fmla="*/ 1419433 h 1803622"/>
                <a:gd name="connsiteX8" fmla="*/ 3342478 w 3355603"/>
                <a:gd name="connsiteY8" fmla="*/ 1254786 h 1803622"/>
                <a:gd name="connsiteX9" fmla="*/ 3282419 w 3355603"/>
                <a:gd name="connsiteY9" fmla="*/ 1046366 h 1803622"/>
                <a:gd name="connsiteX10" fmla="*/ 3269364 w 3355603"/>
                <a:gd name="connsiteY10" fmla="*/ 1018947 h 1803622"/>
                <a:gd name="connsiteX11" fmla="*/ 3218444 w 3355603"/>
                <a:gd name="connsiteY11" fmla="*/ 982252 h 1803622"/>
                <a:gd name="connsiteX12" fmla="*/ 3088430 w 3355603"/>
                <a:gd name="connsiteY12" fmla="*/ 976480 h 1803622"/>
                <a:gd name="connsiteX13" fmla="*/ 2850737 w 3355603"/>
                <a:gd name="connsiteY13" fmla="*/ 963699 h 1803622"/>
                <a:gd name="connsiteX14" fmla="*/ 3004183 w 3355603"/>
                <a:gd name="connsiteY14" fmla="*/ 916009 h 1803622"/>
                <a:gd name="connsiteX15" fmla="*/ 3296301 w 3355603"/>
                <a:gd name="connsiteY15" fmla="*/ 702710 h 1803622"/>
                <a:gd name="connsiteX16" fmla="*/ 3105954 w 3355603"/>
                <a:gd name="connsiteY16" fmla="*/ 720027 h 1803622"/>
                <a:gd name="connsiteX17" fmla="*/ 2727183 w 3355603"/>
                <a:gd name="connsiteY17" fmla="*/ 590769 h 1803622"/>
                <a:gd name="connsiteX18" fmla="*/ 2312474 w 3355603"/>
                <a:gd name="connsiteY18" fmla="*/ 317343 h 1803622"/>
                <a:gd name="connsiteX19" fmla="*/ 1839491 w 3355603"/>
                <a:gd name="connsiteY19" fmla="*/ 80748 h 1803622"/>
                <a:gd name="connsiteX20" fmla="*/ 1146063 w 3355603"/>
                <a:gd name="connsiteY20" fmla="*/ 12924 h 1803622"/>
                <a:gd name="connsiteX21" fmla="*/ 340077 w 3355603"/>
                <a:gd name="connsiteY21" fmla="*/ 315212 h 1803622"/>
                <a:gd name="connsiteX22" fmla="*/ 51601 w 3355603"/>
                <a:gd name="connsiteY22" fmla="*/ 627327 h 1803622"/>
                <a:gd name="connsiteX23" fmla="*/ 878272 w 3355603"/>
                <a:gd name="connsiteY23" fmla="*/ 1437849 h 1803622"/>
                <a:gd name="connsiteX24" fmla="*/ 1878729 w 3355603"/>
                <a:gd name="connsiteY24" fmla="*/ 1678910 h 1803622"/>
                <a:gd name="connsiteX25" fmla="*/ 2660390 w 3355603"/>
                <a:gd name="connsiteY25" fmla="*/ 1799440 h 1803622"/>
                <a:gd name="connsiteX26" fmla="*/ 2805177 w 3355603"/>
                <a:gd name="connsiteY26" fmla="*/ 1733059 h 1803622"/>
                <a:gd name="connsiteX27" fmla="*/ 2838093 w 3355603"/>
                <a:gd name="connsiteY27" fmla="*/ 1585385 h 1803622"/>
                <a:gd name="connsiteX28" fmla="*/ 2838162 w 3355603"/>
                <a:gd name="connsiteY28" fmla="*/ 1584217 h 1803622"/>
                <a:gd name="connsiteX29" fmla="*/ 2838024 w 3355603"/>
                <a:gd name="connsiteY29" fmla="*/ 1585042 h 1803622"/>
                <a:gd name="connsiteX30" fmla="*/ 1668522 w 3355603"/>
                <a:gd name="connsiteY30" fmla="*/ 1503131 h 1803622"/>
                <a:gd name="connsiteX31" fmla="*/ 1675394 w 3355603"/>
                <a:gd name="connsiteY31" fmla="*/ 1503886 h 1803622"/>
                <a:gd name="connsiteX32" fmla="*/ 1668522 w 3355603"/>
                <a:gd name="connsiteY32" fmla="*/ 1503131 h 180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355603" h="1803622">
                  <a:moveTo>
                    <a:pt x="2838162" y="1584217"/>
                  </a:moveTo>
                  <a:cubicBezTo>
                    <a:pt x="2841116" y="1558792"/>
                    <a:pt x="2858640" y="1555219"/>
                    <a:pt x="2884271" y="1555424"/>
                  </a:cubicBezTo>
                  <a:cubicBezTo>
                    <a:pt x="3012223" y="1556318"/>
                    <a:pt x="3140106" y="1551989"/>
                    <a:pt x="3267577" y="1540101"/>
                  </a:cubicBezTo>
                  <a:cubicBezTo>
                    <a:pt x="3275411" y="1539345"/>
                    <a:pt x="3283176" y="1537421"/>
                    <a:pt x="3291009" y="1536115"/>
                  </a:cubicBezTo>
                  <a:cubicBezTo>
                    <a:pt x="3291147" y="1532129"/>
                    <a:pt x="3275411" y="1532129"/>
                    <a:pt x="3286337" y="1528075"/>
                  </a:cubicBezTo>
                  <a:cubicBezTo>
                    <a:pt x="3300699" y="1522784"/>
                    <a:pt x="3321451" y="1544155"/>
                    <a:pt x="3332652" y="1525051"/>
                  </a:cubicBezTo>
                  <a:cubicBezTo>
                    <a:pt x="3345502" y="1503131"/>
                    <a:pt x="3352168" y="1477774"/>
                    <a:pt x="3352030" y="1450974"/>
                  </a:cubicBezTo>
                  <a:cubicBezTo>
                    <a:pt x="3351961" y="1440941"/>
                    <a:pt x="3342135" y="1428297"/>
                    <a:pt x="3355604" y="1419433"/>
                  </a:cubicBezTo>
                  <a:cubicBezTo>
                    <a:pt x="3345434" y="1365146"/>
                    <a:pt x="3355535" y="1309691"/>
                    <a:pt x="3342478" y="1254786"/>
                  </a:cubicBezTo>
                  <a:cubicBezTo>
                    <a:pt x="3325643" y="1184213"/>
                    <a:pt x="3302898" y="1115702"/>
                    <a:pt x="3282419" y="1046366"/>
                  </a:cubicBezTo>
                  <a:cubicBezTo>
                    <a:pt x="3277953" y="1037295"/>
                    <a:pt x="3271838" y="1028568"/>
                    <a:pt x="3269364" y="1018947"/>
                  </a:cubicBezTo>
                  <a:cubicBezTo>
                    <a:pt x="3262354" y="992148"/>
                    <a:pt x="3247649" y="981497"/>
                    <a:pt x="3218444" y="982252"/>
                  </a:cubicBezTo>
                  <a:cubicBezTo>
                    <a:pt x="3175220" y="983352"/>
                    <a:pt x="3131791" y="978748"/>
                    <a:pt x="3088430" y="976480"/>
                  </a:cubicBezTo>
                  <a:cubicBezTo>
                    <a:pt x="3009199" y="972288"/>
                    <a:pt x="2929968" y="967959"/>
                    <a:pt x="2850737" y="963699"/>
                  </a:cubicBezTo>
                  <a:cubicBezTo>
                    <a:pt x="2902619" y="948375"/>
                    <a:pt x="2954294" y="935044"/>
                    <a:pt x="3004183" y="916009"/>
                  </a:cubicBezTo>
                  <a:cubicBezTo>
                    <a:pt x="3120933" y="871549"/>
                    <a:pt x="3229920" y="816231"/>
                    <a:pt x="3296301" y="702710"/>
                  </a:cubicBezTo>
                  <a:cubicBezTo>
                    <a:pt x="3233081" y="710406"/>
                    <a:pt x="3170617" y="724012"/>
                    <a:pt x="3105954" y="720027"/>
                  </a:cubicBezTo>
                  <a:cubicBezTo>
                    <a:pt x="2967625" y="711437"/>
                    <a:pt x="2844690" y="659143"/>
                    <a:pt x="2727183" y="590769"/>
                  </a:cubicBezTo>
                  <a:cubicBezTo>
                    <a:pt x="2583907" y="507346"/>
                    <a:pt x="2451695" y="407019"/>
                    <a:pt x="2312474" y="317343"/>
                  </a:cubicBezTo>
                  <a:cubicBezTo>
                    <a:pt x="2163425" y="221276"/>
                    <a:pt x="2009361" y="135173"/>
                    <a:pt x="1839491" y="80748"/>
                  </a:cubicBezTo>
                  <a:cubicBezTo>
                    <a:pt x="1613685" y="3716"/>
                    <a:pt x="1382314" y="-16556"/>
                    <a:pt x="1146063" y="12924"/>
                  </a:cubicBezTo>
                  <a:cubicBezTo>
                    <a:pt x="991999" y="33059"/>
                    <a:pt x="435319" y="229728"/>
                    <a:pt x="340077" y="315212"/>
                  </a:cubicBezTo>
                  <a:cubicBezTo>
                    <a:pt x="233221" y="411073"/>
                    <a:pt x="108224" y="517241"/>
                    <a:pt x="51601" y="627327"/>
                  </a:cubicBezTo>
                  <a:cubicBezTo>
                    <a:pt x="-200867" y="1118313"/>
                    <a:pt x="537295" y="1331749"/>
                    <a:pt x="878272" y="1437849"/>
                  </a:cubicBezTo>
                  <a:cubicBezTo>
                    <a:pt x="1205504" y="1539620"/>
                    <a:pt x="1545311" y="1615965"/>
                    <a:pt x="1878729" y="1678910"/>
                  </a:cubicBezTo>
                  <a:cubicBezTo>
                    <a:pt x="2137931" y="1727905"/>
                    <a:pt x="2398302" y="1769411"/>
                    <a:pt x="2660390" y="1799440"/>
                  </a:cubicBezTo>
                  <a:cubicBezTo>
                    <a:pt x="2739277" y="1808511"/>
                    <a:pt x="2772056" y="1809267"/>
                    <a:pt x="2805177" y="1733059"/>
                  </a:cubicBezTo>
                  <a:cubicBezTo>
                    <a:pt x="2816653" y="1706672"/>
                    <a:pt x="2848126" y="1629433"/>
                    <a:pt x="2838093" y="1585385"/>
                  </a:cubicBezTo>
                  <a:cubicBezTo>
                    <a:pt x="2838162" y="1584973"/>
                    <a:pt x="2838162" y="1584629"/>
                    <a:pt x="2838162" y="1584217"/>
                  </a:cubicBezTo>
                  <a:cubicBezTo>
                    <a:pt x="2838162" y="1584492"/>
                    <a:pt x="2838093" y="1584767"/>
                    <a:pt x="2838024" y="1585042"/>
                  </a:cubicBezTo>
                  <a:moveTo>
                    <a:pt x="1668522" y="1503131"/>
                  </a:moveTo>
                  <a:cubicBezTo>
                    <a:pt x="1670790" y="1503405"/>
                    <a:pt x="1673126" y="1503680"/>
                    <a:pt x="1675394" y="1503886"/>
                  </a:cubicBezTo>
                  <a:cubicBezTo>
                    <a:pt x="1673126" y="1503612"/>
                    <a:pt x="1670790" y="1503405"/>
                    <a:pt x="1668522" y="1503131"/>
                  </a:cubicBezTo>
                  <a:close/>
                </a:path>
              </a:pathLst>
            </a:custGeom>
            <a:solidFill>
              <a:srgbClr val="21475A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342AFF3-1B38-46BC-93AB-973D2DC55D8A}"/>
                </a:ext>
              </a:extLst>
            </p:cNvPr>
            <p:cNvSpPr/>
            <p:nvPr/>
          </p:nvSpPr>
          <p:spPr>
            <a:xfrm>
              <a:off x="6973937" y="111"/>
              <a:ext cx="2170622" cy="2457658"/>
            </a:xfrm>
            <a:custGeom>
              <a:avLst/>
              <a:gdLst>
                <a:gd name="connsiteX0" fmla="*/ 172202 w 2170622"/>
                <a:gd name="connsiteY0" fmla="*/ 717711 h 2457658"/>
                <a:gd name="connsiteX1" fmla="*/ 155298 w 2170622"/>
                <a:gd name="connsiteY1" fmla="*/ 715650 h 2457658"/>
                <a:gd name="connsiteX2" fmla="*/ 35798 w 2170622"/>
                <a:gd name="connsiteY2" fmla="*/ 623706 h 2457658"/>
                <a:gd name="connsiteX3" fmla="*/ 5563 w 2170622"/>
                <a:gd name="connsiteY3" fmla="*/ 508535 h 2457658"/>
                <a:gd name="connsiteX4" fmla="*/ 17382 w 2170622"/>
                <a:gd name="connsiteY4" fmla="*/ 308774 h 2457658"/>
                <a:gd name="connsiteX5" fmla="*/ 307301 w 2170622"/>
                <a:gd name="connsiteY5" fmla="*/ 36172 h 2457658"/>
                <a:gd name="connsiteX6" fmla="*/ 987878 w 2170622"/>
                <a:gd name="connsiteY6" fmla="*/ 134575 h 2457658"/>
                <a:gd name="connsiteX7" fmla="*/ 1072126 w 2170622"/>
                <a:gd name="connsiteY7" fmla="*/ 186182 h 2457658"/>
                <a:gd name="connsiteX8" fmla="*/ 1201865 w 2170622"/>
                <a:gd name="connsiteY8" fmla="*/ 497953 h 2457658"/>
                <a:gd name="connsiteX9" fmla="*/ 1383966 w 2170622"/>
                <a:gd name="connsiteY9" fmla="*/ 1177431 h 2457658"/>
                <a:gd name="connsiteX10" fmla="*/ 1936179 w 2170622"/>
                <a:gd name="connsiteY10" fmla="*/ 1381247 h 2457658"/>
                <a:gd name="connsiteX11" fmla="*/ 2169474 w 2170622"/>
                <a:gd name="connsiteY11" fmla="*/ 1814510 h 2457658"/>
                <a:gd name="connsiteX12" fmla="*/ 1923672 w 2170622"/>
                <a:gd name="connsiteY12" fmla="*/ 2445955 h 2457658"/>
                <a:gd name="connsiteX13" fmla="*/ 1889588 w 2170622"/>
                <a:gd name="connsiteY13" fmla="*/ 2455026 h 2457658"/>
                <a:gd name="connsiteX14" fmla="*/ 1881136 w 2170622"/>
                <a:gd name="connsiteY14" fmla="*/ 2423965 h 2457658"/>
                <a:gd name="connsiteX15" fmla="*/ 1725629 w 2170622"/>
                <a:gd name="connsiteY15" fmla="*/ 2017708 h 2457658"/>
                <a:gd name="connsiteX16" fmla="*/ 1713534 w 2170622"/>
                <a:gd name="connsiteY16" fmla="*/ 2005888 h 2457658"/>
                <a:gd name="connsiteX17" fmla="*/ 1348439 w 2170622"/>
                <a:gd name="connsiteY17" fmla="*/ 1764828 h 2457658"/>
                <a:gd name="connsiteX18" fmla="*/ 868241 w 2170622"/>
                <a:gd name="connsiteY18" fmla="*/ 1167055 h 2457658"/>
                <a:gd name="connsiteX19" fmla="*/ 882809 w 2170622"/>
                <a:gd name="connsiteY19" fmla="*/ 883939 h 2457658"/>
                <a:gd name="connsiteX20" fmla="*/ 843572 w 2170622"/>
                <a:gd name="connsiteY20" fmla="*/ 672839 h 2457658"/>
                <a:gd name="connsiteX21" fmla="*/ 764616 w 2170622"/>
                <a:gd name="connsiteY21" fmla="*/ 640885 h 2457658"/>
                <a:gd name="connsiteX22" fmla="*/ 172202 w 2170622"/>
                <a:gd name="connsiteY22" fmla="*/ 717711 h 245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70622" h="2457658">
                  <a:moveTo>
                    <a:pt x="172202" y="717711"/>
                  </a:moveTo>
                  <a:cubicBezTo>
                    <a:pt x="166567" y="717024"/>
                    <a:pt x="160933" y="715993"/>
                    <a:pt x="155298" y="715650"/>
                  </a:cubicBezTo>
                  <a:cubicBezTo>
                    <a:pt x="94689" y="712008"/>
                    <a:pt x="52771" y="685964"/>
                    <a:pt x="35798" y="623706"/>
                  </a:cubicBezTo>
                  <a:cubicBezTo>
                    <a:pt x="25353" y="585361"/>
                    <a:pt x="12640" y="547704"/>
                    <a:pt x="5563" y="508535"/>
                  </a:cubicBezTo>
                  <a:cubicBezTo>
                    <a:pt x="-3852" y="441124"/>
                    <a:pt x="-2203" y="374261"/>
                    <a:pt x="17382" y="308774"/>
                  </a:cubicBezTo>
                  <a:cubicBezTo>
                    <a:pt x="61292" y="162131"/>
                    <a:pt x="164300" y="77883"/>
                    <a:pt x="307301" y="36172"/>
                  </a:cubicBezTo>
                  <a:cubicBezTo>
                    <a:pt x="549118" y="-34401"/>
                    <a:pt x="775954" y="-1760"/>
                    <a:pt x="987878" y="134575"/>
                  </a:cubicBezTo>
                  <a:cubicBezTo>
                    <a:pt x="1015572" y="152373"/>
                    <a:pt x="1044020" y="169002"/>
                    <a:pt x="1072126" y="186182"/>
                  </a:cubicBezTo>
                  <a:cubicBezTo>
                    <a:pt x="1172316" y="266375"/>
                    <a:pt x="1196916" y="378866"/>
                    <a:pt x="1201865" y="497953"/>
                  </a:cubicBezTo>
                  <a:cubicBezTo>
                    <a:pt x="1211141" y="721834"/>
                    <a:pt x="1138026" y="1055938"/>
                    <a:pt x="1383966" y="1177431"/>
                  </a:cubicBezTo>
                  <a:cubicBezTo>
                    <a:pt x="1558714" y="1263809"/>
                    <a:pt x="1773662" y="1272192"/>
                    <a:pt x="1936179" y="1381247"/>
                  </a:cubicBezTo>
                  <a:cubicBezTo>
                    <a:pt x="2082822" y="1479650"/>
                    <a:pt x="2159442" y="1640999"/>
                    <a:pt x="2169474" y="1814510"/>
                  </a:cubicBezTo>
                  <a:cubicBezTo>
                    <a:pt x="2181294" y="2018120"/>
                    <a:pt x="2102063" y="2322195"/>
                    <a:pt x="1923672" y="2445955"/>
                  </a:cubicBezTo>
                  <a:cubicBezTo>
                    <a:pt x="1913708" y="2452895"/>
                    <a:pt x="1902988" y="2462310"/>
                    <a:pt x="1889588" y="2455026"/>
                  </a:cubicBezTo>
                  <a:cubicBezTo>
                    <a:pt x="1876945" y="2448154"/>
                    <a:pt x="1881068" y="2434823"/>
                    <a:pt x="1881136" y="2423965"/>
                  </a:cubicBezTo>
                  <a:cubicBezTo>
                    <a:pt x="1881755" y="2268458"/>
                    <a:pt x="1826231" y="2134459"/>
                    <a:pt x="1725629" y="2017708"/>
                  </a:cubicBezTo>
                  <a:cubicBezTo>
                    <a:pt x="1721986" y="2013447"/>
                    <a:pt x="1717588" y="2009805"/>
                    <a:pt x="1713534" y="2005888"/>
                  </a:cubicBezTo>
                  <a:cubicBezTo>
                    <a:pt x="1616025" y="1893398"/>
                    <a:pt x="1477833" y="1833545"/>
                    <a:pt x="1348439" y="1764828"/>
                  </a:cubicBezTo>
                  <a:cubicBezTo>
                    <a:pt x="1124351" y="1645809"/>
                    <a:pt x="897790" y="1433609"/>
                    <a:pt x="868241" y="1167055"/>
                  </a:cubicBezTo>
                  <a:cubicBezTo>
                    <a:pt x="857727" y="1071881"/>
                    <a:pt x="870990" y="977944"/>
                    <a:pt x="882809" y="883939"/>
                  </a:cubicBezTo>
                  <a:cubicBezTo>
                    <a:pt x="892155" y="809380"/>
                    <a:pt x="883909" y="738120"/>
                    <a:pt x="843572" y="672839"/>
                  </a:cubicBezTo>
                  <a:cubicBezTo>
                    <a:pt x="820208" y="635044"/>
                    <a:pt x="808113" y="630921"/>
                    <a:pt x="764616" y="640885"/>
                  </a:cubicBezTo>
                  <a:cubicBezTo>
                    <a:pt x="569664" y="685345"/>
                    <a:pt x="373888" y="724652"/>
                    <a:pt x="172202" y="717711"/>
                  </a:cubicBezTo>
                  <a:close/>
                </a:path>
              </a:pathLst>
            </a:custGeom>
            <a:solidFill>
              <a:srgbClr val="21475A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5BA009D-F280-4E77-B261-D346ED24C236}"/>
                </a:ext>
              </a:extLst>
            </p:cNvPr>
            <p:cNvSpPr/>
            <p:nvPr/>
          </p:nvSpPr>
          <p:spPr>
            <a:xfrm>
              <a:off x="6257828" y="1450226"/>
              <a:ext cx="2481297" cy="3814176"/>
            </a:xfrm>
            <a:custGeom>
              <a:avLst/>
              <a:gdLst>
                <a:gd name="connsiteX0" fmla="*/ 1767481 w 2481297"/>
                <a:gd name="connsiteY0" fmla="*/ 88356 h 3814175"/>
                <a:gd name="connsiteX1" fmla="*/ 2011772 w 2481297"/>
                <a:gd name="connsiteY1" fmla="*/ 291347 h 3814175"/>
                <a:gd name="connsiteX2" fmla="*/ 2177312 w 2481297"/>
                <a:gd name="connsiteY2" fmla="*/ 372434 h 3814175"/>
                <a:gd name="connsiteX3" fmla="*/ 2427925 w 2481297"/>
                <a:gd name="connsiteY3" fmla="*/ 553092 h 3814175"/>
                <a:gd name="connsiteX4" fmla="*/ 2480631 w 2481297"/>
                <a:gd name="connsiteY4" fmla="*/ 927465 h 3814175"/>
                <a:gd name="connsiteX5" fmla="*/ 2457748 w 2481297"/>
                <a:gd name="connsiteY5" fmla="*/ 1130456 h 3814175"/>
                <a:gd name="connsiteX6" fmla="*/ 2367728 w 2481297"/>
                <a:gd name="connsiteY6" fmla="*/ 1350214 h 3814175"/>
                <a:gd name="connsiteX7" fmla="*/ 2005106 w 2481297"/>
                <a:gd name="connsiteY7" fmla="*/ 2207121 h 3814175"/>
                <a:gd name="connsiteX8" fmla="*/ 2136769 w 2481297"/>
                <a:gd name="connsiteY8" fmla="*/ 2751844 h 3814175"/>
                <a:gd name="connsiteX9" fmla="*/ 2345601 w 2481297"/>
                <a:gd name="connsiteY9" fmla="*/ 3290039 h 3814175"/>
                <a:gd name="connsiteX10" fmla="*/ 2297086 w 2481297"/>
                <a:gd name="connsiteY10" fmla="*/ 3600985 h 3814175"/>
                <a:gd name="connsiteX11" fmla="*/ 2165905 w 2481297"/>
                <a:gd name="connsiteY11" fmla="*/ 3796143 h 3814175"/>
                <a:gd name="connsiteX12" fmla="*/ 1975558 w 2481297"/>
                <a:gd name="connsiteY12" fmla="*/ 3813459 h 3814175"/>
                <a:gd name="connsiteX13" fmla="*/ 1596788 w 2481297"/>
                <a:gd name="connsiteY13" fmla="*/ 3684202 h 3814175"/>
                <a:gd name="connsiteX14" fmla="*/ 1182077 w 2481297"/>
                <a:gd name="connsiteY14" fmla="*/ 3410775 h 3814175"/>
                <a:gd name="connsiteX15" fmla="*/ 709095 w 2481297"/>
                <a:gd name="connsiteY15" fmla="*/ 3174181 h 3814175"/>
                <a:gd name="connsiteX16" fmla="*/ 0 w 2481297"/>
                <a:gd name="connsiteY16" fmla="*/ 3108762 h 3814175"/>
                <a:gd name="connsiteX17" fmla="*/ 86447 w 2481297"/>
                <a:gd name="connsiteY17" fmla="*/ 3004655 h 3814175"/>
                <a:gd name="connsiteX18" fmla="*/ 156401 w 2481297"/>
                <a:gd name="connsiteY18" fmla="*/ 2895120 h 3814175"/>
                <a:gd name="connsiteX19" fmla="*/ 503630 w 2481297"/>
                <a:gd name="connsiteY19" fmla="*/ 1670987 h 3814175"/>
                <a:gd name="connsiteX20" fmla="*/ 503630 w 2481297"/>
                <a:gd name="connsiteY20" fmla="*/ 1612784 h 3814175"/>
                <a:gd name="connsiteX21" fmla="*/ 503836 w 2481297"/>
                <a:gd name="connsiteY21" fmla="*/ 1158287 h 3814175"/>
                <a:gd name="connsiteX22" fmla="*/ 589664 w 2481297"/>
                <a:gd name="connsiteY22" fmla="*/ 822602 h 3814175"/>
                <a:gd name="connsiteX23" fmla="*/ 952973 w 2481297"/>
                <a:gd name="connsiteY23" fmla="*/ 290591 h 3814175"/>
                <a:gd name="connsiteX24" fmla="*/ 1200425 w 2481297"/>
                <a:gd name="connsiteY24" fmla="*/ 100038 h 3814175"/>
                <a:gd name="connsiteX25" fmla="*/ 1504775 w 2481297"/>
                <a:gd name="connsiteY25" fmla="*/ 6307 h 3814175"/>
                <a:gd name="connsiteX26" fmla="*/ 1526077 w 2481297"/>
                <a:gd name="connsiteY26" fmla="*/ 95228 h 3814175"/>
                <a:gd name="connsiteX27" fmla="*/ 1554320 w 2481297"/>
                <a:gd name="connsiteY27" fmla="*/ 128350 h 3814175"/>
                <a:gd name="connsiteX28" fmla="*/ 1725289 w 2481297"/>
                <a:gd name="connsiteY28" fmla="*/ 150545 h 3814175"/>
                <a:gd name="connsiteX29" fmla="*/ 1767481 w 2481297"/>
                <a:gd name="connsiteY29" fmla="*/ 88356 h 381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81297" h="3814175">
                  <a:moveTo>
                    <a:pt x="1767481" y="88356"/>
                  </a:moveTo>
                  <a:cubicBezTo>
                    <a:pt x="1842589" y="163602"/>
                    <a:pt x="1919965" y="236030"/>
                    <a:pt x="2011772" y="291347"/>
                  </a:cubicBezTo>
                  <a:cubicBezTo>
                    <a:pt x="2064684" y="323232"/>
                    <a:pt x="2119727" y="349963"/>
                    <a:pt x="2177312" y="372434"/>
                  </a:cubicBezTo>
                  <a:cubicBezTo>
                    <a:pt x="2277159" y="411397"/>
                    <a:pt x="2354672" y="476816"/>
                    <a:pt x="2427925" y="553092"/>
                  </a:cubicBezTo>
                  <a:cubicBezTo>
                    <a:pt x="2470667" y="680082"/>
                    <a:pt x="2473691" y="812363"/>
                    <a:pt x="2480631" y="927465"/>
                  </a:cubicBezTo>
                  <a:cubicBezTo>
                    <a:pt x="2484548" y="992471"/>
                    <a:pt x="2470461" y="1066411"/>
                    <a:pt x="2457748" y="1130456"/>
                  </a:cubicBezTo>
                  <a:cubicBezTo>
                    <a:pt x="2445173" y="1193745"/>
                    <a:pt x="2375975" y="1333997"/>
                    <a:pt x="2367728" y="1350214"/>
                  </a:cubicBezTo>
                  <a:cubicBezTo>
                    <a:pt x="2223628" y="1633330"/>
                    <a:pt x="2069082" y="1893082"/>
                    <a:pt x="2005106" y="2207121"/>
                  </a:cubicBezTo>
                  <a:cubicBezTo>
                    <a:pt x="1966693" y="2395544"/>
                    <a:pt x="2034930" y="2594412"/>
                    <a:pt x="2136769" y="2751844"/>
                  </a:cubicBezTo>
                  <a:cubicBezTo>
                    <a:pt x="2250565" y="2927692"/>
                    <a:pt x="2346288" y="3069868"/>
                    <a:pt x="2345601" y="3290039"/>
                  </a:cubicBezTo>
                  <a:cubicBezTo>
                    <a:pt x="2345257" y="3395451"/>
                    <a:pt x="2326360" y="3499971"/>
                    <a:pt x="2297086" y="3600985"/>
                  </a:cubicBezTo>
                  <a:cubicBezTo>
                    <a:pt x="2276266" y="3672795"/>
                    <a:pt x="2259429" y="3784736"/>
                    <a:pt x="2165905" y="3796143"/>
                  </a:cubicBezTo>
                  <a:cubicBezTo>
                    <a:pt x="2102685" y="3803839"/>
                    <a:pt x="2040220" y="3817445"/>
                    <a:pt x="1975558" y="3813459"/>
                  </a:cubicBezTo>
                  <a:cubicBezTo>
                    <a:pt x="1837230" y="3804870"/>
                    <a:pt x="1714294" y="3752576"/>
                    <a:pt x="1596788" y="3684202"/>
                  </a:cubicBezTo>
                  <a:cubicBezTo>
                    <a:pt x="1453511" y="3600779"/>
                    <a:pt x="1321299" y="3500452"/>
                    <a:pt x="1182077" y="3410775"/>
                  </a:cubicBezTo>
                  <a:cubicBezTo>
                    <a:pt x="1033029" y="3314708"/>
                    <a:pt x="878965" y="3228605"/>
                    <a:pt x="709095" y="3174181"/>
                  </a:cubicBezTo>
                  <a:cubicBezTo>
                    <a:pt x="483290" y="3097149"/>
                    <a:pt x="236251" y="3079351"/>
                    <a:pt x="0" y="3108762"/>
                  </a:cubicBezTo>
                  <a:cubicBezTo>
                    <a:pt x="23914" y="3054338"/>
                    <a:pt x="62533" y="3028913"/>
                    <a:pt x="86447" y="3004655"/>
                  </a:cubicBezTo>
                  <a:cubicBezTo>
                    <a:pt x="121080" y="2969472"/>
                    <a:pt x="136679" y="2939442"/>
                    <a:pt x="156401" y="2895120"/>
                  </a:cubicBezTo>
                  <a:cubicBezTo>
                    <a:pt x="324140" y="2518754"/>
                    <a:pt x="487138" y="2085491"/>
                    <a:pt x="503630" y="1670987"/>
                  </a:cubicBezTo>
                  <a:cubicBezTo>
                    <a:pt x="504386" y="1651609"/>
                    <a:pt x="503630" y="1632231"/>
                    <a:pt x="503630" y="1612784"/>
                  </a:cubicBezTo>
                  <a:cubicBezTo>
                    <a:pt x="498133" y="1405051"/>
                    <a:pt x="513594" y="1343205"/>
                    <a:pt x="503836" y="1158287"/>
                  </a:cubicBezTo>
                  <a:cubicBezTo>
                    <a:pt x="487963" y="1038924"/>
                    <a:pt x="534897" y="926365"/>
                    <a:pt x="589664" y="822602"/>
                  </a:cubicBezTo>
                  <a:cubicBezTo>
                    <a:pt x="690129" y="632254"/>
                    <a:pt x="812240" y="453452"/>
                    <a:pt x="952973" y="290591"/>
                  </a:cubicBezTo>
                  <a:cubicBezTo>
                    <a:pt x="1035503" y="225791"/>
                    <a:pt x="1108138" y="152401"/>
                    <a:pt x="1200425" y="100038"/>
                  </a:cubicBezTo>
                  <a:cubicBezTo>
                    <a:pt x="1224682" y="86294"/>
                    <a:pt x="1496803" y="-27708"/>
                    <a:pt x="1504775" y="6307"/>
                  </a:cubicBezTo>
                  <a:cubicBezTo>
                    <a:pt x="1511715" y="35993"/>
                    <a:pt x="1517968" y="65817"/>
                    <a:pt x="1526077" y="95228"/>
                  </a:cubicBezTo>
                  <a:cubicBezTo>
                    <a:pt x="1530131" y="109865"/>
                    <a:pt x="1540507" y="121890"/>
                    <a:pt x="1554320" y="128350"/>
                  </a:cubicBezTo>
                  <a:cubicBezTo>
                    <a:pt x="1608675" y="153912"/>
                    <a:pt x="1664817" y="167793"/>
                    <a:pt x="1725289" y="150545"/>
                  </a:cubicBezTo>
                  <a:cubicBezTo>
                    <a:pt x="1757861" y="141200"/>
                    <a:pt x="1773804" y="122852"/>
                    <a:pt x="1767481" y="8835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B50293F-3DC4-4B7A-9030-FEC2416553AF}"/>
                </a:ext>
              </a:extLst>
            </p:cNvPr>
            <p:cNvSpPr/>
            <p:nvPr/>
          </p:nvSpPr>
          <p:spPr>
            <a:xfrm>
              <a:off x="5682385" y="4624339"/>
              <a:ext cx="2800721" cy="1510340"/>
            </a:xfrm>
            <a:custGeom>
              <a:avLst/>
              <a:gdLst>
                <a:gd name="connsiteX0" fmla="*/ 1284608 w 2800721"/>
                <a:gd name="connsiteY0" fmla="*/ 0 h 1510340"/>
                <a:gd name="connsiteX1" fmla="*/ 1757590 w 2800721"/>
                <a:gd name="connsiteY1" fmla="*/ 236594 h 1510340"/>
                <a:gd name="connsiteX2" fmla="*/ 2172301 w 2800721"/>
                <a:gd name="connsiteY2" fmla="*/ 510021 h 1510340"/>
                <a:gd name="connsiteX3" fmla="*/ 2551071 w 2800721"/>
                <a:gd name="connsiteY3" fmla="*/ 639278 h 1510340"/>
                <a:gd name="connsiteX4" fmla="*/ 2741418 w 2800721"/>
                <a:gd name="connsiteY4" fmla="*/ 621962 h 1510340"/>
                <a:gd name="connsiteX5" fmla="*/ 2449300 w 2800721"/>
                <a:gd name="connsiteY5" fmla="*/ 835260 h 1510340"/>
                <a:gd name="connsiteX6" fmla="*/ 2295854 w 2800721"/>
                <a:gd name="connsiteY6" fmla="*/ 882950 h 1510340"/>
                <a:gd name="connsiteX7" fmla="*/ 2533548 w 2800721"/>
                <a:gd name="connsiteY7" fmla="*/ 895732 h 1510340"/>
                <a:gd name="connsiteX8" fmla="*/ 2663561 w 2800721"/>
                <a:gd name="connsiteY8" fmla="*/ 901504 h 1510340"/>
                <a:gd name="connsiteX9" fmla="*/ 2714480 w 2800721"/>
                <a:gd name="connsiteY9" fmla="*/ 938199 h 1510340"/>
                <a:gd name="connsiteX10" fmla="*/ 2727537 w 2800721"/>
                <a:gd name="connsiteY10" fmla="*/ 965617 h 1510340"/>
                <a:gd name="connsiteX11" fmla="*/ 2787596 w 2800721"/>
                <a:gd name="connsiteY11" fmla="*/ 1174037 h 1510340"/>
                <a:gd name="connsiteX12" fmla="*/ 2800721 w 2800721"/>
                <a:gd name="connsiteY12" fmla="*/ 1338684 h 1510340"/>
                <a:gd name="connsiteX13" fmla="*/ 2797148 w 2800721"/>
                <a:gd name="connsiteY13" fmla="*/ 1370225 h 1510340"/>
                <a:gd name="connsiteX14" fmla="*/ 2777770 w 2800721"/>
                <a:gd name="connsiteY14" fmla="*/ 1444303 h 1510340"/>
                <a:gd name="connsiteX15" fmla="*/ 2731454 w 2800721"/>
                <a:gd name="connsiteY15" fmla="*/ 1447327 h 1510340"/>
                <a:gd name="connsiteX16" fmla="*/ 2736127 w 2800721"/>
                <a:gd name="connsiteY16" fmla="*/ 1455366 h 1510340"/>
                <a:gd name="connsiteX17" fmla="*/ 2712694 w 2800721"/>
                <a:gd name="connsiteY17" fmla="*/ 1459352 h 1510340"/>
                <a:gd name="connsiteX18" fmla="*/ 2329388 w 2800721"/>
                <a:gd name="connsiteY18" fmla="*/ 1474676 h 1510340"/>
                <a:gd name="connsiteX19" fmla="*/ 2282798 w 2800721"/>
                <a:gd name="connsiteY19" fmla="*/ 1510340 h 1510340"/>
                <a:gd name="connsiteX20" fmla="*/ 2243285 w 2800721"/>
                <a:gd name="connsiteY20" fmla="*/ 1473027 h 1510340"/>
                <a:gd name="connsiteX21" fmla="*/ 1739381 w 2800721"/>
                <a:gd name="connsiteY21" fmla="*/ 1467804 h 1510340"/>
                <a:gd name="connsiteX22" fmla="*/ 1309690 w 2800721"/>
                <a:gd name="connsiteY22" fmla="*/ 1440455 h 1510340"/>
                <a:gd name="connsiteX23" fmla="*/ 953459 w 2800721"/>
                <a:gd name="connsiteY23" fmla="*/ 1402386 h 1510340"/>
                <a:gd name="connsiteX24" fmla="*/ 538543 w 2800721"/>
                <a:gd name="connsiteY24" fmla="*/ 1321299 h 1510340"/>
                <a:gd name="connsiteX25" fmla="*/ 121634 w 2800721"/>
                <a:gd name="connsiteY25" fmla="*/ 1145863 h 1510340"/>
                <a:gd name="connsiteX26" fmla="*/ 3166 w 2800721"/>
                <a:gd name="connsiteY26" fmla="*/ 976750 h 1510340"/>
                <a:gd name="connsiteX27" fmla="*/ 6945 w 2800721"/>
                <a:gd name="connsiteY27" fmla="*/ 823235 h 1510340"/>
                <a:gd name="connsiteX28" fmla="*/ 220519 w 2800721"/>
                <a:gd name="connsiteY28" fmla="*/ 387566 h 1510340"/>
                <a:gd name="connsiteX29" fmla="*/ 544247 w 2800721"/>
                <a:gd name="connsiteY29" fmla="*/ 175161 h 1510340"/>
                <a:gd name="connsiteX30" fmla="*/ 1051931 w 2800721"/>
                <a:gd name="connsiteY30" fmla="*/ 31060 h 1510340"/>
                <a:gd name="connsiteX31" fmla="*/ 1284608 w 2800721"/>
                <a:gd name="connsiteY31" fmla="*/ 0 h 15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800721" h="1510340">
                  <a:moveTo>
                    <a:pt x="1284608" y="0"/>
                  </a:moveTo>
                  <a:cubicBezTo>
                    <a:pt x="1454546" y="54424"/>
                    <a:pt x="1608542" y="140527"/>
                    <a:pt x="1757590" y="236594"/>
                  </a:cubicBezTo>
                  <a:cubicBezTo>
                    <a:pt x="1896812" y="326270"/>
                    <a:pt x="2028955" y="426666"/>
                    <a:pt x="2172301" y="510021"/>
                  </a:cubicBezTo>
                  <a:cubicBezTo>
                    <a:pt x="2289807" y="578395"/>
                    <a:pt x="2412743" y="630688"/>
                    <a:pt x="2551071" y="639278"/>
                  </a:cubicBezTo>
                  <a:cubicBezTo>
                    <a:pt x="2615733" y="643264"/>
                    <a:pt x="2678129" y="629658"/>
                    <a:pt x="2741418" y="621962"/>
                  </a:cubicBezTo>
                  <a:cubicBezTo>
                    <a:pt x="2675037" y="735483"/>
                    <a:pt x="2566051" y="790800"/>
                    <a:pt x="2449300" y="835260"/>
                  </a:cubicBezTo>
                  <a:cubicBezTo>
                    <a:pt x="2399411" y="854295"/>
                    <a:pt x="2347735" y="867626"/>
                    <a:pt x="2295854" y="882950"/>
                  </a:cubicBezTo>
                  <a:cubicBezTo>
                    <a:pt x="2375085" y="887211"/>
                    <a:pt x="2454316" y="891540"/>
                    <a:pt x="2533548" y="895732"/>
                  </a:cubicBezTo>
                  <a:cubicBezTo>
                    <a:pt x="2576909" y="898068"/>
                    <a:pt x="2620269" y="902603"/>
                    <a:pt x="2663561" y="901504"/>
                  </a:cubicBezTo>
                  <a:cubicBezTo>
                    <a:pt x="2692766" y="900748"/>
                    <a:pt x="2707403" y="911399"/>
                    <a:pt x="2714480" y="938199"/>
                  </a:cubicBezTo>
                  <a:cubicBezTo>
                    <a:pt x="2717023" y="947820"/>
                    <a:pt x="2723070" y="956478"/>
                    <a:pt x="2727537" y="965617"/>
                  </a:cubicBezTo>
                  <a:cubicBezTo>
                    <a:pt x="2748015" y="1034953"/>
                    <a:pt x="2770760" y="1103465"/>
                    <a:pt x="2787596" y="1174037"/>
                  </a:cubicBezTo>
                  <a:cubicBezTo>
                    <a:pt x="2800652" y="1228942"/>
                    <a:pt x="2790551" y="1284329"/>
                    <a:pt x="2800721" y="1338684"/>
                  </a:cubicBezTo>
                  <a:cubicBezTo>
                    <a:pt x="2787184" y="1347549"/>
                    <a:pt x="2797079" y="1360124"/>
                    <a:pt x="2797148" y="1370225"/>
                  </a:cubicBezTo>
                  <a:cubicBezTo>
                    <a:pt x="2797354" y="1397094"/>
                    <a:pt x="2790620" y="1422382"/>
                    <a:pt x="2777770" y="1444303"/>
                  </a:cubicBezTo>
                  <a:cubicBezTo>
                    <a:pt x="2766569" y="1463406"/>
                    <a:pt x="2745747" y="1442035"/>
                    <a:pt x="2731454" y="1447327"/>
                  </a:cubicBezTo>
                  <a:cubicBezTo>
                    <a:pt x="2720528" y="1451381"/>
                    <a:pt x="2736195" y="1451312"/>
                    <a:pt x="2736127" y="1455366"/>
                  </a:cubicBezTo>
                  <a:cubicBezTo>
                    <a:pt x="2728293" y="1456741"/>
                    <a:pt x="2720596" y="1458665"/>
                    <a:pt x="2712694" y="1459352"/>
                  </a:cubicBezTo>
                  <a:cubicBezTo>
                    <a:pt x="2585223" y="1471240"/>
                    <a:pt x="2457340" y="1475569"/>
                    <a:pt x="2329388" y="1474676"/>
                  </a:cubicBezTo>
                  <a:cubicBezTo>
                    <a:pt x="2301558" y="1474470"/>
                    <a:pt x="2283279" y="1478662"/>
                    <a:pt x="2282798" y="1510340"/>
                  </a:cubicBezTo>
                  <a:cubicBezTo>
                    <a:pt x="2286303" y="1480173"/>
                    <a:pt x="2272490" y="1473302"/>
                    <a:pt x="2243285" y="1473027"/>
                  </a:cubicBezTo>
                  <a:cubicBezTo>
                    <a:pt x="2075339" y="1471309"/>
                    <a:pt x="1907394" y="1476875"/>
                    <a:pt x="1739381" y="1467804"/>
                  </a:cubicBezTo>
                  <a:cubicBezTo>
                    <a:pt x="1596035" y="1460039"/>
                    <a:pt x="1452897" y="1450556"/>
                    <a:pt x="1309690" y="1440455"/>
                  </a:cubicBezTo>
                  <a:cubicBezTo>
                    <a:pt x="1190396" y="1432003"/>
                    <a:pt x="1071584" y="1418672"/>
                    <a:pt x="953459" y="1402386"/>
                  </a:cubicBezTo>
                  <a:cubicBezTo>
                    <a:pt x="813963" y="1383144"/>
                    <a:pt x="674879" y="1358200"/>
                    <a:pt x="538543" y="1321299"/>
                  </a:cubicBezTo>
                  <a:cubicBezTo>
                    <a:pt x="391831" y="1281580"/>
                    <a:pt x="245738" y="1239388"/>
                    <a:pt x="121634" y="1145863"/>
                  </a:cubicBezTo>
                  <a:cubicBezTo>
                    <a:pt x="63912" y="1102365"/>
                    <a:pt x="12717" y="1051995"/>
                    <a:pt x="3166" y="976750"/>
                  </a:cubicBezTo>
                  <a:cubicBezTo>
                    <a:pt x="-3225" y="926242"/>
                    <a:pt x="1104" y="874635"/>
                    <a:pt x="6945" y="823235"/>
                  </a:cubicBezTo>
                  <a:cubicBezTo>
                    <a:pt x="26392" y="652060"/>
                    <a:pt x="99576" y="507066"/>
                    <a:pt x="220519" y="387566"/>
                  </a:cubicBezTo>
                  <a:cubicBezTo>
                    <a:pt x="313493" y="295760"/>
                    <a:pt x="423235" y="226492"/>
                    <a:pt x="544247" y="175161"/>
                  </a:cubicBezTo>
                  <a:cubicBezTo>
                    <a:pt x="707588" y="105825"/>
                    <a:pt x="877320" y="60471"/>
                    <a:pt x="1051931" y="31060"/>
                  </a:cubicBezTo>
                  <a:cubicBezTo>
                    <a:pt x="1129101" y="17935"/>
                    <a:pt x="1206545" y="6872"/>
                    <a:pt x="1284608" y="0"/>
                  </a:cubicBezTo>
                  <a:close/>
                </a:path>
              </a:pathLst>
            </a:custGeom>
            <a:solidFill>
              <a:srgbClr val="2F6781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C6900C1-9D2C-4A4E-AAA5-F3A3EB26C1AE}"/>
                </a:ext>
              </a:extLst>
            </p:cNvPr>
            <p:cNvSpPr/>
            <p:nvPr/>
          </p:nvSpPr>
          <p:spPr>
            <a:xfrm>
              <a:off x="8409784" y="5478840"/>
              <a:ext cx="1181533" cy="695008"/>
            </a:xfrm>
            <a:custGeom>
              <a:avLst/>
              <a:gdLst>
                <a:gd name="connsiteX0" fmla="*/ 73184 w 1181533"/>
                <a:gd name="connsiteY0" fmla="*/ 484252 h 695008"/>
                <a:gd name="connsiteX1" fmla="*/ 60059 w 1181533"/>
                <a:gd name="connsiteY1" fmla="*/ 319605 h 695008"/>
                <a:gd name="connsiteX2" fmla="*/ 0 w 1181533"/>
                <a:gd name="connsiteY2" fmla="*/ 111185 h 695008"/>
                <a:gd name="connsiteX3" fmla="*/ 274389 w 1181533"/>
                <a:gd name="connsiteY3" fmla="*/ 81568 h 695008"/>
                <a:gd name="connsiteX4" fmla="*/ 514076 w 1181533"/>
                <a:gd name="connsiteY4" fmla="*/ 0 h 695008"/>
                <a:gd name="connsiteX5" fmla="*/ 678997 w 1181533"/>
                <a:gd name="connsiteY5" fmla="*/ 85416 h 695008"/>
                <a:gd name="connsiteX6" fmla="*/ 1019424 w 1181533"/>
                <a:gd name="connsiteY6" fmla="*/ 413954 h 695008"/>
                <a:gd name="connsiteX7" fmla="*/ 1170327 w 1181533"/>
                <a:gd name="connsiteY7" fmla="*/ 608493 h 695008"/>
                <a:gd name="connsiteX8" fmla="*/ 1157820 w 1181533"/>
                <a:gd name="connsiteY8" fmla="*/ 695008 h 695008"/>
                <a:gd name="connsiteX9" fmla="*/ 922463 w 1181533"/>
                <a:gd name="connsiteY9" fmla="*/ 574890 h 695008"/>
                <a:gd name="connsiteX10" fmla="*/ 585816 w 1181533"/>
                <a:gd name="connsiteY10" fmla="*/ 506929 h 695008"/>
                <a:gd name="connsiteX11" fmla="*/ 227180 w 1181533"/>
                <a:gd name="connsiteY11" fmla="*/ 489475 h 695008"/>
                <a:gd name="connsiteX12" fmla="*/ 118057 w 1181533"/>
                <a:gd name="connsiteY12" fmla="*/ 495384 h 695008"/>
                <a:gd name="connsiteX13" fmla="*/ 73184 w 1181533"/>
                <a:gd name="connsiteY13" fmla="*/ 484252 h 69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1533" h="695008">
                  <a:moveTo>
                    <a:pt x="73184" y="484252"/>
                  </a:moveTo>
                  <a:cubicBezTo>
                    <a:pt x="63014" y="429896"/>
                    <a:pt x="73115" y="374510"/>
                    <a:pt x="60059" y="319605"/>
                  </a:cubicBezTo>
                  <a:cubicBezTo>
                    <a:pt x="43224" y="249032"/>
                    <a:pt x="20478" y="180521"/>
                    <a:pt x="0" y="111185"/>
                  </a:cubicBezTo>
                  <a:cubicBezTo>
                    <a:pt x="91532" y="101702"/>
                    <a:pt x="183614" y="95998"/>
                    <a:pt x="274389" y="81568"/>
                  </a:cubicBezTo>
                  <a:cubicBezTo>
                    <a:pt x="358155" y="68236"/>
                    <a:pt x="440616" y="45972"/>
                    <a:pt x="514076" y="0"/>
                  </a:cubicBezTo>
                  <a:cubicBezTo>
                    <a:pt x="577364" y="12438"/>
                    <a:pt x="630689" y="42811"/>
                    <a:pt x="678997" y="85416"/>
                  </a:cubicBezTo>
                  <a:cubicBezTo>
                    <a:pt x="797397" y="189935"/>
                    <a:pt x="912362" y="297890"/>
                    <a:pt x="1019424" y="413954"/>
                  </a:cubicBezTo>
                  <a:cubicBezTo>
                    <a:pt x="1075222" y="474425"/>
                    <a:pt x="1131090" y="535034"/>
                    <a:pt x="1170327" y="608493"/>
                  </a:cubicBezTo>
                  <a:cubicBezTo>
                    <a:pt x="1187506" y="640584"/>
                    <a:pt x="1186132" y="669652"/>
                    <a:pt x="1157820" y="695008"/>
                  </a:cubicBezTo>
                  <a:cubicBezTo>
                    <a:pt x="1084637" y="644707"/>
                    <a:pt x="1008017" y="601278"/>
                    <a:pt x="922463" y="574890"/>
                  </a:cubicBezTo>
                  <a:cubicBezTo>
                    <a:pt x="812446" y="541013"/>
                    <a:pt x="699681" y="522871"/>
                    <a:pt x="585816" y="506929"/>
                  </a:cubicBezTo>
                  <a:cubicBezTo>
                    <a:pt x="466454" y="490162"/>
                    <a:pt x="346542" y="498477"/>
                    <a:pt x="227180" y="489475"/>
                  </a:cubicBezTo>
                  <a:cubicBezTo>
                    <a:pt x="191172" y="486726"/>
                    <a:pt x="154409" y="493185"/>
                    <a:pt x="118057" y="495384"/>
                  </a:cubicBezTo>
                  <a:cubicBezTo>
                    <a:pt x="104932" y="484252"/>
                    <a:pt x="85416" y="498820"/>
                    <a:pt x="73184" y="484252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354A963-6A7D-43D7-9F7F-B2E0C6DCACDC}"/>
                </a:ext>
              </a:extLst>
            </p:cNvPr>
            <p:cNvSpPr/>
            <p:nvPr/>
          </p:nvSpPr>
          <p:spPr>
            <a:xfrm>
              <a:off x="8923860" y="5401642"/>
              <a:ext cx="996517" cy="938681"/>
            </a:xfrm>
            <a:custGeom>
              <a:avLst/>
              <a:gdLst>
                <a:gd name="connsiteX0" fmla="*/ 643745 w 996517"/>
                <a:gd name="connsiteY0" fmla="*/ 772207 h 938681"/>
                <a:gd name="connsiteX1" fmla="*/ 656252 w 996517"/>
                <a:gd name="connsiteY1" fmla="*/ 685691 h 938681"/>
                <a:gd name="connsiteX2" fmla="*/ 505348 w 996517"/>
                <a:gd name="connsiteY2" fmla="*/ 491152 h 938681"/>
                <a:gd name="connsiteX3" fmla="*/ 164922 w 996517"/>
                <a:gd name="connsiteY3" fmla="*/ 162614 h 938681"/>
                <a:gd name="connsiteX4" fmla="*/ 0 w 996517"/>
                <a:gd name="connsiteY4" fmla="*/ 77198 h 938681"/>
                <a:gd name="connsiteX5" fmla="*/ 59510 w 996517"/>
                <a:gd name="connsiteY5" fmla="*/ 26416 h 938681"/>
                <a:gd name="connsiteX6" fmla="*/ 152896 w 996517"/>
                <a:gd name="connsiteY6" fmla="*/ 7450 h 938681"/>
                <a:gd name="connsiteX7" fmla="*/ 317818 w 996517"/>
                <a:gd name="connsiteY7" fmla="*/ 109702 h 938681"/>
                <a:gd name="connsiteX8" fmla="*/ 802001 w 996517"/>
                <a:gd name="connsiteY8" fmla="*/ 583921 h 938681"/>
                <a:gd name="connsiteX9" fmla="*/ 944590 w 996517"/>
                <a:gd name="connsiteY9" fmla="*/ 750011 h 938681"/>
                <a:gd name="connsiteX10" fmla="*/ 993929 w 996517"/>
                <a:gd name="connsiteY10" fmla="*/ 858172 h 938681"/>
                <a:gd name="connsiteX11" fmla="*/ 924181 w 996517"/>
                <a:gd name="connsiteY11" fmla="*/ 938297 h 938681"/>
                <a:gd name="connsiteX12" fmla="*/ 836704 w 996517"/>
                <a:gd name="connsiteY12" fmla="*/ 910673 h 938681"/>
                <a:gd name="connsiteX13" fmla="*/ 643745 w 996517"/>
                <a:gd name="connsiteY13" fmla="*/ 772207 h 93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96517" h="938681">
                  <a:moveTo>
                    <a:pt x="643745" y="772207"/>
                  </a:moveTo>
                  <a:cubicBezTo>
                    <a:pt x="672056" y="746850"/>
                    <a:pt x="673362" y="717851"/>
                    <a:pt x="656252" y="685691"/>
                  </a:cubicBezTo>
                  <a:cubicBezTo>
                    <a:pt x="617014" y="612232"/>
                    <a:pt x="561147" y="551624"/>
                    <a:pt x="505348" y="491152"/>
                  </a:cubicBezTo>
                  <a:cubicBezTo>
                    <a:pt x="398286" y="375089"/>
                    <a:pt x="283253" y="267134"/>
                    <a:pt x="164922" y="162614"/>
                  </a:cubicBezTo>
                  <a:cubicBezTo>
                    <a:pt x="116613" y="119941"/>
                    <a:pt x="63288" y="89567"/>
                    <a:pt x="0" y="77198"/>
                  </a:cubicBezTo>
                  <a:cubicBezTo>
                    <a:pt x="19997" y="60431"/>
                    <a:pt x="42261" y="45657"/>
                    <a:pt x="59510" y="26416"/>
                  </a:cubicBezTo>
                  <a:cubicBezTo>
                    <a:pt x="86997" y="-4094"/>
                    <a:pt x="118056" y="-4850"/>
                    <a:pt x="152896" y="7450"/>
                  </a:cubicBezTo>
                  <a:cubicBezTo>
                    <a:pt x="215360" y="29440"/>
                    <a:pt x="267311" y="68746"/>
                    <a:pt x="317818" y="109702"/>
                  </a:cubicBezTo>
                  <a:cubicBezTo>
                    <a:pt x="493941" y="252703"/>
                    <a:pt x="647524" y="418793"/>
                    <a:pt x="802001" y="583921"/>
                  </a:cubicBezTo>
                  <a:cubicBezTo>
                    <a:pt x="851890" y="637246"/>
                    <a:pt x="904459" y="688303"/>
                    <a:pt x="944590" y="750011"/>
                  </a:cubicBezTo>
                  <a:cubicBezTo>
                    <a:pt x="966442" y="783614"/>
                    <a:pt x="985545" y="818453"/>
                    <a:pt x="993929" y="858172"/>
                  </a:cubicBezTo>
                  <a:cubicBezTo>
                    <a:pt x="1005268" y="912253"/>
                    <a:pt x="978880" y="942488"/>
                    <a:pt x="924181" y="938297"/>
                  </a:cubicBezTo>
                  <a:cubicBezTo>
                    <a:pt x="892845" y="935892"/>
                    <a:pt x="864191" y="924828"/>
                    <a:pt x="836704" y="910673"/>
                  </a:cubicBezTo>
                  <a:cubicBezTo>
                    <a:pt x="765649" y="873977"/>
                    <a:pt x="698994" y="830960"/>
                    <a:pt x="643745" y="772207"/>
                  </a:cubicBezTo>
                  <a:close/>
                </a:path>
              </a:pathLst>
            </a:custGeom>
            <a:solidFill>
              <a:srgbClr val="21475A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C76F95A-7F44-4499-93DE-63ABAB0C74D4}"/>
                </a:ext>
              </a:extLst>
            </p:cNvPr>
            <p:cNvSpPr/>
            <p:nvPr/>
          </p:nvSpPr>
          <p:spPr>
            <a:xfrm>
              <a:off x="7940169" y="6079637"/>
              <a:ext cx="845832" cy="514006"/>
            </a:xfrm>
            <a:custGeom>
              <a:avLst/>
              <a:gdLst>
                <a:gd name="connsiteX0" fmla="*/ 0 w 845832"/>
                <a:gd name="connsiteY0" fmla="*/ 179353 h 514006"/>
                <a:gd name="connsiteX1" fmla="*/ 24876 w 845832"/>
                <a:gd name="connsiteY1" fmla="*/ 54974 h 514006"/>
                <a:gd name="connsiteX2" fmla="*/ 71466 w 845832"/>
                <a:gd name="connsiteY2" fmla="*/ 19310 h 514006"/>
                <a:gd name="connsiteX3" fmla="*/ 454772 w 845832"/>
                <a:gd name="connsiteY3" fmla="*/ 3986 h 514006"/>
                <a:gd name="connsiteX4" fmla="*/ 478136 w 845832"/>
                <a:gd name="connsiteY4" fmla="*/ 0 h 514006"/>
                <a:gd name="connsiteX5" fmla="*/ 502875 w 845832"/>
                <a:gd name="connsiteY5" fmla="*/ 16973 h 514006"/>
                <a:gd name="connsiteX6" fmla="*/ 703185 w 845832"/>
                <a:gd name="connsiteY6" fmla="*/ 237969 h 514006"/>
                <a:gd name="connsiteX7" fmla="*/ 833337 w 845832"/>
                <a:gd name="connsiteY7" fmla="*/ 422406 h 514006"/>
                <a:gd name="connsiteX8" fmla="*/ 818837 w 845832"/>
                <a:gd name="connsiteY8" fmla="*/ 514007 h 514006"/>
                <a:gd name="connsiteX9" fmla="*/ 690610 w 845832"/>
                <a:gd name="connsiteY9" fmla="*/ 424399 h 514006"/>
                <a:gd name="connsiteX10" fmla="*/ 321667 w 845832"/>
                <a:gd name="connsiteY10" fmla="*/ 265112 h 514006"/>
                <a:gd name="connsiteX11" fmla="*/ 50095 w 845832"/>
                <a:gd name="connsiteY11" fmla="*/ 188424 h 514006"/>
                <a:gd name="connsiteX12" fmla="*/ 0 w 845832"/>
                <a:gd name="connsiteY12" fmla="*/ 179353 h 51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5832" h="514006">
                  <a:moveTo>
                    <a:pt x="0" y="179353"/>
                  </a:moveTo>
                  <a:cubicBezTo>
                    <a:pt x="11339" y="138535"/>
                    <a:pt x="23295" y="97785"/>
                    <a:pt x="24876" y="54974"/>
                  </a:cubicBezTo>
                  <a:cubicBezTo>
                    <a:pt x="25357" y="23295"/>
                    <a:pt x="43635" y="19104"/>
                    <a:pt x="71466" y="19310"/>
                  </a:cubicBezTo>
                  <a:cubicBezTo>
                    <a:pt x="199418" y="20203"/>
                    <a:pt x="327301" y="15874"/>
                    <a:pt x="454772" y="3986"/>
                  </a:cubicBezTo>
                  <a:cubicBezTo>
                    <a:pt x="462605" y="3230"/>
                    <a:pt x="470371" y="1306"/>
                    <a:pt x="478136" y="0"/>
                  </a:cubicBezTo>
                  <a:cubicBezTo>
                    <a:pt x="489681" y="825"/>
                    <a:pt x="495796" y="9689"/>
                    <a:pt x="502875" y="16973"/>
                  </a:cubicBezTo>
                  <a:cubicBezTo>
                    <a:pt x="572073" y="88439"/>
                    <a:pt x="639690" y="161349"/>
                    <a:pt x="703185" y="237969"/>
                  </a:cubicBezTo>
                  <a:cubicBezTo>
                    <a:pt x="751287" y="296035"/>
                    <a:pt x="799527" y="354239"/>
                    <a:pt x="833337" y="422406"/>
                  </a:cubicBezTo>
                  <a:cubicBezTo>
                    <a:pt x="853539" y="463224"/>
                    <a:pt x="849623" y="483565"/>
                    <a:pt x="818837" y="514007"/>
                  </a:cubicBezTo>
                  <a:cubicBezTo>
                    <a:pt x="774583" y="486313"/>
                    <a:pt x="735345" y="451886"/>
                    <a:pt x="690610" y="424399"/>
                  </a:cubicBezTo>
                  <a:cubicBezTo>
                    <a:pt x="575097" y="353208"/>
                    <a:pt x="448725" y="308816"/>
                    <a:pt x="321667" y="265112"/>
                  </a:cubicBezTo>
                  <a:cubicBezTo>
                    <a:pt x="232608" y="234464"/>
                    <a:pt x="141351" y="211581"/>
                    <a:pt x="50095" y="188424"/>
                  </a:cubicBezTo>
                  <a:cubicBezTo>
                    <a:pt x="33672" y="184300"/>
                    <a:pt x="16699" y="182376"/>
                    <a:pt x="0" y="179353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81D7481-D382-4E56-B1DD-5BBBFA84F709}"/>
                </a:ext>
              </a:extLst>
            </p:cNvPr>
            <p:cNvSpPr/>
            <p:nvPr/>
          </p:nvSpPr>
          <p:spPr>
            <a:xfrm>
              <a:off x="8409729" y="5963024"/>
              <a:ext cx="696495" cy="811007"/>
            </a:xfrm>
            <a:custGeom>
              <a:avLst/>
              <a:gdLst>
                <a:gd name="connsiteX0" fmla="*/ 349209 w 696495"/>
                <a:gd name="connsiteY0" fmla="*/ 630688 h 811007"/>
                <a:gd name="connsiteX1" fmla="*/ 363708 w 696495"/>
                <a:gd name="connsiteY1" fmla="*/ 539088 h 811007"/>
                <a:gd name="connsiteX2" fmla="*/ 233557 w 696495"/>
                <a:gd name="connsiteY2" fmla="*/ 354651 h 811007"/>
                <a:gd name="connsiteX3" fmla="*/ 33246 w 696495"/>
                <a:gd name="connsiteY3" fmla="*/ 133656 h 811007"/>
                <a:gd name="connsiteX4" fmla="*/ 8507 w 696495"/>
                <a:gd name="connsiteY4" fmla="*/ 116682 h 811007"/>
                <a:gd name="connsiteX5" fmla="*/ 3904 w 696495"/>
                <a:gd name="connsiteY5" fmla="*/ 108642 h 811007"/>
                <a:gd name="connsiteX6" fmla="*/ 50219 w 696495"/>
                <a:gd name="connsiteY6" fmla="*/ 105619 h 811007"/>
                <a:gd name="connsiteX7" fmla="*/ 69597 w 696495"/>
                <a:gd name="connsiteY7" fmla="*/ 31541 h 811007"/>
                <a:gd name="connsiteX8" fmla="*/ 73171 w 696495"/>
                <a:gd name="connsiteY8" fmla="*/ 0 h 811007"/>
                <a:gd name="connsiteX9" fmla="*/ 117975 w 696495"/>
                <a:gd name="connsiteY9" fmla="*/ 11201 h 811007"/>
                <a:gd name="connsiteX10" fmla="*/ 580855 w 696495"/>
                <a:gd name="connsiteY10" fmla="*/ 525139 h 811007"/>
                <a:gd name="connsiteX11" fmla="*/ 669088 w 696495"/>
                <a:gd name="connsiteY11" fmla="*/ 654946 h 811007"/>
                <a:gd name="connsiteX12" fmla="*/ 692865 w 696495"/>
                <a:gd name="connsiteY12" fmla="*/ 718715 h 811007"/>
                <a:gd name="connsiteX13" fmla="*/ 598790 w 696495"/>
                <a:gd name="connsiteY13" fmla="*/ 804200 h 811007"/>
                <a:gd name="connsiteX14" fmla="*/ 397242 w 696495"/>
                <a:gd name="connsiteY14" fmla="*/ 678172 h 811007"/>
                <a:gd name="connsiteX15" fmla="*/ 349209 w 696495"/>
                <a:gd name="connsiteY15" fmla="*/ 630688 h 81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6495" h="811007">
                  <a:moveTo>
                    <a:pt x="349209" y="630688"/>
                  </a:moveTo>
                  <a:cubicBezTo>
                    <a:pt x="379994" y="600315"/>
                    <a:pt x="383911" y="579907"/>
                    <a:pt x="363708" y="539088"/>
                  </a:cubicBezTo>
                  <a:cubicBezTo>
                    <a:pt x="329968" y="470920"/>
                    <a:pt x="281728" y="412786"/>
                    <a:pt x="233557" y="354651"/>
                  </a:cubicBezTo>
                  <a:cubicBezTo>
                    <a:pt x="170062" y="278030"/>
                    <a:pt x="102444" y="205121"/>
                    <a:pt x="33246" y="133656"/>
                  </a:cubicBezTo>
                  <a:cubicBezTo>
                    <a:pt x="26237" y="126371"/>
                    <a:pt x="20052" y="117507"/>
                    <a:pt x="8507" y="116682"/>
                  </a:cubicBezTo>
                  <a:cubicBezTo>
                    <a:pt x="8645" y="112696"/>
                    <a:pt x="-7091" y="112696"/>
                    <a:pt x="3904" y="108642"/>
                  </a:cubicBezTo>
                  <a:cubicBezTo>
                    <a:pt x="18265" y="103351"/>
                    <a:pt x="39018" y="124722"/>
                    <a:pt x="50219" y="105619"/>
                  </a:cubicBezTo>
                  <a:cubicBezTo>
                    <a:pt x="63069" y="83698"/>
                    <a:pt x="69735" y="58341"/>
                    <a:pt x="69597" y="31541"/>
                  </a:cubicBezTo>
                  <a:cubicBezTo>
                    <a:pt x="69528" y="21509"/>
                    <a:pt x="59702" y="8864"/>
                    <a:pt x="73171" y="0"/>
                  </a:cubicBezTo>
                  <a:cubicBezTo>
                    <a:pt x="85403" y="14637"/>
                    <a:pt x="104918" y="69"/>
                    <a:pt x="117975" y="11201"/>
                  </a:cubicBezTo>
                  <a:cubicBezTo>
                    <a:pt x="282278" y="173512"/>
                    <a:pt x="431807" y="349085"/>
                    <a:pt x="580855" y="525139"/>
                  </a:cubicBezTo>
                  <a:cubicBezTo>
                    <a:pt x="614871" y="565339"/>
                    <a:pt x="646343" y="607325"/>
                    <a:pt x="669088" y="654946"/>
                  </a:cubicBezTo>
                  <a:cubicBezTo>
                    <a:pt x="678846" y="675355"/>
                    <a:pt x="688123" y="696726"/>
                    <a:pt x="692865" y="718715"/>
                  </a:cubicBezTo>
                  <a:cubicBezTo>
                    <a:pt x="708738" y="792862"/>
                    <a:pt x="671699" y="826533"/>
                    <a:pt x="598790" y="804200"/>
                  </a:cubicBezTo>
                  <a:cubicBezTo>
                    <a:pt x="520659" y="780218"/>
                    <a:pt x="457988" y="730260"/>
                    <a:pt x="397242" y="678172"/>
                  </a:cubicBezTo>
                  <a:cubicBezTo>
                    <a:pt x="380269" y="663673"/>
                    <a:pt x="359723" y="652060"/>
                    <a:pt x="349209" y="630688"/>
                  </a:cubicBezTo>
                  <a:close/>
                </a:path>
              </a:pathLst>
            </a:custGeom>
            <a:solidFill>
              <a:srgbClr val="21475A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CE8111F-D791-4B5C-A0AD-D76696A52FE0}"/>
                </a:ext>
              </a:extLst>
            </p:cNvPr>
            <p:cNvSpPr/>
            <p:nvPr/>
          </p:nvSpPr>
          <p:spPr>
            <a:xfrm rot="1644728">
              <a:off x="5014927" y="1313868"/>
              <a:ext cx="3690954" cy="1171650"/>
            </a:xfrm>
            <a:custGeom>
              <a:avLst/>
              <a:gdLst>
                <a:gd name="connsiteX0" fmla="*/ 1474909 w 3690953"/>
                <a:gd name="connsiteY0" fmla="*/ 1156035 h 1171650"/>
                <a:gd name="connsiteX1" fmla="*/ 945235 w 3690953"/>
                <a:gd name="connsiteY1" fmla="*/ 1139612 h 1171650"/>
                <a:gd name="connsiteX2" fmla="*/ 624668 w 3690953"/>
                <a:gd name="connsiteY2" fmla="*/ 1135832 h 1171650"/>
                <a:gd name="connsiteX3" fmla="*/ 560142 w 3690953"/>
                <a:gd name="connsiteY3" fmla="*/ 1141811 h 1171650"/>
                <a:gd name="connsiteX4" fmla="*/ 399275 w 3690953"/>
                <a:gd name="connsiteY4" fmla="*/ 1144010 h 1171650"/>
                <a:gd name="connsiteX5" fmla="*/ 149968 w 3690953"/>
                <a:gd name="connsiteY5" fmla="*/ 1083057 h 1171650"/>
                <a:gd name="connsiteX6" fmla="*/ 54176 w 3690953"/>
                <a:gd name="connsiteY6" fmla="*/ 1045881 h 1171650"/>
                <a:gd name="connsiteX7" fmla="*/ 22222 w 3690953"/>
                <a:gd name="connsiteY7" fmla="*/ 1014202 h 1171650"/>
                <a:gd name="connsiteX8" fmla="*/ 13495 w 3690953"/>
                <a:gd name="connsiteY8" fmla="*/ 863574 h 1171650"/>
                <a:gd name="connsiteX9" fmla="*/ 57337 w 3690953"/>
                <a:gd name="connsiteY9" fmla="*/ 833544 h 1171650"/>
                <a:gd name="connsiteX10" fmla="*/ 401061 w 3690953"/>
                <a:gd name="connsiteY10" fmla="*/ 826054 h 1171650"/>
                <a:gd name="connsiteX11" fmla="*/ 469298 w 3690953"/>
                <a:gd name="connsiteY11" fmla="*/ 830108 h 1171650"/>
                <a:gd name="connsiteX12" fmla="*/ 487233 w 3690953"/>
                <a:gd name="connsiteY12" fmla="*/ 789496 h 1171650"/>
                <a:gd name="connsiteX13" fmla="*/ 455417 w 3690953"/>
                <a:gd name="connsiteY13" fmla="*/ 651306 h 1171650"/>
                <a:gd name="connsiteX14" fmla="*/ 463663 w 3690953"/>
                <a:gd name="connsiteY14" fmla="*/ 646221 h 1171650"/>
                <a:gd name="connsiteX15" fmla="*/ 643497 w 3690953"/>
                <a:gd name="connsiteY15" fmla="*/ 756993 h 1171650"/>
                <a:gd name="connsiteX16" fmla="*/ 793438 w 3690953"/>
                <a:gd name="connsiteY16" fmla="*/ 858145 h 1171650"/>
                <a:gd name="connsiteX17" fmla="*/ 832194 w 3690953"/>
                <a:gd name="connsiteY17" fmla="*/ 866322 h 1171650"/>
                <a:gd name="connsiteX18" fmla="*/ 1150356 w 3690953"/>
                <a:gd name="connsiteY18" fmla="*/ 803721 h 1171650"/>
                <a:gd name="connsiteX19" fmla="*/ 1460410 w 3690953"/>
                <a:gd name="connsiteY19" fmla="*/ 755069 h 1171650"/>
                <a:gd name="connsiteX20" fmla="*/ 1768745 w 3690953"/>
                <a:gd name="connsiteY20" fmla="*/ 716312 h 1171650"/>
                <a:gd name="connsiteX21" fmla="*/ 2093435 w 3690953"/>
                <a:gd name="connsiteY21" fmla="*/ 705798 h 1171650"/>
                <a:gd name="connsiteX22" fmla="*/ 2353461 w 3690953"/>
                <a:gd name="connsiteY22" fmla="*/ 629453 h 1171650"/>
                <a:gd name="connsiteX23" fmla="*/ 2777104 w 3690953"/>
                <a:gd name="connsiteY23" fmla="*/ 336168 h 1171650"/>
                <a:gd name="connsiteX24" fmla="*/ 3268777 w 3690953"/>
                <a:gd name="connsiteY24" fmla="*/ 37247 h 1171650"/>
                <a:gd name="connsiteX25" fmla="*/ 3480840 w 3690953"/>
                <a:gd name="connsiteY25" fmla="*/ 9485 h 1171650"/>
                <a:gd name="connsiteX26" fmla="*/ 3648854 w 3690953"/>
                <a:gd name="connsiteY26" fmla="*/ 185745 h 1171650"/>
                <a:gd name="connsiteX27" fmla="*/ 3688984 w 3690953"/>
                <a:gd name="connsiteY27" fmla="*/ 340634 h 1171650"/>
                <a:gd name="connsiteX28" fmla="*/ 3655657 w 3690953"/>
                <a:gd name="connsiteY28" fmla="*/ 487758 h 1171650"/>
                <a:gd name="connsiteX29" fmla="*/ 3417345 w 3690953"/>
                <a:gd name="connsiteY29" fmla="*/ 717343 h 1171650"/>
                <a:gd name="connsiteX30" fmla="*/ 2782808 w 3690953"/>
                <a:gd name="connsiteY30" fmla="*/ 1007399 h 1171650"/>
                <a:gd name="connsiteX31" fmla="*/ 2433860 w 3690953"/>
                <a:gd name="connsiteY31" fmla="*/ 1113362 h 1171650"/>
                <a:gd name="connsiteX32" fmla="*/ 1916075 w 3690953"/>
                <a:gd name="connsiteY32" fmla="*/ 1169573 h 1171650"/>
                <a:gd name="connsiteX33" fmla="*/ 1474909 w 3690953"/>
                <a:gd name="connsiteY33" fmla="*/ 1156035 h 11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690953" h="1171650">
                  <a:moveTo>
                    <a:pt x="1474909" y="1156035"/>
                  </a:moveTo>
                  <a:cubicBezTo>
                    <a:pt x="1298305" y="1150950"/>
                    <a:pt x="1121563" y="1149370"/>
                    <a:pt x="945235" y="1139612"/>
                  </a:cubicBezTo>
                  <a:cubicBezTo>
                    <a:pt x="838242" y="1133702"/>
                    <a:pt x="731592" y="1130541"/>
                    <a:pt x="624668" y="1135832"/>
                  </a:cubicBezTo>
                  <a:cubicBezTo>
                    <a:pt x="603091" y="1136863"/>
                    <a:pt x="581651" y="1139749"/>
                    <a:pt x="560142" y="1141811"/>
                  </a:cubicBezTo>
                  <a:cubicBezTo>
                    <a:pt x="506405" y="1142017"/>
                    <a:pt x="451500" y="1135076"/>
                    <a:pt x="399275" y="1144010"/>
                  </a:cubicBezTo>
                  <a:cubicBezTo>
                    <a:pt x="305407" y="1160021"/>
                    <a:pt x="228993" y="1120302"/>
                    <a:pt x="149968" y="1083057"/>
                  </a:cubicBezTo>
                  <a:cubicBezTo>
                    <a:pt x="119045" y="1068489"/>
                    <a:pt x="86541" y="1057082"/>
                    <a:pt x="54176" y="1045881"/>
                  </a:cubicBezTo>
                  <a:cubicBezTo>
                    <a:pt x="37477" y="1040109"/>
                    <a:pt x="31293" y="1027740"/>
                    <a:pt x="22222" y="1014202"/>
                  </a:cubicBezTo>
                  <a:cubicBezTo>
                    <a:pt x="-10556" y="965001"/>
                    <a:pt x="-1348" y="913737"/>
                    <a:pt x="13495" y="863574"/>
                  </a:cubicBezTo>
                  <a:cubicBezTo>
                    <a:pt x="17824" y="849074"/>
                    <a:pt x="30674" y="836705"/>
                    <a:pt x="57337" y="833544"/>
                  </a:cubicBezTo>
                  <a:cubicBezTo>
                    <a:pt x="172095" y="819869"/>
                    <a:pt x="286715" y="832445"/>
                    <a:pt x="401061" y="826054"/>
                  </a:cubicBezTo>
                  <a:cubicBezTo>
                    <a:pt x="424013" y="824749"/>
                    <a:pt x="443116" y="840485"/>
                    <a:pt x="469298" y="830108"/>
                  </a:cubicBezTo>
                  <a:cubicBezTo>
                    <a:pt x="495135" y="819869"/>
                    <a:pt x="494654" y="807088"/>
                    <a:pt x="487233" y="789496"/>
                  </a:cubicBezTo>
                  <a:cubicBezTo>
                    <a:pt x="468473" y="745174"/>
                    <a:pt x="468130" y="696865"/>
                    <a:pt x="455417" y="651306"/>
                  </a:cubicBezTo>
                  <a:cubicBezTo>
                    <a:pt x="455142" y="650412"/>
                    <a:pt x="460777" y="647938"/>
                    <a:pt x="463663" y="646221"/>
                  </a:cubicBezTo>
                  <a:cubicBezTo>
                    <a:pt x="527983" y="676044"/>
                    <a:pt x="584675" y="718237"/>
                    <a:pt x="643497" y="756993"/>
                  </a:cubicBezTo>
                  <a:cubicBezTo>
                    <a:pt x="693797" y="790184"/>
                    <a:pt x="743961" y="823649"/>
                    <a:pt x="793438" y="858145"/>
                  </a:cubicBezTo>
                  <a:cubicBezTo>
                    <a:pt x="806013" y="866941"/>
                    <a:pt x="818726" y="869690"/>
                    <a:pt x="832194" y="866322"/>
                  </a:cubicBezTo>
                  <a:cubicBezTo>
                    <a:pt x="937126" y="839660"/>
                    <a:pt x="1043982" y="822137"/>
                    <a:pt x="1150356" y="803721"/>
                  </a:cubicBezTo>
                  <a:cubicBezTo>
                    <a:pt x="1253364" y="785854"/>
                    <a:pt x="1356784" y="769775"/>
                    <a:pt x="1460410" y="755069"/>
                  </a:cubicBezTo>
                  <a:cubicBezTo>
                    <a:pt x="1563073" y="740501"/>
                    <a:pt x="1666012" y="729643"/>
                    <a:pt x="1768745" y="716312"/>
                  </a:cubicBezTo>
                  <a:cubicBezTo>
                    <a:pt x="1877181" y="715007"/>
                    <a:pt x="1986166" y="690956"/>
                    <a:pt x="2093435" y="705798"/>
                  </a:cubicBezTo>
                  <a:cubicBezTo>
                    <a:pt x="2195617" y="719954"/>
                    <a:pt x="2274505" y="681198"/>
                    <a:pt x="2353461" y="629453"/>
                  </a:cubicBezTo>
                  <a:cubicBezTo>
                    <a:pt x="2497150" y="535242"/>
                    <a:pt x="2635752" y="433746"/>
                    <a:pt x="2777104" y="336168"/>
                  </a:cubicBezTo>
                  <a:cubicBezTo>
                    <a:pt x="2935223" y="227044"/>
                    <a:pt x="3093411" y="117852"/>
                    <a:pt x="3268777" y="37247"/>
                  </a:cubicBezTo>
                  <a:cubicBezTo>
                    <a:pt x="3336052" y="6324"/>
                    <a:pt x="3406969" y="-12367"/>
                    <a:pt x="3480840" y="9485"/>
                  </a:cubicBezTo>
                  <a:cubicBezTo>
                    <a:pt x="3569622" y="35735"/>
                    <a:pt x="3615732" y="105346"/>
                    <a:pt x="3648854" y="185745"/>
                  </a:cubicBezTo>
                  <a:cubicBezTo>
                    <a:pt x="3669331" y="235428"/>
                    <a:pt x="3681219" y="287997"/>
                    <a:pt x="3688984" y="340634"/>
                  </a:cubicBezTo>
                  <a:cubicBezTo>
                    <a:pt x="3696612" y="392516"/>
                    <a:pt x="3681357" y="441786"/>
                    <a:pt x="3655657" y="487758"/>
                  </a:cubicBezTo>
                  <a:cubicBezTo>
                    <a:pt x="3599377" y="588429"/>
                    <a:pt x="3511488" y="656322"/>
                    <a:pt x="3417345" y="717343"/>
                  </a:cubicBezTo>
                  <a:cubicBezTo>
                    <a:pt x="3220125" y="845226"/>
                    <a:pt x="3003597" y="930642"/>
                    <a:pt x="2782808" y="1007399"/>
                  </a:cubicBezTo>
                  <a:cubicBezTo>
                    <a:pt x="2667775" y="1047324"/>
                    <a:pt x="2550680" y="1079828"/>
                    <a:pt x="2433860" y="1113362"/>
                  </a:cubicBezTo>
                  <a:cubicBezTo>
                    <a:pt x="2264610" y="1162014"/>
                    <a:pt x="2091717" y="1177819"/>
                    <a:pt x="1916075" y="1169573"/>
                  </a:cubicBezTo>
                  <a:cubicBezTo>
                    <a:pt x="1866873" y="1167030"/>
                    <a:pt x="1572831" y="1158853"/>
                    <a:pt x="1474909" y="1156035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ECB1C523-CAED-4FA7-9679-12D8C6E70DD7}"/>
                </a:ext>
              </a:extLst>
            </p:cNvPr>
            <p:cNvSpPr/>
            <p:nvPr/>
          </p:nvSpPr>
          <p:spPr>
            <a:xfrm>
              <a:off x="7146071" y="636221"/>
              <a:ext cx="880602" cy="972241"/>
            </a:xfrm>
            <a:custGeom>
              <a:avLst/>
              <a:gdLst>
                <a:gd name="connsiteX0" fmla="*/ 879240 w 880602"/>
                <a:gd name="connsiteY0" fmla="*/ 902362 h 972241"/>
                <a:gd name="connsiteX1" fmla="*/ 837116 w 880602"/>
                <a:gd name="connsiteY1" fmla="*/ 964552 h 972241"/>
                <a:gd name="connsiteX2" fmla="*/ 666147 w 880602"/>
                <a:gd name="connsiteY2" fmla="*/ 942356 h 972241"/>
                <a:gd name="connsiteX3" fmla="*/ 636117 w 880602"/>
                <a:gd name="connsiteY3" fmla="*/ 902637 h 972241"/>
                <a:gd name="connsiteX4" fmla="*/ 616602 w 880602"/>
                <a:gd name="connsiteY4" fmla="*/ 820314 h 972241"/>
                <a:gd name="connsiteX5" fmla="*/ 559910 w 880602"/>
                <a:gd name="connsiteY5" fmla="*/ 595333 h 972241"/>
                <a:gd name="connsiteX6" fmla="*/ 529056 w 880602"/>
                <a:gd name="connsiteY6" fmla="*/ 582345 h 972241"/>
                <a:gd name="connsiteX7" fmla="*/ 455872 w 880602"/>
                <a:gd name="connsiteY7" fmla="*/ 618972 h 972241"/>
                <a:gd name="connsiteX8" fmla="*/ 347367 w 880602"/>
                <a:gd name="connsiteY8" fmla="*/ 610588 h 972241"/>
                <a:gd name="connsiteX9" fmla="*/ 106718 w 880602"/>
                <a:gd name="connsiteY9" fmla="*/ 405879 h 972241"/>
                <a:gd name="connsiteX10" fmla="*/ 34771 w 880602"/>
                <a:gd name="connsiteY10" fmla="*/ 208522 h 972241"/>
                <a:gd name="connsiteX11" fmla="*/ 0 w 880602"/>
                <a:gd name="connsiteY11" fmla="*/ 81601 h 972241"/>
                <a:gd name="connsiteX12" fmla="*/ 592482 w 880602"/>
                <a:gd name="connsiteY12" fmla="*/ 4638 h 972241"/>
                <a:gd name="connsiteX13" fmla="*/ 671438 w 880602"/>
                <a:gd name="connsiteY13" fmla="*/ 36591 h 972241"/>
                <a:gd name="connsiteX14" fmla="*/ 710676 w 880602"/>
                <a:gd name="connsiteY14" fmla="*/ 247691 h 972241"/>
                <a:gd name="connsiteX15" fmla="*/ 696108 w 880602"/>
                <a:gd name="connsiteY15" fmla="*/ 530807 h 972241"/>
                <a:gd name="connsiteX16" fmla="*/ 845843 w 880602"/>
                <a:gd name="connsiteY16" fmla="*/ 859345 h 972241"/>
                <a:gd name="connsiteX17" fmla="*/ 879240 w 880602"/>
                <a:gd name="connsiteY17" fmla="*/ 902362 h 97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80602" h="972241">
                  <a:moveTo>
                    <a:pt x="879240" y="902362"/>
                  </a:moveTo>
                  <a:cubicBezTo>
                    <a:pt x="885562" y="936858"/>
                    <a:pt x="869619" y="955275"/>
                    <a:pt x="837116" y="964552"/>
                  </a:cubicBezTo>
                  <a:cubicBezTo>
                    <a:pt x="776644" y="981868"/>
                    <a:pt x="720503" y="967987"/>
                    <a:pt x="666147" y="942356"/>
                  </a:cubicBezTo>
                  <a:cubicBezTo>
                    <a:pt x="650342" y="934934"/>
                    <a:pt x="640653" y="919542"/>
                    <a:pt x="636117" y="902637"/>
                  </a:cubicBezTo>
                  <a:cubicBezTo>
                    <a:pt x="628833" y="875425"/>
                    <a:pt x="622992" y="847801"/>
                    <a:pt x="616602" y="820314"/>
                  </a:cubicBezTo>
                  <a:cubicBezTo>
                    <a:pt x="597567" y="745343"/>
                    <a:pt x="577639" y="670647"/>
                    <a:pt x="559910" y="595333"/>
                  </a:cubicBezTo>
                  <a:cubicBezTo>
                    <a:pt x="554619" y="572793"/>
                    <a:pt x="548090" y="570801"/>
                    <a:pt x="529056" y="582345"/>
                  </a:cubicBezTo>
                  <a:cubicBezTo>
                    <a:pt x="505761" y="596432"/>
                    <a:pt x="480335" y="606877"/>
                    <a:pt x="455872" y="618972"/>
                  </a:cubicBezTo>
                  <a:cubicBezTo>
                    <a:pt x="418008" y="637594"/>
                    <a:pt x="383856" y="635533"/>
                    <a:pt x="347367" y="610588"/>
                  </a:cubicBezTo>
                  <a:cubicBezTo>
                    <a:pt x="259752" y="550735"/>
                    <a:pt x="167670" y="496861"/>
                    <a:pt x="106718" y="405879"/>
                  </a:cubicBezTo>
                  <a:cubicBezTo>
                    <a:pt x="89745" y="337505"/>
                    <a:pt x="54149" y="275934"/>
                    <a:pt x="34771" y="208522"/>
                  </a:cubicBezTo>
                  <a:cubicBezTo>
                    <a:pt x="22677" y="166330"/>
                    <a:pt x="3573" y="126061"/>
                    <a:pt x="0" y="81601"/>
                  </a:cubicBezTo>
                  <a:cubicBezTo>
                    <a:pt x="201755" y="88542"/>
                    <a:pt x="397462" y="49235"/>
                    <a:pt x="592482" y="4638"/>
                  </a:cubicBezTo>
                  <a:cubicBezTo>
                    <a:pt x="635980" y="-5326"/>
                    <a:pt x="648143" y="-1203"/>
                    <a:pt x="671438" y="36591"/>
                  </a:cubicBezTo>
                  <a:cubicBezTo>
                    <a:pt x="711707" y="101873"/>
                    <a:pt x="719952" y="173133"/>
                    <a:pt x="710676" y="247691"/>
                  </a:cubicBezTo>
                  <a:cubicBezTo>
                    <a:pt x="698925" y="341697"/>
                    <a:pt x="685594" y="435633"/>
                    <a:pt x="696108" y="530807"/>
                  </a:cubicBezTo>
                  <a:cubicBezTo>
                    <a:pt x="710057" y="656766"/>
                    <a:pt x="767780" y="762660"/>
                    <a:pt x="845843" y="859345"/>
                  </a:cubicBezTo>
                  <a:cubicBezTo>
                    <a:pt x="857250" y="873501"/>
                    <a:pt x="868108" y="888000"/>
                    <a:pt x="879240" y="902362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37481835-51E9-41B4-8A5B-D24208696C78}"/>
                </a:ext>
              </a:extLst>
            </p:cNvPr>
            <p:cNvSpPr/>
            <p:nvPr/>
          </p:nvSpPr>
          <p:spPr>
            <a:xfrm>
              <a:off x="7096635" y="1042099"/>
              <a:ext cx="666037" cy="694210"/>
            </a:xfrm>
            <a:custGeom>
              <a:avLst/>
              <a:gdLst>
                <a:gd name="connsiteX0" fmla="*/ 156153 w 666037"/>
                <a:gd name="connsiteY0" fmla="*/ 0 h 694210"/>
                <a:gd name="connsiteX1" fmla="*/ 396802 w 666037"/>
                <a:gd name="connsiteY1" fmla="*/ 204709 h 694210"/>
                <a:gd name="connsiteX2" fmla="*/ 505307 w 666037"/>
                <a:gd name="connsiteY2" fmla="*/ 213093 h 694210"/>
                <a:gd name="connsiteX3" fmla="*/ 578491 w 666037"/>
                <a:gd name="connsiteY3" fmla="*/ 176466 h 694210"/>
                <a:gd name="connsiteX4" fmla="*/ 609345 w 666037"/>
                <a:gd name="connsiteY4" fmla="*/ 189454 h 694210"/>
                <a:gd name="connsiteX5" fmla="*/ 666037 w 666037"/>
                <a:gd name="connsiteY5" fmla="*/ 414435 h 694210"/>
                <a:gd name="connsiteX6" fmla="*/ 143441 w 666037"/>
                <a:gd name="connsiteY6" fmla="*/ 676661 h 694210"/>
                <a:gd name="connsiteX7" fmla="*/ 104272 w 666037"/>
                <a:gd name="connsiteY7" fmla="*/ 689717 h 694210"/>
                <a:gd name="connsiteX8" fmla="*/ 14321 w 666037"/>
                <a:gd name="connsiteY8" fmla="*/ 363996 h 694210"/>
                <a:gd name="connsiteX9" fmla="*/ 78022 w 666037"/>
                <a:gd name="connsiteY9" fmla="*/ 186774 h 694210"/>
                <a:gd name="connsiteX10" fmla="*/ 156153 w 666037"/>
                <a:gd name="connsiteY10" fmla="*/ 0 h 694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037" h="694210">
                  <a:moveTo>
                    <a:pt x="156153" y="0"/>
                  </a:moveTo>
                  <a:cubicBezTo>
                    <a:pt x="217106" y="90982"/>
                    <a:pt x="309256" y="144856"/>
                    <a:pt x="396802" y="204709"/>
                  </a:cubicBezTo>
                  <a:cubicBezTo>
                    <a:pt x="433291" y="229654"/>
                    <a:pt x="467444" y="231715"/>
                    <a:pt x="505307" y="213093"/>
                  </a:cubicBezTo>
                  <a:cubicBezTo>
                    <a:pt x="529770" y="201067"/>
                    <a:pt x="555265" y="190554"/>
                    <a:pt x="578491" y="176466"/>
                  </a:cubicBezTo>
                  <a:cubicBezTo>
                    <a:pt x="597525" y="164991"/>
                    <a:pt x="604054" y="166915"/>
                    <a:pt x="609345" y="189454"/>
                  </a:cubicBezTo>
                  <a:cubicBezTo>
                    <a:pt x="627005" y="264700"/>
                    <a:pt x="646933" y="339464"/>
                    <a:pt x="666037" y="414435"/>
                  </a:cubicBezTo>
                  <a:cubicBezTo>
                    <a:pt x="455349" y="429140"/>
                    <a:pt x="290015" y="534347"/>
                    <a:pt x="143441" y="676661"/>
                  </a:cubicBezTo>
                  <a:cubicBezTo>
                    <a:pt x="132308" y="687518"/>
                    <a:pt x="122757" y="701536"/>
                    <a:pt x="104272" y="689717"/>
                  </a:cubicBezTo>
                  <a:cubicBezTo>
                    <a:pt x="-8425" y="617495"/>
                    <a:pt x="-13854" y="482328"/>
                    <a:pt x="14321" y="363996"/>
                  </a:cubicBezTo>
                  <a:cubicBezTo>
                    <a:pt x="28889" y="302769"/>
                    <a:pt x="52252" y="244016"/>
                    <a:pt x="78022" y="186774"/>
                  </a:cubicBezTo>
                  <a:cubicBezTo>
                    <a:pt x="92246" y="155301"/>
                    <a:pt x="172302" y="24120"/>
                    <a:pt x="156153" y="0"/>
                  </a:cubicBezTo>
                  <a:close/>
                </a:path>
              </a:pathLst>
            </a:custGeom>
            <a:solidFill>
              <a:srgbClr val="21475A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66E8A302-3A15-4E16-B53F-C7EB6B4CABD7}"/>
                </a:ext>
              </a:extLst>
            </p:cNvPr>
            <p:cNvSpPr/>
            <p:nvPr/>
          </p:nvSpPr>
          <p:spPr>
            <a:xfrm>
              <a:off x="5429303" y="3827148"/>
              <a:ext cx="1180497" cy="1087684"/>
            </a:xfrm>
            <a:custGeom>
              <a:avLst/>
              <a:gdLst>
                <a:gd name="connsiteX0" fmla="*/ 0 w 1180497"/>
                <a:gd name="connsiteY0" fmla="*/ 1060722 h 1087684"/>
                <a:gd name="connsiteX1" fmla="*/ 453466 w 1180497"/>
                <a:gd name="connsiteY1" fmla="*/ 621343 h 1087684"/>
                <a:gd name="connsiteX2" fmla="*/ 671782 w 1180497"/>
                <a:gd name="connsiteY2" fmla="*/ 488237 h 1087684"/>
                <a:gd name="connsiteX3" fmla="*/ 731910 w 1180497"/>
                <a:gd name="connsiteY3" fmla="*/ 450374 h 1087684"/>
                <a:gd name="connsiteX4" fmla="*/ 1059485 w 1180497"/>
                <a:gd name="connsiteY4" fmla="*/ 129395 h 1087684"/>
                <a:gd name="connsiteX5" fmla="*/ 1180497 w 1180497"/>
                <a:gd name="connsiteY5" fmla="*/ 0 h 1087684"/>
                <a:gd name="connsiteX6" fmla="*/ 1081544 w 1180497"/>
                <a:gd name="connsiteY6" fmla="*/ 282841 h 1087684"/>
                <a:gd name="connsiteX7" fmla="*/ 965343 w 1180497"/>
                <a:gd name="connsiteY7" fmla="*/ 563689 h 1087684"/>
                <a:gd name="connsiteX8" fmla="*/ 889960 w 1180497"/>
                <a:gd name="connsiteY8" fmla="*/ 652884 h 1087684"/>
                <a:gd name="connsiteX9" fmla="*/ 844194 w 1180497"/>
                <a:gd name="connsiteY9" fmla="*/ 705728 h 1087684"/>
                <a:gd name="connsiteX10" fmla="*/ 812652 w 1180497"/>
                <a:gd name="connsiteY10" fmla="*/ 758572 h 1087684"/>
                <a:gd name="connsiteX11" fmla="*/ 509196 w 1180497"/>
                <a:gd name="connsiteY11" fmla="*/ 1028288 h 1087684"/>
                <a:gd name="connsiteX12" fmla="*/ 484389 w 1180497"/>
                <a:gd name="connsiteY12" fmla="*/ 1033442 h 1087684"/>
                <a:gd name="connsiteX13" fmla="*/ 488856 w 1180497"/>
                <a:gd name="connsiteY13" fmla="*/ 1005748 h 1087684"/>
                <a:gd name="connsiteX14" fmla="*/ 568981 w 1180497"/>
                <a:gd name="connsiteY14" fmla="*/ 882538 h 1087684"/>
                <a:gd name="connsiteX15" fmla="*/ 589046 w 1180497"/>
                <a:gd name="connsiteY15" fmla="*/ 848454 h 1087684"/>
                <a:gd name="connsiteX16" fmla="*/ 381176 w 1180497"/>
                <a:gd name="connsiteY16" fmla="*/ 990768 h 1087684"/>
                <a:gd name="connsiteX17" fmla="*/ 236800 w 1180497"/>
                <a:gd name="connsiteY17" fmla="*/ 1072542 h 1087684"/>
                <a:gd name="connsiteX18" fmla="*/ 202992 w 1180497"/>
                <a:gd name="connsiteY18" fmla="*/ 1076734 h 1087684"/>
                <a:gd name="connsiteX19" fmla="*/ 44735 w 1180497"/>
                <a:gd name="connsiteY19" fmla="*/ 1076321 h 1087684"/>
                <a:gd name="connsiteX20" fmla="*/ 0 w 1180497"/>
                <a:gd name="connsiteY20" fmla="*/ 1060722 h 108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80497" h="1087684">
                  <a:moveTo>
                    <a:pt x="0" y="1060722"/>
                  </a:moveTo>
                  <a:cubicBezTo>
                    <a:pt x="148086" y="911056"/>
                    <a:pt x="292118" y="757129"/>
                    <a:pt x="453466" y="621343"/>
                  </a:cubicBezTo>
                  <a:cubicBezTo>
                    <a:pt x="518885" y="566300"/>
                    <a:pt x="594818" y="525551"/>
                    <a:pt x="671782" y="488237"/>
                  </a:cubicBezTo>
                  <a:cubicBezTo>
                    <a:pt x="693634" y="477655"/>
                    <a:pt x="714112" y="466523"/>
                    <a:pt x="731910" y="450374"/>
                  </a:cubicBezTo>
                  <a:cubicBezTo>
                    <a:pt x="845156" y="347504"/>
                    <a:pt x="952836" y="238999"/>
                    <a:pt x="1059485" y="129395"/>
                  </a:cubicBezTo>
                  <a:cubicBezTo>
                    <a:pt x="1100648" y="87065"/>
                    <a:pt x="1140228" y="43154"/>
                    <a:pt x="1180497" y="0"/>
                  </a:cubicBezTo>
                  <a:cubicBezTo>
                    <a:pt x="1154797" y="96823"/>
                    <a:pt x="1116796" y="189454"/>
                    <a:pt x="1081544" y="282841"/>
                  </a:cubicBezTo>
                  <a:cubicBezTo>
                    <a:pt x="1044368" y="381451"/>
                    <a:pt x="1005474" y="466110"/>
                    <a:pt x="965343" y="563689"/>
                  </a:cubicBezTo>
                  <a:cubicBezTo>
                    <a:pt x="949813" y="601415"/>
                    <a:pt x="924731" y="615502"/>
                    <a:pt x="889960" y="652884"/>
                  </a:cubicBezTo>
                  <a:cubicBezTo>
                    <a:pt x="869276" y="671301"/>
                    <a:pt x="860136" y="684632"/>
                    <a:pt x="844194" y="705728"/>
                  </a:cubicBezTo>
                  <a:cubicBezTo>
                    <a:pt x="839452" y="710332"/>
                    <a:pt x="826671" y="737682"/>
                    <a:pt x="812652" y="758572"/>
                  </a:cubicBezTo>
                  <a:cubicBezTo>
                    <a:pt x="729023" y="883294"/>
                    <a:pt x="637904" y="957715"/>
                    <a:pt x="509196" y="1028288"/>
                  </a:cubicBezTo>
                  <a:cubicBezTo>
                    <a:pt x="501363" y="1032617"/>
                    <a:pt x="491880" y="1040382"/>
                    <a:pt x="484389" y="1033442"/>
                  </a:cubicBezTo>
                  <a:cubicBezTo>
                    <a:pt x="474769" y="1024577"/>
                    <a:pt x="484527" y="1014201"/>
                    <a:pt x="488856" y="1005748"/>
                  </a:cubicBezTo>
                  <a:cubicBezTo>
                    <a:pt x="511327" y="961975"/>
                    <a:pt x="540875" y="922669"/>
                    <a:pt x="568981" y="882538"/>
                  </a:cubicBezTo>
                  <a:cubicBezTo>
                    <a:pt x="576471" y="871818"/>
                    <a:pt x="583686" y="860961"/>
                    <a:pt x="589046" y="848454"/>
                  </a:cubicBezTo>
                  <a:cubicBezTo>
                    <a:pt x="515106" y="889891"/>
                    <a:pt x="449412" y="942116"/>
                    <a:pt x="381176" y="990768"/>
                  </a:cubicBezTo>
                  <a:cubicBezTo>
                    <a:pt x="336028" y="1022996"/>
                    <a:pt x="295004" y="1063128"/>
                    <a:pt x="236800" y="1072542"/>
                  </a:cubicBezTo>
                  <a:cubicBezTo>
                    <a:pt x="225599" y="1074329"/>
                    <a:pt x="214261" y="1075359"/>
                    <a:pt x="202992" y="1076734"/>
                  </a:cubicBezTo>
                  <a:cubicBezTo>
                    <a:pt x="120805" y="1097418"/>
                    <a:pt x="108849" y="1083811"/>
                    <a:pt x="44735" y="1076321"/>
                  </a:cubicBezTo>
                  <a:cubicBezTo>
                    <a:pt x="27212" y="1078314"/>
                    <a:pt x="14568" y="1066838"/>
                    <a:pt x="0" y="1060722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69B66820-8396-409B-80A9-9948F9AB1A36}"/>
              </a:ext>
            </a:extLst>
          </p:cNvPr>
          <p:cNvSpPr txBox="1"/>
          <p:nvPr/>
        </p:nvSpPr>
        <p:spPr>
          <a:xfrm>
            <a:off x="2196754" y="1844517"/>
            <a:ext cx="4867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591A6848-D77A-4670-B6B0-A6390B7A2051}"/>
              </a:ext>
            </a:extLst>
          </p:cNvPr>
          <p:cNvGrpSpPr/>
          <p:nvPr/>
        </p:nvGrpSpPr>
        <p:grpSpPr>
          <a:xfrm>
            <a:off x="706129" y="3630278"/>
            <a:ext cx="1751660" cy="2605880"/>
            <a:chOff x="-475010" y="1042170"/>
            <a:chExt cx="3859356" cy="2605880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D4497953-1BC5-41E7-BEC6-7107D466BC06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1F8E0CCD-5519-49CF-A84E-E466A6E8C5BF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 </a:t>
              </a: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ED9A4A51-CE55-437D-8AC0-A7C4E91A10B0}"/>
              </a:ext>
            </a:extLst>
          </p:cNvPr>
          <p:cNvGrpSpPr/>
          <p:nvPr/>
        </p:nvGrpSpPr>
        <p:grpSpPr>
          <a:xfrm>
            <a:off x="2917029" y="3630278"/>
            <a:ext cx="1751660" cy="2605880"/>
            <a:chOff x="-475010" y="1042170"/>
            <a:chExt cx="3859356" cy="2605880"/>
          </a:xfrm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84F359CD-3ABD-4C91-B21B-BCB6107BFA6A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E23DBB90-9C7C-42BD-AE62-619AE35EEDF7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 </a:t>
              </a: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1074207-175C-4D81-B236-7509923DE88F}"/>
              </a:ext>
            </a:extLst>
          </p:cNvPr>
          <p:cNvGrpSpPr/>
          <p:nvPr/>
        </p:nvGrpSpPr>
        <p:grpSpPr>
          <a:xfrm>
            <a:off x="5127930" y="3630278"/>
            <a:ext cx="1751660" cy="2605880"/>
            <a:chOff x="-475010" y="1042170"/>
            <a:chExt cx="3859356" cy="2605880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4361D522-8D6E-4CB7-986D-B73557F9F2A6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EEDE642F-1B31-4012-A2E4-EA67E516F58E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 </a:t>
              </a:r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8B5FF94C-69EE-4EAD-AAD8-0DF7DF62A69F}"/>
              </a:ext>
            </a:extLst>
          </p:cNvPr>
          <p:cNvSpPr txBox="1"/>
          <p:nvPr/>
        </p:nvSpPr>
        <p:spPr>
          <a:xfrm>
            <a:off x="711628" y="2497199"/>
            <a:ext cx="6352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B69AEB8-0BBF-4083-AA8D-2C2328BEAAB4}"/>
              </a:ext>
            </a:extLst>
          </p:cNvPr>
          <p:cNvGrpSpPr/>
          <p:nvPr/>
        </p:nvGrpSpPr>
        <p:grpSpPr>
          <a:xfrm>
            <a:off x="792236" y="1947252"/>
            <a:ext cx="1398622" cy="458821"/>
            <a:chOff x="792236" y="1947252"/>
            <a:chExt cx="1398622" cy="458821"/>
          </a:xfrm>
        </p:grpSpPr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19E1A2AB-DE2A-4843-B712-778CE6C489B4}"/>
                </a:ext>
              </a:extLst>
            </p:cNvPr>
            <p:cNvSpPr txBox="1"/>
            <p:nvPr/>
          </p:nvSpPr>
          <p:spPr>
            <a:xfrm>
              <a:off x="792236" y="1947252"/>
              <a:ext cx="1398622" cy="242120"/>
            </a:xfrm>
            <a:custGeom>
              <a:avLst/>
              <a:gdLst/>
              <a:ahLst/>
              <a:cxnLst/>
              <a:rect l="l" t="t" r="r" b="b"/>
              <a:pathLst>
                <a:path w="1398622" h="242120">
                  <a:moveTo>
                    <a:pt x="1051818" y="72796"/>
                  </a:moveTo>
                  <a:lnTo>
                    <a:pt x="1032819" y="140935"/>
                  </a:lnTo>
                  <a:lnTo>
                    <a:pt x="1070822" y="140935"/>
                  </a:lnTo>
                  <a:close/>
                  <a:moveTo>
                    <a:pt x="374475" y="53345"/>
                  </a:moveTo>
                  <a:cubicBezTo>
                    <a:pt x="350843" y="53345"/>
                    <a:pt x="339026" y="76634"/>
                    <a:pt x="339026" y="123211"/>
                  </a:cubicBezTo>
                  <a:cubicBezTo>
                    <a:pt x="339026" y="166920"/>
                    <a:pt x="350384" y="188774"/>
                    <a:pt x="373099" y="188774"/>
                  </a:cubicBezTo>
                  <a:cubicBezTo>
                    <a:pt x="385259" y="188774"/>
                    <a:pt x="394007" y="183468"/>
                    <a:pt x="399341" y="172857"/>
                  </a:cubicBezTo>
                  <a:cubicBezTo>
                    <a:pt x="404676" y="162245"/>
                    <a:pt x="407343" y="142828"/>
                    <a:pt x="407343" y="114607"/>
                  </a:cubicBezTo>
                  <a:cubicBezTo>
                    <a:pt x="407343" y="73766"/>
                    <a:pt x="396387" y="53345"/>
                    <a:pt x="374475" y="53345"/>
                  </a:cubicBezTo>
                  <a:close/>
                  <a:moveTo>
                    <a:pt x="1233939" y="3613"/>
                  </a:moveTo>
                  <a:lnTo>
                    <a:pt x="1306042" y="3613"/>
                  </a:lnTo>
                  <a:lnTo>
                    <a:pt x="1306042" y="180858"/>
                  </a:lnTo>
                  <a:lnTo>
                    <a:pt x="1398622" y="180858"/>
                  </a:lnTo>
                  <a:lnTo>
                    <a:pt x="1398622" y="238506"/>
                  </a:lnTo>
                  <a:lnTo>
                    <a:pt x="1233939" y="238506"/>
                  </a:lnTo>
                  <a:close/>
                  <a:moveTo>
                    <a:pt x="1020437" y="3613"/>
                  </a:moveTo>
                  <a:lnTo>
                    <a:pt x="1096669" y="3613"/>
                  </a:lnTo>
                  <a:lnTo>
                    <a:pt x="1170339" y="238506"/>
                  </a:lnTo>
                  <a:lnTo>
                    <a:pt x="1096761" y="238506"/>
                  </a:lnTo>
                  <a:lnTo>
                    <a:pt x="1083486" y="192216"/>
                  </a:lnTo>
                  <a:lnTo>
                    <a:pt x="1020560" y="192216"/>
                  </a:lnTo>
                  <a:lnTo>
                    <a:pt x="1006458" y="238506"/>
                  </a:lnTo>
                  <a:lnTo>
                    <a:pt x="947923" y="238506"/>
                  </a:lnTo>
                  <a:close/>
                  <a:moveTo>
                    <a:pt x="814839" y="3613"/>
                  </a:moveTo>
                  <a:lnTo>
                    <a:pt x="886942" y="3613"/>
                  </a:lnTo>
                  <a:lnTo>
                    <a:pt x="886942" y="238506"/>
                  </a:lnTo>
                  <a:lnTo>
                    <a:pt x="814839" y="238506"/>
                  </a:lnTo>
                  <a:close/>
                  <a:moveTo>
                    <a:pt x="652826" y="0"/>
                  </a:moveTo>
                  <a:cubicBezTo>
                    <a:pt x="683915" y="0"/>
                    <a:pt x="707806" y="8604"/>
                    <a:pt x="724498" y="25812"/>
                  </a:cubicBezTo>
                  <a:cubicBezTo>
                    <a:pt x="741190" y="43020"/>
                    <a:pt x="750626" y="65850"/>
                    <a:pt x="752806" y="94301"/>
                  </a:cubicBezTo>
                  <a:lnTo>
                    <a:pt x="685521" y="97915"/>
                  </a:lnTo>
                  <a:cubicBezTo>
                    <a:pt x="685521" y="82198"/>
                    <a:pt x="682510" y="70840"/>
                    <a:pt x="676487" y="63842"/>
                  </a:cubicBezTo>
                  <a:cubicBezTo>
                    <a:pt x="670464" y="56844"/>
                    <a:pt x="663380" y="53345"/>
                    <a:pt x="655235" y="53345"/>
                  </a:cubicBezTo>
                  <a:cubicBezTo>
                    <a:pt x="632520" y="53345"/>
                    <a:pt x="621162" y="76175"/>
                    <a:pt x="621162" y="121834"/>
                  </a:cubicBezTo>
                  <a:cubicBezTo>
                    <a:pt x="621162" y="147417"/>
                    <a:pt x="624117" y="164797"/>
                    <a:pt x="630025" y="173975"/>
                  </a:cubicBezTo>
                  <a:cubicBezTo>
                    <a:pt x="635933" y="183153"/>
                    <a:pt x="644222" y="187742"/>
                    <a:pt x="654891" y="187742"/>
                  </a:cubicBezTo>
                  <a:cubicBezTo>
                    <a:pt x="673934" y="187742"/>
                    <a:pt x="684604" y="174778"/>
                    <a:pt x="686898" y="148851"/>
                  </a:cubicBezTo>
                  <a:lnTo>
                    <a:pt x="752806" y="152809"/>
                  </a:lnTo>
                  <a:cubicBezTo>
                    <a:pt x="749708" y="181604"/>
                    <a:pt x="739068" y="203688"/>
                    <a:pt x="720884" y="219061"/>
                  </a:cubicBezTo>
                  <a:cubicBezTo>
                    <a:pt x="702701" y="234433"/>
                    <a:pt x="680359" y="242120"/>
                    <a:pt x="653858" y="242120"/>
                  </a:cubicBezTo>
                  <a:cubicBezTo>
                    <a:pt x="621966" y="242120"/>
                    <a:pt x="596211" y="231565"/>
                    <a:pt x="576593" y="210457"/>
                  </a:cubicBezTo>
                  <a:cubicBezTo>
                    <a:pt x="556976" y="189348"/>
                    <a:pt x="547167" y="160208"/>
                    <a:pt x="547167" y="123039"/>
                  </a:cubicBezTo>
                  <a:cubicBezTo>
                    <a:pt x="547167" y="86213"/>
                    <a:pt x="556459" y="56500"/>
                    <a:pt x="575044" y="33900"/>
                  </a:cubicBezTo>
                  <a:cubicBezTo>
                    <a:pt x="593629" y="11300"/>
                    <a:pt x="619556" y="0"/>
                    <a:pt x="652826" y="0"/>
                  </a:cubicBezTo>
                  <a:close/>
                  <a:moveTo>
                    <a:pt x="374131" y="0"/>
                  </a:moveTo>
                  <a:cubicBezTo>
                    <a:pt x="406827" y="0"/>
                    <a:pt x="433471" y="10783"/>
                    <a:pt x="454063" y="32351"/>
                  </a:cubicBezTo>
                  <a:cubicBezTo>
                    <a:pt x="474656" y="53919"/>
                    <a:pt x="484952" y="82714"/>
                    <a:pt x="484952" y="118737"/>
                  </a:cubicBezTo>
                  <a:cubicBezTo>
                    <a:pt x="484952" y="156021"/>
                    <a:pt x="474570" y="185906"/>
                    <a:pt x="453805" y="208392"/>
                  </a:cubicBezTo>
                  <a:cubicBezTo>
                    <a:pt x="433041" y="230877"/>
                    <a:pt x="406253" y="242120"/>
                    <a:pt x="373443" y="242120"/>
                  </a:cubicBezTo>
                  <a:cubicBezTo>
                    <a:pt x="340403" y="242120"/>
                    <a:pt x="313472" y="231164"/>
                    <a:pt x="292650" y="209252"/>
                  </a:cubicBezTo>
                  <a:cubicBezTo>
                    <a:pt x="271828" y="187340"/>
                    <a:pt x="261417" y="158029"/>
                    <a:pt x="261417" y="121318"/>
                  </a:cubicBezTo>
                  <a:cubicBezTo>
                    <a:pt x="261417" y="86213"/>
                    <a:pt x="271369" y="57217"/>
                    <a:pt x="291273" y="34330"/>
                  </a:cubicBezTo>
                  <a:cubicBezTo>
                    <a:pt x="311178" y="11443"/>
                    <a:pt x="338797" y="0"/>
                    <a:pt x="374131" y="0"/>
                  </a:cubicBezTo>
                  <a:close/>
                  <a:moveTo>
                    <a:pt x="109617" y="0"/>
                  </a:moveTo>
                  <a:cubicBezTo>
                    <a:pt x="157456" y="0"/>
                    <a:pt x="189062" y="19216"/>
                    <a:pt x="204434" y="57647"/>
                  </a:cubicBezTo>
                  <a:lnTo>
                    <a:pt x="144722" y="75716"/>
                  </a:lnTo>
                  <a:cubicBezTo>
                    <a:pt x="138527" y="59999"/>
                    <a:pt x="125965" y="52141"/>
                    <a:pt x="107036" y="52141"/>
                  </a:cubicBezTo>
                  <a:cubicBezTo>
                    <a:pt x="91319" y="52141"/>
                    <a:pt x="83460" y="57016"/>
                    <a:pt x="83460" y="66768"/>
                  </a:cubicBezTo>
                  <a:cubicBezTo>
                    <a:pt x="83460" y="71127"/>
                    <a:pt x="85239" y="74511"/>
                    <a:pt x="88795" y="76921"/>
                  </a:cubicBezTo>
                  <a:cubicBezTo>
                    <a:pt x="92351" y="79330"/>
                    <a:pt x="99236" y="81621"/>
                    <a:pt x="109448" y="83793"/>
                  </a:cubicBezTo>
                  <a:cubicBezTo>
                    <a:pt x="137560" y="89737"/>
                    <a:pt x="157525" y="94995"/>
                    <a:pt x="169344" y="99568"/>
                  </a:cubicBezTo>
                  <a:cubicBezTo>
                    <a:pt x="181163" y="104141"/>
                    <a:pt x="191028" y="111966"/>
                    <a:pt x="198937" y="123044"/>
                  </a:cubicBezTo>
                  <a:cubicBezTo>
                    <a:pt x="206847" y="134122"/>
                    <a:pt x="210802" y="147180"/>
                    <a:pt x="210802" y="162220"/>
                  </a:cubicBezTo>
                  <a:cubicBezTo>
                    <a:pt x="210802" y="185983"/>
                    <a:pt x="201165" y="205241"/>
                    <a:pt x="181892" y="219992"/>
                  </a:cubicBezTo>
                  <a:cubicBezTo>
                    <a:pt x="162618" y="234744"/>
                    <a:pt x="137322" y="242120"/>
                    <a:pt x="106003" y="242120"/>
                  </a:cubicBezTo>
                  <a:cubicBezTo>
                    <a:pt x="48757" y="242120"/>
                    <a:pt x="13423" y="218258"/>
                    <a:pt x="0" y="170533"/>
                  </a:cubicBezTo>
                  <a:lnTo>
                    <a:pt x="66941" y="158488"/>
                  </a:lnTo>
                  <a:cubicBezTo>
                    <a:pt x="72562" y="177417"/>
                    <a:pt x="87017" y="186881"/>
                    <a:pt x="110305" y="186881"/>
                  </a:cubicBezTo>
                  <a:cubicBezTo>
                    <a:pt x="128431" y="186881"/>
                    <a:pt x="137494" y="182063"/>
                    <a:pt x="137494" y="172426"/>
                  </a:cubicBezTo>
                  <a:cubicBezTo>
                    <a:pt x="137494" y="167379"/>
                    <a:pt x="135401" y="163449"/>
                    <a:pt x="131213" y="160639"/>
                  </a:cubicBezTo>
                  <a:cubicBezTo>
                    <a:pt x="127026" y="157828"/>
                    <a:pt x="119540" y="155336"/>
                    <a:pt x="108754" y="153161"/>
                  </a:cubicBezTo>
                  <a:cubicBezTo>
                    <a:pt x="67563" y="145267"/>
                    <a:pt x="41119" y="134951"/>
                    <a:pt x="29421" y="122213"/>
                  </a:cubicBezTo>
                  <a:cubicBezTo>
                    <a:pt x="17723" y="109476"/>
                    <a:pt x="11874" y="94500"/>
                    <a:pt x="11874" y="77286"/>
                  </a:cubicBezTo>
                  <a:cubicBezTo>
                    <a:pt x="11874" y="55140"/>
                    <a:pt x="20278" y="36722"/>
                    <a:pt x="37084" y="22033"/>
                  </a:cubicBezTo>
                  <a:cubicBezTo>
                    <a:pt x="53891" y="7344"/>
                    <a:pt x="78069" y="0"/>
                    <a:pt x="1096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800" spc="300" dirty="0">
                <a:solidFill>
                  <a:schemeClr val="accent3"/>
                </a:solidFill>
                <a:latin typeface="Franklin Gothic Heavy" panose="020B0903020102020204" pitchFamily="34" charset="0"/>
                <a:cs typeface="Arial" pitchFamily="34" charset="0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4EE73D48-D894-48B1-867D-59AA2902168E}"/>
                </a:ext>
              </a:extLst>
            </p:cNvPr>
            <p:cNvSpPr txBox="1"/>
            <p:nvPr/>
          </p:nvSpPr>
          <p:spPr>
            <a:xfrm>
              <a:off x="1358909" y="2275724"/>
              <a:ext cx="812129" cy="130349"/>
            </a:xfrm>
            <a:custGeom>
              <a:avLst/>
              <a:gdLst/>
              <a:ahLst/>
              <a:cxnLst/>
              <a:rect l="l" t="t" r="r" b="b"/>
              <a:pathLst>
                <a:path w="1597503" h="256403">
                  <a:moveTo>
                    <a:pt x="274760" y="104798"/>
                  </a:moveTo>
                  <a:cubicBezTo>
                    <a:pt x="262141" y="104798"/>
                    <a:pt x="251529" y="109617"/>
                    <a:pt x="242925" y="119253"/>
                  </a:cubicBezTo>
                  <a:cubicBezTo>
                    <a:pt x="234321" y="128890"/>
                    <a:pt x="230019" y="142771"/>
                    <a:pt x="230019" y="160897"/>
                  </a:cubicBezTo>
                  <a:cubicBezTo>
                    <a:pt x="230019" y="179023"/>
                    <a:pt x="234321" y="192905"/>
                    <a:pt x="242925" y="202541"/>
                  </a:cubicBezTo>
                  <a:cubicBezTo>
                    <a:pt x="251529" y="212178"/>
                    <a:pt x="262141" y="216996"/>
                    <a:pt x="274760" y="216996"/>
                  </a:cubicBezTo>
                  <a:cubicBezTo>
                    <a:pt x="287380" y="216996"/>
                    <a:pt x="297963" y="212178"/>
                    <a:pt x="306509" y="202541"/>
                  </a:cubicBezTo>
                  <a:cubicBezTo>
                    <a:pt x="315056" y="192905"/>
                    <a:pt x="319330" y="178909"/>
                    <a:pt x="319330" y="160553"/>
                  </a:cubicBezTo>
                  <a:cubicBezTo>
                    <a:pt x="319330" y="142657"/>
                    <a:pt x="315056" y="128890"/>
                    <a:pt x="306509" y="119253"/>
                  </a:cubicBezTo>
                  <a:cubicBezTo>
                    <a:pt x="297963" y="109617"/>
                    <a:pt x="287380" y="104798"/>
                    <a:pt x="274760" y="104798"/>
                  </a:cubicBezTo>
                  <a:close/>
                  <a:moveTo>
                    <a:pt x="1508880" y="102389"/>
                  </a:moveTo>
                  <a:cubicBezTo>
                    <a:pt x="1497408" y="102389"/>
                    <a:pt x="1487800" y="106949"/>
                    <a:pt x="1480056" y="116070"/>
                  </a:cubicBezTo>
                  <a:cubicBezTo>
                    <a:pt x="1472313" y="125190"/>
                    <a:pt x="1468441" y="138813"/>
                    <a:pt x="1468441" y="156939"/>
                  </a:cubicBezTo>
                  <a:cubicBezTo>
                    <a:pt x="1468441" y="176442"/>
                    <a:pt x="1471137" y="190553"/>
                    <a:pt x="1476528" y="199272"/>
                  </a:cubicBezTo>
                  <a:cubicBezTo>
                    <a:pt x="1484330" y="211891"/>
                    <a:pt x="1495228" y="218201"/>
                    <a:pt x="1509224" y="218201"/>
                  </a:cubicBezTo>
                  <a:cubicBezTo>
                    <a:pt x="1520352" y="218201"/>
                    <a:pt x="1529817" y="213468"/>
                    <a:pt x="1537618" y="204004"/>
                  </a:cubicBezTo>
                  <a:cubicBezTo>
                    <a:pt x="1545419" y="194539"/>
                    <a:pt x="1549320" y="180400"/>
                    <a:pt x="1549320" y="161586"/>
                  </a:cubicBezTo>
                  <a:cubicBezTo>
                    <a:pt x="1549320" y="140592"/>
                    <a:pt x="1545534" y="125477"/>
                    <a:pt x="1537962" y="116242"/>
                  </a:cubicBezTo>
                  <a:cubicBezTo>
                    <a:pt x="1530390" y="107007"/>
                    <a:pt x="1520696" y="102389"/>
                    <a:pt x="1508880" y="102389"/>
                  </a:cubicBezTo>
                  <a:close/>
                  <a:moveTo>
                    <a:pt x="1321538" y="102389"/>
                  </a:moveTo>
                  <a:cubicBezTo>
                    <a:pt x="1310984" y="102389"/>
                    <a:pt x="1302265" y="106232"/>
                    <a:pt x="1295382" y="113919"/>
                  </a:cubicBezTo>
                  <a:cubicBezTo>
                    <a:pt x="1288498" y="121605"/>
                    <a:pt x="1285114" y="132045"/>
                    <a:pt x="1285229" y="145238"/>
                  </a:cubicBezTo>
                  <a:lnTo>
                    <a:pt x="1357503" y="145238"/>
                  </a:lnTo>
                  <a:cubicBezTo>
                    <a:pt x="1357159" y="131242"/>
                    <a:pt x="1353546" y="120601"/>
                    <a:pt x="1346662" y="113316"/>
                  </a:cubicBezTo>
                  <a:cubicBezTo>
                    <a:pt x="1339779" y="106032"/>
                    <a:pt x="1331404" y="102389"/>
                    <a:pt x="1321538" y="102389"/>
                  </a:cubicBezTo>
                  <a:close/>
                  <a:moveTo>
                    <a:pt x="864338" y="102389"/>
                  </a:moveTo>
                  <a:cubicBezTo>
                    <a:pt x="853784" y="102389"/>
                    <a:pt x="845065" y="106232"/>
                    <a:pt x="838182" y="113919"/>
                  </a:cubicBezTo>
                  <a:cubicBezTo>
                    <a:pt x="831298" y="121605"/>
                    <a:pt x="827914" y="132045"/>
                    <a:pt x="828029" y="145238"/>
                  </a:cubicBezTo>
                  <a:lnTo>
                    <a:pt x="900303" y="145238"/>
                  </a:lnTo>
                  <a:cubicBezTo>
                    <a:pt x="899959" y="131242"/>
                    <a:pt x="896346" y="120601"/>
                    <a:pt x="889462" y="113316"/>
                  </a:cubicBezTo>
                  <a:cubicBezTo>
                    <a:pt x="882579" y="106032"/>
                    <a:pt x="874204" y="102389"/>
                    <a:pt x="864338" y="102389"/>
                  </a:cubicBezTo>
                  <a:close/>
                  <a:moveTo>
                    <a:pt x="1318613" y="65391"/>
                  </a:moveTo>
                  <a:cubicBezTo>
                    <a:pt x="1345802" y="65391"/>
                    <a:pt x="1367255" y="74368"/>
                    <a:pt x="1382972" y="92322"/>
                  </a:cubicBezTo>
                  <a:cubicBezTo>
                    <a:pt x="1398688" y="110276"/>
                    <a:pt x="1406203" y="137781"/>
                    <a:pt x="1405514" y="174836"/>
                  </a:cubicBezTo>
                  <a:lnTo>
                    <a:pt x="1284368" y="174836"/>
                  </a:lnTo>
                  <a:cubicBezTo>
                    <a:pt x="1284713" y="189176"/>
                    <a:pt x="1288613" y="200333"/>
                    <a:pt x="1296070" y="208306"/>
                  </a:cubicBezTo>
                  <a:cubicBezTo>
                    <a:pt x="1303527" y="216279"/>
                    <a:pt x="1312819" y="220266"/>
                    <a:pt x="1323947" y="220266"/>
                  </a:cubicBezTo>
                  <a:cubicBezTo>
                    <a:pt x="1331519" y="220266"/>
                    <a:pt x="1337886" y="218201"/>
                    <a:pt x="1343049" y="214071"/>
                  </a:cubicBezTo>
                  <a:cubicBezTo>
                    <a:pt x="1348211" y="209941"/>
                    <a:pt x="1352111" y="203287"/>
                    <a:pt x="1354750" y="194109"/>
                  </a:cubicBezTo>
                  <a:lnTo>
                    <a:pt x="1402933" y="202197"/>
                  </a:lnTo>
                  <a:cubicBezTo>
                    <a:pt x="1396738" y="219864"/>
                    <a:pt x="1386958" y="233315"/>
                    <a:pt x="1373593" y="242550"/>
                  </a:cubicBezTo>
                  <a:cubicBezTo>
                    <a:pt x="1360228" y="251785"/>
                    <a:pt x="1343507" y="256403"/>
                    <a:pt x="1323431" y="256403"/>
                  </a:cubicBezTo>
                  <a:cubicBezTo>
                    <a:pt x="1291653" y="256403"/>
                    <a:pt x="1268135" y="246021"/>
                    <a:pt x="1252877" y="225256"/>
                  </a:cubicBezTo>
                  <a:cubicBezTo>
                    <a:pt x="1240831" y="208621"/>
                    <a:pt x="1234809" y="187627"/>
                    <a:pt x="1234809" y="162274"/>
                  </a:cubicBezTo>
                  <a:cubicBezTo>
                    <a:pt x="1234809" y="131987"/>
                    <a:pt x="1242724" y="108269"/>
                    <a:pt x="1258556" y="91118"/>
                  </a:cubicBezTo>
                  <a:cubicBezTo>
                    <a:pt x="1274388" y="73967"/>
                    <a:pt x="1294406" y="65391"/>
                    <a:pt x="1318613" y="65391"/>
                  </a:cubicBezTo>
                  <a:close/>
                  <a:moveTo>
                    <a:pt x="1050648" y="65391"/>
                  </a:moveTo>
                  <a:cubicBezTo>
                    <a:pt x="1072904" y="65391"/>
                    <a:pt x="1090600" y="70181"/>
                    <a:pt x="1103735" y="79760"/>
                  </a:cubicBezTo>
                  <a:cubicBezTo>
                    <a:pt x="1116871" y="89340"/>
                    <a:pt x="1126307" y="103938"/>
                    <a:pt x="1132043" y="123555"/>
                  </a:cubicBezTo>
                  <a:lnTo>
                    <a:pt x="1084376" y="132159"/>
                  </a:lnTo>
                  <a:cubicBezTo>
                    <a:pt x="1082770" y="122638"/>
                    <a:pt x="1079127" y="115467"/>
                    <a:pt x="1073449" y="110649"/>
                  </a:cubicBezTo>
                  <a:cubicBezTo>
                    <a:pt x="1067770" y="105831"/>
                    <a:pt x="1060399" y="103422"/>
                    <a:pt x="1051336" y="103422"/>
                  </a:cubicBezTo>
                  <a:cubicBezTo>
                    <a:pt x="1039290" y="103422"/>
                    <a:pt x="1029682" y="107580"/>
                    <a:pt x="1022512" y="115898"/>
                  </a:cubicBezTo>
                  <a:cubicBezTo>
                    <a:pt x="1015342" y="124215"/>
                    <a:pt x="1011757" y="138125"/>
                    <a:pt x="1011757" y="157628"/>
                  </a:cubicBezTo>
                  <a:cubicBezTo>
                    <a:pt x="1011757" y="179310"/>
                    <a:pt x="1015399" y="194625"/>
                    <a:pt x="1022684" y="203574"/>
                  </a:cubicBezTo>
                  <a:cubicBezTo>
                    <a:pt x="1029969" y="212522"/>
                    <a:pt x="1039749" y="216996"/>
                    <a:pt x="1052024" y="216996"/>
                  </a:cubicBezTo>
                  <a:cubicBezTo>
                    <a:pt x="1061202" y="216996"/>
                    <a:pt x="1068716" y="214386"/>
                    <a:pt x="1074567" y="209166"/>
                  </a:cubicBezTo>
                  <a:cubicBezTo>
                    <a:pt x="1080418" y="203947"/>
                    <a:pt x="1084548" y="194970"/>
                    <a:pt x="1086957" y="182235"/>
                  </a:cubicBezTo>
                  <a:lnTo>
                    <a:pt x="1134452" y="190323"/>
                  </a:lnTo>
                  <a:cubicBezTo>
                    <a:pt x="1129519" y="212120"/>
                    <a:pt x="1120054" y="228583"/>
                    <a:pt x="1106058" y="239711"/>
                  </a:cubicBezTo>
                  <a:cubicBezTo>
                    <a:pt x="1092062" y="250839"/>
                    <a:pt x="1073305" y="256403"/>
                    <a:pt x="1049787" y="256403"/>
                  </a:cubicBezTo>
                  <a:cubicBezTo>
                    <a:pt x="1023057" y="256403"/>
                    <a:pt x="1001748" y="247971"/>
                    <a:pt x="985859" y="231107"/>
                  </a:cubicBezTo>
                  <a:cubicBezTo>
                    <a:pt x="969970" y="214243"/>
                    <a:pt x="962025" y="190897"/>
                    <a:pt x="962025" y="161069"/>
                  </a:cubicBezTo>
                  <a:cubicBezTo>
                    <a:pt x="962025" y="130898"/>
                    <a:pt x="969998" y="107408"/>
                    <a:pt x="985945" y="90602"/>
                  </a:cubicBezTo>
                  <a:cubicBezTo>
                    <a:pt x="1001891" y="73795"/>
                    <a:pt x="1023459" y="65391"/>
                    <a:pt x="1050648" y="65391"/>
                  </a:cubicBezTo>
                  <a:close/>
                  <a:moveTo>
                    <a:pt x="861413" y="65391"/>
                  </a:moveTo>
                  <a:cubicBezTo>
                    <a:pt x="888602" y="65391"/>
                    <a:pt x="910055" y="74368"/>
                    <a:pt x="925772" y="92322"/>
                  </a:cubicBezTo>
                  <a:cubicBezTo>
                    <a:pt x="941488" y="110276"/>
                    <a:pt x="949003" y="137781"/>
                    <a:pt x="948314" y="174836"/>
                  </a:cubicBezTo>
                  <a:lnTo>
                    <a:pt x="827168" y="174836"/>
                  </a:lnTo>
                  <a:cubicBezTo>
                    <a:pt x="827513" y="189176"/>
                    <a:pt x="831413" y="200333"/>
                    <a:pt x="838870" y="208306"/>
                  </a:cubicBezTo>
                  <a:cubicBezTo>
                    <a:pt x="846327" y="216279"/>
                    <a:pt x="855619" y="220266"/>
                    <a:pt x="866747" y="220266"/>
                  </a:cubicBezTo>
                  <a:cubicBezTo>
                    <a:pt x="874319" y="220266"/>
                    <a:pt x="880686" y="218201"/>
                    <a:pt x="885849" y="214071"/>
                  </a:cubicBezTo>
                  <a:cubicBezTo>
                    <a:pt x="891011" y="209941"/>
                    <a:pt x="894912" y="203287"/>
                    <a:pt x="897550" y="194109"/>
                  </a:cubicBezTo>
                  <a:lnTo>
                    <a:pt x="945733" y="202197"/>
                  </a:lnTo>
                  <a:cubicBezTo>
                    <a:pt x="939538" y="219864"/>
                    <a:pt x="929758" y="233315"/>
                    <a:pt x="916393" y="242550"/>
                  </a:cubicBezTo>
                  <a:cubicBezTo>
                    <a:pt x="903028" y="251785"/>
                    <a:pt x="886307" y="256403"/>
                    <a:pt x="866231" y="256403"/>
                  </a:cubicBezTo>
                  <a:cubicBezTo>
                    <a:pt x="834453" y="256403"/>
                    <a:pt x="810935" y="246021"/>
                    <a:pt x="795677" y="225256"/>
                  </a:cubicBezTo>
                  <a:cubicBezTo>
                    <a:pt x="783632" y="208621"/>
                    <a:pt x="777609" y="187627"/>
                    <a:pt x="777609" y="162274"/>
                  </a:cubicBezTo>
                  <a:cubicBezTo>
                    <a:pt x="777609" y="131987"/>
                    <a:pt x="785524" y="108269"/>
                    <a:pt x="801356" y="91118"/>
                  </a:cubicBezTo>
                  <a:cubicBezTo>
                    <a:pt x="817188" y="73967"/>
                    <a:pt x="837206" y="65391"/>
                    <a:pt x="861413" y="65391"/>
                  </a:cubicBezTo>
                  <a:close/>
                  <a:moveTo>
                    <a:pt x="696493" y="65391"/>
                  </a:moveTo>
                  <a:cubicBezTo>
                    <a:pt x="707162" y="65391"/>
                    <a:pt x="716913" y="67313"/>
                    <a:pt x="725747" y="71156"/>
                  </a:cubicBezTo>
                  <a:cubicBezTo>
                    <a:pt x="734580" y="74999"/>
                    <a:pt x="741263" y="79904"/>
                    <a:pt x="745794" y="85869"/>
                  </a:cubicBezTo>
                  <a:cubicBezTo>
                    <a:pt x="750326" y="91835"/>
                    <a:pt x="753481" y="98603"/>
                    <a:pt x="755259" y="106175"/>
                  </a:cubicBezTo>
                  <a:cubicBezTo>
                    <a:pt x="757037" y="113747"/>
                    <a:pt x="757926" y="124588"/>
                    <a:pt x="757926" y="138699"/>
                  </a:cubicBezTo>
                  <a:lnTo>
                    <a:pt x="757926" y="252273"/>
                  </a:lnTo>
                  <a:lnTo>
                    <a:pt x="709571" y="252273"/>
                  </a:lnTo>
                  <a:lnTo>
                    <a:pt x="709571" y="159004"/>
                  </a:lnTo>
                  <a:cubicBezTo>
                    <a:pt x="709571" y="139272"/>
                    <a:pt x="708538" y="126509"/>
                    <a:pt x="706473" y="120716"/>
                  </a:cubicBezTo>
                  <a:cubicBezTo>
                    <a:pt x="704408" y="114923"/>
                    <a:pt x="701053" y="110420"/>
                    <a:pt x="696407" y="107208"/>
                  </a:cubicBezTo>
                  <a:cubicBezTo>
                    <a:pt x="691760" y="103995"/>
                    <a:pt x="686168" y="102389"/>
                    <a:pt x="679629" y="102389"/>
                  </a:cubicBezTo>
                  <a:cubicBezTo>
                    <a:pt x="671254" y="102389"/>
                    <a:pt x="663740" y="104684"/>
                    <a:pt x="657086" y="109272"/>
                  </a:cubicBezTo>
                  <a:cubicBezTo>
                    <a:pt x="650432" y="113861"/>
                    <a:pt x="645872" y="119942"/>
                    <a:pt x="643405" y="127513"/>
                  </a:cubicBezTo>
                  <a:cubicBezTo>
                    <a:pt x="640939" y="135085"/>
                    <a:pt x="639705" y="149081"/>
                    <a:pt x="639705" y="169501"/>
                  </a:cubicBezTo>
                  <a:lnTo>
                    <a:pt x="639705" y="252273"/>
                  </a:lnTo>
                  <a:lnTo>
                    <a:pt x="591350" y="252273"/>
                  </a:lnTo>
                  <a:lnTo>
                    <a:pt x="591350" y="69521"/>
                  </a:lnTo>
                  <a:lnTo>
                    <a:pt x="636264" y="69521"/>
                  </a:lnTo>
                  <a:lnTo>
                    <a:pt x="636264" y="96366"/>
                  </a:lnTo>
                  <a:cubicBezTo>
                    <a:pt x="652210" y="75716"/>
                    <a:pt x="672286" y="65391"/>
                    <a:pt x="696493" y="65391"/>
                  </a:cubicBezTo>
                  <a:close/>
                  <a:moveTo>
                    <a:pt x="496468" y="65391"/>
                  </a:moveTo>
                  <a:cubicBezTo>
                    <a:pt x="507137" y="65391"/>
                    <a:pt x="516888" y="67313"/>
                    <a:pt x="525722" y="71156"/>
                  </a:cubicBezTo>
                  <a:cubicBezTo>
                    <a:pt x="534555" y="74999"/>
                    <a:pt x="541238" y="79904"/>
                    <a:pt x="545769" y="85869"/>
                  </a:cubicBezTo>
                  <a:cubicBezTo>
                    <a:pt x="550301" y="91835"/>
                    <a:pt x="553456" y="98603"/>
                    <a:pt x="555234" y="106175"/>
                  </a:cubicBezTo>
                  <a:cubicBezTo>
                    <a:pt x="557012" y="113747"/>
                    <a:pt x="557901" y="124588"/>
                    <a:pt x="557901" y="138699"/>
                  </a:cubicBezTo>
                  <a:lnTo>
                    <a:pt x="557901" y="252273"/>
                  </a:lnTo>
                  <a:lnTo>
                    <a:pt x="509546" y="252273"/>
                  </a:lnTo>
                  <a:lnTo>
                    <a:pt x="509546" y="159004"/>
                  </a:lnTo>
                  <a:cubicBezTo>
                    <a:pt x="509546" y="139272"/>
                    <a:pt x="508513" y="126509"/>
                    <a:pt x="506448" y="120716"/>
                  </a:cubicBezTo>
                  <a:cubicBezTo>
                    <a:pt x="504383" y="114923"/>
                    <a:pt x="501028" y="110420"/>
                    <a:pt x="496382" y="107208"/>
                  </a:cubicBezTo>
                  <a:cubicBezTo>
                    <a:pt x="491735" y="103995"/>
                    <a:pt x="486143" y="102389"/>
                    <a:pt x="479604" y="102389"/>
                  </a:cubicBezTo>
                  <a:cubicBezTo>
                    <a:pt x="471229" y="102389"/>
                    <a:pt x="463715" y="104684"/>
                    <a:pt x="457061" y="109272"/>
                  </a:cubicBezTo>
                  <a:cubicBezTo>
                    <a:pt x="450407" y="113861"/>
                    <a:pt x="445847" y="119942"/>
                    <a:pt x="443380" y="127513"/>
                  </a:cubicBezTo>
                  <a:cubicBezTo>
                    <a:pt x="440914" y="135085"/>
                    <a:pt x="439680" y="149081"/>
                    <a:pt x="439680" y="169501"/>
                  </a:cubicBezTo>
                  <a:lnTo>
                    <a:pt x="439680" y="252273"/>
                  </a:lnTo>
                  <a:lnTo>
                    <a:pt x="391325" y="252273"/>
                  </a:lnTo>
                  <a:lnTo>
                    <a:pt x="391325" y="69521"/>
                  </a:lnTo>
                  <a:lnTo>
                    <a:pt x="436239" y="69521"/>
                  </a:lnTo>
                  <a:lnTo>
                    <a:pt x="436239" y="96366"/>
                  </a:lnTo>
                  <a:cubicBezTo>
                    <a:pt x="452185" y="75716"/>
                    <a:pt x="472261" y="65391"/>
                    <a:pt x="496468" y="65391"/>
                  </a:cubicBezTo>
                  <a:close/>
                  <a:moveTo>
                    <a:pt x="274588" y="65391"/>
                  </a:moveTo>
                  <a:cubicBezTo>
                    <a:pt x="302236" y="65391"/>
                    <a:pt x="324894" y="74368"/>
                    <a:pt x="342561" y="92322"/>
                  </a:cubicBezTo>
                  <a:cubicBezTo>
                    <a:pt x="360228" y="110276"/>
                    <a:pt x="369061" y="132963"/>
                    <a:pt x="369061" y="160381"/>
                  </a:cubicBezTo>
                  <a:cubicBezTo>
                    <a:pt x="369061" y="188029"/>
                    <a:pt x="360142" y="210945"/>
                    <a:pt x="342303" y="229128"/>
                  </a:cubicBezTo>
                  <a:cubicBezTo>
                    <a:pt x="324463" y="247311"/>
                    <a:pt x="302007" y="256403"/>
                    <a:pt x="274932" y="256403"/>
                  </a:cubicBezTo>
                  <a:cubicBezTo>
                    <a:pt x="258183" y="256403"/>
                    <a:pt x="242208" y="252617"/>
                    <a:pt x="227007" y="245046"/>
                  </a:cubicBezTo>
                  <a:cubicBezTo>
                    <a:pt x="211807" y="237474"/>
                    <a:pt x="200249" y="226375"/>
                    <a:pt x="192333" y="211748"/>
                  </a:cubicBezTo>
                  <a:cubicBezTo>
                    <a:pt x="184417" y="197121"/>
                    <a:pt x="180459" y="179310"/>
                    <a:pt x="180459" y="158316"/>
                  </a:cubicBezTo>
                  <a:cubicBezTo>
                    <a:pt x="180459" y="142255"/>
                    <a:pt x="184417" y="126710"/>
                    <a:pt x="192333" y="111682"/>
                  </a:cubicBezTo>
                  <a:cubicBezTo>
                    <a:pt x="200249" y="96653"/>
                    <a:pt x="211463" y="85181"/>
                    <a:pt x="225975" y="77265"/>
                  </a:cubicBezTo>
                  <a:cubicBezTo>
                    <a:pt x="240487" y="69349"/>
                    <a:pt x="256692" y="65391"/>
                    <a:pt x="274588" y="65391"/>
                  </a:cubicBezTo>
                  <a:close/>
                  <a:moveTo>
                    <a:pt x="88623" y="65391"/>
                  </a:moveTo>
                  <a:cubicBezTo>
                    <a:pt x="110879" y="65391"/>
                    <a:pt x="128575" y="70181"/>
                    <a:pt x="141710" y="79760"/>
                  </a:cubicBezTo>
                  <a:cubicBezTo>
                    <a:pt x="154846" y="89340"/>
                    <a:pt x="164282" y="103938"/>
                    <a:pt x="170018" y="123555"/>
                  </a:cubicBezTo>
                  <a:lnTo>
                    <a:pt x="122351" y="132159"/>
                  </a:lnTo>
                  <a:cubicBezTo>
                    <a:pt x="120745" y="122638"/>
                    <a:pt x="117102" y="115467"/>
                    <a:pt x="111424" y="110649"/>
                  </a:cubicBezTo>
                  <a:cubicBezTo>
                    <a:pt x="105745" y="105831"/>
                    <a:pt x="98374" y="103422"/>
                    <a:pt x="89311" y="103422"/>
                  </a:cubicBezTo>
                  <a:cubicBezTo>
                    <a:pt x="77265" y="103422"/>
                    <a:pt x="67657" y="107580"/>
                    <a:pt x="60487" y="115898"/>
                  </a:cubicBezTo>
                  <a:cubicBezTo>
                    <a:pt x="53317" y="124215"/>
                    <a:pt x="49732" y="138125"/>
                    <a:pt x="49732" y="157628"/>
                  </a:cubicBezTo>
                  <a:cubicBezTo>
                    <a:pt x="49732" y="179310"/>
                    <a:pt x="53375" y="194625"/>
                    <a:pt x="60659" y="203574"/>
                  </a:cubicBezTo>
                  <a:cubicBezTo>
                    <a:pt x="67944" y="212522"/>
                    <a:pt x="77724" y="216996"/>
                    <a:pt x="89999" y="216996"/>
                  </a:cubicBezTo>
                  <a:cubicBezTo>
                    <a:pt x="99177" y="216996"/>
                    <a:pt x="106691" y="214386"/>
                    <a:pt x="112542" y="209166"/>
                  </a:cubicBezTo>
                  <a:cubicBezTo>
                    <a:pt x="118393" y="203947"/>
                    <a:pt x="122523" y="194970"/>
                    <a:pt x="124932" y="182235"/>
                  </a:cubicBezTo>
                  <a:lnTo>
                    <a:pt x="172427" y="190323"/>
                  </a:lnTo>
                  <a:cubicBezTo>
                    <a:pt x="167494" y="212120"/>
                    <a:pt x="158029" y="228583"/>
                    <a:pt x="144033" y="239711"/>
                  </a:cubicBezTo>
                  <a:cubicBezTo>
                    <a:pt x="130037" y="250839"/>
                    <a:pt x="111280" y="256403"/>
                    <a:pt x="87762" y="256403"/>
                  </a:cubicBezTo>
                  <a:cubicBezTo>
                    <a:pt x="61032" y="256403"/>
                    <a:pt x="39723" y="247971"/>
                    <a:pt x="23834" y="231107"/>
                  </a:cubicBezTo>
                  <a:cubicBezTo>
                    <a:pt x="7945" y="214243"/>
                    <a:pt x="0" y="190897"/>
                    <a:pt x="0" y="161069"/>
                  </a:cubicBezTo>
                  <a:cubicBezTo>
                    <a:pt x="0" y="130898"/>
                    <a:pt x="7973" y="107408"/>
                    <a:pt x="23920" y="90602"/>
                  </a:cubicBezTo>
                  <a:cubicBezTo>
                    <a:pt x="39866" y="73795"/>
                    <a:pt x="61434" y="65391"/>
                    <a:pt x="88623" y="65391"/>
                  </a:cubicBezTo>
                  <a:close/>
                  <a:moveTo>
                    <a:pt x="1204434" y="4990"/>
                  </a:moveTo>
                  <a:lnTo>
                    <a:pt x="1204434" y="69521"/>
                  </a:lnTo>
                  <a:lnTo>
                    <a:pt x="1237474" y="69521"/>
                  </a:lnTo>
                  <a:lnTo>
                    <a:pt x="1237474" y="108068"/>
                  </a:lnTo>
                  <a:lnTo>
                    <a:pt x="1204434" y="108068"/>
                  </a:lnTo>
                  <a:lnTo>
                    <a:pt x="1204434" y="181719"/>
                  </a:lnTo>
                  <a:cubicBezTo>
                    <a:pt x="1204434" y="196633"/>
                    <a:pt x="1204749" y="205323"/>
                    <a:pt x="1205380" y="207790"/>
                  </a:cubicBezTo>
                  <a:cubicBezTo>
                    <a:pt x="1206011" y="210256"/>
                    <a:pt x="1207445" y="212293"/>
                    <a:pt x="1209682" y="213899"/>
                  </a:cubicBezTo>
                  <a:cubicBezTo>
                    <a:pt x="1211919" y="215505"/>
                    <a:pt x="1214644" y="216308"/>
                    <a:pt x="1217856" y="216308"/>
                  </a:cubicBezTo>
                  <a:cubicBezTo>
                    <a:pt x="1222330" y="216308"/>
                    <a:pt x="1228812" y="214759"/>
                    <a:pt x="1237301" y="211662"/>
                  </a:cubicBezTo>
                  <a:lnTo>
                    <a:pt x="1241431" y="249176"/>
                  </a:lnTo>
                  <a:cubicBezTo>
                    <a:pt x="1230189" y="253994"/>
                    <a:pt x="1217455" y="256403"/>
                    <a:pt x="1203229" y="256403"/>
                  </a:cubicBezTo>
                  <a:cubicBezTo>
                    <a:pt x="1194510" y="256403"/>
                    <a:pt x="1186652" y="254940"/>
                    <a:pt x="1179654" y="252015"/>
                  </a:cubicBezTo>
                  <a:cubicBezTo>
                    <a:pt x="1172656" y="249090"/>
                    <a:pt x="1167522" y="245304"/>
                    <a:pt x="1164252" y="240658"/>
                  </a:cubicBezTo>
                  <a:cubicBezTo>
                    <a:pt x="1160983" y="236011"/>
                    <a:pt x="1158717" y="229730"/>
                    <a:pt x="1157455" y="221814"/>
                  </a:cubicBezTo>
                  <a:cubicBezTo>
                    <a:pt x="1156423" y="216193"/>
                    <a:pt x="1155906" y="204836"/>
                    <a:pt x="1155906" y="187742"/>
                  </a:cubicBezTo>
                  <a:lnTo>
                    <a:pt x="1155906" y="108068"/>
                  </a:lnTo>
                  <a:lnTo>
                    <a:pt x="1133708" y="108068"/>
                  </a:lnTo>
                  <a:lnTo>
                    <a:pt x="1133708" y="69521"/>
                  </a:lnTo>
                  <a:lnTo>
                    <a:pt x="1155906" y="69521"/>
                  </a:lnTo>
                  <a:lnTo>
                    <a:pt x="1155906" y="33212"/>
                  </a:lnTo>
                  <a:close/>
                  <a:moveTo>
                    <a:pt x="1549147" y="0"/>
                  </a:moveTo>
                  <a:lnTo>
                    <a:pt x="1597503" y="0"/>
                  </a:lnTo>
                  <a:lnTo>
                    <a:pt x="1597503" y="252273"/>
                  </a:lnTo>
                  <a:lnTo>
                    <a:pt x="1552589" y="252273"/>
                  </a:lnTo>
                  <a:lnTo>
                    <a:pt x="1552589" y="225428"/>
                  </a:lnTo>
                  <a:cubicBezTo>
                    <a:pt x="1545132" y="235868"/>
                    <a:pt x="1536327" y="243640"/>
                    <a:pt x="1526174" y="248745"/>
                  </a:cubicBezTo>
                  <a:cubicBezTo>
                    <a:pt x="1516022" y="253850"/>
                    <a:pt x="1505783" y="256403"/>
                    <a:pt x="1495458" y="256403"/>
                  </a:cubicBezTo>
                  <a:cubicBezTo>
                    <a:pt x="1474464" y="256403"/>
                    <a:pt x="1456481" y="247942"/>
                    <a:pt x="1441510" y="231021"/>
                  </a:cubicBezTo>
                  <a:cubicBezTo>
                    <a:pt x="1426539" y="214099"/>
                    <a:pt x="1419053" y="190495"/>
                    <a:pt x="1419053" y="160209"/>
                  </a:cubicBezTo>
                  <a:cubicBezTo>
                    <a:pt x="1419053" y="129234"/>
                    <a:pt x="1426338" y="105687"/>
                    <a:pt x="1440908" y="89569"/>
                  </a:cubicBezTo>
                  <a:cubicBezTo>
                    <a:pt x="1455477" y="73451"/>
                    <a:pt x="1473890" y="65391"/>
                    <a:pt x="1496146" y="65391"/>
                  </a:cubicBezTo>
                  <a:cubicBezTo>
                    <a:pt x="1516566" y="65391"/>
                    <a:pt x="1534234" y="73881"/>
                    <a:pt x="1549147" y="908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800" b="1" spc="-15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391CA9-4614-4E8B-8805-F2082D07F74C}"/>
              </a:ext>
            </a:extLst>
          </p:cNvPr>
          <p:cNvSpPr txBox="1"/>
          <p:nvPr/>
        </p:nvSpPr>
        <p:spPr>
          <a:xfrm rot="10800000">
            <a:off x="10846895" y="4661164"/>
            <a:ext cx="884257" cy="817806"/>
          </a:xfrm>
          <a:custGeom>
            <a:avLst/>
            <a:gdLst/>
            <a:ahLst/>
            <a:cxnLst/>
            <a:rect l="l" t="t" r="r" b="b"/>
            <a:pathLst>
              <a:path w="103794" h="95994">
                <a:moveTo>
                  <a:pt x="94994" y="0"/>
                </a:moveTo>
                <a:lnTo>
                  <a:pt x="103794" y="13999"/>
                </a:lnTo>
                <a:cubicBezTo>
                  <a:pt x="96461" y="17066"/>
                  <a:pt x="91061" y="21632"/>
                  <a:pt x="87595" y="27698"/>
                </a:cubicBezTo>
                <a:cubicBezTo>
                  <a:pt x="84128" y="33765"/>
                  <a:pt x="82195" y="42597"/>
                  <a:pt x="81795" y="54197"/>
                </a:cubicBezTo>
                <a:lnTo>
                  <a:pt x="100594" y="54197"/>
                </a:lnTo>
                <a:lnTo>
                  <a:pt x="100594" y="95994"/>
                </a:lnTo>
                <a:lnTo>
                  <a:pt x="61996" y="95994"/>
                </a:lnTo>
                <a:lnTo>
                  <a:pt x="61996" y="62996"/>
                </a:lnTo>
                <a:cubicBezTo>
                  <a:pt x="61996" y="45131"/>
                  <a:pt x="64129" y="32198"/>
                  <a:pt x="68396" y="24198"/>
                </a:cubicBezTo>
                <a:cubicBezTo>
                  <a:pt x="73995" y="13532"/>
                  <a:pt x="82862" y="5466"/>
                  <a:pt x="94994" y="0"/>
                </a:cubicBezTo>
                <a:close/>
                <a:moveTo>
                  <a:pt x="32998" y="0"/>
                </a:moveTo>
                <a:lnTo>
                  <a:pt x="41797" y="13999"/>
                </a:lnTo>
                <a:cubicBezTo>
                  <a:pt x="34465" y="17066"/>
                  <a:pt x="29065" y="21632"/>
                  <a:pt x="25598" y="27698"/>
                </a:cubicBezTo>
                <a:cubicBezTo>
                  <a:pt x="22132" y="33765"/>
                  <a:pt x="20199" y="42597"/>
                  <a:pt x="19799" y="54197"/>
                </a:cubicBezTo>
                <a:lnTo>
                  <a:pt x="38598" y="54197"/>
                </a:lnTo>
                <a:lnTo>
                  <a:pt x="38598" y="95994"/>
                </a:lnTo>
                <a:lnTo>
                  <a:pt x="0" y="95994"/>
                </a:lnTo>
                <a:lnTo>
                  <a:pt x="0" y="62996"/>
                </a:lnTo>
                <a:cubicBezTo>
                  <a:pt x="0" y="45131"/>
                  <a:pt x="2133" y="32198"/>
                  <a:pt x="6400" y="24198"/>
                </a:cubicBezTo>
                <a:cubicBezTo>
                  <a:pt x="11999" y="13532"/>
                  <a:pt x="20865" y="5466"/>
                  <a:pt x="329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5" name="직사각형 1">
            <a:extLst>
              <a:ext uri="{FF2B5EF4-FFF2-40B4-BE49-F238E27FC236}">
                <a16:creationId xmlns:a16="http://schemas.microsoft.com/office/drawing/2014/main" id="{817FAD11-AC6E-4A21-8BA4-8F11DCA42B62}"/>
              </a:ext>
            </a:extLst>
          </p:cNvPr>
          <p:cNvSpPr/>
          <p:nvPr/>
        </p:nvSpPr>
        <p:spPr>
          <a:xfrm>
            <a:off x="8274337" y="2801860"/>
            <a:ext cx="358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F8347-7CD7-47C8-931F-7268D3363556}"/>
              </a:ext>
            </a:extLst>
          </p:cNvPr>
          <p:cNvSpPr txBox="1"/>
          <p:nvPr/>
        </p:nvSpPr>
        <p:spPr>
          <a:xfrm>
            <a:off x="8108211" y="625985"/>
            <a:ext cx="3746766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chemeClr val="accent3"/>
                </a:solidFill>
              </a:rPr>
              <a:t>We </a:t>
            </a:r>
            <a:r>
              <a:rPr lang="en-US" altLang="ko-KR" sz="3200" dirty="0">
                <a:solidFill>
                  <a:schemeClr val="bg1"/>
                </a:solidFill>
              </a:rPr>
              <a:t>Create</a:t>
            </a:r>
          </a:p>
          <a:p>
            <a:pPr algn="r"/>
            <a:r>
              <a:rPr lang="en-US" altLang="ko-KR" sz="3200" dirty="0">
                <a:solidFill>
                  <a:schemeClr val="bg1"/>
                </a:solidFill>
              </a:rPr>
              <a:t>Quality </a:t>
            </a:r>
            <a:r>
              <a:rPr lang="en-US" altLang="ko-KR" sz="3200" dirty="0">
                <a:solidFill>
                  <a:schemeClr val="accent3"/>
                </a:solidFill>
              </a:rPr>
              <a:t>Professional </a:t>
            </a:r>
          </a:p>
          <a:p>
            <a:pPr algn="r"/>
            <a:r>
              <a:rPr lang="en-US" altLang="ko-KR" sz="3200" dirty="0">
                <a:solidFill>
                  <a:schemeClr val="accent3"/>
                </a:solidFill>
              </a:rPr>
              <a:t>PPT </a:t>
            </a:r>
            <a:r>
              <a:rPr lang="en-US" altLang="ko-KR" sz="3200" dirty="0">
                <a:solidFill>
                  <a:schemeClr val="bg1"/>
                </a:solidFill>
              </a:rPr>
              <a:t>Presentation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7">
            <a:extLst>
              <a:ext uri="{FF2B5EF4-FFF2-40B4-BE49-F238E27FC236}">
                <a16:creationId xmlns:a16="http://schemas.microsoft.com/office/drawing/2014/main" id="{B160520F-5257-41EC-AEB7-6616A3C342FF}"/>
              </a:ext>
            </a:extLst>
          </p:cNvPr>
          <p:cNvGrpSpPr/>
          <p:nvPr/>
        </p:nvGrpSpPr>
        <p:grpSpPr>
          <a:xfrm>
            <a:off x="4746048" y="2224288"/>
            <a:ext cx="6817301" cy="4000862"/>
            <a:chOff x="2687161" y="3731096"/>
            <a:chExt cx="5158677" cy="302746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D845885-2673-4F20-8B37-E4AFB57D9980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12B03B7-9D97-4BD7-9171-14708896097F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A6470C5-DB1A-476F-8B80-15F2074EAAB1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1C655D2-739D-4383-9940-4CBA335B60EF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76590EA-4CEC-4814-80FC-03FA330E3D37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4933C48-FC58-4E9C-8690-ACC266FBA091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53AF8A9-3DEB-4739-B958-F3065AEAF6EB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55E1A29-6698-4E57-9601-D3C6F040D70C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E0F703-6D9E-4BAC-BC6C-975F2A889E22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86DF4-DA13-4DF5-A1DA-73424E00E3CF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01CB13A-B56E-4819-9DB1-287BDDC34388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F284B27-40AC-48DD-B7DA-AA8F525D38C9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D5F8A0D-6E87-4477-97DB-277CD5674E4C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12703D7-4A44-429F-ABD1-28E5AE0B3668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D5F364F-3BF1-4256-8FAF-84905A0C64BD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6B6734-2DBB-420A-962A-CA77BE6A4FB3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93CBCA9-7777-40BC-965B-BD46F5DF5B9E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C80256E-602C-4E61-9A34-D712E5FAF84E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5F1C6C8-7E2A-4961-B1E1-3A2514AE5271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974582B-9C3F-4DC2-84C0-3D4A2CD5256F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BD3C86F-31E0-4D4C-A761-D28A81E37118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8451196-BEC7-4DF3-9BF1-61D1953921D6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978544-5048-40EC-9979-68E601D1D52D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BE9599E-FCE2-4381-A6F6-F3CAD2481C96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30BED9-AEF4-4781-BB78-3E23F8EE2B72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E5C8482-034A-4161-8DD7-415E05ECF890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506FBD6-4500-4ABA-8C3E-DCAFB9ADDA03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CB2B1BB-5BFC-4877-A056-149618FF753A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066C88A-D014-469C-9F00-E1BA5379D4B1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D01319D-6108-4A9F-A017-C0C3BF9294B9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E57DE7D-E3D5-4461-89C2-28974EDDABD8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C7A9AE2-4371-4CD7-9B97-77FB5A9A7D20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599BDF4-3D59-4D6C-A56A-FD8780B9F619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6340389-2829-4EA5-A7B9-4A974E37D86D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D223192-5FD6-4F37-9029-9FBA151E0914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67661BA-1103-4353-99BF-18AE1A41A3B6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3BB51C3-1CAD-4A8A-8E44-5D30354BA932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F19403B-ED04-44B6-B4F2-F12E419D7451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F1877EF-C97E-4C31-973C-B37DC2D2ECB4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2576DD0-528A-4788-92C7-12D68C243B8D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B6D5E19-237E-450C-95A7-86CE04EDF6E4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C8EE4D2-99FA-41C0-9480-4CF7D773DC6E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21B2F60-7863-464C-9778-558E4BD2B0AC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6BF8DA6-8B93-4B84-82E3-3A51AE17E081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DE49C78-FF3E-4C9F-A858-345D23AB620B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893636E-FC57-4BD9-9A57-C3530A8D50A7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4661678-B3A3-4E02-8F9A-A133A888B475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D9E1AAD-61C6-431E-9399-1A5232083627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9CFA1B8-94CD-4CE0-8DC1-76808D8E4E60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14DBA28-72C4-413F-8EC8-3F2A2A37F731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73CAF91-B321-4518-AFBD-754C83774EE3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99FA0F-9554-4536-AEFA-1C2805BC33D3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1FA8DE4-CA48-4502-86C8-E13D06A3F8EF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D0F5E44-50D4-44CF-B20E-6F991E5BF28E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8814940-F7A9-463B-9EB9-B9D807DBD5AD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ADE75AB-5128-49AC-8AF1-7A87062732C4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E4211EE-010F-4378-99C5-464D667B0090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E94DED3-17A1-4C1F-8AD4-CC82C67D537C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831B274-F30F-4546-B86B-2AC1991AB4DC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EF9679E-BEC5-4E3F-8065-5896BB5FE960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9F30EBC-DDA2-4FBF-9478-438549FD000B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C8200C6-68A7-4741-8DE6-95E3048D45F9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FD37FC2-96CA-47BB-AFB7-514CF4150207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1CD5734-C0F3-47DA-85DA-97FC00FB1E90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4026C8C-5C9E-4297-B4E2-377FCA8DAEDE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A1C533F-E90E-4CBE-B2C7-759DA2FBDC34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53564A9-6D2A-4038-8B74-4CFCB9965326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B1439E9-14ED-48C6-A368-F4B2232E57F2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5262CD1-DD70-421F-A806-4FD234A45344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C21E512-1E6A-4084-B403-F9EEC7C58787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B610507-B0D5-47EF-B6DC-A03FCB1A4FAD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EDA39BE-C6F8-4BE6-A093-8776AB7158E8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40241F3-BAA4-4A40-9A28-DC3D4483B599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2077210-E25A-4DC1-9DE8-E911269C7080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E6F2DCE-E46B-4F09-878E-954254F72A82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353D85E-4C69-44D3-AAD8-1F9251B18241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2461A1D-6B8D-4657-945B-79EE859297C8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9E49364-A410-47B0-8574-D231096BD3FD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88A5B0C-CBC7-402B-A8B3-F54B64E67171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66DB6B1-ED78-45F8-8DA3-67220F778E2B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76376D9-EA65-4CB3-9059-977F2E0A9FE5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1102743-48CA-49B1-81B3-C178391BAFFC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C7695B3-579E-441A-B3E5-6EDFE3288792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3106CB3-2ADC-4CDE-9491-8F19F2462876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1EC533D-AA0F-4D98-83FF-D4E76E34123E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3FE3D8C-FEB4-4C20-A2E4-D236853CC253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6027329-F9BD-4887-89DC-198EB5445CD2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F1FC604-5BFC-43AF-B073-9A1BB7D71EEB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BA3036D-30D7-4E55-BFAB-EE068226C0FC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424090C-F1C5-491F-97BD-0E5692B8B621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6BA8CD-410D-47FF-88A2-E052535FB9CC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8AA46F8-30A7-4470-A53C-60CD6A0F20D0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DD17E86-03ED-4DD1-B504-6881831FA807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D24BF4A-5166-4C11-8494-19E6331F4E1A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06D3566-F65E-480A-9D1A-0B08EBC85E5E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121B497-A74D-4748-8248-E2079A24D6F7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7B79924-391A-4508-9B82-E01FC3ED287F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E8E422F-8006-46F7-8A7B-82E4BB9CED9E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54CD753-4D6C-4D42-9530-7770CEB6E2F4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A1A490B-EEE3-4E9D-B069-2D848243B137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7D3B8CB-1ACE-431B-B6EB-B9D078E88E54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4B80799-28EC-4FEC-A650-0E5AC13A42EF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A99E81F-248D-4DA7-B9EA-5B946D0E8233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9C66651-083B-4487-A511-5EB4B9368B9F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ECC6138-D2C6-4608-8B02-17EEBA561208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C19A8D7-8036-4761-A838-F71A44378B9F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F62F8B5-07C6-494D-99D3-5FD81F940AB1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C4382C2-2728-4F11-BEAB-E80ACA799EF1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3FBA91D-C889-4FE6-95BF-882770D12E22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69A0291A-0E6A-4839-AAE5-47A4B6E6ABCC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DCE8C613-D538-4205-A216-A3467CF160E7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73AE04D-90E9-4C7D-A7BB-AC0CC9CC9CB8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6" name="Speech Bubble: Oval 115">
            <a:extLst>
              <a:ext uri="{FF2B5EF4-FFF2-40B4-BE49-F238E27FC236}">
                <a16:creationId xmlns:a16="http://schemas.microsoft.com/office/drawing/2014/main" id="{37CA5375-408C-4363-9904-B0F885492A3A}"/>
              </a:ext>
            </a:extLst>
          </p:cNvPr>
          <p:cNvSpPr/>
          <p:nvPr/>
        </p:nvSpPr>
        <p:spPr>
          <a:xfrm>
            <a:off x="4826039" y="1962581"/>
            <a:ext cx="1268605" cy="1248281"/>
          </a:xfrm>
          <a:prstGeom prst="wedgeEllipseCallout">
            <a:avLst>
              <a:gd name="adj1" fmla="val 16122"/>
              <a:gd name="adj2" fmla="val 7274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Speech Bubble: Oval 117">
            <a:extLst>
              <a:ext uri="{FF2B5EF4-FFF2-40B4-BE49-F238E27FC236}">
                <a16:creationId xmlns:a16="http://schemas.microsoft.com/office/drawing/2014/main" id="{48446A73-7833-4EFC-B867-DBA3E0E07F3F}"/>
              </a:ext>
            </a:extLst>
          </p:cNvPr>
          <p:cNvSpPr/>
          <p:nvPr/>
        </p:nvSpPr>
        <p:spPr>
          <a:xfrm>
            <a:off x="9692930" y="1888837"/>
            <a:ext cx="1268605" cy="1248281"/>
          </a:xfrm>
          <a:prstGeom prst="wedgeEllipseCallout">
            <a:avLst>
              <a:gd name="adj1" fmla="val -33432"/>
              <a:gd name="adj2" fmla="val 70454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Speech Bubble: Oval 118">
            <a:extLst>
              <a:ext uri="{FF2B5EF4-FFF2-40B4-BE49-F238E27FC236}">
                <a16:creationId xmlns:a16="http://schemas.microsoft.com/office/drawing/2014/main" id="{4045371F-ED22-4F61-838D-10C0C571AD9E}"/>
              </a:ext>
            </a:extLst>
          </p:cNvPr>
          <p:cNvSpPr/>
          <p:nvPr/>
        </p:nvSpPr>
        <p:spPr>
          <a:xfrm>
            <a:off x="5557015" y="4064165"/>
            <a:ext cx="1268605" cy="1248281"/>
          </a:xfrm>
          <a:prstGeom prst="wedgeEllipseCallout">
            <a:avLst>
              <a:gd name="adj1" fmla="val 56667"/>
              <a:gd name="adj2" fmla="val 46036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Speech Bubble: Oval 119">
            <a:extLst>
              <a:ext uri="{FF2B5EF4-FFF2-40B4-BE49-F238E27FC236}">
                <a16:creationId xmlns:a16="http://schemas.microsoft.com/office/drawing/2014/main" id="{C51399AF-15F5-44EB-BBEB-F0D25D1FA4A8}"/>
              </a:ext>
            </a:extLst>
          </p:cNvPr>
          <p:cNvSpPr/>
          <p:nvPr/>
        </p:nvSpPr>
        <p:spPr>
          <a:xfrm>
            <a:off x="8090863" y="3675790"/>
            <a:ext cx="1268605" cy="1248281"/>
          </a:xfrm>
          <a:prstGeom prst="wedgeEllipseCallout">
            <a:avLst>
              <a:gd name="adj1" fmla="val -13159"/>
              <a:gd name="adj2" fmla="val 7274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Speech Bubble: Oval 120">
            <a:extLst>
              <a:ext uri="{FF2B5EF4-FFF2-40B4-BE49-F238E27FC236}">
                <a16:creationId xmlns:a16="http://schemas.microsoft.com/office/drawing/2014/main" id="{5160DA82-ACCC-462D-8E0D-C7D5D627E29F}"/>
              </a:ext>
            </a:extLst>
          </p:cNvPr>
          <p:cNvSpPr/>
          <p:nvPr/>
        </p:nvSpPr>
        <p:spPr>
          <a:xfrm>
            <a:off x="7386896" y="2078211"/>
            <a:ext cx="1268605" cy="1248281"/>
          </a:xfrm>
          <a:prstGeom prst="wedgeEllipseCallout">
            <a:avLst>
              <a:gd name="adj1" fmla="val 18376"/>
              <a:gd name="adj2" fmla="val 68164"/>
            </a:avLst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Speech Bubble: Oval 121">
            <a:extLst>
              <a:ext uri="{FF2B5EF4-FFF2-40B4-BE49-F238E27FC236}">
                <a16:creationId xmlns:a16="http://schemas.microsoft.com/office/drawing/2014/main" id="{931144A1-82D9-4C6B-8BB1-F848AA43502B}"/>
              </a:ext>
            </a:extLst>
          </p:cNvPr>
          <p:cNvSpPr/>
          <p:nvPr/>
        </p:nvSpPr>
        <p:spPr>
          <a:xfrm>
            <a:off x="10455402" y="3142460"/>
            <a:ext cx="1268605" cy="1248281"/>
          </a:xfrm>
          <a:prstGeom prst="wedgeEllipseCallout">
            <a:avLst>
              <a:gd name="adj1" fmla="val -60461"/>
              <a:gd name="adj2" fmla="val 27722"/>
            </a:avLst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Speech Bubble: Oval 122">
            <a:extLst>
              <a:ext uri="{FF2B5EF4-FFF2-40B4-BE49-F238E27FC236}">
                <a16:creationId xmlns:a16="http://schemas.microsoft.com/office/drawing/2014/main" id="{F7F23F5F-85B3-4B3C-803F-9C38A8BB14BE}"/>
              </a:ext>
            </a:extLst>
          </p:cNvPr>
          <p:cNvSpPr/>
          <p:nvPr/>
        </p:nvSpPr>
        <p:spPr>
          <a:xfrm>
            <a:off x="9085527" y="5210577"/>
            <a:ext cx="1268605" cy="1248281"/>
          </a:xfrm>
          <a:prstGeom prst="wedgeEllipseCallout">
            <a:avLst>
              <a:gd name="adj1" fmla="val 58920"/>
              <a:gd name="adj2" fmla="val -32558"/>
            </a:avLst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F777F6C-0222-4D69-84D6-6E5C81D72754}"/>
              </a:ext>
            </a:extLst>
          </p:cNvPr>
          <p:cNvGrpSpPr/>
          <p:nvPr/>
        </p:nvGrpSpPr>
        <p:grpSpPr>
          <a:xfrm>
            <a:off x="10619254" y="3203338"/>
            <a:ext cx="935667" cy="1187422"/>
            <a:chOff x="8520488" y="2354573"/>
            <a:chExt cx="1696321" cy="2152741"/>
          </a:xfrm>
        </p:grpSpPr>
        <p:sp>
          <p:nvSpPr>
            <p:cNvPr id="128" name="Graphic 57">
              <a:extLst>
                <a:ext uri="{FF2B5EF4-FFF2-40B4-BE49-F238E27FC236}">
                  <a16:creationId xmlns:a16="http://schemas.microsoft.com/office/drawing/2014/main" id="{7A51FF6D-9970-49C0-AC2C-500EF99016A5}"/>
                </a:ext>
              </a:extLst>
            </p:cNvPr>
            <p:cNvSpPr/>
            <p:nvPr/>
          </p:nvSpPr>
          <p:spPr>
            <a:xfrm>
              <a:off x="8520488" y="3693240"/>
              <a:ext cx="1696321" cy="801329"/>
            </a:xfrm>
            <a:custGeom>
              <a:avLst/>
              <a:gdLst>
                <a:gd name="connsiteX0" fmla="*/ 2918363 w 2919613"/>
                <a:gd name="connsiteY0" fmla="*/ 714582 h 749613"/>
                <a:gd name="connsiteX1" fmla="*/ 2906392 w 2919613"/>
                <a:gd name="connsiteY1" fmla="*/ 642691 h 749613"/>
                <a:gd name="connsiteX2" fmla="*/ 2487525 w 2919613"/>
                <a:gd name="connsiteY2" fmla="*/ 179697 h 749613"/>
                <a:gd name="connsiteX3" fmla="*/ 1925895 w 2919613"/>
                <a:gd name="connsiteY3" fmla="*/ 128 h 749613"/>
                <a:gd name="connsiteX4" fmla="*/ 1448127 w 2919613"/>
                <a:gd name="connsiteY4" fmla="*/ 205550 h 749613"/>
                <a:gd name="connsiteX5" fmla="*/ 989972 w 2919613"/>
                <a:gd name="connsiteY5" fmla="*/ 0 h 749613"/>
                <a:gd name="connsiteX6" fmla="*/ 444262 w 2919613"/>
                <a:gd name="connsiteY6" fmla="*/ 175558 h 749613"/>
                <a:gd name="connsiteX7" fmla="*/ 189809 w 2919613"/>
                <a:gd name="connsiteY7" fmla="*/ 311763 h 749613"/>
                <a:gd name="connsiteX8" fmla="*/ 2662 w 2919613"/>
                <a:gd name="connsiteY8" fmla="*/ 700765 h 749613"/>
                <a:gd name="connsiteX9" fmla="*/ 45007 w 2919613"/>
                <a:gd name="connsiteY9" fmla="*/ 749223 h 749613"/>
                <a:gd name="connsiteX10" fmla="*/ 2889135 w 2919613"/>
                <a:gd name="connsiteY10" fmla="*/ 749604 h 749613"/>
                <a:gd name="connsiteX11" fmla="*/ 2918363 w 2919613"/>
                <a:gd name="connsiteY11" fmla="*/ 714582 h 749613"/>
                <a:gd name="connsiteX0" fmla="*/ 2918363 w 2919613"/>
                <a:gd name="connsiteY0" fmla="*/ 714582 h 1042618"/>
                <a:gd name="connsiteX1" fmla="*/ 2906392 w 2919613"/>
                <a:gd name="connsiteY1" fmla="*/ 642691 h 1042618"/>
                <a:gd name="connsiteX2" fmla="*/ 2487525 w 2919613"/>
                <a:gd name="connsiteY2" fmla="*/ 179697 h 1042618"/>
                <a:gd name="connsiteX3" fmla="*/ 1925895 w 2919613"/>
                <a:gd name="connsiteY3" fmla="*/ 128 h 1042618"/>
                <a:gd name="connsiteX4" fmla="*/ 1448127 w 2919613"/>
                <a:gd name="connsiteY4" fmla="*/ 205550 h 1042618"/>
                <a:gd name="connsiteX5" fmla="*/ 989972 w 2919613"/>
                <a:gd name="connsiteY5" fmla="*/ 0 h 1042618"/>
                <a:gd name="connsiteX6" fmla="*/ 444262 w 2919613"/>
                <a:gd name="connsiteY6" fmla="*/ 175558 h 1042618"/>
                <a:gd name="connsiteX7" fmla="*/ 189809 w 2919613"/>
                <a:gd name="connsiteY7" fmla="*/ 311763 h 1042618"/>
                <a:gd name="connsiteX8" fmla="*/ 2662 w 2919613"/>
                <a:gd name="connsiteY8" fmla="*/ 700765 h 1042618"/>
                <a:gd name="connsiteX9" fmla="*/ 45007 w 2919613"/>
                <a:gd name="connsiteY9" fmla="*/ 749223 h 1042618"/>
                <a:gd name="connsiteX10" fmla="*/ 2889135 w 2919613"/>
                <a:gd name="connsiteY10" fmla="*/ 749604 h 1042618"/>
                <a:gd name="connsiteX11" fmla="*/ 2918363 w 2919613"/>
                <a:gd name="connsiteY11" fmla="*/ 714582 h 1042618"/>
                <a:gd name="connsiteX0" fmla="*/ 2934784 w 2936034"/>
                <a:gd name="connsiteY0" fmla="*/ 714582 h 1059603"/>
                <a:gd name="connsiteX1" fmla="*/ 2922813 w 2936034"/>
                <a:gd name="connsiteY1" fmla="*/ 642691 h 1059603"/>
                <a:gd name="connsiteX2" fmla="*/ 2503946 w 2936034"/>
                <a:gd name="connsiteY2" fmla="*/ 179697 h 1059603"/>
                <a:gd name="connsiteX3" fmla="*/ 1942316 w 2936034"/>
                <a:gd name="connsiteY3" fmla="*/ 128 h 1059603"/>
                <a:gd name="connsiteX4" fmla="*/ 1464548 w 2936034"/>
                <a:gd name="connsiteY4" fmla="*/ 205550 h 1059603"/>
                <a:gd name="connsiteX5" fmla="*/ 1006393 w 2936034"/>
                <a:gd name="connsiteY5" fmla="*/ 0 h 1059603"/>
                <a:gd name="connsiteX6" fmla="*/ 460683 w 2936034"/>
                <a:gd name="connsiteY6" fmla="*/ 175558 h 1059603"/>
                <a:gd name="connsiteX7" fmla="*/ 206230 w 2936034"/>
                <a:gd name="connsiteY7" fmla="*/ 311763 h 1059603"/>
                <a:gd name="connsiteX8" fmla="*/ 19083 w 2936034"/>
                <a:gd name="connsiteY8" fmla="*/ 700765 h 1059603"/>
                <a:gd name="connsiteX9" fmla="*/ 38656 w 2936034"/>
                <a:gd name="connsiteY9" fmla="*/ 771996 h 1059603"/>
                <a:gd name="connsiteX10" fmla="*/ 2905556 w 2936034"/>
                <a:gd name="connsiteY10" fmla="*/ 749604 h 1059603"/>
                <a:gd name="connsiteX11" fmla="*/ 2934784 w 2936034"/>
                <a:gd name="connsiteY11" fmla="*/ 714582 h 1059603"/>
                <a:gd name="connsiteX0" fmla="*/ 2934784 w 2936034"/>
                <a:gd name="connsiteY0" fmla="*/ 714582 h 1106819"/>
                <a:gd name="connsiteX1" fmla="*/ 2922813 w 2936034"/>
                <a:gd name="connsiteY1" fmla="*/ 642691 h 1106819"/>
                <a:gd name="connsiteX2" fmla="*/ 2503946 w 2936034"/>
                <a:gd name="connsiteY2" fmla="*/ 179697 h 1106819"/>
                <a:gd name="connsiteX3" fmla="*/ 1942316 w 2936034"/>
                <a:gd name="connsiteY3" fmla="*/ 128 h 1106819"/>
                <a:gd name="connsiteX4" fmla="*/ 1464548 w 2936034"/>
                <a:gd name="connsiteY4" fmla="*/ 205550 h 1106819"/>
                <a:gd name="connsiteX5" fmla="*/ 1006393 w 2936034"/>
                <a:gd name="connsiteY5" fmla="*/ 0 h 1106819"/>
                <a:gd name="connsiteX6" fmla="*/ 460683 w 2936034"/>
                <a:gd name="connsiteY6" fmla="*/ 175558 h 1106819"/>
                <a:gd name="connsiteX7" fmla="*/ 206230 w 2936034"/>
                <a:gd name="connsiteY7" fmla="*/ 311763 h 1106819"/>
                <a:gd name="connsiteX8" fmla="*/ 19083 w 2936034"/>
                <a:gd name="connsiteY8" fmla="*/ 700765 h 1106819"/>
                <a:gd name="connsiteX9" fmla="*/ 38656 w 2936034"/>
                <a:gd name="connsiteY9" fmla="*/ 771996 h 1106819"/>
                <a:gd name="connsiteX10" fmla="*/ 2905556 w 2936034"/>
                <a:gd name="connsiteY10" fmla="*/ 749604 h 1106819"/>
                <a:gd name="connsiteX11" fmla="*/ 2934784 w 2936034"/>
                <a:gd name="connsiteY11" fmla="*/ 714582 h 1106819"/>
                <a:gd name="connsiteX0" fmla="*/ 2934784 w 2936034"/>
                <a:gd name="connsiteY0" fmla="*/ 714582 h 1327169"/>
                <a:gd name="connsiteX1" fmla="*/ 2922813 w 2936034"/>
                <a:gd name="connsiteY1" fmla="*/ 642691 h 1327169"/>
                <a:gd name="connsiteX2" fmla="*/ 2503946 w 2936034"/>
                <a:gd name="connsiteY2" fmla="*/ 179697 h 1327169"/>
                <a:gd name="connsiteX3" fmla="*/ 1942316 w 2936034"/>
                <a:gd name="connsiteY3" fmla="*/ 128 h 1327169"/>
                <a:gd name="connsiteX4" fmla="*/ 1464548 w 2936034"/>
                <a:gd name="connsiteY4" fmla="*/ 205550 h 1327169"/>
                <a:gd name="connsiteX5" fmla="*/ 1006393 w 2936034"/>
                <a:gd name="connsiteY5" fmla="*/ 0 h 1327169"/>
                <a:gd name="connsiteX6" fmla="*/ 460683 w 2936034"/>
                <a:gd name="connsiteY6" fmla="*/ 175558 h 1327169"/>
                <a:gd name="connsiteX7" fmla="*/ 206230 w 2936034"/>
                <a:gd name="connsiteY7" fmla="*/ 311763 h 1327169"/>
                <a:gd name="connsiteX8" fmla="*/ 19083 w 2936034"/>
                <a:gd name="connsiteY8" fmla="*/ 700765 h 1327169"/>
                <a:gd name="connsiteX9" fmla="*/ 38656 w 2936034"/>
                <a:gd name="connsiteY9" fmla="*/ 771996 h 1327169"/>
                <a:gd name="connsiteX10" fmla="*/ 2905556 w 2936034"/>
                <a:gd name="connsiteY10" fmla="*/ 749604 h 1327169"/>
                <a:gd name="connsiteX11" fmla="*/ 2934784 w 2936034"/>
                <a:gd name="connsiteY11" fmla="*/ 714582 h 1327169"/>
                <a:gd name="connsiteX0" fmla="*/ 2934784 w 2936034"/>
                <a:gd name="connsiteY0" fmla="*/ 714582 h 1383513"/>
                <a:gd name="connsiteX1" fmla="*/ 2922813 w 2936034"/>
                <a:gd name="connsiteY1" fmla="*/ 642691 h 1383513"/>
                <a:gd name="connsiteX2" fmla="*/ 2503946 w 2936034"/>
                <a:gd name="connsiteY2" fmla="*/ 179697 h 1383513"/>
                <a:gd name="connsiteX3" fmla="*/ 1942316 w 2936034"/>
                <a:gd name="connsiteY3" fmla="*/ 128 h 1383513"/>
                <a:gd name="connsiteX4" fmla="*/ 1464548 w 2936034"/>
                <a:gd name="connsiteY4" fmla="*/ 205550 h 1383513"/>
                <a:gd name="connsiteX5" fmla="*/ 1006393 w 2936034"/>
                <a:gd name="connsiteY5" fmla="*/ 0 h 1383513"/>
                <a:gd name="connsiteX6" fmla="*/ 460683 w 2936034"/>
                <a:gd name="connsiteY6" fmla="*/ 175558 h 1383513"/>
                <a:gd name="connsiteX7" fmla="*/ 206230 w 2936034"/>
                <a:gd name="connsiteY7" fmla="*/ 311763 h 1383513"/>
                <a:gd name="connsiteX8" fmla="*/ 19083 w 2936034"/>
                <a:gd name="connsiteY8" fmla="*/ 700765 h 1383513"/>
                <a:gd name="connsiteX9" fmla="*/ 38656 w 2936034"/>
                <a:gd name="connsiteY9" fmla="*/ 771996 h 1383513"/>
                <a:gd name="connsiteX10" fmla="*/ 2905556 w 2936034"/>
                <a:gd name="connsiteY10" fmla="*/ 749604 h 1383513"/>
                <a:gd name="connsiteX11" fmla="*/ 2934784 w 2936034"/>
                <a:gd name="connsiteY11" fmla="*/ 714582 h 1383513"/>
                <a:gd name="connsiteX0" fmla="*/ 2934784 w 2936034"/>
                <a:gd name="connsiteY0" fmla="*/ 714582 h 1383513"/>
                <a:gd name="connsiteX1" fmla="*/ 2922813 w 2936034"/>
                <a:gd name="connsiteY1" fmla="*/ 642691 h 1383513"/>
                <a:gd name="connsiteX2" fmla="*/ 2503946 w 2936034"/>
                <a:gd name="connsiteY2" fmla="*/ 179697 h 1383513"/>
                <a:gd name="connsiteX3" fmla="*/ 1942316 w 2936034"/>
                <a:gd name="connsiteY3" fmla="*/ 128 h 1383513"/>
                <a:gd name="connsiteX4" fmla="*/ 1464548 w 2936034"/>
                <a:gd name="connsiteY4" fmla="*/ 205550 h 1383513"/>
                <a:gd name="connsiteX5" fmla="*/ 1006393 w 2936034"/>
                <a:gd name="connsiteY5" fmla="*/ 0 h 1383513"/>
                <a:gd name="connsiteX6" fmla="*/ 460683 w 2936034"/>
                <a:gd name="connsiteY6" fmla="*/ 175558 h 1383513"/>
                <a:gd name="connsiteX7" fmla="*/ 206230 w 2936034"/>
                <a:gd name="connsiteY7" fmla="*/ 311763 h 1383513"/>
                <a:gd name="connsiteX8" fmla="*/ 19083 w 2936034"/>
                <a:gd name="connsiteY8" fmla="*/ 700765 h 1383513"/>
                <a:gd name="connsiteX9" fmla="*/ 38656 w 2936034"/>
                <a:gd name="connsiteY9" fmla="*/ 771996 h 1383513"/>
                <a:gd name="connsiteX10" fmla="*/ 2905556 w 2936034"/>
                <a:gd name="connsiteY10" fmla="*/ 749604 h 1383513"/>
                <a:gd name="connsiteX11" fmla="*/ 2934784 w 2936034"/>
                <a:gd name="connsiteY11" fmla="*/ 714582 h 1383513"/>
                <a:gd name="connsiteX0" fmla="*/ 2934784 w 2936034"/>
                <a:gd name="connsiteY0" fmla="*/ 714582 h 1386958"/>
                <a:gd name="connsiteX1" fmla="*/ 2922813 w 2936034"/>
                <a:gd name="connsiteY1" fmla="*/ 642691 h 1386958"/>
                <a:gd name="connsiteX2" fmla="*/ 2503946 w 2936034"/>
                <a:gd name="connsiteY2" fmla="*/ 179697 h 1386958"/>
                <a:gd name="connsiteX3" fmla="*/ 1942316 w 2936034"/>
                <a:gd name="connsiteY3" fmla="*/ 128 h 1386958"/>
                <a:gd name="connsiteX4" fmla="*/ 1464548 w 2936034"/>
                <a:gd name="connsiteY4" fmla="*/ 205550 h 1386958"/>
                <a:gd name="connsiteX5" fmla="*/ 1006393 w 2936034"/>
                <a:gd name="connsiteY5" fmla="*/ 0 h 1386958"/>
                <a:gd name="connsiteX6" fmla="*/ 460683 w 2936034"/>
                <a:gd name="connsiteY6" fmla="*/ 175558 h 1386958"/>
                <a:gd name="connsiteX7" fmla="*/ 206230 w 2936034"/>
                <a:gd name="connsiteY7" fmla="*/ 311763 h 1386958"/>
                <a:gd name="connsiteX8" fmla="*/ 19083 w 2936034"/>
                <a:gd name="connsiteY8" fmla="*/ 700765 h 1386958"/>
                <a:gd name="connsiteX9" fmla="*/ 38656 w 2936034"/>
                <a:gd name="connsiteY9" fmla="*/ 771996 h 1386958"/>
                <a:gd name="connsiteX10" fmla="*/ 2905556 w 2936034"/>
                <a:gd name="connsiteY10" fmla="*/ 757194 h 1386958"/>
                <a:gd name="connsiteX11" fmla="*/ 2934784 w 2936034"/>
                <a:gd name="connsiteY11" fmla="*/ 714582 h 138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36034" h="1386958">
                  <a:moveTo>
                    <a:pt x="2934784" y="714582"/>
                  </a:moveTo>
                  <a:cubicBezTo>
                    <a:pt x="2930327" y="690703"/>
                    <a:pt x="2927716" y="666507"/>
                    <a:pt x="2922813" y="642691"/>
                  </a:cubicBezTo>
                  <a:cubicBezTo>
                    <a:pt x="2874610" y="405877"/>
                    <a:pt x="2737895" y="248022"/>
                    <a:pt x="2503946" y="179697"/>
                  </a:cubicBezTo>
                  <a:cubicBezTo>
                    <a:pt x="2315145" y="124616"/>
                    <a:pt x="2129526" y="59984"/>
                    <a:pt x="1942316" y="128"/>
                  </a:cubicBezTo>
                  <a:cubicBezTo>
                    <a:pt x="1933146" y="2293"/>
                    <a:pt x="1469197" y="198927"/>
                    <a:pt x="1464548" y="205550"/>
                  </a:cubicBezTo>
                  <a:cubicBezTo>
                    <a:pt x="1464548" y="205550"/>
                    <a:pt x="1018174" y="-318"/>
                    <a:pt x="1006393" y="0"/>
                  </a:cubicBezTo>
                  <a:cubicBezTo>
                    <a:pt x="985444" y="7260"/>
                    <a:pt x="622613" y="127482"/>
                    <a:pt x="460683" y="175558"/>
                  </a:cubicBezTo>
                  <a:cubicBezTo>
                    <a:pt x="365549" y="203766"/>
                    <a:pt x="279267" y="243819"/>
                    <a:pt x="206230" y="311763"/>
                  </a:cubicBezTo>
                  <a:cubicBezTo>
                    <a:pt x="92949" y="417211"/>
                    <a:pt x="47012" y="624060"/>
                    <a:pt x="19083" y="700765"/>
                  </a:cubicBezTo>
                  <a:cubicBezTo>
                    <a:pt x="-8846" y="777470"/>
                    <a:pt x="-9165" y="771996"/>
                    <a:pt x="38656" y="771996"/>
                  </a:cubicBezTo>
                  <a:cubicBezTo>
                    <a:pt x="911219" y="1682947"/>
                    <a:pt x="2262003" y="1500004"/>
                    <a:pt x="2905556" y="757194"/>
                  </a:cubicBezTo>
                  <a:cubicBezTo>
                    <a:pt x="2932300" y="757577"/>
                    <a:pt x="2939241" y="738588"/>
                    <a:pt x="2934784" y="71458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Graphic 57">
              <a:extLst>
                <a:ext uri="{FF2B5EF4-FFF2-40B4-BE49-F238E27FC236}">
                  <a16:creationId xmlns:a16="http://schemas.microsoft.com/office/drawing/2014/main" id="{69C6FAD1-0806-440C-9F7C-0F4ED3384B0D}"/>
                </a:ext>
              </a:extLst>
            </p:cNvPr>
            <p:cNvSpPr/>
            <p:nvPr/>
          </p:nvSpPr>
          <p:spPr>
            <a:xfrm>
              <a:off x="8877235" y="2678682"/>
              <a:ext cx="983852" cy="1055510"/>
            </a:xfrm>
            <a:custGeom>
              <a:avLst/>
              <a:gdLst>
                <a:gd name="connsiteX0" fmla="*/ 510616 w 1702876"/>
                <a:gd name="connsiteY0" fmla="*/ 1679990 h 1826902"/>
                <a:gd name="connsiteX1" fmla="*/ 533476 w 1702876"/>
                <a:gd name="connsiteY1" fmla="*/ 1547415 h 1826902"/>
                <a:gd name="connsiteX2" fmla="*/ 526917 w 1702876"/>
                <a:gd name="connsiteY2" fmla="*/ 1420825 h 1826902"/>
                <a:gd name="connsiteX3" fmla="*/ 426308 w 1702876"/>
                <a:gd name="connsiteY3" fmla="*/ 1340083 h 1826902"/>
                <a:gd name="connsiteX4" fmla="*/ 198600 w 1702876"/>
                <a:gd name="connsiteY4" fmla="*/ 973177 h 1826902"/>
                <a:gd name="connsiteX5" fmla="*/ 181152 w 1702876"/>
                <a:gd name="connsiteY5" fmla="*/ 945796 h 1826902"/>
                <a:gd name="connsiteX6" fmla="*/ 63796 w 1702876"/>
                <a:gd name="connsiteY6" fmla="*/ 829713 h 1826902"/>
                <a:gd name="connsiteX7" fmla="*/ 6678 w 1702876"/>
                <a:gd name="connsiteY7" fmla="*/ 567109 h 1826902"/>
                <a:gd name="connsiteX8" fmla="*/ 109770 w 1702876"/>
                <a:gd name="connsiteY8" fmla="*/ 464080 h 1826902"/>
                <a:gd name="connsiteX9" fmla="*/ 132312 w 1702876"/>
                <a:gd name="connsiteY9" fmla="*/ 491652 h 1826902"/>
                <a:gd name="connsiteX10" fmla="*/ 239162 w 1702876"/>
                <a:gd name="connsiteY10" fmla="*/ 696501 h 1826902"/>
                <a:gd name="connsiteX11" fmla="*/ 259921 w 1702876"/>
                <a:gd name="connsiteY11" fmla="*/ 486813 h 1826902"/>
                <a:gd name="connsiteX12" fmla="*/ 459420 w 1702876"/>
                <a:gd name="connsiteY12" fmla="*/ 31396 h 1826902"/>
                <a:gd name="connsiteX13" fmla="*/ 495334 w 1702876"/>
                <a:gd name="connsiteY13" fmla="*/ 3250 h 1826902"/>
                <a:gd name="connsiteX14" fmla="*/ 487757 w 1702876"/>
                <a:gd name="connsiteY14" fmla="*/ 48652 h 1826902"/>
                <a:gd name="connsiteX15" fmla="*/ 428282 w 1702876"/>
                <a:gd name="connsiteY15" fmla="*/ 313866 h 1826902"/>
                <a:gd name="connsiteX16" fmla="*/ 619695 w 1702876"/>
                <a:gd name="connsiteY16" fmla="*/ 182246 h 1826902"/>
                <a:gd name="connsiteX17" fmla="*/ 803211 w 1702876"/>
                <a:gd name="connsiteY17" fmla="*/ 21335 h 1826902"/>
                <a:gd name="connsiteX18" fmla="*/ 815947 w 1702876"/>
                <a:gd name="connsiteY18" fmla="*/ 7135 h 1826902"/>
                <a:gd name="connsiteX19" fmla="*/ 832694 w 1702876"/>
                <a:gd name="connsiteY19" fmla="*/ 1086 h 1826902"/>
                <a:gd name="connsiteX20" fmla="*/ 835305 w 1702876"/>
                <a:gd name="connsiteY20" fmla="*/ 20698 h 1826902"/>
                <a:gd name="connsiteX21" fmla="*/ 816966 w 1702876"/>
                <a:gd name="connsiteY21" fmla="*/ 54065 h 1826902"/>
                <a:gd name="connsiteX22" fmla="*/ 737688 w 1702876"/>
                <a:gd name="connsiteY22" fmla="*/ 271521 h 1826902"/>
                <a:gd name="connsiteX23" fmla="*/ 706614 w 1702876"/>
                <a:gd name="connsiteY23" fmla="*/ 360542 h 1826902"/>
                <a:gd name="connsiteX24" fmla="*/ 953744 w 1702876"/>
                <a:gd name="connsiteY24" fmla="*/ 232678 h 1826902"/>
                <a:gd name="connsiteX25" fmla="*/ 1212208 w 1702876"/>
                <a:gd name="connsiteY25" fmla="*/ 53683 h 1826902"/>
                <a:gd name="connsiteX26" fmla="*/ 1252325 w 1702876"/>
                <a:gd name="connsiteY26" fmla="*/ 53046 h 1826902"/>
                <a:gd name="connsiteX27" fmla="*/ 1418394 w 1702876"/>
                <a:gd name="connsiteY27" fmla="*/ 288587 h 1826902"/>
                <a:gd name="connsiteX28" fmla="*/ 1535368 w 1702876"/>
                <a:gd name="connsiteY28" fmla="*/ 667591 h 1826902"/>
                <a:gd name="connsiteX29" fmla="*/ 1542691 w 1702876"/>
                <a:gd name="connsiteY29" fmla="*/ 688414 h 1826902"/>
                <a:gd name="connsiteX30" fmla="*/ 1579942 w 1702876"/>
                <a:gd name="connsiteY30" fmla="*/ 608626 h 1826902"/>
                <a:gd name="connsiteX31" fmla="*/ 1620632 w 1702876"/>
                <a:gd name="connsiteY31" fmla="*/ 501713 h 1826902"/>
                <a:gd name="connsiteX32" fmla="*/ 1637697 w 1702876"/>
                <a:gd name="connsiteY32" fmla="*/ 477006 h 1826902"/>
                <a:gd name="connsiteX33" fmla="*/ 1698063 w 1702876"/>
                <a:gd name="connsiteY33" fmla="*/ 672749 h 1826902"/>
                <a:gd name="connsiteX34" fmla="*/ 1577395 w 1702876"/>
                <a:gd name="connsiteY34" fmla="*/ 909181 h 1826902"/>
                <a:gd name="connsiteX35" fmla="*/ 1512445 w 1702876"/>
                <a:gd name="connsiteY35" fmla="*/ 947069 h 1826902"/>
                <a:gd name="connsiteX36" fmla="*/ 1489712 w 1702876"/>
                <a:gd name="connsiteY36" fmla="*/ 972094 h 1826902"/>
                <a:gd name="connsiteX37" fmla="*/ 1432848 w 1702876"/>
                <a:gd name="connsiteY37" fmla="*/ 1146633 h 1826902"/>
                <a:gd name="connsiteX38" fmla="*/ 1270536 w 1702876"/>
                <a:gd name="connsiteY38" fmla="*/ 1334097 h 1826902"/>
                <a:gd name="connsiteX39" fmla="*/ 1220422 w 1702876"/>
                <a:gd name="connsiteY39" fmla="*/ 1372622 h 1826902"/>
                <a:gd name="connsiteX40" fmla="*/ 1165088 w 1702876"/>
                <a:gd name="connsiteY40" fmla="*/ 1486985 h 1826902"/>
                <a:gd name="connsiteX41" fmla="*/ 1201702 w 1702876"/>
                <a:gd name="connsiteY41" fmla="*/ 1704697 h 1826902"/>
                <a:gd name="connsiteX42" fmla="*/ 1182599 w 1702876"/>
                <a:gd name="connsiteY42" fmla="*/ 1729531 h 1826902"/>
                <a:gd name="connsiteX43" fmla="*/ 900064 w 1702876"/>
                <a:gd name="connsiteY43" fmla="*/ 1823709 h 1826902"/>
                <a:gd name="connsiteX44" fmla="*/ 836005 w 1702876"/>
                <a:gd name="connsiteY44" fmla="*/ 1823709 h 1826902"/>
                <a:gd name="connsiteX45" fmla="*/ 534240 w 1702876"/>
                <a:gd name="connsiteY45" fmla="*/ 1709727 h 1826902"/>
                <a:gd name="connsiteX46" fmla="*/ 510616 w 1702876"/>
                <a:gd name="connsiteY46" fmla="*/ 1679990 h 182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702876" h="1826902">
                  <a:moveTo>
                    <a:pt x="510616" y="1679990"/>
                  </a:moveTo>
                  <a:cubicBezTo>
                    <a:pt x="532648" y="1638345"/>
                    <a:pt x="531375" y="1591925"/>
                    <a:pt x="533476" y="1547415"/>
                  </a:cubicBezTo>
                  <a:cubicBezTo>
                    <a:pt x="535514" y="1505070"/>
                    <a:pt x="551560" y="1455911"/>
                    <a:pt x="526917" y="1420825"/>
                  </a:cubicBezTo>
                  <a:cubicBezTo>
                    <a:pt x="503102" y="1386949"/>
                    <a:pt x="462476" y="1363580"/>
                    <a:pt x="426308" y="1340083"/>
                  </a:cubicBezTo>
                  <a:cubicBezTo>
                    <a:pt x="292587" y="1253100"/>
                    <a:pt x="231966" y="1121671"/>
                    <a:pt x="198600" y="973177"/>
                  </a:cubicBezTo>
                  <a:cubicBezTo>
                    <a:pt x="195861" y="961015"/>
                    <a:pt x="193888" y="950826"/>
                    <a:pt x="181152" y="945796"/>
                  </a:cubicBezTo>
                  <a:cubicBezTo>
                    <a:pt x="125563" y="923764"/>
                    <a:pt x="93087" y="878171"/>
                    <a:pt x="63796" y="829713"/>
                  </a:cubicBezTo>
                  <a:cubicBezTo>
                    <a:pt x="14828" y="748779"/>
                    <a:pt x="-13763" y="663516"/>
                    <a:pt x="6678" y="567109"/>
                  </a:cubicBezTo>
                  <a:cubicBezTo>
                    <a:pt x="19349" y="507380"/>
                    <a:pt x="58766" y="466500"/>
                    <a:pt x="109770" y="464080"/>
                  </a:cubicBezTo>
                  <a:cubicBezTo>
                    <a:pt x="126199" y="465990"/>
                    <a:pt x="127027" y="480827"/>
                    <a:pt x="132312" y="491652"/>
                  </a:cubicBezTo>
                  <a:cubicBezTo>
                    <a:pt x="165106" y="559341"/>
                    <a:pt x="197836" y="627093"/>
                    <a:pt x="239162" y="696501"/>
                  </a:cubicBezTo>
                  <a:cubicBezTo>
                    <a:pt x="242027" y="623081"/>
                    <a:pt x="247949" y="554565"/>
                    <a:pt x="259921" y="486813"/>
                  </a:cubicBezTo>
                  <a:cubicBezTo>
                    <a:pt x="289531" y="318897"/>
                    <a:pt x="354990" y="166518"/>
                    <a:pt x="459420" y="31396"/>
                  </a:cubicBezTo>
                  <a:cubicBezTo>
                    <a:pt x="468972" y="19042"/>
                    <a:pt x="479670" y="-6110"/>
                    <a:pt x="495334" y="3250"/>
                  </a:cubicBezTo>
                  <a:cubicBezTo>
                    <a:pt x="510616" y="12420"/>
                    <a:pt x="493678" y="33879"/>
                    <a:pt x="487757" y="48652"/>
                  </a:cubicBezTo>
                  <a:cubicBezTo>
                    <a:pt x="453562" y="133661"/>
                    <a:pt x="428728" y="220643"/>
                    <a:pt x="428282" y="313866"/>
                  </a:cubicBezTo>
                  <a:cubicBezTo>
                    <a:pt x="488011" y="262734"/>
                    <a:pt x="554935" y="224082"/>
                    <a:pt x="619695" y="182246"/>
                  </a:cubicBezTo>
                  <a:cubicBezTo>
                    <a:pt x="688848" y="137609"/>
                    <a:pt x="747367" y="81064"/>
                    <a:pt x="803211" y="21335"/>
                  </a:cubicBezTo>
                  <a:cubicBezTo>
                    <a:pt x="807542" y="16686"/>
                    <a:pt x="811044" y="11210"/>
                    <a:pt x="815947" y="7135"/>
                  </a:cubicBezTo>
                  <a:cubicBezTo>
                    <a:pt x="820786" y="3123"/>
                    <a:pt x="826199" y="-2353"/>
                    <a:pt x="832694" y="1086"/>
                  </a:cubicBezTo>
                  <a:cubicBezTo>
                    <a:pt x="841418" y="5734"/>
                    <a:pt x="837852" y="13948"/>
                    <a:pt x="835305" y="20698"/>
                  </a:cubicBezTo>
                  <a:cubicBezTo>
                    <a:pt x="830784" y="32606"/>
                    <a:pt x="823334" y="43112"/>
                    <a:pt x="816966" y="54065"/>
                  </a:cubicBezTo>
                  <a:cubicBezTo>
                    <a:pt x="777423" y="121817"/>
                    <a:pt x="760230" y="197656"/>
                    <a:pt x="737688" y="271521"/>
                  </a:cubicBezTo>
                  <a:cubicBezTo>
                    <a:pt x="729028" y="299921"/>
                    <a:pt x="720686" y="328321"/>
                    <a:pt x="706614" y="360542"/>
                  </a:cubicBezTo>
                  <a:cubicBezTo>
                    <a:pt x="791623" y="316541"/>
                    <a:pt x="875103" y="279417"/>
                    <a:pt x="953744" y="232678"/>
                  </a:cubicBezTo>
                  <a:cubicBezTo>
                    <a:pt x="1044038" y="178999"/>
                    <a:pt x="1132867" y="123154"/>
                    <a:pt x="1212208" y="53683"/>
                  </a:cubicBezTo>
                  <a:cubicBezTo>
                    <a:pt x="1225581" y="41966"/>
                    <a:pt x="1239462" y="34452"/>
                    <a:pt x="1252325" y="53046"/>
                  </a:cubicBezTo>
                  <a:cubicBezTo>
                    <a:pt x="1307023" y="131941"/>
                    <a:pt x="1379870" y="197656"/>
                    <a:pt x="1418394" y="288587"/>
                  </a:cubicBezTo>
                  <a:cubicBezTo>
                    <a:pt x="1470291" y="411101"/>
                    <a:pt x="1507605" y="537818"/>
                    <a:pt x="1535368" y="667591"/>
                  </a:cubicBezTo>
                  <a:cubicBezTo>
                    <a:pt x="1536706" y="673704"/>
                    <a:pt x="1536578" y="680327"/>
                    <a:pt x="1542691" y="688414"/>
                  </a:cubicBezTo>
                  <a:cubicBezTo>
                    <a:pt x="1560075" y="663198"/>
                    <a:pt x="1568544" y="635053"/>
                    <a:pt x="1579942" y="608626"/>
                  </a:cubicBezTo>
                  <a:cubicBezTo>
                    <a:pt x="1595033" y="573668"/>
                    <a:pt x="1609807" y="538391"/>
                    <a:pt x="1620632" y="501713"/>
                  </a:cubicBezTo>
                  <a:cubicBezTo>
                    <a:pt x="1623561" y="491780"/>
                    <a:pt x="1625026" y="480445"/>
                    <a:pt x="1637697" y="477006"/>
                  </a:cubicBezTo>
                  <a:cubicBezTo>
                    <a:pt x="1705131" y="527566"/>
                    <a:pt x="1709334" y="600858"/>
                    <a:pt x="1698063" y="672749"/>
                  </a:cubicBezTo>
                  <a:cubicBezTo>
                    <a:pt x="1683863" y="762980"/>
                    <a:pt x="1642282" y="842767"/>
                    <a:pt x="1577395" y="909181"/>
                  </a:cubicBezTo>
                  <a:cubicBezTo>
                    <a:pt x="1558993" y="927966"/>
                    <a:pt x="1537279" y="941084"/>
                    <a:pt x="1512445" y="947069"/>
                  </a:cubicBezTo>
                  <a:cubicBezTo>
                    <a:pt x="1497099" y="950763"/>
                    <a:pt x="1493087" y="957831"/>
                    <a:pt x="1489712" y="972094"/>
                  </a:cubicBezTo>
                  <a:cubicBezTo>
                    <a:pt x="1475639" y="1031759"/>
                    <a:pt x="1455072" y="1089451"/>
                    <a:pt x="1432848" y="1146633"/>
                  </a:cubicBezTo>
                  <a:cubicBezTo>
                    <a:pt x="1400883" y="1228712"/>
                    <a:pt x="1333321" y="1279208"/>
                    <a:pt x="1270536" y="1334097"/>
                  </a:cubicBezTo>
                  <a:cubicBezTo>
                    <a:pt x="1254617" y="1347979"/>
                    <a:pt x="1238953" y="1363516"/>
                    <a:pt x="1220422" y="1372622"/>
                  </a:cubicBezTo>
                  <a:cubicBezTo>
                    <a:pt x="1171009" y="1396947"/>
                    <a:pt x="1161140" y="1435789"/>
                    <a:pt x="1165088" y="1486985"/>
                  </a:cubicBezTo>
                  <a:cubicBezTo>
                    <a:pt x="1170054" y="1551936"/>
                    <a:pt x="1176931" y="1642485"/>
                    <a:pt x="1201702" y="1704697"/>
                  </a:cubicBezTo>
                  <a:cubicBezTo>
                    <a:pt x="1205076" y="1720425"/>
                    <a:pt x="1192150" y="1724564"/>
                    <a:pt x="1182599" y="1729531"/>
                  </a:cubicBezTo>
                  <a:cubicBezTo>
                    <a:pt x="1118667" y="1762643"/>
                    <a:pt x="929674" y="1814476"/>
                    <a:pt x="900064" y="1823709"/>
                  </a:cubicBezTo>
                  <a:cubicBezTo>
                    <a:pt x="882744" y="1832496"/>
                    <a:pt x="853962" y="1819952"/>
                    <a:pt x="836005" y="1823709"/>
                  </a:cubicBezTo>
                  <a:cubicBezTo>
                    <a:pt x="731130" y="1797092"/>
                    <a:pt x="628036" y="1765572"/>
                    <a:pt x="534240" y="1709727"/>
                  </a:cubicBezTo>
                  <a:cubicBezTo>
                    <a:pt x="523288" y="1703232"/>
                    <a:pt x="508388" y="1697820"/>
                    <a:pt x="510616" y="1679990"/>
                  </a:cubicBezTo>
                  <a:close/>
                </a:path>
              </a:pathLst>
            </a:custGeom>
            <a:solidFill>
              <a:srgbClr val="F6D9B5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Graphic 57">
              <a:extLst>
                <a:ext uri="{FF2B5EF4-FFF2-40B4-BE49-F238E27FC236}">
                  <a16:creationId xmlns:a16="http://schemas.microsoft.com/office/drawing/2014/main" id="{BE980591-F430-4F59-A583-6D527A20CAB0}"/>
                </a:ext>
              </a:extLst>
            </p:cNvPr>
            <p:cNvSpPr/>
            <p:nvPr/>
          </p:nvSpPr>
          <p:spPr>
            <a:xfrm>
              <a:off x="8900140" y="2354573"/>
              <a:ext cx="941670" cy="741381"/>
            </a:xfrm>
            <a:custGeom>
              <a:avLst/>
              <a:gdLst>
                <a:gd name="connsiteX0" fmla="*/ 1598115 w 1629865"/>
                <a:gd name="connsiteY0" fmla="*/ 1037982 h 1283201"/>
                <a:gd name="connsiteX1" fmla="*/ 1499608 w 1629865"/>
                <a:gd name="connsiteY1" fmla="*/ 1275306 h 1283201"/>
                <a:gd name="connsiteX2" fmla="*/ 1444527 w 1629865"/>
                <a:gd name="connsiteY2" fmla="*/ 1059759 h 1283201"/>
                <a:gd name="connsiteX3" fmla="*/ 1333538 w 1629865"/>
                <a:gd name="connsiteY3" fmla="*/ 783656 h 1283201"/>
                <a:gd name="connsiteX4" fmla="*/ 1203764 w 1629865"/>
                <a:gd name="connsiteY4" fmla="*/ 615358 h 1283201"/>
                <a:gd name="connsiteX5" fmla="*/ 1181605 w 1629865"/>
                <a:gd name="connsiteY5" fmla="*/ 618542 h 1283201"/>
                <a:gd name="connsiteX6" fmla="*/ 660537 w 1629865"/>
                <a:gd name="connsiteY6" fmla="*/ 932597 h 1283201"/>
                <a:gd name="connsiteX7" fmla="*/ 653851 w 1629865"/>
                <a:gd name="connsiteY7" fmla="*/ 932660 h 1283201"/>
                <a:gd name="connsiteX8" fmla="*/ 793048 w 1629865"/>
                <a:gd name="connsiteY8" fmla="*/ 565372 h 1283201"/>
                <a:gd name="connsiteX9" fmla="*/ 380741 w 1629865"/>
                <a:gd name="connsiteY9" fmla="*/ 888023 h 1283201"/>
                <a:gd name="connsiteX10" fmla="*/ 454861 w 1629865"/>
                <a:gd name="connsiteY10" fmla="*/ 565817 h 1283201"/>
                <a:gd name="connsiteX11" fmla="*/ 209259 w 1629865"/>
                <a:gd name="connsiteY11" fmla="*/ 1283201 h 1283201"/>
                <a:gd name="connsiteX12" fmla="*/ 70062 w 1629865"/>
                <a:gd name="connsiteY12" fmla="*/ 1024992 h 1283201"/>
                <a:gd name="connsiteX13" fmla="*/ 23705 w 1629865"/>
                <a:gd name="connsiteY13" fmla="*/ 883502 h 1283201"/>
                <a:gd name="connsiteX14" fmla="*/ 20966 w 1629865"/>
                <a:gd name="connsiteY14" fmla="*/ 619688 h 1283201"/>
                <a:gd name="connsiteX15" fmla="*/ 749302 w 1629865"/>
                <a:gd name="connsiteY15" fmla="*/ 7817 h 1283201"/>
                <a:gd name="connsiteX16" fmla="*/ 1112643 w 1629865"/>
                <a:gd name="connsiteY16" fmla="*/ 40993 h 1283201"/>
                <a:gd name="connsiteX17" fmla="*/ 1320484 w 1629865"/>
                <a:gd name="connsiteY17" fmla="*/ 234889 h 1283201"/>
                <a:gd name="connsiteX18" fmla="*/ 1339141 w 1629865"/>
                <a:gd name="connsiteY18" fmla="*/ 254565 h 1283201"/>
                <a:gd name="connsiteX19" fmla="*/ 1475410 w 1629865"/>
                <a:gd name="connsiteY19" fmla="*/ 364153 h 1283201"/>
                <a:gd name="connsiteX20" fmla="*/ 1604865 w 1629865"/>
                <a:gd name="connsiteY20" fmla="*/ 1003915 h 1283201"/>
                <a:gd name="connsiteX21" fmla="*/ 1598115 w 1629865"/>
                <a:gd name="connsiteY21" fmla="*/ 1037982 h 128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29865" h="1283201">
                  <a:moveTo>
                    <a:pt x="1598115" y="1037982"/>
                  </a:moveTo>
                  <a:cubicBezTo>
                    <a:pt x="1572326" y="1118278"/>
                    <a:pt x="1542462" y="1196856"/>
                    <a:pt x="1499608" y="1275306"/>
                  </a:cubicBezTo>
                  <a:cubicBezTo>
                    <a:pt x="1480504" y="1199912"/>
                    <a:pt x="1464139" y="1129422"/>
                    <a:pt x="1444527" y="1059759"/>
                  </a:cubicBezTo>
                  <a:cubicBezTo>
                    <a:pt x="1417592" y="963862"/>
                    <a:pt x="1383715" y="870639"/>
                    <a:pt x="1333538" y="783656"/>
                  </a:cubicBezTo>
                  <a:cubicBezTo>
                    <a:pt x="1297688" y="721508"/>
                    <a:pt x="1239423" y="677316"/>
                    <a:pt x="1203764" y="615358"/>
                  </a:cubicBezTo>
                  <a:cubicBezTo>
                    <a:pt x="1195041" y="600203"/>
                    <a:pt x="1187845" y="613257"/>
                    <a:pt x="1181605" y="618542"/>
                  </a:cubicBezTo>
                  <a:cubicBezTo>
                    <a:pt x="1024960" y="751499"/>
                    <a:pt x="845518" y="846696"/>
                    <a:pt x="660537" y="932597"/>
                  </a:cubicBezTo>
                  <a:cubicBezTo>
                    <a:pt x="658945" y="933297"/>
                    <a:pt x="656780" y="932660"/>
                    <a:pt x="653851" y="932660"/>
                  </a:cubicBezTo>
                  <a:cubicBezTo>
                    <a:pt x="705939" y="812629"/>
                    <a:pt x="717146" y="677698"/>
                    <a:pt x="793048" y="565372"/>
                  </a:cubicBezTo>
                  <a:cubicBezTo>
                    <a:pt x="682569" y="708008"/>
                    <a:pt x="520257" y="782701"/>
                    <a:pt x="380741" y="888023"/>
                  </a:cubicBezTo>
                  <a:cubicBezTo>
                    <a:pt x="377812" y="774550"/>
                    <a:pt x="412070" y="669356"/>
                    <a:pt x="454861" y="565817"/>
                  </a:cubicBezTo>
                  <a:cubicBezTo>
                    <a:pt x="281214" y="770348"/>
                    <a:pt x="209768" y="1010091"/>
                    <a:pt x="209259" y="1283201"/>
                  </a:cubicBezTo>
                  <a:cubicBezTo>
                    <a:pt x="148894" y="1198511"/>
                    <a:pt x="112470" y="1110128"/>
                    <a:pt x="70062" y="1024992"/>
                  </a:cubicBezTo>
                  <a:cubicBezTo>
                    <a:pt x="54779" y="977743"/>
                    <a:pt x="41407" y="929795"/>
                    <a:pt x="23705" y="883502"/>
                  </a:cubicBezTo>
                  <a:cubicBezTo>
                    <a:pt x="-9981" y="795437"/>
                    <a:pt x="-4886" y="708836"/>
                    <a:pt x="20966" y="619688"/>
                  </a:cubicBezTo>
                  <a:cubicBezTo>
                    <a:pt x="119602" y="279972"/>
                    <a:pt x="396596" y="46724"/>
                    <a:pt x="749302" y="7817"/>
                  </a:cubicBezTo>
                  <a:cubicBezTo>
                    <a:pt x="872899" y="-5810"/>
                    <a:pt x="994777" y="-5555"/>
                    <a:pt x="1112643" y="40993"/>
                  </a:cubicBezTo>
                  <a:cubicBezTo>
                    <a:pt x="1207331" y="78371"/>
                    <a:pt x="1279795" y="139692"/>
                    <a:pt x="1320484" y="234889"/>
                  </a:cubicBezTo>
                  <a:cubicBezTo>
                    <a:pt x="1324369" y="243931"/>
                    <a:pt x="1328508" y="251445"/>
                    <a:pt x="1339141" y="254565"/>
                  </a:cubicBezTo>
                  <a:cubicBezTo>
                    <a:pt x="1399571" y="272331"/>
                    <a:pt x="1440005" y="316204"/>
                    <a:pt x="1475410" y="364153"/>
                  </a:cubicBezTo>
                  <a:cubicBezTo>
                    <a:pt x="1617791" y="557030"/>
                    <a:pt x="1663766" y="770029"/>
                    <a:pt x="1604865" y="1003915"/>
                  </a:cubicBezTo>
                  <a:cubicBezTo>
                    <a:pt x="1602063" y="1015058"/>
                    <a:pt x="1600344" y="1026584"/>
                    <a:pt x="1598115" y="1037982"/>
                  </a:cubicBezTo>
                  <a:close/>
                </a:path>
              </a:pathLst>
            </a:custGeom>
            <a:solidFill>
              <a:srgbClr val="828889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Graphic 57">
              <a:extLst>
                <a:ext uri="{FF2B5EF4-FFF2-40B4-BE49-F238E27FC236}">
                  <a16:creationId xmlns:a16="http://schemas.microsoft.com/office/drawing/2014/main" id="{184C74DB-EC17-4A62-8934-87446A4E560A}"/>
                </a:ext>
              </a:extLst>
            </p:cNvPr>
            <p:cNvSpPr/>
            <p:nvPr/>
          </p:nvSpPr>
          <p:spPr>
            <a:xfrm>
              <a:off x="9200068" y="3732191"/>
              <a:ext cx="342253" cy="775123"/>
            </a:xfrm>
            <a:custGeom>
              <a:avLst/>
              <a:gdLst>
                <a:gd name="connsiteX0" fmla="*/ 0 w 448157"/>
                <a:gd name="connsiteY0" fmla="*/ 681998 h 682443"/>
                <a:gd name="connsiteX1" fmla="*/ 104175 w 448157"/>
                <a:gd name="connsiteY1" fmla="*/ 341262 h 682443"/>
                <a:gd name="connsiteX2" fmla="*/ 131811 w 448157"/>
                <a:gd name="connsiteY2" fmla="*/ 282361 h 682443"/>
                <a:gd name="connsiteX3" fmla="*/ 100609 w 448157"/>
                <a:gd name="connsiteY3" fmla="*/ 202192 h 682443"/>
                <a:gd name="connsiteX4" fmla="*/ 81888 w 448157"/>
                <a:gd name="connsiteY4" fmla="*/ 158956 h 682443"/>
                <a:gd name="connsiteX5" fmla="*/ 208923 w 448157"/>
                <a:gd name="connsiteY5" fmla="*/ 209 h 682443"/>
                <a:gd name="connsiteX6" fmla="*/ 249040 w 448157"/>
                <a:gd name="connsiteY6" fmla="*/ 2947 h 682443"/>
                <a:gd name="connsiteX7" fmla="*/ 379259 w 448157"/>
                <a:gd name="connsiteY7" fmla="*/ 161885 h 682443"/>
                <a:gd name="connsiteX8" fmla="*/ 324561 w 448157"/>
                <a:gd name="connsiteY8" fmla="*/ 264978 h 682443"/>
                <a:gd name="connsiteX9" fmla="*/ 320867 w 448157"/>
                <a:gd name="connsiteY9" fmla="*/ 280706 h 682443"/>
                <a:gd name="connsiteX10" fmla="*/ 448158 w 448157"/>
                <a:gd name="connsiteY10" fmla="*/ 682443 h 682443"/>
                <a:gd name="connsiteX11" fmla="*/ 0 w 448157"/>
                <a:gd name="connsiteY11" fmla="*/ 681998 h 682443"/>
                <a:gd name="connsiteX0" fmla="*/ 0 w 516472"/>
                <a:gd name="connsiteY0" fmla="*/ 1296847 h 1296847"/>
                <a:gd name="connsiteX1" fmla="*/ 172490 w 516472"/>
                <a:gd name="connsiteY1" fmla="*/ 341262 h 1296847"/>
                <a:gd name="connsiteX2" fmla="*/ 200126 w 516472"/>
                <a:gd name="connsiteY2" fmla="*/ 282361 h 1296847"/>
                <a:gd name="connsiteX3" fmla="*/ 168924 w 516472"/>
                <a:gd name="connsiteY3" fmla="*/ 202192 h 1296847"/>
                <a:gd name="connsiteX4" fmla="*/ 150203 w 516472"/>
                <a:gd name="connsiteY4" fmla="*/ 158956 h 1296847"/>
                <a:gd name="connsiteX5" fmla="*/ 277238 w 516472"/>
                <a:gd name="connsiteY5" fmla="*/ 209 h 1296847"/>
                <a:gd name="connsiteX6" fmla="*/ 317355 w 516472"/>
                <a:gd name="connsiteY6" fmla="*/ 2947 h 1296847"/>
                <a:gd name="connsiteX7" fmla="*/ 447574 w 516472"/>
                <a:gd name="connsiteY7" fmla="*/ 161885 h 1296847"/>
                <a:gd name="connsiteX8" fmla="*/ 392876 w 516472"/>
                <a:gd name="connsiteY8" fmla="*/ 264978 h 1296847"/>
                <a:gd name="connsiteX9" fmla="*/ 389182 w 516472"/>
                <a:gd name="connsiteY9" fmla="*/ 280706 h 1296847"/>
                <a:gd name="connsiteX10" fmla="*/ 516473 w 516472"/>
                <a:gd name="connsiteY10" fmla="*/ 682443 h 1296847"/>
                <a:gd name="connsiteX11" fmla="*/ 0 w 516472"/>
                <a:gd name="connsiteY11" fmla="*/ 1296847 h 1296847"/>
                <a:gd name="connsiteX0" fmla="*/ 0 w 592378"/>
                <a:gd name="connsiteY0" fmla="*/ 1296847 h 1327655"/>
                <a:gd name="connsiteX1" fmla="*/ 172490 w 592378"/>
                <a:gd name="connsiteY1" fmla="*/ 341262 h 1327655"/>
                <a:gd name="connsiteX2" fmla="*/ 200126 w 592378"/>
                <a:gd name="connsiteY2" fmla="*/ 282361 h 1327655"/>
                <a:gd name="connsiteX3" fmla="*/ 168924 w 592378"/>
                <a:gd name="connsiteY3" fmla="*/ 202192 h 1327655"/>
                <a:gd name="connsiteX4" fmla="*/ 150203 w 592378"/>
                <a:gd name="connsiteY4" fmla="*/ 158956 h 1327655"/>
                <a:gd name="connsiteX5" fmla="*/ 277238 w 592378"/>
                <a:gd name="connsiteY5" fmla="*/ 209 h 1327655"/>
                <a:gd name="connsiteX6" fmla="*/ 317355 w 592378"/>
                <a:gd name="connsiteY6" fmla="*/ 2947 h 1327655"/>
                <a:gd name="connsiteX7" fmla="*/ 447574 w 592378"/>
                <a:gd name="connsiteY7" fmla="*/ 161885 h 1327655"/>
                <a:gd name="connsiteX8" fmla="*/ 392876 w 592378"/>
                <a:gd name="connsiteY8" fmla="*/ 264978 h 1327655"/>
                <a:gd name="connsiteX9" fmla="*/ 389182 w 592378"/>
                <a:gd name="connsiteY9" fmla="*/ 280706 h 1327655"/>
                <a:gd name="connsiteX10" fmla="*/ 592378 w 592378"/>
                <a:gd name="connsiteY10" fmla="*/ 1327655 h 1327655"/>
                <a:gd name="connsiteX11" fmla="*/ 0 w 592378"/>
                <a:gd name="connsiteY11" fmla="*/ 1296847 h 1327655"/>
                <a:gd name="connsiteX0" fmla="*/ 0 w 592378"/>
                <a:gd name="connsiteY0" fmla="*/ 1296847 h 1336080"/>
                <a:gd name="connsiteX1" fmla="*/ 172490 w 592378"/>
                <a:gd name="connsiteY1" fmla="*/ 341262 h 1336080"/>
                <a:gd name="connsiteX2" fmla="*/ 200126 w 592378"/>
                <a:gd name="connsiteY2" fmla="*/ 282361 h 1336080"/>
                <a:gd name="connsiteX3" fmla="*/ 168924 w 592378"/>
                <a:gd name="connsiteY3" fmla="*/ 202192 h 1336080"/>
                <a:gd name="connsiteX4" fmla="*/ 150203 w 592378"/>
                <a:gd name="connsiteY4" fmla="*/ 158956 h 1336080"/>
                <a:gd name="connsiteX5" fmla="*/ 277238 w 592378"/>
                <a:gd name="connsiteY5" fmla="*/ 209 h 1336080"/>
                <a:gd name="connsiteX6" fmla="*/ 317355 w 592378"/>
                <a:gd name="connsiteY6" fmla="*/ 2947 h 1336080"/>
                <a:gd name="connsiteX7" fmla="*/ 447574 w 592378"/>
                <a:gd name="connsiteY7" fmla="*/ 161885 h 1336080"/>
                <a:gd name="connsiteX8" fmla="*/ 392876 w 592378"/>
                <a:gd name="connsiteY8" fmla="*/ 264978 h 1336080"/>
                <a:gd name="connsiteX9" fmla="*/ 389182 w 592378"/>
                <a:gd name="connsiteY9" fmla="*/ 280706 h 1336080"/>
                <a:gd name="connsiteX10" fmla="*/ 592378 w 592378"/>
                <a:gd name="connsiteY10" fmla="*/ 1327655 h 1336080"/>
                <a:gd name="connsiteX11" fmla="*/ 0 w 592378"/>
                <a:gd name="connsiteY11" fmla="*/ 1296847 h 1336080"/>
                <a:gd name="connsiteX0" fmla="*/ 0 w 592378"/>
                <a:gd name="connsiteY0" fmla="*/ 1296847 h 1341600"/>
                <a:gd name="connsiteX1" fmla="*/ 172490 w 592378"/>
                <a:gd name="connsiteY1" fmla="*/ 341262 h 1341600"/>
                <a:gd name="connsiteX2" fmla="*/ 200126 w 592378"/>
                <a:gd name="connsiteY2" fmla="*/ 282361 h 1341600"/>
                <a:gd name="connsiteX3" fmla="*/ 168924 w 592378"/>
                <a:gd name="connsiteY3" fmla="*/ 202192 h 1341600"/>
                <a:gd name="connsiteX4" fmla="*/ 150203 w 592378"/>
                <a:gd name="connsiteY4" fmla="*/ 158956 h 1341600"/>
                <a:gd name="connsiteX5" fmla="*/ 277238 w 592378"/>
                <a:gd name="connsiteY5" fmla="*/ 209 h 1341600"/>
                <a:gd name="connsiteX6" fmla="*/ 317355 w 592378"/>
                <a:gd name="connsiteY6" fmla="*/ 2947 h 1341600"/>
                <a:gd name="connsiteX7" fmla="*/ 447574 w 592378"/>
                <a:gd name="connsiteY7" fmla="*/ 161885 h 1341600"/>
                <a:gd name="connsiteX8" fmla="*/ 392876 w 592378"/>
                <a:gd name="connsiteY8" fmla="*/ 264978 h 1341600"/>
                <a:gd name="connsiteX9" fmla="*/ 389182 w 592378"/>
                <a:gd name="connsiteY9" fmla="*/ 280706 h 1341600"/>
                <a:gd name="connsiteX10" fmla="*/ 592378 w 592378"/>
                <a:gd name="connsiteY10" fmla="*/ 1327655 h 1341600"/>
                <a:gd name="connsiteX11" fmla="*/ 0 w 592378"/>
                <a:gd name="connsiteY11" fmla="*/ 1296847 h 1341600"/>
                <a:gd name="connsiteX0" fmla="*/ 0 w 592378"/>
                <a:gd name="connsiteY0" fmla="*/ 1296847 h 1341600"/>
                <a:gd name="connsiteX1" fmla="*/ 172490 w 592378"/>
                <a:gd name="connsiteY1" fmla="*/ 341262 h 1341600"/>
                <a:gd name="connsiteX2" fmla="*/ 200126 w 592378"/>
                <a:gd name="connsiteY2" fmla="*/ 282361 h 1341600"/>
                <a:gd name="connsiteX3" fmla="*/ 168924 w 592378"/>
                <a:gd name="connsiteY3" fmla="*/ 202192 h 1341600"/>
                <a:gd name="connsiteX4" fmla="*/ 150203 w 592378"/>
                <a:gd name="connsiteY4" fmla="*/ 158956 h 1341600"/>
                <a:gd name="connsiteX5" fmla="*/ 277238 w 592378"/>
                <a:gd name="connsiteY5" fmla="*/ 209 h 1341600"/>
                <a:gd name="connsiteX6" fmla="*/ 317355 w 592378"/>
                <a:gd name="connsiteY6" fmla="*/ 2947 h 1341600"/>
                <a:gd name="connsiteX7" fmla="*/ 447574 w 592378"/>
                <a:gd name="connsiteY7" fmla="*/ 161885 h 1341600"/>
                <a:gd name="connsiteX8" fmla="*/ 392876 w 592378"/>
                <a:gd name="connsiteY8" fmla="*/ 264978 h 1341600"/>
                <a:gd name="connsiteX9" fmla="*/ 389182 w 592378"/>
                <a:gd name="connsiteY9" fmla="*/ 280706 h 1341600"/>
                <a:gd name="connsiteX10" fmla="*/ 592378 w 592378"/>
                <a:gd name="connsiteY10" fmla="*/ 1327655 h 1341600"/>
                <a:gd name="connsiteX11" fmla="*/ 0 w 592378"/>
                <a:gd name="connsiteY11" fmla="*/ 1296847 h 134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2378" h="1341600">
                  <a:moveTo>
                    <a:pt x="0" y="1296847"/>
                  </a:moveTo>
                  <a:cubicBezTo>
                    <a:pt x="10634" y="1234316"/>
                    <a:pt x="154979" y="398762"/>
                    <a:pt x="172490" y="341262"/>
                  </a:cubicBezTo>
                  <a:cubicBezTo>
                    <a:pt x="173700" y="337251"/>
                    <a:pt x="197515" y="284781"/>
                    <a:pt x="200126" y="282361"/>
                  </a:cubicBezTo>
                  <a:cubicBezTo>
                    <a:pt x="224005" y="261666"/>
                    <a:pt x="186818" y="239061"/>
                    <a:pt x="168924" y="202192"/>
                  </a:cubicBezTo>
                  <a:cubicBezTo>
                    <a:pt x="163448" y="190858"/>
                    <a:pt x="154915" y="170672"/>
                    <a:pt x="150203" y="158956"/>
                  </a:cubicBezTo>
                  <a:cubicBezTo>
                    <a:pt x="178858" y="123933"/>
                    <a:pt x="257308" y="24088"/>
                    <a:pt x="277238" y="209"/>
                  </a:cubicBezTo>
                  <a:cubicBezTo>
                    <a:pt x="302773" y="-1192"/>
                    <a:pt x="297997" y="4985"/>
                    <a:pt x="317355" y="2947"/>
                  </a:cubicBezTo>
                  <a:cubicBezTo>
                    <a:pt x="326652" y="3711"/>
                    <a:pt x="424459" y="126353"/>
                    <a:pt x="447574" y="161885"/>
                  </a:cubicBezTo>
                  <a:cubicBezTo>
                    <a:pt x="429490" y="204484"/>
                    <a:pt x="424141" y="229191"/>
                    <a:pt x="392876" y="264978"/>
                  </a:cubicBezTo>
                  <a:cubicBezTo>
                    <a:pt x="388737" y="269753"/>
                    <a:pt x="383388" y="273319"/>
                    <a:pt x="389182" y="280706"/>
                  </a:cubicBezTo>
                  <a:cubicBezTo>
                    <a:pt x="423377" y="323688"/>
                    <a:pt x="592314" y="1321479"/>
                    <a:pt x="592378" y="1327655"/>
                  </a:cubicBezTo>
                  <a:cubicBezTo>
                    <a:pt x="397512" y="1357892"/>
                    <a:pt x="149449" y="1334991"/>
                    <a:pt x="0" y="1296847"/>
                  </a:cubicBezTo>
                  <a:close/>
                </a:path>
              </a:pathLst>
            </a:custGeom>
            <a:solidFill>
              <a:srgbClr val="200C43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Graphic 57">
              <a:extLst>
                <a:ext uri="{FF2B5EF4-FFF2-40B4-BE49-F238E27FC236}">
                  <a16:creationId xmlns:a16="http://schemas.microsoft.com/office/drawing/2014/main" id="{84D00BAD-4FFD-47D2-AD82-F9CE829654D6}"/>
                </a:ext>
              </a:extLst>
            </p:cNvPr>
            <p:cNvSpPr/>
            <p:nvPr/>
          </p:nvSpPr>
          <p:spPr>
            <a:xfrm>
              <a:off x="9100099" y="3641568"/>
              <a:ext cx="266549" cy="247573"/>
            </a:xfrm>
            <a:custGeom>
              <a:avLst/>
              <a:gdLst>
                <a:gd name="connsiteX0" fmla="*/ 447402 w 461350"/>
                <a:gd name="connsiteY0" fmla="*/ 150945 h 428505"/>
                <a:gd name="connsiteX1" fmla="*/ 451478 w 461350"/>
                <a:gd name="connsiteY1" fmla="*/ 171831 h 428505"/>
                <a:gd name="connsiteX2" fmla="*/ 254142 w 461350"/>
                <a:gd name="connsiteY2" fmla="*/ 415458 h 428505"/>
                <a:gd name="connsiteX3" fmla="*/ 221349 w 461350"/>
                <a:gd name="connsiteY3" fmla="*/ 413294 h 428505"/>
                <a:gd name="connsiteX4" fmla="*/ 3192 w 461350"/>
                <a:gd name="connsiteY4" fmla="*/ 89433 h 428505"/>
                <a:gd name="connsiteX5" fmla="*/ 15036 w 461350"/>
                <a:gd name="connsiteY5" fmla="*/ 53392 h 428505"/>
                <a:gd name="connsiteX6" fmla="*/ 74129 w 461350"/>
                <a:gd name="connsiteY6" fmla="*/ 11938 h 428505"/>
                <a:gd name="connsiteX7" fmla="*/ 124879 w 461350"/>
                <a:gd name="connsiteY7" fmla="*/ 13402 h 428505"/>
                <a:gd name="connsiteX8" fmla="*/ 279804 w 461350"/>
                <a:gd name="connsiteY8" fmla="*/ 95100 h 428505"/>
                <a:gd name="connsiteX9" fmla="*/ 447402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447402" y="150945"/>
                  </a:moveTo>
                  <a:cubicBezTo>
                    <a:pt x="471982" y="153301"/>
                    <a:pt x="457908" y="163871"/>
                    <a:pt x="451478" y="171831"/>
                  </a:cubicBezTo>
                  <a:cubicBezTo>
                    <a:pt x="410406" y="222708"/>
                    <a:pt x="277321" y="383938"/>
                    <a:pt x="254142" y="415458"/>
                  </a:cubicBezTo>
                  <a:cubicBezTo>
                    <a:pt x="239752" y="435007"/>
                    <a:pt x="233130" y="431187"/>
                    <a:pt x="221349" y="413294"/>
                  </a:cubicBezTo>
                  <a:cubicBezTo>
                    <a:pt x="153851" y="310646"/>
                    <a:pt x="7841" y="95164"/>
                    <a:pt x="3192" y="89433"/>
                  </a:cubicBezTo>
                  <a:cubicBezTo>
                    <a:pt x="-1711" y="74596"/>
                    <a:pt x="-3112" y="62943"/>
                    <a:pt x="15036" y="53392"/>
                  </a:cubicBezTo>
                  <a:cubicBezTo>
                    <a:pt x="36240" y="42248"/>
                    <a:pt x="56171" y="27793"/>
                    <a:pt x="74129" y="11938"/>
                  </a:cubicBezTo>
                  <a:cubicBezTo>
                    <a:pt x="92977" y="-4618"/>
                    <a:pt x="108450" y="-3790"/>
                    <a:pt x="124879" y="13402"/>
                  </a:cubicBezTo>
                  <a:cubicBezTo>
                    <a:pt x="167733" y="57212"/>
                    <a:pt x="224979" y="74469"/>
                    <a:pt x="279804" y="95100"/>
                  </a:cubicBezTo>
                  <a:cubicBezTo>
                    <a:pt x="334821" y="115795"/>
                    <a:pt x="391430" y="132478"/>
                    <a:pt x="447402" y="150945"/>
                  </a:cubicBezTo>
                  <a:close/>
                </a:path>
              </a:pathLst>
            </a:custGeom>
            <a:solidFill>
              <a:srgbClr val="EAEAEA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Graphic 57">
              <a:extLst>
                <a:ext uri="{FF2B5EF4-FFF2-40B4-BE49-F238E27FC236}">
                  <a16:creationId xmlns:a16="http://schemas.microsoft.com/office/drawing/2014/main" id="{22FDF483-A445-449D-B072-3B4D35F93D46}"/>
                </a:ext>
              </a:extLst>
            </p:cNvPr>
            <p:cNvSpPr/>
            <p:nvPr/>
          </p:nvSpPr>
          <p:spPr>
            <a:xfrm>
              <a:off x="9378969" y="3641568"/>
              <a:ext cx="266549" cy="247573"/>
            </a:xfrm>
            <a:custGeom>
              <a:avLst/>
              <a:gdLst>
                <a:gd name="connsiteX0" fmla="*/ 13948 w 461350"/>
                <a:gd name="connsiteY0" fmla="*/ 150945 h 428505"/>
                <a:gd name="connsiteX1" fmla="*/ 9873 w 461350"/>
                <a:gd name="connsiteY1" fmla="*/ 171831 h 428505"/>
                <a:gd name="connsiteX2" fmla="*/ 207207 w 461350"/>
                <a:gd name="connsiteY2" fmla="*/ 415458 h 428505"/>
                <a:gd name="connsiteX3" fmla="*/ 240001 w 461350"/>
                <a:gd name="connsiteY3" fmla="*/ 413294 h 428505"/>
                <a:gd name="connsiteX4" fmla="*/ 458158 w 461350"/>
                <a:gd name="connsiteY4" fmla="*/ 89433 h 428505"/>
                <a:gd name="connsiteX5" fmla="*/ 446314 w 461350"/>
                <a:gd name="connsiteY5" fmla="*/ 53392 h 428505"/>
                <a:gd name="connsiteX6" fmla="*/ 387222 w 461350"/>
                <a:gd name="connsiteY6" fmla="*/ 11938 h 428505"/>
                <a:gd name="connsiteX7" fmla="*/ 336472 w 461350"/>
                <a:gd name="connsiteY7" fmla="*/ 13402 h 428505"/>
                <a:gd name="connsiteX8" fmla="*/ 181545 w 461350"/>
                <a:gd name="connsiteY8" fmla="*/ 95100 h 428505"/>
                <a:gd name="connsiteX9" fmla="*/ 13948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13948" y="150945"/>
                  </a:moveTo>
                  <a:cubicBezTo>
                    <a:pt x="-10631" y="153301"/>
                    <a:pt x="3441" y="163871"/>
                    <a:pt x="9873" y="171831"/>
                  </a:cubicBezTo>
                  <a:cubicBezTo>
                    <a:pt x="50944" y="222708"/>
                    <a:pt x="184029" y="383938"/>
                    <a:pt x="207207" y="415458"/>
                  </a:cubicBezTo>
                  <a:cubicBezTo>
                    <a:pt x="221598" y="435007"/>
                    <a:pt x="228221" y="431187"/>
                    <a:pt x="240001" y="413294"/>
                  </a:cubicBezTo>
                  <a:cubicBezTo>
                    <a:pt x="307498" y="310646"/>
                    <a:pt x="453510" y="95164"/>
                    <a:pt x="458158" y="89433"/>
                  </a:cubicBezTo>
                  <a:cubicBezTo>
                    <a:pt x="463061" y="74596"/>
                    <a:pt x="464462" y="62943"/>
                    <a:pt x="446314" y="53392"/>
                  </a:cubicBezTo>
                  <a:cubicBezTo>
                    <a:pt x="425109" y="42248"/>
                    <a:pt x="405179" y="27793"/>
                    <a:pt x="387222" y="11938"/>
                  </a:cubicBezTo>
                  <a:cubicBezTo>
                    <a:pt x="368374" y="-4618"/>
                    <a:pt x="352900" y="-3790"/>
                    <a:pt x="336472" y="13402"/>
                  </a:cubicBezTo>
                  <a:cubicBezTo>
                    <a:pt x="293617" y="57212"/>
                    <a:pt x="236371" y="74469"/>
                    <a:pt x="181545" y="95100"/>
                  </a:cubicBezTo>
                  <a:cubicBezTo>
                    <a:pt x="126465" y="115795"/>
                    <a:pt x="69920" y="132478"/>
                    <a:pt x="13948" y="150945"/>
                  </a:cubicBezTo>
                  <a:close/>
                </a:path>
              </a:pathLst>
            </a:custGeom>
            <a:solidFill>
              <a:srgbClr val="EAEAEA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DE08B44-6936-4E7C-BDC5-3B6AFD14372F}"/>
              </a:ext>
            </a:extLst>
          </p:cNvPr>
          <p:cNvGrpSpPr/>
          <p:nvPr/>
        </p:nvGrpSpPr>
        <p:grpSpPr>
          <a:xfrm>
            <a:off x="5769888" y="4200513"/>
            <a:ext cx="813669" cy="1106238"/>
            <a:chOff x="5466313" y="4387710"/>
            <a:chExt cx="1898037" cy="2580507"/>
          </a:xfrm>
        </p:grpSpPr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4F0EE84-FC8D-4334-BC3A-801D61582281}"/>
                </a:ext>
              </a:extLst>
            </p:cNvPr>
            <p:cNvSpPr/>
            <p:nvPr/>
          </p:nvSpPr>
          <p:spPr>
            <a:xfrm>
              <a:off x="5466313" y="4853338"/>
              <a:ext cx="1898037" cy="2105042"/>
            </a:xfrm>
            <a:custGeom>
              <a:avLst/>
              <a:gdLst>
                <a:gd name="connsiteX0" fmla="*/ 1606188 w 1891355"/>
                <a:gd name="connsiteY0" fmla="*/ 1318422 h 1762532"/>
                <a:gd name="connsiteX1" fmla="*/ 1514841 w 1891355"/>
                <a:gd name="connsiteY1" fmla="*/ 1295585 h 1762532"/>
                <a:gd name="connsiteX2" fmla="*/ 1140669 w 1891355"/>
                <a:gd name="connsiteY2" fmla="*/ 1112891 h 1762532"/>
                <a:gd name="connsiteX3" fmla="*/ 1135984 w 1891355"/>
                <a:gd name="connsiteY3" fmla="*/ 942493 h 1762532"/>
                <a:gd name="connsiteX4" fmla="*/ 1302283 w 1891355"/>
                <a:gd name="connsiteY4" fmla="*/ 845876 h 1762532"/>
                <a:gd name="connsiteX5" fmla="*/ 1391874 w 1891355"/>
                <a:gd name="connsiteY5" fmla="*/ 748673 h 1762532"/>
                <a:gd name="connsiteX6" fmla="*/ 1408269 w 1891355"/>
                <a:gd name="connsiteY6" fmla="*/ 715882 h 1762532"/>
                <a:gd name="connsiteX7" fmla="*/ 1444574 w 1891355"/>
                <a:gd name="connsiteY7" fmla="*/ 596428 h 1762532"/>
                <a:gd name="connsiteX8" fmla="*/ 1474437 w 1891355"/>
                <a:gd name="connsiteY8" fmla="*/ 563051 h 1762532"/>
                <a:gd name="connsiteX9" fmla="*/ 1534165 w 1891355"/>
                <a:gd name="connsiteY9" fmla="*/ 515621 h 1762532"/>
                <a:gd name="connsiteX10" fmla="*/ 1567541 w 1891355"/>
                <a:gd name="connsiteY10" fmla="*/ 467019 h 1762532"/>
                <a:gd name="connsiteX11" fmla="*/ 1588621 w 1891355"/>
                <a:gd name="connsiteY11" fmla="*/ 424859 h 1762532"/>
                <a:gd name="connsiteX12" fmla="*/ 1605017 w 1891355"/>
                <a:gd name="connsiteY12" fmla="*/ 355177 h 1762532"/>
                <a:gd name="connsiteX13" fmla="*/ 1605017 w 1891355"/>
                <a:gd name="connsiteY13" fmla="*/ 332926 h 1762532"/>
                <a:gd name="connsiteX14" fmla="*/ 1572811 w 1891355"/>
                <a:gd name="connsiteY14" fmla="*/ 326485 h 1762532"/>
                <a:gd name="connsiteX15" fmla="*/ 1497860 w 1891355"/>
                <a:gd name="connsiteY15" fmla="*/ 385626 h 1762532"/>
                <a:gd name="connsiteX16" fmla="*/ 1439890 w 1891355"/>
                <a:gd name="connsiteY16" fmla="*/ 409049 h 1762532"/>
                <a:gd name="connsiteX17" fmla="*/ 1412368 w 1891355"/>
                <a:gd name="connsiteY17" fmla="*/ 387383 h 1762532"/>
                <a:gd name="connsiteX18" fmla="*/ 1387189 w 1891355"/>
                <a:gd name="connsiteY18" fmla="*/ 270271 h 1762532"/>
                <a:gd name="connsiteX19" fmla="*/ 1241970 w 1891355"/>
                <a:gd name="connsiteY19" fmla="*/ 125638 h 1762532"/>
                <a:gd name="connsiteX20" fmla="*/ 1078600 w 1891355"/>
                <a:gd name="connsiteY20" fmla="*/ 104558 h 1762532"/>
                <a:gd name="connsiteX21" fmla="*/ 929868 w 1891355"/>
                <a:gd name="connsiteY21" fmla="*/ 94604 h 1762532"/>
                <a:gd name="connsiteX22" fmla="*/ 692716 w 1891355"/>
                <a:gd name="connsiteY22" fmla="*/ 6770 h 1762532"/>
                <a:gd name="connsiteX23" fmla="*/ 640016 w 1891355"/>
                <a:gd name="connsiteY23" fmla="*/ 11454 h 1762532"/>
                <a:gd name="connsiteX24" fmla="*/ 512950 w 1891355"/>
                <a:gd name="connsiteY24" fmla="*/ 155502 h 1762532"/>
                <a:gd name="connsiteX25" fmla="*/ 391153 w 1891355"/>
                <a:gd name="connsiteY25" fmla="*/ 270271 h 1762532"/>
                <a:gd name="connsiteX26" fmla="*/ 327328 w 1891355"/>
                <a:gd name="connsiteY26" fmla="*/ 270271 h 1762532"/>
                <a:gd name="connsiteX27" fmla="*/ 302734 w 1891355"/>
                <a:gd name="connsiteY27" fmla="*/ 277298 h 1762532"/>
                <a:gd name="connsiteX28" fmla="*/ 291023 w 1891355"/>
                <a:gd name="connsiteY28" fmla="*/ 307161 h 1762532"/>
                <a:gd name="connsiteX29" fmla="*/ 303319 w 1891355"/>
                <a:gd name="connsiteY29" fmla="*/ 424273 h 1762532"/>
                <a:gd name="connsiteX30" fmla="*/ 426873 w 1891355"/>
                <a:gd name="connsiteY30" fmla="*/ 566564 h 1762532"/>
                <a:gd name="connsiteX31" fmla="*/ 443268 w 1891355"/>
                <a:gd name="connsiteY31" fmla="*/ 589987 h 1762532"/>
                <a:gd name="connsiteX32" fmla="*/ 465519 w 1891355"/>
                <a:gd name="connsiteY32" fmla="*/ 669622 h 1762532"/>
                <a:gd name="connsiteX33" fmla="*/ 520562 w 1891355"/>
                <a:gd name="connsiteY33" fmla="*/ 780293 h 1762532"/>
                <a:gd name="connsiteX34" fmla="*/ 720238 w 1891355"/>
                <a:gd name="connsiteY34" fmla="*/ 925512 h 1762532"/>
                <a:gd name="connsiteX35" fmla="*/ 751272 w 1891355"/>
                <a:gd name="connsiteY35" fmla="*/ 972357 h 1762532"/>
                <a:gd name="connsiteX36" fmla="*/ 743074 w 1891355"/>
                <a:gd name="connsiteY36" fmla="*/ 1156222 h 1762532"/>
                <a:gd name="connsiteX37" fmla="*/ 679248 w 1891355"/>
                <a:gd name="connsiteY37" fmla="*/ 1222390 h 1762532"/>
                <a:gd name="connsiteX38" fmla="*/ 415161 w 1891355"/>
                <a:gd name="connsiteY38" fmla="*/ 1305539 h 1762532"/>
                <a:gd name="connsiteX39" fmla="*/ 348408 w 1891355"/>
                <a:gd name="connsiteY39" fmla="*/ 1324863 h 1762532"/>
                <a:gd name="connsiteX40" fmla="*/ 330841 w 1891355"/>
                <a:gd name="connsiteY40" fmla="*/ 1328376 h 1762532"/>
                <a:gd name="connsiteX41" fmla="*/ 0 w 1891355"/>
                <a:gd name="connsiteY41" fmla="*/ 1692008 h 1762532"/>
                <a:gd name="connsiteX42" fmla="*/ 0 w 1891355"/>
                <a:gd name="connsiteY42" fmla="*/ 1767546 h 1762532"/>
                <a:gd name="connsiteX43" fmla="*/ 1891355 w 1891355"/>
                <a:gd name="connsiteY43" fmla="*/ 1767546 h 1762532"/>
                <a:gd name="connsiteX44" fmla="*/ 1891355 w 1891355"/>
                <a:gd name="connsiteY44" fmla="*/ 1634038 h 1762532"/>
                <a:gd name="connsiteX45" fmla="*/ 1606188 w 1891355"/>
                <a:gd name="connsiteY45" fmla="*/ 1318422 h 1762532"/>
                <a:gd name="connsiteX0" fmla="*/ 1606188 w 1891355"/>
                <a:gd name="connsiteY0" fmla="*/ 1318422 h 2040910"/>
                <a:gd name="connsiteX1" fmla="*/ 1514841 w 1891355"/>
                <a:gd name="connsiteY1" fmla="*/ 1295585 h 2040910"/>
                <a:gd name="connsiteX2" fmla="*/ 1140669 w 1891355"/>
                <a:gd name="connsiteY2" fmla="*/ 1112891 h 2040910"/>
                <a:gd name="connsiteX3" fmla="*/ 1135984 w 1891355"/>
                <a:gd name="connsiteY3" fmla="*/ 942493 h 2040910"/>
                <a:gd name="connsiteX4" fmla="*/ 1302283 w 1891355"/>
                <a:gd name="connsiteY4" fmla="*/ 845876 h 2040910"/>
                <a:gd name="connsiteX5" fmla="*/ 1391874 w 1891355"/>
                <a:gd name="connsiteY5" fmla="*/ 748673 h 2040910"/>
                <a:gd name="connsiteX6" fmla="*/ 1408269 w 1891355"/>
                <a:gd name="connsiteY6" fmla="*/ 715882 h 2040910"/>
                <a:gd name="connsiteX7" fmla="*/ 1444574 w 1891355"/>
                <a:gd name="connsiteY7" fmla="*/ 596428 h 2040910"/>
                <a:gd name="connsiteX8" fmla="*/ 1474437 w 1891355"/>
                <a:gd name="connsiteY8" fmla="*/ 563051 h 2040910"/>
                <a:gd name="connsiteX9" fmla="*/ 1534165 w 1891355"/>
                <a:gd name="connsiteY9" fmla="*/ 515621 h 2040910"/>
                <a:gd name="connsiteX10" fmla="*/ 1567541 w 1891355"/>
                <a:gd name="connsiteY10" fmla="*/ 467019 h 2040910"/>
                <a:gd name="connsiteX11" fmla="*/ 1588621 w 1891355"/>
                <a:gd name="connsiteY11" fmla="*/ 424859 h 2040910"/>
                <a:gd name="connsiteX12" fmla="*/ 1605017 w 1891355"/>
                <a:gd name="connsiteY12" fmla="*/ 355177 h 2040910"/>
                <a:gd name="connsiteX13" fmla="*/ 1605017 w 1891355"/>
                <a:gd name="connsiteY13" fmla="*/ 332926 h 2040910"/>
                <a:gd name="connsiteX14" fmla="*/ 1572811 w 1891355"/>
                <a:gd name="connsiteY14" fmla="*/ 326485 h 2040910"/>
                <a:gd name="connsiteX15" fmla="*/ 1497860 w 1891355"/>
                <a:gd name="connsiteY15" fmla="*/ 385626 h 2040910"/>
                <a:gd name="connsiteX16" fmla="*/ 1439890 w 1891355"/>
                <a:gd name="connsiteY16" fmla="*/ 409049 h 2040910"/>
                <a:gd name="connsiteX17" fmla="*/ 1412368 w 1891355"/>
                <a:gd name="connsiteY17" fmla="*/ 387383 h 2040910"/>
                <a:gd name="connsiteX18" fmla="*/ 1387189 w 1891355"/>
                <a:gd name="connsiteY18" fmla="*/ 270271 h 2040910"/>
                <a:gd name="connsiteX19" fmla="*/ 1241970 w 1891355"/>
                <a:gd name="connsiteY19" fmla="*/ 125638 h 2040910"/>
                <a:gd name="connsiteX20" fmla="*/ 1078600 w 1891355"/>
                <a:gd name="connsiteY20" fmla="*/ 104558 h 2040910"/>
                <a:gd name="connsiteX21" fmla="*/ 929868 w 1891355"/>
                <a:gd name="connsiteY21" fmla="*/ 94604 h 2040910"/>
                <a:gd name="connsiteX22" fmla="*/ 692716 w 1891355"/>
                <a:gd name="connsiteY22" fmla="*/ 6770 h 2040910"/>
                <a:gd name="connsiteX23" fmla="*/ 640016 w 1891355"/>
                <a:gd name="connsiteY23" fmla="*/ 11454 h 2040910"/>
                <a:gd name="connsiteX24" fmla="*/ 512950 w 1891355"/>
                <a:gd name="connsiteY24" fmla="*/ 155502 h 2040910"/>
                <a:gd name="connsiteX25" fmla="*/ 391153 w 1891355"/>
                <a:gd name="connsiteY25" fmla="*/ 270271 h 2040910"/>
                <a:gd name="connsiteX26" fmla="*/ 327328 w 1891355"/>
                <a:gd name="connsiteY26" fmla="*/ 270271 h 2040910"/>
                <a:gd name="connsiteX27" fmla="*/ 302734 w 1891355"/>
                <a:gd name="connsiteY27" fmla="*/ 277298 h 2040910"/>
                <a:gd name="connsiteX28" fmla="*/ 291023 w 1891355"/>
                <a:gd name="connsiteY28" fmla="*/ 307161 h 2040910"/>
                <a:gd name="connsiteX29" fmla="*/ 303319 w 1891355"/>
                <a:gd name="connsiteY29" fmla="*/ 424273 h 2040910"/>
                <a:gd name="connsiteX30" fmla="*/ 426873 w 1891355"/>
                <a:gd name="connsiteY30" fmla="*/ 566564 h 2040910"/>
                <a:gd name="connsiteX31" fmla="*/ 443268 w 1891355"/>
                <a:gd name="connsiteY31" fmla="*/ 589987 h 2040910"/>
                <a:gd name="connsiteX32" fmla="*/ 465519 w 1891355"/>
                <a:gd name="connsiteY32" fmla="*/ 669622 h 2040910"/>
                <a:gd name="connsiteX33" fmla="*/ 520562 w 1891355"/>
                <a:gd name="connsiteY33" fmla="*/ 780293 h 2040910"/>
                <a:gd name="connsiteX34" fmla="*/ 720238 w 1891355"/>
                <a:gd name="connsiteY34" fmla="*/ 925512 h 2040910"/>
                <a:gd name="connsiteX35" fmla="*/ 751272 w 1891355"/>
                <a:gd name="connsiteY35" fmla="*/ 972357 h 2040910"/>
                <a:gd name="connsiteX36" fmla="*/ 743074 w 1891355"/>
                <a:gd name="connsiteY36" fmla="*/ 1156222 h 2040910"/>
                <a:gd name="connsiteX37" fmla="*/ 679248 w 1891355"/>
                <a:gd name="connsiteY37" fmla="*/ 1222390 h 2040910"/>
                <a:gd name="connsiteX38" fmla="*/ 415161 w 1891355"/>
                <a:gd name="connsiteY38" fmla="*/ 1305539 h 2040910"/>
                <a:gd name="connsiteX39" fmla="*/ 348408 w 1891355"/>
                <a:gd name="connsiteY39" fmla="*/ 1324863 h 2040910"/>
                <a:gd name="connsiteX40" fmla="*/ 330841 w 1891355"/>
                <a:gd name="connsiteY40" fmla="*/ 1328376 h 2040910"/>
                <a:gd name="connsiteX41" fmla="*/ 0 w 1891355"/>
                <a:gd name="connsiteY41" fmla="*/ 1692008 h 2040910"/>
                <a:gd name="connsiteX42" fmla="*/ 0 w 1891355"/>
                <a:gd name="connsiteY42" fmla="*/ 1767546 h 2040910"/>
                <a:gd name="connsiteX43" fmla="*/ 1891355 w 1891355"/>
                <a:gd name="connsiteY43" fmla="*/ 1767546 h 2040910"/>
                <a:gd name="connsiteX44" fmla="*/ 1891355 w 1891355"/>
                <a:gd name="connsiteY44" fmla="*/ 1634038 h 2040910"/>
                <a:gd name="connsiteX45" fmla="*/ 1606188 w 1891355"/>
                <a:gd name="connsiteY45" fmla="*/ 1318422 h 2040910"/>
                <a:gd name="connsiteX0" fmla="*/ 1606188 w 1891355"/>
                <a:gd name="connsiteY0" fmla="*/ 1318422 h 2108133"/>
                <a:gd name="connsiteX1" fmla="*/ 1514841 w 1891355"/>
                <a:gd name="connsiteY1" fmla="*/ 1295585 h 2108133"/>
                <a:gd name="connsiteX2" fmla="*/ 1140669 w 1891355"/>
                <a:gd name="connsiteY2" fmla="*/ 1112891 h 2108133"/>
                <a:gd name="connsiteX3" fmla="*/ 1135984 w 1891355"/>
                <a:gd name="connsiteY3" fmla="*/ 942493 h 2108133"/>
                <a:gd name="connsiteX4" fmla="*/ 1302283 w 1891355"/>
                <a:gd name="connsiteY4" fmla="*/ 845876 h 2108133"/>
                <a:gd name="connsiteX5" fmla="*/ 1391874 w 1891355"/>
                <a:gd name="connsiteY5" fmla="*/ 748673 h 2108133"/>
                <a:gd name="connsiteX6" fmla="*/ 1408269 w 1891355"/>
                <a:gd name="connsiteY6" fmla="*/ 715882 h 2108133"/>
                <a:gd name="connsiteX7" fmla="*/ 1444574 w 1891355"/>
                <a:gd name="connsiteY7" fmla="*/ 596428 h 2108133"/>
                <a:gd name="connsiteX8" fmla="*/ 1474437 w 1891355"/>
                <a:gd name="connsiteY8" fmla="*/ 563051 h 2108133"/>
                <a:gd name="connsiteX9" fmla="*/ 1534165 w 1891355"/>
                <a:gd name="connsiteY9" fmla="*/ 515621 h 2108133"/>
                <a:gd name="connsiteX10" fmla="*/ 1567541 w 1891355"/>
                <a:gd name="connsiteY10" fmla="*/ 467019 h 2108133"/>
                <a:gd name="connsiteX11" fmla="*/ 1588621 w 1891355"/>
                <a:gd name="connsiteY11" fmla="*/ 424859 h 2108133"/>
                <a:gd name="connsiteX12" fmla="*/ 1605017 w 1891355"/>
                <a:gd name="connsiteY12" fmla="*/ 355177 h 2108133"/>
                <a:gd name="connsiteX13" fmla="*/ 1605017 w 1891355"/>
                <a:gd name="connsiteY13" fmla="*/ 332926 h 2108133"/>
                <a:gd name="connsiteX14" fmla="*/ 1572811 w 1891355"/>
                <a:gd name="connsiteY14" fmla="*/ 326485 h 2108133"/>
                <a:gd name="connsiteX15" fmla="*/ 1497860 w 1891355"/>
                <a:gd name="connsiteY15" fmla="*/ 385626 h 2108133"/>
                <a:gd name="connsiteX16" fmla="*/ 1439890 w 1891355"/>
                <a:gd name="connsiteY16" fmla="*/ 409049 h 2108133"/>
                <a:gd name="connsiteX17" fmla="*/ 1412368 w 1891355"/>
                <a:gd name="connsiteY17" fmla="*/ 387383 h 2108133"/>
                <a:gd name="connsiteX18" fmla="*/ 1387189 w 1891355"/>
                <a:gd name="connsiteY18" fmla="*/ 270271 h 2108133"/>
                <a:gd name="connsiteX19" fmla="*/ 1241970 w 1891355"/>
                <a:gd name="connsiteY19" fmla="*/ 125638 h 2108133"/>
                <a:gd name="connsiteX20" fmla="*/ 1078600 w 1891355"/>
                <a:gd name="connsiteY20" fmla="*/ 104558 h 2108133"/>
                <a:gd name="connsiteX21" fmla="*/ 929868 w 1891355"/>
                <a:gd name="connsiteY21" fmla="*/ 94604 h 2108133"/>
                <a:gd name="connsiteX22" fmla="*/ 692716 w 1891355"/>
                <a:gd name="connsiteY22" fmla="*/ 6770 h 2108133"/>
                <a:gd name="connsiteX23" fmla="*/ 640016 w 1891355"/>
                <a:gd name="connsiteY23" fmla="*/ 11454 h 2108133"/>
                <a:gd name="connsiteX24" fmla="*/ 512950 w 1891355"/>
                <a:gd name="connsiteY24" fmla="*/ 155502 h 2108133"/>
                <a:gd name="connsiteX25" fmla="*/ 391153 w 1891355"/>
                <a:gd name="connsiteY25" fmla="*/ 270271 h 2108133"/>
                <a:gd name="connsiteX26" fmla="*/ 327328 w 1891355"/>
                <a:gd name="connsiteY26" fmla="*/ 270271 h 2108133"/>
                <a:gd name="connsiteX27" fmla="*/ 302734 w 1891355"/>
                <a:gd name="connsiteY27" fmla="*/ 277298 h 2108133"/>
                <a:gd name="connsiteX28" fmla="*/ 291023 w 1891355"/>
                <a:gd name="connsiteY28" fmla="*/ 307161 h 2108133"/>
                <a:gd name="connsiteX29" fmla="*/ 303319 w 1891355"/>
                <a:gd name="connsiteY29" fmla="*/ 424273 h 2108133"/>
                <a:gd name="connsiteX30" fmla="*/ 426873 w 1891355"/>
                <a:gd name="connsiteY30" fmla="*/ 566564 h 2108133"/>
                <a:gd name="connsiteX31" fmla="*/ 443268 w 1891355"/>
                <a:gd name="connsiteY31" fmla="*/ 589987 h 2108133"/>
                <a:gd name="connsiteX32" fmla="*/ 465519 w 1891355"/>
                <a:gd name="connsiteY32" fmla="*/ 669622 h 2108133"/>
                <a:gd name="connsiteX33" fmla="*/ 520562 w 1891355"/>
                <a:gd name="connsiteY33" fmla="*/ 780293 h 2108133"/>
                <a:gd name="connsiteX34" fmla="*/ 720238 w 1891355"/>
                <a:gd name="connsiteY34" fmla="*/ 925512 h 2108133"/>
                <a:gd name="connsiteX35" fmla="*/ 751272 w 1891355"/>
                <a:gd name="connsiteY35" fmla="*/ 972357 h 2108133"/>
                <a:gd name="connsiteX36" fmla="*/ 743074 w 1891355"/>
                <a:gd name="connsiteY36" fmla="*/ 1156222 h 2108133"/>
                <a:gd name="connsiteX37" fmla="*/ 679248 w 1891355"/>
                <a:gd name="connsiteY37" fmla="*/ 1222390 h 2108133"/>
                <a:gd name="connsiteX38" fmla="*/ 415161 w 1891355"/>
                <a:gd name="connsiteY38" fmla="*/ 1305539 h 2108133"/>
                <a:gd name="connsiteX39" fmla="*/ 348408 w 1891355"/>
                <a:gd name="connsiteY39" fmla="*/ 1324863 h 2108133"/>
                <a:gd name="connsiteX40" fmla="*/ 330841 w 1891355"/>
                <a:gd name="connsiteY40" fmla="*/ 1328376 h 2108133"/>
                <a:gd name="connsiteX41" fmla="*/ 0 w 1891355"/>
                <a:gd name="connsiteY41" fmla="*/ 1692008 h 2108133"/>
                <a:gd name="connsiteX42" fmla="*/ 0 w 1891355"/>
                <a:gd name="connsiteY42" fmla="*/ 1767546 h 2108133"/>
                <a:gd name="connsiteX43" fmla="*/ 1891355 w 1891355"/>
                <a:gd name="connsiteY43" fmla="*/ 1767546 h 2108133"/>
                <a:gd name="connsiteX44" fmla="*/ 1891355 w 1891355"/>
                <a:gd name="connsiteY44" fmla="*/ 1634038 h 2108133"/>
                <a:gd name="connsiteX45" fmla="*/ 1606188 w 1891355"/>
                <a:gd name="connsiteY45" fmla="*/ 1318422 h 2108133"/>
                <a:gd name="connsiteX0" fmla="*/ 1606188 w 1896998"/>
                <a:gd name="connsiteY0" fmla="*/ 1318422 h 2112288"/>
                <a:gd name="connsiteX1" fmla="*/ 1514841 w 1896998"/>
                <a:gd name="connsiteY1" fmla="*/ 1295585 h 2112288"/>
                <a:gd name="connsiteX2" fmla="*/ 1140669 w 1896998"/>
                <a:gd name="connsiteY2" fmla="*/ 1112891 h 2112288"/>
                <a:gd name="connsiteX3" fmla="*/ 1135984 w 1896998"/>
                <a:gd name="connsiteY3" fmla="*/ 942493 h 2112288"/>
                <a:gd name="connsiteX4" fmla="*/ 1302283 w 1896998"/>
                <a:gd name="connsiteY4" fmla="*/ 845876 h 2112288"/>
                <a:gd name="connsiteX5" fmla="*/ 1391874 w 1896998"/>
                <a:gd name="connsiteY5" fmla="*/ 748673 h 2112288"/>
                <a:gd name="connsiteX6" fmla="*/ 1408269 w 1896998"/>
                <a:gd name="connsiteY6" fmla="*/ 715882 h 2112288"/>
                <a:gd name="connsiteX7" fmla="*/ 1444574 w 1896998"/>
                <a:gd name="connsiteY7" fmla="*/ 596428 h 2112288"/>
                <a:gd name="connsiteX8" fmla="*/ 1474437 w 1896998"/>
                <a:gd name="connsiteY8" fmla="*/ 563051 h 2112288"/>
                <a:gd name="connsiteX9" fmla="*/ 1534165 w 1896998"/>
                <a:gd name="connsiteY9" fmla="*/ 515621 h 2112288"/>
                <a:gd name="connsiteX10" fmla="*/ 1567541 w 1896998"/>
                <a:gd name="connsiteY10" fmla="*/ 467019 h 2112288"/>
                <a:gd name="connsiteX11" fmla="*/ 1588621 w 1896998"/>
                <a:gd name="connsiteY11" fmla="*/ 424859 h 2112288"/>
                <a:gd name="connsiteX12" fmla="*/ 1605017 w 1896998"/>
                <a:gd name="connsiteY12" fmla="*/ 355177 h 2112288"/>
                <a:gd name="connsiteX13" fmla="*/ 1605017 w 1896998"/>
                <a:gd name="connsiteY13" fmla="*/ 332926 h 2112288"/>
                <a:gd name="connsiteX14" fmla="*/ 1572811 w 1896998"/>
                <a:gd name="connsiteY14" fmla="*/ 326485 h 2112288"/>
                <a:gd name="connsiteX15" fmla="*/ 1497860 w 1896998"/>
                <a:gd name="connsiteY15" fmla="*/ 385626 h 2112288"/>
                <a:gd name="connsiteX16" fmla="*/ 1439890 w 1896998"/>
                <a:gd name="connsiteY16" fmla="*/ 409049 h 2112288"/>
                <a:gd name="connsiteX17" fmla="*/ 1412368 w 1896998"/>
                <a:gd name="connsiteY17" fmla="*/ 387383 h 2112288"/>
                <a:gd name="connsiteX18" fmla="*/ 1387189 w 1896998"/>
                <a:gd name="connsiteY18" fmla="*/ 270271 h 2112288"/>
                <a:gd name="connsiteX19" fmla="*/ 1241970 w 1896998"/>
                <a:gd name="connsiteY19" fmla="*/ 125638 h 2112288"/>
                <a:gd name="connsiteX20" fmla="*/ 1078600 w 1896998"/>
                <a:gd name="connsiteY20" fmla="*/ 104558 h 2112288"/>
                <a:gd name="connsiteX21" fmla="*/ 929868 w 1896998"/>
                <a:gd name="connsiteY21" fmla="*/ 94604 h 2112288"/>
                <a:gd name="connsiteX22" fmla="*/ 692716 w 1896998"/>
                <a:gd name="connsiteY22" fmla="*/ 6770 h 2112288"/>
                <a:gd name="connsiteX23" fmla="*/ 640016 w 1896998"/>
                <a:gd name="connsiteY23" fmla="*/ 11454 h 2112288"/>
                <a:gd name="connsiteX24" fmla="*/ 512950 w 1896998"/>
                <a:gd name="connsiteY24" fmla="*/ 155502 h 2112288"/>
                <a:gd name="connsiteX25" fmla="*/ 391153 w 1896998"/>
                <a:gd name="connsiteY25" fmla="*/ 270271 h 2112288"/>
                <a:gd name="connsiteX26" fmla="*/ 327328 w 1896998"/>
                <a:gd name="connsiteY26" fmla="*/ 270271 h 2112288"/>
                <a:gd name="connsiteX27" fmla="*/ 302734 w 1896998"/>
                <a:gd name="connsiteY27" fmla="*/ 277298 h 2112288"/>
                <a:gd name="connsiteX28" fmla="*/ 291023 w 1896998"/>
                <a:gd name="connsiteY28" fmla="*/ 307161 h 2112288"/>
                <a:gd name="connsiteX29" fmla="*/ 303319 w 1896998"/>
                <a:gd name="connsiteY29" fmla="*/ 424273 h 2112288"/>
                <a:gd name="connsiteX30" fmla="*/ 426873 w 1896998"/>
                <a:gd name="connsiteY30" fmla="*/ 566564 h 2112288"/>
                <a:gd name="connsiteX31" fmla="*/ 443268 w 1896998"/>
                <a:gd name="connsiteY31" fmla="*/ 589987 h 2112288"/>
                <a:gd name="connsiteX32" fmla="*/ 465519 w 1896998"/>
                <a:gd name="connsiteY32" fmla="*/ 669622 h 2112288"/>
                <a:gd name="connsiteX33" fmla="*/ 520562 w 1896998"/>
                <a:gd name="connsiteY33" fmla="*/ 780293 h 2112288"/>
                <a:gd name="connsiteX34" fmla="*/ 720238 w 1896998"/>
                <a:gd name="connsiteY34" fmla="*/ 925512 h 2112288"/>
                <a:gd name="connsiteX35" fmla="*/ 751272 w 1896998"/>
                <a:gd name="connsiteY35" fmla="*/ 972357 h 2112288"/>
                <a:gd name="connsiteX36" fmla="*/ 743074 w 1896998"/>
                <a:gd name="connsiteY36" fmla="*/ 1156222 h 2112288"/>
                <a:gd name="connsiteX37" fmla="*/ 679248 w 1896998"/>
                <a:gd name="connsiteY37" fmla="*/ 1222390 h 2112288"/>
                <a:gd name="connsiteX38" fmla="*/ 415161 w 1896998"/>
                <a:gd name="connsiteY38" fmla="*/ 1305539 h 2112288"/>
                <a:gd name="connsiteX39" fmla="*/ 348408 w 1896998"/>
                <a:gd name="connsiteY39" fmla="*/ 1324863 h 2112288"/>
                <a:gd name="connsiteX40" fmla="*/ 330841 w 1896998"/>
                <a:gd name="connsiteY40" fmla="*/ 1328376 h 2112288"/>
                <a:gd name="connsiteX41" fmla="*/ 0 w 1896998"/>
                <a:gd name="connsiteY41" fmla="*/ 1692008 h 2112288"/>
                <a:gd name="connsiteX42" fmla="*/ 0 w 1896998"/>
                <a:gd name="connsiteY42" fmla="*/ 1767546 h 2112288"/>
                <a:gd name="connsiteX43" fmla="*/ 1896998 w 1896998"/>
                <a:gd name="connsiteY43" fmla="*/ 1778832 h 2112288"/>
                <a:gd name="connsiteX44" fmla="*/ 1891355 w 1896998"/>
                <a:gd name="connsiteY44" fmla="*/ 1634038 h 2112288"/>
                <a:gd name="connsiteX45" fmla="*/ 1606188 w 1896998"/>
                <a:gd name="connsiteY45" fmla="*/ 1318422 h 2112288"/>
                <a:gd name="connsiteX0" fmla="*/ 1606188 w 1896998"/>
                <a:gd name="connsiteY0" fmla="*/ 1318422 h 2098985"/>
                <a:gd name="connsiteX1" fmla="*/ 1514841 w 1896998"/>
                <a:gd name="connsiteY1" fmla="*/ 1295585 h 2098985"/>
                <a:gd name="connsiteX2" fmla="*/ 1140669 w 1896998"/>
                <a:gd name="connsiteY2" fmla="*/ 1112891 h 2098985"/>
                <a:gd name="connsiteX3" fmla="*/ 1135984 w 1896998"/>
                <a:gd name="connsiteY3" fmla="*/ 942493 h 2098985"/>
                <a:gd name="connsiteX4" fmla="*/ 1302283 w 1896998"/>
                <a:gd name="connsiteY4" fmla="*/ 845876 h 2098985"/>
                <a:gd name="connsiteX5" fmla="*/ 1391874 w 1896998"/>
                <a:gd name="connsiteY5" fmla="*/ 748673 h 2098985"/>
                <a:gd name="connsiteX6" fmla="*/ 1408269 w 1896998"/>
                <a:gd name="connsiteY6" fmla="*/ 715882 h 2098985"/>
                <a:gd name="connsiteX7" fmla="*/ 1444574 w 1896998"/>
                <a:gd name="connsiteY7" fmla="*/ 596428 h 2098985"/>
                <a:gd name="connsiteX8" fmla="*/ 1474437 w 1896998"/>
                <a:gd name="connsiteY8" fmla="*/ 563051 h 2098985"/>
                <a:gd name="connsiteX9" fmla="*/ 1534165 w 1896998"/>
                <a:gd name="connsiteY9" fmla="*/ 515621 h 2098985"/>
                <a:gd name="connsiteX10" fmla="*/ 1567541 w 1896998"/>
                <a:gd name="connsiteY10" fmla="*/ 467019 h 2098985"/>
                <a:gd name="connsiteX11" fmla="*/ 1588621 w 1896998"/>
                <a:gd name="connsiteY11" fmla="*/ 424859 h 2098985"/>
                <a:gd name="connsiteX12" fmla="*/ 1605017 w 1896998"/>
                <a:gd name="connsiteY12" fmla="*/ 355177 h 2098985"/>
                <a:gd name="connsiteX13" fmla="*/ 1605017 w 1896998"/>
                <a:gd name="connsiteY13" fmla="*/ 332926 h 2098985"/>
                <a:gd name="connsiteX14" fmla="*/ 1572811 w 1896998"/>
                <a:gd name="connsiteY14" fmla="*/ 326485 h 2098985"/>
                <a:gd name="connsiteX15" fmla="*/ 1497860 w 1896998"/>
                <a:gd name="connsiteY15" fmla="*/ 385626 h 2098985"/>
                <a:gd name="connsiteX16" fmla="*/ 1439890 w 1896998"/>
                <a:gd name="connsiteY16" fmla="*/ 409049 h 2098985"/>
                <a:gd name="connsiteX17" fmla="*/ 1412368 w 1896998"/>
                <a:gd name="connsiteY17" fmla="*/ 387383 h 2098985"/>
                <a:gd name="connsiteX18" fmla="*/ 1387189 w 1896998"/>
                <a:gd name="connsiteY18" fmla="*/ 270271 h 2098985"/>
                <a:gd name="connsiteX19" fmla="*/ 1241970 w 1896998"/>
                <a:gd name="connsiteY19" fmla="*/ 125638 h 2098985"/>
                <a:gd name="connsiteX20" fmla="*/ 1078600 w 1896998"/>
                <a:gd name="connsiteY20" fmla="*/ 104558 h 2098985"/>
                <a:gd name="connsiteX21" fmla="*/ 929868 w 1896998"/>
                <a:gd name="connsiteY21" fmla="*/ 94604 h 2098985"/>
                <a:gd name="connsiteX22" fmla="*/ 692716 w 1896998"/>
                <a:gd name="connsiteY22" fmla="*/ 6770 h 2098985"/>
                <a:gd name="connsiteX23" fmla="*/ 640016 w 1896998"/>
                <a:gd name="connsiteY23" fmla="*/ 11454 h 2098985"/>
                <a:gd name="connsiteX24" fmla="*/ 512950 w 1896998"/>
                <a:gd name="connsiteY24" fmla="*/ 155502 h 2098985"/>
                <a:gd name="connsiteX25" fmla="*/ 391153 w 1896998"/>
                <a:gd name="connsiteY25" fmla="*/ 270271 h 2098985"/>
                <a:gd name="connsiteX26" fmla="*/ 327328 w 1896998"/>
                <a:gd name="connsiteY26" fmla="*/ 270271 h 2098985"/>
                <a:gd name="connsiteX27" fmla="*/ 302734 w 1896998"/>
                <a:gd name="connsiteY27" fmla="*/ 277298 h 2098985"/>
                <a:gd name="connsiteX28" fmla="*/ 291023 w 1896998"/>
                <a:gd name="connsiteY28" fmla="*/ 307161 h 2098985"/>
                <a:gd name="connsiteX29" fmla="*/ 303319 w 1896998"/>
                <a:gd name="connsiteY29" fmla="*/ 424273 h 2098985"/>
                <a:gd name="connsiteX30" fmla="*/ 426873 w 1896998"/>
                <a:gd name="connsiteY30" fmla="*/ 566564 h 2098985"/>
                <a:gd name="connsiteX31" fmla="*/ 443268 w 1896998"/>
                <a:gd name="connsiteY31" fmla="*/ 589987 h 2098985"/>
                <a:gd name="connsiteX32" fmla="*/ 465519 w 1896998"/>
                <a:gd name="connsiteY32" fmla="*/ 669622 h 2098985"/>
                <a:gd name="connsiteX33" fmla="*/ 520562 w 1896998"/>
                <a:gd name="connsiteY33" fmla="*/ 780293 h 2098985"/>
                <a:gd name="connsiteX34" fmla="*/ 720238 w 1896998"/>
                <a:gd name="connsiteY34" fmla="*/ 925512 h 2098985"/>
                <a:gd name="connsiteX35" fmla="*/ 751272 w 1896998"/>
                <a:gd name="connsiteY35" fmla="*/ 972357 h 2098985"/>
                <a:gd name="connsiteX36" fmla="*/ 743074 w 1896998"/>
                <a:gd name="connsiteY36" fmla="*/ 1156222 h 2098985"/>
                <a:gd name="connsiteX37" fmla="*/ 679248 w 1896998"/>
                <a:gd name="connsiteY37" fmla="*/ 1222390 h 2098985"/>
                <a:gd name="connsiteX38" fmla="*/ 415161 w 1896998"/>
                <a:gd name="connsiteY38" fmla="*/ 1305539 h 2098985"/>
                <a:gd name="connsiteX39" fmla="*/ 348408 w 1896998"/>
                <a:gd name="connsiteY39" fmla="*/ 1324863 h 2098985"/>
                <a:gd name="connsiteX40" fmla="*/ 330841 w 1896998"/>
                <a:gd name="connsiteY40" fmla="*/ 1328376 h 2098985"/>
                <a:gd name="connsiteX41" fmla="*/ 0 w 1896998"/>
                <a:gd name="connsiteY41" fmla="*/ 1692008 h 2098985"/>
                <a:gd name="connsiteX42" fmla="*/ 0 w 1896998"/>
                <a:gd name="connsiteY42" fmla="*/ 1767546 h 2098985"/>
                <a:gd name="connsiteX43" fmla="*/ 1896998 w 1896998"/>
                <a:gd name="connsiteY43" fmla="*/ 1778832 h 2098985"/>
                <a:gd name="connsiteX44" fmla="*/ 1891355 w 1896998"/>
                <a:gd name="connsiteY44" fmla="*/ 1634038 h 2098985"/>
                <a:gd name="connsiteX45" fmla="*/ 1606188 w 1896998"/>
                <a:gd name="connsiteY45" fmla="*/ 1318422 h 2098985"/>
                <a:gd name="connsiteX0" fmla="*/ 1606188 w 1896998"/>
                <a:gd name="connsiteY0" fmla="*/ 1318422 h 2105043"/>
                <a:gd name="connsiteX1" fmla="*/ 1514841 w 1896998"/>
                <a:gd name="connsiteY1" fmla="*/ 1295585 h 2105043"/>
                <a:gd name="connsiteX2" fmla="*/ 1140669 w 1896998"/>
                <a:gd name="connsiteY2" fmla="*/ 1112891 h 2105043"/>
                <a:gd name="connsiteX3" fmla="*/ 1135984 w 1896998"/>
                <a:gd name="connsiteY3" fmla="*/ 942493 h 2105043"/>
                <a:gd name="connsiteX4" fmla="*/ 1302283 w 1896998"/>
                <a:gd name="connsiteY4" fmla="*/ 845876 h 2105043"/>
                <a:gd name="connsiteX5" fmla="*/ 1391874 w 1896998"/>
                <a:gd name="connsiteY5" fmla="*/ 748673 h 2105043"/>
                <a:gd name="connsiteX6" fmla="*/ 1408269 w 1896998"/>
                <a:gd name="connsiteY6" fmla="*/ 715882 h 2105043"/>
                <a:gd name="connsiteX7" fmla="*/ 1444574 w 1896998"/>
                <a:gd name="connsiteY7" fmla="*/ 596428 h 2105043"/>
                <a:gd name="connsiteX8" fmla="*/ 1474437 w 1896998"/>
                <a:gd name="connsiteY8" fmla="*/ 563051 h 2105043"/>
                <a:gd name="connsiteX9" fmla="*/ 1534165 w 1896998"/>
                <a:gd name="connsiteY9" fmla="*/ 515621 h 2105043"/>
                <a:gd name="connsiteX10" fmla="*/ 1567541 w 1896998"/>
                <a:gd name="connsiteY10" fmla="*/ 467019 h 2105043"/>
                <a:gd name="connsiteX11" fmla="*/ 1588621 w 1896998"/>
                <a:gd name="connsiteY11" fmla="*/ 424859 h 2105043"/>
                <a:gd name="connsiteX12" fmla="*/ 1605017 w 1896998"/>
                <a:gd name="connsiteY12" fmla="*/ 355177 h 2105043"/>
                <a:gd name="connsiteX13" fmla="*/ 1605017 w 1896998"/>
                <a:gd name="connsiteY13" fmla="*/ 332926 h 2105043"/>
                <a:gd name="connsiteX14" fmla="*/ 1572811 w 1896998"/>
                <a:gd name="connsiteY14" fmla="*/ 326485 h 2105043"/>
                <a:gd name="connsiteX15" fmla="*/ 1497860 w 1896998"/>
                <a:gd name="connsiteY15" fmla="*/ 385626 h 2105043"/>
                <a:gd name="connsiteX16" fmla="*/ 1439890 w 1896998"/>
                <a:gd name="connsiteY16" fmla="*/ 409049 h 2105043"/>
                <a:gd name="connsiteX17" fmla="*/ 1412368 w 1896998"/>
                <a:gd name="connsiteY17" fmla="*/ 387383 h 2105043"/>
                <a:gd name="connsiteX18" fmla="*/ 1387189 w 1896998"/>
                <a:gd name="connsiteY18" fmla="*/ 270271 h 2105043"/>
                <a:gd name="connsiteX19" fmla="*/ 1241970 w 1896998"/>
                <a:gd name="connsiteY19" fmla="*/ 125638 h 2105043"/>
                <a:gd name="connsiteX20" fmla="*/ 1078600 w 1896998"/>
                <a:gd name="connsiteY20" fmla="*/ 104558 h 2105043"/>
                <a:gd name="connsiteX21" fmla="*/ 929868 w 1896998"/>
                <a:gd name="connsiteY21" fmla="*/ 94604 h 2105043"/>
                <a:gd name="connsiteX22" fmla="*/ 692716 w 1896998"/>
                <a:gd name="connsiteY22" fmla="*/ 6770 h 2105043"/>
                <a:gd name="connsiteX23" fmla="*/ 640016 w 1896998"/>
                <a:gd name="connsiteY23" fmla="*/ 11454 h 2105043"/>
                <a:gd name="connsiteX24" fmla="*/ 512950 w 1896998"/>
                <a:gd name="connsiteY24" fmla="*/ 155502 h 2105043"/>
                <a:gd name="connsiteX25" fmla="*/ 391153 w 1896998"/>
                <a:gd name="connsiteY25" fmla="*/ 270271 h 2105043"/>
                <a:gd name="connsiteX26" fmla="*/ 327328 w 1896998"/>
                <a:gd name="connsiteY26" fmla="*/ 270271 h 2105043"/>
                <a:gd name="connsiteX27" fmla="*/ 302734 w 1896998"/>
                <a:gd name="connsiteY27" fmla="*/ 277298 h 2105043"/>
                <a:gd name="connsiteX28" fmla="*/ 291023 w 1896998"/>
                <a:gd name="connsiteY28" fmla="*/ 307161 h 2105043"/>
                <a:gd name="connsiteX29" fmla="*/ 303319 w 1896998"/>
                <a:gd name="connsiteY29" fmla="*/ 424273 h 2105043"/>
                <a:gd name="connsiteX30" fmla="*/ 426873 w 1896998"/>
                <a:gd name="connsiteY30" fmla="*/ 566564 h 2105043"/>
                <a:gd name="connsiteX31" fmla="*/ 443268 w 1896998"/>
                <a:gd name="connsiteY31" fmla="*/ 589987 h 2105043"/>
                <a:gd name="connsiteX32" fmla="*/ 465519 w 1896998"/>
                <a:gd name="connsiteY32" fmla="*/ 669622 h 2105043"/>
                <a:gd name="connsiteX33" fmla="*/ 520562 w 1896998"/>
                <a:gd name="connsiteY33" fmla="*/ 780293 h 2105043"/>
                <a:gd name="connsiteX34" fmla="*/ 720238 w 1896998"/>
                <a:gd name="connsiteY34" fmla="*/ 925512 h 2105043"/>
                <a:gd name="connsiteX35" fmla="*/ 751272 w 1896998"/>
                <a:gd name="connsiteY35" fmla="*/ 972357 h 2105043"/>
                <a:gd name="connsiteX36" fmla="*/ 743074 w 1896998"/>
                <a:gd name="connsiteY36" fmla="*/ 1156222 h 2105043"/>
                <a:gd name="connsiteX37" fmla="*/ 679248 w 1896998"/>
                <a:gd name="connsiteY37" fmla="*/ 1222390 h 2105043"/>
                <a:gd name="connsiteX38" fmla="*/ 415161 w 1896998"/>
                <a:gd name="connsiteY38" fmla="*/ 1305539 h 2105043"/>
                <a:gd name="connsiteX39" fmla="*/ 348408 w 1896998"/>
                <a:gd name="connsiteY39" fmla="*/ 1324863 h 2105043"/>
                <a:gd name="connsiteX40" fmla="*/ 330841 w 1896998"/>
                <a:gd name="connsiteY40" fmla="*/ 1328376 h 2105043"/>
                <a:gd name="connsiteX41" fmla="*/ 0 w 1896998"/>
                <a:gd name="connsiteY41" fmla="*/ 1692008 h 2105043"/>
                <a:gd name="connsiteX42" fmla="*/ 0 w 1896998"/>
                <a:gd name="connsiteY42" fmla="*/ 1767546 h 2105043"/>
                <a:gd name="connsiteX43" fmla="*/ 1896998 w 1896998"/>
                <a:gd name="connsiteY43" fmla="*/ 1795761 h 2105043"/>
                <a:gd name="connsiteX44" fmla="*/ 1891355 w 1896998"/>
                <a:gd name="connsiteY44" fmla="*/ 1634038 h 2105043"/>
                <a:gd name="connsiteX45" fmla="*/ 1606188 w 1896998"/>
                <a:gd name="connsiteY45" fmla="*/ 1318422 h 2105043"/>
                <a:gd name="connsiteX0" fmla="*/ 1606188 w 1898036"/>
                <a:gd name="connsiteY0" fmla="*/ 1318422 h 2105043"/>
                <a:gd name="connsiteX1" fmla="*/ 1514841 w 1898036"/>
                <a:gd name="connsiteY1" fmla="*/ 1295585 h 2105043"/>
                <a:gd name="connsiteX2" fmla="*/ 1140669 w 1898036"/>
                <a:gd name="connsiteY2" fmla="*/ 1112891 h 2105043"/>
                <a:gd name="connsiteX3" fmla="*/ 1135984 w 1898036"/>
                <a:gd name="connsiteY3" fmla="*/ 942493 h 2105043"/>
                <a:gd name="connsiteX4" fmla="*/ 1302283 w 1898036"/>
                <a:gd name="connsiteY4" fmla="*/ 845876 h 2105043"/>
                <a:gd name="connsiteX5" fmla="*/ 1391874 w 1898036"/>
                <a:gd name="connsiteY5" fmla="*/ 748673 h 2105043"/>
                <a:gd name="connsiteX6" fmla="*/ 1408269 w 1898036"/>
                <a:gd name="connsiteY6" fmla="*/ 715882 h 2105043"/>
                <a:gd name="connsiteX7" fmla="*/ 1444574 w 1898036"/>
                <a:gd name="connsiteY7" fmla="*/ 596428 h 2105043"/>
                <a:gd name="connsiteX8" fmla="*/ 1474437 w 1898036"/>
                <a:gd name="connsiteY8" fmla="*/ 563051 h 2105043"/>
                <a:gd name="connsiteX9" fmla="*/ 1534165 w 1898036"/>
                <a:gd name="connsiteY9" fmla="*/ 515621 h 2105043"/>
                <a:gd name="connsiteX10" fmla="*/ 1567541 w 1898036"/>
                <a:gd name="connsiteY10" fmla="*/ 467019 h 2105043"/>
                <a:gd name="connsiteX11" fmla="*/ 1588621 w 1898036"/>
                <a:gd name="connsiteY11" fmla="*/ 424859 h 2105043"/>
                <a:gd name="connsiteX12" fmla="*/ 1605017 w 1898036"/>
                <a:gd name="connsiteY12" fmla="*/ 355177 h 2105043"/>
                <a:gd name="connsiteX13" fmla="*/ 1605017 w 1898036"/>
                <a:gd name="connsiteY13" fmla="*/ 332926 h 2105043"/>
                <a:gd name="connsiteX14" fmla="*/ 1572811 w 1898036"/>
                <a:gd name="connsiteY14" fmla="*/ 326485 h 2105043"/>
                <a:gd name="connsiteX15" fmla="*/ 1497860 w 1898036"/>
                <a:gd name="connsiteY15" fmla="*/ 385626 h 2105043"/>
                <a:gd name="connsiteX16" fmla="*/ 1439890 w 1898036"/>
                <a:gd name="connsiteY16" fmla="*/ 409049 h 2105043"/>
                <a:gd name="connsiteX17" fmla="*/ 1412368 w 1898036"/>
                <a:gd name="connsiteY17" fmla="*/ 387383 h 2105043"/>
                <a:gd name="connsiteX18" fmla="*/ 1387189 w 1898036"/>
                <a:gd name="connsiteY18" fmla="*/ 270271 h 2105043"/>
                <a:gd name="connsiteX19" fmla="*/ 1241970 w 1898036"/>
                <a:gd name="connsiteY19" fmla="*/ 125638 h 2105043"/>
                <a:gd name="connsiteX20" fmla="*/ 1078600 w 1898036"/>
                <a:gd name="connsiteY20" fmla="*/ 104558 h 2105043"/>
                <a:gd name="connsiteX21" fmla="*/ 929868 w 1898036"/>
                <a:gd name="connsiteY21" fmla="*/ 94604 h 2105043"/>
                <a:gd name="connsiteX22" fmla="*/ 692716 w 1898036"/>
                <a:gd name="connsiteY22" fmla="*/ 6770 h 2105043"/>
                <a:gd name="connsiteX23" fmla="*/ 640016 w 1898036"/>
                <a:gd name="connsiteY23" fmla="*/ 11454 h 2105043"/>
                <a:gd name="connsiteX24" fmla="*/ 512950 w 1898036"/>
                <a:gd name="connsiteY24" fmla="*/ 155502 h 2105043"/>
                <a:gd name="connsiteX25" fmla="*/ 391153 w 1898036"/>
                <a:gd name="connsiteY25" fmla="*/ 270271 h 2105043"/>
                <a:gd name="connsiteX26" fmla="*/ 327328 w 1898036"/>
                <a:gd name="connsiteY26" fmla="*/ 270271 h 2105043"/>
                <a:gd name="connsiteX27" fmla="*/ 302734 w 1898036"/>
                <a:gd name="connsiteY27" fmla="*/ 277298 h 2105043"/>
                <a:gd name="connsiteX28" fmla="*/ 291023 w 1898036"/>
                <a:gd name="connsiteY28" fmla="*/ 307161 h 2105043"/>
                <a:gd name="connsiteX29" fmla="*/ 303319 w 1898036"/>
                <a:gd name="connsiteY29" fmla="*/ 424273 h 2105043"/>
                <a:gd name="connsiteX30" fmla="*/ 426873 w 1898036"/>
                <a:gd name="connsiteY30" fmla="*/ 566564 h 2105043"/>
                <a:gd name="connsiteX31" fmla="*/ 443268 w 1898036"/>
                <a:gd name="connsiteY31" fmla="*/ 589987 h 2105043"/>
                <a:gd name="connsiteX32" fmla="*/ 465519 w 1898036"/>
                <a:gd name="connsiteY32" fmla="*/ 669622 h 2105043"/>
                <a:gd name="connsiteX33" fmla="*/ 520562 w 1898036"/>
                <a:gd name="connsiteY33" fmla="*/ 780293 h 2105043"/>
                <a:gd name="connsiteX34" fmla="*/ 720238 w 1898036"/>
                <a:gd name="connsiteY34" fmla="*/ 925512 h 2105043"/>
                <a:gd name="connsiteX35" fmla="*/ 751272 w 1898036"/>
                <a:gd name="connsiteY35" fmla="*/ 972357 h 2105043"/>
                <a:gd name="connsiteX36" fmla="*/ 743074 w 1898036"/>
                <a:gd name="connsiteY36" fmla="*/ 1156222 h 2105043"/>
                <a:gd name="connsiteX37" fmla="*/ 679248 w 1898036"/>
                <a:gd name="connsiteY37" fmla="*/ 1222390 h 2105043"/>
                <a:gd name="connsiteX38" fmla="*/ 415161 w 1898036"/>
                <a:gd name="connsiteY38" fmla="*/ 1305539 h 2105043"/>
                <a:gd name="connsiteX39" fmla="*/ 348408 w 1898036"/>
                <a:gd name="connsiteY39" fmla="*/ 1324863 h 2105043"/>
                <a:gd name="connsiteX40" fmla="*/ 330841 w 1898036"/>
                <a:gd name="connsiteY40" fmla="*/ 1328376 h 2105043"/>
                <a:gd name="connsiteX41" fmla="*/ 0 w 1898036"/>
                <a:gd name="connsiteY41" fmla="*/ 1692008 h 2105043"/>
                <a:gd name="connsiteX42" fmla="*/ 0 w 1898036"/>
                <a:gd name="connsiteY42" fmla="*/ 1767546 h 2105043"/>
                <a:gd name="connsiteX43" fmla="*/ 1896998 w 1898036"/>
                <a:gd name="connsiteY43" fmla="*/ 1795761 h 2105043"/>
                <a:gd name="connsiteX44" fmla="*/ 1891355 w 1898036"/>
                <a:gd name="connsiteY44" fmla="*/ 1634038 h 2105043"/>
                <a:gd name="connsiteX45" fmla="*/ 1606188 w 1898036"/>
                <a:gd name="connsiteY45" fmla="*/ 1318422 h 210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898036" h="2105043">
                  <a:moveTo>
                    <a:pt x="1606188" y="1318422"/>
                  </a:moveTo>
                  <a:cubicBezTo>
                    <a:pt x="1606188" y="1318422"/>
                    <a:pt x="1540606" y="1303783"/>
                    <a:pt x="1514841" y="1295585"/>
                  </a:cubicBezTo>
                  <a:cubicBezTo>
                    <a:pt x="1489662" y="1287973"/>
                    <a:pt x="1144182" y="1258109"/>
                    <a:pt x="1140669" y="1112891"/>
                  </a:cubicBezTo>
                  <a:cubicBezTo>
                    <a:pt x="1140669" y="1095909"/>
                    <a:pt x="1135984" y="962987"/>
                    <a:pt x="1135984" y="942493"/>
                  </a:cubicBezTo>
                  <a:cubicBezTo>
                    <a:pt x="1196297" y="918485"/>
                    <a:pt x="1247826" y="879253"/>
                    <a:pt x="1302283" y="845876"/>
                  </a:cubicBezTo>
                  <a:cubicBezTo>
                    <a:pt x="1316922" y="834164"/>
                    <a:pt x="1378991" y="771510"/>
                    <a:pt x="1391874" y="748673"/>
                  </a:cubicBezTo>
                  <a:cubicBezTo>
                    <a:pt x="1397144" y="737547"/>
                    <a:pt x="1402414" y="727007"/>
                    <a:pt x="1408269" y="715882"/>
                  </a:cubicBezTo>
                  <a:cubicBezTo>
                    <a:pt x="1424665" y="677235"/>
                    <a:pt x="1435791" y="636831"/>
                    <a:pt x="1444574" y="596428"/>
                  </a:cubicBezTo>
                  <a:cubicBezTo>
                    <a:pt x="1448673" y="579446"/>
                    <a:pt x="1456871" y="567150"/>
                    <a:pt x="1474437" y="563051"/>
                  </a:cubicBezTo>
                  <a:cubicBezTo>
                    <a:pt x="1496689" y="550168"/>
                    <a:pt x="1516598" y="534359"/>
                    <a:pt x="1534165" y="515621"/>
                  </a:cubicBezTo>
                  <a:cubicBezTo>
                    <a:pt x="1547047" y="500396"/>
                    <a:pt x="1558758" y="485171"/>
                    <a:pt x="1567541" y="467019"/>
                  </a:cubicBezTo>
                  <a:lnTo>
                    <a:pt x="1588621" y="424859"/>
                  </a:lnTo>
                  <a:cubicBezTo>
                    <a:pt x="1600918" y="403193"/>
                    <a:pt x="1599747" y="378600"/>
                    <a:pt x="1605017" y="355177"/>
                  </a:cubicBezTo>
                  <a:cubicBezTo>
                    <a:pt x="1606774" y="347565"/>
                    <a:pt x="1606774" y="340538"/>
                    <a:pt x="1605017" y="332926"/>
                  </a:cubicBezTo>
                  <a:cubicBezTo>
                    <a:pt x="1595648" y="307747"/>
                    <a:pt x="1592135" y="307161"/>
                    <a:pt x="1572811" y="326485"/>
                  </a:cubicBezTo>
                  <a:cubicBezTo>
                    <a:pt x="1549975" y="348736"/>
                    <a:pt x="1524796" y="368645"/>
                    <a:pt x="1497860" y="385626"/>
                  </a:cubicBezTo>
                  <a:cubicBezTo>
                    <a:pt x="1479708" y="396752"/>
                    <a:pt x="1461555" y="406121"/>
                    <a:pt x="1439890" y="409049"/>
                  </a:cubicBezTo>
                  <a:cubicBezTo>
                    <a:pt x="1423494" y="410805"/>
                    <a:pt x="1414125" y="406121"/>
                    <a:pt x="1412368" y="387383"/>
                  </a:cubicBezTo>
                  <a:cubicBezTo>
                    <a:pt x="1408855" y="347565"/>
                    <a:pt x="1400657" y="308333"/>
                    <a:pt x="1387189" y="270271"/>
                  </a:cubicBezTo>
                  <a:cubicBezTo>
                    <a:pt x="1362010" y="198833"/>
                    <a:pt x="1312238" y="151988"/>
                    <a:pt x="1241970" y="125638"/>
                  </a:cubicBezTo>
                  <a:cubicBezTo>
                    <a:pt x="1189270" y="105729"/>
                    <a:pt x="1134228" y="103973"/>
                    <a:pt x="1078600" y="104558"/>
                  </a:cubicBezTo>
                  <a:cubicBezTo>
                    <a:pt x="1028827" y="105143"/>
                    <a:pt x="979055" y="106900"/>
                    <a:pt x="929868" y="94604"/>
                  </a:cubicBezTo>
                  <a:cubicBezTo>
                    <a:pt x="847304" y="74109"/>
                    <a:pt x="767668" y="46588"/>
                    <a:pt x="692716" y="6770"/>
                  </a:cubicBezTo>
                  <a:cubicBezTo>
                    <a:pt x="673393" y="-3185"/>
                    <a:pt x="657583" y="-2599"/>
                    <a:pt x="640016" y="11454"/>
                  </a:cubicBezTo>
                  <a:cubicBezTo>
                    <a:pt x="588487" y="51858"/>
                    <a:pt x="544570" y="98117"/>
                    <a:pt x="512950" y="155502"/>
                  </a:cubicBezTo>
                  <a:cubicBezTo>
                    <a:pt x="484843" y="207031"/>
                    <a:pt x="444439" y="245678"/>
                    <a:pt x="391153" y="270271"/>
                  </a:cubicBezTo>
                  <a:cubicBezTo>
                    <a:pt x="370073" y="280226"/>
                    <a:pt x="348993" y="284910"/>
                    <a:pt x="327328" y="270271"/>
                  </a:cubicBezTo>
                  <a:cubicBezTo>
                    <a:pt x="316202" y="262659"/>
                    <a:pt x="308590" y="267343"/>
                    <a:pt x="302734" y="277298"/>
                  </a:cubicBezTo>
                  <a:cubicBezTo>
                    <a:pt x="297464" y="286667"/>
                    <a:pt x="293951" y="296621"/>
                    <a:pt x="291023" y="307161"/>
                  </a:cubicBezTo>
                  <a:cubicBezTo>
                    <a:pt x="279312" y="347565"/>
                    <a:pt x="286924" y="386798"/>
                    <a:pt x="303319" y="424273"/>
                  </a:cubicBezTo>
                  <a:cubicBezTo>
                    <a:pt x="329670" y="484000"/>
                    <a:pt x="362461" y="539043"/>
                    <a:pt x="426873" y="566564"/>
                  </a:cubicBezTo>
                  <a:cubicBezTo>
                    <a:pt x="437413" y="571249"/>
                    <a:pt x="440926" y="580032"/>
                    <a:pt x="443268" y="589987"/>
                  </a:cubicBezTo>
                  <a:cubicBezTo>
                    <a:pt x="450295" y="616922"/>
                    <a:pt x="457907" y="643272"/>
                    <a:pt x="465519" y="669622"/>
                  </a:cubicBezTo>
                  <a:cubicBezTo>
                    <a:pt x="477231" y="710026"/>
                    <a:pt x="494797" y="747502"/>
                    <a:pt x="520562" y="780293"/>
                  </a:cubicBezTo>
                  <a:cubicBezTo>
                    <a:pt x="573262" y="847047"/>
                    <a:pt x="644700" y="889793"/>
                    <a:pt x="720238" y="925512"/>
                  </a:cubicBezTo>
                  <a:cubicBezTo>
                    <a:pt x="742489" y="936052"/>
                    <a:pt x="750101" y="947763"/>
                    <a:pt x="751272" y="972357"/>
                  </a:cubicBezTo>
                  <a:cubicBezTo>
                    <a:pt x="752443" y="1008661"/>
                    <a:pt x="747173" y="1131043"/>
                    <a:pt x="743074" y="1156222"/>
                  </a:cubicBezTo>
                  <a:cubicBezTo>
                    <a:pt x="737804" y="1193112"/>
                    <a:pt x="713797" y="1211850"/>
                    <a:pt x="679248" y="1222390"/>
                  </a:cubicBezTo>
                  <a:cubicBezTo>
                    <a:pt x="590829" y="1248740"/>
                    <a:pt x="502995" y="1277433"/>
                    <a:pt x="415161" y="1305539"/>
                  </a:cubicBezTo>
                  <a:cubicBezTo>
                    <a:pt x="410477" y="1311395"/>
                    <a:pt x="363047" y="1318422"/>
                    <a:pt x="348408" y="1324863"/>
                  </a:cubicBezTo>
                  <a:cubicBezTo>
                    <a:pt x="342552" y="1327205"/>
                    <a:pt x="336696" y="1327205"/>
                    <a:pt x="330841" y="1328376"/>
                  </a:cubicBezTo>
                  <a:cubicBezTo>
                    <a:pt x="133507" y="1364681"/>
                    <a:pt x="0" y="1497017"/>
                    <a:pt x="0" y="1692008"/>
                  </a:cubicBezTo>
                  <a:lnTo>
                    <a:pt x="0" y="1767546"/>
                  </a:lnTo>
                  <a:cubicBezTo>
                    <a:pt x="1019809" y="2382619"/>
                    <a:pt x="1588192" y="2010189"/>
                    <a:pt x="1896998" y="1795761"/>
                  </a:cubicBezTo>
                  <a:cubicBezTo>
                    <a:pt x="1900761" y="1724925"/>
                    <a:pt x="1893236" y="1687946"/>
                    <a:pt x="1891355" y="1634038"/>
                  </a:cubicBezTo>
                  <a:cubicBezTo>
                    <a:pt x="1891355" y="1468325"/>
                    <a:pt x="1777757" y="1370537"/>
                    <a:pt x="1606188" y="1318422"/>
                  </a:cubicBezTo>
                  <a:close/>
                </a:path>
              </a:pathLst>
            </a:custGeom>
            <a:solidFill>
              <a:srgbClr val="F1BB9D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9E6BAE00-B84E-48B2-8676-5507D4349CFF}"/>
                </a:ext>
              </a:extLst>
            </p:cNvPr>
            <p:cNvSpPr/>
            <p:nvPr/>
          </p:nvSpPr>
          <p:spPr>
            <a:xfrm>
              <a:off x="5560013" y="6133073"/>
              <a:ext cx="1714879" cy="835144"/>
            </a:xfrm>
            <a:custGeom>
              <a:avLst/>
              <a:gdLst>
                <a:gd name="connsiteX0" fmla="*/ 320872 w 1709832"/>
                <a:gd name="connsiteY0" fmla="*/ 26395 h 486013"/>
                <a:gd name="connsiteX1" fmla="*/ 443840 w 1709832"/>
                <a:gd name="connsiteY1" fmla="*/ 196207 h 486013"/>
                <a:gd name="connsiteX2" fmla="*/ 685675 w 1709832"/>
                <a:gd name="connsiteY2" fmla="*/ 291068 h 486013"/>
                <a:gd name="connsiteX3" fmla="*/ 1091468 w 1709832"/>
                <a:gd name="connsiteY3" fmla="*/ 296338 h 486013"/>
                <a:gd name="connsiteX4" fmla="*/ 1346186 w 1709832"/>
                <a:gd name="connsiteY4" fmla="*/ 157560 h 486013"/>
                <a:gd name="connsiteX5" fmla="*/ 1430506 w 1709832"/>
                <a:gd name="connsiteY5" fmla="*/ 45 h 486013"/>
                <a:gd name="connsiteX6" fmla="*/ 1710404 w 1709832"/>
                <a:gd name="connsiteY6" fmla="*/ 127111 h 486013"/>
                <a:gd name="connsiteX7" fmla="*/ 1685810 w 1709832"/>
                <a:gd name="connsiteY7" fmla="*/ 250079 h 486013"/>
                <a:gd name="connsiteX8" fmla="*/ 1582166 w 1709832"/>
                <a:gd name="connsiteY8" fmla="*/ 487816 h 486013"/>
                <a:gd name="connsiteX9" fmla="*/ 357762 w 1709832"/>
                <a:gd name="connsiteY9" fmla="*/ 486645 h 486013"/>
                <a:gd name="connsiteX10" fmla="*/ 96018 w 1709832"/>
                <a:gd name="connsiteY10" fmla="*/ 487816 h 486013"/>
                <a:gd name="connsiteX11" fmla="*/ 37462 w 1709832"/>
                <a:gd name="connsiteY11" fmla="*/ 299266 h 486013"/>
                <a:gd name="connsiteX12" fmla="*/ 571 w 1709832"/>
                <a:gd name="connsiteY12" fmla="*/ 134724 h 486013"/>
                <a:gd name="connsiteX13" fmla="*/ 276370 w 1709832"/>
                <a:gd name="connsiteY13" fmla="*/ 8243 h 486013"/>
                <a:gd name="connsiteX14" fmla="*/ 320872 w 1709832"/>
                <a:gd name="connsiteY14" fmla="*/ 26395 h 486013"/>
                <a:gd name="connsiteX0" fmla="*/ 320872 w 1714878"/>
                <a:gd name="connsiteY0" fmla="*/ 26395 h 487816"/>
                <a:gd name="connsiteX1" fmla="*/ 443840 w 1714878"/>
                <a:gd name="connsiteY1" fmla="*/ 196207 h 487816"/>
                <a:gd name="connsiteX2" fmla="*/ 685675 w 1714878"/>
                <a:gd name="connsiteY2" fmla="*/ 291068 h 487816"/>
                <a:gd name="connsiteX3" fmla="*/ 1091468 w 1714878"/>
                <a:gd name="connsiteY3" fmla="*/ 296338 h 487816"/>
                <a:gd name="connsiteX4" fmla="*/ 1346186 w 1714878"/>
                <a:gd name="connsiteY4" fmla="*/ 157560 h 487816"/>
                <a:gd name="connsiteX5" fmla="*/ 1430506 w 1714878"/>
                <a:gd name="connsiteY5" fmla="*/ 45 h 487816"/>
                <a:gd name="connsiteX6" fmla="*/ 1710404 w 1714878"/>
                <a:gd name="connsiteY6" fmla="*/ 127111 h 487816"/>
                <a:gd name="connsiteX7" fmla="*/ 1685810 w 1714878"/>
                <a:gd name="connsiteY7" fmla="*/ 250079 h 487816"/>
                <a:gd name="connsiteX8" fmla="*/ 1582166 w 1714878"/>
                <a:gd name="connsiteY8" fmla="*/ 487816 h 487816"/>
                <a:gd name="connsiteX9" fmla="*/ 96018 w 1714878"/>
                <a:gd name="connsiteY9" fmla="*/ 487816 h 487816"/>
                <a:gd name="connsiteX10" fmla="*/ 37462 w 1714878"/>
                <a:gd name="connsiteY10" fmla="*/ 299266 h 487816"/>
                <a:gd name="connsiteX11" fmla="*/ 571 w 1714878"/>
                <a:gd name="connsiteY11" fmla="*/ 134724 h 487816"/>
                <a:gd name="connsiteX12" fmla="*/ 276370 w 1714878"/>
                <a:gd name="connsiteY12" fmla="*/ 8243 h 487816"/>
                <a:gd name="connsiteX13" fmla="*/ 320872 w 1714878"/>
                <a:gd name="connsiteY13" fmla="*/ 26395 h 487816"/>
                <a:gd name="connsiteX0" fmla="*/ 320872 w 1714878"/>
                <a:gd name="connsiteY0" fmla="*/ 26395 h 611962"/>
                <a:gd name="connsiteX1" fmla="*/ 443840 w 1714878"/>
                <a:gd name="connsiteY1" fmla="*/ 196207 h 611962"/>
                <a:gd name="connsiteX2" fmla="*/ 685675 w 1714878"/>
                <a:gd name="connsiteY2" fmla="*/ 291068 h 611962"/>
                <a:gd name="connsiteX3" fmla="*/ 1091468 w 1714878"/>
                <a:gd name="connsiteY3" fmla="*/ 296338 h 611962"/>
                <a:gd name="connsiteX4" fmla="*/ 1346186 w 1714878"/>
                <a:gd name="connsiteY4" fmla="*/ 157560 h 611962"/>
                <a:gd name="connsiteX5" fmla="*/ 1430506 w 1714878"/>
                <a:gd name="connsiteY5" fmla="*/ 45 h 611962"/>
                <a:gd name="connsiteX6" fmla="*/ 1710404 w 1714878"/>
                <a:gd name="connsiteY6" fmla="*/ 127111 h 611962"/>
                <a:gd name="connsiteX7" fmla="*/ 1685810 w 1714878"/>
                <a:gd name="connsiteY7" fmla="*/ 250079 h 611962"/>
                <a:gd name="connsiteX8" fmla="*/ 1582166 w 1714878"/>
                <a:gd name="connsiteY8" fmla="*/ 487816 h 611962"/>
                <a:gd name="connsiteX9" fmla="*/ 101661 w 1714878"/>
                <a:gd name="connsiteY9" fmla="*/ 611962 h 611962"/>
                <a:gd name="connsiteX10" fmla="*/ 37462 w 1714878"/>
                <a:gd name="connsiteY10" fmla="*/ 299266 h 611962"/>
                <a:gd name="connsiteX11" fmla="*/ 571 w 1714878"/>
                <a:gd name="connsiteY11" fmla="*/ 134724 h 611962"/>
                <a:gd name="connsiteX12" fmla="*/ 276370 w 1714878"/>
                <a:gd name="connsiteY12" fmla="*/ 8243 h 611962"/>
                <a:gd name="connsiteX13" fmla="*/ 320872 w 1714878"/>
                <a:gd name="connsiteY13" fmla="*/ 26395 h 611962"/>
                <a:gd name="connsiteX0" fmla="*/ 320872 w 1714878"/>
                <a:gd name="connsiteY0" fmla="*/ 26395 h 645819"/>
                <a:gd name="connsiteX1" fmla="*/ 443840 w 1714878"/>
                <a:gd name="connsiteY1" fmla="*/ 196207 h 645819"/>
                <a:gd name="connsiteX2" fmla="*/ 685675 w 1714878"/>
                <a:gd name="connsiteY2" fmla="*/ 291068 h 645819"/>
                <a:gd name="connsiteX3" fmla="*/ 1091468 w 1714878"/>
                <a:gd name="connsiteY3" fmla="*/ 296338 h 645819"/>
                <a:gd name="connsiteX4" fmla="*/ 1346186 w 1714878"/>
                <a:gd name="connsiteY4" fmla="*/ 157560 h 645819"/>
                <a:gd name="connsiteX5" fmla="*/ 1430506 w 1714878"/>
                <a:gd name="connsiteY5" fmla="*/ 45 h 645819"/>
                <a:gd name="connsiteX6" fmla="*/ 1710404 w 1714878"/>
                <a:gd name="connsiteY6" fmla="*/ 127111 h 645819"/>
                <a:gd name="connsiteX7" fmla="*/ 1685810 w 1714878"/>
                <a:gd name="connsiteY7" fmla="*/ 250079 h 645819"/>
                <a:gd name="connsiteX8" fmla="*/ 1576524 w 1714878"/>
                <a:gd name="connsiteY8" fmla="*/ 645819 h 645819"/>
                <a:gd name="connsiteX9" fmla="*/ 101661 w 1714878"/>
                <a:gd name="connsiteY9" fmla="*/ 611962 h 645819"/>
                <a:gd name="connsiteX10" fmla="*/ 37462 w 1714878"/>
                <a:gd name="connsiteY10" fmla="*/ 299266 h 645819"/>
                <a:gd name="connsiteX11" fmla="*/ 571 w 1714878"/>
                <a:gd name="connsiteY11" fmla="*/ 134724 h 645819"/>
                <a:gd name="connsiteX12" fmla="*/ 276370 w 1714878"/>
                <a:gd name="connsiteY12" fmla="*/ 8243 h 645819"/>
                <a:gd name="connsiteX13" fmla="*/ 320872 w 1714878"/>
                <a:gd name="connsiteY13" fmla="*/ 26395 h 645819"/>
                <a:gd name="connsiteX0" fmla="*/ 320872 w 1714878"/>
                <a:gd name="connsiteY0" fmla="*/ 26395 h 775276"/>
                <a:gd name="connsiteX1" fmla="*/ 443840 w 1714878"/>
                <a:gd name="connsiteY1" fmla="*/ 196207 h 775276"/>
                <a:gd name="connsiteX2" fmla="*/ 685675 w 1714878"/>
                <a:gd name="connsiteY2" fmla="*/ 291068 h 775276"/>
                <a:gd name="connsiteX3" fmla="*/ 1091468 w 1714878"/>
                <a:gd name="connsiteY3" fmla="*/ 296338 h 775276"/>
                <a:gd name="connsiteX4" fmla="*/ 1346186 w 1714878"/>
                <a:gd name="connsiteY4" fmla="*/ 157560 h 775276"/>
                <a:gd name="connsiteX5" fmla="*/ 1430506 w 1714878"/>
                <a:gd name="connsiteY5" fmla="*/ 45 h 775276"/>
                <a:gd name="connsiteX6" fmla="*/ 1710404 w 1714878"/>
                <a:gd name="connsiteY6" fmla="*/ 127111 h 775276"/>
                <a:gd name="connsiteX7" fmla="*/ 1685810 w 1714878"/>
                <a:gd name="connsiteY7" fmla="*/ 250079 h 775276"/>
                <a:gd name="connsiteX8" fmla="*/ 1576524 w 1714878"/>
                <a:gd name="connsiteY8" fmla="*/ 645819 h 775276"/>
                <a:gd name="connsiteX9" fmla="*/ 101661 w 1714878"/>
                <a:gd name="connsiteY9" fmla="*/ 611962 h 775276"/>
                <a:gd name="connsiteX10" fmla="*/ 37462 w 1714878"/>
                <a:gd name="connsiteY10" fmla="*/ 299266 h 775276"/>
                <a:gd name="connsiteX11" fmla="*/ 571 w 1714878"/>
                <a:gd name="connsiteY11" fmla="*/ 134724 h 775276"/>
                <a:gd name="connsiteX12" fmla="*/ 276370 w 1714878"/>
                <a:gd name="connsiteY12" fmla="*/ 8243 h 775276"/>
                <a:gd name="connsiteX13" fmla="*/ 320872 w 1714878"/>
                <a:gd name="connsiteY13" fmla="*/ 26395 h 775276"/>
                <a:gd name="connsiteX0" fmla="*/ 320872 w 1714878"/>
                <a:gd name="connsiteY0" fmla="*/ 26395 h 831512"/>
                <a:gd name="connsiteX1" fmla="*/ 443840 w 1714878"/>
                <a:gd name="connsiteY1" fmla="*/ 196207 h 831512"/>
                <a:gd name="connsiteX2" fmla="*/ 685675 w 1714878"/>
                <a:gd name="connsiteY2" fmla="*/ 291068 h 831512"/>
                <a:gd name="connsiteX3" fmla="*/ 1091468 w 1714878"/>
                <a:gd name="connsiteY3" fmla="*/ 296338 h 831512"/>
                <a:gd name="connsiteX4" fmla="*/ 1346186 w 1714878"/>
                <a:gd name="connsiteY4" fmla="*/ 157560 h 831512"/>
                <a:gd name="connsiteX5" fmla="*/ 1430506 w 1714878"/>
                <a:gd name="connsiteY5" fmla="*/ 45 h 831512"/>
                <a:gd name="connsiteX6" fmla="*/ 1710404 w 1714878"/>
                <a:gd name="connsiteY6" fmla="*/ 127111 h 831512"/>
                <a:gd name="connsiteX7" fmla="*/ 1685810 w 1714878"/>
                <a:gd name="connsiteY7" fmla="*/ 250079 h 831512"/>
                <a:gd name="connsiteX8" fmla="*/ 1576524 w 1714878"/>
                <a:gd name="connsiteY8" fmla="*/ 645819 h 831512"/>
                <a:gd name="connsiteX9" fmla="*/ 101661 w 1714878"/>
                <a:gd name="connsiteY9" fmla="*/ 611962 h 831512"/>
                <a:gd name="connsiteX10" fmla="*/ 37462 w 1714878"/>
                <a:gd name="connsiteY10" fmla="*/ 299266 h 831512"/>
                <a:gd name="connsiteX11" fmla="*/ 571 w 1714878"/>
                <a:gd name="connsiteY11" fmla="*/ 134724 h 831512"/>
                <a:gd name="connsiteX12" fmla="*/ 276370 w 1714878"/>
                <a:gd name="connsiteY12" fmla="*/ 8243 h 831512"/>
                <a:gd name="connsiteX13" fmla="*/ 320872 w 1714878"/>
                <a:gd name="connsiteY13" fmla="*/ 26395 h 831512"/>
                <a:gd name="connsiteX0" fmla="*/ 320872 w 1714878"/>
                <a:gd name="connsiteY0" fmla="*/ 26395 h 835144"/>
                <a:gd name="connsiteX1" fmla="*/ 443840 w 1714878"/>
                <a:gd name="connsiteY1" fmla="*/ 196207 h 835144"/>
                <a:gd name="connsiteX2" fmla="*/ 685675 w 1714878"/>
                <a:gd name="connsiteY2" fmla="*/ 291068 h 835144"/>
                <a:gd name="connsiteX3" fmla="*/ 1091468 w 1714878"/>
                <a:gd name="connsiteY3" fmla="*/ 296338 h 835144"/>
                <a:gd name="connsiteX4" fmla="*/ 1346186 w 1714878"/>
                <a:gd name="connsiteY4" fmla="*/ 157560 h 835144"/>
                <a:gd name="connsiteX5" fmla="*/ 1430506 w 1714878"/>
                <a:gd name="connsiteY5" fmla="*/ 45 h 835144"/>
                <a:gd name="connsiteX6" fmla="*/ 1710404 w 1714878"/>
                <a:gd name="connsiteY6" fmla="*/ 127111 h 835144"/>
                <a:gd name="connsiteX7" fmla="*/ 1685810 w 1714878"/>
                <a:gd name="connsiteY7" fmla="*/ 250079 h 835144"/>
                <a:gd name="connsiteX8" fmla="*/ 1576524 w 1714878"/>
                <a:gd name="connsiteY8" fmla="*/ 645819 h 835144"/>
                <a:gd name="connsiteX9" fmla="*/ 101661 w 1714878"/>
                <a:gd name="connsiteY9" fmla="*/ 611962 h 835144"/>
                <a:gd name="connsiteX10" fmla="*/ 37462 w 1714878"/>
                <a:gd name="connsiteY10" fmla="*/ 299266 h 835144"/>
                <a:gd name="connsiteX11" fmla="*/ 571 w 1714878"/>
                <a:gd name="connsiteY11" fmla="*/ 134724 h 835144"/>
                <a:gd name="connsiteX12" fmla="*/ 276370 w 1714878"/>
                <a:gd name="connsiteY12" fmla="*/ 8243 h 835144"/>
                <a:gd name="connsiteX13" fmla="*/ 320872 w 1714878"/>
                <a:gd name="connsiteY13" fmla="*/ 26395 h 8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14878" h="835144">
                  <a:moveTo>
                    <a:pt x="320872" y="26395"/>
                  </a:moveTo>
                  <a:cubicBezTo>
                    <a:pt x="341367" y="97833"/>
                    <a:pt x="385284" y="152876"/>
                    <a:pt x="443840" y="196207"/>
                  </a:cubicBezTo>
                  <a:cubicBezTo>
                    <a:pt x="515863" y="248908"/>
                    <a:pt x="599598" y="273501"/>
                    <a:pt x="685675" y="291068"/>
                  </a:cubicBezTo>
                  <a:cubicBezTo>
                    <a:pt x="817426" y="318589"/>
                    <a:pt x="960303" y="327958"/>
                    <a:pt x="1091468" y="296338"/>
                  </a:cubicBezTo>
                  <a:cubicBezTo>
                    <a:pt x="1196869" y="260033"/>
                    <a:pt x="1285873" y="231926"/>
                    <a:pt x="1346186" y="157560"/>
                  </a:cubicBezTo>
                  <a:cubicBezTo>
                    <a:pt x="1352042" y="150534"/>
                    <a:pt x="1418210" y="2387"/>
                    <a:pt x="1430506" y="45"/>
                  </a:cubicBezTo>
                  <a:cubicBezTo>
                    <a:pt x="1443389" y="-2297"/>
                    <a:pt x="1694008" y="87293"/>
                    <a:pt x="1710404" y="127111"/>
                  </a:cubicBezTo>
                  <a:cubicBezTo>
                    <a:pt x="1726799" y="149948"/>
                    <a:pt x="1693423" y="224314"/>
                    <a:pt x="1685810" y="250079"/>
                  </a:cubicBezTo>
                  <a:cubicBezTo>
                    <a:pt x="1661217" y="335570"/>
                    <a:pt x="1587064" y="642305"/>
                    <a:pt x="1576524" y="645819"/>
                  </a:cubicBezTo>
                  <a:cubicBezTo>
                    <a:pt x="1073615" y="950536"/>
                    <a:pt x="542497" y="848963"/>
                    <a:pt x="101661" y="611962"/>
                  </a:cubicBezTo>
                  <a:cubicBezTo>
                    <a:pt x="92877" y="608448"/>
                    <a:pt x="67325" y="371289"/>
                    <a:pt x="37462" y="299266"/>
                  </a:cubicBezTo>
                  <a:cubicBezTo>
                    <a:pt x="21066" y="250664"/>
                    <a:pt x="-4113" y="188009"/>
                    <a:pt x="571" y="134724"/>
                  </a:cubicBezTo>
                  <a:cubicBezTo>
                    <a:pt x="1743" y="123012"/>
                    <a:pt x="268758" y="11170"/>
                    <a:pt x="276370" y="8243"/>
                  </a:cubicBezTo>
                  <a:cubicBezTo>
                    <a:pt x="309161" y="-2883"/>
                    <a:pt x="309161" y="-2883"/>
                    <a:pt x="320872" y="2639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D912454-0AFD-4A50-8F81-C6428170BE77}"/>
                </a:ext>
              </a:extLst>
            </p:cNvPr>
            <p:cNvSpPr/>
            <p:nvPr/>
          </p:nvSpPr>
          <p:spPr>
            <a:xfrm>
              <a:off x="5729457" y="4387710"/>
              <a:ext cx="1399487" cy="2020179"/>
            </a:xfrm>
            <a:custGeom>
              <a:avLst/>
              <a:gdLst>
                <a:gd name="connsiteX0" fmla="*/ 1269844 w 1399485"/>
                <a:gd name="connsiteY0" fmla="*/ 256325 h 2020178"/>
                <a:gd name="connsiteX1" fmla="*/ 998145 w 1399485"/>
                <a:gd name="connsiteY1" fmla="*/ 65433 h 2020178"/>
                <a:gd name="connsiteX2" fmla="*/ 550778 w 1399485"/>
                <a:gd name="connsiteY2" fmla="*/ 9804 h 2020178"/>
                <a:gd name="connsiteX3" fmla="*/ 44855 w 1399485"/>
                <a:gd name="connsiteY3" fmla="*/ 463027 h 2020178"/>
                <a:gd name="connsiteX4" fmla="*/ 22604 w 1399485"/>
                <a:gd name="connsiteY4" fmla="*/ 989445 h 2020178"/>
                <a:gd name="connsiteX5" fmla="*/ 488123 w 1399485"/>
                <a:gd name="connsiteY5" fmla="*/ 1539285 h 2020178"/>
                <a:gd name="connsiteX6" fmla="*/ 492807 w 1399485"/>
                <a:gd name="connsiteY6" fmla="*/ 1417488 h 2020178"/>
                <a:gd name="connsiteX7" fmla="*/ 478168 w 1399485"/>
                <a:gd name="connsiteY7" fmla="*/ 1395237 h 2020178"/>
                <a:gd name="connsiteX8" fmla="*/ 368669 w 1399485"/>
                <a:gd name="connsiteY8" fmla="*/ 1337267 h 2020178"/>
                <a:gd name="connsiteX9" fmla="*/ 214082 w 1399485"/>
                <a:gd name="connsiteY9" fmla="*/ 1155158 h 2020178"/>
                <a:gd name="connsiteX10" fmla="*/ 189488 w 1399485"/>
                <a:gd name="connsiteY10" fmla="*/ 1071423 h 2020178"/>
                <a:gd name="connsiteX11" fmla="*/ 147913 w 1399485"/>
                <a:gd name="connsiteY11" fmla="*/ 1019308 h 2020178"/>
                <a:gd name="connsiteX12" fmla="*/ 116293 w 1399485"/>
                <a:gd name="connsiteY12" fmla="*/ 997057 h 2020178"/>
                <a:gd name="connsiteX13" fmla="*/ 32558 w 1399485"/>
                <a:gd name="connsiteY13" fmla="*/ 854181 h 2020178"/>
                <a:gd name="connsiteX14" fmla="*/ 50125 w 1399485"/>
                <a:gd name="connsiteY14" fmla="*/ 734141 h 2020178"/>
                <a:gd name="connsiteX15" fmla="*/ 144400 w 1399485"/>
                <a:gd name="connsiteY15" fmla="*/ 759320 h 2020178"/>
                <a:gd name="connsiteX16" fmla="*/ 252143 w 1399485"/>
                <a:gd name="connsiteY16" fmla="*/ 626984 h 2020178"/>
                <a:gd name="connsiteX17" fmla="*/ 388578 w 1399485"/>
                <a:gd name="connsiteY17" fmla="*/ 475910 h 2020178"/>
                <a:gd name="connsiteX18" fmla="*/ 413172 w 1399485"/>
                <a:gd name="connsiteY18" fmla="*/ 473567 h 2020178"/>
                <a:gd name="connsiteX19" fmla="*/ 481682 w 1399485"/>
                <a:gd name="connsiteY19" fmla="*/ 505773 h 2020178"/>
                <a:gd name="connsiteX20" fmla="*/ 792614 w 1399485"/>
                <a:gd name="connsiteY20" fmla="*/ 578968 h 2020178"/>
                <a:gd name="connsiteX21" fmla="*/ 893915 w 1399485"/>
                <a:gd name="connsiteY21" fmla="*/ 587166 h 2020178"/>
                <a:gd name="connsiteX22" fmla="*/ 1094177 w 1399485"/>
                <a:gd name="connsiteY22" fmla="*/ 729457 h 2020178"/>
                <a:gd name="connsiteX23" fmla="*/ 1141021 w 1399485"/>
                <a:gd name="connsiteY23" fmla="*/ 850667 h 2020178"/>
                <a:gd name="connsiteX24" fmla="*/ 1176155 w 1399485"/>
                <a:gd name="connsiteY24" fmla="*/ 894584 h 2020178"/>
                <a:gd name="connsiteX25" fmla="*/ 1240566 w 1399485"/>
                <a:gd name="connsiteY25" fmla="*/ 862379 h 2020178"/>
                <a:gd name="connsiteX26" fmla="*/ 1318446 w 1399485"/>
                <a:gd name="connsiteY26" fmla="*/ 782157 h 2020178"/>
                <a:gd name="connsiteX27" fmla="*/ 1210703 w 1399485"/>
                <a:gd name="connsiteY27" fmla="*/ 1022236 h 2020178"/>
                <a:gd name="connsiteX28" fmla="*/ 1174398 w 1399485"/>
                <a:gd name="connsiteY28" fmla="*/ 1059712 h 2020178"/>
                <a:gd name="connsiteX29" fmla="*/ 1138094 w 1399485"/>
                <a:gd name="connsiteY29" fmla="*/ 1180337 h 2020178"/>
                <a:gd name="connsiteX30" fmla="*/ 869322 w 1399485"/>
                <a:gd name="connsiteY30" fmla="*/ 1402264 h 2020178"/>
                <a:gd name="connsiteX31" fmla="*/ 865223 w 1399485"/>
                <a:gd name="connsiteY31" fmla="*/ 1606624 h 2020178"/>
                <a:gd name="connsiteX32" fmla="*/ 944274 w 1399485"/>
                <a:gd name="connsiteY32" fmla="*/ 1689773 h 2020178"/>
                <a:gd name="connsiteX33" fmla="*/ 958913 w 1399485"/>
                <a:gd name="connsiteY33" fmla="*/ 1764139 h 2020178"/>
                <a:gd name="connsiteX34" fmla="*/ 917923 w 1399485"/>
                <a:gd name="connsiteY34" fmla="*/ 1826208 h 2020178"/>
                <a:gd name="connsiteX35" fmla="*/ 934319 w 1399485"/>
                <a:gd name="connsiteY35" fmla="*/ 1898232 h 2020178"/>
                <a:gd name="connsiteX36" fmla="*/ 905627 w 1399485"/>
                <a:gd name="connsiteY36" fmla="*/ 1993093 h 2020178"/>
                <a:gd name="connsiteX37" fmla="*/ 878106 w 1399485"/>
                <a:gd name="connsiteY37" fmla="*/ 2015930 h 2020178"/>
                <a:gd name="connsiteX38" fmla="*/ 917338 w 1399485"/>
                <a:gd name="connsiteY38" fmla="*/ 2021785 h 2020178"/>
                <a:gd name="connsiteX39" fmla="*/ 1035621 w 1399485"/>
                <a:gd name="connsiteY39" fmla="*/ 2015344 h 2020178"/>
                <a:gd name="connsiteX40" fmla="*/ 1172642 w 1399485"/>
                <a:gd name="connsiteY40" fmla="*/ 1892377 h 2020178"/>
                <a:gd name="connsiteX41" fmla="*/ 1183182 w 1399485"/>
                <a:gd name="connsiteY41" fmla="*/ 1806299 h 2020178"/>
                <a:gd name="connsiteX42" fmla="*/ 1167957 w 1399485"/>
                <a:gd name="connsiteY42" fmla="*/ 1757113 h 2020178"/>
                <a:gd name="connsiteX43" fmla="*/ 1169714 w 1399485"/>
                <a:gd name="connsiteY43" fmla="*/ 1560950 h 2020178"/>
                <a:gd name="connsiteX44" fmla="*/ 1162687 w 1399485"/>
                <a:gd name="connsiteY44" fmla="*/ 1529330 h 2020178"/>
                <a:gd name="connsiteX45" fmla="*/ 1218315 w 1399485"/>
                <a:gd name="connsiteY45" fmla="*/ 1480143 h 2020178"/>
                <a:gd name="connsiteX46" fmla="*/ 1232954 w 1399485"/>
                <a:gd name="connsiteY46" fmla="*/ 1343708 h 2020178"/>
                <a:gd name="connsiteX47" fmla="*/ 1222414 w 1399485"/>
                <a:gd name="connsiteY47" fmla="*/ 1261729 h 2020178"/>
                <a:gd name="connsiteX48" fmla="*/ 1338940 w 1399485"/>
                <a:gd name="connsiteY48" fmla="*/ 1036875 h 2020178"/>
                <a:gd name="connsiteX49" fmla="*/ 1386371 w 1399485"/>
                <a:gd name="connsiteY49" fmla="*/ 767518 h 2020178"/>
                <a:gd name="connsiteX50" fmla="*/ 1384028 w 1399485"/>
                <a:gd name="connsiteY50" fmla="*/ 683197 h 2020178"/>
                <a:gd name="connsiteX51" fmla="*/ 1399838 w 1399485"/>
                <a:gd name="connsiteY51" fmla="*/ 607075 h 2020178"/>
                <a:gd name="connsiteX52" fmla="*/ 1269844 w 1399485"/>
                <a:gd name="connsiteY52" fmla="*/ 256325 h 202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99485" h="2020178">
                  <a:moveTo>
                    <a:pt x="1269844" y="256325"/>
                  </a:moveTo>
                  <a:cubicBezTo>
                    <a:pt x="1194307" y="170248"/>
                    <a:pt x="1095933" y="118719"/>
                    <a:pt x="998145" y="65433"/>
                  </a:cubicBezTo>
                  <a:cubicBezTo>
                    <a:pt x="856440" y="-11861"/>
                    <a:pt x="703023" y="-6006"/>
                    <a:pt x="550778" y="9804"/>
                  </a:cubicBezTo>
                  <a:cubicBezTo>
                    <a:pt x="358129" y="29714"/>
                    <a:pt x="103997" y="215921"/>
                    <a:pt x="44855" y="463027"/>
                  </a:cubicBezTo>
                  <a:cubicBezTo>
                    <a:pt x="2695" y="639280"/>
                    <a:pt x="-19557" y="812606"/>
                    <a:pt x="22604" y="989445"/>
                  </a:cubicBezTo>
                  <a:cubicBezTo>
                    <a:pt x="84673" y="1250018"/>
                    <a:pt x="487538" y="1542798"/>
                    <a:pt x="488123" y="1539285"/>
                  </a:cubicBezTo>
                  <a:cubicBezTo>
                    <a:pt x="492222" y="1498881"/>
                    <a:pt x="492807" y="1458478"/>
                    <a:pt x="492807" y="1417488"/>
                  </a:cubicBezTo>
                  <a:cubicBezTo>
                    <a:pt x="492807" y="1405777"/>
                    <a:pt x="489880" y="1399922"/>
                    <a:pt x="478168" y="1395237"/>
                  </a:cubicBezTo>
                  <a:cubicBezTo>
                    <a:pt x="440107" y="1379427"/>
                    <a:pt x="403217" y="1359518"/>
                    <a:pt x="368669" y="1337267"/>
                  </a:cubicBezTo>
                  <a:cubicBezTo>
                    <a:pt x="298988" y="1292179"/>
                    <a:pt x="241017" y="1236551"/>
                    <a:pt x="214082" y="1155158"/>
                  </a:cubicBezTo>
                  <a:cubicBezTo>
                    <a:pt x="205298" y="1127637"/>
                    <a:pt x="195344" y="1100115"/>
                    <a:pt x="189488" y="1071423"/>
                  </a:cubicBezTo>
                  <a:cubicBezTo>
                    <a:pt x="184218" y="1046244"/>
                    <a:pt x="177191" y="1025749"/>
                    <a:pt x="147913" y="1019308"/>
                  </a:cubicBezTo>
                  <a:cubicBezTo>
                    <a:pt x="135031" y="1016380"/>
                    <a:pt x="125662" y="1005840"/>
                    <a:pt x="116293" y="997057"/>
                  </a:cubicBezTo>
                  <a:cubicBezTo>
                    <a:pt x="75304" y="957239"/>
                    <a:pt x="46026" y="909809"/>
                    <a:pt x="32558" y="854181"/>
                  </a:cubicBezTo>
                  <a:cubicBezTo>
                    <a:pt x="22604" y="813191"/>
                    <a:pt x="24946" y="772202"/>
                    <a:pt x="50125" y="734141"/>
                  </a:cubicBezTo>
                  <a:cubicBezTo>
                    <a:pt x="72376" y="758735"/>
                    <a:pt x="118050" y="771031"/>
                    <a:pt x="144400" y="759320"/>
                  </a:cubicBezTo>
                  <a:cubicBezTo>
                    <a:pt x="200028" y="734141"/>
                    <a:pt x="222865" y="680855"/>
                    <a:pt x="252143" y="626984"/>
                  </a:cubicBezTo>
                  <a:cubicBezTo>
                    <a:pt x="285520" y="566085"/>
                    <a:pt x="332950" y="517484"/>
                    <a:pt x="388578" y="475910"/>
                  </a:cubicBezTo>
                  <a:cubicBezTo>
                    <a:pt x="396776" y="469468"/>
                    <a:pt x="403217" y="468297"/>
                    <a:pt x="413172" y="473567"/>
                  </a:cubicBezTo>
                  <a:cubicBezTo>
                    <a:pt x="435423" y="485278"/>
                    <a:pt x="458845" y="495818"/>
                    <a:pt x="481682" y="505773"/>
                  </a:cubicBezTo>
                  <a:cubicBezTo>
                    <a:pt x="581227" y="547933"/>
                    <a:pt x="682529" y="583067"/>
                    <a:pt x="792614" y="578968"/>
                  </a:cubicBezTo>
                  <a:cubicBezTo>
                    <a:pt x="834189" y="577797"/>
                    <a:pt x="852926" y="579553"/>
                    <a:pt x="893915" y="587166"/>
                  </a:cubicBezTo>
                  <a:cubicBezTo>
                    <a:pt x="994046" y="605318"/>
                    <a:pt x="1060214" y="660946"/>
                    <a:pt x="1094177" y="729457"/>
                  </a:cubicBezTo>
                  <a:cubicBezTo>
                    <a:pt x="1109987" y="761077"/>
                    <a:pt x="1140436" y="814948"/>
                    <a:pt x="1141021" y="850667"/>
                  </a:cubicBezTo>
                  <a:cubicBezTo>
                    <a:pt x="1141021" y="872333"/>
                    <a:pt x="1156831" y="899854"/>
                    <a:pt x="1176155" y="894584"/>
                  </a:cubicBezTo>
                  <a:cubicBezTo>
                    <a:pt x="1212460" y="884630"/>
                    <a:pt x="1220072" y="874675"/>
                    <a:pt x="1240566" y="862379"/>
                  </a:cubicBezTo>
                  <a:cubicBezTo>
                    <a:pt x="1275114" y="841884"/>
                    <a:pt x="1290339" y="812020"/>
                    <a:pt x="1318446" y="782157"/>
                  </a:cubicBezTo>
                  <a:cubicBezTo>
                    <a:pt x="1340697" y="923862"/>
                    <a:pt x="1248179" y="1019308"/>
                    <a:pt x="1210703" y="1022236"/>
                  </a:cubicBezTo>
                  <a:cubicBezTo>
                    <a:pt x="1187866" y="1023993"/>
                    <a:pt x="1178497" y="1038046"/>
                    <a:pt x="1174398" y="1059712"/>
                  </a:cubicBezTo>
                  <a:cubicBezTo>
                    <a:pt x="1166786" y="1101287"/>
                    <a:pt x="1153318" y="1141104"/>
                    <a:pt x="1138094" y="1180337"/>
                  </a:cubicBezTo>
                  <a:cubicBezTo>
                    <a:pt x="1097690" y="1240650"/>
                    <a:pt x="981749" y="1363031"/>
                    <a:pt x="869322" y="1402264"/>
                  </a:cubicBezTo>
                  <a:cubicBezTo>
                    <a:pt x="869322" y="1403435"/>
                    <a:pt x="868736" y="1587886"/>
                    <a:pt x="865223" y="1606624"/>
                  </a:cubicBezTo>
                  <a:cubicBezTo>
                    <a:pt x="871664" y="1656982"/>
                    <a:pt x="944274" y="1689773"/>
                    <a:pt x="944274" y="1689773"/>
                  </a:cubicBezTo>
                  <a:cubicBezTo>
                    <a:pt x="962426" y="1707340"/>
                    <a:pt x="961840" y="1758284"/>
                    <a:pt x="958913" y="1764139"/>
                  </a:cubicBezTo>
                  <a:cubicBezTo>
                    <a:pt x="947787" y="1789318"/>
                    <a:pt x="923779" y="1793417"/>
                    <a:pt x="917923" y="1826208"/>
                  </a:cubicBezTo>
                  <a:cubicBezTo>
                    <a:pt x="912653" y="1854315"/>
                    <a:pt x="926707" y="1870711"/>
                    <a:pt x="934319" y="1898232"/>
                  </a:cubicBezTo>
                  <a:cubicBezTo>
                    <a:pt x="945445" y="1936879"/>
                    <a:pt x="933148" y="1967328"/>
                    <a:pt x="905627" y="1993093"/>
                  </a:cubicBezTo>
                  <a:cubicBezTo>
                    <a:pt x="898014" y="2000705"/>
                    <a:pt x="888646" y="2007146"/>
                    <a:pt x="878106" y="2015930"/>
                  </a:cubicBezTo>
                  <a:cubicBezTo>
                    <a:pt x="893330" y="2018272"/>
                    <a:pt x="905041" y="2020028"/>
                    <a:pt x="917338" y="2021785"/>
                  </a:cubicBezTo>
                  <a:cubicBezTo>
                    <a:pt x="957156" y="2028226"/>
                    <a:pt x="996974" y="2025884"/>
                    <a:pt x="1035621" y="2015344"/>
                  </a:cubicBezTo>
                  <a:cubicBezTo>
                    <a:pt x="1107644" y="1995435"/>
                    <a:pt x="1135752" y="1980796"/>
                    <a:pt x="1172642" y="1892377"/>
                  </a:cubicBezTo>
                  <a:cubicBezTo>
                    <a:pt x="1183182" y="1866026"/>
                    <a:pt x="1188452" y="1822109"/>
                    <a:pt x="1183182" y="1806299"/>
                  </a:cubicBezTo>
                  <a:cubicBezTo>
                    <a:pt x="1176741" y="1786976"/>
                    <a:pt x="1165029" y="1772923"/>
                    <a:pt x="1167957" y="1757113"/>
                  </a:cubicBezTo>
                  <a:cubicBezTo>
                    <a:pt x="1209532" y="1686260"/>
                    <a:pt x="1211288" y="1628875"/>
                    <a:pt x="1169714" y="1560950"/>
                  </a:cubicBezTo>
                  <a:cubicBezTo>
                    <a:pt x="1163858" y="1550996"/>
                    <a:pt x="1157417" y="1534014"/>
                    <a:pt x="1162687" y="1529330"/>
                  </a:cubicBezTo>
                  <a:cubicBezTo>
                    <a:pt x="1182596" y="1510592"/>
                    <a:pt x="1206604" y="1505908"/>
                    <a:pt x="1218315" y="1480143"/>
                  </a:cubicBezTo>
                  <a:cubicBezTo>
                    <a:pt x="1235882" y="1451451"/>
                    <a:pt x="1261061" y="1399922"/>
                    <a:pt x="1232954" y="1343708"/>
                  </a:cubicBezTo>
                  <a:cubicBezTo>
                    <a:pt x="1208361" y="1306818"/>
                    <a:pt x="1213045" y="1269342"/>
                    <a:pt x="1222414" y="1261729"/>
                  </a:cubicBezTo>
                  <a:cubicBezTo>
                    <a:pt x="1239981" y="1247091"/>
                    <a:pt x="1332499" y="1052685"/>
                    <a:pt x="1338940" y="1036875"/>
                  </a:cubicBezTo>
                  <a:cubicBezTo>
                    <a:pt x="1377587" y="942600"/>
                    <a:pt x="1391055" y="869405"/>
                    <a:pt x="1386371" y="767518"/>
                  </a:cubicBezTo>
                  <a:cubicBezTo>
                    <a:pt x="1385785" y="748780"/>
                    <a:pt x="1377002" y="700764"/>
                    <a:pt x="1384028" y="683197"/>
                  </a:cubicBezTo>
                  <a:cubicBezTo>
                    <a:pt x="1393397" y="659190"/>
                    <a:pt x="1398082" y="633425"/>
                    <a:pt x="1399838" y="607075"/>
                  </a:cubicBezTo>
                  <a:cubicBezTo>
                    <a:pt x="1410378" y="471225"/>
                    <a:pt x="1358849" y="357041"/>
                    <a:pt x="1269844" y="256325"/>
                  </a:cubicBezTo>
                  <a:close/>
                </a:path>
              </a:pathLst>
            </a:custGeom>
            <a:solidFill>
              <a:srgbClr val="262020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72EDCD92-FBDE-46E9-B0F1-4AB518867DA0}"/>
              </a:ext>
            </a:extLst>
          </p:cNvPr>
          <p:cNvGrpSpPr/>
          <p:nvPr/>
        </p:nvGrpSpPr>
        <p:grpSpPr>
          <a:xfrm>
            <a:off x="5005837" y="2109651"/>
            <a:ext cx="906725" cy="1379598"/>
            <a:chOff x="5005837" y="2109651"/>
            <a:chExt cx="906725" cy="1379598"/>
          </a:xfrm>
        </p:grpSpPr>
        <p:sp>
          <p:nvSpPr>
            <p:cNvPr id="139" name="Graphic 57">
              <a:extLst>
                <a:ext uri="{FF2B5EF4-FFF2-40B4-BE49-F238E27FC236}">
                  <a16:creationId xmlns:a16="http://schemas.microsoft.com/office/drawing/2014/main" id="{B6649057-DFA9-4B7D-932A-67791721A6FB}"/>
                </a:ext>
              </a:extLst>
            </p:cNvPr>
            <p:cNvSpPr/>
            <p:nvPr/>
          </p:nvSpPr>
          <p:spPr>
            <a:xfrm>
              <a:off x="5206459" y="2327601"/>
              <a:ext cx="492736" cy="517862"/>
            </a:xfrm>
            <a:custGeom>
              <a:avLst/>
              <a:gdLst>
                <a:gd name="connsiteX0" fmla="*/ 357753 w 1617910"/>
                <a:gd name="connsiteY0" fmla="*/ 1607900 h 1700414"/>
                <a:gd name="connsiteX1" fmla="*/ 429453 w 1617910"/>
                <a:gd name="connsiteY1" fmla="*/ 1582684 h 1700414"/>
                <a:gd name="connsiteX2" fmla="*/ 497014 w 1617910"/>
                <a:gd name="connsiteY2" fmla="*/ 1505571 h 1700414"/>
                <a:gd name="connsiteX3" fmla="*/ 511214 w 1617910"/>
                <a:gd name="connsiteY3" fmla="*/ 1300532 h 1700414"/>
                <a:gd name="connsiteX4" fmla="*/ 495104 w 1617910"/>
                <a:gd name="connsiteY4" fmla="*/ 1271813 h 1700414"/>
                <a:gd name="connsiteX5" fmla="*/ 317382 w 1617910"/>
                <a:gd name="connsiteY5" fmla="*/ 1129177 h 1700414"/>
                <a:gd name="connsiteX6" fmla="*/ 232373 w 1617910"/>
                <a:gd name="connsiteY6" fmla="*/ 989916 h 1700414"/>
                <a:gd name="connsiteX7" fmla="*/ 191429 w 1617910"/>
                <a:gd name="connsiteY7" fmla="*/ 856895 h 1700414"/>
                <a:gd name="connsiteX8" fmla="*/ 179394 w 1617910"/>
                <a:gd name="connsiteY8" fmla="*/ 832379 h 1700414"/>
                <a:gd name="connsiteX9" fmla="*/ 19756 w 1617910"/>
                <a:gd name="connsiteY9" fmla="*/ 629059 h 1700414"/>
                <a:gd name="connsiteX10" fmla="*/ 31727 w 1617910"/>
                <a:gd name="connsiteY10" fmla="*/ 415486 h 1700414"/>
                <a:gd name="connsiteX11" fmla="*/ 85789 w 1617910"/>
                <a:gd name="connsiteY11" fmla="*/ 375243 h 1700414"/>
                <a:gd name="connsiteX12" fmla="*/ 123804 w 1617910"/>
                <a:gd name="connsiteY12" fmla="*/ 327867 h 1700414"/>
                <a:gd name="connsiteX13" fmla="*/ 138259 w 1617910"/>
                <a:gd name="connsiteY13" fmla="*/ 349645 h 1700414"/>
                <a:gd name="connsiteX14" fmla="*/ 221675 w 1617910"/>
                <a:gd name="connsiteY14" fmla="*/ 678472 h 1700414"/>
                <a:gd name="connsiteX15" fmla="*/ 225050 w 1617910"/>
                <a:gd name="connsiteY15" fmla="*/ 692099 h 1700414"/>
                <a:gd name="connsiteX16" fmla="*/ 219574 w 1617910"/>
                <a:gd name="connsiteY16" fmla="*/ 405935 h 1700414"/>
                <a:gd name="connsiteX17" fmla="*/ 299170 w 1617910"/>
                <a:gd name="connsiteY17" fmla="*/ 59533 h 1700414"/>
                <a:gd name="connsiteX18" fmla="*/ 352913 w 1617910"/>
                <a:gd name="connsiteY18" fmla="*/ 20053 h 1700414"/>
                <a:gd name="connsiteX19" fmla="*/ 1236494 w 1617910"/>
                <a:gd name="connsiteY19" fmla="*/ 886 h 1700414"/>
                <a:gd name="connsiteX20" fmla="*/ 1372826 w 1617910"/>
                <a:gd name="connsiteY20" fmla="*/ 66155 h 1700414"/>
                <a:gd name="connsiteX21" fmla="*/ 1430135 w 1617910"/>
                <a:gd name="connsiteY21" fmla="*/ 229168 h 1700414"/>
                <a:gd name="connsiteX22" fmla="*/ 1435166 w 1617910"/>
                <a:gd name="connsiteY22" fmla="*/ 593845 h 1700414"/>
                <a:gd name="connsiteX23" fmla="*/ 1445290 w 1617910"/>
                <a:gd name="connsiteY23" fmla="*/ 685413 h 1700414"/>
                <a:gd name="connsiteX24" fmla="*/ 1483178 w 1617910"/>
                <a:gd name="connsiteY24" fmla="*/ 434844 h 1700414"/>
                <a:gd name="connsiteX25" fmla="*/ 1499034 w 1617910"/>
                <a:gd name="connsiteY25" fmla="*/ 398421 h 1700414"/>
                <a:gd name="connsiteX26" fmla="*/ 1551185 w 1617910"/>
                <a:gd name="connsiteY26" fmla="*/ 380719 h 1700414"/>
                <a:gd name="connsiteX27" fmla="*/ 1617664 w 1617910"/>
                <a:gd name="connsiteY27" fmla="*/ 506799 h 1700414"/>
                <a:gd name="connsiteX28" fmla="*/ 1470634 w 1617910"/>
                <a:gd name="connsiteY28" fmla="*/ 817861 h 1700414"/>
                <a:gd name="connsiteX29" fmla="*/ 1402691 w 1617910"/>
                <a:gd name="connsiteY29" fmla="*/ 908728 h 1700414"/>
                <a:gd name="connsiteX30" fmla="*/ 1326215 w 1617910"/>
                <a:gd name="connsiteY30" fmla="*/ 1088679 h 1700414"/>
                <a:gd name="connsiteX31" fmla="*/ 1201599 w 1617910"/>
                <a:gd name="connsiteY31" fmla="*/ 1205080 h 1700414"/>
                <a:gd name="connsiteX32" fmla="*/ 1181541 w 1617910"/>
                <a:gd name="connsiteY32" fmla="*/ 1220362 h 1700414"/>
                <a:gd name="connsiteX33" fmla="*/ 1112133 w 1617910"/>
                <a:gd name="connsiteY33" fmla="*/ 1414704 h 1700414"/>
                <a:gd name="connsiteX34" fmla="*/ 1121239 w 1617910"/>
                <a:gd name="connsiteY34" fmla="*/ 1492963 h 1700414"/>
                <a:gd name="connsiteX35" fmla="*/ 1205929 w 1617910"/>
                <a:gd name="connsiteY35" fmla="*/ 1589052 h 1700414"/>
                <a:gd name="connsiteX36" fmla="*/ 1262983 w 1617910"/>
                <a:gd name="connsiteY36" fmla="*/ 1607900 h 1700414"/>
                <a:gd name="connsiteX37" fmla="*/ 1237704 w 1617910"/>
                <a:gd name="connsiteY37" fmla="*/ 1628340 h 1700414"/>
                <a:gd name="connsiteX38" fmla="*/ 858126 w 1617910"/>
                <a:gd name="connsiteY38" fmla="*/ 1699531 h 1700414"/>
                <a:gd name="connsiteX39" fmla="*/ 392266 w 1617910"/>
                <a:gd name="connsiteY39" fmla="*/ 1631333 h 1700414"/>
                <a:gd name="connsiteX40" fmla="*/ 357753 w 1617910"/>
                <a:gd name="connsiteY40" fmla="*/ 1607900 h 170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17910" h="1700414">
                  <a:moveTo>
                    <a:pt x="357753" y="1607900"/>
                  </a:moveTo>
                  <a:cubicBezTo>
                    <a:pt x="381632" y="1599431"/>
                    <a:pt x="405447" y="1590644"/>
                    <a:pt x="429453" y="1582684"/>
                  </a:cubicBezTo>
                  <a:cubicBezTo>
                    <a:pt x="467277" y="1570139"/>
                    <a:pt x="490837" y="1543077"/>
                    <a:pt x="497014" y="1505571"/>
                  </a:cubicBezTo>
                  <a:cubicBezTo>
                    <a:pt x="508094" y="1437882"/>
                    <a:pt x="511532" y="1369239"/>
                    <a:pt x="511214" y="1300532"/>
                  </a:cubicBezTo>
                  <a:cubicBezTo>
                    <a:pt x="511150" y="1287223"/>
                    <a:pt x="505483" y="1278945"/>
                    <a:pt x="495104" y="1271813"/>
                  </a:cubicBezTo>
                  <a:cubicBezTo>
                    <a:pt x="432446" y="1228577"/>
                    <a:pt x="373990" y="1179928"/>
                    <a:pt x="317382" y="1129177"/>
                  </a:cubicBezTo>
                  <a:cubicBezTo>
                    <a:pt x="275355" y="1091480"/>
                    <a:pt x="250203" y="1042385"/>
                    <a:pt x="232373" y="989916"/>
                  </a:cubicBezTo>
                  <a:cubicBezTo>
                    <a:pt x="217473" y="946042"/>
                    <a:pt x="199325" y="903124"/>
                    <a:pt x="191429" y="856895"/>
                  </a:cubicBezTo>
                  <a:cubicBezTo>
                    <a:pt x="190028" y="848553"/>
                    <a:pt x="189773" y="836900"/>
                    <a:pt x="179394" y="832379"/>
                  </a:cubicBezTo>
                  <a:cubicBezTo>
                    <a:pt x="89546" y="793345"/>
                    <a:pt x="51531" y="712603"/>
                    <a:pt x="19756" y="629059"/>
                  </a:cubicBezTo>
                  <a:cubicBezTo>
                    <a:pt x="-7498" y="557422"/>
                    <a:pt x="-9281" y="484894"/>
                    <a:pt x="31727" y="415486"/>
                  </a:cubicBezTo>
                  <a:cubicBezTo>
                    <a:pt x="44526" y="393773"/>
                    <a:pt x="63120" y="376771"/>
                    <a:pt x="85789" y="375243"/>
                  </a:cubicBezTo>
                  <a:cubicBezTo>
                    <a:pt x="119983" y="372950"/>
                    <a:pt x="125523" y="355121"/>
                    <a:pt x="123804" y="327867"/>
                  </a:cubicBezTo>
                  <a:cubicBezTo>
                    <a:pt x="136285" y="330032"/>
                    <a:pt x="137049" y="340539"/>
                    <a:pt x="138259" y="349645"/>
                  </a:cubicBezTo>
                  <a:cubicBezTo>
                    <a:pt x="153223" y="462480"/>
                    <a:pt x="178821" y="572641"/>
                    <a:pt x="221675" y="678472"/>
                  </a:cubicBezTo>
                  <a:cubicBezTo>
                    <a:pt x="224031" y="684330"/>
                    <a:pt x="225114" y="690698"/>
                    <a:pt x="225050" y="692099"/>
                  </a:cubicBezTo>
                  <a:cubicBezTo>
                    <a:pt x="213588" y="650391"/>
                    <a:pt x="212570" y="455666"/>
                    <a:pt x="219574" y="405935"/>
                  </a:cubicBezTo>
                  <a:cubicBezTo>
                    <a:pt x="226387" y="357668"/>
                    <a:pt x="293312" y="79846"/>
                    <a:pt x="299170" y="59533"/>
                  </a:cubicBezTo>
                  <a:cubicBezTo>
                    <a:pt x="307066" y="32152"/>
                    <a:pt x="324450" y="19926"/>
                    <a:pt x="352913" y="20053"/>
                  </a:cubicBezTo>
                  <a:cubicBezTo>
                    <a:pt x="409140" y="20308"/>
                    <a:pt x="1085580" y="14386"/>
                    <a:pt x="1236494" y="886"/>
                  </a:cubicBezTo>
                  <a:cubicBezTo>
                    <a:pt x="1297751" y="-4590"/>
                    <a:pt x="1339778" y="15086"/>
                    <a:pt x="1372826" y="66155"/>
                  </a:cubicBezTo>
                  <a:cubicBezTo>
                    <a:pt x="1405365" y="116460"/>
                    <a:pt x="1426315" y="169885"/>
                    <a:pt x="1430135" y="229168"/>
                  </a:cubicBezTo>
                  <a:cubicBezTo>
                    <a:pt x="1433765" y="285204"/>
                    <a:pt x="1432937" y="528450"/>
                    <a:pt x="1435166" y="593845"/>
                  </a:cubicBezTo>
                  <a:cubicBezTo>
                    <a:pt x="1436184" y="624410"/>
                    <a:pt x="1439878" y="655039"/>
                    <a:pt x="1445290" y="685413"/>
                  </a:cubicBezTo>
                  <a:cubicBezTo>
                    <a:pt x="1463184" y="602760"/>
                    <a:pt x="1477702" y="519535"/>
                    <a:pt x="1483178" y="434844"/>
                  </a:cubicBezTo>
                  <a:cubicBezTo>
                    <a:pt x="1484070" y="421154"/>
                    <a:pt x="1486044" y="407208"/>
                    <a:pt x="1499034" y="398421"/>
                  </a:cubicBezTo>
                  <a:cubicBezTo>
                    <a:pt x="1509986" y="370594"/>
                    <a:pt x="1523868" y="365946"/>
                    <a:pt x="1551185" y="380719"/>
                  </a:cubicBezTo>
                  <a:cubicBezTo>
                    <a:pt x="1601362" y="407909"/>
                    <a:pt x="1616008" y="457640"/>
                    <a:pt x="1617664" y="506799"/>
                  </a:cubicBezTo>
                  <a:cubicBezTo>
                    <a:pt x="1621930" y="634026"/>
                    <a:pt x="1570861" y="738328"/>
                    <a:pt x="1470634" y="817861"/>
                  </a:cubicBezTo>
                  <a:cubicBezTo>
                    <a:pt x="1416763" y="824992"/>
                    <a:pt x="1414725" y="869694"/>
                    <a:pt x="1402691" y="908728"/>
                  </a:cubicBezTo>
                  <a:cubicBezTo>
                    <a:pt x="1383460" y="971258"/>
                    <a:pt x="1365694" y="1034808"/>
                    <a:pt x="1326215" y="1088679"/>
                  </a:cubicBezTo>
                  <a:cubicBezTo>
                    <a:pt x="1292084" y="1135226"/>
                    <a:pt x="1243944" y="1167129"/>
                    <a:pt x="1201599" y="1205080"/>
                  </a:cubicBezTo>
                  <a:cubicBezTo>
                    <a:pt x="1195359" y="1210683"/>
                    <a:pt x="1189054" y="1217115"/>
                    <a:pt x="1181541" y="1220362"/>
                  </a:cubicBezTo>
                  <a:cubicBezTo>
                    <a:pt x="1088700" y="1260224"/>
                    <a:pt x="1108057" y="1341412"/>
                    <a:pt x="1112133" y="1414704"/>
                  </a:cubicBezTo>
                  <a:cubicBezTo>
                    <a:pt x="1113534" y="1440366"/>
                    <a:pt x="1116590" y="1466919"/>
                    <a:pt x="1121239" y="1492963"/>
                  </a:cubicBezTo>
                  <a:cubicBezTo>
                    <a:pt x="1130217" y="1543777"/>
                    <a:pt x="1157917" y="1574279"/>
                    <a:pt x="1205929" y="1589052"/>
                  </a:cubicBezTo>
                  <a:cubicBezTo>
                    <a:pt x="1225032" y="1594910"/>
                    <a:pt x="1243944" y="1601596"/>
                    <a:pt x="1262983" y="1607900"/>
                  </a:cubicBezTo>
                  <a:cubicBezTo>
                    <a:pt x="1261200" y="1622864"/>
                    <a:pt x="1248083" y="1624583"/>
                    <a:pt x="1237704" y="1628340"/>
                  </a:cubicBezTo>
                  <a:cubicBezTo>
                    <a:pt x="1115062" y="1672723"/>
                    <a:pt x="988281" y="1695010"/>
                    <a:pt x="858126" y="1699531"/>
                  </a:cubicBezTo>
                  <a:cubicBezTo>
                    <a:pt x="698679" y="1705071"/>
                    <a:pt x="542989" y="1684822"/>
                    <a:pt x="392266" y="1631333"/>
                  </a:cubicBezTo>
                  <a:cubicBezTo>
                    <a:pt x="379212" y="1626685"/>
                    <a:pt x="362147" y="1626175"/>
                    <a:pt x="357753" y="1607900"/>
                  </a:cubicBezTo>
                  <a:close/>
                </a:path>
              </a:pathLst>
            </a:custGeom>
            <a:solidFill>
              <a:srgbClr val="F8D4B4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511F0762-1055-40F6-BDC9-3EC54287A72B}"/>
                </a:ext>
              </a:extLst>
            </p:cNvPr>
            <p:cNvSpPr/>
            <p:nvPr/>
          </p:nvSpPr>
          <p:spPr>
            <a:xfrm>
              <a:off x="5005837" y="2817269"/>
              <a:ext cx="906725" cy="671980"/>
            </a:xfrm>
            <a:custGeom>
              <a:avLst/>
              <a:gdLst>
                <a:gd name="connsiteX0" fmla="*/ 585304 w 906725"/>
                <a:gd name="connsiteY0" fmla="*/ 0 h 671980"/>
                <a:gd name="connsiteX1" fmla="*/ 721054 w 906725"/>
                <a:gd name="connsiteY1" fmla="*/ 43634 h 671980"/>
                <a:gd name="connsiteX2" fmla="*/ 768838 w 906725"/>
                <a:gd name="connsiteY2" fmla="*/ 58664 h 671980"/>
                <a:gd name="connsiteX3" fmla="*/ 866306 w 906725"/>
                <a:gd name="connsiteY3" fmla="*/ 183690 h 671980"/>
                <a:gd name="connsiteX4" fmla="*/ 868789 w 906725"/>
                <a:gd name="connsiteY4" fmla="*/ 198235 h 671980"/>
                <a:gd name="connsiteX5" fmla="*/ 906725 w 906725"/>
                <a:gd name="connsiteY5" fmla="*/ 198235 h 671980"/>
                <a:gd name="connsiteX6" fmla="*/ 901364 w 906725"/>
                <a:gd name="connsiteY6" fmla="*/ 204607 h 671980"/>
                <a:gd name="connsiteX7" fmla="*/ 704891 w 906725"/>
                <a:gd name="connsiteY7" fmla="*/ 336332 h 671980"/>
                <a:gd name="connsiteX8" fmla="*/ 656524 w 906725"/>
                <a:gd name="connsiteY8" fmla="*/ 671980 h 671980"/>
                <a:gd name="connsiteX9" fmla="*/ 468564 w 906725"/>
                <a:gd name="connsiteY9" fmla="*/ 387870 h 671980"/>
                <a:gd name="connsiteX10" fmla="*/ 38835 w 906725"/>
                <a:gd name="connsiteY10" fmla="*/ 237517 h 671980"/>
                <a:gd name="connsiteX11" fmla="*/ 0 w 906725"/>
                <a:gd name="connsiteY11" fmla="*/ 198235 h 671980"/>
                <a:gd name="connsiteX12" fmla="*/ 26589 w 906725"/>
                <a:gd name="connsiteY12" fmla="*/ 198235 h 671980"/>
                <a:gd name="connsiteX13" fmla="*/ 26576 w 906725"/>
                <a:gd name="connsiteY13" fmla="*/ 197032 h 671980"/>
                <a:gd name="connsiteX14" fmla="*/ 54618 w 906725"/>
                <a:gd name="connsiteY14" fmla="*/ 118781 h 671980"/>
                <a:gd name="connsiteX15" fmla="*/ 143263 w 906725"/>
                <a:gd name="connsiteY15" fmla="*/ 52361 h 671980"/>
                <a:gd name="connsiteX16" fmla="*/ 292064 w 906725"/>
                <a:gd name="connsiteY16" fmla="*/ 5178 h 671980"/>
                <a:gd name="connsiteX17" fmla="*/ 309576 w 906725"/>
                <a:gd name="connsiteY17" fmla="*/ 20 h 671980"/>
                <a:gd name="connsiteX18" fmla="*/ 385383 w 906725"/>
                <a:gd name="connsiteY18" fmla="*/ 20750 h 671980"/>
                <a:gd name="connsiteX19" fmla="*/ 582957 w 906725"/>
                <a:gd name="connsiteY19" fmla="*/ 1571 h 671980"/>
                <a:gd name="connsiteX20" fmla="*/ 585304 w 906725"/>
                <a:gd name="connsiteY20" fmla="*/ 0 h 67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6725" h="671980">
                  <a:moveTo>
                    <a:pt x="585304" y="0"/>
                  </a:moveTo>
                  <a:cubicBezTo>
                    <a:pt x="630547" y="14545"/>
                    <a:pt x="675810" y="29031"/>
                    <a:pt x="721054" y="43634"/>
                  </a:cubicBezTo>
                  <a:cubicBezTo>
                    <a:pt x="736936" y="48754"/>
                    <a:pt x="753517" y="51721"/>
                    <a:pt x="768838" y="58664"/>
                  </a:cubicBezTo>
                  <a:cubicBezTo>
                    <a:pt x="823176" y="83331"/>
                    <a:pt x="854690" y="125802"/>
                    <a:pt x="866306" y="183690"/>
                  </a:cubicBezTo>
                  <a:lnTo>
                    <a:pt x="868789" y="198235"/>
                  </a:lnTo>
                  <a:lnTo>
                    <a:pt x="906725" y="198235"/>
                  </a:lnTo>
                  <a:lnTo>
                    <a:pt x="901364" y="204607"/>
                  </a:lnTo>
                  <a:cubicBezTo>
                    <a:pt x="846374" y="258936"/>
                    <a:pt x="780333" y="304060"/>
                    <a:pt x="704891" y="336332"/>
                  </a:cubicBezTo>
                  <a:lnTo>
                    <a:pt x="656524" y="671980"/>
                  </a:lnTo>
                  <a:lnTo>
                    <a:pt x="468564" y="387870"/>
                  </a:lnTo>
                  <a:cubicBezTo>
                    <a:pt x="305698" y="392057"/>
                    <a:pt x="154466" y="335191"/>
                    <a:pt x="38835" y="237517"/>
                  </a:cubicBezTo>
                  <a:lnTo>
                    <a:pt x="0" y="198235"/>
                  </a:lnTo>
                  <a:lnTo>
                    <a:pt x="26589" y="198235"/>
                  </a:lnTo>
                  <a:lnTo>
                    <a:pt x="26576" y="197032"/>
                  </a:lnTo>
                  <a:cubicBezTo>
                    <a:pt x="30145" y="168854"/>
                    <a:pt x="38910" y="142441"/>
                    <a:pt x="54618" y="118781"/>
                  </a:cubicBezTo>
                  <a:cubicBezTo>
                    <a:pt x="76202" y="86260"/>
                    <a:pt x="105408" y="63124"/>
                    <a:pt x="143263" y="52361"/>
                  </a:cubicBezTo>
                  <a:cubicBezTo>
                    <a:pt x="193355" y="38127"/>
                    <a:pt x="242341" y="20557"/>
                    <a:pt x="292064" y="5178"/>
                  </a:cubicBezTo>
                  <a:cubicBezTo>
                    <a:pt x="297882" y="3394"/>
                    <a:pt x="303739" y="1746"/>
                    <a:pt x="309576" y="20"/>
                  </a:cubicBezTo>
                  <a:cubicBezTo>
                    <a:pt x="333778" y="10782"/>
                    <a:pt x="359416" y="16872"/>
                    <a:pt x="385383" y="20750"/>
                  </a:cubicBezTo>
                  <a:cubicBezTo>
                    <a:pt x="452734" y="30816"/>
                    <a:pt x="518767" y="25114"/>
                    <a:pt x="582957" y="1571"/>
                  </a:cubicBezTo>
                  <a:cubicBezTo>
                    <a:pt x="583810" y="1261"/>
                    <a:pt x="584528" y="543"/>
                    <a:pt x="585304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636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1" name="Graphic 57">
              <a:extLst>
                <a:ext uri="{FF2B5EF4-FFF2-40B4-BE49-F238E27FC236}">
                  <a16:creationId xmlns:a16="http://schemas.microsoft.com/office/drawing/2014/main" id="{1BAB852F-3709-4A7B-8821-5BB3A45798A0}"/>
                </a:ext>
              </a:extLst>
            </p:cNvPr>
            <p:cNvSpPr/>
            <p:nvPr/>
          </p:nvSpPr>
          <p:spPr>
            <a:xfrm>
              <a:off x="5243398" y="2109651"/>
              <a:ext cx="419927" cy="441238"/>
            </a:xfrm>
            <a:custGeom>
              <a:avLst/>
              <a:gdLst>
                <a:gd name="connsiteX0" fmla="*/ 1377934 w 1378839"/>
                <a:gd name="connsiteY0" fmla="*/ 1114004 h 1448817"/>
                <a:gd name="connsiteX1" fmla="*/ 1332214 w 1378839"/>
                <a:gd name="connsiteY1" fmla="*/ 1408001 h 1448817"/>
                <a:gd name="connsiteX2" fmla="*/ 1322090 w 1378839"/>
                <a:gd name="connsiteY2" fmla="*/ 1442641 h 1448817"/>
                <a:gd name="connsiteX3" fmla="*/ 1299166 w 1378839"/>
                <a:gd name="connsiteY3" fmla="*/ 1076308 h 1448817"/>
                <a:gd name="connsiteX4" fmla="*/ 1295664 w 1378839"/>
                <a:gd name="connsiteY4" fmla="*/ 914760 h 1448817"/>
                <a:gd name="connsiteX5" fmla="*/ 1253701 w 1378839"/>
                <a:gd name="connsiteY5" fmla="*/ 802943 h 1448817"/>
                <a:gd name="connsiteX6" fmla="*/ 1097883 w 1378839"/>
                <a:gd name="connsiteY6" fmla="*/ 727677 h 1448817"/>
                <a:gd name="connsiteX7" fmla="*/ 939583 w 1378839"/>
                <a:gd name="connsiteY7" fmla="*/ 738629 h 1448817"/>
                <a:gd name="connsiteX8" fmla="*/ 227484 w 1378839"/>
                <a:gd name="connsiteY8" fmla="*/ 743342 h 1448817"/>
                <a:gd name="connsiteX9" fmla="*/ 189787 w 1378839"/>
                <a:gd name="connsiteY9" fmla="*/ 770977 h 1448817"/>
                <a:gd name="connsiteX10" fmla="*/ 103505 w 1378839"/>
                <a:gd name="connsiteY10" fmla="*/ 1343241 h 1448817"/>
                <a:gd name="connsiteX11" fmla="*/ 115540 w 1378839"/>
                <a:gd name="connsiteY11" fmla="*/ 1448818 h 1448817"/>
                <a:gd name="connsiteX12" fmla="*/ 39828 w 1378839"/>
                <a:gd name="connsiteY12" fmla="*/ 1238620 h 1448817"/>
                <a:gd name="connsiteX13" fmla="*/ 2577 w 1378839"/>
                <a:gd name="connsiteY13" fmla="*/ 1043514 h 1448817"/>
                <a:gd name="connsiteX14" fmla="*/ 48871 w 1378839"/>
                <a:gd name="connsiteY14" fmla="*/ 557087 h 1448817"/>
                <a:gd name="connsiteX15" fmla="*/ 148015 w 1378839"/>
                <a:gd name="connsiteY15" fmla="*/ 416552 h 1448817"/>
                <a:gd name="connsiteX16" fmla="*/ 515813 w 1378839"/>
                <a:gd name="connsiteY16" fmla="*/ 243987 h 1448817"/>
                <a:gd name="connsiteX17" fmla="*/ 649980 w 1378839"/>
                <a:gd name="connsiteY17" fmla="*/ 219090 h 1448817"/>
                <a:gd name="connsiteX18" fmla="*/ 665199 w 1378839"/>
                <a:gd name="connsiteY18" fmla="*/ 176808 h 1448817"/>
                <a:gd name="connsiteX19" fmla="*/ 495755 w 1378839"/>
                <a:gd name="connsiteY19" fmla="*/ 78045 h 1448817"/>
                <a:gd name="connsiteX20" fmla="*/ 394509 w 1378839"/>
                <a:gd name="connsiteY20" fmla="*/ 71550 h 1448817"/>
                <a:gd name="connsiteX21" fmla="*/ 372604 w 1378839"/>
                <a:gd name="connsiteY21" fmla="*/ 65692 h 1448817"/>
                <a:gd name="connsiteX22" fmla="*/ 388396 w 1378839"/>
                <a:gd name="connsiteY22" fmla="*/ 48499 h 1448817"/>
                <a:gd name="connsiteX23" fmla="*/ 552300 w 1378839"/>
                <a:gd name="connsiteY23" fmla="*/ 2206 h 1448817"/>
                <a:gd name="connsiteX24" fmla="*/ 708627 w 1378839"/>
                <a:gd name="connsiteY24" fmla="*/ 20354 h 1448817"/>
                <a:gd name="connsiteX25" fmla="*/ 1011283 w 1378839"/>
                <a:gd name="connsiteY25" fmla="*/ 71805 h 1448817"/>
                <a:gd name="connsiteX26" fmla="*/ 1190661 w 1378839"/>
                <a:gd name="connsiteY26" fmla="*/ 186551 h 1448817"/>
                <a:gd name="connsiteX27" fmla="*/ 1187540 w 1378839"/>
                <a:gd name="connsiteY27" fmla="*/ 349818 h 1448817"/>
                <a:gd name="connsiteX28" fmla="*/ 1193972 w 1378839"/>
                <a:gd name="connsiteY28" fmla="*/ 383376 h 1448817"/>
                <a:gd name="connsiteX29" fmla="*/ 1259877 w 1378839"/>
                <a:gd name="connsiteY29" fmla="*/ 442914 h 1448817"/>
                <a:gd name="connsiteX30" fmla="*/ 1352209 w 1378839"/>
                <a:gd name="connsiteY30" fmla="*/ 655595 h 1448817"/>
                <a:gd name="connsiteX31" fmla="*/ 1377934 w 1378839"/>
                <a:gd name="connsiteY31" fmla="*/ 1114004 h 1448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78839" h="1448817">
                  <a:moveTo>
                    <a:pt x="1377934" y="1114004"/>
                  </a:moveTo>
                  <a:cubicBezTo>
                    <a:pt x="1365454" y="1212449"/>
                    <a:pt x="1356348" y="1311403"/>
                    <a:pt x="1332214" y="1408001"/>
                  </a:cubicBezTo>
                  <a:cubicBezTo>
                    <a:pt x="1329986" y="1416979"/>
                    <a:pt x="1327056" y="1425830"/>
                    <a:pt x="1322090" y="1442641"/>
                  </a:cubicBezTo>
                  <a:cubicBezTo>
                    <a:pt x="1300376" y="1315860"/>
                    <a:pt x="1291716" y="1196784"/>
                    <a:pt x="1299166" y="1076308"/>
                  </a:cubicBezTo>
                  <a:cubicBezTo>
                    <a:pt x="1302477" y="1022692"/>
                    <a:pt x="1304515" y="968694"/>
                    <a:pt x="1295664" y="914760"/>
                  </a:cubicBezTo>
                  <a:cubicBezTo>
                    <a:pt x="1288978" y="874261"/>
                    <a:pt x="1272931" y="838539"/>
                    <a:pt x="1253701" y="802943"/>
                  </a:cubicBezTo>
                  <a:cubicBezTo>
                    <a:pt x="1219443" y="739648"/>
                    <a:pt x="1170985" y="714305"/>
                    <a:pt x="1097883" y="727677"/>
                  </a:cubicBezTo>
                  <a:cubicBezTo>
                    <a:pt x="1046178" y="737101"/>
                    <a:pt x="992498" y="736337"/>
                    <a:pt x="939583" y="738629"/>
                  </a:cubicBezTo>
                  <a:cubicBezTo>
                    <a:pt x="702259" y="748818"/>
                    <a:pt x="464872" y="749009"/>
                    <a:pt x="227484" y="743342"/>
                  </a:cubicBezTo>
                  <a:cubicBezTo>
                    <a:pt x="205261" y="742832"/>
                    <a:pt x="196665" y="750473"/>
                    <a:pt x="189787" y="770977"/>
                  </a:cubicBezTo>
                  <a:cubicBezTo>
                    <a:pt x="127639" y="956786"/>
                    <a:pt x="89178" y="1146034"/>
                    <a:pt x="103505" y="1343241"/>
                  </a:cubicBezTo>
                  <a:cubicBezTo>
                    <a:pt x="105861" y="1375780"/>
                    <a:pt x="110828" y="1408065"/>
                    <a:pt x="115540" y="1448818"/>
                  </a:cubicBezTo>
                  <a:cubicBezTo>
                    <a:pt x="80518" y="1376608"/>
                    <a:pt x="58868" y="1308156"/>
                    <a:pt x="39828" y="1238620"/>
                  </a:cubicBezTo>
                  <a:cubicBezTo>
                    <a:pt x="22317" y="1174497"/>
                    <a:pt x="14994" y="1108528"/>
                    <a:pt x="2577" y="1043514"/>
                  </a:cubicBezTo>
                  <a:cubicBezTo>
                    <a:pt x="-4745" y="879228"/>
                    <a:pt x="1431" y="716343"/>
                    <a:pt x="48871" y="557087"/>
                  </a:cubicBezTo>
                  <a:cubicBezTo>
                    <a:pt x="66318" y="498568"/>
                    <a:pt x="106307" y="456668"/>
                    <a:pt x="148015" y="416552"/>
                  </a:cubicBezTo>
                  <a:cubicBezTo>
                    <a:pt x="250790" y="317661"/>
                    <a:pt x="377443" y="268121"/>
                    <a:pt x="515813" y="243987"/>
                  </a:cubicBezTo>
                  <a:cubicBezTo>
                    <a:pt x="560642" y="236155"/>
                    <a:pt x="605343" y="227941"/>
                    <a:pt x="649980" y="219090"/>
                  </a:cubicBezTo>
                  <a:cubicBezTo>
                    <a:pt x="681118" y="212913"/>
                    <a:pt x="685512" y="202279"/>
                    <a:pt x="665199" y="176808"/>
                  </a:cubicBezTo>
                  <a:cubicBezTo>
                    <a:pt x="621644" y="122364"/>
                    <a:pt x="562616" y="93137"/>
                    <a:pt x="495755" y="78045"/>
                  </a:cubicBezTo>
                  <a:cubicBezTo>
                    <a:pt x="462388" y="70531"/>
                    <a:pt x="428512" y="70659"/>
                    <a:pt x="394509" y="71550"/>
                  </a:cubicBezTo>
                  <a:cubicBezTo>
                    <a:pt x="386867" y="71741"/>
                    <a:pt x="375406" y="76517"/>
                    <a:pt x="372604" y="65692"/>
                  </a:cubicBezTo>
                  <a:cubicBezTo>
                    <a:pt x="370057" y="55758"/>
                    <a:pt x="381646" y="52129"/>
                    <a:pt x="388396" y="48499"/>
                  </a:cubicBezTo>
                  <a:cubicBezTo>
                    <a:pt x="439465" y="20800"/>
                    <a:pt x="495054" y="7937"/>
                    <a:pt x="552300" y="2206"/>
                  </a:cubicBezTo>
                  <a:cubicBezTo>
                    <a:pt x="605597" y="-3143"/>
                    <a:pt x="658067" y="614"/>
                    <a:pt x="708627" y="20354"/>
                  </a:cubicBezTo>
                  <a:cubicBezTo>
                    <a:pt x="805989" y="58369"/>
                    <a:pt x="909527" y="59770"/>
                    <a:pt x="1011283" y="71805"/>
                  </a:cubicBezTo>
                  <a:cubicBezTo>
                    <a:pt x="1089096" y="81038"/>
                    <a:pt x="1153537" y="114469"/>
                    <a:pt x="1190661" y="186551"/>
                  </a:cubicBezTo>
                  <a:cubicBezTo>
                    <a:pt x="1218487" y="240549"/>
                    <a:pt x="1218997" y="296457"/>
                    <a:pt x="1187540" y="349818"/>
                  </a:cubicBezTo>
                  <a:cubicBezTo>
                    <a:pt x="1178626" y="364973"/>
                    <a:pt x="1180727" y="372678"/>
                    <a:pt x="1193972" y="383376"/>
                  </a:cubicBezTo>
                  <a:cubicBezTo>
                    <a:pt x="1217023" y="401906"/>
                    <a:pt x="1237973" y="422983"/>
                    <a:pt x="1259877" y="442914"/>
                  </a:cubicBezTo>
                  <a:cubicBezTo>
                    <a:pt x="1322599" y="500032"/>
                    <a:pt x="1338009" y="576763"/>
                    <a:pt x="1352209" y="655595"/>
                  </a:cubicBezTo>
                  <a:cubicBezTo>
                    <a:pt x="1379526" y="807655"/>
                    <a:pt x="1380418" y="960671"/>
                    <a:pt x="1377934" y="1114004"/>
                  </a:cubicBezTo>
                  <a:close/>
                </a:path>
              </a:pathLst>
            </a:custGeom>
            <a:solidFill>
              <a:srgbClr val="E08B27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D5DD4D01-6E82-4F34-94D0-511E57F431AD}"/>
              </a:ext>
            </a:extLst>
          </p:cNvPr>
          <p:cNvGrpSpPr/>
          <p:nvPr/>
        </p:nvGrpSpPr>
        <p:grpSpPr>
          <a:xfrm>
            <a:off x="7645673" y="2212836"/>
            <a:ext cx="759984" cy="1330117"/>
            <a:chOff x="7645673" y="2212836"/>
            <a:chExt cx="759984" cy="1330117"/>
          </a:xfrm>
        </p:grpSpPr>
        <p:sp>
          <p:nvSpPr>
            <p:cNvPr id="143" name="Graphic 57">
              <a:extLst>
                <a:ext uri="{FF2B5EF4-FFF2-40B4-BE49-F238E27FC236}">
                  <a16:creationId xmlns:a16="http://schemas.microsoft.com/office/drawing/2014/main" id="{2BEC7420-7F42-49D8-903A-D0FEC4F72310}"/>
                </a:ext>
              </a:extLst>
            </p:cNvPr>
            <p:cNvSpPr/>
            <p:nvPr/>
          </p:nvSpPr>
          <p:spPr>
            <a:xfrm>
              <a:off x="7812718" y="2408506"/>
              <a:ext cx="441003" cy="711611"/>
            </a:xfrm>
            <a:custGeom>
              <a:avLst/>
              <a:gdLst>
                <a:gd name="connsiteX0" fmla="*/ 1102947 w 1519266"/>
                <a:gd name="connsiteY0" fmla="*/ 1845865 h 2451515"/>
                <a:gd name="connsiteX1" fmla="*/ 1020422 w 1519266"/>
                <a:gd name="connsiteY1" fmla="*/ 1745383 h 2451515"/>
                <a:gd name="connsiteX2" fmla="*/ 1006413 w 1519266"/>
                <a:gd name="connsiteY2" fmla="*/ 1471000 h 2451515"/>
                <a:gd name="connsiteX3" fmla="*/ 1035768 w 1519266"/>
                <a:gd name="connsiteY3" fmla="*/ 1423560 h 2451515"/>
                <a:gd name="connsiteX4" fmla="*/ 1219412 w 1519266"/>
                <a:gd name="connsiteY4" fmla="*/ 1317984 h 2451515"/>
                <a:gd name="connsiteX5" fmla="*/ 1408978 w 1519266"/>
                <a:gd name="connsiteY5" fmla="*/ 1012144 h 2451515"/>
                <a:gd name="connsiteX6" fmla="*/ 1406940 w 1519266"/>
                <a:gd name="connsiteY6" fmla="*/ 989793 h 2451515"/>
                <a:gd name="connsiteX7" fmla="*/ 1430947 w 1519266"/>
                <a:gd name="connsiteY7" fmla="*/ 428355 h 2451515"/>
                <a:gd name="connsiteX8" fmla="*/ 1381915 w 1519266"/>
                <a:gd name="connsiteY8" fmla="*/ 721459 h 2451515"/>
                <a:gd name="connsiteX9" fmla="*/ 1261693 w 1519266"/>
                <a:gd name="connsiteY9" fmla="*/ 460893 h 2451515"/>
                <a:gd name="connsiteX10" fmla="*/ 1004057 w 1519266"/>
                <a:gd name="connsiteY10" fmla="*/ 234267 h 2451515"/>
                <a:gd name="connsiteX11" fmla="*/ 1092249 w 1519266"/>
                <a:gd name="connsiteY11" fmla="*/ 449814 h 2451515"/>
                <a:gd name="connsiteX12" fmla="*/ 462358 w 1519266"/>
                <a:gd name="connsiteY12" fmla="*/ 0 h 2451515"/>
                <a:gd name="connsiteX13" fmla="*/ 317110 w 1519266"/>
                <a:gd name="connsiteY13" fmla="*/ 120986 h 2451515"/>
                <a:gd name="connsiteX14" fmla="*/ 111435 w 1519266"/>
                <a:gd name="connsiteY14" fmla="*/ 381361 h 2451515"/>
                <a:gd name="connsiteX15" fmla="*/ 82843 w 1519266"/>
                <a:gd name="connsiteY15" fmla="*/ 925098 h 2451515"/>
                <a:gd name="connsiteX16" fmla="*/ 72527 w 1519266"/>
                <a:gd name="connsiteY16" fmla="*/ 954707 h 2451515"/>
                <a:gd name="connsiteX17" fmla="*/ 92331 w 1519266"/>
                <a:gd name="connsiteY17" fmla="*/ 1037297 h 2451515"/>
                <a:gd name="connsiteX18" fmla="*/ 256044 w 1519266"/>
                <a:gd name="connsiteY18" fmla="*/ 1300792 h 2451515"/>
                <a:gd name="connsiteX19" fmla="*/ 468152 w 1519266"/>
                <a:gd name="connsiteY19" fmla="*/ 1426553 h 2451515"/>
                <a:gd name="connsiteX20" fmla="*/ 493305 w 1519266"/>
                <a:gd name="connsiteY20" fmla="*/ 1457946 h 2451515"/>
                <a:gd name="connsiteX21" fmla="*/ 493305 w 1519266"/>
                <a:gd name="connsiteY21" fmla="*/ 1457946 h 2451515"/>
                <a:gd name="connsiteX22" fmla="*/ 478850 w 1519266"/>
                <a:gd name="connsiteY22" fmla="*/ 1735705 h 2451515"/>
                <a:gd name="connsiteX23" fmla="*/ 407213 w 1519266"/>
                <a:gd name="connsiteY23" fmla="*/ 1841090 h 2451515"/>
                <a:gd name="connsiteX24" fmla="*/ 0 w 1519266"/>
                <a:gd name="connsiteY24" fmla="*/ 1967361 h 2451515"/>
                <a:gd name="connsiteX25" fmla="*/ 719930 w 1519266"/>
                <a:gd name="connsiteY25" fmla="*/ 2444046 h 2451515"/>
                <a:gd name="connsiteX26" fmla="*/ 785708 w 1519266"/>
                <a:gd name="connsiteY26" fmla="*/ 2449204 h 2451515"/>
                <a:gd name="connsiteX27" fmla="*/ 1519267 w 1519266"/>
                <a:gd name="connsiteY27" fmla="*/ 1975002 h 2451515"/>
                <a:gd name="connsiteX28" fmla="*/ 1102947 w 1519266"/>
                <a:gd name="connsiteY28" fmla="*/ 1845865 h 24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19266" h="2451515">
                  <a:moveTo>
                    <a:pt x="1102947" y="1845865"/>
                  </a:moveTo>
                  <a:cubicBezTo>
                    <a:pt x="1051751" y="1830328"/>
                    <a:pt x="1027872" y="1795688"/>
                    <a:pt x="1020422" y="1745383"/>
                  </a:cubicBezTo>
                  <a:cubicBezTo>
                    <a:pt x="1010361" y="1677440"/>
                    <a:pt x="1003993" y="1545820"/>
                    <a:pt x="1006413" y="1471000"/>
                  </a:cubicBezTo>
                  <a:cubicBezTo>
                    <a:pt x="1007177" y="1446611"/>
                    <a:pt x="1011825" y="1433685"/>
                    <a:pt x="1035768" y="1423560"/>
                  </a:cubicBezTo>
                  <a:cubicBezTo>
                    <a:pt x="1101100" y="1395988"/>
                    <a:pt x="1161848" y="1359756"/>
                    <a:pt x="1219412" y="1317984"/>
                  </a:cubicBezTo>
                  <a:cubicBezTo>
                    <a:pt x="1324479" y="1241635"/>
                    <a:pt x="1388346" y="1140453"/>
                    <a:pt x="1408978" y="1012144"/>
                  </a:cubicBezTo>
                  <a:cubicBezTo>
                    <a:pt x="1398344" y="1005585"/>
                    <a:pt x="1405348" y="997499"/>
                    <a:pt x="1406940" y="989793"/>
                  </a:cubicBezTo>
                  <a:cubicBezTo>
                    <a:pt x="1444064" y="803921"/>
                    <a:pt x="1451514" y="616710"/>
                    <a:pt x="1430947" y="428355"/>
                  </a:cubicBezTo>
                  <a:cubicBezTo>
                    <a:pt x="1432220" y="529282"/>
                    <a:pt x="1422287" y="628045"/>
                    <a:pt x="1381915" y="721459"/>
                  </a:cubicBezTo>
                  <a:cubicBezTo>
                    <a:pt x="1375166" y="618494"/>
                    <a:pt x="1328809" y="534950"/>
                    <a:pt x="1261693" y="460893"/>
                  </a:cubicBezTo>
                  <a:cubicBezTo>
                    <a:pt x="1184517" y="375757"/>
                    <a:pt x="1082570" y="318766"/>
                    <a:pt x="1004057" y="234267"/>
                  </a:cubicBezTo>
                  <a:cubicBezTo>
                    <a:pt x="1022077" y="308387"/>
                    <a:pt x="1051687" y="377349"/>
                    <a:pt x="1092249" y="449814"/>
                  </a:cubicBezTo>
                  <a:cubicBezTo>
                    <a:pt x="776858" y="439180"/>
                    <a:pt x="584426" y="270117"/>
                    <a:pt x="462358" y="0"/>
                  </a:cubicBezTo>
                  <a:cubicBezTo>
                    <a:pt x="418357" y="48394"/>
                    <a:pt x="373592" y="94051"/>
                    <a:pt x="317110" y="120986"/>
                  </a:cubicBezTo>
                  <a:cubicBezTo>
                    <a:pt x="204530" y="174793"/>
                    <a:pt x="142126" y="267125"/>
                    <a:pt x="111435" y="381361"/>
                  </a:cubicBezTo>
                  <a:cubicBezTo>
                    <a:pt x="63422" y="559975"/>
                    <a:pt x="53998" y="741772"/>
                    <a:pt x="82843" y="925098"/>
                  </a:cubicBezTo>
                  <a:cubicBezTo>
                    <a:pt x="84435" y="935414"/>
                    <a:pt x="80551" y="931529"/>
                    <a:pt x="72527" y="954707"/>
                  </a:cubicBezTo>
                  <a:cubicBezTo>
                    <a:pt x="73355" y="983617"/>
                    <a:pt x="85900" y="1009724"/>
                    <a:pt x="92331" y="1037297"/>
                  </a:cubicBezTo>
                  <a:cubicBezTo>
                    <a:pt x="117229" y="1143382"/>
                    <a:pt x="168998" y="1232976"/>
                    <a:pt x="256044" y="1300792"/>
                  </a:cubicBezTo>
                  <a:cubicBezTo>
                    <a:pt x="321441" y="1351733"/>
                    <a:pt x="392441" y="1393123"/>
                    <a:pt x="468152" y="1426553"/>
                  </a:cubicBezTo>
                  <a:cubicBezTo>
                    <a:pt x="482862" y="1433048"/>
                    <a:pt x="494324" y="1439925"/>
                    <a:pt x="493305" y="1457946"/>
                  </a:cubicBezTo>
                  <a:cubicBezTo>
                    <a:pt x="493305" y="1457946"/>
                    <a:pt x="493305" y="1457946"/>
                    <a:pt x="493305" y="1457946"/>
                  </a:cubicBezTo>
                  <a:cubicBezTo>
                    <a:pt x="496042" y="1566133"/>
                    <a:pt x="485536" y="1670818"/>
                    <a:pt x="478850" y="1735705"/>
                  </a:cubicBezTo>
                  <a:cubicBezTo>
                    <a:pt x="474074" y="1782379"/>
                    <a:pt x="459110" y="1824979"/>
                    <a:pt x="407213" y="1841090"/>
                  </a:cubicBezTo>
                  <a:cubicBezTo>
                    <a:pt x="271455" y="1883180"/>
                    <a:pt x="135759" y="1925270"/>
                    <a:pt x="0" y="1967361"/>
                  </a:cubicBezTo>
                  <a:cubicBezTo>
                    <a:pt x="182179" y="2213408"/>
                    <a:pt x="423133" y="2370690"/>
                    <a:pt x="719930" y="2444046"/>
                  </a:cubicBezTo>
                  <a:cubicBezTo>
                    <a:pt x="741644" y="2449395"/>
                    <a:pt x="763485" y="2454681"/>
                    <a:pt x="785708" y="2449204"/>
                  </a:cubicBezTo>
                  <a:cubicBezTo>
                    <a:pt x="1084927" y="2375594"/>
                    <a:pt x="1330719" y="2219458"/>
                    <a:pt x="1519267" y="1975002"/>
                  </a:cubicBezTo>
                  <a:cubicBezTo>
                    <a:pt x="1380514" y="1931893"/>
                    <a:pt x="1242017" y="1888020"/>
                    <a:pt x="1102947" y="1845865"/>
                  </a:cubicBezTo>
                  <a:close/>
                </a:path>
              </a:pathLst>
            </a:custGeom>
            <a:solidFill>
              <a:srgbClr val="D8AA8B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E7AB1DF9-3C92-4725-9966-3E1DC18937B1}"/>
                </a:ext>
              </a:extLst>
            </p:cNvPr>
            <p:cNvSpPr/>
            <p:nvPr/>
          </p:nvSpPr>
          <p:spPr>
            <a:xfrm>
              <a:off x="7645673" y="2979561"/>
              <a:ext cx="759984" cy="563392"/>
            </a:xfrm>
            <a:custGeom>
              <a:avLst/>
              <a:gdLst>
                <a:gd name="connsiteX0" fmla="*/ 167023 w 759984"/>
                <a:gd name="connsiteY0" fmla="*/ 0 h 563392"/>
                <a:gd name="connsiteX1" fmla="*/ 183899 w 759984"/>
                <a:gd name="connsiteY1" fmla="*/ 17911 h 563392"/>
                <a:gd name="connsiteX2" fmla="*/ 360234 w 759984"/>
                <a:gd name="connsiteY2" fmla="*/ 132270 h 563392"/>
                <a:gd name="connsiteX3" fmla="*/ 433744 w 759984"/>
                <a:gd name="connsiteY3" fmla="*/ 126059 h 563392"/>
                <a:gd name="connsiteX4" fmla="*/ 547918 w 759984"/>
                <a:gd name="connsiteY4" fmla="*/ 61311 h 563392"/>
                <a:gd name="connsiteX5" fmla="*/ 597343 w 759984"/>
                <a:gd name="connsiteY5" fmla="*/ 11867 h 563392"/>
                <a:gd name="connsiteX6" fmla="*/ 608027 w 759984"/>
                <a:gd name="connsiteY6" fmla="*/ 2237 h 563392"/>
                <a:gd name="connsiteX7" fmla="*/ 640429 w 759984"/>
                <a:gd name="connsiteY7" fmla="*/ 12440 h 563392"/>
                <a:gd name="connsiteX8" fmla="*/ 751516 w 759984"/>
                <a:gd name="connsiteY8" fmla="*/ 131623 h 563392"/>
                <a:gd name="connsiteX9" fmla="*/ 758762 w 759984"/>
                <a:gd name="connsiteY9" fmla="*/ 173211 h 563392"/>
                <a:gd name="connsiteX10" fmla="*/ 757690 w 759984"/>
                <a:gd name="connsiteY10" fmla="*/ 212541 h 563392"/>
                <a:gd name="connsiteX11" fmla="*/ 705135 w 759984"/>
                <a:gd name="connsiteY11" fmla="*/ 215196 h 563392"/>
                <a:gd name="connsiteX12" fmla="*/ 748245 w 759984"/>
                <a:gd name="connsiteY12" fmla="*/ 215196 h 563392"/>
                <a:gd name="connsiteX13" fmla="*/ 652352 w 759984"/>
                <a:gd name="connsiteY13" fmla="*/ 273069 h 563392"/>
                <a:gd name="connsiteX14" fmla="*/ 606540 w 759984"/>
                <a:gd name="connsiteY14" fmla="*/ 563392 h 563392"/>
                <a:gd name="connsiteX15" fmla="*/ 418634 w 759984"/>
                <a:gd name="connsiteY15" fmla="*/ 335066 h 563392"/>
                <a:gd name="connsiteX16" fmla="*/ 78662 w 759984"/>
                <a:gd name="connsiteY16" fmla="*/ 265217 h 563392"/>
                <a:gd name="connsiteX17" fmla="*/ 0 w 759984"/>
                <a:gd name="connsiteY17" fmla="*/ 215196 h 563392"/>
                <a:gd name="connsiteX18" fmla="*/ 4371 w 759984"/>
                <a:gd name="connsiteY18" fmla="*/ 215196 h 563392"/>
                <a:gd name="connsiteX19" fmla="*/ 4387 w 759984"/>
                <a:gd name="connsiteY19" fmla="*/ 202758 h 563392"/>
                <a:gd name="connsiteX20" fmla="*/ 10429 w 759984"/>
                <a:gd name="connsiteY20" fmla="*/ 170624 h 563392"/>
                <a:gd name="connsiteX21" fmla="*/ 51297 w 759984"/>
                <a:gd name="connsiteY21" fmla="*/ 62808 h 563392"/>
                <a:gd name="connsiteX22" fmla="*/ 115546 w 759984"/>
                <a:gd name="connsiteY22" fmla="*/ 16617 h 563392"/>
                <a:gd name="connsiteX23" fmla="*/ 167023 w 759984"/>
                <a:gd name="connsiteY23" fmla="*/ 0 h 563392"/>
                <a:gd name="connsiteX0" fmla="*/ 167023 w 759984"/>
                <a:gd name="connsiteY0" fmla="*/ 0 h 563392"/>
                <a:gd name="connsiteX1" fmla="*/ 183899 w 759984"/>
                <a:gd name="connsiteY1" fmla="*/ 17911 h 563392"/>
                <a:gd name="connsiteX2" fmla="*/ 360234 w 759984"/>
                <a:gd name="connsiteY2" fmla="*/ 132270 h 563392"/>
                <a:gd name="connsiteX3" fmla="*/ 433744 w 759984"/>
                <a:gd name="connsiteY3" fmla="*/ 126059 h 563392"/>
                <a:gd name="connsiteX4" fmla="*/ 547918 w 759984"/>
                <a:gd name="connsiteY4" fmla="*/ 61311 h 563392"/>
                <a:gd name="connsiteX5" fmla="*/ 597343 w 759984"/>
                <a:gd name="connsiteY5" fmla="*/ 11867 h 563392"/>
                <a:gd name="connsiteX6" fmla="*/ 608027 w 759984"/>
                <a:gd name="connsiteY6" fmla="*/ 2237 h 563392"/>
                <a:gd name="connsiteX7" fmla="*/ 640429 w 759984"/>
                <a:gd name="connsiteY7" fmla="*/ 12440 h 563392"/>
                <a:gd name="connsiteX8" fmla="*/ 751516 w 759984"/>
                <a:gd name="connsiteY8" fmla="*/ 131623 h 563392"/>
                <a:gd name="connsiteX9" fmla="*/ 758762 w 759984"/>
                <a:gd name="connsiteY9" fmla="*/ 173211 h 563392"/>
                <a:gd name="connsiteX10" fmla="*/ 757690 w 759984"/>
                <a:gd name="connsiteY10" fmla="*/ 212541 h 563392"/>
                <a:gd name="connsiteX11" fmla="*/ 748245 w 759984"/>
                <a:gd name="connsiteY11" fmla="*/ 215196 h 563392"/>
                <a:gd name="connsiteX12" fmla="*/ 652352 w 759984"/>
                <a:gd name="connsiteY12" fmla="*/ 273069 h 563392"/>
                <a:gd name="connsiteX13" fmla="*/ 606540 w 759984"/>
                <a:gd name="connsiteY13" fmla="*/ 563392 h 563392"/>
                <a:gd name="connsiteX14" fmla="*/ 418634 w 759984"/>
                <a:gd name="connsiteY14" fmla="*/ 335066 h 563392"/>
                <a:gd name="connsiteX15" fmla="*/ 78662 w 759984"/>
                <a:gd name="connsiteY15" fmla="*/ 265217 h 563392"/>
                <a:gd name="connsiteX16" fmla="*/ 0 w 759984"/>
                <a:gd name="connsiteY16" fmla="*/ 215196 h 563392"/>
                <a:gd name="connsiteX17" fmla="*/ 4371 w 759984"/>
                <a:gd name="connsiteY17" fmla="*/ 215196 h 563392"/>
                <a:gd name="connsiteX18" fmla="*/ 4387 w 759984"/>
                <a:gd name="connsiteY18" fmla="*/ 202758 h 563392"/>
                <a:gd name="connsiteX19" fmla="*/ 10429 w 759984"/>
                <a:gd name="connsiteY19" fmla="*/ 170624 h 563392"/>
                <a:gd name="connsiteX20" fmla="*/ 51297 w 759984"/>
                <a:gd name="connsiteY20" fmla="*/ 62808 h 563392"/>
                <a:gd name="connsiteX21" fmla="*/ 115546 w 759984"/>
                <a:gd name="connsiteY21" fmla="*/ 16617 h 563392"/>
                <a:gd name="connsiteX22" fmla="*/ 167023 w 759984"/>
                <a:gd name="connsiteY22" fmla="*/ 0 h 563392"/>
                <a:gd name="connsiteX0" fmla="*/ 167023 w 759984"/>
                <a:gd name="connsiteY0" fmla="*/ 0 h 563392"/>
                <a:gd name="connsiteX1" fmla="*/ 183899 w 759984"/>
                <a:gd name="connsiteY1" fmla="*/ 17911 h 563392"/>
                <a:gd name="connsiteX2" fmla="*/ 360234 w 759984"/>
                <a:gd name="connsiteY2" fmla="*/ 132270 h 563392"/>
                <a:gd name="connsiteX3" fmla="*/ 433744 w 759984"/>
                <a:gd name="connsiteY3" fmla="*/ 126059 h 563392"/>
                <a:gd name="connsiteX4" fmla="*/ 547918 w 759984"/>
                <a:gd name="connsiteY4" fmla="*/ 61311 h 563392"/>
                <a:gd name="connsiteX5" fmla="*/ 597343 w 759984"/>
                <a:gd name="connsiteY5" fmla="*/ 11867 h 563392"/>
                <a:gd name="connsiteX6" fmla="*/ 608027 w 759984"/>
                <a:gd name="connsiteY6" fmla="*/ 2237 h 563392"/>
                <a:gd name="connsiteX7" fmla="*/ 640429 w 759984"/>
                <a:gd name="connsiteY7" fmla="*/ 12440 h 563392"/>
                <a:gd name="connsiteX8" fmla="*/ 751516 w 759984"/>
                <a:gd name="connsiteY8" fmla="*/ 131623 h 563392"/>
                <a:gd name="connsiteX9" fmla="*/ 758762 w 759984"/>
                <a:gd name="connsiteY9" fmla="*/ 173211 h 563392"/>
                <a:gd name="connsiteX10" fmla="*/ 757690 w 759984"/>
                <a:gd name="connsiteY10" fmla="*/ 212541 h 563392"/>
                <a:gd name="connsiteX11" fmla="*/ 652352 w 759984"/>
                <a:gd name="connsiteY11" fmla="*/ 273069 h 563392"/>
                <a:gd name="connsiteX12" fmla="*/ 606540 w 759984"/>
                <a:gd name="connsiteY12" fmla="*/ 563392 h 563392"/>
                <a:gd name="connsiteX13" fmla="*/ 418634 w 759984"/>
                <a:gd name="connsiteY13" fmla="*/ 335066 h 563392"/>
                <a:gd name="connsiteX14" fmla="*/ 78662 w 759984"/>
                <a:gd name="connsiteY14" fmla="*/ 265217 h 563392"/>
                <a:gd name="connsiteX15" fmla="*/ 0 w 759984"/>
                <a:gd name="connsiteY15" fmla="*/ 215196 h 563392"/>
                <a:gd name="connsiteX16" fmla="*/ 4371 w 759984"/>
                <a:gd name="connsiteY16" fmla="*/ 215196 h 563392"/>
                <a:gd name="connsiteX17" fmla="*/ 4387 w 759984"/>
                <a:gd name="connsiteY17" fmla="*/ 202758 h 563392"/>
                <a:gd name="connsiteX18" fmla="*/ 10429 w 759984"/>
                <a:gd name="connsiteY18" fmla="*/ 170624 h 563392"/>
                <a:gd name="connsiteX19" fmla="*/ 51297 w 759984"/>
                <a:gd name="connsiteY19" fmla="*/ 62808 h 563392"/>
                <a:gd name="connsiteX20" fmla="*/ 115546 w 759984"/>
                <a:gd name="connsiteY20" fmla="*/ 16617 h 563392"/>
                <a:gd name="connsiteX21" fmla="*/ 167023 w 759984"/>
                <a:gd name="connsiteY21" fmla="*/ 0 h 56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59984" h="563392">
                  <a:moveTo>
                    <a:pt x="167023" y="0"/>
                  </a:moveTo>
                  <a:cubicBezTo>
                    <a:pt x="175045" y="3697"/>
                    <a:pt x="178557" y="11737"/>
                    <a:pt x="183899" y="17911"/>
                  </a:cubicBezTo>
                  <a:cubicBezTo>
                    <a:pt x="231568" y="73196"/>
                    <a:pt x="290439" y="110533"/>
                    <a:pt x="360234" y="132270"/>
                  </a:cubicBezTo>
                  <a:cubicBezTo>
                    <a:pt x="386647" y="140495"/>
                    <a:pt x="409900" y="134525"/>
                    <a:pt x="433744" y="126059"/>
                  </a:cubicBezTo>
                  <a:cubicBezTo>
                    <a:pt x="475591" y="111217"/>
                    <a:pt x="513742" y="89739"/>
                    <a:pt x="547918" y="61311"/>
                  </a:cubicBezTo>
                  <a:cubicBezTo>
                    <a:pt x="565921" y="46339"/>
                    <a:pt x="582464" y="29944"/>
                    <a:pt x="597343" y="11867"/>
                  </a:cubicBezTo>
                  <a:cubicBezTo>
                    <a:pt x="600412" y="8225"/>
                    <a:pt x="602667" y="3475"/>
                    <a:pt x="608027" y="2237"/>
                  </a:cubicBezTo>
                  <a:cubicBezTo>
                    <a:pt x="618821" y="5638"/>
                    <a:pt x="629561" y="9242"/>
                    <a:pt x="640429" y="12440"/>
                  </a:cubicBezTo>
                  <a:cubicBezTo>
                    <a:pt x="701111" y="30203"/>
                    <a:pt x="735399" y="72456"/>
                    <a:pt x="751516" y="131623"/>
                  </a:cubicBezTo>
                  <a:cubicBezTo>
                    <a:pt x="755231" y="145245"/>
                    <a:pt x="757733" y="159725"/>
                    <a:pt x="758762" y="173211"/>
                  </a:cubicBezTo>
                  <a:cubicBezTo>
                    <a:pt x="759791" y="186698"/>
                    <a:pt x="761338" y="193684"/>
                    <a:pt x="757690" y="212541"/>
                  </a:cubicBezTo>
                  <a:lnTo>
                    <a:pt x="652352" y="273069"/>
                  </a:lnTo>
                  <a:lnTo>
                    <a:pt x="606540" y="563392"/>
                  </a:lnTo>
                  <a:lnTo>
                    <a:pt x="418634" y="335066"/>
                  </a:lnTo>
                  <a:cubicBezTo>
                    <a:pt x="296879" y="343627"/>
                    <a:pt x="180065" y="317660"/>
                    <a:pt x="78662" y="265217"/>
                  </a:cubicBezTo>
                  <a:lnTo>
                    <a:pt x="0" y="215196"/>
                  </a:lnTo>
                  <a:lnTo>
                    <a:pt x="4371" y="215196"/>
                  </a:lnTo>
                  <a:cubicBezTo>
                    <a:pt x="4376" y="211050"/>
                    <a:pt x="4382" y="206904"/>
                    <a:pt x="4387" y="202758"/>
                  </a:cubicBezTo>
                  <a:cubicBezTo>
                    <a:pt x="4316" y="191919"/>
                    <a:pt x="4563" y="189964"/>
                    <a:pt x="10429" y="170624"/>
                  </a:cubicBezTo>
                  <a:cubicBezTo>
                    <a:pt x="18250" y="144837"/>
                    <a:pt x="25863" y="94249"/>
                    <a:pt x="51297" y="62808"/>
                  </a:cubicBezTo>
                  <a:cubicBezTo>
                    <a:pt x="68468" y="41570"/>
                    <a:pt x="89558" y="25545"/>
                    <a:pt x="115546" y="16617"/>
                  </a:cubicBezTo>
                  <a:cubicBezTo>
                    <a:pt x="132588" y="10758"/>
                    <a:pt x="149852" y="5527"/>
                    <a:pt x="167023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6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5" name="Graphic 57">
              <a:extLst>
                <a:ext uri="{FF2B5EF4-FFF2-40B4-BE49-F238E27FC236}">
                  <a16:creationId xmlns:a16="http://schemas.microsoft.com/office/drawing/2014/main" id="{84E017DB-BD26-46A0-9391-0445C1671F5B}"/>
                </a:ext>
              </a:extLst>
            </p:cNvPr>
            <p:cNvSpPr/>
            <p:nvPr/>
          </p:nvSpPr>
          <p:spPr>
            <a:xfrm>
              <a:off x="7955819" y="2826868"/>
              <a:ext cx="147518" cy="39847"/>
            </a:xfrm>
            <a:custGeom>
              <a:avLst/>
              <a:gdLst>
                <a:gd name="connsiteX0" fmla="*/ 508206 w 508205"/>
                <a:gd name="connsiteY0" fmla="*/ 99208 h 137274"/>
                <a:gd name="connsiteX1" fmla="*/ 342136 w 508205"/>
                <a:gd name="connsiteY1" fmla="*/ 133339 h 137274"/>
                <a:gd name="connsiteX2" fmla="*/ 131875 w 508205"/>
                <a:gd name="connsiteY2" fmla="*/ 128309 h 137274"/>
                <a:gd name="connsiteX3" fmla="*/ 0 w 508205"/>
                <a:gd name="connsiteY3" fmla="*/ 99081 h 137274"/>
                <a:gd name="connsiteX4" fmla="*/ 319 w 508205"/>
                <a:gd name="connsiteY4" fmla="*/ 16683 h 137274"/>
                <a:gd name="connsiteX5" fmla="*/ 25534 w 508205"/>
                <a:gd name="connsiteY5" fmla="*/ 6495 h 137274"/>
                <a:gd name="connsiteX6" fmla="*/ 177977 w 508205"/>
                <a:gd name="connsiteY6" fmla="*/ 59283 h 137274"/>
                <a:gd name="connsiteX7" fmla="*/ 339016 w 508205"/>
                <a:gd name="connsiteY7" fmla="*/ 57628 h 137274"/>
                <a:gd name="connsiteX8" fmla="*/ 508206 w 508205"/>
                <a:gd name="connsiteY8" fmla="*/ 0 h 137274"/>
                <a:gd name="connsiteX9" fmla="*/ 508206 w 508205"/>
                <a:gd name="connsiteY9" fmla="*/ 99208 h 13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8205" h="137274">
                  <a:moveTo>
                    <a:pt x="508206" y="99208"/>
                  </a:moveTo>
                  <a:cubicBezTo>
                    <a:pt x="452934" y="110925"/>
                    <a:pt x="399318" y="128754"/>
                    <a:pt x="342136" y="133339"/>
                  </a:cubicBezTo>
                  <a:cubicBezTo>
                    <a:pt x="271582" y="139070"/>
                    <a:pt x="201983" y="139452"/>
                    <a:pt x="131875" y="128309"/>
                  </a:cubicBezTo>
                  <a:cubicBezTo>
                    <a:pt x="87174" y="121177"/>
                    <a:pt x="44320" y="107232"/>
                    <a:pt x="0" y="99081"/>
                  </a:cubicBezTo>
                  <a:cubicBezTo>
                    <a:pt x="127" y="71636"/>
                    <a:pt x="191" y="44128"/>
                    <a:pt x="319" y="16683"/>
                  </a:cubicBezTo>
                  <a:cubicBezTo>
                    <a:pt x="5540" y="5476"/>
                    <a:pt x="9806" y="-191"/>
                    <a:pt x="25534" y="6495"/>
                  </a:cubicBezTo>
                  <a:cubicBezTo>
                    <a:pt x="75012" y="27699"/>
                    <a:pt x="127226" y="41517"/>
                    <a:pt x="177977" y="59283"/>
                  </a:cubicBezTo>
                  <a:cubicBezTo>
                    <a:pt x="232993" y="78513"/>
                    <a:pt x="284890" y="73801"/>
                    <a:pt x="339016" y="57628"/>
                  </a:cubicBezTo>
                  <a:cubicBezTo>
                    <a:pt x="394605" y="41071"/>
                    <a:pt x="448986" y="21140"/>
                    <a:pt x="508206" y="0"/>
                  </a:cubicBezTo>
                  <a:cubicBezTo>
                    <a:pt x="508206" y="34959"/>
                    <a:pt x="508206" y="67052"/>
                    <a:pt x="508206" y="99208"/>
                  </a:cubicBezTo>
                  <a:close/>
                </a:path>
              </a:pathLst>
            </a:custGeom>
            <a:solidFill>
              <a:srgbClr val="CC9672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Graphic 57">
              <a:extLst>
                <a:ext uri="{FF2B5EF4-FFF2-40B4-BE49-F238E27FC236}">
                  <a16:creationId xmlns:a16="http://schemas.microsoft.com/office/drawing/2014/main" id="{937BA610-C1C0-4895-8D54-2E5A99EC5F4E}"/>
                </a:ext>
              </a:extLst>
            </p:cNvPr>
            <p:cNvSpPr/>
            <p:nvPr/>
          </p:nvSpPr>
          <p:spPr>
            <a:xfrm>
              <a:off x="7774317" y="2556524"/>
              <a:ext cx="59046" cy="127759"/>
            </a:xfrm>
            <a:custGeom>
              <a:avLst/>
              <a:gdLst>
                <a:gd name="connsiteX0" fmla="*/ 82939 w 203415"/>
                <a:gd name="connsiteY0" fmla="*/ 0 h 440134"/>
                <a:gd name="connsiteX1" fmla="*/ 153811 w 203415"/>
                <a:gd name="connsiteY1" fmla="*/ 274383 h 440134"/>
                <a:gd name="connsiteX2" fmla="*/ 203415 w 203415"/>
                <a:gd name="connsiteY2" fmla="*/ 440135 h 440134"/>
                <a:gd name="connsiteX3" fmla="*/ 30023 w 203415"/>
                <a:gd name="connsiteY3" fmla="*/ 262030 h 440134"/>
                <a:gd name="connsiteX4" fmla="*/ 7864 w 203415"/>
                <a:gd name="connsiteY4" fmla="*/ 90421 h 440134"/>
                <a:gd name="connsiteX5" fmla="*/ 82939 w 203415"/>
                <a:gd name="connsiteY5" fmla="*/ 0 h 44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415" h="440134">
                  <a:moveTo>
                    <a:pt x="82939" y="0"/>
                  </a:moveTo>
                  <a:cubicBezTo>
                    <a:pt x="106499" y="91504"/>
                    <a:pt x="129231" y="183198"/>
                    <a:pt x="153811" y="274383"/>
                  </a:cubicBezTo>
                  <a:cubicBezTo>
                    <a:pt x="168839" y="330037"/>
                    <a:pt x="186796" y="384863"/>
                    <a:pt x="203415" y="440135"/>
                  </a:cubicBezTo>
                  <a:cubicBezTo>
                    <a:pt x="113312" y="412180"/>
                    <a:pt x="68548" y="339525"/>
                    <a:pt x="30023" y="262030"/>
                  </a:cubicBezTo>
                  <a:cubicBezTo>
                    <a:pt x="3152" y="207969"/>
                    <a:pt x="-9266" y="150341"/>
                    <a:pt x="7864" y="90421"/>
                  </a:cubicBezTo>
                  <a:cubicBezTo>
                    <a:pt x="19453" y="49922"/>
                    <a:pt x="37537" y="13181"/>
                    <a:pt x="82939" y="0"/>
                  </a:cubicBezTo>
                  <a:close/>
                </a:path>
              </a:pathLst>
            </a:custGeom>
            <a:solidFill>
              <a:srgbClr val="D8AA8B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Graphic 57">
              <a:extLst>
                <a:ext uri="{FF2B5EF4-FFF2-40B4-BE49-F238E27FC236}">
                  <a16:creationId xmlns:a16="http://schemas.microsoft.com/office/drawing/2014/main" id="{8A6B08CE-4C0A-45A2-846A-DEA18D681D34}"/>
                </a:ext>
              </a:extLst>
            </p:cNvPr>
            <p:cNvSpPr/>
            <p:nvPr/>
          </p:nvSpPr>
          <p:spPr>
            <a:xfrm>
              <a:off x="8230561" y="2556488"/>
              <a:ext cx="61920" cy="127302"/>
            </a:xfrm>
            <a:custGeom>
              <a:avLst/>
              <a:gdLst>
                <a:gd name="connsiteX0" fmla="*/ 0 w 213315"/>
                <a:gd name="connsiteY0" fmla="*/ 438479 h 438558"/>
                <a:gd name="connsiteX1" fmla="*/ 118821 w 213315"/>
                <a:gd name="connsiteY1" fmla="*/ 148749 h 438558"/>
                <a:gd name="connsiteX2" fmla="*/ 159001 w 213315"/>
                <a:gd name="connsiteY2" fmla="*/ 0 h 438558"/>
                <a:gd name="connsiteX3" fmla="*/ 166133 w 213315"/>
                <a:gd name="connsiteY3" fmla="*/ 20504 h 438558"/>
                <a:gd name="connsiteX4" fmla="*/ 198290 w 213315"/>
                <a:gd name="connsiteY4" fmla="*/ 224779 h 438558"/>
                <a:gd name="connsiteX5" fmla="*/ 72019 w 213315"/>
                <a:gd name="connsiteY5" fmla="*/ 410398 h 438558"/>
                <a:gd name="connsiteX6" fmla="*/ 0 w 213315"/>
                <a:gd name="connsiteY6" fmla="*/ 438479 h 43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315" h="438558">
                  <a:moveTo>
                    <a:pt x="0" y="438479"/>
                  </a:moveTo>
                  <a:cubicBezTo>
                    <a:pt x="41135" y="342518"/>
                    <a:pt x="87237" y="248722"/>
                    <a:pt x="118821" y="148749"/>
                  </a:cubicBezTo>
                  <a:cubicBezTo>
                    <a:pt x="134358" y="99654"/>
                    <a:pt x="146266" y="49732"/>
                    <a:pt x="159001" y="0"/>
                  </a:cubicBezTo>
                  <a:cubicBezTo>
                    <a:pt x="160657" y="7068"/>
                    <a:pt x="160529" y="14455"/>
                    <a:pt x="166133" y="20504"/>
                  </a:cubicBezTo>
                  <a:cubicBezTo>
                    <a:pt x="222550" y="81316"/>
                    <a:pt x="221660" y="152570"/>
                    <a:pt x="198290" y="224779"/>
                  </a:cubicBezTo>
                  <a:cubicBezTo>
                    <a:pt x="174539" y="298199"/>
                    <a:pt x="132957" y="361494"/>
                    <a:pt x="72019" y="410398"/>
                  </a:cubicBezTo>
                  <a:cubicBezTo>
                    <a:pt x="51260" y="427017"/>
                    <a:pt x="28145" y="439689"/>
                    <a:pt x="0" y="438479"/>
                  </a:cubicBezTo>
                  <a:close/>
                </a:path>
              </a:pathLst>
            </a:custGeom>
            <a:solidFill>
              <a:srgbClr val="D8AA8B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Graphic 57">
              <a:extLst>
                <a:ext uri="{FF2B5EF4-FFF2-40B4-BE49-F238E27FC236}">
                  <a16:creationId xmlns:a16="http://schemas.microsoft.com/office/drawing/2014/main" id="{665D7FB3-FF9E-4021-8EE1-1AEF1A608846}"/>
                </a:ext>
              </a:extLst>
            </p:cNvPr>
            <p:cNvSpPr/>
            <p:nvPr/>
          </p:nvSpPr>
          <p:spPr>
            <a:xfrm>
              <a:off x="7780542" y="2212836"/>
              <a:ext cx="502653" cy="489507"/>
            </a:xfrm>
            <a:custGeom>
              <a:avLst/>
              <a:gdLst>
                <a:gd name="connsiteX0" fmla="*/ 1704487 w 1731651"/>
                <a:gd name="connsiteY0" fmla="*/ 692302 h 1686362"/>
                <a:gd name="connsiteX1" fmla="*/ 1120825 w 1731651"/>
                <a:gd name="connsiteY1" fmla="*/ 25733 h 1686362"/>
                <a:gd name="connsiteX2" fmla="*/ 616567 w 1731651"/>
                <a:gd name="connsiteY2" fmla="*/ 202754 h 1686362"/>
                <a:gd name="connsiteX3" fmla="*/ 583710 w 1731651"/>
                <a:gd name="connsiteY3" fmla="*/ 212306 h 1686362"/>
                <a:gd name="connsiteX4" fmla="*/ 520670 w 1731651"/>
                <a:gd name="connsiteY4" fmla="*/ 192057 h 1686362"/>
                <a:gd name="connsiteX5" fmla="*/ 319197 w 1731651"/>
                <a:gd name="connsiteY5" fmla="*/ 209122 h 1686362"/>
                <a:gd name="connsiteX6" fmla="*/ 49334 w 1731651"/>
                <a:gd name="connsiteY6" fmla="*/ 449184 h 1686362"/>
                <a:gd name="connsiteX7" fmla="*/ 13038 w 1731651"/>
                <a:gd name="connsiteY7" fmla="*/ 955415 h 1686362"/>
                <a:gd name="connsiteX8" fmla="*/ 62451 w 1731651"/>
                <a:gd name="connsiteY8" fmla="*/ 1218146 h 1686362"/>
                <a:gd name="connsiteX9" fmla="*/ 183247 w 1731651"/>
                <a:gd name="connsiteY9" fmla="*/ 1628926 h 1686362"/>
                <a:gd name="connsiteX10" fmla="*/ 193562 w 1731651"/>
                <a:gd name="connsiteY10" fmla="*/ 1599316 h 1686362"/>
                <a:gd name="connsiteX11" fmla="*/ 222153 w 1731651"/>
                <a:gd name="connsiteY11" fmla="*/ 1055579 h 1686362"/>
                <a:gd name="connsiteX12" fmla="*/ 427829 w 1731651"/>
                <a:gd name="connsiteY12" fmla="*/ 795204 h 1686362"/>
                <a:gd name="connsiteX13" fmla="*/ 573076 w 1731651"/>
                <a:gd name="connsiteY13" fmla="*/ 674218 h 1686362"/>
                <a:gd name="connsiteX14" fmla="*/ 1198129 w 1731651"/>
                <a:gd name="connsiteY14" fmla="*/ 1123777 h 1686362"/>
                <a:gd name="connsiteX15" fmla="*/ 1201058 w 1731651"/>
                <a:gd name="connsiteY15" fmla="*/ 1120593 h 1686362"/>
                <a:gd name="connsiteX16" fmla="*/ 1114711 w 1731651"/>
                <a:gd name="connsiteY16" fmla="*/ 908485 h 1686362"/>
                <a:gd name="connsiteX17" fmla="*/ 1372349 w 1731651"/>
                <a:gd name="connsiteY17" fmla="*/ 1135112 h 1686362"/>
                <a:gd name="connsiteX18" fmla="*/ 1492571 w 1731651"/>
                <a:gd name="connsiteY18" fmla="*/ 1395677 h 1686362"/>
                <a:gd name="connsiteX19" fmla="*/ 1541601 w 1731651"/>
                <a:gd name="connsiteY19" fmla="*/ 1102572 h 1686362"/>
                <a:gd name="connsiteX20" fmla="*/ 1517595 w 1731651"/>
                <a:gd name="connsiteY20" fmla="*/ 1664012 h 1686362"/>
                <a:gd name="connsiteX21" fmla="*/ 1519633 w 1731651"/>
                <a:gd name="connsiteY21" fmla="*/ 1686362 h 1686362"/>
                <a:gd name="connsiteX22" fmla="*/ 1519633 w 1731651"/>
                <a:gd name="connsiteY22" fmla="*/ 1686362 h 1686362"/>
                <a:gd name="connsiteX23" fmla="*/ 1644185 w 1731651"/>
                <a:gd name="connsiteY23" fmla="*/ 1403255 h 1686362"/>
                <a:gd name="connsiteX24" fmla="*/ 1709199 w 1731651"/>
                <a:gd name="connsiteY24" fmla="*/ 1183952 h 1686362"/>
                <a:gd name="connsiteX25" fmla="*/ 1704487 w 1731651"/>
                <a:gd name="connsiteY25" fmla="*/ 692302 h 168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31651" h="1686362">
                  <a:moveTo>
                    <a:pt x="1704487" y="692302"/>
                  </a:moveTo>
                  <a:cubicBezTo>
                    <a:pt x="1644695" y="354178"/>
                    <a:pt x="1444176" y="133411"/>
                    <a:pt x="1120825" y="25733"/>
                  </a:cubicBezTo>
                  <a:cubicBezTo>
                    <a:pt x="918077" y="-41828"/>
                    <a:pt x="735389" y="25860"/>
                    <a:pt x="616567" y="202754"/>
                  </a:cubicBezTo>
                  <a:cubicBezTo>
                    <a:pt x="606888" y="217145"/>
                    <a:pt x="601476" y="225041"/>
                    <a:pt x="583710" y="212306"/>
                  </a:cubicBezTo>
                  <a:cubicBezTo>
                    <a:pt x="565562" y="199316"/>
                    <a:pt x="542894" y="195304"/>
                    <a:pt x="520670" y="192057"/>
                  </a:cubicBezTo>
                  <a:cubicBezTo>
                    <a:pt x="452154" y="182123"/>
                    <a:pt x="386121" y="197151"/>
                    <a:pt x="319197" y="209122"/>
                  </a:cubicBezTo>
                  <a:cubicBezTo>
                    <a:pt x="179044" y="234147"/>
                    <a:pt x="94736" y="319856"/>
                    <a:pt x="49334" y="449184"/>
                  </a:cubicBezTo>
                  <a:cubicBezTo>
                    <a:pt x="-8739" y="614426"/>
                    <a:pt x="-7912" y="805392"/>
                    <a:pt x="13038" y="955415"/>
                  </a:cubicBezTo>
                  <a:cubicBezTo>
                    <a:pt x="13038" y="957389"/>
                    <a:pt x="60159" y="1206939"/>
                    <a:pt x="62451" y="1218146"/>
                  </a:cubicBezTo>
                  <a:cubicBezTo>
                    <a:pt x="99957" y="1403255"/>
                    <a:pt x="183055" y="1627270"/>
                    <a:pt x="183247" y="1628926"/>
                  </a:cubicBezTo>
                  <a:cubicBezTo>
                    <a:pt x="194390" y="1624150"/>
                    <a:pt x="195218" y="1609631"/>
                    <a:pt x="193562" y="1599316"/>
                  </a:cubicBezTo>
                  <a:cubicBezTo>
                    <a:pt x="164716" y="1415990"/>
                    <a:pt x="174140" y="1234129"/>
                    <a:pt x="222153" y="1055579"/>
                  </a:cubicBezTo>
                  <a:cubicBezTo>
                    <a:pt x="252845" y="941343"/>
                    <a:pt x="315249" y="849011"/>
                    <a:pt x="427829" y="795204"/>
                  </a:cubicBezTo>
                  <a:cubicBezTo>
                    <a:pt x="484310" y="768205"/>
                    <a:pt x="529075" y="722613"/>
                    <a:pt x="573076" y="674218"/>
                  </a:cubicBezTo>
                  <a:cubicBezTo>
                    <a:pt x="694508" y="942935"/>
                    <a:pt x="885602" y="1111551"/>
                    <a:pt x="1198129" y="1123777"/>
                  </a:cubicBezTo>
                  <a:cubicBezTo>
                    <a:pt x="1199338" y="1122822"/>
                    <a:pt x="1200357" y="1121803"/>
                    <a:pt x="1201058" y="1120593"/>
                  </a:cubicBezTo>
                  <a:cubicBezTo>
                    <a:pt x="1161451" y="1049339"/>
                    <a:pt x="1132478" y="981395"/>
                    <a:pt x="1114711" y="908485"/>
                  </a:cubicBezTo>
                  <a:cubicBezTo>
                    <a:pt x="1193226" y="992985"/>
                    <a:pt x="1295172" y="1049976"/>
                    <a:pt x="1372349" y="1135112"/>
                  </a:cubicBezTo>
                  <a:cubicBezTo>
                    <a:pt x="1439464" y="1209168"/>
                    <a:pt x="1485884" y="1292712"/>
                    <a:pt x="1492571" y="1395677"/>
                  </a:cubicBezTo>
                  <a:cubicBezTo>
                    <a:pt x="1532942" y="1302327"/>
                    <a:pt x="1542875" y="1203500"/>
                    <a:pt x="1541601" y="1102572"/>
                  </a:cubicBezTo>
                  <a:cubicBezTo>
                    <a:pt x="1562169" y="1290992"/>
                    <a:pt x="1554782" y="1478139"/>
                    <a:pt x="1517595" y="1664012"/>
                  </a:cubicBezTo>
                  <a:cubicBezTo>
                    <a:pt x="1516067" y="1671716"/>
                    <a:pt x="1508999" y="1679803"/>
                    <a:pt x="1519633" y="1686362"/>
                  </a:cubicBezTo>
                  <a:cubicBezTo>
                    <a:pt x="1519633" y="1686362"/>
                    <a:pt x="1519633" y="1686362"/>
                    <a:pt x="1519633" y="1686362"/>
                  </a:cubicBezTo>
                  <a:cubicBezTo>
                    <a:pt x="1528547" y="1664458"/>
                    <a:pt x="1620816" y="1472344"/>
                    <a:pt x="1644185" y="1403255"/>
                  </a:cubicBezTo>
                  <a:cubicBezTo>
                    <a:pt x="1668000" y="1332701"/>
                    <a:pt x="1685830" y="1274627"/>
                    <a:pt x="1709199" y="1183952"/>
                  </a:cubicBezTo>
                  <a:cubicBezTo>
                    <a:pt x="1745495" y="1019665"/>
                    <a:pt x="1733269" y="855060"/>
                    <a:pt x="1704487" y="692302"/>
                  </a:cubicBezTo>
                  <a:close/>
                </a:path>
              </a:pathLst>
            </a:custGeom>
            <a:solidFill>
              <a:srgbClr val="6C4527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C658E240-3446-4D27-B8F1-B3815781E246}"/>
              </a:ext>
            </a:extLst>
          </p:cNvPr>
          <p:cNvGrpSpPr/>
          <p:nvPr/>
        </p:nvGrpSpPr>
        <p:grpSpPr>
          <a:xfrm>
            <a:off x="8334451" y="3838673"/>
            <a:ext cx="780517" cy="1360714"/>
            <a:chOff x="8334451" y="3838673"/>
            <a:chExt cx="780517" cy="1360714"/>
          </a:xfrm>
        </p:grpSpPr>
        <p:sp>
          <p:nvSpPr>
            <p:cNvPr id="150" name="Graphic 57">
              <a:extLst>
                <a:ext uri="{FF2B5EF4-FFF2-40B4-BE49-F238E27FC236}">
                  <a16:creationId xmlns:a16="http://schemas.microsoft.com/office/drawing/2014/main" id="{28616854-B593-4614-96CF-8DEF6A28690B}"/>
                </a:ext>
              </a:extLst>
            </p:cNvPr>
            <p:cNvSpPr/>
            <p:nvPr/>
          </p:nvSpPr>
          <p:spPr>
            <a:xfrm>
              <a:off x="8398701" y="3838673"/>
              <a:ext cx="653338" cy="805209"/>
            </a:xfrm>
            <a:custGeom>
              <a:avLst/>
              <a:gdLst>
                <a:gd name="connsiteX0" fmla="*/ 2086373 w 2087615"/>
                <a:gd name="connsiteY0" fmla="*/ 1611793 h 2572889"/>
                <a:gd name="connsiteX1" fmla="*/ 2050523 w 2087615"/>
                <a:gd name="connsiteY1" fmla="*/ 952610 h 2572889"/>
                <a:gd name="connsiteX2" fmla="*/ 1974938 w 2087615"/>
                <a:gd name="connsiteY2" fmla="*/ 545141 h 2572889"/>
                <a:gd name="connsiteX3" fmla="*/ 1235968 w 2087615"/>
                <a:gd name="connsiteY3" fmla="*/ 768 h 2572889"/>
                <a:gd name="connsiteX4" fmla="*/ 937642 w 2087615"/>
                <a:gd name="connsiteY4" fmla="*/ 13376 h 2572889"/>
                <a:gd name="connsiteX5" fmla="*/ 524124 w 2087615"/>
                <a:gd name="connsiteY5" fmla="*/ 130605 h 2572889"/>
                <a:gd name="connsiteX6" fmla="*/ 155881 w 2087615"/>
                <a:gd name="connsiteY6" fmla="*/ 589142 h 2572889"/>
                <a:gd name="connsiteX7" fmla="*/ 123852 w 2087615"/>
                <a:gd name="connsiteY7" fmla="*/ 866264 h 2572889"/>
                <a:gd name="connsiteX8" fmla="*/ 123151 w 2087615"/>
                <a:gd name="connsiteY8" fmla="*/ 1272204 h 2572889"/>
                <a:gd name="connsiteX9" fmla="*/ 194660 w 2087615"/>
                <a:gd name="connsiteY9" fmla="*/ 1693936 h 2572889"/>
                <a:gd name="connsiteX10" fmla="*/ 199882 w 2087615"/>
                <a:gd name="connsiteY10" fmla="*/ 2053201 h 2572889"/>
                <a:gd name="connsiteX11" fmla="*/ 53488 w 2087615"/>
                <a:gd name="connsiteY11" fmla="*/ 2447615 h 2572889"/>
                <a:gd name="connsiteX12" fmla="*/ 0 w 2087615"/>
                <a:gd name="connsiteY12" fmla="*/ 2572104 h 2572889"/>
                <a:gd name="connsiteX13" fmla="*/ 26299 w 2087615"/>
                <a:gd name="connsiteY13" fmla="*/ 2564081 h 2572889"/>
                <a:gd name="connsiteX14" fmla="*/ 1914318 w 2087615"/>
                <a:gd name="connsiteY14" fmla="*/ 2480600 h 2572889"/>
                <a:gd name="connsiteX15" fmla="*/ 2021741 w 2087615"/>
                <a:gd name="connsiteY15" fmla="*/ 2158713 h 2572889"/>
                <a:gd name="connsiteX16" fmla="*/ 2086373 w 2087615"/>
                <a:gd name="connsiteY16" fmla="*/ 1611793 h 257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87615" h="2572889">
                  <a:moveTo>
                    <a:pt x="2086373" y="1611793"/>
                  </a:moveTo>
                  <a:cubicBezTo>
                    <a:pt x="2077458" y="1391916"/>
                    <a:pt x="2061412" y="1172359"/>
                    <a:pt x="2050523" y="952610"/>
                  </a:cubicBezTo>
                  <a:cubicBezTo>
                    <a:pt x="2043582" y="813157"/>
                    <a:pt x="2019894" y="677462"/>
                    <a:pt x="1974938" y="545141"/>
                  </a:cubicBezTo>
                  <a:cubicBezTo>
                    <a:pt x="1857837" y="200267"/>
                    <a:pt x="1600136" y="10192"/>
                    <a:pt x="1235968" y="768"/>
                  </a:cubicBezTo>
                  <a:cubicBezTo>
                    <a:pt x="1136187" y="-1843"/>
                    <a:pt x="1036723" y="2168"/>
                    <a:pt x="937642" y="13376"/>
                  </a:cubicBezTo>
                  <a:cubicBezTo>
                    <a:pt x="793414" y="29677"/>
                    <a:pt x="653770" y="63680"/>
                    <a:pt x="524124" y="130605"/>
                  </a:cubicBezTo>
                  <a:cubicBezTo>
                    <a:pt x="333858" y="228795"/>
                    <a:pt x="199500" y="373214"/>
                    <a:pt x="155881" y="589142"/>
                  </a:cubicBezTo>
                  <a:cubicBezTo>
                    <a:pt x="137415" y="680518"/>
                    <a:pt x="131938" y="773614"/>
                    <a:pt x="123852" y="866264"/>
                  </a:cubicBezTo>
                  <a:cubicBezTo>
                    <a:pt x="112071" y="1001577"/>
                    <a:pt x="110861" y="1136954"/>
                    <a:pt x="123151" y="1272204"/>
                  </a:cubicBezTo>
                  <a:cubicBezTo>
                    <a:pt x="136077" y="1414585"/>
                    <a:pt x="168553" y="1553720"/>
                    <a:pt x="194660" y="1693936"/>
                  </a:cubicBezTo>
                  <a:cubicBezTo>
                    <a:pt x="216883" y="1813266"/>
                    <a:pt x="224143" y="1932597"/>
                    <a:pt x="199882" y="2053201"/>
                  </a:cubicBezTo>
                  <a:cubicBezTo>
                    <a:pt x="171864" y="2192717"/>
                    <a:pt x="114809" y="2320644"/>
                    <a:pt x="53488" y="2447615"/>
                  </a:cubicBezTo>
                  <a:cubicBezTo>
                    <a:pt x="33876" y="2488178"/>
                    <a:pt x="8150" y="2526511"/>
                    <a:pt x="0" y="2572104"/>
                  </a:cubicBezTo>
                  <a:cubicBezTo>
                    <a:pt x="10443" y="2574842"/>
                    <a:pt x="18912" y="2570002"/>
                    <a:pt x="26299" y="2564081"/>
                  </a:cubicBezTo>
                  <a:cubicBezTo>
                    <a:pt x="92650" y="2511038"/>
                    <a:pt x="1903620" y="2490279"/>
                    <a:pt x="1914318" y="2480600"/>
                  </a:cubicBezTo>
                  <a:cubicBezTo>
                    <a:pt x="1962076" y="2377316"/>
                    <a:pt x="1994233" y="2268811"/>
                    <a:pt x="2021741" y="2158713"/>
                  </a:cubicBezTo>
                  <a:cubicBezTo>
                    <a:pt x="2066697" y="1979017"/>
                    <a:pt x="2093887" y="1796965"/>
                    <a:pt x="2086373" y="1611793"/>
                  </a:cubicBezTo>
                  <a:close/>
                </a:path>
              </a:pathLst>
            </a:custGeom>
            <a:solidFill>
              <a:srgbClr val="FBD770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CF6A4F62-CE42-4543-9E45-0A16D554E062}"/>
                </a:ext>
              </a:extLst>
            </p:cNvPr>
            <p:cNvSpPr/>
            <p:nvPr/>
          </p:nvSpPr>
          <p:spPr>
            <a:xfrm>
              <a:off x="8334451" y="4534971"/>
              <a:ext cx="780517" cy="664416"/>
            </a:xfrm>
            <a:custGeom>
              <a:avLst/>
              <a:gdLst>
                <a:gd name="connsiteX0" fmla="*/ 382236 w 780517"/>
                <a:gd name="connsiteY0" fmla="*/ 1 h 664416"/>
                <a:gd name="connsiteX1" fmla="*/ 469731 w 780517"/>
                <a:gd name="connsiteY1" fmla="*/ 406 h 664416"/>
                <a:gd name="connsiteX2" fmla="*/ 476068 w 780517"/>
                <a:gd name="connsiteY2" fmla="*/ 6206 h 664416"/>
                <a:gd name="connsiteX3" fmla="*/ 488005 w 780517"/>
                <a:gd name="connsiteY3" fmla="*/ 26074 h 664416"/>
                <a:gd name="connsiteX4" fmla="*/ 492508 w 780517"/>
                <a:gd name="connsiteY4" fmla="*/ 28685 h 664416"/>
                <a:gd name="connsiteX5" fmla="*/ 569192 w 780517"/>
                <a:gd name="connsiteY5" fmla="*/ 53356 h 664416"/>
                <a:gd name="connsiteX6" fmla="*/ 663393 w 780517"/>
                <a:gd name="connsiteY6" fmla="*/ 82391 h 664416"/>
                <a:gd name="connsiteX7" fmla="*/ 744342 w 780517"/>
                <a:gd name="connsiteY7" fmla="*/ 142016 h 664416"/>
                <a:gd name="connsiteX8" fmla="*/ 780452 w 780517"/>
                <a:gd name="connsiteY8" fmla="*/ 250047 h 664416"/>
                <a:gd name="connsiteX9" fmla="*/ 774593 w 780517"/>
                <a:gd name="connsiteY9" fmla="*/ 256982 h 664416"/>
                <a:gd name="connsiteX10" fmla="*/ 766622 w 780517"/>
                <a:gd name="connsiteY10" fmla="*/ 257042 h 664416"/>
                <a:gd name="connsiteX11" fmla="*/ 765540 w 780517"/>
                <a:gd name="connsiteY11" fmla="*/ 257042 h 664416"/>
                <a:gd name="connsiteX12" fmla="*/ 732339 w 780517"/>
                <a:gd name="connsiteY12" fmla="*/ 282358 h 664416"/>
                <a:gd name="connsiteX13" fmla="*/ 399025 w 780517"/>
                <a:gd name="connsiteY13" fmla="*/ 380479 h 664416"/>
                <a:gd name="connsiteX14" fmla="*/ 223830 w 780517"/>
                <a:gd name="connsiteY14" fmla="*/ 664416 h 664416"/>
                <a:gd name="connsiteX15" fmla="*/ 160830 w 780517"/>
                <a:gd name="connsiteY15" fmla="*/ 338080 h 664416"/>
                <a:gd name="connsiteX16" fmla="*/ 52790 w 780517"/>
                <a:gd name="connsiteY16" fmla="*/ 284657 h 664416"/>
                <a:gd name="connsiteX17" fmla="*/ 14523 w 780517"/>
                <a:gd name="connsiteY17" fmla="*/ 255761 h 664416"/>
                <a:gd name="connsiteX18" fmla="*/ 2333 w 780517"/>
                <a:gd name="connsiteY18" fmla="*/ 255727 h 664416"/>
                <a:gd name="connsiteX19" fmla="*/ 2752 w 780517"/>
                <a:gd name="connsiteY19" fmla="*/ 232072 h 664416"/>
                <a:gd name="connsiteX20" fmla="*/ 62277 w 780517"/>
                <a:gd name="connsiteY20" fmla="*/ 113997 h 664416"/>
                <a:gd name="connsiteX21" fmla="*/ 64310 w 780517"/>
                <a:gd name="connsiteY21" fmla="*/ 111008 h 664416"/>
                <a:gd name="connsiteX22" fmla="*/ 157395 w 780517"/>
                <a:gd name="connsiteY22" fmla="*/ 70474 h 664416"/>
                <a:gd name="connsiteX23" fmla="*/ 275968 w 780517"/>
                <a:gd name="connsiteY23" fmla="*/ 32630 h 664416"/>
                <a:gd name="connsiteX24" fmla="*/ 283740 w 780517"/>
                <a:gd name="connsiteY24" fmla="*/ 29821 h 664416"/>
                <a:gd name="connsiteX25" fmla="*/ 304306 w 780517"/>
                <a:gd name="connsiteY25" fmla="*/ 7481 h 664416"/>
                <a:gd name="connsiteX26" fmla="*/ 309687 w 780517"/>
                <a:gd name="connsiteY26" fmla="*/ 805 h 664416"/>
                <a:gd name="connsiteX27" fmla="*/ 382236 w 780517"/>
                <a:gd name="connsiteY27" fmla="*/ 1 h 66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80517" h="664416">
                  <a:moveTo>
                    <a:pt x="382236" y="1"/>
                  </a:moveTo>
                  <a:cubicBezTo>
                    <a:pt x="418784" y="8"/>
                    <a:pt x="457824" y="217"/>
                    <a:pt x="469731" y="406"/>
                  </a:cubicBezTo>
                  <a:cubicBezTo>
                    <a:pt x="472859" y="1204"/>
                    <a:pt x="475131" y="3276"/>
                    <a:pt x="476068" y="6206"/>
                  </a:cubicBezTo>
                  <a:cubicBezTo>
                    <a:pt x="478658" y="14297"/>
                    <a:pt x="483421" y="19239"/>
                    <a:pt x="488005" y="26074"/>
                  </a:cubicBezTo>
                  <a:cubicBezTo>
                    <a:pt x="489180" y="27549"/>
                    <a:pt x="490575" y="27808"/>
                    <a:pt x="492508" y="28685"/>
                  </a:cubicBezTo>
                  <a:cubicBezTo>
                    <a:pt x="517498" y="38649"/>
                    <a:pt x="543585" y="45285"/>
                    <a:pt x="569192" y="53356"/>
                  </a:cubicBezTo>
                  <a:lnTo>
                    <a:pt x="663393" y="82391"/>
                  </a:lnTo>
                  <a:cubicBezTo>
                    <a:pt x="696315" y="94209"/>
                    <a:pt x="723916" y="113200"/>
                    <a:pt x="744342" y="142016"/>
                  </a:cubicBezTo>
                  <a:cubicBezTo>
                    <a:pt x="767299" y="174420"/>
                    <a:pt x="776865" y="211188"/>
                    <a:pt x="780452" y="250047"/>
                  </a:cubicBezTo>
                  <a:cubicBezTo>
                    <a:pt x="780910" y="254950"/>
                    <a:pt x="778957" y="256803"/>
                    <a:pt x="774593" y="256982"/>
                  </a:cubicBezTo>
                  <a:lnTo>
                    <a:pt x="766622" y="257042"/>
                  </a:lnTo>
                  <a:lnTo>
                    <a:pt x="765540" y="257042"/>
                  </a:lnTo>
                  <a:lnTo>
                    <a:pt x="732339" y="282358"/>
                  </a:lnTo>
                  <a:cubicBezTo>
                    <a:pt x="635683" y="343221"/>
                    <a:pt x="521317" y="378912"/>
                    <a:pt x="399025" y="380479"/>
                  </a:cubicBezTo>
                  <a:lnTo>
                    <a:pt x="223830" y="664416"/>
                  </a:lnTo>
                  <a:lnTo>
                    <a:pt x="160830" y="338080"/>
                  </a:lnTo>
                  <a:cubicBezTo>
                    <a:pt x="122525" y="323420"/>
                    <a:pt x="86437" y="305463"/>
                    <a:pt x="52790" y="284657"/>
                  </a:cubicBezTo>
                  <a:lnTo>
                    <a:pt x="14523" y="255761"/>
                  </a:lnTo>
                  <a:lnTo>
                    <a:pt x="2333" y="255727"/>
                  </a:lnTo>
                  <a:cubicBezTo>
                    <a:pt x="-2569" y="247796"/>
                    <a:pt x="1596" y="239764"/>
                    <a:pt x="2752" y="232072"/>
                  </a:cubicBezTo>
                  <a:cubicBezTo>
                    <a:pt x="9687" y="186317"/>
                    <a:pt x="26088" y="145125"/>
                    <a:pt x="62277" y="113997"/>
                  </a:cubicBezTo>
                  <a:lnTo>
                    <a:pt x="64310" y="111008"/>
                  </a:lnTo>
                  <a:cubicBezTo>
                    <a:pt x="91233" y="88111"/>
                    <a:pt x="124932" y="80737"/>
                    <a:pt x="157395" y="70474"/>
                  </a:cubicBezTo>
                  <a:lnTo>
                    <a:pt x="275968" y="32630"/>
                  </a:lnTo>
                  <a:cubicBezTo>
                    <a:pt x="279435" y="31435"/>
                    <a:pt x="281349" y="30897"/>
                    <a:pt x="283740" y="29821"/>
                  </a:cubicBezTo>
                  <a:cubicBezTo>
                    <a:pt x="294023" y="25217"/>
                    <a:pt x="301058" y="18661"/>
                    <a:pt x="304306" y="7481"/>
                  </a:cubicBezTo>
                  <a:cubicBezTo>
                    <a:pt x="305123" y="4611"/>
                    <a:pt x="306498" y="1921"/>
                    <a:pt x="309687" y="805"/>
                  </a:cubicBezTo>
                  <a:cubicBezTo>
                    <a:pt x="311630" y="188"/>
                    <a:pt x="345687" y="-7"/>
                    <a:pt x="382236" y="1"/>
                  </a:cubicBezTo>
                  <a:close/>
                </a:path>
              </a:pathLst>
            </a:custGeom>
            <a:solidFill>
              <a:schemeClr val="accent2"/>
            </a:solidFill>
            <a:ln w="636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53" name="Graphic 57">
              <a:extLst>
                <a:ext uri="{FF2B5EF4-FFF2-40B4-BE49-F238E27FC236}">
                  <a16:creationId xmlns:a16="http://schemas.microsoft.com/office/drawing/2014/main" id="{077052D6-0CD7-4610-8017-96B581285CB6}"/>
                </a:ext>
              </a:extLst>
            </p:cNvPr>
            <p:cNvSpPr/>
            <p:nvPr/>
          </p:nvSpPr>
          <p:spPr>
            <a:xfrm>
              <a:off x="8641049" y="4517672"/>
              <a:ext cx="167875" cy="429144"/>
            </a:xfrm>
            <a:custGeom>
              <a:avLst/>
              <a:gdLst>
                <a:gd name="connsiteX0" fmla="*/ 536414 w 536413"/>
                <a:gd name="connsiteY0" fmla="*/ 58201 h 869146"/>
                <a:gd name="connsiteX1" fmla="*/ 295142 w 536413"/>
                <a:gd name="connsiteY1" fmla="*/ 62594 h 869146"/>
                <a:gd name="connsiteX2" fmla="*/ 272028 w 536413"/>
                <a:gd name="connsiteY2" fmla="*/ 86028 h 869146"/>
                <a:gd name="connsiteX3" fmla="*/ 271455 w 536413"/>
                <a:gd name="connsiteY3" fmla="*/ 869062 h 869146"/>
                <a:gd name="connsiteX4" fmla="*/ 265278 w 536413"/>
                <a:gd name="connsiteY4" fmla="*/ 869062 h 869146"/>
                <a:gd name="connsiteX5" fmla="*/ 264387 w 536413"/>
                <a:gd name="connsiteY5" fmla="*/ 90421 h 869146"/>
                <a:gd name="connsiteX6" fmla="*/ 236369 w 536413"/>
                <a:gd name="connsiteY6" fmla="*/ 62467 h 869146"/>
                <a:gd name="connsiteX7" fmla="*/ 0 w 536413"/>
                <a:gd name="connsiteY7" fmla="*/ 56991 h 869146"/>
                <a:gd name="connsiteX8" fmla="*/ 10825 w 536413"/>
                <a:gd name="connsiteY8" fmla="*/ 0 h 869146"/>
                <a:gd name="connsiteX9" fmla="*/ 523297 w 536413"/>
                <a:gd name="connsiteY9" fmla="*/ 0 h 869146"/>
                <a:gd name="connsiteX10" fmla="*/ 536414 w 536413"/>
                <a:gd name="connsiteY10" fmla="*/ 58201 h 869146"/>
                <a:gd name="connsiteX0" fmla="*/ 536414 w 536413"/>
                <a:gd name="connsiteY0" fmla="*/ 58201 h 1295157"/>
                <a:gd name="connsiteX1" fmla="*/ 295142 w 536413"/>
                <a:gd name="connsiteY1" fmla="*/ 62594 h 1295157"/>
                <a:gd name="connsiteX2" fmla="*/ 272028 w 536413"/>
                <a:gd name="connsiteY2" fmla="*/ 86028 h 1295157"/>
                <a:gd name="connsiteX3" fmla="*/ 271455 w 536413"/>
                <a:gd name="connsiteY3" fmla="*/ 869062 h 1295157"/>
                <a:gd name="connsiteX4" fmla="*/ 272886 w 536413"/>
                <a:gd name="connsiteY4" fmla="*/ 1295157 h 1295157"/>
                <a:gd name="connsiteX5" fmla="*/ 264387 w 536413"/>
                <a:gd name="connsiteY5" fmla="*/ 90421 h 1295157"/>
                <a:gd name="connsiteX6" fmla="*/ 236369 w 536413"/>
                <a:gd name="connsiteY6" fmla="*/ 62467 h 1295157"/>
                <a:gd name="connsiteX7" fmla="*/ 0 w 536413"/>
                <a:gd name="connsiteY7" fmla="*/ 56991 h 1295157"/>
                <a:gd name="connsiteX8" fmla="*/ 10825 w 536413"/>
                <a:gd name="connsiteY8" fmla="*/ 0 h 1295157"/>
                <a:gd name="connsiteX9" fmla="*/ 523297 w 536413"/>
                <a:gd name="connsiteY9" fmla="*/ 0 h 1295157"/>
                <a:gd name="connsiteX10" fmla="*/ 536414 w 536413"/>
                <a:gd name="connsiteY10" fmla="*/ 58201 h 1295157"/>
                <a:gd name="connsiteX0" fmla="*/ 536414 w 536413"/>
                <a:gd name="connsiteY0" fmla="*/ 58201 h 1371247"/>
                <a:gd name="connsiteX1" fmla="*/ 295142 w 536413"/>
                <a:gd name="connsiteY1" fmla="*/ 62594 h 1371247"/>
                <a:gd name="connsiteX2" fmla="*/ 272028 w 536413"/>
                <a:gd name="connsiteY2" fmla="*/ 86028 h 1371247"/>
                <a:gd name="connsiteX3" fmla="*/ 279063 w 536413"/>
                <a:gd name="connsiteY3" fmla="*/ 1371247 h 1371247"/>
                <a:gd name="connsiteX4" fmla="*/ 272886 w 536413"/>
                <a:gd name="connsiteY4" fmla="*/ 1295157 h 1371247"/>
                <a:gd name="connsiteX5" fmla="*/ 264387 w 536413"/>
                <a:gd name="connsiteY5" fmla="*/ 90421 h 1371247"/>
                <a:gd name="connsiteX6" fmla="*/ 236369 w 536413"/>
                <a:gd name="connsiteY6" fmla="*/ 62467 h 1371247"/>
                <a:gd name="connsiteX7" fmla="*/ 0 w 536413"/>
                <a:gd name="connsiteY7" fmla="*/ 56991 h 1371247"/>
                <a:gd name="connsiteX8" fmla="*/ 10825 w 536413"/>
                <a:gd name="connsiteY8" fmla="*/ 0 h 1371247"/>
                <a:gd name="connsiteX9" fmla="*/ 523297 w 536413"/>
                <a:gd name="connsiteY9" fmla="*/ 0 h 1371247"/>
                <a:gd name="connsiteX10" fmla="*/ 536414 w 536413"/>
                <a:gd name="connsiteY10" fmla="*/ 58201 h 1371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6413" h="1371247">
                  <a:moveTo>
                    <a:pt x="536414" y="58201"/>
                  </a:moveTo>
                  <a:lnTo>
                    <a:pt x="295142" y="62594"/>
                  </a:lnTo>
                  <a:cubicBezTo>
                    <a:pt x="277058" y="62849"/>
                    <a:pt x="271900" y="68071"/>
                    <a:pt x="272028" y="86028"/>
                  </a:cubicBezTo>
                  <a:cubicBezTo>
                    <a:pt x="272664" y="212999"/>
                    <a:pt x="279381" y="1279043"/>
                    <a:pt x="279063" y="1371247"/>
                  </a:cubicBezTo>
                  <a:cubicBezTo>
                    <a:pt x="277089" y="1371438"/>
                    <a:pt x="274159" y="1295157"/>
                    <a:pt x="272886" y="1295157"/>
                  </a:cubicBezTo>
                  <a:cubicBezTo>
                    <a:pt x="272886" y="1182258"/>
                    <a:pt x="263113" y="191031"/>
                    <a:pt x="264387" y="90421"/>
                  </a:cubicBezTo>
                  <a:cubicBezTo>
                    <a:pt x="264705" y="67943"/>
                    <a:pt x="258528" y="62658"/>
                    <a:pt x="236369" y="62467"/>
                  </a:cubicBezTo>
                  <a:cubicBezTo>
                    <a:pt x="159128" y="61894"/>
                    <a:pt x="77176" y="59156"/>
                    <a:pt x="0" y="56991"/>
                  </a:cubicBezTo>
                  <a:cubicBezTo>
                    <a:pt x="2038" y="38142"/>
                    <a:pt x="8787" y="18848"/>
                    <a:pt x="10825" y="0"/>
                  </a:cubicBezTo>
                  <a:cubicBezTo>
                    <a:pt x="181670" y="15283"/>
                    <a:pt x="352515" y="15346"/>
                    <a:pt x="523297" y="0"/>
                  </a:cubicBezTo>
                  <a:cubicBezTo>
                    <a:pt x="529601" y="22414"/>
                    <a:pt x="534376" y="39671"/>
                    <a:pt x="536414" y="58201"/>
                  </a:cubicBezTo>
                  <a:close/>
                </a:path>
              </a:pathLst>
            </a:custGeom>
            <a:solidFill>
              <a:srgbClr val="1E1E11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Graphic 57">
              <a:extLst>
                <a:ext uri="{FF2B5EF4-FFF2-40B4-BE49-F238E27FC236}">
                  <a16:creationId xmlns:a16="http://schemas.microsoft.com/office/drawing/2014/main" id="{EBF1C356-DDE3-48AC-AC27-1F4933A0DC4B}"/>
                </a:ext>
              </a:extLst>
            </p:cNvPr>
            <p:cNvSpPr/>
            <p:nvPr/>
          </p:nvSpPr>
          <p:spPr>
            <a:xfrm>
              <a:off x="8454787" y="4013399"/>
              <a:ext cx="539599" cy="511291"/>
            </a:xfrm>
            <a:custGeom>
              <a:avLst/>
              <a:gdLst>
                <a:gd name="connsiteX0" fmla="*/ 1724095 w 1724184"/>
                <a:gd name="connsiteY0" fmla="*/ 585914 h 1633733"/>
                <a:gd name="connsiteX1" fmla="*/ 1631254 w 1724184"/>
                <a:gd name="connsiteY1" fmla="*/ 461107 h 1633733"/>
                <a:gd name="connsiteX2" fmla="*/ 1597378 w 1724184"/>
                <a:gd name="connsiteY2" fmla="*/ 420481 h 1633733"/>
                <a:gd name="connsiteX3" fmla="*/ 1587381 w 1724184"/>
                <a:gd name="connsiteY3" fmla="*/ 364382 h 1633733"/>
                <a:gd name="connsiteX4" fmla="*/ 1268232 w 1724184"/>
                <a:gd name="connsiteY4" fmla="*/ 71086 h 1633733"/>
                <a:gd name="connsiteX5" fmla="*/ 787726 w 1724184"/>
                <a:gd name="connsiteY5" fmla="*/ 3716 h 1633733"/>
                <a:gd name="connsiteX6" fmla="*/ 384015 w 1724184"/>
                <a:gd name="connsiteY6" fmla="*/ 117952 h 1633733"/>
                <a:gd name="connsiteX7" fmla="*/ 129944 w 1724184"/>
                <a:gd name="connsiteY7" fmla="*/ 407300 h 1633733"/>
                <a:gd name="connsiteX8" fmla="*/ 125933 w 1724184"/>
                <a:gd name="connsiteY8" fmla="*/ 453084 h 1633733"/>
                <a:gd name="connsiteX9" fmla="*/ 50794 w 1724184"/>
                <a:gd name="connsiteY9" fmla="*/ 480656 h 1633733"/>
                <a:gd name="connsiteX10" fmla="*/ 1635 w 1724184"/>
                <a:gd name="connsiteY10" fmla="*/ 624884 h 1633733"/>
                <a:gd name="connsiteX11" fmla="*/ 215717 w 1724184"/>
                <a:gd name="connsiteY11" fmla="*/ 917925 h 1633733"/>
                <a:gd name="connsiteX12" fmla="*/ 479785 w 1724184"/>
                <a:gd name="connsiteY12" fmla="*/ 1300496 h 1633733"/>
                <a:gd name="connsiteX13" fmla="*/ 592939 w 1724184"/>
                <a:gd name="connsiteY13" fmla="*/ 1357677 h 1633733"/>
                <a:gd name="connsiteX14" fmla="*/ 610641 w 1724184"/>
                <a:gd name="connsiteY14" fmla="*/ 1380410 h 1633733"/>
                <a:gd name="connsiteX15" fmla="*/ 611214 w 1724184"/>
                <a:gd name="connsiteY15" fmla="*/ 1617479 h 1633733"/>
                <a:gd name="connsiteX16" fmla="*/ 654451 w 1724184"/>
                <a:gd name="connsiteY16" fmla="*/ 1626458 h 1633733"/>
                <a:gd name="connsiteX17" fmla="*/ 1068924 w 1724184"/>
                <a:gd name="connsiteY17" fmla="*/ 1626585 h 1633733"/>
                <a:gd name="connsiteX18" fmla="*/ 1113052 w 1724184"/>
                <a:gd name="connsiteY18" fmla="*/ 1617607 h 1633733"/>
                <a:gd name="connsiteX19" fmla="*/ 1118719 w 1724184"/>
                <a:gd name="connsiteY19" fmla="*/ 1611303 h 1633733"/>
                <a:gd name="connsiteX20" fmla="*/ 1111014 w 1724184"/>
                <a:gd name="connsiteY20" fmla="*/ 1376908 h 1633733"/>
                <a:gd name="connsiteX21" fmla="*/ 1128971 w 1724184"/>
                <a:gd name="connsiteY21" fmla="*/ 1353348 h 1633733"/>
                <a:gd name="connsiteX22" fmla="*/ 1318218 w 1724184"/>
                <a:gd name="connsiteY22" fmla="*/ 1244142 h 1633733"/>
                <a:gd name="connsiteX23" fmla="*/ 1501162 w 1724184"/>
                <a:gd name="connsiteY23" fmla="*/ 996439 h 1633733"/>
                <a:gd name="connsiteX24" fmla="*/ 1514598 w 1724184"/>
                <a:gd name="connsiteY24" fmla="*/ 889716 h 1633733"/>
                <a:gd name="connsiteX25" fmla="*/ 1514598 w 1724184"/>
                <a:gd name="connsiteY25" fmla="*/ 889716 h 1633733"/>
                <a:gd name="connsiteX26" fmla="*/ 1519246 w 1724184"/>
                <a:gd name="connsiteY26" fmla="*/ 889334 h 1633733"/>
                <a:gd name="connsiteX27" fmla="*/ 1521030 w 1724184"/>
                <a:gd name="connsiteY27" fmla="*/ 892900 h 1633733"/>
                <a:gd name="connsiteX28" fmla="*/ 1571334 w 1724184"/>
                <a:gd name="connsiteY28" fmla="*/ 875771 h 1633733"/>
                <a:gd name="connsiteX29" fmla="*/ 1724095 w 1724184"/>
                <a:gd name="connsiteY29" fmla="*/ 585914 h 163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24184" h="1633733">
                  <a:moveTo>
                    <a:pt x="1724095" y="585914"/>
                  </a:moveTo>
                  <a:cubicBezTo>
                    <a:pt x="1722758" y="524975"/>
                    <a:pt x="1678884" y="464227"/>
                    <a:pt x="1631254" y="461107"/>
                  </a:cubicBezTo>
                  <a:cubicBezTo>
                    <a:pt x="1599607" y="459006"/>
                    <a:pt x="1593175" y="446971"/>
                    <a:pt x="1597378" y="420481"/>
                  </a:cubicBezTo>
                  <a:cubicBezTo>
                    <a:pt x="1610559" y="398958"/>
                    <a:pt x="1594895" y="381575"/>
                    <a:pt x="1587381" y="364382"/>
                  </a:cubicBezTo>
                  <a:cubicBezTo>
                    <a:pt x="1524150" y="220090"/>
                    <a:pt x="1411696" y="127249"/>
                    <a:pt x="1268232" y="71086"/>
                  </a:cubicBezTo>
                  <a:cubicBezTo>
                    <a:pt x="1113943" y="10657"/>
                    <a:pt x="953286" y="-9083"/>
                    <a:pt x="787726" y="3716"/>
                  </a:cubicBezTo>
                  <a:cubicBezTo>
                    <a:pt x="645027" y="14732"/>
                    <a:pt x="509586" y="48608"/>
                    <a:pt x="384015" y="117952"/>
                  </a:cubicBezTo>
                  <a:cubicBezTo>
                    <a:pt x="264812" y="183794"/>
                    <a:pt x="175728" y="276826"/>
                    <a:pt x="129944" y="407300"/>
                  </a:cubicBezTo>
                  <a:cubicBezTo>
                    <a:pt x="124786" y="422009"/>
                    <a:pt x="116763" y="436910"/>
                    <a:pt x="125933" y="453084"/>
                  </a:cubicBezTo>
                  <a:cubicBezTo>
                    <a:pt x="101290" y="463145"/>
                    <a:pt x="72699" y="460407"/>
                    <a:pt x="50794" y="480656"/>
                  </a:cubicBezTo>
                  <a:cubicBezTo>
                    <a:pt x="7940" y="520326"/>
                    <a:pt x="-4987" y="571141"/>
                    <a:pt x="1635" y="624884"/>
                  </a:cubicBezTo>
                  <a:cubicBezTo>
                    <a:pt x="13734" y="722946"/>
                    <a:pt x="152422" y="939448"/>
                    <a:pt x="215717" y="917925"/>
                  </a:cubicBezTo>
                  <a:cubicBezTo>
                    <a:pt x="253923" y="1134044"/>
                    <a:pt x="345300" y="1226503"/>
                    <a:pt x="479785" y="1300496"/>
                  </a:cubicBezTo>
                  <a:cubicBezTo>
                    <a:pt x="516845" y="1320872"/>
                    <a:pt x="553459" y="1342140"/>
                    <a:pt x="592939" y="1357677"/>
                  </a:cubicBezTo>
                  <a:cubicBezTo>
                    <a:pt x="603318" y="1361753"/>
                    <a:pt x="610705" y="1366974"/>
                    <a:pt x="610641" y="1380410"/>
                  </a:cubicBezTo>
                  <a:cubicBezTo>
                    <a:pt x="610195" y="1450073"/>
                    <a:pt x="598224" y="1611112"/>
                    <a:pt x="611214" y="1617479"/>
                  </a:cubicBezTo>
                  <a:cubicBezTo>
                    <a:pt x="625032" y="1623146"/>
                    <a:pt x="639678" y="1625439"/>
                    <a:pt x="654451" y="1626458"/>
                  </a:cubicBezTo>
                  <a:cubicBezTo>
                    <a:pt x="792630" y="1636009"/>
                    <a:pt x="930809" y="1636264"/>
                    <a:pt x="1068924" y="1626585"/>
                  </a:cubicBezTo>
                  <a:cubicBezTo>
                    <a:pt x="1083951" y="1625502"/>
                    <a:pt x="1098915" y="1623338"/>
                    <a:pt x="1113052" y="1617607"/>
                  </a:cubicBezTo>
                  <a:cubicBezTo>
                    <a:pt x="1112797" y="1615505"/>
                    <a:pt x="1118974" y="1613404"/>
                    <a:pt x="1118719" y="1611303"/>
                  </a:cubicBezTo>
                  <a:cubicBezTo>
                    <a:pt x="1108658" y="1533426"/>
                    <a:pt x="1117700" y="1454848"/>
                    <a:pt x="1111014" y="1376908"/>
                  </a:cubicBezTo>
                  <a:cubicBezTo>
                    <a:pt x="1109358" y="1357487"/>
                    <a:pt x="1118974" y="1357550"/>
                    <a:pt x="1128971" y="1353348"/>
                  </a:cubicBezTo>
                  <a:cubicBezTo>
                    <a:pt x="1196660" y="1324820"/>
                    <a:pt x="1258744" y="1286996"/>
                    <a:pt x="1318218" y="1244142"/>
                  </a:cubicBezTo>
                  <a:cubicBezTo>
                    <a:pt x="1415071" y="1174288"/>
                    <a:pt x="1454296" y="1137738"/>
                    <a:pt x="1501162" y="996439"/>
                  </a:cubicBezTo>
                  <a:cubicBezTo>
                    <a:pt x="1513516" y="968039"/>
                    <a:pt x="1514916" y="919135"/>
                    <a:pt x="1514598" y="889716"/>
                  </a:cubicBezTo>
                  <a:cubicBezTo>
                    <a:pt x="1514598" y="889716"/>
                    <a:pt x="1514598" y="889716"/>
                    <a:pt x="1514598" y="889716"/>
                  </a:cubicBezTo>
                  <a:cubicBezTo>
                    <a:pt x="1516190" y="889716"/>
                    <a:pt x="1517718" y="889525"/>
                    <a:pt x="1519246" y="889334"/>
                  </a:cubicBezTo>
                  <a:cubicBezTo>
                    <a:pt x="1519820" y="890544"/>
                    <a:pt x="1520393" y="891690"/>
                    <a:pt x="1521030" y="892900"/>
                  </a:cubicBezTo>
                  <a:cubicBezTo>
                    <a:pt x="1539241" y="891308"/>
                    <a:pt x="1557070" y="886660"/>
                    <a:pt x="1571334" y="875771"/>
                  </a:cubicBezTo>
                  <a:cubicBezTo>
                    <a:pt x="1666849" y="802670"/>
                    <a:pt x="1726833" y="710084"/>
                    <a:pt x="1724095" y="585914"/>
                  </a:cubicBezTo>
                  <a:close/>
                </a:path>
              </a:pathLst>
            </a:custGeom>
            <a:solidFill>
              <a:srgbClr val="FCD4B4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Graphic 57">
              <a:extLst>
                <a:ext uri="{FF2B5EF4-FFF2-40B4-BE49-F238E27FC236}">
                  <a16:creationId xmlns:a16="http://schemas.microsoft.com/office/drawing/2014/main" id="{252373D6-31B6-4D64-AA92-A44F38890646}"/>
                </a:ext>
              </a:extLst>
            </p:cNvPr>
            <p:cNvSpPr/>
            <p:nvPr/>
          </p:nvSpPr>
          <p:spPr>
            <a:xfrm>
              <a:off x="8484644" y="3886153"/>
              <a:ext cx="482818" cy="269023"/>
            </a:xfrm>
            <a:custGeom>
              <a:avLst/>
              <a:gdLst>
                <a:gd name="connsiteX0" fmla="*/ 1502040 w 1542752"/>
                <a:gd name="connsiteY0" fmla="*/ 827072 h 859610"/>
                <a:gd name="connsiteX1" fmla="*/ 1281654 w 1542752"/>
                <a:gd name="connsiteY1" fmla="*/ 542373 h 859610"/>
                <a:gd name="connsiteX2" fmla="*/ 913475 w 1542752"/>
                <a:gd name="connsiteY2" fmla="*/ 422978 h 859610"/>
                <a:gd name="connsiteX3" fmla="*/ 374322 w 1542752"/>
                <a:gd name="connsiteY3" fmla="*/ 492259 h 859610"/>
                <a:gd name="connsiteX4" fmla="*/ 41229 w 1542752"/>
                <a:gd name="connsiteY4" fmla="*/ 820004 h 859610"/>
                <a:gd name="connsiteX5" fmla="*/ 30658 w 1542752"/>
                <a:gd name="connsiteY5" fmla="*/ 859611 h 859610"/>
                <a:gd name="connsiteX6" fmla="*/ 30 w 1542752"/>
                <a:gd name="connsiteY6" fmla="*/ 747985 h 859610"/>
                <a:gd name="connsiteX7" fmla="*/ 325864 w 1542752"/>
                <a:gd name="connsiteY7" fmla="*/ 138215 h 859610"/>
                <a:gd name="connsiteX8" fmla="*/ 1460141 w 1542752"/>
                <a:gd name="connsiteY8" fmla="*/ 411262 h 859610"/>
                <a:gd name="connsiteX9" fmla="*/ 1542729 w 1542752"/>
                <a:gd name="connsiteY9" fmla="*/ 737478 h 859610"/>
                <a:gd name="connsiteX10" fmla="*/ 1518596 w 1542752"/>
                <a:gd name="connsiteY10" fmla="*/ 858910 h 859610"/>
                <a:gd name="connsiteX11" fmla="*/ 1502040 w 1542752"/>
                <a:gd name="connsiteY11" fmla="*/ 827072 h 859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2752" h="859610">
                  <a:moveTo>
                    <a:pt x="1502040" y="827072"/>
                  </a:moveTo>
                  <a:cubicBezTo>
                    <a:pt x="1466381" y="702966"/>
                    <a:pt x="1388695" y="610952"/>
                    <a:pt x="1281654" y="542373"/>
                  </a:cubicBezTo>
                  <a:cubicBezTo>
                    <a:pt x="1169519" y="470609"/>
                    <a:pt x="1043757" y="438133"/>
                    <a:pt x="913475" y="422978"/>
                  </a:cubicBezTo>
                  <a:cubicBezTo>
                    <a:pt x="728366" y="401392"/>
                    <a:pt x="547333" y="420941"/>
                    <a:pt x="374322" y="492259"/>
                  </a:cubicBezTo>
                  <a:cubicBezTo>
                    <a:pt x="219588" y="556063"/>
                    <a:pt x="98601" y="656418"/>
                    <a:pt x="41229" y="820004"/>
                  </a:cubicBezTo>
                  <a:cubicBezTo>
                    <a:pt x="36708" y="832867"/>
                    <a:pt x="34160" y="846366"/>
                    <a:pt x="30658" y="859611"/>
                  </a:cubicBezTo>
                  <a:cubicBezTo>
                    <a:pt x="2577" y="827327"/>
                    <a:pt x="-352" y="786382"/>
                    <a:pt x="30" y="747985"/>
                  </a:cubicBezTo>
                  <a:cubicBezTo>
                    <a:pt x="2832" y="488884"/>
                    <a:pt x="114839" y="285500"/>
                    <a:pt x="325864" y="138215"/>
                  </a:cubicBezTo>
                  <a:cubicBezTo>
                    <a:pt x="705760" y="-126935"/>
                    <a:pt x="1242238" y="3093"/>
                    <a:pt x="1460141" y="411262"/>
                  </a:cubicBezTo>
                  <a:cubicBezTo>
                    <a:pt x="1514457" y="513017"/>
                    <a:pt x="1541074" y="622223"/>
                    <a:pt x="1542729" y="737478"/>
                  </a:cubicBezTo>
                  <a:cubicBezTo>
                    <a:pt x="1543303" y="779378"/>
                    <a:pt x="1533114" y="819176"/>
                    <a:pt x="1518596" y="858910"/>
                  </a:cubicBezTo>
                  <a:cubicBezTo>
                    <a:pt x="1503313" y="852797"/>
                    <a:pt x="1503313" y="852797"/>
                    <a:pt x="1502040" y="827072"/>
                  </a:cubicBezTo>
                  <a:close/>
                </a:path>
              </a:pathLst>
            </a:custGeom>
            <a:solidFill>
              <a:srgbClr val="17110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A5A76B9-4C85-430F-9824-30824A831FC3}"/>
              </a:ext>
            </a:extLst>
          </p:cNvPr>
          <p:cNvGrpSpPr/>
          <p:nvPr/>
        </p:nvGrpSpPr>
        <p:grpSpPr>
          <a:xfrm>
            <a:off x="9905740" y="2015422"/>
            <a:ext cx="837203" cy="1373071"/>
            <a:chOff x="9905740" y="2015422"/>
            <a:chExt cx="837203" cy="1373071"/>
          </a:xfrm>
        </p:grpSpPr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6F0C8F9-49CF-4C0C-AAF9-F6665355F91D}"/>
                </a:ext>
              </a:extLst>
            </p:cNvPr>
            <p:cNvSpPr/>
            <p:nvPr/>
          </p:nvSpPr>
          <p:spPr>
            <a:xfrm flipH="1">
              <a:off x="10058627" y="2163710"/>
              <a:ext cx="486525" cy="782848"/>
            </a:xfrm>
            <a:custGeom>
              <a:avLst/>
              <a:gdLst>
                <a:gd name="connsiteX0" fmla="*/ 1429877 w 1445447"/>
                <a:gd name="connsiteY0" fmla="*/ 765996 h 2325810"/>
                <a:gd name="connsiteX1" fmla="*/ 1428388 w 1445447"/>
                <a:gd name="connsiteY1" fmla="*/ 764432 h 2325810"/>
                <a:gd name="connsiteX2" fmla="*/ 1428612 w 1445447"/>
                <a:gd name="connsiteY2" fmla="*/ 759295 h 2325810"/>
                <a:gd name="connsiteX3" fmla="*/ 1426750 w 1445447"/>
                <a:gd name="connsiteY3" fmla="*/ 734722 h 2325810"/>
                <a:gd name="connsiteX4" fmla="*/ 1428612 w 1445447"/>
                <a:gd name="connsiteY4" fmla="*/ 734424 h 2325810"/>
                <a:gd name="connsiteX5" fmla="*/ 1410815 w 1445447"/>
                <a:gd name="connsiteY5" fmla="*/ 563979 h 2325810"/>
                <a:gd name="connsiteX6" fmla="*/ 1404635 w 1445447"/>
                <a:gd name="connsiteY6" fmla="*/ 526003 h 2325810"/>
                <a:gd name="connsiteX7" fmla="*/ 1394210 w 1445447"/>
                <a:gd name="connsiteY7" fmla="*/ 446403 h 2325810"/>
                <a:gd name="connsiteX8" fmla="*/ 1394433 w 1445447"/>
                <a:gd name="connsiteY8" fmla="*/ 436872 h 2325810"/>
                <a:gd name="connsiteX9" fmla="*/ 1361670 w 1445447"/>
                <a:gd name="connsiteY9" fmla="*/ 196507 h 2325810"/>
                <a:gd name="connsiteX10" fmla="*/ 1277378 w 1445447"/>
                <a:gd name="connsiteY10" fmla="*/ 0 h 2325810"/>
                <a:gd name="connsiteX11" fmla="*/ 964710 w 1445447"/>
                <a:gd name="connsiteY11" fmla="*/ 175657 h 2325810"/>
                <a:gd name="connsiteX12" fmla="*/ 432675 w 1445447"/>
                <a:gd name="connsiteY12" fmla="*/ 270820 h 2325810"/>
                <a:gd name="connsiteX13" fmla="*/ 413240 w 1445447"/>
                <a:gd name="connsiteY13" fmla="*/ 295765 h 2325810"/>
                <a:gd name="connsiteX14" fmla="*/ 423665 w 1445447"/>
                <a:gd name="connsiteY14" fmla="*/ 385046 h 2325810"/>
                <a:gd name="connsiteX15" fmla="*/ 385689 w 1445447"/>
                <a:gd name="connsiteY15" fmla="*/ 691683 h 2325810"/>
                <a:gd name="connsiteX16" fmla="*/ 363499 w 1445447"/>
                <a:gd name="connsiteY16" fmla="*/ 728616 h 2325810"/>
                <a:gd name="connsiteX17" fmla="*/ 350394 w 1445447"/>
                <a:gd name="connsiteY17" fmla="*/ 738147 h 2325810"/>
                <a:gd name="connsiteX18" fmla="*/ 319417 w 1445447"/>
                <a:gd name="connsiteY18" fmla="*/ 771209 h 2325810"/>
                <a:gd name="connsiteX19" fmla="*/ 285909 w 1445447"/>
                <a:gd name="connsiteY19" fmla="*/ 734871 h 2325810"/>
                <a:gd name="connsiteX20" fmla="*/ 284122 w 1445447"/>
                <a:gd name="connsiteY20" fmla="*/ 732414 h 2325810"/>
                <a:gd name="connsiteX21" fmla="*/ 102657 w 1445447"/>
                <a:gd name="connsiteY21" fmla="*/ 682896 h 2325810"/>
                <a:gd name="connsiteX22" fmla="*/ 2356 w 1445447"/>
                <a:gd name="connsiteY22" fmla="*/ 861308 h 2325810"/>
                <a:gd name="connsiteX23" fmla="*/ 8983 w 1445447"/>
                <a:gd name="connsiteY23" fmla="*/ 926761 h 2325810"/>
                <a:gd name="connsiteX24" fmla="*/ 181215 w 1445447"/>
                <a:gd name="connsiteY24" fmla="*/ 1102120 h 2325810"/>
                <a:gd name="connsiteX25" fmla="*/ 198416 w 1445447"/>
                <a:gd name="connsiteY25" fmla="*/ 1111502 h 2325810"/>
                <a:gd name="connsiteX26" fmla="*/ 319492 w 1445447"/>
                <a:gd name="connsiteY26" fmla="*/ 1231089 h 2325810"/>
                <a:gd name="connsiteX27" fmla="*/ 330661 w 1445447"/>
                <a:gd name="connsiteY27" fmla="*/ 1253056 h 2325810"/>
                <a:gd name="connsiteX28" fmla="*/ 302663 w 1445447"/>
                <a:gd name="connsiteY28" fmla="*/ 1439212 h 2325810"/>
                <a:gd name="connsiteX29" fmla="*/ 229318 w 1445447"/>
                <a:gd name="connsiteY29" fmla="*/ 1974598 h 2325810"/>
                <a:gd name="connsiteX30" fmla="*/ 367148 w 1445447"/>
                <a:gd name="connsiteY30" fmla="*/ 2231642 h 2325810"/>
                <a:gd name="connsiteX31" fmla="*/ 729408 w 1445447"/>
                <a:gd name="connsiteY31" fmla="*/ 2316679 h 2325810"/>
                <a:gd name="connsiteX32" fmla="*/ 974092 w 1445447"/>
                <a:gd name="connsiteY32" fmla="*/ 2161499 h 2325810"/>
                <a:gd name="connsiteX33" fmla="*/ 1030684 w 1445447"/>
                <a:gd name="connsiteY33" fmla="*/ 1869159 h 2325810"/>
                <a:gd name="connsiteX34" fmla="*/ 1025322 w 1445447"/>
                <a:gd name="connsiteY34" fmla="*/ 1605785 h 2325810"/>
                <a:gd name="connsiteX35" fmla="*/ 1019291 w 1445447"/>
                <a:gd name="connsiteY35" fmla="*/ 1429383 h 2325810"/>
                <a:gd name="connsiteX36" fmla="*/ 1017057 w 1445447"/>
                <a:gd name="connsiteY36" fmla="*/ 1429457 h 2325810"/>
                <a:gd name="connsiteX37" fmla="*/ 1019291 w 1445447"/>
                <a:gd name="connsiteY37" fmla="*/ 1426926 h 2325810"/>
                <a:gd name="connsiteX38" fmla="*/ 1039545 w 1445447"/>
                <a:gd name="connsiteY38" fmla="*/ 1421490 h 2325810"/>
                <a:gd name="connsiteX39" fmla="*/ 1400018 w 1445447"/>
                <a:gd name="connsiteY39" fmla="*/ 1140692 h 2325810"/>
                <a:gd name="connsiteX40" fmla="*/ 1429877 w 1445447"/>
                <a:gd name="connsiteY40" fmla="*/ 765996 h 232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45447" h="2325810">
                  <a:moveTo>
                    <a:pt x="1429877" y="765996"/>
                  </a:moveTo>
                  <a:cubicBezTo>
                    <a:pt x="1429356" y="765400"/>
                    <a:pt x="1428909" y="764954"/>
                    <a:pt x="1428388" y="764432"/>
                  </a:cubicBezTo>
                  <a:cubicBezTo>
                    <a:pt x="1428463" y="762720"/>
                    <a:pt x="1428612" y="761007"/>
                    <a:pt x="1428612" y="759295"/>
                  </a:cubicBezTo>
                  <a:cubicBezTo>
                    <a:pt x="1428612" y="751029"/>
                    <a:pt x="1427867" y="742838"/>
                    <a:pt x="1426750" y="734722"/>
                  </a:cubicBezTo>
                  <a:cubicBezTo>
                    <a:pt x="1427346" y="734647"/>
                    <a:pt x="1427941" y="734499"/>
                    <a:pt x="1428612" y="734424"/>
                  </a:cubicBezTo>
                  <a:cubicBezTo>
                    <a:pt x="1422580" y="692651"/>
                    <a:pt x="1420644" y="644175"/>
                    <a:pt x="1410815" y="563979"/>
                  </a:cubicBezTo>
                  <a:cubicBezTo>
                    <a:pt x="1405975" y="551693"/>
                    <a:pt x="1405305" y="538885"/>
                    <a:pt x="1404635" y="526003"/>
                  </a:cubicBezTo>
                  <a:cubicBezTo>
                    <a:pt x="1405901" y="498154"/>
                    <a:pt x="1402624" y="471348"/>
                    <a:pt x="1394210" y="446403"/>
                  </a:cubicBezTo>
                  <a:cubicBezTo>
                    <a:pt x="1394806" y="443946"/>
                    <a:pt x="1394955" y="440818"/>
                    <a:pt x="1394433" y="436872"/>
                  </a:cubicBezTo>
                  <a:cubicBezTo>
                    <a:pt x="1384232" y="356676"/>
                    <a:pt x="1380956" y="275437"/>
                    <a:pt x="1361670" y="196507"/>
                  </a:cubicBezTo>
                  <a:cubicBezTo>
                    <a:pt x="1344618" y="126735"/>
                    <a:pt x="1318035" y="60761"/>
                    <a:pt x="1277378" y="0"/>
                  </a:cubicBezTo>
                  <a:cubicBezTo>
                    <a:pt x="1187576" y="87791"/>
                    <a:pt x="1079084" y="137160"/>
                    <a:pt x="964710" y="175657"/>
                  </a:cubicBezTo>
                  <a:cubicBezTo>
                    <a:pt x="792106" y="233663"/>
                    <a:pt x="613172" y="257417"/>
                    <a:pt x="432675" y="270820"/>
                  </a:cubicBezTo>
                  <a:cubicBezTo>
                    <a:pt x="412272" y="272309"/>
                    <a:pt x="410485" y="278713"/>
                    <a:pt x="413240" y="295765"/>
                  </a:cubicBezTo>
                  <a:cubicBezTo>
                    <a:pt x="417932" y="325327"/>
                    <a:pt x="422250" y="355186"/>
                    <a:pt x="423665" y="385046"/>
                  </a:cubicBezTo>
                  <a:cubicBezTo>
                    <a:pt x="428728" y="489368"/>
                    <a:pt x="424410" y="592647"/>
                    <a:pt x="385689" y="691683"/>
                  </a:cubicBezTo>
                  <a:cubicBezTo>
                    <a:pt x="377647" y="703969"/>
                    <a:pt x="370201" y="716255"/>
                    <a:pt x="363499" y="728616"/>
                  </a:cubicBezTo>
                  <a:cubicBezTo>
                    <a:pt x="358957" y="731073"/>
                    <a:pt x="354564" y="734126"/>
                    <a:pt x="350394" y="738147"/>
                  </a:cubicBezTo>
                  <a:cubicBezTo>
                    <a:pt x="339075" y="748944"/>
                    <a:pt x="337735" y="773293"/>
                    <a:pt x="319417" y="771209"/>
                  </a:cubicBezTo>
                  <a:cubicBezTo>
                    <a:pt x="302291" y="769347"/>
                    <a:pt x="297823" y="746710"/>
                    <a:pt x="285909" y="734871"/>
                  </a:cubicBezTo>
                  <a:cubicBezTo>
                    <a:pt x="283080" y="732041"/>
                    <a:pt x="286728" y="735466"/>
                    <a:pt x="284122" y="732414"/>
                  </a:cubicBezTo>
                  <a:cubicBezTo>
                    <a:pt x="235052" y="675301"/>
                    <a:pt x="168259" y="657653"/>
                    <a:pt x="102657" y="682896"/>
                  </a:cubicBezTo>
                  <a:cubicBezTo>
                    <a:pt x="31396" y="710373"/>
                    <a:pt x="-10675" y="790420"/>
                    <a:pt x="2356" y="861308"/>
                  </a:cubicBezTo>
                  <a:cubicBezTo>
                    <a:pt x="4515" y="883126"/>
                    <a:pt x="5409" y="905167"/>
                    <a:pt x="8983" y="926761"/>
                  </a:cubicBezTo>
                  <a:cubicBezTo>
                    <a:pt x="23205" y="1012542"/>
                    <a:pt x="85382" y="1099737"/>
                    <a:pt x="181215" y="1102120"/>
                  </a:cubicBezTo>
                  <a:cubicBezTo>
                    <a:pt x="188959" y="1102343"/>
                    <a:pt x="193874" y="1105099"/>
                    <a:pt x="198416" y="1111502"/>
                  </a:cubicBezTo>
                  <a:cubicBezTo>
                    <a:pt x="231701" y="1158488"/>
                    <a:pt x="272804" y="1197655"/>
                    <a:pt x="319492" y="1231089"/>
                  </a:cubicBezTo>
                  <a:cubicBezTo>
                    <a:pt x="327013" y="1236451"/>
                    <a:pt x="332523" y="1241589"/>
                    <a:pt x="330661" y="1253056"/>
                  </a:cubicBezTo>
                  <a:cubicBezTo>
                    <a:pt x="320758" y="1315008"/>
                    <a:pt x="311897" y="1377110"/>
                    <a:pt x="302663" y="1439212"/>
                  </a:cubicBezTo>
                  <a:cubicBezTo>
                    <a:pt x="293504" y="1556639"/>
                    <a:pt x="221499" y="1898646"/>
                    <a:pt x="229318" y="1974598"/>
                  </a:cubicBezTo>
                  <a:cubicBezTo>
                    <a:pt x="240189" y="2079962"/>
                    <a:pt x="284867" y="2166637"/>
                    <a:pt x="367148" y="2231642"/>
                  </a:cubicBezTo>
                  <a:cubicBezTo>
                    <a:pt x="473853" y="2315934"/>
                    <a:pt x="596939" y="2341698"/>
                    <a:pt x="729408" y="2316679"/>
                  </a:cubicBezTo>
                  <a:cubicBezTo>
                    <a:pt x="830603" y="2297616"/>
                    <a:pt x="913926" y="2246833"/>
                    <a:pt x="974092" y="2161499"/>
                  </a:cubicBezTo>
                  <a:cubicBezTo>
                    <a:pt x="1044757" y="2061272"/>
                    <a:pt x="1041704" y="1986214"/>
                    <a:pt x="1030684" y="1869159"/>
                  </a:cubicBezTo>
                  <a:cubicBezTo>
                    <a:pt x="1028226" y="1843320"/>
                    <a:pt x="1026216" y="1606678"/>
                    <a:pt x="1025322" y="1605785"/>
                  </a:cubicBezTo>
                  <a:cubicBezTo>
                    <a:pt x="1025844" y="1604966"/>
                    <a:pt x="1019365" y="1445095"/>
                    <a:pt x="1019291" y="1429383"/>
                  </a:cubicBezTo>
                  <a:cubicBezTo>
                    <a:pt x="1018546" y="1429383"/>
                    <a:pt x="1017802" y="1429383"/>
                    <a:pt x="1017057" y="1429457"/>
                  </a:cubicBezTo>
                  <a:cubicBezTo>
                    <a:pt x="1017802" y="1428638"/>
                    <a:pt x="1018621" y="1427894"/>
                    <a:pt x="1019291" y="1426926"/>
                  </a:cubicBezTo>
                  <a:cubicBezTo>
                    <a:pt x="1026067" y="1425064"/>
                    <a:pt x="1032694" y="1422830"/>
                    <a:pt x="1039545" y="1421490"/>
                  </a:cubicBezTo>
                  <a:cubicBezTo>
                    <a:pt x="1206788" y="1388354"/>
                    <a:pt x="1325630" y="1293340"/>
                    <a:pt x="1400018" y="1140692"/>
                  </a:cubicBezTo>
                  <a:cubicBezTo>
                    <a:pt x="1458992" y="1019616"/>
                    <a:pt x="1450727" y="893402"/>
                    <a:pt x="1429877" y="765996"/>
                  </a:cubicBezTo>
                  <a:close/>
                </a:path>
              </a:pathLst>
            </a:custGeom>
            <a:solidFill>
              <a:srgbClr val="F4B8B1"/>
            </a:solidFill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5091BBE-FD8E-44C8-AB77-3742227A124D}"/>
                </a:ext>
              </a:extLst>
            </p:cNvPr>
            <p:cNvSpPr/>
            <p:nvPr/>
          </p:nvSpPr>
          <p:spPr>
            <a:xfrm flipH="1">
              <a:off x="10008707" y="2015422"/>
              <a:ext cx="599730" cy="439866"/>
            </a:xfrm>
            <a:custGeom>
              <a:avLst/>
              <a:gdLst>
                <a:gd name="connsiteX0" fmla="*/ 1682603 w 1781773"/>
                <a:gd name="connsiteY0" fmla="*/ 905723 h 1306821"/>
                <a:gd name="connsiteX1" fmla="*/ 1669945 w 1781773"/>
                <a:gd name="connsiteY1" fmla="*/ 871619 h 1306821"/>
                <a:gd name="connsiteX2" fmla="*/ 1707846 w 1781773"/>
                <a:gd name="connsiteY2" fmla="*/ 676676 h 1306821"/>
                <a:gd name="connsiteX3" fmla="*/ 1566963 w 1781773"/>
                <a:gd name="connsiteY3" fmla="*/ 402505 h 1306821"/>
                <a:gd name="connsiteX4" fmla="*/ 1534646 w 1781773"/>
                <a:gd name="connsiteY4" fmla="*/ 316724 h 1306821"/>
                <a:gd name="connsiteX5" fmla="*/ 1535689 w 1781773"/>
                <a:gd name="connsiteY5" fmla="*/ 301906 h 1306821"/>
                <a:gd name="connsiteX6" fmla="*/ 1425633 w 1781773"/>
                <a:gd name="connsiteY6" fmla="*/ 105176 h 1306821"/>
                <a:gd name="connsiteX7" fmla="*/ 925543 w 1781773"/>
                <a:gd name="connsiteY7" fmla="*/ 19544 h 1306821"/>
                <a:gd name="connsiteX8" fmla="*/ 139739 w 1781773"/>
                <a:gd name="connsiteY8" fmla="*/ 461852 h 1306821"/>
                <a:gd name="connsiteX9" fmla="*/ 8090 w 1781773"/>
                <a:gd name="connsiteY9" fmla="*/ 896341 h 1306821"/>
                <a:gd name="connsiteX10" fmla="*/ 191714 w 1781773"/>
                <a:gd name="connsiteY10" fmla="*/ 1305959 h 1306821"/>
                <a:gd name="connsiteX11" fmla="*/ 198118 w 1781773"/>
                <a:gd name="connsiteY11" fmla="*/ 1273717 h 1306821"/>
                <a:gd name="connsiteX12" fmla="*/ 319269 w 1781773"/>
                <a:gd name="connsiteY12" fmla="*/ 1132312 h 1306821"/>
                <a:gd name="connsiteX13" fmla="*/ 487926 w 1781773"/>
                <a:gd name="connsiteY13" fmla="*/ 1221444 h 1306821"/>
                <a:gd name="connsiteX14" fmla="*/ 507733 w 1781773"/>
                <a:gd name="connsiteY14" fmla="*/ 1251825 h 1306821"/>
                <a:gd name="connsiteX15" fmla="*/ 542805 w 1781773"/>
                <a:gd name="connsiteY15" fmla="*/ 1199552 h 1306821"/>
                <a:gd name="connsiteX16" fmla="*/ 577877 w 1781773"/>
                <a:gd name="connsiteY16" fmla="*/ 1180266 h 1306821"/>
                <a:gd name="connsiteX17" fmla="*/ 765895 w 1781773"/>
                <a:gd name="connsiteY17" fmla="*/ 1194042 h 1306821"/>
                <a:gd name="connsiteX18" fmla="*/ 805137 w 1781773"/>
                <a:gd name="connsiteY18" fmla="*/ 1221593 h 1306821"/>
                <a:gd name="connsiteX19" fmla="*/ 962774 w 1781773"/>
                <a:gd name="connsiteY19" fmla="*/ 1304842 h 1306821"/>
                <a:gd name="connsiteX20" fmla="*/ 1127411 w 1781773"/>
                <a:gd name="connsiteY20" fmla="*/ 1276174 h 1306821"/>
                <a:gd name="connsiteX21" fmla="*/ 1247891 w 1781773"/>
                <a:gd name="connsiteY21" fmla="*/ 1142216 h 1306821"/>
                <a:gd name="connsiteX22" fmla="*/ 1249678 w 1781773"/>
                <a:gd name="connsiteY22" fmla="*/ 1098581 h 1306821"/>
                <a:gd name="connsiteX23" fmla="*/ 1296292 w 1781773"/>
                <a:gd name="connsiteY23" fmla="*/ 1090911 h 1306821"/>
                <a:gd name="connsiteX24" fmla="*/ 1302249 w 1781773"/>
                <a:gd name="connsiteY24" fmla="*/ 1090316 h 1306821"/>
                <a:gd name="connsiteX25" fmla="*/ 1327119 w 1781773"/>
                <a:gd name="connsiteY25" fmla="*/ 1109155 h 1306821"/>
                <a:gd name="connsiteX26" fmla="*/ 1499872 w 1781773"/>
                <a:gd name="connsiteY26" fmla="*/ 1228816 h 1306821"/>
                <a:gd name="connsiteX27" fmla="*/ 1614694 w 1781773"/>
                <a:gd name="connsiteY27" fmla="*/ 1210870 h 1306821"/>
                <a:gd name="connsiteX28" fmla="*/ 1643883 w 1781773"/>
                <a:gd name="connsiteY28" fmla="*/ 1204392 h 1306821"/>
                <a:gd name="connsiteX29" fmla="*/ 1780820 w 1781773"/>
                <a:gd name="connsiteY29" fmla="*/ 1079891 h 1306821"/>
                <a:gd name="connsiteX30" fmla="*/ 1682603 w 1781773"/>
                <a:gd name="connsiteY30" fmla="*/ 905723 h 1306821"/>
                <a:gd name="connsiteX31" fmla="*/ 1211553 w 1781773"/>
                <a:gd name="connsiteY31" fmla="*/ 1171927 h 1306821"/>
                <a:gd name="connsiteX32" fmla="*/ 1140442 w 1781773"/>
                <a:gd name="connsiteY32" fmla="*/ 1242666 h 1306821"/>
                <a:gd name="connsiteX33" fmla="*/ 959423 w 1781773"/>
                <a:gd name="connsiteY33" fmla="*/ 1276472 h 1306821"/>
                <a:gd name="connsiteX34" fmla="*/ 811615 w 1781773"/>
                <a:gd name="connsiteY34" fmla="*/ 1143407 h 1306821"/>
                <a:gd name="connsiteX35" fmla="*/ 919139 w 1781773"/>
                <a:gd name="connsiteY35" fmla="*/ 1024714 h 1306821"/>
                <a:gd name="connsiteX36" fmla="*/ 1054363 w 1781773"/>
                <a:gd name="connsiteY36" fmla="*/ 1001631 h 1306821"/>
                <a:gd name="connsiteX37" fmla="*/ 1211553 w 1781773"/>
                <a:gd name="connsiteY37" fmla="*/ 1171927 h 1306821"/>
                <a:gd name="connsiteX38" fmla="*/ 1323173 w 1781773"/>
                <a:gd name="connsiteY38" fmla="*/ 1040351 h 1306821"/>
                <a:gd name="connsiteX39" fmla="*/ 1294058 w 1781773"/>
                <a:gd name="connsiteY39" fmla="*/ 1067158 h 1306821"/>
                <a:gd name="connsiteX40" fmla="*/ 1249678 w 1781773"/>
                <a:gd name="connsiteY40" fmla="*/ 1072519 h 1306821"/>
                <a:gd name="connsiteX41" fmla="*/ 1232701 w 1781773"/>
                <a:gd name="connsiteY41" fmla="*/ 1064328 h 1306821"/>
                <a:gd name="connsiteX42" fmla="*/ 1027556 w 1781773"/>
                <a:gd name="connsiteY42" fmla="*/ 976388 h 1306821"/>
                <a:gd name="connsiteX43" fmla="*/ 901342 w 1781773"/>
                <a:gd name="connsiteY43" fmla="*/ 999620 h 1306821"/>
                <a:gd name="connsiteX44" fmla="*/ 786447 w 1781773"/>
                <a:gd name="connsiteY44" fmla="*/ 1142142 h 1306821"/>
                <a:gd name="connsiteX45" fmla="*/ 760459 w 1781773"/>
                <a:gd name="connsiteY45" fmla="*/ 1166267 h 1306821"/>
                <a:gd name="connsiteX46" fmla="*/ 665147 w 1781773"/>
                <a:gd name="connsiteY46" fmla="*/ 1157481 h 1306821"/>
                <a:gd name="connsiteX47" fmla="*/ 570207 w 1781773"/>
                <a:gd name="connsiteY47" fmla="*/ 1149439 h 1306821"/>
                <a:gd name="connsiteX48" fmla="*/ 608034 w 1781773"/>
                <a:gd name="connsiteY48" fmla="*/ 994482 h 1306821"/>
                <a:gd name="connsiteX49" fmla="*/ 602301 w 1781773"/>
                <a:gd name="connsiteY49" fmla="*/ 746894 h 1306821"/>
                <a:gd name="connsiteX50" fmla="*/ 624863 w 1781773"/>
                <a:gd name="connsiteY50" fmla="*/ 717035 h 1306821"/>
                <a:gd name="connsiteX51" fmla="*/ 1197033 w 1781773"/>
                <a:gd name="connsiteY51" fmla="*/ 606086 h 1306821"/>
                <a:gd name="connsiteX52" fmla="*/ 1463013 w 1781773"/>
                <a:gd name="connsiteY52" fmla="*/ 447183 h 1306821"/>
                <a:gd name="connsiteX53" fmla="*/ 1558623 w 1781773"/>
                <a:gd name="connsiteY53" fmla="*/ 703036 h 1306821"/>
                <a:gd name="connsiteX54" fmla="*/ 1578877 w 1781773"/>
                <a:gd name="connsiteY54" fmla="*/ 878246 h 1306821"/>
                <a:gd name="connsiteX55" fmla="*/ 1560038 w 1781773"/>
                <a:gd name="connsiteY55" fmla="*/ 903489 h 1306821"/>
                <a:gd name="connsiteX56" fmla="*/ 1448121 w 1781773"/>
                <a:gd name="connsiteY56" fmla="*/ 922105 h 1306821"/>
                <a:gd name="connsiteX57" fmla="*/ 1323173 w 1781773"/>
                <a:gd name="connsiteY57" fmla="*/ 1040351 h 1306821"/>
                <a:gd name="connsiteX58" fmla="*/ 1751481 w 1781773"/>
                <a:gd name="connsiteY58" fmla="*/ 1074157 h 1306821"/>
                <a:gd name="connsiteX59" fmla="*/ 1651776 w 1781773"/>
                <a:gd name="connsiteY59" fmla="*/ 1174160 h 1306821"/>
                <a:gd name="connsiteX60" fmla="*/ 1613502 w 1781773"/>
                <a:gd name="connsiteY60" fmla="*/ 1179447 h 1306821"/>
                <a:gd name="connsiteX61" fmla="*/ 1448865 w 1781773"/>
                <a:gd name="connsiteY61" fmla="*/ 1198212 h 1306821"/>
                <a:gd name="connsiteX62" fmla="*/ 1347671 w 1781773"/>
                <a:gd name="connsiteY62" fmla="*/ 1061350 h 1306821"/>
                <a:gd name="connsiteX63" fmla="*/ 1452961 w 1781773"/>
                <a:gd name="connsiteY63" fmla="*/ 951294 h 1306821"/>
                <a:gd name="connsiteX64" fmla="*/ 1564580 w 1781773"/>
                <a:gd name="connsiteY64" fmla="*/ 930891 h 1306821"/>
                <a:gd name="connsiteX65" fmla="*/ 1587440 w 1781773"/>
                <a:gd name="connsiteY65" fmla="*/ 947199 h 1306821"/>
                <a:gd name="connsiteX66" fmla="*/ 1595706 w 1781773"/>
                <a:gd name="connsiteY66" fmla="*/ 1009375 h 1306821"/>
                <a:gd name="connsiteX67" fmla="*/ 1636288 w 1781773"/>
                <a:gd name="connsiteY67" fmla="*/ 943550 h 1306821"/>
                <a:gd name="connsiteX68" fmla="*/ 1666892 w 1781773"/>
                <a:gd name="connsiteY68" fmla="*/ 930370 h 1306821"/>
                <a:gd name="connsiteX69" fmla="*/ 1751481 w 1781773"/>
                <a:gd name="connsiteY69" fmla="*/ 1074157 h 130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781773" h="1306821">
                  <a:moveTo>
                    <a:pt x="1682603" y="905723"/>
                  </a:moveTo>
                  <a:cubicBezTo>
                    <a:pt x="1659669" y="896787"/>
                    <a:pt x="1663094" y="888001"/>
                    <a:pt x="1669945" y="871619"/>
                  </a:cubicBezTo>
                  <a:cubicBezTo>
                    <a:pt x="1696007" y="809294"/>
                    <a:pt x="1711644" y="744288"/>
                    <a:pt x="1707846" y="676676"/>
                  </a:cubicBezTo>
                  <a:cubicBezTo>
                    <a:pt x="1701591" y="565057"/>
                    <a:pt x="1650436" y="474808"/>
                    <a:pt x="1566963" y="402505"/>
                  </a:cubicBezTo>
                  <a:cubicBezTo>
                    <a:pt x="1539859" y="379049"/>
                    <a:pt x="1508063" y="359764"/>
                    <a:pt x="1534646" y="316724"/>
                  </a:cubicBezTo>
                  <a:cubicBezTo>
                    <a:pt x="1536955" y="313001"/>
                    <a:pt x="1535391" y="306895"/>
                    <a:pt x="1535689" y="301906"/>
                  </a:cubicBezTo>
                  <a:cubicBezTo>
                    <a:pt x="1541348" y="212700"/>
                    <a:pt x="1492054" y="153577"/>
                    <a:pt x="1425633" y="105176"/>
                  </a:cubicBezTo>
                  <a:cubicBezTo>
                    <a:pt x="1273357" y="-5773"/>
                    <a:pt x="1101572" y="-18878"/>
                    <a:pt x="925543" y="19544"/>
                  </a:cubicBezTo>
                  <a:cubicBezTo>
                    <a:pt x="619353" y="86337"/>
                    <a:pt x="359478" y="239358"/>
                    <a:pt x="139739" y="461852"/>
                  </a:cubicBezTo>
                  <a:cubicBezTo>
                    <a:pt x="19482" y="583524"/>
                    <a:pt x="-18568" y="730959"/>
                    <a:pt x="8090" y="896341"/>
                  </a:cubicBezTo>
                  <a:cubicBezTo>
                    <a:pt x="32662" y="1048766"/>
                    <a:pt x="99604" y="1183245"/>
                    <a:pt x="191714" y="1305959"/>
                  </a:cubicBezTo>
                  <a:cubicBezTo>
                    <a:pt x="193874" y="1295236"/>
                    <a:pt x="196182" y="1284514"/>
                    <a:pt x="198118" y="1273717"/>
                  </a:cubicBezTo>
                  <a:cubicBezTo>
                    <a:pt x="210553" y="1203350"/>
                    <a:pt x="263496" y="1141471"/>
                    <a:pt x="319269" y="1132312"/>
                  </a:cubicBezTo>
                  <a:cubicBezTo>
                    <a:pt x="385913" y="1121366"/>
                    <a:pt x="448014" y="1154577"/>
                    <a:pt x="487926" y="1221444"/>
                  </a:cubicBezTo>
                  <a:cubicBezTo>
                    <a:pt x="493809" y="1231273"/>
                    <a:pt x="495224" y="1244155"/>
                    <a:pt x="507733" y="1251825"/>
                  </a:cubicBezTo>
                  <a:cubicBezTo>
                    <a:pt x="519722" y="1234252"/>
                    <a:pt x="533051" y="1217870"/>
                    <a:pt x="542805" y="1199552"/>
                  </a:cubicBezTo>
                  <a:cubicBezTo>
                    <a:pt x="550996" y="1184213"/>
                    <a:pt x="560676" y="1178852"/>
                    <a:pt x="577877" y="1180266"/>
                  </a:cubicBezTo>
                  <a:cubicBezTo>
                    <a:pt x="640500" y="1185553"/>
                    <a:pt x="703198" y="1189649"/>
                    <a:pt x="765895" y="1194042"/>
                  </a:cubicBezTo>
                  <a:cubicBezTo>
                    <a:pt x="784660" y="1195382"/>
                    <a:pt x="796276" y="1201414"/>
                    <a:pt x="805137" y="1221593"/>
                  </a:cubicBezTo>
                  <a:cubicBezTo>
                    <a:pt x="831124" y="1280940"/>
                    <a:pt x="900821" y="1315714"/>
                    <a:pt x="962774" y="1304842"/>
                  </a:cubicBezTo>
                  <a:cubicBezTo>
                    <a:pt x="1017653" y="1295236"/>
                    <a:pt x="1072532" y="1285705"/>
                    <a:pt x="1127411" y="1276174"/>
                  </a:cubicBezTo>
                  <a:cubicBezTo>
                    <a:pt x="1193831" y="1264632"/>
                    <a:pt x="1242902" y="1208934"/>
                    <a:pt x="1247891" y="1142216"/>
                  </a:cubicBezTo>
                  <a:cubicBezTo>
                    <a:pt x="1249008" y="1127175"/>
                    <a:pt x="1234711" y="1108261"/>
                    <a:pt x="1249678" y="1098581"/>
                  </a:cubicBezTo>
                  <a:cubicBezTo>
                    <a:pt x="1261816" y="1090688"/>
                    <a:pt x="1280506" y="1093071"/>
                    <a:pt x="1296292" y="1090911"/>
                  </a:cubicBezTo>
                  <a:cubicBezTo>
                    <a:pt x="1298302" y="1090613"/>
                    <a:pt x="1300313" y="1090688"/>
                    <a:pt x="1302249" y="1090316"/>
                  </a:cubicBezTo>
                  <a:cubicBezTo>
                    <a:pt x="1317588" y="1087486"/>
                    <a:pt x="1323768" y="1091730"/>
                    <a:pt x="1327119" y="1109155"/>
                  </a:cubicBezTo>
                  <a:cubicBezTo>
                    <a:pt x="1343948" y="1197616"/>
                    <a:pt x="1430473" y="1242964"/>
                    <a:pt x="1499872" y="1228816"/>
                  </a:cubicBezTo>
                  <a:cubicBezTo>
                    <a:pt x="1537774" y="1221072"/>
                    <a:pt x="1576345" y="1216753"/>
                    <a:pt x="1614694" y="1210870"/>
                  </a:cubicBezTo>
                  <a:cubicBezTo>
                    <a:pt x="1624374" y="1208637"/>
                    <a:pt x="1634054" y="1205733"/>
                    <a:pt x="1643883" y="1204392"/>
                  </a:cubicBezTo>
                  <a:cubicBezTo>
                    <a:pt x="1719313" y="1194191"/>
                    <a:pt x="1774639" y="1146163"/>
                    <a:pt x="1780820" y="1079891"/>
                  </a:cubicBezTo>
                  <a:cubicBezTo>
                    <a:pt x="1787447" y="1008332"/>
                    <a:pt x="1760044" y="935955"/>
                    <a:pt x="1682603" y="905723"/>
                  </a:cubicBezTo>
                  <a:close/>
                  <a:moveTo>
                    <a:pt x="1211553" y="1171927"/>
                  </a:moveTo>
                  <a:cubicBezTo>
                    <a:pt x="1199863" y="1207669"/>
                    <a:pt x="1176035" y="1234475"/>
                    <a:pt x="1140442" y="1242666"/>
                  </a:cubicBezTo>
                  <a:cubicBezTo>
                    <a:pt x="1074766" y="1257856"/>
                    <a:pt x="1007749" y="1267685"/>
                    <a:pt x="959423" y="1276472"/>
                  </a:cubicBezTo>
                  <a:cubicBezTo>
                    <a:pt x="868653" y="1276174"/>
                    <a:pt x="817274" y="1223157"/>
                    <a:pt x="811615" y="1143407"/>
                  </a:cubicBezTo>
                  <a:cubicBezTo>
                    <a:pt x="807445" y="1084582"/>
                    <a:pt x="852346" y="1035437"/>
                    <a:pt x="919139" y="1024714"/>
                  </a:cubicBezTo>
                  <a:cubicBezTo>
                    <a:pt x="964263" y="1017491"/>
                    <a:pt x="1009313" y="1009673"/>
                    <a:pt x="1054363" y="1001631"/>
                  </a:cubicBezTo>
                  <a:cubicBezTo>
                    <a:pt x="1159727" y="982717"/>
                    <a:pt x="1243647" y="1073487"/>
                    <a:pt x="1211553" y="1171927"/>
                  </a:cubicBezTo>
                  <a:close/>
                  <a:moveTo>
                    <a:pt x="1323173" y="1040351"/>
                  </a:moveTo>
                  <a:cubicBezTo>
                    <a:pt x="1319375" y="1057776"/>
                    <a:pt x="1315205" y="1068647"/>
                    <a:pt x="1294058" y="1067158"/>
                  </a:cubicBezTo>
                  <a:cubicBezTo>
                    <a:pt x="1279463" y="1066190"/>
                    <a:pt x="1264422" y="1070360"/>
                    <a:pt x="1249678" y="1072519"/>
                  </a:cubicBezTo>
                  <a:cubicBezTo>
                    <a:pt x="1242008" y="1073636"/>
                    <a:pt x="1236349" y="1071998"/>
                    <a:pt x="1232701" y="1064328"/>
                  </a:cubicBezTo>
                  <a:cubicBezTo>
                    <a:pt x="1190183" y="974750"/>
                    <a:pt x="1116614" y="958070"/>
                    <a:pt x="1027556" y="976388"/>
                  </a:cubicBezTo>
                  <a:cubicBezTo>
                    <a:pt x="985634" y="985026"/>
                    <a:pt x="943265" y="991131"/>
                    <a:pt x="901342" y="999620"/>
                  </a:cubicBezTo>
                  <a:cubicBezTo>
                    <a:pt x="830603" y="1013917"/>
                    <a:pt x="785330" y="1069392"/>
                    <a:pt x="786447" y="1142142"/>
                  </a:cubicBezTo>
                  <a:cubicBezTo>
                    <a:pt x="786745" y="1163289"/>
                    <a:pt x="782649" y="1169767"/>
                    <a:pt x="760459" y="1166267"/>
                  </a:cubicBezTo>
                  <a:cubicBezTo>
                    <a:pt x="729036" y="1161278"/>
                    <a:pt x="696943" y="1160162"/>
                    <a:pt x="665147" y="1157481"/>
                  </a:cubicBezTo>
                  <a:cubicBezTo>
                    <a:pt x="634469" y="1154875"/>
                    <a:pt x="603269" y="1157630"/>
                    <a:pt x="570207" y="1149439"/>
                  </a:cubicBezTo>
                  <a:cubicBezTo>
                    <a:pt x="587706" y="1098581"/>
                    <a:pt x="602673" y="1047723"/>
                    <a:pt x="608034" y="994482"/>
                  </a:cubicBezTo>
                  <a:cubicBezTo>
                    <a:pt x="616449" y="911680"/>
                    <a:pt x="616076" y="828952"/>
                    <a:pt x="602301" y="746894"/>
                  </a:cubicBezTo>
                  <a:cubicBezTo>
                    <a:pt x="598652" y="725226"/>
                    <a:pt x="600663" y="718896"/>
                    <a:pt x="624863" y="717035"/>
                  </a:cubicBezTo>
                  <a:cubicBezTo>
                    <a:pt x="819806" y="702142"/>
                    <a:pt x="1012589" y="675559"/>
                    <a:pt x="1197033" y="606086"/>
                  </a:cubicBezTo>
                  <a:cubicBezTo>
                    <a:pt x="1294579" y="569376"/>
                    <a:pt x="1386094" y="522613"/>
                    <a:pt x="1463013" y="447183"/>
                  </a:cubicBezTo>
                  <a:cubicBezTo>
                    <a:pt x="1514169" y="526485"/>
                    <a:pt x="1544997" y="611819"/>
                    <a:pt x="1558623" y="703036"/>
                  </a:cubicBezTo>
                  <a:cubicBezTo>
                    <a:pt x="1567261" y="761117"/>
                    <a:pt x="1570984" y="819942"/>
                    <a:pt x="1578877" y="878246"/>
                  </a:cubicBezTo>
                  <a:cubicBezTo>
                    <a:pt x="1581260" y="895968"/>
                    <a:pt x="1575452" y="901106"/>
                    <a:pt x="1560038" y="903489"/>
                  </a:cubicBezTo>
                  <a:cubicBezTo>
                    <a:pt x="1522658" y="909223"/>
                    <a:pt x="1485427" y="915999"/>
                    <a:pt x="1448121" y="922105"/>
                  </a:cubicBezTo>
                  <a:cubicBezTo>
                    <a:pt x="1378945" y="933498"/>
                    <a:pt x="1338438" y="970952"/>
                    <a:pt x="1323173" y="1040351"/>
                  </a:cubicBezTo>
                  <a:close/>
                  <a:moveTo>
                    <a:pt x="1751481" y="1074157"/>
                  </a:moveTo>
                  <a:cubicBezTo>
                    <a:pt x="1747535" y="1124494"/>
                    <a:pt x="1707772" y="1164555"/>
                    <a:pt x="1651776" y="1174160"/>
                  </a:cubicBezTo>
                  <a:cubicBezTo>
                    <a:pt x="1639117" y="1176320"/>
                    <a:pt x="1626235" y="1177735"/>
                    <a:pt x="1613502" y="1179447"/>
                  </a:cubicBezTo>
                  <a:cubicBezTo>
                    <a:pt x="1558772" y="1187489"/>
                    <a:pt x="1505382" y="1210200"/>
                    <a:pt x="1448865" y="1198212"/>
                  </a:cubicBezTo>
                  <a:cubicBezTo>
                    <a:pt x="1385200" y="1184734"/>
                    <a:pt x="1346554" y="1131047"/>
                    <a:pt x="1347671" y="1061350"/>
                  </a:cubicBezTo>
                  <a:cubicBezTo>
                    <a:pt x="1348564" y="1003045"/>
                    <a:pt x="1386838" y="963134"/>
                    <a:pt x="1452961" y="951294"/>
                  </a:cubicBezTo>
                  <a:cubicBezTo>
                    <a:pt x="1490192" y="944667"/>
                    <a:pt x="1527796" y="939529"/>
                    <a:pt x="1564580" y="930891"/>
                  </a:cubicBezTo>
                  <a:cubicBezTo>
                    <a:pt x="1582004" y="926796"/>
                    <a:pt x="1585057" y="933423"/>
                    <a:pt x="1587440" y="947199"/>
                  </a:cubicBezTo>
                  <a:cubicBezTo>
                    <a:pt x="1591014" y="967825"/>
                    <a:pt x="1587887" y="989344"/>
                    <a:pt x="1595706" y="1009375"/>
                  </a:cubicBezTo>
                  <a:cubicBezTo>
                    <a:pt x="1609407" y="987483"/>
                    <a:pt x="1624225" y="966261"/>
                    <a:pt x="1636288" y="943550"/>
                  </a:cubicBezTo>
                  <a:cubicBezTo>
                    <a:pt x="1643808" y="929402"/>
                    <a:pt x="1651478" y="925158"/>
                    <a:pt x="1666892" y="930370"/>
                  </a:cubicBezTo>
                  <a:cubicBezTo>
                    <a:pt x="1720952" y="948613"/>
                    <a:pt x="1756619" y="1008407"/>
                    <a:pt x="1751481" y="1074157"/>
                  </a:cubicBezTo>
                  <a:close/>
                </a:path>
              </a:pathLst>
            </a:custGeom>
            <a:solidFill>
              <a:srgbClr val="2C347F"/>
            </a:solidFill>
            <a:ln w="7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54D0DB34-5243-4402-A390-C9568C47C2CE}"/>
                </a:ext>
              </a:extLst>
            </p:cNvPr>
            <p:cNvSpPr/>
            <p:nvPr/>
          </p:nvSpPr>
          <p:spPr>
            <a:xfrm flipH="1">
              <a:off x="9905740" y="2753611"/>
              <a:ext cx="837203" cy="634882"/>
            </a:xfrm>
            <a:custGeom>
              <a:avLst/>
              <a:gdLst>
                <a:gd name="connsiteX0" fmla="*/ 572939 w 870456"/>
                <a:gd name="connsiteY0" fmla="*/ 0 h 634882"/>
                <a:gd name="connsiteX1" fmla="*/ 570646 w 870456"/>
                <a:gd name="connsiteY1" fmla="*/ 1535 h 634882"/>
                <a:gd name="connsiteX2" fmla="*/ 377591 w 870456"/>
                <a:gd name="connsiteY2" fmla="*/ 20276 h 634882"/>
                <a:gd name="connsiteX3" fmla="*/ 303519 w 870456"/>
                <a:gd name="connsiteY3" fmla="*/ 19 h 634882"/>
                <a:gd name="connsiteX4" fmla="*/ 286408 w 870456"/>
                <a:gd name="connsiteY4" fmla="*/ 5060 h 634882"/>
                <a:gd name="connsiteX5" fmla="*/ 141010 w 870456"/>
                <a:gd name="connsiteY5" fmla="*/ 51163 h 634882"/>
                <a:gd name="connsiteX6" fmla="*/ 54393 w 870456"/>
                <a:gd name="connsiteY6" fmla="*/ 116065 h 634882"/>
                <a:gd name="connsiteX7" fmla="*/ 26993 w 870456"/>
                <a:gd name="connsiteY7" fmla="*/ 192525 h 634882"/>
                <a:gd name="connsiteX8" fmla="*/ 27133 w 870456"/>
                <a:gd name="connsiteY8" fmla="*/ 206018 h 634882"/>
                <a:gd name="connsiteX9" fmla="*/ 0 w 870456"/>
                <a:gd name="connsiteY9" fmla="*/ 206018 h 634882"/>
                <a:gd name="connsiteX10" fmla="*/ 45925 w 870456"/>
                <a:gd name="connsiteY10" fmla="*/ 248177 h 634882"/>
                <a:gd name="connsiteX11" fmla="*/ 592887 w 870456"/>
                <a:gd name="connsiteY11" fmla="*/ 359991 h 634882"/>
                <a:gd name="connsiteX12" fmla="*/ 859420 w 870456"/>
                <a:gd name="connsiteY12" fmla="*/ 634882 h 634882"/>
                <a:gd name="connsiteX13" fmla="*/ 811576 w 870456"/>
                <a:gd name="connsiteY13" fmla="*/ 257880 h 634882"/>
                <a:gd name="connsiteX14" fmla="*/ 870456 w 870456"/>
                <a:gd name="connsiteY14" fmla="*/ 206018 h 634882"/>
                <a:gd name="connsiteX15" fmla="*/ 845538 w 870456"/>
                <a:gd name="connsiteY15" fmla="*/ 206018 h 634882"/>
                <a:gd name="connsiteX16" fmla="*/ 850999 w 870456"/>
                <a:gd name="connsiteY16" fmla="*/ 199915 h 634882"/>
                <a:gd name="connsiteX17" fmla="*/ 847513 w 870456"/>
                <a:gd name="connsiteY17" fmla="*/ 179488 h 634882"/>
                <a:gd name="connsiteX18" fmla="*/ 752274 w 870456"/>
                <a:gd name="connsiteY18" fmla="*/ 57322 h 634882"/>
                <a:gd name="connsiteX19" fmla="*/ 705583 w 870456"/>
                <a:gd name="connsiteY19" fmla="*/ 42636 h 634882"/>
                <a:gd name="connsiteX20" fmla="*/ 572939 w 870456"/>
                <a:gd name="connsiteY20" fmla="*/ 0 h 634882"/>
                <a:gd name="connsiteX0" fmla="*/ 572939 w 859420"/>
                <a:gd name="connsiteY0" fmla="*/ 0 h 634882"/>
                <a:gd name="connsiteX1" fmla="*/ 570646 w 859420"/>
                <a:gd name="connsiteY1" fmla="*/ 1535 h 634882"/>
                <a:gd name="connsiteX2" fmla="*/ 377591 w 859420"/>
                <a:gd name="connsiteY2" fmla="*/ 20276 h 634882"/>
                <a:gd name="connsiteX3" fmla="*/ 303519 w 859420"/>
                <a:gd name="connsiteY3" fmla="*/ 19 h 634882"/>
                <a:gd name="connsiteX4" fmla="*/ 286408 w 859420"/>
                <a:gd name="connsiteY4" fmla="*/ 5060 h 634882"/>
                <a:gd name="connsiteX5" fmla="*/ 141010 w 859420"/>
                <a:gd name="connsiteY5" fmla="*/ 51163 h 634882"/>
                <a:gd name="connsiteX6" fmla="*/ 54393 w 859420"/>
                <a:gd name="connsiteY6" fmla="*/ 116065 h 634882"/>
                <a:gd name="connsiteX7" fmla="*/ 26993 w 859420"/>
                <a:gd name="connsiteY7" fmla="*/ 192525 h 634882"/>
                <a:gd name="connsiteX8" fmla="*/ 27133 w 859420"/>
                <a:gd name="connsiteY8" fmla="*/ 206018 h 634882"/>
                <a:gd name="connsiteX9" fmla="*/ 0 w 859420"/>
                <a:gd name="connsiteY9" fmla="*/ 206018 h 634882"/>
                <a:gd name="connsiteX10" fmla="*/ 45925 w 859420"/>
                <a:gd name="connsiteY10" fmla="*/ 248177 h 634882"/>
                <a:gd name="connsiteX11" fmla="*/ 592887 w 859420"/>
                <a:gd name="connsiteY11" fmla="*/ 359991 h 634882"/>
                <a:gd name="connsiteX12" fmla="*/ 859420 w 859420"/>
                <a:gd name="connsiteY12" fmla="*/ 634882 h 634882"/>
                <a:gd name="connsiteX13" fmla="*/ 811576 w 859420"/>
                <a:gd name="connsiteY13" fmla="*/ 257880 h 634882"/>
                <a:gd name="connsiteX14" fmla="*/ 845538 w 859420"/>
                <a:gd name="connsiteY14" fmla="*/ 206018 h 634882"/>
                <a:gd name="connsiteX15" fmla="*/ 850999 w 859420"/>
                <a:gd name="connsiteY15" fmla="*/ 199915 h 634882"/>
                <a:gd name="connsiteX16" fmla="*/ 847513 w 859420"/>
                <a:gd name="connsiteY16" fmla="*/ 179488 h 634882"/>
                <a:gd name="connsiteX17" fmla="*/ 752274 w 859420"/>
                <a:gd name="connsiteY17" fmla="*/ 57322 h 634882"/>
                <a:gd name="connsiteX18" fmla="*/ 705583 w 859420"/>
                <a:gd name="connsiteY18" fmla="*/ 42636 h 634882"/>
                <a:gd name="connsiteX19" fmla="*/ 572939 w 859420"/>
                <a:gd name="connsiteY19" fmla="*/ 0 h 634882"/>
                <a:gd name="connsiteX0" fmla="*/ 545946 w 832427"/>
                <a:gd name="connsiteY0" fmla="*/ 0 h 634882"/>
                <a:gd name="connsiteX1" fmla="*/ 543653 w 832427"/>
                <a:gd name="connsiteY1" fmla="*/ 1535 h 634882"/>
                <a:gd name="connsiteX2" fmla="*/ 350598 w 832427"/>
                <a:gd name="connsiteY2" fmla="*/ 20276 h 634882"/>
                <a:gd name="connsiteX3" fmla="*/ 276526 w 832427"/>
                <a:gd name="connsiteY3" fmla="*/ 19 h 634882"/>
                <a:gd name="connsiteX4" fmla="*/ 259415 w 832427"/>
                <a:gd name="connsiteY4" fmla="*/ 5060 h 634882"/>
                <a:gd name="connsiteX5" fmla="*/ 114017 w 832427"/>
                <a:gd name="connsiteY5" fmla="*/ 51163 h 634882"/>
                <a:gd name="connsiteX6" fmla="*/ 27400 w 832427"/>
                <a:gd name="connsiteY6" fmla="*/ 116065 h 634882"/>
                <a:gd name="connsiteX7" fmla="*/ 0 w 832427"/>
                <a:gd name="connsiteY7" fmla="*/ 192525 h 634882"/>
                <a:gd name="connsiteX8" fmla="*/ 140 w 832427"/>
                <a:gd name="connsiteY8" fmla="*/ 206018 h 634882"/>
                <a:gd name="connsiteX9" fmla="*/ 18932 w 832427"/>
                <a:gd name="connsiteY9" fmla="*/ 248177 h 634882"/>
                <a:gd name="connsiteX10" fmla="*/ 565894 w 832427"/>
                <a:gd name="connsiteY10" fmla="*/ 359991 h 634882"/>
                <a:gd name="connsiteX11" fmla="*/ 832427 w 832427"/>
                <a:gd name="connsiteY11" fmla="*/ 634882 h 634882"/>
                <a:gd name="connsiteX12" fmla="*/ 784583 w 832427"/>
                <a:gd name="connsiteY12" fmla="*/ 257880 h 634882"/>
                <a:gd name="connsiteX13" fmla="*/ 818545 w 832427"/>
                <a:gd name="connsiteY13" fmla="*/ 206018 h 634882"/>
                <a:gd name="connsiteX14" fmla="*/ 824006 w 832427"/>
                <a:gd name="connsiteY14" fmla="*/ 199915 h 634882"/>
                <a:gd name="connsiteX15" fmla="*/ 820520 w 832427"/>
                <a:gd name="connsiteY15" fmla="*/ 179488 h 634882"/>
                <a:gd name="connsiteX16" fmla="*/ 725281 w 832427"/>
                <a:gd name="connsiteY16" fmla="*/ 57322 h 634882"/>
                <a:gd name="connsiteX17" fmla="*/ 678590 w 832427"/>
                <a:gd name="connsiteY17" fmla="*/ 42636 h 634882"/>
                <a:gd name="connsiteX18" fmla="*/ 545946 w 832427"/>
                <a:gd name="connsiteY18" fmla="*/ 0 h 634882"/>
                <a:gd name="connsiteX0" fmla="*/ 550722 w 837203"/>
                <a:gd name="connsiteY0" fmla="*/ 0 h 634882"/>
                <a:gd name="connsiteX1" fmla="*/ 548429 w 837203"/>
                <a:gd name="connsiteY1" fmla="*/ 1535 h 634882"/>
                <a:gd name="connsiteX2" fmla="*/ 355374 w 837203"/>
                <a:gd name="connsiteY2" fmla="*/ 20276 h 634882"/>
                <a:gd name="connsiteX3" fmla="*/ 281302 w 837203"/>
                <a:gd name="connsiteY3" fmla="*/ 19 h 634882"/>
                <a:gd name="connsiteX4" fmla="*/ 264191 w 837203"/>
                <a:gd name="connsiteY4" fmla="*/ 5060 h 634882"/>
                <a:gd name="connsiteX5" fmla="*/ 118793 w 837203"/>
                <a:gd name="connsiteY5" fmla="*/ 51163 h 634882"/>
                <a:gd name="connsiteX6" fmla="*/ 32176 w 837203"/>
                <a:gd name="connsiteY6" fmla="*/ 116065 h 634882"/>
                <a:gd name="connsiteX7" fmla="*/ 4776 w 837203"/>
                <a:gd name="connsiteY7" fmla="*/ 192525 h 634882"/>
                <a:gd name="connsiteX8" fmla="*/ 0 w 837203"/>
                <a:gd name="connsiteY8" fmla="*/ 218308 h 634882"/>
                <a:gd name="connsiteX9" fmla="*/ 23708 w 837203"/>
                <a:gd name="connsiteY9" fmla="*/ 248177 h 634882"/>
                <a:gd name="connsiteX10" fmla="*/ 570670 w 837203"/>
                <a:gd name="connsiteY10" fmla="*/ 359991 h 634882"/>
                <a:gd name="connsiteX11" fmla="*/ 837203 w 837203"/>
                <a:gd name="connsiteY11" fmla="*/ 634882 h 634882"/>
                <a:gd name="connsiteX12" fmla="*/ 789359 w 837203"/>
                <a:gd name="connsiteY12" fmla="*/ 257880 h 634882"/>
                <a:gd name="connsiteX13" fmla="*/ 823321 w 837203"/>
                <a:gd name="connsiteY13" fmla="*/ 206018 h 634882"/>
                <a:gd name="connsiteX14" fmla="*/ 828782 w 837203"/>
                <a:gd name="connsiteY14" fmla="*/ 199915 h 634882"/>
                <a:gd name="connsiteX15" fmla="*/ 825296 w 837203"/>
                <a:gd name="connsiteY15" fmla="*/ 179488 h 634882"/>
                <a:gd name="connsiteX16" fmla="*/ 730057 w 837203"/>
                <a:gd name="connsiteY16" fmla="*/ 57322 h 634882"/>
                <a:gd name="connsiteX17" fmla="*/ 683366 w 837203"/>
                <a:gd name="connsiteY17" fmla="*/ 42636 h 634882"/>
                <a:gd name="connsiteX18" fmla="*/ 550722 w 837203"/>
                <a:gd name="connsiteY18" fmla="*/ 0 h 634882"/>
                <a:gd name="connsiteX0" fmla="*/ 550722 w 837203"/>
                <a:gd name="connsiteY0" fmla="*/ 0 h 634882"/>
                <a:gd name="connsiteX1" fmla="*/ 548429 w 837203"/>
                <a:gd name="connsiteY1" fmla="*/ 1535 h 634882"/>
                <a:gd name="connsiteX2" fmla="*/ 355374 w 837203"/>
                <a:gd name="connsiteY2" fmla="*/ 20276 h 634882"/>
                <a:gd name="connsiteX3" fmla="*/ 281302 w 837203"/>
                <a:gd name="connsiteY3" fmla="*/ 19 h 634882"/>
                <a:gd name="connsiteX4" fmla="*/ 264191 w 837203"/>
                <a:gd name="connsiteY4" fmla="*/ 5060 h 634882"/>
                <a:gd name="connsiteX5" fmla="*/ 118793 w 837203"/>
                <a:gd name="connsiteY5" fmla="*/ 51163 h 634882"/>
                <a:gd name="connsiteX6" fmla="*/ 32176 w 837203"/>
                <a:gd name="connsiteY6" fmla="*/ 116065 h 634882"/>
                <a:gd name="connsiteX7" fmla="*/ 4776 w 837203"/>
                <a:gd name="connsiteY7" fmla="*/ 192525 h 634882"/>
                <a:gd name="connsiteX8" fmla="*/ 0 w 837203"/>
                <a:gd name="connsiteY8" fmla="*/ 218308 h 634882"/>
                <a:gd name="connsiteX9" fmla="*/ 23708 w 837203"/>
                <a:gd name="connsiteY9" fmla="*/ 248177 h 634882"/>
                <a:gd name="connsiteX10" fmla="*/ 570670 w 837203"/>
                <a:gd name="connsiteY10" fmla="*/ 359991 h 634882"/>
                <a:gd name="connsiteX11" fmla="*/ 837203 w 837203"/>
                <a:gd name="connsiteY11" fmla="*/ 634882 h 634882"/>
                <a:gd name="connsiteX12" fmla="*/ 789359 w 837203"/>
                <a:gd name="connsiteY12" fmla="*/ 257880 h 634882"/>
                <a:gd name="connsiteX13" fmla="*/ 835612 w 837203"/>
                <a:gd name="connsiteY13" fmla="*/ 225682 h 634882"/>
                <a:gd name="connsiteX14" fmla="*/ 828782 w 837203"/>
                <a:gd name="connsiteY14" fmla="*/ 199915 h 634882"/>
                <a:gd name="connsiteX15" fmla="*/ 825296 w 837203"/>
                <a:gd name="connsiteY15" fmla="*/ 179488 h 634882"/>
                <a:gd name="connsiteX16" fmla="*/ 730057 w 837203"/>
                <a:gd name="connsiteY16" fmla="*/ 57322 h 634882"/>
                <a:gd name="connsiteX17" fmla="*/ 683366 w 837203"/>
                <a:gd name="connsiteY17" fmla="*/ 42636 h 634882"/>
                <a:gd name="connsiteX18" fmla="*/ 550722 w 837203"/>
                <a:gd name="connsiteY18" fmla="*/ 0 h 63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37203" h="634882">
                  <a:moveTo>
                    <a:pt x="550722" y="0"/>
                  </a:moveTo>
                  <a:cubicBezTo>
                    <a:pt x="549964" y="531"/>
                    <a:pt x="549263" y="1232"/>
                    <a:pt x="548429" y="1535"/>
                  </a:cubicBezTo>
                  <a:cubicBezTo>
                    <a:pt x="485707" y="24540"/>
                    <a:pt x="421185" y="30111"/>
                    <a:pt x="355374" y="20276"/>
                  </a:cubicBezTo>
                  <a:cubicBezTo>
                    <a:pt x="330001" y="16486"/>
                    <a:pt x="304950" y="10536"/>
                    <a:pt x="281302" y="19"/>
                  </a:cubicBezTo>
                  <a:lnTo>
                    <a:pt x="264191" y="5060"/>
                  </a:lnTo>
                  <a:cubicBezTo>
                    <a:pt x="215605" y="20087"/>
                    <a:pt x="167739" y="37255"/>
                    <a:pt x="118793" y="51163"/>
                  </a:cubicBezTo>
                  <a:cubicBezTo>
                    <a:pt x="81805" y="61680"/>
                    <a:pt x="53267" y="84287"/>
                    <a:pt x="32176" y="116065"/>
                  </a:cubicBezTo>
                  <a:cubicBezTo>
                    <a:pt x="16828" y="139183"/>
                    <a:pt x="8263" y="164992"/>
                    <a:pt x="4776" y="192525"/>
                  </a:cubicBezTo>
                  <a:cubicBezTo>
                    <a:pt x="4823" y="197023"/>
                    <a:pt x="-47" y="213810"/>
                    <a:pt x="0" y="218308"/>
                  </a:cubicBezTo>
                  <a:lnTo>
                    <a:pt x="23708" y="248177"/>
                  </a:lnTo>
                  <a:cubicBezTo>
                    <a:pt x="174018" y="363024"/>
                    <a:pt x="374333" y="409542"/>
                    <a:pt x="570670" y="359991"/>
                  </a:cubicBezTo>
                  <a:lnTo>
                    <a:pt x="837203" y="634882"/>
                  </a:lnTo>
                  <a:lnTo>
                    <a:pt x="789359" y="257880"/>
                  </a:lnTo>
                  <a:lnTo>
                    <a:pt x="835612" y="225682"/>
                  </a:lnTo>
                  <a:lnTo>
                    <a:pt x="828782" y="199915"/>
                  </a:lnTo>
                  <a:cubicBezTo>
                    <a:pt x="827437" y="193150"/>
                    <a:pt x="826660" y="186253"/>
                    <a:pt x="825296" y="179488"/>
                  </a:cubicBezTo>
                  <a:cubicBezTo>
                    <a:pt x="813945" y="122924"/>
                    <a:pt x="783152" y="81425"/>
                    <a:pt x="730057" y="57322"/>
                  </a:cubicBezTo>
                  <a:cubicBezTo>
                    <a:pt x="715087" y="50538"/>
                    <a:pt x="698885" y="47639"/>
                    <a:pt x="683366" y="42636"/>
                  </a:cubicBezTo>
                  <a:lnTo>
                    <a:pt x="550722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36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C6242013-1853-4A58-84A0-2A14102990EE}"/>
              </a:ext>
            </a:extLst>
          </p:cNvPr>
          <p:cNvGrpSpPr/>
          <p:nvPr/>
        </p:nvGrpSpPr>
        <p:grpSpPr>
          <a:xfrm>
            <a:off x="9336730" y="5335051"/>
            <a:ext cx="765430" cy="1115952"/>
            <a:chOff x="9336730" y="5335051"/>
            <a:chExt cx="765430" cy="1115952"/>
          </a:xfrm>
        </p:grpSpPr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8207CE42-75D7-4B70-8172-516635903EAA}"/>
                </a:ext>
              </a:extLst>
            </p:cNvPr>
            <p:cNvSpPr/>
            <p:nvPr/>
          </p:nvSpPr>
          <p:spPr>
            <a:xfrm>
              <a:off x="9399314" y="5948714"/>
              <a:ext cx="288935" cy="337541"/>
            </a:xfrm>
            <a:custGeom>
              <a:avLst/>
              <a:gdLst>
                <a:gd name="connsiteX0" fmla="*/ 199375 w 626548"/>
                <a:gd name="connsiteY0" fmla="*/ 593707 h 731948"/>
                <a:gd name="connsiteX1" fmla="*/ 125009 w 626548"/>
                <a:gd name="connsiteY1" fmla="*/ 737169 h 731948"/>
                <a:gd name="connsiteX2" fmla="*/ 6726 w 626548"/>
                <a:gd name="connsiteY2" fmla="*/ 526953 h 731948"/>
                <a:gd name="connsiteX3" fmla="*/ 148432 w 626548"/>
                <a:gd name="connsiteY3" fmla="*/ 239444 h 731948"/>
                <a:gd name="connsiteX4" fmla="*/ 265543 w 626548"/>
                <a:gd name="connsiteY4" fmla="*/ 156294 h 731948"/>
                <a:gd name="connsiteX5" fmla="*/ 379142 w 626548"/>
                <a:gd name="connsiteY5" fmla="*/ 536 h 731948"/>
                <a:gd name="connsiteX6" fmla="*/ 390268 w 626548"/>
                <a:gd name="connsiteY6" fmla="*/ 4049 h 731948"/>
                <a:gd name="connsiteX7" fmla="*/ 599898 w 626548"/>
                <a:gd name="connsiteY7" fmla="*/ 108279 h 731948"/>
                <a:gd name="connsiteX8" fmla="*/ 626833 w 626548"/>
                <a:gd name="connsiteY8" fmla="*/ 139313 h 731948"/>
                <a:gd name="connsiteX9" fmla="*/ 630347 w 626548"/>
                <a:gd name="connsiteY9" fmla="*/ 172105 h 731948"/>
                <a:gd name="connsiteX10" fmla="*/ 630347 w 626548"/>
                <a:gd name="connsiteY10" fmla="*/ 247056 h 731948"/>
                <a:gd name="connsiteX11" fmla="*/ 478101 w 626548"/>
                <a:gd name="connsiteY11" fmla="*/ 485379 h 731948"/>
                <a:gd name="connsiteX12" fmla="*/ 309460 w 626548"/>
                <a:gd name="connsiteY12" fmla="*/ 552132 h 731948"/>
                <a:gd name="connsiteX13" fmla="*/ 199375 w 626548"/>
                <a:gd name="connsiteY13" fmla="*/ 593707 h 73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6548" h="731948">
                  <a:moveTo>
                    <a:pt x="199375" y="593707"/>
                  </a:moveTo>
                  <a:cubicBezTo>
                    <a:pt x="144918" y="626499"/>
                    <a:pt x="120910" y="671586"/>
                    <a:pt x="125009" y="737169"/>
                  </a:cubicBezTo>
                  <a:cubicBezTo>
                    <a:pt x="66453" y="680955"/>
                    <a:pt x="19609" y="602490"/>
                    <a:pt x="6726" y="526953"/>
                  </a:cubicBezTo>
                  <a:cubicBezTo>
                    <a:pt x="-886" y="514071"/>
                    <a:pt x="-31335" y="317909"/>
                    <a:pt x="148432" y="239444"/>
                  </a:cubicBezTo>
                  <a:cubicBezTo>
                    <a:pt x="206988" y="209580"/>
                    <a:pt x="226311" y="183816"/>
                    <a:pt x="265543" y="156294"/>
                  </a:cubicBezTo>
                  <a:cubicBezTo>
                    <a:pt x="321757" y="117648"/>
                    <a:pt x="363332" y="68461"/>
                    <a:pt x="379142" y="536"/>
                  </a:cubicBezTo>
                  <a:cubicBezTo>
                    <a:pt x="383826" y="-1221"/>
                    <a:pt x="386754" y="1707"/>
                    <a:pt x="390268" y="4049"/>
                  </a:cubicBezTo>
                  <a:cubicBezTo>
                    <a:pt x="453508" y="51480"/>
                    <a:pt x="524946" y="83685"/>
                    <a:pt x="599898" y="108279"/>
                  </a:cubicBezTo>
                  <a:cubicBezTo>
                    <a:pt x="616293" y="113549"/>
                    <a:pt x="628590" y="118819"/>
                    <a:pt x="626833" y="139313"/>
                  </a:cubicBezTo>
                  <a:cubicBezTo>
                    <a:pt x="626248" y="143412"/>
                    <a:pt x="630347" y="170933"/>
                    <a:pt x="630347" y="172105"/>
                  </a:cubicBezTo>
                  <a:cubicBezTo>
                    <a:pt x="632103" y="197283"/>
                    <a:pt x="632689" y="221877"/>
                    <a:pt x="630347" y="247056"/>
                  </a:cubicBezTo>
                  <a:cubicBezTo>
                    <a:pt x="622149" y="353628"/>
                    <a:pt x="560080" y="426237"/>
                    <a:pt x="478101" y="485379"/>
                  </a:cubicBezTo>
                  <a:cubicBezTo>
                    <a:pt x="427743" y="522269"/>
                    <a:pt x="368602" y="537493"/>
                    <a:pt x="309460" y="552132"/>
                  </a:cubicBezTo>
                  <a:cubicBezTo>
                    <a:pt x="270813" y="560916"/>
                    <a:pt x="232752" y="570870"/>
                    <a:pt x="199375" y="593707"/>
                  </a:cubicBezTo>
                  <a:close/>
                </a:path>
              </a:pathLst>
            </a:custGeom>
            <a:solidFill>
              <a:srgbClr val="02020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BFF1908-932B-472C-83EC-10A79DE03577}"/>
                </a:ext>
              </a:extLst>
            </p:cNvPr>
            <p:cNvSpPr/>
            <p:nvPr/>
          </p:nvSpPr>
          <p:spPr>
            <a:xfrm>
              <a:off x="9453674" y="5335051"/>
              <a:ext cx="534665" cy="407749"/>
            </a:xfrm>
            <a:custGeom>
              <a:avLst/>
              <a:gdLst>
                <a:gd name="connsiteX0" fmla="*/ 27626 w 1159406"/>
                <a:gd name="connsiteY0" fmla="*/ 830596 h 884194"/>
                <a:gd name="connsiteX1" fmla="*/ 33482 w 1159406"/>
                <a:gd name="connsiteY1" fmla="*/ 458181 h 884194"/>
                <a:gd name="connsiteX2" fmla="*/ 337973 w 1159406"/>
                <a:gd name="connsiteY2" fmla="*/ 124412 h 884194"/>
                <a:gd name="connsiteX3" fmla="*/ 364908 w 1159406"/>
                <a:gd name="connsiteY3" fmla="*/ 102746 h 884194"/>
                <a:gd name="connsiteX4" fmla="*/ 774800 w 1159406"/>
                <a:gd name="connsiteY4" fmla="*/ 94548 h 884194"/>
                <a:gd name="connsiteX5" fmla="*/ 802907 w 1159406"/>
                <a:gd name="connsiteY5" fmla="*/ 115043 h 884194"/>
                <a:gd name="connsiteX6" fmla="*/ 1157755 w 1159406"/>
                <a:gd name="connsiteY6" fmla="*/ 575878 h 884194"/>
                <a:gd name="connsiteX7" fmla="*/ 1125550 w 1159406"/>
                <a:gd name="connsiteY7" fmla="*/ 854018 h 884194"/>
                <a:gd name="connsiteX8" fmla="*/ 1111496 w 1159406"/>
                <a:gd name="connsiteY8" fmla="*/ 866315 h 884194"/>
                <a:gd name="connsiteX9" fmla="*/ 1091587 w 1159406"/>
                <a:gd name="connsiteY9" fmla="*/ 887981 h 884194"/>
                <a:gd name="connsiteX10" fmla="*/ 1062895 w 1159406"/>
                <a:gd name="connsiteY10" fmla="*/ 870414 h 884194"/>
                <a:gd name="connsiteX11" fmla="*/ 1031860 w 1159406"/>
                <a:gd name="connsiteY11" fmla="*/ 767941 h 884194"/>
                <a:gd name="connsiteX12" fmla="*/ 1031860 w 1159406"/>
                <a:gd name="connsiteY12" fmla="*/ 753302 h 884194"/>
                <a:gd name="connsiteX13" fmla="*/ 1013122 w 1159406"/>
                <a:gd name="connsiteY13" fmla="*/ 738078 h 884194"/>
                <a:gd name="connsiteX14" fmla="*/ 756647 w 1159406"/>
                <a:gd name="connsiteY14" fmla="*/ 783166 h 884194"/>
                <a:gd name="connsiteX15" fmla="*/ 617284 w 1159406"/>
                <a:gd name="connsiteY15" fmla="*/ 790192 h 884194"/>
                <a:gd name="connsiteX16" fmla="*/ 210906 w 1159406"/>
                <a:gd name="connsiteY16" fmla="*/ 756816 h 884194"/>
                <a:gd name="connsiteX17" fmla="*/ 125415 w 1159406"/>
                <a:gd name="connsiteY17" fmla="*/ 736907 h 884194"/>
                <a:gd name="connsiteX18" fmla="*/ 111361 w 1159406"/>
                <a:gd name="connsiteY18" fmla="*/ 749203 h 884194"/>
                <a:gd name="connsiteX19" fmla="*/ 69201 w 1159406"/>
                <a:gd name="connsiteY19" fmla="*/ 876270 h 884194"/>
                <a:gd name="connsiteX20" fmla="*/ 31725 w 1159406"/>
                <a:gd name="connsiteY20" fmla="*/ 869829 h 884194"/>
                <a:gd name="connsiteX21" fmla="*/ 27626 w 1159406"/>
                <a:gd name="connsiteY21" fmla="*/ 830596 h 88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9406" h="884194">
                  <a:moveTo>
                    <a:pt x="27626" y="830596"/>
                  </a:moveTo>
                  <a:cubicBezTo>
                    <a:pt x="-9849" y="705872"/>
                    <a:pt x="-10435" y="581148"/>
                    <a:pt x="33482" y="458181"/>
                  </a:cubicBezTo>
                  <a:cubicBezTo>
                    <a:pt x="88525" y="305350"/>
                    <a:pt x="190997" y="194093"/>
                    <a:pt x="337973" y="124412"/>
                  </a:cubicBezTo>
                  <a:cubicBezTo>
                    <a:pt x="349098" y="119142"/>
                    <a:pt x="357296" y="112115"/>
                    <a:pt x="364908" y="102746"/>
                  </a:cubicBezTo>
                  <a:cubicBezTo>
                    <a:pt x="467381" y="-30761"/>
                    <a:pt x="667057" y="-34860"/>
                    <a:pt x="774800" y="94548"/>
                  </a:cubicBezTo>
                  <a:cubicBezTo>
                    <a:pt x="782998" y="103917"/>
                    <a:pt x="791781" y="110359"/>
                    <a:pt x="802907" y="115043"/>
                  </a:cubicBezTo>
                  <a:cubicBezTo>
                    <a:pt x="1004924" y="204048"/>
                    <a:pt x="1123793" y="358050"/>
                    <a:pt x="1157755" y="575878"/>
                  </a:cubicBezTo>
                  <a:cubicBezTo>
                    <a:pt x="1172394" y="670739"/>
                    <a:pt x="1161269" y="764428"/>
                    <a:pt x="1125550" y="854018"/>
                  </a:cubicBezTo>
                  <a:cubicBezTo>
                    <a:pt x="1117352" y="854018"/>
                    <a:pt x="1113838" y="858703"/>
                    <a:pt x="1111496" y="866315"/>
                  </a:cubicBezTo>
                  <a:cubicBezTo>
                    <a:pt x="1108568" y="876270"/>
                    <a:pt x="1104470" y="886810"/>
                    <a:pt x="1091587" y="887981"/>
                  </a:cubicBezTo>
                  <a:cubicBezTo>
                    <a:pt x="1078119" y="889152"/>
                    <a:pt x="1069336" y="880954"/>
                    <a:pt x="1062895" y="870414"/>
                  </a:cubicBezTo>
                  <a:cubicBezTo>
                    <a:pt x="1044742" y="838794"/>
                    <a:pt x="1029518" y="806002"/>
                    <a:pt x="1031860" y="767941"/>
                  </a:cubicBezTo>
                  <a:cubicBezTo>
                    <a:pt x="1031860" y="763257"/>
                    <a:pt x="1031275" y="757987"/>
                    <a:pt x="1031860" y="753302"/>
                  </a:cubicBezTo>
                  <a:cubicBezTo>
                    <a:pt x="1033617" y="738078"/>
                    <a:pt x="1028347" y="733979"/>
                    <a:pt x="1013122" y="738078"/>
                  </a:cubicBezTo>
                  <a:cubicBezTo>
                    <a:pt x="928802" y="760329"/>
                    <a:pt x="843310" y="774968"/>
                    <a:pt x="756647" y="783166"/>
                  </a:cubicBezTo>
                  <a:cubicBezTo>
                    <a:pt x="710388" y="787850"/>
                    <a:pt x="663544" y="789021"/>
                    <a:pt x="617284" y="790192"/>
                  </a:cubicBezTo>
                  <a:cubicBezTo>
                    <a:pt x="480264" y="793120"/>
                    <a:pt x="344999" y="783751"/>
                    <a:pt x="210906" y="756816"/>
                  </a:cubicBezTo>
                  <a:cubicBezTo>
                    <a:pt x="182214" y="750960"/>
                    <a:pt x="153522" y="745105"/>
                    <a:pt x="125415" y="736907"/>
                  </a:cubicBezTo>
                  <a:cubicBezTo>
                    <a:pt x="113118" y="733393"/>
                    <a:pt x="108434" y="735735"/>
                    <a:pt x="111361" y="749203"/>
                  </a:cubicBezTo>
                  <a:cubicBezTo>
                    <a:pt x="120730" y="798976"/>
                    <a:pt x="95551" y="838208"/>
                    <a:pt x="69201" y="876270"/>
                  </a:cubicBezTo>
                  <a:cubicBezTo>
                    <a:pt x="56319" y="894422"/>
                    <a:pt x="40509" y="890323"/>
                    <a:pt x="31725" y="869829"/>
                  </a:cubicBezTo>
                  <a:cubicBezTo>
                    <a:pt x="25284" y="856946"/>
                    <a:pt x="32311" y="843478"/>
                    <a:pt x="27626" y="830596"/>
                  </a:cubicBezTo>
                  <a:close/>
                </a:path>
              </a:pathLst>
            </a:custGeom>
            <a:solidFill>
              <a:srgbClr val="02020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0A1B91CC-F07B-45B0-A141-F7F4C775DF4E}"/>
                </a:ext>
              </a:extLst>
            </p:cNvPr>
            <p:cNvSpPr/>
            <p:nvPr/>
          </p:nvSpPr>
          <p:spPr>
            <a:xfrm>
              <a:off x="9336730" y="6180113"/>
              <a:ext cx="765430" cy="270890"/>
            </a:xfrm>
            <a:custGeom>
              <a:avLst/>
              <a:gdLst>
                <a:gd name="connsiteX0" fmla="*/ 329985 w 1651276"/>
                <a:gd name="connsiteY0" fmla="*/ 91933 h 310346"/>
                <a:gd name="connsiteX1" fmla="*/ 488672 w 1651276"/>
                <a:gd name="connsiteY1" fmla="*/ 141120 h 310346"/>
                <a:gd name="connsiteX2" fmla="*/ 708842 w 1651276"/>
                <a:gd name="connsiteY2" fmla="*/ 193234 h 310346"/>
                <a:gd name="connsiteX3" fmla="*/ 936624 w 1651276"/>
                <a:gd name="connsiteY3" fmla="*/ 205531 h 310346"/>
                <a:gd name="connsiteX4" fmla="*/ 1142156 w 1651276"/>
                <a:gd name="connsiteY4" fmla="*/ 176839 h 310346"/>
                <a:gd name="connsiteX5" fmla="*/ 1402144 w 1651276"/>
                <a:gd name="connsiteY5" fmla="*/ 41575 h 310346"/>
                <a:gd name="connsiteX6" fmla="*/ 1492905 w 1651276"/>
                <a:gd name="connsiteY6" fmla="*/ 0 h 310346"/>
                <a:gd name="connsiteX7" fmla="*/ 1653934 w 1651276"/>
                <a:gd name="connsiteY7" fmla="*/ 252376 h 310346"/>
                <a:gd name="connsiteX8" fmla="*/ 1653934 w 1651276"/>
                <a:gd name="connsiteY8" fmla="*/ 312689 h 310346"/>
                <a:gd name="connsiteX9" fmla="*/ 29594 w 1651276"/>
                <a:gd name="connsiteY9" fmla="*/ 312689 h 310346"/>
                <a:gd name="connsiteX10" fmla="*/ 316 w 1651276"/>
                <a:gd name="connsiteY10" fmla="*/ 283411 h 310346"/>
                <a:gd name="connsiteX11" fmla="*/ 87564 w 1651276"/>
                <a:gd name="connsiteY11" fmla="*/ 61484 h 310346"/>
                <a:gd name="connsiteX12" fmla="*/ 120941 w 1651276"/>
                <a:gd name="connsiteY12" fmla="*/ 24008 h 310346"/>
                <a:gd name="connsiteX13" fmla="*/ 156660 w 1651276"/>
                <a:gd name="connsiteY13" fmla="*/ 35134 h 310346"/>
                <a:gd name="connsiteX14" fmla="*/ 185352 w 1651276"/>
                <a:gd name="connsiteY14" fmla="*/ 125895 h 310346"/>
                <a:gd name="connsiteX15" fmla="*/ 249764 w 1651276"/>
                <a:gd name="connsiteY15" fmla="*/ 221342 h 310346"/>
                <a:gd name="connsiteX16" fmla="*/ 305392 w 1651276"/>
                <a:gd name="connsiteY16" fmla="*/ 102473 h 310346"/>
                <a:gd name="connsiteX17" fmla="*/ 329985 w 1651276"/>
                <a:gd name="connsiteY17" fmla="*/ 91933 h 310346"/>
                <a:gd name="connsiteX0" fmla="*/ 329755 w 1654483"/>
                <a:gd name="connsiteY0" fmla="*/ 91933 h 493277"/>
                <a:gd name="connsiteX1" fmla="*/ 488442 w 1654483"/>
                <a:gd name="connsiteY1" fmla="*/ 141120 h 493277"/>
                <a:gd name="connsiteX2" fmla="*/ 708612 w 1654483"/>
                <a:gd name="connsiteY2" fmla="*/ 193234 h 493277"/>
                <a:gd name="connsiteX3" fmla="*/ 936394 w 1654483"/>
                <a:gd name="connsiteY3" fmla="*/ 205531 h 493277"/>
                <a:gd name="connsiteX4" fmla="*/ 1141926 w 1654483"/>
                <a:gd name="connsiteY4" fmla="*/ 176839 h 493277"/>
                <a:gd name="connsiteX5" fmla="*/ 1401914 w 1654483"/>
                <a:gd name="connsiteY5" fmla="*/ 41575 h 493277"/>
                <a:gd name="connsiteX6" fmla="*/ 1492675 w 1654483"/>
                <a:gd name="connsiteY6" fmla="*/ 0 h 493277"/>
                <a:gd name="connsiteX7" fmla="*/ 1653704 w 1654483"/>
                <a:gd name="connsiteY7" fmla="*/ 252376 h 493277"/>
                <a:gd name="connsiteX8" fmla="*/ 1653704 w 1654483"/>
                <a:gd name="connsiteY8" fmla="*/ 312689 h 493277"/>
                <a:gd name="connsiteX9" fmla="*/ 29364 w 1654483"/>
                <a:gd name="connsiteY9" fmla="*/ 312689 h 493277"/>
                <a:gd name="connsiteX10" fmla="*/ 86 w 1654483"/>
                <a:gd name="connsiteY10" fmla="*/ 283411 h 493277"/>
                <a:gd name="connsiteX11" fmla="*/ 87334 w 1654483"/>
                <a:gd name="connsiteY11" fmla="*/ 61484 h 493277"/>
                <a:gd name="connsiteX12" fmla="*/ 120711 w 1654483"/>
                <a:gd name="connsiteY12" fmla="*/ 24008 h 493277"/>
                <a:gd name="connsiteX13" fmla="*/ 156430 w 1654483"/>
                <a:gd name="connsiteY13" fmla="*/ 35134 h 493277"/>
                <a:gd name="connsiteX14" fmla="*/ 185122 w 1654483"/>
                <a:gd name="connsiteY14" fmla="*/ 125895 h 493277"/>
                <a:gd name="connsiteX15" fmla="*/ 249534 w 1654483"/>
                <a:gd name="connsiteY15" fmla="*/ 221342 h 493277"/>
                <a:gd name="connsiteX16" fmla="*/ 305162 w 1654483"/>
                <a:gd name="connsiteY16" fmla="*/ 102473 h 493277"/>
                <a:gd name="connsiteX17" fmla="*/ 329755 w 1654483"/>
                <a:gd name="connsiteY17" fmla="*/ 91933 h 493277"/>
                <a:gd name="connsiteX0" fmla="*/ 329755 w 1654483"/>
                <a:gd name="connsiteY0" fmla="*/ 91933 h 582096"/>
                <a:gd name="connsiteX1" fmla="*/ 488442 w 1654483"/>
                <a:gd name="connsiteY1" fmla="*/ 141120 h 582096"/>
                <a:gd name="connsiteX2" fmla="*/ 708612 w 1654483"/>
                <a:gd name="connsiteY2" fmla="*/ 193234 h 582096"/>
                <a:gd name="connsiteX3" fmla="*/ 936394 w 1654483"/>
                <a:gd name="connsiteY3" fmla="*/ 205531 h 582096"/>
                <a:gd name="connsiteX4" fmla="*/ 1141926 w 1654483"/>
                <a:gd name="connsiteY4" fmla="*/ 176839 h 582096"/>
                <a:gd name="connsiteX5" fmla="*/ 1401914 w 1654483"/>
                <a:gd name="connsiteY5" fmla="*/ 41575 h 582096"/>
                <a:gd name="connsiteX6" fmla="*/ 1492675 w 1654483"/>
                <a:gd name="connsiteY6" fmla="*/ 0 h 582096"/>
                <a:gd name="connsiteX7" fmla="*/ 1653704 w 1654483"/>
                <a:gd name="connsiteY7" fmla="*/ 252376 h 582096"/>
                <a:gd name="connsiteX8" fmla="*/ 1653704 w 1654483"/>
                <a:gd name="connsiteY8" fmla="*/ 312689 h 582096"/>
                <a:gd name="connsiteX9" fmla="*/ 29364 w 1654483"/>
                <a:gd name="connsiteY9" fmla="*/ 312689 h 582096"/>
                <a:gd name="connsiteX10" fmla="*/ 86 w 1654483"/>
                <a:gd name="connsiteY10" fmla="*/ 283411 h 582096"/>
                <a:gd name="connsiteX11" fmla="*/ 87334 w 1654483"/>
                <a:gd name="connsiteY11" fmla="*/ 61484 h 582096"/>
                <a:gd name="connsiteX12" fmla="*/ 120711 w 1654483"/>
                <a:gd name="connsiteY12" fmla="*/ 24008 h 582096"/>
                <a:gd name="connsiteX13" fmla="*/ 156430 w 1654483"/>
                <a:gd name="connsiteY13" fmla="*/ 35134 h 582096"/>
                <a:gd name="connsiteX14" fmla="*/ 185122 w 1654483"/>
                <a:gd name="connsiteY14" fmla="*/ 125895 h 582096"/>
                <a:gd name="connsiteX15" fmla="*/ 249534 w 1654483"/>
                <a:gd name="connsiteY15" fmla="*/ 221342 h 582096"/>
                <a:gd name="connsiteX16" fmla="*/ 305162 w 1654483"/>
                <a:gd name="connsiteY16" fmla="*/ 102473 h 582096"/>
                <a:gd name="connsiteX17" fmla="*/ 329755 w 1654483"/>
                <a:gd name="connsiteY17" fmla="*/ 91933 h 582096"/>
                <a:gd name="connsiteX0" fmla="*/ 329755 w 1654483"/>
                <a:gd name="connsiteY0" fmla="*/ 91933 h 593578"/>
                <a:gd name="connsiteX1" fmla="*/ 488442 w 1654483"/>
                <a:gd name="connsiteY1" fmla="*/ 141120 h 593578"/>
                <a:gd name="connsiteX2" fmla="*/ 708612 w 1654483"/>
                <a:gd name="connsiteY2" fmla="*/ 193234 h 593578"/>
                <a:gd name="connsiteX3" fmla="*/ 936394 w 1654483"/>
                <a:gd name="connsiteY3" fmla="*/ 205531 h 593578"/>
                <a:gd name="connsiteX4" fmla="*/ 1141926 w 1654483"/>
                <a:gd name="connsiteY4" fmla="*/ 176839 h 593578"/>
                <a:gd name="connsiteX5" fmla="*/ 1401914 w 1654483"/>
                <a:gd name="connsiteY5" fmla="*/ 41575 h 593578"/>
                <a:gd name="connsiteX6" fmla="*/ 1492675 w 1654483"/>
                <a:gd name="connsiteY6" fmla="*/ 0 h 593578"/>
                <a:gd name="connsiteX7" fmla="*/ 1653704 w 1654483"/>
                <a:gd name="connsiteY7" fmla="*/ 252376 h 593578"/>
                <a:gd name="connsiteX8" fmla="*/ 1653704 w 1654483"/>
                <a:gd name="connsiteY8" fmla="*/ 312689 h 593578"/>
                <a:gd name="connsiteX9" fmla="*/ 29364 w 1654483"/>
                <a:gd name="connsiteY9" fmla="*/ 312689 h 593578"/>
                <a:gd name="connsiteX10" fmla="*/ 86 w 1654483"/>
                <a:gd name="connsiteY10" fmla="*/ 283411 h 593578"/>
                <a:gd name="connsiteX11" fmla="*/ 87334 w 1654483"/>
                <a:gd name="connsiteY11" fmla="*/ 61484 h 593578"/>
                <a:gd name="connsiteX12" fmla="*/ 120711 w 1654483"/>
                <a:gd name="connsiteY12" fmla="*/ 24008 h 593578"/>
                <a:gd name="connsiteX13" fmla="*/ 156430 w 1654483"/>
                <a:gd name="connsiteY13" fmla="*/ 35134 h 593578"/>
                <a:gd name="connsiteX14" fmla="*/ 185122 w 1654483"/>
                <a:gd name="connsiteY14" fmla="*/ 125895 h 593578"/>
                <a:gd name="connsiteX15" fmla="*/ 249534 w 1654483"/>
                <a:gd name="connsiteY15" fmla="*/ 221342 h 593578"/>
                <a:gd name="connsiteX16" fmla="*/ 305162 w 1654483"/>
                <a:gd name="connsiteY16" fmla="*/ 102473 h 593578"/>
                <a:gd name="connsiteX17" fmla="*/ 329755 w 1654483"/>
                <a:gd name="connsiteY17" fmla="*/ 91933 h 593578"/>
                <a:gd name="connsiteX0" fmla="*/ 329668 w 1654396"/>
                <a:gd name="connsiteY0" fmla="*/ 91933 h 312688"/>
                <a:gd name="connsiteX1" fmla="*/ 488355 w 1654396"/>
                <a:gd name="connsiteY1" fmla="*/ 141120 h 312688"/>
                <a:gd name="connsiteX2" fmla="*/ 708525 w 1654396"/>
                <a:gd name="connsiteY2" fmla="*/ 193234 h 312688"/>
                <a:gd name="connsiteX3" fmla="*/ 936307 w 1654396"/>
                <a:gd name="connsiteY3" fmla="*/ 205531 h 312688"/>
                <a:gd name="connsiteX4" fmla="*/ 1141839 w 1654396"/>
                <a:gd name="connsiteY4" fmla="*/ 176839 h 312688"/>
                <a:gd name="connsiteX5" fmla="*/ 1401827 w 1654396"/>
                <a:gd name="connsiteY5" fmla="*/ 41575 h 312688"/>
                <a:gd name="connsiteX6" fmla="*/ 1492588 w 1654396"/>
                <a:gd name="connsiteY6" fmla="*/ 0 h 312688"/>
                <a:gd name="connsiteX7" fmla="*/ 1653617 w 1654396"/>
                <a:gd name="connsiteY7" fmla="*/ 252376 h 312688"/>
                <a:gd name="connsiteX8" fmla="*/ 1653617 w 1654396"/>
                <a:gd name="connsiteY8" fmla="*/ 312689 h 312688"/>
                <a:gd name="connsiteX9" fmla="*/ -1 w 1654396"/>
                <a:gd name="connsiteY9" fmla="*/ 283411 h 312688"/>
                <a:gd name="connsiteX10" fmla="*/ 87247 w 1654396"/>
                <a:gd name="connsiteY10" fmla="*/ 61484 h 312688"/>
                <a:gd name="connsiteX11" fmla="*/ 120624 w 1654396"/>
                <a:gd name="connsiteY11" fmla="*/ 24008 h 312688"/>
                <a:gd name="connsiteX12" fmla="*/ 156343 w 1654396"/>
                <a:gd name="connsiteY12" fmla="*/ 35134 h 312688"/>
                <a:gd name="connsiteX13" fmla="*/ 185035 w 1654396"/>
                <a:gd name="connsiteY13" fmla="*/ 125895 h 312688"/>
                <a:gd name="connsiteX14" fmla="*/ 249447 w 1654396"/>
                <a:gd name="connsiteY14" fmla="*/ 221342 h 312688"/>
                <a:gd name="connsiteX15" fmla="*/ 305075 w 1654396"/>
                <a:gd name="connsiteY15" fmla="*/ 102473 h 312688"/>
                <a:gd name="connsiteX16" fmla="*/ 329668 w 1654396"/>
                <a:gd name="connsiteY16" fmla="*/ 91933 h 312688"/>
                <a:gd name="connsiteX0" fmla="*/ 329668 w 1654396"/>
                <a:gd name="connsiteY0" fmla="*/ 91933 h 440266"/>
                <a:gd name="connsiteX1" fmla="*/ 488355 w 1654396"/>
                <a:gd name="connsiteY1" fmla="*/ 141120 h 440266"/>
                <a:gd name="connsiteX2" fmla="*/ 708525 w 1654396"/>
                <a:gd name="connsiteY2" fmla="*/ 193234 h 440266"/>
                <a:gd name="connsiteX3" fmla="*/ 936307 w 1654396"/>
                <a:gd name="connsiteY3" fmla="*/ 205531 h 440266"/>
                <a:gd name="connsiteX4" fmla="*/ 1141839 w 1654396"/>
                <a:gd name="connsiteY4" fmla="*/ 176839 h 440266"/>
                <a:gd name="connsiteX5" fmla="*/ 1401827 w 1654396"/>
                <a:gd name="connsiteY5" fmla="*/ 41575 h 440266"/>
                <a:gd name="connsiteX6" fmla="*/ 1492588 w 1654396"/>
                <a:gd name="connsiteY6" fmla="*/ 0 h 440266"/>
                <a:gd name="connsiteX7" fmla="*/ 1653617 w 1654396"/>
                <a:gd name="connsiteY7" fmla="*/ 252376 h 440266"/>
                <a:gd name="connsiteX8" fmla="*/ 1653617 w 1654396"/>
                <a:gd name="connsiteY8" fmla="*/ 312689 h 440266"/>
                <a:gd name="connsiteX9" fmla="*/ -1 w 1654396"/>
                <a:gd name="connsiteY9" fmla="*/ 283411 h 440266"/>
                <a:gd name="connsiteX10" fmla="*/ 87247 w 1654396"/>
                <a:gd name="connsiteY10" fmla="*/ 61484 h 440266"/>
                <a:gd name="connsiteX11" fmla="*/ 120624 w 1654396"/>
                <a:gd name="connsiteY11" fmla="*/ 24008 h 440266"/>
                <a:gd name="connsiteX12" fmla="*/ 156343 w 1654396"/>
                <a:gd name="connsiteY12" fmla="*/ 35134 h 440266"/>
                <a:gd name="connsiteX13" fmla="*/ 185035 w 1654396"/>
                <a:gd name="connsiteY13" fmla="*/ 125895 h 440266"/>
                <a:gd name="connsiteX14" fmla="*/ 249447 w 1654396"/>
                <a:gd name="connsiteY14" fmla="*/ 221342 h 440266"/>
                <a:gd name="connsiteX15" fmla="*/ 305075 w 1654396"/>
                <a:gd name="connsiteY15" fmla="*/ 102473 h 440266"/>
                <a:gd name="connsiteX16" fmla="*/ 329668 w 1654396"/>
                <a:gd name="connsiteY16" fmla="*/ 91933 h 440266"/>
                <a:gd name="connsiteX0" fmla="*/ 335087 w 1659815"/>
                <a:gd name="connsiteY0" fmla="*/ 91933 h 448131"/>
                <a:gd name="connsiteX1" fmla="*/ 493774 w 1659815"/>
                <a:gd name="connsiteY1" fmla="*/ 141120 h 448131"/>
                <a:gd name="connsiteX2" fmla="*/ 713944 w 1659815"/>
                <a:gd name="connsiteY2" fmla="*/ 193234 h 448131"/>
                <a:gd name="connsiteX3" fmla="*/ 941726 w 1659815"/>
                <a:gd name="connsiteY3" fmla="*/ 205531 h 448131"/>
                <a:gd name="connsiteX4" fmla="*/ 1147258 w 1659815"/>
                <a:gd name="connsiteY4" fmla="*/ 176839 h 448131"/>
                <a:gd name="connsiteX5" fmla="*/ 1407246 w 1659815"/>
                <a:gd name="connsiteY5" fmla="*/ 41575 h 448131"/>
                <a:gd name="connsiteX6" fmla="*/ 1498007 w 1659815"/>
                <a:gd name="connsiteY6" fmla="*/ 0 h 448131"/>
                <a:gd name="connsiteX7" fmla="*/ 1659036 w 1659815"/>
                <a:gd name="connsiteY7" fmla="*/ 252376 h 448131"/>
                <a:gd name="connsiteX8" fmla="*/ 1659036 w 1659815"/>
                <a:gd name="connsiteY8" fmla="*/ 312689 h 448131"/>
                <a:gd name="connsiteX9" fmla="*/ 0 w 1659815"/>
                <a:gd name="connsiteY9" fmla="*/ 294247 h 448131"/>
                <a:gd name="connsiteX10" fmla="*/ 92666 w 1659815"/>
                <a:gd name="connsiteY10" fmla="*/ 61484 h 448131"/>
                <a:gd name="connsiteX11" fmla="*/ 126043 w 1659815"/>
                <a:gd name="connsiteY11" fmla="*/ 24008 h 448131"/>
                <a:gd name="connsiteX12" fmla="*/ 161762 w 1659815"/>
                <a:gd name="connsiteY12" fmla="*/ 35134 h 448131"/>
                <a:gd name="connsiteX13" fmla="*/ 190454 w 1659815"/>
                <a:gd name="connsiteY13" fmla="*/ 125895 h 448131"/>
                <a:gd name="connsiteX14" fmla="*/ 254866 w 1659815"/>
                <a:gd name="connsiteY14" fmla="*/ 221342 h 448131"/>
                <a:gd name="connsiteX15" fmla="*/ 310494 w 1659815"/>
                <a:gd name="connsiteY15" fmla="*/ 102473 h 448131"/>
                <a:gd name="connsiteX16" fmla="*/ 335087 w 1659815"/>
                <a:gd name="connsiteY16" fmla="*/ 91933 h 448131"/>
                <a:gd name="connsiteX0" fmla="*/ 335087 w 1659815"/>
                <a:gd name="connsiteY0" fmla="*/ 91933 h 517939"/>
                <a:gd name="connsiteX1" fmla="*/ 493774 w 1659815"/>
                <a:gd name="connsiteY1" fmla="*/ 141120 h 517939"/>
                <a:gd name="connsiteX2" fmla="*/ 713944 w 1659815"/>
                <a:gd name="connsiteY2" fmla="*/ 193234 h 517939"/>
                <a:gd name="connsiteX3" fmla="*/ 941726 w 1659815"/>
                <a:gd name="connsiteY3" fmla="*/ 205531 h 517939"/>
                <a:gd name="connsiteX4" fmla="*/ 1147258 w 1659815"/>
                <a:gd name="connsiteY4" fmla="*/ 176839 h 517939"/>
                <a:gd name="connsiteX5" fmla="*/ 1407246 w 1659815"/>
                <a:gd name="connsiteY5" fmla="*/ 41575 h 517939"/>
                <a:gd name="connsiteX6" fmla="*/ 1498007 w 1659815"/>
                <a:gd name="connsiteY6" fmla="*/ 0 h 517939"/>
                <a:gd name="connsiteX7" fmla="*/ 1659036 w 1659815"/>
                <a:gd name="connsiteY7" fmla="*/ 252376 h 517939"/>
                <a:gd name="connsiteX8" fmla="*/ 1659036 w 1659815"/>
                <a:gd name="connsiteY8" fmla="*/ 312689 h 517939"/>
                <a:gd name="connsiteX9" fmla="*/ 0 w 1659815"/>
                <a:gd name="connsiteY9" fmla="*/ 294247 h 517939"/>
                <a:gd name="connsiteX10" fmla="*/ 92666 w 1659815"/>
                <a:gd name="connsiteY10" fmla="*/ 61484 h 517939"/>
                <a:gd name="connsiteX11" fmla="*/ 126043 w 1659815"/>
                <a:gd name="connsiteY11" fmla="*/ 24008 h 517939"/>
                <a:gd name="connsiteX12" fmla="*/ 161762 w 1659815"/>
                <a:gd name="connsiteY12" fmla="*/ 35134 h 517939"/>
                <a:gd name="connsiteX13" fmla="*/ 190454 w 1659815"/>
                <a:gd name="connsiteY13" fmla="*/ 125895 h 517939"/>
                <a:gd name="connsiteX14" fmla="*/ 254866 w 1659815"/>
                <a:gd name="connsiteY14" fmla="*/ 221342 h 517939"/>
                <a:gd name="connsiteX15" fmla="*/ 310494 w 1659815"/>
                <a:gd name="connsiteY15" fmla="*/ 102473 h 517939"/>
                <a:gd name="connsiteX16" fmla="*/ 335087 w 1659815"/>
                <a:gd name="connsiteY16" fmla="*/ 91933 h 517939"/>
                <a:gd name="connsiteX0" fmla="*/ 335087 w 1659815"/>
                <a:gd name="connsiteY0" fmla="*/ 91933 h 587419"/>
                <a:gd name="connsiteX1" fmla="*/ 493774 w 1659815"/>
                <a:gd name="connsiteY1" fmla="*/ 141120 h 587419"/>
                <a:gd name="connsiteX2" fmla="*/ 713944 w 1659815"/>
                <a:gd name="connsiteY2" fmla="*/ 193234 h 587419"/>
                <a:gd name="connsiteX3" fmla="*/ 941726 w 1659815"/>
                <a:gd name="connsiteY3" fmla="*/ 205531 h 587419"/>
                <a:gd name="connsiteX4" fmla="*/ 1147258 w 1659815"/>
                <a:gd name="connsiteY4" fmla="*/ 176839 h 587419"/>
                <a:gd name="connsiteX5" fmla="*/ 1407246 w 1659815"/>
                <a:gd name="connsiteY5" fmla="*/ 41575 h 587419"/>
                <a:gd name="connsiteX6" fmla="*/ 1498007 w 1659815"/>
                <a:gd name="connsiteY6" fmla="*/ 0 h 587419"/>
                <a:gd name="connsiteX7" fmla="*/ 1659036 w 1659815"/>
                <a:gd name="connsiteY7" fmla="*/ 252376 h 587419"/>
                <a:gd name="connsiteX8" fmla="*/ 1659036 w 1659815"/>
                <a:gd name="connsiteY8" fmla="*/ 312689 h 587419"/>
                <a:gd name="connsiteX9" fmla="*/ 0 w 1659815"/>
                <a:gd name="connsiteY9" fmla="*/ 294247 h 587419"/>
                <a:gd name="connsiteX10" fmla="*/ 92666 w 1659815"/>
                <a:gd name="connsiteY10" fmla="*/ 61484 h 587419"/>
                <a:gd name="connsiteX11" fmla="*/ 126043 w 1659815"/>
                <a:gd name="connsiteY11" fmla="*/ 24008 h 587419"/>
                <a:gd name="connsiteX12" fmla="*/ 161762 w 1659815"/>
                <a:gd name="connsiteY12" fmla="*/ 35134 h 587419"/>
                <a:gd name="connsiteX13" fmla="*/ 190454 w 1659815"/>
                <a:gd name="connsiteY13" fmla="*/ 125895 h 587419"/>
                <a:gd name="connsiteX14" fmla="*/ 254866 w 1659815"/>
                <a:gd name="connsiteY14" fmla="*/ 221342 h 587419"/>
                <a:gd name="connsiteX15" fmla="*/ 310494 w 1659815"/>
                <a:gd name="connsiteY15" fmla="*/ 102473 h 587419"/>
                <a:gd name="connsiteX16" fmla="*/ 335087 w 1659815"/>
                <a:gd name="connsiteY16" fmla="*/ 91933 h 587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9815" h="587419">
                  <a:moveTo>
                    <a:pt x="335087" y="91933"/>
                  </a:moveTo>
                  <a:lnTo>
                    <a:pt x="493774" y="141120"/>
                  </a:lnTo>
                  <a:cubicBezTo>
                    <a:pt x="566383" y="162200"/>
                    <a:pt x="638992" y="181523"/>
                    <a:pt x="713944" y="193234"/>
                  </a:cubicBezTo>
                  <a:cubicBezTo>
                    <a:pt x="789481" y="204946"/>
                    <a:pt x="864433" y="212558"/>
                    <a:pt x="941726" y="205531"/>
                  </a:cubicBezTo>
                  <a:cubicBezTo>
                    <a:pt x="1010822" y="199090"/>
                    <a:pt x="1079333" y="193234"/>
                    <a:pt x="1147258" y="176839"/>
                  </a:cubicBezTo>
                  <a:cubicBezTo>
                    <a:pt x="1245046" y="152831"/>
                    <a:pt x="1329952" y="104815"/>
                    <a:pt x="1407246" y="41575"/>
                  </a:cubicBezTo>
                  <a:cubicBezTo>
                    <a:pt x="1433596" y="19909"/>
                    <a:pt x="1461703" y="1171"/>
                    <a:pt x="1498007" y="0"/>
                  </a:cubicBezTo>
                  <a:cubicBezTo>
                    <a:pt x="1597552" y="39233"/>
                    <a:pt x="1663721" y="143462"/>
                    <a:pt x="1659036" y="252376"/>
                  </a:cubicBezTo>
                  <a:cubicBezTo>
                    <a:pt x="1659036" y="252962"/>
                    <a:pt x="1660793" y="295122"/>
                    <a:pt x="1659036" y="312689"/>
                  </a:cubicBezTo>
                  <a:cubicBezTo>
                    <a:pt x="1319117" y="557559"/>
                    <a:pt x="556623" y="791592"/>
                    <a:pt x="0" y="294247"/>
                  </a:cubicBezTo>
                  <a:cubicBezTo>
                    <a:pt x="4099" y="210511"/>
                    <a:pt x="45236" y="128238"/>
                    <a:pt x="92666" y="61484"/>
                  </a:cubicBezTo>
                  <a:cubicBezTo>
                    <a:pt x="102035" y="48016"/>
                    <a:pt x="112575" y="34548"/>
                    <a:pt x="126043" y="24008"/>
                  </a:cubicBezTo>
                  <a:cubicBezTo>
                    <a:pt x="140096" y="21666"/>
                    <a:pt x="151807" y="26350"/>
                    <a:pt x="161762" y="35134"/>
                  </a:cubicBezTo>
                  <a:cubicBezTo>
                    <a:pt x="173473" y="64997"/>
                    <a:pt x="176986" y="97203"/>
                    <a:pt x="190454" y="125895"/>
                  </a:cubicBezTo>
                  <a:cubicBezTo>
                    <a:pt x="206264" y="159858"/>
                    <a:pt x="226173" y="190892"/>
                    <a:pt x="254866" y="221342"/>
                  </a:cubicBezTo>
                  <a:cubicBezTo>
                    <a:pt x="251938" y="169227"/>
                    <a:pt x="275946" y="132922"/>
                    <a:pt x="310494" y="102473"/>
                  </a:cubicBezTo>
                  <a:cubicBezTo>
                    <a:pt x="316935" y="97203"/>
                    <a:pt x="323376" y="89005"/>
                    <a:pt x="335087" y="91933"/>
                  </a:cubicBezTo>
                  <a:close/>
                </a:path>
              </a:pathLst>
            </a:custGeom>
            <a:solidFill>
              <a:schemeClr val="accent4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9A8AA69-101E-4C4B-9E7F-F0AAA37D0AF4}"/>
                </a:ext>
              </a:extLst>
            </p:cNvPr>
            <p:cNvSpPr/>
            <p:nvPr/>
          </p:nvSpPr>
          <p:spPr>
            <a:xfrm>
              <a:off x="9456242" y="5668668"/>
              <a:ext cx="569769" cy="607574"/>
            </a:xfrm>
            <a:custGeom>
              <a:avLst/>
              <a:gdLst>
                <a:gd name="connsiteX0" fmla="*/ 796165 w 1235529"/>
                <a:gd name="connsiteY0" fmla="*/ 950362 h 1317507"/>
                <a:gd name="connsiteX1" fmla="*/ 739366 w 1235529"/>
                <a:gd name="connsiteY1" fmla="*/ 886536 h 1317507"/>
                <a:gd name="connsiteX2" fmla="*/ 727655 w 1235529"/>
                <a:gd name="connsiteY2" fmla="*/ 723165 h 1317507"/>
                <a:gd name="connsiteX3" fmla="*/ 727655 w 1235529"/>
                <a:gd name="connsiteY3" fmla="*/ 690960 h 1317507"/>
                <a:gd name="connsiteX4" fmla="*/ 727655 w 1235529"/>
                <a:gd name="connsiteY4" fmla="*/ 690960 h 1317507"/>
                <a:gd name="connsiteX5" fmla="*/ 803778 w 1235529"/>
                <a:gd name="connsiteY5" fmla="*/ 652312 h 1317507"/>
                <a:gd name="connsiteX6" fmla="*/ 956609 w 1235529"/>
                <a:gd name="connsiteY6" fmla="*/ 509436 h 1317507"/>
                <a:gd name="connsiteX7" fmla="*/ 994670 w 1235529"/>
                <a:gd name="connsiteY7" fmla="*/ 395252 h 1317507"/>
                <a:gd name="connsiteX8" fmla="*/ 1005796 w 1235529"/>
                <a:gd name="connsiteY8" fmla="*/ 377686 h 1317507"/>
                <a:gd name="connsiteX9" fmla="*/ 1077819 w 1235529"/>
                <a:gd name="connsiteY9" fmla="*/ 324985 h 1317507"/>
                <a:gd name="connsiteX10" fmla="*/ 1119394 w 1235529"/>
                <a:gd name="connsiteY10" fmla="*/ 130580 h 1317507"/>
                <a:gd name="connsiteX11" fmla="*/ 1105341 w 1235529"/>
                <a:gd name="connsiteY11" fmla="*/ 117697 h 1317507"/>
                <a:gd name="connsiteX12" fmla="*/ 1099485 w 1235529"/>
                <a:gd name="connsiteY12" fmla="*/ 144047 h 1317507"/>
                <a:gd name="connsiteX13" fmla="*/ 1067279 w 1235529"/>
                <a:gd name="connsiteY13" fmla="*/ 150489 h 1317507"/>
                <a:gd name="connsiteX14" fmla="*/ 1044443 w 1235529"/>
                <a:gd name="connsiteY14" fmla="*/ 108914 h 1317507"/>
                <a:gd name="connsiteX15" fmla="*/ 1034488 w 1235529"/>
                <a:gd name="connsiteY15" fmla="*/ 1171 h 1317507"/>
                <a:gd name="connsiteX16" fmla="*/ 564284 w 1235529"/>
                <a:gd name="connsiteY16" fmla="*/ 62069 h 1317507"/>
                <a:gd name="connsiteX17" fmla="*/ 91738 w 1235529"/>
                <a:gd name="connsiteY17" fmla="*/ 0 h 1317507"/>
                <a:gd name="connsiteX18" fmla="*/ 58361 w 1235529"/>
                <a:gd name="connsiteY18" fmla="*/ 150489 h 1317507"/>
                <a:gd name="connsiteX19" fmla="*/ 41966 w 1235529"/>
                <a:gd name="connsiteY19" fmla="*/ 161029 h 1317507"/>
                <a:gd name="connsiteX20" fmla="*/ 30840 w 1235529"/>
                <a:gd name="connsiteY20" fmla="*/ 144633 h 1317507"/>
                <a:gd name="connsiteX21" fmla="*/ 22057 w 1235529"/>
                <a:gd name="connsiteY21" fmla="*/ 106572 h 1317507"/>
                <a:gd name="connsiteX22" fmla="*/ 19714 w 1235529"/>
                <a:gd name="connsiteY22" fmla="*/ 122967 h 1317507"/>
                <a:gd name="connsiteX23" fmla="*/ 26155 w 1235529"/>
                <a:gd name="connsiteY23" fmla="*/ 281068 h 1317507"/>
                <a:gd name="connsiteX24" fmla="*/ 111062 w 1235529"/>
                <a:gd name="connsiteY24" fmla="*/ 371830 h 1317507"/>
                <a:gd name="connsiteX25" fmla="*/ 142682 w 1235529"/>
                <a:gd name="connsiteY25" fmla="*/ 411062 h 1317507"/>
                <a:gd name="connsiteX26" fmla="*/ 252181 w 1235529"/>
                <a:gd name="connsiteY26" fmla="*/ 601369 h 1317507"/>
                <a:gd name="connsiteX27" fmla="*/ 285558 w 1235529"/>
                <a:gd name="connsiteY27" fmla="*/ 631233 h 1317507"/>
                <a:gd name="connsiteX28" fmla="*/ 461811 w 1235529"/>
                <a:gd name="connsiteY28" fmla="*/ 715553 h 1317507"/>
                <a:gd name="connsiteX29" fmla="*/ 499873 w 1235529"/>
                <a:gd name="connsiteY29" fmla="*/ 751272 h 1317507"/>
                <a:gd name="connsiteX30" fmla="*/ 501629 w 1235529"/>
                <a:gd name="connsiteY30" fmla="*/ 850817 h 1317507"/>
                <a:gd name="connsiteX31" fmla="*/ 406183 w 1235529"/>
                <a:gd name="connsiteY31" fmla="*/ 1042295 h 1317507"/>
                <a:gd name="connsiteX32" fmla="*/ 190112 w 1235529"/>
                <a:gd name="connsiteY32" fmla="*/ 1151795 h 1317507"/>
                <a:gd name="connsiteX33" fmla="*/ 97008 w 1235529"/>
                <a:gd name="connsiteY33" fmla="*/ 1181658 h 1317507"/>
                <a:gd name="connsiteX34" fmla="*/ 74757 w 1235529"/>
                <a:gd name="connsiteY34" fmla="*/ 1203324 h 1317507"/>
                <a:gd name="connsiteX35" fmla="*/ 92324 w 1235529"/>
                <a:gd name="connsiteY35" fmla="*/ 1213278 h 1317507"/>
                <a:gd name="connsiteX36" fmla="*/ 359339 w 1235529"/>
                <a:gd name="connsiteY36" fmla="*/ 1288230 h 1317507"/>
                <a:gd name="connsiteX37" fmla="*/ 642164 w 1235529"/>
                <a:gd name="connsiteY37" fmla="*/ 1322192 h 1317507"/>
                <a:gd name="connsiteX38" fmla="*/ 739952 w 1235529"/>
                <a:gd name="connsiteY38" fmla="*/ 1314580 h 1317507"/>
                <a:gd name="connsiteX39" fmla="*/ 1147501 w 1235529"/>
                <a:gd name="connsiteY39" fmla="*/ 1157064 h 1317507"/>
                <a:gd name="connsiteX40" fmla="*/ 1225380 w 1235529"/>
                <a:gd name="connsiteY40" fmla="*/ 1115490 h 1317507"/>
                <a:gd name="connsiteX41" fmla="*/ 1237677 w 1235529"/>
                <a:gd name="connsiteY41" fmla="*/ 1108463 h 1317507"/>
                <a:gd name="connsiteX42" fmla="*/ 796165 w 1235529"/>
                <a:gd name="connsiteY42" fmla="*/ 950362 h 1317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35529" h="1317507">
                  <a:moveTo>
                    <a:pt x="796165" y="950362"/>
                  </a:moveTo>
                  <a:cubicBezTo>
                    <a:pt x="762789" y="940408"/>
                    <a:pt x="744051" y="920499"/>
                    <a:pt x="739366" y="886536"/>
                  </a:cubicBezTo>
                  <a:cubicBezTo>
                    <a:pt x="732925" y="842619"/>
                    <a:pt x="727655" y="723165"/>
                    <a:pt x="727655" y="723165"/>
                  </a:cubicBezTo>
                  <a:cubicBezTo>
                    <a:pt x="727655" y="712625"/>
                    <a:pt x="727655" y="701500"/>
                    <a:pt x="727655" y="690960"/>
                  </a:cubicBezTo>
                  <a:cubicBezTo>
                    <a:pt x="727655" y="690960"/>
                    <a:pt x="727655" y="690960"/>
                    <a:pt x="727655" y="690960"/>
                  </a:cubicBezTo>
                  <a:cubicBezTo>
                    <a:pt x="752834" y="678077"/>
                    <a:pt x="779184" y="666366"/>
                    <a:pt x="803778" y="652312"/>
                  </a:cubicBezTo>
                  <a:cubicBezTo>
                    <a:pt x="865847" y="617179"/>
                    <a:pt x="922646" y="575019"/>
                    <a:pt x="956609" y="509436"/>
                  </a:cubicBezTo>
                  <a:cubicBezTo>
                    <a:pt x="975347" y="473132"/>
                    <a:pt x="983544" y="433899"/>
                    <a:pt x="994670" y="395252"/>
                  </a:cubicBezTo>
                  <a:cubicBezTo>
                    <a:pt x="996427" y="388226"/>
                    <a:pt x="995841" y="379442"/>
                    <a:pt x="1005796" y="377686"/>
                  </a:cubicBezTo>
                  <a:cubicBezTo>
                    <a:pt x="1038001" y="371244"/>
                    <a:pt x="1059667" y="349579"/>
                    <a:pt x="1077819" y="324985"/>
                  </a:cubicBezTo>
                  <a:cubicBezTo>
                    <a:pt x="1121736" y="267015"/>
                    <a:pt x="1151014" y="204946"/>
                    <a:pt x="1119394" y="130580"/>
                  </a:cubicBezTo>
                  <a:cubicBezTo>
                    <a:pt x="1113539" y="127652"/>
                    <a:pt x="1114710" y="117112"/>
                    <a:pt x="1105341" y="117697"/>
                  </a:cubicBezTo>
                  <a:cubicBezTo>
                    <a:pt x="1102998" y="127066"/>
                    <a:pt x="1101827" y="135850"/>
                    <a:pt x="1099485" y="144047"/>
                  </a:cubicBezTo>
                  <a:cubicBezTo>
                    <a:pt x="1093044" y="165128"/>
                    <a:pt x="1081333" y="167470"/>
                    <a:pt x="1067279" y="150489"/>
                  </a:cubicBezTo>
                  <a:cubicBezTo>
                    <a:pt x="1056739" y="138192"/>
                    <a:pt x="1050884" y="123553"/>
                    <a:pt x="1044443" y="108914"/>
                  </a:cubicBezTo>
                  <a:cubicBezTo>
                    <a:pt x="1029804" y="74951"/>
                    <a:pt x="1030975" y="39233"/>
                    <a:pt x="1034488" y="1171"/>
                  </a:cubicBezTo>
                  <a:cubicBezTo>
                    <a:pt x="878729" y="43331"/>
                    <a:pt x="722971" y="62655"/>
                    <a:pt x="564284" y="62069"/>
                  </a:cubicBezTo>
                  <a:cubicBezTo>
                    <a:pt x="405598" y="60898"/>
                    <a:pt x="249253" y="42746"/>
                    <a:pt x="91738" y="0"/>
                  </a:cubicBezTo>
                  <a:cubicBezTo>
                    <a:pt x="118088" y="61484"/>
                    <a:pt x="85882" y="105401"/>
                    <a:pt x="58361" y="150489"/>
                  </a:cubicBezTo>
                  <a:cubicBezTo>
                    <a:pt x="54848" y="156344"/>
                    <a:pt x="50163" y="162785"/>
                    <a:pt x="41966" y="161029"/>
                  </a:cubicBezTo>
                  <a:cubicBezTo>
                    <a:pt x="33768" y="159272"/>
                    <a:pt x="33182" y="151074"/>
                    <a:pt x="30840" y="144633"/>
                  </a:cubicBezTo>
                  <a:cubicBezTo>
                    <a:pt x="26155" y="132336"/>
                    <a:pt x="29083" y="118283"/>
                    <a:pt x="22057" y="106572"/>
                  </a:cubicBezTo>
                  <a:cubicBezTo>
                    <a:pt x="20885" y="111842"/>
                    <a:pt x="23228" y="117697"/>
                    <a:pt x="19714" y="122967"/>
                  </a:cubicBezTo>
                  <a:cubicBezTo>
                    <a:pt x="-13077" y="176839"/>
                    <a:pt x="-780" y="229539"/>
                    <a:pt x="26155" y="281068"/>
                  </a:cubicBezTo>
                  <a:cubicBezTo>
                    <a:pt x="46064" y="318544"/>
                    <a:pt x="70072" y="355434"/>
                    <a:pt x="111062" y="371830"/>
                  </a:cubicBezTo>
                  <a:cubicBezTo>
                    <a:pt x="132142" y="380028"/>
                    <a:pt x="138583" y="391739"/>
                    <a:pt x="142682" y="411062"/>
                  </a:cubicBezTo>
                  <a:cubicBezTo>
                    <a:pt x="159077" y="486014"/>
                    <a:pt x="188941" y="553353"/>
                    <a:pt x="252181" y="601369"/>
                  </a:cubicBezTo>
                  <a:cubicBezTo>
                    <a:pt x="253352" y="602540"/>
                    <a:pt x="275018" y="624206"/>
                    <a:pt x="285558" y="631233"/>
                  </a:cubicBezTo>
                  <a:cubicBezTo>
                    <a:pt x="340015" y="668123"/>
                    <a:pt x="399742" y="694473"/>
                    <a:pt x="461811" y="715553"/>
                  </a:cubicBezTo>
                  <a:cubicBezTo>
                    <a:pt x="480549" y="721994"/>
                    <a:pt x="496945" y="728435"/>
                    <a:pt x="499873" y="751272"/>
                  </a:cubicBezTo>
                  <a:cubicBezTo>
                    <a:pt x="500458" y="754200"/>
                    <a:pt x="505143" y="826809"/>
                    <a:pt x="501629" y="850817"/>
                  </a:cubicBezTo>
                  <a:cubicBezTo>
                    <a:pt x="495774" y="927525"/>
                    <a:pt x="458298" y="989009"/>
                    <a:pt x="406183" y="1042295"/>
                  </a:cubicBezTo>
                  <a:cubicBezTo>
                    <a:pt x="346456" y="1103193"/>
                    <a:pt x="271505" y="1133642"/>
                    <a:pt x="190112" y="1151795"/>
                  </a:cubicBezTo>
                  <a:cubicBezTo>
                    <a:pt x="157906" y="1158821"/>
                    <a:pt x="126872" y="1168190"/>
                    <a:pt x="97008" y="1181658"/>
                  </a:cubicBezTo>
                  <a:cubicBezTo>
                    <a:pt x="87054" y="1185757"/>
                    <a:pt x="75342" y="1189270"/>
                    <a:pt x="74757" y="1203324"/>
                  </a:cubicBezTo>
                  <a:cubicBezTo>
                    <a:pt x="78856" y="1209765"/>
                    <a:pt x="85882" y="1211521"/>
                    <a:pt x="92324" y="1213278"/>
                  </a:cubicBezTo>
                  <a:cubicBezTo>
                    <a:pt x="181329" y="1239043"/>
                    <a:pt x="269162" y="1267149"/>
                    <a:pt x="359339" y="1288230"/>
                  </a:cubicBezTo>
                  <a:cubicBezTo>
                    <a:pt x="452442" y="1309895"/>
                    <a:pt x="546132" y="1325120"/>
                    <a:pt x="642164" y="1322192"/>
                  </a:cubicBezTo>
                  <a:cubicBezTo>
                    <a:pt x="674955" y="1321021"/>
                    <a:pt x="707161" y="1316337"/>
                    <a:pt x="739952" y="1314580"/>
                  </a:cubicBezTo>
                  <a:cubicBezTo>
                    <a:pt x="892197" y="1304040"/>
                    <a:pt x="1029218" y="1255438"/>
                    <a:pt x="1147501" y="1157064"/>
                  </a:cubicBezTo>
                  <a:cubicBezTo>
                    <a:pt x="1170338" y="1137741"/>
                    <a:pt x="1194346" y="1119589"/>
                    <a:pt x="1225380" y="1115490"/>
                  </a:cubicBezTo>
                  <a:cubicBezTo>
                    <a:pt x="1230065" y="1114904"/>
                    <a:pt x="1234749" y="1112562"/>
                    <a:pt x="1237677" y="1108463"/>
                  </a:cubicBezTo>
                  <a:cubicBezTo>
                    <a:pt x="1217182" y="1089725"/>
                    <a:pt x="919718" y="988423"/>
                    <a:pt x="796165" y="950362"/>
                  </a:cubicBezTo>
                  <a:close/>
                </a:path>
              </a:pathLst>
            </a:custGeom>
            <a:solidFill>
              <a:srgbClr val="C0967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93" name="Arc 192">
            <a:extLst>
              <a:ext uri="{FF2B5EF4-FFF2-40B4-BE49-F238E27FC236}">
                <a16:creationId xmlns:a16="http://schemas.microsoft.com/office/drawing/2014/main" id="{C0BD2B89-2CA0-40D0-AB0B-3807112B0DD3}"/>
              </a:ext>
            </a:extLst>
          </p:cNvPr>
          <p:cNvSpPr/>
          <p:nvPr/>
        </p:nvSpPr>
        <p:spPr>
          <a:xfrm>
            <a:off x="5341643" y="1608693"/>
            <a:ext cx="2575821" cy="2575821"/>
          </a:xfrm>
          <a:prstGeom prst="arc">
            <a:avLst>
              <a:gd name="adj1" fmla="val 13445971"/>
              <a:gd name="adj2" fmla="val 19489992"/>
            </a:avLst>
          </a:prstGeom>
          <a:ln w="19050">
            <a:solidFill>
              <a:schemeClr val="accent2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Arc 195">
            <a:extLst>
              <a:ext uri="{FF2B5EF4-FFF2-40B4-BE49-F238E27FC236}">
                <a16:creationId xmlns:a16="http://schemas.microsoft.com/office/drawing/2014/main" id="{0438196D-AC55-431C-89A3-88CCAA12D148}"/>
              </a:ext>
            </a:extLst>
          </p:cNvPr>
          <p:cNvSpPr/>
          <p:nvPr/>
        </p:nvSpPr>
        <p:spPr>
          <a:xfrm>
            <a:off x="7739234" y="1632227"/>
            <a:ext cx="2575821" cy="2575821"/>
          </a:xfrm>
          <a:prstGeom prst="arc">
            <a:avLst>
              <a:gd name="adj1" fmla="val 13445971"/>
              <a:gd name="adj2" fmla="val 18855305"/>
            </a:avLst>
          </a:prstGeom>
          <a:ln w="19050">
            <a:solidFill>
              <a:schemeClr val="accent4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Arc 196">
            <a:extLst>
              <a:ext uri="{FF2B5EF4-FFF2-40B4-BE49-F238E27FC236}">
                <a16:creationId xmlns:a16="http://schemas.microsoft.com/office/drawing/2014/main" id="{3530D983-846D-4CAC-8A61-0D9BF88A322F}"/>
              </a:ext>
            </a:extLst>
          </p:cNvPr>
          <p:cNvSpPr/>
          <p:nvPr/>
        </p:nvSpPr>
        <p:spPr>
          <a:xfrm>
            <a:off x="8541902" y="2715126"/>
            <a:ext cx="2575821" cy="2575821"/>
          </a:xfrm>
          <a:prstGeom prst="arc">
            <a:avLst>
              <a:gd name="adj1" fmla="val 11734708"/>
              <a:gd name="adj2" fmla="val 15990324"/>
            </a:avLst>
          </a:prstGeom>
          <a:ln w="19050">
            <a:solidFill>
              <a:schemeClr val="accent1"/>
            </a:solidFill>
            <a:prstDash val="lgDash"/>
            <a:headEnd type="triangl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Arc 197">
            <a:extLst>
              <a:ext uri="{FF2B5EF4-FFF2-40B4-BE49-F238E27FC236}">
                <a16:creationId xmlns:a16="http://schemas.microsoft.com/office/drawing/2014/main" id="{0D561643-53A2-4C14-AFE4-BA41B7B005C2}"/>
              </a:ext>
            </a:extLst>
          </p:cNvPr>
          <p:cNvSpPr/>
          <p:nvPr/>
        </p:nvSpPr>
        <p:spPr>
          <a:xfrm>
            <a:off x="6196098" y="2784006"/>
            <a:ext cx="2575821" cy="2575821"/>
          </a:xfrm>
          <a:prstGeom prst="arc">
            <a:avLst>
              <a:gd name="adj1" fmla="val 10781515"/>
              <a:gd name="adj2" fmla="val 15990324"/>
            </a:avLst>
          </a:prstGeom>
          <a:ln w="19050">
            <a:solidFill>
              <a:schemeClr val="accent4"/>
            </a:solidFill>
            <a:prstDash val="lgDash"/>
            <a:headEnd type="triangl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Arc 198">
            <a:extLst>
              <a:ext uri="{FF2B5EF4-FFF2-40B4-BE49-F238E27FC236}">
                <a16:creationId xmlns:a16="http://schemas.microsoft.com/office/drawing/2014/main" id="{ED12A38E-CF9A-42ED-906F-B78E1C287D2C}"/>
              </a:ext>
            </a:extLst>
          </p:cNvPr>
          <p:cNvSpPr/>
          <p:nvPr/>
        </p:nvSpPr>
        <p:spPr>
          <a:xfrm>
            <a:off x="6352288" y="3012844"/>
            <a:ext cx="3602019" cy="3602019"/>
          </a:xfrm>
          <a:prstGeom prst="arc">
            <a:avLst>
              <a:gd name="adj1" fmla="val 3216968"/>
              <a:gd name="adj2" fmla="val 9897005"/>
            </a:avLst>
          </a:prstGeom>
          <a:ln w="19050">
            <a:solidFill>
              <a:schemeClr val="accent1"/>
            </a:solidFill>
            <a:prstDash val="lgDash"/>
            <a:headEnd type="triangl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Arc 199">
            <a:extLst>
              <a:ext uri="{FF2B5EF4-FFF2-40B4-BE49-F238E27FC236}">
                <a16:creationId xmlns:a16="http://schemas.microsoft.com/office/drawing/2014/main" id="{78CF8B13-7D1D-4F80-B104-F2F7E07FF103}"/>
              </a:ext>
            </a:extLst>
          </p:cNvPr>
          <p:cNvSpPr/>
          <p:nvPr/>
        </p:nvSpPr>
        <p:spPr>
          <a:xfrm>
            <a:off x="6277306" y="3463420"/>
            <a:ext cx="2575821" cy="2575821"/>
          </a:xfrm>
          <a:prstGeom prst="arc">
            <a:avLst>
              <a:gd name="adj1" fmla="val 12621501"/>
              <a:gd name="adj2" fmla="val 18539512"/>
            </a:avLst>
          </a:prstGeom>
          <a:ln w="19050">
            <a:solidFill>
              <a:schemeClr val="accent2"/>
            </a:solidFill>
            <a:prstDash val="lgDash"/>
            <a:headEnd type="triangl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Arc 200">
            <a:extLst>
              <a:ext uri="{FF2B5EF4-FFF2-40B4-BE49-F238E27FC236}">
                <a16:creationId xmlns:a16="http://schemas.microsoft.com/office/drawing/2014/main" id="{67BD5864-DE20-4A72-836E-5FAE87FB06AB}"/>
              </a:ext>
            </a:extLst>
          </p:cNvPr>
          <p:cNvSpPr/>
          <p:nvPr/>
        </p:nvSpPr>
        <p:spPr>
          <a:xfrm>
            <a:off x="4536580" y="2307986"/>
            <a:ext cx="2575821" cy="2575821"/>
          </a:xfrm>
          <a:prstGeom prst="arc">
            <a:avLst>
              <a:gd name="adj1" fmla="val 6277870"/>
              <a:gd name="adj2" fmla="val 13165017"/>
            </a:avLst>
          </a:prstGeom>
          <a:ln w="19050">
            <a:solidFill>
              <a:schemeClr val="accent2"/>
            </a:solidFill>
            <a:prstDash val="lgDash"/>
            <a:headEnd type="triangl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Arc 201">
            <a:extLst>
              <a:ext uri="{FF2B5EF4-FFF2-40B4-BE49-F238E27FC236}">
                <a16:creationId xmlns:a16="http://schemas.microsoft.com/office/drawing/2014/main" id="{7BBDF351-AC0F-446A-A635-FFEFDD415779}"/>
              </a:ext>
            </a:extLst>
          </p:cNvPr>
          <p:cNvSpPr/>
          <p:nvPr/>
        </p:nvSpPr>
        <p:spPr>
          <a:xfrm>
            <a:off x="8783731" y="3410670"/>
            <a:ext cx="2575821" cy="2575821"/>
          </a:xfrm>
          <a:prstGeom prst="arc">
            <a:avLst>
              <a:gd name="adj1" fmla="val 20778731"/>
              <a:gd name="adj2" fmla="val 4571355"/>
            </a:avLst>
          </a:prstGeom>
          <a:ln w="19050">
            <a:solidFill>
              <a:schemeClr val="accent4"/>
            </a:solidFill>
            <a:prstDash val="lgDash"/>
            <a:headEnd type="triangl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Arc 202">
            <a:extLst>
              <a:ext uri="{FF2B5EF4-FFF2-40B4-BE49-F238E27FC236}">
                <a16:creationId xmlns:a16="http://schemas.microsoft.com/office/drawing/2014/main" id="{9C2DE045-7828-4860-A625-2A616499E4CB}"/>
              </a:ext>
            </a:extLst>
          </p:cNvPr>
          <p:cNvSpPr/>
          <p:nvPr/>
        </p:nvSpPr>
        <p:spPr>
          <a:xfrm>
            <a:off x="8482703" y="2302034"/>
            <a:ext cx="2575821" cy="2575821"/>
          </a:xfrm>
          <a:prstGeom prst="arc">
            <a:avLst>
              <a:gd name="adj1" fmla="val 2288549"/>
              <a:gd name="adj2" fmla="val 6820804"/>
            </a:avLst>
          </a:prstGeom>
          <a:ln w="19050">
            <a:solidFill>
              <a:schemeClr val="accent3"/>
            </a:solidFill>
            <a:prstDash val="lgDash"/>
            <a:headEnd type="triangl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Arc 203">
            <a:extLst>
              <a:ext uri="{FF2B5EF4-FFF2-40B4-BE49-F238E27FC236}">
                <a16:creationId xmlns:a16="http://schemas.microsoft.com/office/drawing/2014/main" id="{E9CE7624-136D-4F80-ACFC-61026E22B572}"/>
              </a:ext>
            </a:extLst>
          </p:cNvPr>
          <p:cNvSpPr/>
          <p:nvPr/>
        </p:nvSpPr>
        <p:spPr>
          <a:xfrm>
            <a:off x="9305419" y="2026938"/>
            <a:ext cx="2312734" cy="2312734"/>
          </a:xfrm>
          <a:prstGeom prst="arc">
            <a:avLst>
              <a:gd name="adj1" fmla="val 17432141"/>
              <a:gd name="adj2" fmla="val 308310"/>
            </a:avLst>
          </a:prstGeom>
          <a:ln w="19050">
            <a:solidFill>
              <a:schemeClr val="accent3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" name="Arc 204">
            <a:extLst>
              <a:ext uri="{FF2B5EF4-FFF2-40B4-BE49-F238E27FC236}">
                <a16:creationId xmlns:a16="http://schemas.microsoft.com/office/drawing/2014/main" id="{9A3DEC2D-FF5E-46DD-83BF-D20289F3A4B1}"/>
              </a:ext>
            </a:extLst>
          </p:cNvPr>
          <p:cNvSpPr/>
          <p:nvPr/>
        </p:nvSpPr>
        <p:spPr>
          <a:xfrm>
            <a:off x="7923517" y="3552199"/>
            <a:ext cx="2575821" cy="2575821"/>
          </a:xfrm>
          <a:prstGeom prst="arc">
            <a:avLst>
              <a:gd name="adj1" fmla="val 5811262"/>
              <a:gd name="adj2" fmla="val 12086356"/>
            </a:avLst>
          </a:prstGeom>
          <a:ln w="19050">
            <a:solidFill>
              <a:schemeClr val="accent2"/>
            </a:solidFill>
            <a:prstDash val="lgDash"/>
            <a:headEnd type="triangl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AD528B5E-3B98-405F-B89D-7955141B5747}"/>
              </a:ext>
            </a:extLst>
          </p:cNvPr>
          <p:cNvSpPr txBox="1"/>
          <p:nvPr/>
        </p:nvSpPr>
        <p:spPr>
          <a:xfrm>
            <a:off x="611127" y="4678872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BB584047-221D-4ED2-83CC-510E6D41AC70}"/>
              </a:ext>
            </a:extLst>
          </p:cNvPr>
          <p:cNvSpPr txBox="1"/>
          <p:nvPr/>
        </p:nvSpPr>
        <p:spPr>
          <a:xfrm>
            <a:off x="611127" y="5040724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35F250AA-5643-4D46-A3A4-10B10E424CF7}"/>
              </a:ext>
            </a:extLst>
          </p:cNvPr>
          <p:cNvSpPr txBox="1"/>
          <p:nvPr/>
        </p:nvSpPr>
        <p:spPr>
          <a:xfrm>
            <a:off x="611127" y="5402576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ADC3A95E-E9B6-42A8-B027-F10AE322D756}"/>
              </a:ext>
            </a:extLst>
          </p:cNvPr>
          <p:cNvGrpSpPr/>
          <p:nvPr/>
        </p:nvGrpSpPr>
        <p:grpSpPr>
          <a:xfrm>
            <a:off x="611127" y="3075048"/>
            <a:ext cx="3603737" cy="1471318"/>
            <a:chOff x="596176" y="4031204"/>
            <a:chExt cx="2967129" cy="1471318"/>
          </a:xfrm>
        </p:grpSpPr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7C3CDC24-0D2A-4562-BC7C-B81A19547132}"/>
                </a:ext>
              </a:extLst>
            </p:cNvPr>
            <p:cNvSpPr txBox="1"/>
            <p:nvPr/>
          </p:nvSpPr>
          <p:spPr>
            <a:xfrm>
              <a:off x="596176" y="4302193"/>
              <a:ext cx="29671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79D21B73-CA8C-4B93-A851-348B34BE4854}"/>
                </a:ext>
              </a:extLst>
            </p:cNvPr>
            <p:cNvSpPr txBox="1"/>
            <p:nvPr/>
          </p:nvSpPr>
          <p:spPr>
            <a:xfrm>
              <a:off x="596176" y="4031204"/>
              <a:ext cx="29671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2" name="TextBox 211">
            <a:extLst>
              <a:ext uri="{FF2B5EF4-FFF2-40B4-BE49-F238E27FC236}">
                <a16:creationId xmlns:a16="http://schemas.microsoft.com/office/drawing/2014/main" id="{574F5BB8-5498-4EEC-85FE-EC343FC60AE1}"/>
              </a:ext>
            </a:extLst>
          </p:cNvPr>
          <p:cNvSpPr txBox="1"/>
          <p:nvPr/>
        </p:nvSpPr>
        <p:spPr>
          <a:xfrm>
            <a:off x="615136" y="5764428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13" name="Title 1">
            <a:extLst>
              <a:ext uri="{FF2B5EF4-FFF2-40B4-BE49-F238E27FC236}">
                <a16:creationId xmlns:a16="http://schemas.microsoft.com/office/drawing/2014/main" id="{C2EAFE2D-8880-4BCA-A1AF-7C99F9CB29C7}"/>
              </a:ext>
            </a:extLst>
          </p:cNvPr>
          <p:cNvSpPr txBox="1">
            <a:spLocks/>
          </p:cNvSpPr>
          <p:nvPr/>
        </p:nvSpPr>
        <p:spPr>
          <a:xfrm>
            <a:off x="605575" y="1426027"/>
            <a:ext cx="3722325" cy="710877"/>
          </a:xfrm>
          <a:prstGeom prst="rect">
            <a:avLst/>
          </a:prstGeom>
          <a:solidFill>
            <a:schemeClr val="accent4"/>
          </a:solidFill>
        </p:spPr>
        <p:txBody>
          <a:bodyPr lIns="108000" rIns="10800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dist"/>
            <a:r>
              <a:rPr lang="en-US" altLang="ko-KR" dirty="0">
                <a:solidFill>
                  <a:schemeClr val="bg1"/>
                </a:solidFill>
                <a:latin typeface="+mn-lt"/>
              </a:rPr>
              <a:t>Worldmap</a:t>
            </a:r>
            <a:endParaRPr lang="ko-KR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4" name="Text Placeholder 2">
            <a:extLst>
              <a:ext uri="{FF2B5EF4-FFF2-40B4-BE49-F238E27FC236}">
                <a16:creationId xmlns:a16="http://schemas.microsoft.com/office/drawing/2014/main" id="{32D60B28-73D8-45D3-A8BA-35C366DF5B3E}"/>
              </a:ext>
            </a:extLst>
          </p:cNvPr>
          <p:cNvSpPr txBox="1">
            <a:spLocks/>
          </p:cNvSpPr>
          <p:nvPr/>
        </p:nvSpPr>
        <p:spPr>
          <a:xfrm>
            <a:off x="605575" y="2236613"/>
            <a:ext cx="3701075" cy="287923"/>
          </a:xfrm>
          <a:prstGeom prst="rect">
            <a:avLst/>
          </a:prstGeom>
          <a:solidFill>
            <a:schemeClr val="accent4"/>
          </a:solidFill>
        </p:spPr>
        <p:txBody>
          <a:bodyPr lIns="216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ko-KR" dirty="0">
                <a:solidFill>
                  <a:schemeClr val="bg1"/>
                </a:solidFill>
                <a:latin typeface="+mn-lt"/>
              </a:rPr>
              <a:t>Easy to change colors, photos and Text.</a:t>
            </a: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48BA907-083A-4B6D-B68C-D8F95F23D6C8}"/>
              </a:ext>
            </a:extLst>
          </p:cNvPr>
          <p:cNvGrpSpPr/>
          <p:nvPr/>
        </p:nvGrpSpPr>
        <p:grpSpPr>
          <a:xfrm>
            <a:off x="719438" y="1889189"/>
            <a:ext cx="4420690" cy="2179259"/>
            <a:chOff x="719676" y="1623196"/>
            <a:chExt cx="3330297" cy="164173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74EC0D2-7C60-493D-B757-2F13F4D3F981}"/>
                </a:ext>
              </a:extLst>
            </p:cNvPr>
            <p:cNvSpPr/>
            <p:nvPr/>
          </p:nvSpPr>
          <p:spPr>
            <a:xfrm>
              <a:off x="2673314" y="1633813"/>
              <a:ext cx="1376659" cy="1631113"/>
            </a:xfrm>
            <a:custGeom>
              <a:avLst/>
              <a:gdLst>
                <a:gd name="connsiteX0" fmla="*/ 0 w 5037556"/>
                <a:gd name="connsiteY0" fmla="*/ 2824426 h 5968668"/>
                <a:gd name="connsiteX1" fmla="*/ 0 w 5037556"/>
                <a:gd name="connsiteY1" fmla="*/ 2568967 h 5968668"/>
                <a:gd name="connsiteX2" fmla="*/ 35812 w 5037556"/>
                <a:gd name="connsiteY2" fmla="*/ 2548275 h 5968668"/>
                <a:gd name="connsiteX3" fmla="*/ 259438 w 5037556"/>
                <a:gd name="connsiteY3" fmla="*/ 2547479 h 5968668"/>
                <a:gd name="connsiteX4" fmla="*/ 894505 w 5037556"/>
                <a:gd name="connsiteY4" fmla="*/ 2532359 h 5968668"/>
                <a:gd name="connsiteX5" fmla="*/ 923950 w 5037556"/>
                <a:gd name="connsiteY5" fmla="*/ 2510872 h 5968668"/>
                <a:gd name="connsiteX6" fmla="*/ 1005124 w 5037556"/>
                <a:gd name="connsiteY6" fmla="*/ 2397069 h 5968668"/>
                <a:gd name="connsiteX7" fmla="*/ 1079136 w 5037556"/>
                <a:gd name="connsiteY7" fmla="*/ 2339770 h 5968668"/>
                <a:gd name="connsiteX8" fmla="*/ 1142801 w 5037556"/>
                <a:gd name="connsiteY8" fmla="*/ 2204480 h 5968668"/>
                <a:gd name="connsiteX9" fmla="*/ 938275 w 5037556"/>
                <a:gd name="connsiteY9" fmla="*/ 391596 h 5968668"/>
                <a:gd name="connsiteX10" fmla="*/ 966924 w 5037556"/>
                <a:gd name="connsiteY10" fmla="*/ 342255 h 5968668"/>
                <a:gd name="connsiteX11" fmla="*/ 1053669 w 5037556"/>
                <a:gd name="connsiteY11" fmla="*/ 316789 h 5968668"/>
                <a:gd name="connsiteX12" fmla="*/ 1146781 w 5037556"/>
                <a:gd name="connsiteY12" fmla="*/ 372496 h 5968668"/>
                <a:gd name="connsiteX13" fmla="*/ 1227158 w 5037556"/>
                <a:gd name="connsiteY13" fmla="*/ 666155 h 5968668"/>
                <a:gd name="connsiteX14" fmla="*/ 1518429 w 5037556"/>
                <a:gd name="connsiteY14" fmla="*/ 1944246 h 5968668"/>
                <a:gd name="connsiteX15" fmla="*/ 1555037 w 5037556"/>
                <a:gd name="connsiteY15" fmla="*/ 2121714 h 5968668"/>
                <a:gd name="connsiteX16" fmla="*/ 1531959 w 5037556"/>
                <a:gd name="connsiteY16" fmla="*/ 2152751 h 5968668"/>
                <a:gd name="connsiteX17" fmla="*/ 1472272 w 5037556"/>
                <a:gd name="connsiteY17" fmla="*/ 2167076 h 5968668"/>
                <a:gd name="connsiteX18" fmla="*/ 1451580 w 5037556"/>
                <a:gd name="connsiteY18" fmla="*/ 2175830 h 5968668"/>
                <a:gd name="connsiteX19" fmla="*/ 1321066 w 5037556"/>
                <a:gd name="connsiteY19" fmla="*/ 2112960 h 5968668"/>
                <a:gd name="connsiteX20" fmla="*/ 1286049 w 5037556"/>
                <a:gd name="connsiteY20" fmla="*/ 1993587 h 5968668"/>
                <a:gd name="connsiteX21" fmla="*/ 1281275 w 5037556"/>
                <a:gd name="connsiteY21" fmla="*/ 2038153 h 5968668"/>
                <a:gd name="connsiteX22" fmla="*/ 1289233 w 5037556"/>
                <a:gd name="connsiteY22" fmla="*/ 2241884 h 5968668"/>
                <a:gd name="connsiteX23" fmla="*/ 1319474 w 5037556"/>
                <a:gd name="connsiteY23" fmla="*/ 2299979 h 5968668"/>
                <a:gd name="connsiteX24" fmla="*/ 1506492 w 5037556"/>
                <a:gd name="connsiteY24" fmla="*/ 2455164 h 5968668"/>
                <a:gd name="connsiteX25" fmla="*/ 1793784 w 5037556"/>
                <a:gd name="connsiteY25" fmla="*/ 2555438 h 5968668"/>
                <a:gd name="connsiteX26" fmla="*/ 1862225 w 5037556"/>
                <a:gd name="connsiteY26" fmla="*/ 2492568 h 5968668"/>
                <a:gd name="connsiteX27" fmla="*/ 1951357 w 5037556"/>
                <a:gd name="connsiteY27" fmla="*/ 2416169 h 5968668"/>
                <a:gd name="connsiteX28" fmla="*/ 2342106 w 5037556"/>
                <a:gd name="connsiteY28" fmla="*/ 2448002 h 5968668"/>
                <a:gd name="connsiteX29" fmla="*/ 2451929 w 5037556"/>
                <a:gd name="connsiteY29" fmla="*/ 2453572 h 5968668"/>
                <a:gd name="connsiteX30" fmla="*/ 2377122 w 5037556"/>
                <a:gd name="connsiteY30" fmla="*/ 2387519 h 5968668"/>
                <a:gd name="connsiteX31" fmla="*/ 2264115 w 5037556"/>
                <a:gd name="connsiteY31" fmla="*/ 2380357 h 5968668"/>
                <a:gd name="connsiteX32" fmla="*/ 2209999 w 5037556"/>
                <a:gd name="connsiteY32" fmla="*/ 2356482 h 5968668"/>
                <a:gd name="connsiteX33" fmla="*/ 2241036 w 5037556"/>
                <a:gd name="connsiteY33" fmla="*/ 2299183 h 5968668"/>
                <a:gd name="connsiteX34" fmla="*/ 2400201 w 5037556"/>
                <a:gd name="connsiteY34" fmla="*/ 2220396 h 5968668"/>
                <a:gd name="connsiteX35" fmla="*/ 2543449 w 5037556"/>
                <a:gd name="connsiteY35" fmla="*/ 2243475 h 5968668"/>
                <a:gd name="connsiteX36" fmla="*/ 2602340 w 5037556"/>
                <a:gd name="connsiteY36" fmla="*/ 2293612 h 5968668"/>
                <a:gd name="connsiteX37" fmla="*/ 3015371 w 5037556"/>
                <a:gd name="connsiteY37" fmla="*/ 2433677 h 5968668"/>
                <a:gd name="connsiteX38" fmla="*/ 3391796 w 5037556"/>
                <a:gd name="connsiteY38" fmla="*/ 2373990 h 5968668"/>
                <a:gd name="connsiteX39" fmla="*/ 3449094 w 5037556"/>
                <a:gd name="connsiteY39" fmla="*/ 2303162 h 5968668"/>
                <a:gd name="connsiteX40" fmla="*/ 3483315 w 5037556"/>
                <a:gd name="connsiteY40" fmla="*/ 1938675 h 5968668"/>
                <a:gd name="connsiteX41" fmla="*/ 3528677 w 5037556"/>
                <a:gd name="connsiteY41" fmla="*/ 1621938 h 5968668"/>
                <a:gd name="connsiteX42" fmla="*/ 3632930 w 5037556"/>
                <a:gd name="connsiteY42" fmla="*/ 1376825 h 5968668"/>
                <a:gd name="connsiteX43" fmla="*/ 3647254 w 5037556"/>
                <a:gd name="connsiteY43" fmla="*/ 1310771 h 5968668"/>
                <a:gd name="connsiteX44" fmla="*/ 3655213 w 5037556"/>
                <a:gd name="connsiteY44" fmla="*/ 1192194 h 5968668"/>
                <a:gd name="connsiteX45" fmla="*/ 3664763 w 5037556"/>
                <a:gd name="connsiteY45" fmla="*/ 1092716 h 5968668"/>
                <a:gd name="connsiteX46" fmla="*/ 3615421 w 5037556"/>
                <a:gd name="connsiteY46" fmla="*/ 1056904 h 5968668"/>
                <a:gd name="connsiteX47" fmla="*/ 3472173 w 5037556"/>
                <a:gd name="connsiteY47" fmla="*/ 1106245 h 5968668"/>
                <a:gd name="connsiteX48" fmla="*/ 3319376 w 5037556"/>
                <a:gd name="connsiteY48" fmla="*/ 1003584 h 5968668"/>
                <a:gd name="connsiteX49" fmla="*/ 3279585 w 5037556"/>
                <a:gd name="connsiteY49" fmla="*/ 963793 h 5968668"/>
                <a:gd name="connsiteX50" fmla="*/ 3286747 w 5037556"/>
                <a:gd name="connsiteY50" fmla="*/ 935143 h 5968668"/>
                <a:gd name="connsiteX51" fmla="*/ 3253322 w 5037556"/>
                <a:gd name="connsiteY51" fmla="*/ 910473 h 5968668"/>
                <a:gd name="connsiteX52" fmla="*/ 3217510 w 5037556"/>
                <a:gd name="connsiteY52" fmla="*/ 841236 h 5968668"/>
                <a:gd name="connsiteX53" fmla="*/ 3157028 w 5037556"/>
                <a:gd name="connsiteY53" fmla="*/ 807016 h 5968668"/>
                <a:gd name="connsiteX54" fmla="*/ 3133153 w 5037556"/>
                <a:gd name="connsiteY54" fmla="*/ 558719 h 5968668"/>
                <a:gd name="connsiteX55" fmla="*/ 3090974 w 5037556"/>
                <a:gd name="connsiteY55" fmla="*/ 441733 h 5968668"/>
                <a:gd name="connsiteX56" fmla="*/ 3015371 w 5037556"/>
                <a:gd name="connsiteY56" fmla="*/ 298485 h 5968668"/>
                <a:gd name="connsiteX57" fmla="*/ 3016963 w 5037556"/>
                <a:gd name="connsiteY57" fmla="*/ 269040 h 5968668"/>
                <a:gd name="connsiteX58" fmla="*/ 3192840 w 5037556"/>
                <a:gd name="connsiteY58" fmla="*/ 138525 h 5968668"/>
                <a:gd name="connsiteX59" fmla="*/ 3460236 w 5037556"/>
                <a:gd name="connsiteY59" fmla="*/ 16764 h 5968668"/>
                <a:gd name="connsiteX60" fmla="*/ 3713308 w 5037556"/>
                <a:gd name="connsiteY60" fmla="*/ 14376 h 5968668"/>
                <a:gd name="connsiteX61" fmla="*/ 3879635 w 5037556"/>
                <a:gd name="connsiteY61" fmla="*/ 142504 h 5968668"/>
                <a:gd name="connsiteX62" fmla="*/ 3976725 w 5037556"/>
                <a:gd name="connsiteY62" fmla="*/ 704354 h 5968668"/>
                <a:gd name="connsiteX63" fmla="*/ 4002988 w 5037556"/>
                <a:gd name="connsiteY63" fmla="*/ 795078 h 5968668"/>
                <a:gd name="connsiteX64" fmla="*/ 4096894 w 5037556"/>
                <a:gd name="connsiteY64" fmla="*/ 906493 h 5968668"/>
                <a:gd name="connsiteX65" fmla="*/ 4254467 w 5037556"/>
                <a:gd name="connsiteY65" fmla="*/ 1021888 h 5968668"/>
                <a:gd name="connsiteX66" fmla="*/ 4427956 w 5037556"/>
                <a:gd name="connsiteY66" fmla="*/ 1192989 h 5968668"/>
                <a:gd name="connsiteX67" fmla="*/ 4555288 w 5037556"/>
                <a:gd name="connsiteY67" fmla="*/ 1640242 h 5968668"/>
                <a:gd name="connsiteX68" fmla="*/ 4551309 w 5037556"/>
                <a:gd name="connsiteY68" fmla="*/ 2651732 h 5968668"/>
                <a:gd name="connsiteX69" fmla="*/ 4500377 w 5037556"/>
                <a:gd name="connsiteY69" fmla="*/ 2831588 h 5968668"/>
                <a:gd name="connsiteX70" fmla="*/ 4500377 w 5037556"/>
                <a:gd name="connsiteY70" fmla="*/ 2946982 h 5968668"/>
                <a:gd name="connsiteX71" fmla="*/ 4544147 w 5037556"/>
                <a:gd name="connsiteY71" fmla="*/ 3229499 h 5968668"/>
                <a:gd name="connsiteX72" fmla="*/ 4331662 w 5037556"/>
                <a:gd name="connsiteY72" fmla="*/ 3815225 h 5968668"/>
                <a:gd name="connsiteX73" fmla="*/ 4322112 w 5037556"/>
                <a:gd name="connsiteY73" fmla="*/ 3827958 h 5968668"/>
                <a:gd name="connsiteX74" fmla="*/ 4320520 w 5037556"/>
                <a:gd name="connsiteY74" fmla="*/ 3834324 h 5968668"/>
                <a:gd name="connsiteX75" fmla="*/ 4474910 w 5037556"/>
                <a:gd name="connsiteY75" fmla="*/ 3786575 h 5968668"/>
                <a:gd name="connsiteX76" fmla="*/ 4550513 w 5037556"/>
                <a:gd name="connsiteY76" fmla="*/ 3574886 h 5968668"/>
                <a:gd name="connsiteX77" fmla="*/ 4603834 w 5037556"/>
                <a:gd name="connsiteY77" fmla="*/ 3147530 h 5968668"/>
                <a:gd name="connsiteX78" fmla="*/ 4771752 w 5037556"/>
                <a:gd name="connsiteY78" fmla="*/ 1949021 h 5968668"/>
                <a:gd name="connsiteX79" fmla="*/ 4785281 w 5037556"/>
                <a:gd name="connsiteY79" fmla="*/ 1885355 h 5968668"/>
                <a:gd name="connsiteX80" fmla="*/ 4829846 w 5037556"/>
                <a:gd name="connsiteY80" fmla="*/ 1871030 h 5968668"/>
                <a:gd name="connsiteX81" fmla="*/ 4872025 w 5037556"/>
                <a:gd name="connsiteY81" fmla="*/ 2003933 h 5968668"/>
                <a:gd name="connsiteX82" fmla="*/ 4843376 w 5037556"/>
                <a:gd name="connsiteY82" fmla="*/ 2149568 h 5968668"/>
                <a:gd name="connsiteX83" fmla="*/ 4790852 w 5037556"/>
                <a:gd name="connsiteY83" fmla="*/ 2629449 h 5968668"/>
                <a:gd name="connsiteX84" fmla="*/ 4711270 w 5037556"/>
                <a:gd name="connsiteY84" fmla="*/ 3422088 h 5968668"/>
                <a:gd name="connsiteX85" fmla="*/ 4541759 w 5037556"/>
                <a:gd name="connsiteY85" fmla="*/ 3903561 h 5968668"/>
                <a:gd name="connsiteX86" fmla="*/ 4410448 w 5037556"/>
                <a:gd name="connsiteY86" fmla="*/ 3979164 h 5968668"/>
                <a:gd name="connsiteX87" fmla="*/ 4025270 w 5037556"/>
                <a:gd name="connsiteY87" fmla="*/ 3983939 h 5968668"/>
                <a:gd name="connsiteX88" fmla="*/ 3992641 w 5037556"/>
                <a:gd name="connsiteY88" fmla="*/ 4011793 h 5968668"/>
                <a:gd name="connsiteX89" fmla="*/ 3981500 w 5037556"/>
                <a:gd name="connsiteY89" fmla="*/ 4195628 h 5968668"/>
                <a:gd name="connsiteX90" fmla="*/ 3995029 w 5037556"/>
                <a:gd name="connsiteY90" fmla="*/ 4885606 h 5968668"/>
                <a:gd name="connsiteX91" fmla="*/ 4070632 w 5037556"/>
                <a:gd name="connsiteY91" fmla="*/ 5481677 h 5968668"/>
                <a:gd name="connsiteX92" fmla="*/ 4086549 w 5037556"/>
                <a:gd name="connsiteY92" fmla="*/ 5534202 h 5968668"/>
                <a:gd name="connsiteX93" fmla="*/ 4190801 w 5037556"/>
                <a:gd name="connsiteY93" fmla="*/ 5630496 h 5968668"/>
                <a:gd name="connsiteX94" fmla="*/ 4486847 w 5037556"/>
                <a:gd name="connsiteY94" fmla="*/ 5683020 h 5968668"/>
                <a:gd name="connsiteX95" fmla="*/ 5007315 w 5037556"/>
                <a:gd name="connsiteY95" fmla="*/ 5768173 h 5968668"/>
                <a:gd name="connsiteX96" fmla="*/ 5043923 w 5037556"/>
                <a:gd name="connsiteY96" fmla="*/ 5812739 h 5968668"/>
                <a:gd name="connsiteX97" fmla="*/ 5036760 w 5037556"/>
                <a:gd name="connsiteY97" fmla="*/ 5902667 h 5968668"/>
                <a:gd name="connsiteX98" fmla="*/ 4947629 w 5037556"/>
                <a:gd name="connsiteY98" fmla="*/ 5974291 h 5968668"/>
                <a:gd name="connsiteX99" fmla="*/ 4857700 w 5037556"/>
                <a:gd name="connsiteY99" fmla="*/ 5913808 h 5968668"/>
                <a:gd name="connsiteX100" fmla="*/ 4846559 w 5037556"/>
                <a:gd name="connsiteY100" fmla="*/ 5883567 h 5968668"/>
                <a:gd name="connsiteX101" fmla="*/ 4755040 w 5037556"/>
                <a:gd name="connsiteY101" fmla="*/ 5815127 h 5968668"/>
                <a:gd name="connsiteX102" fmla="*/ 4243326 w 5037556"/>
                <a:gd name="connsiteY102" fmla="*/ 5759419 h 5968668"/>
                <a:gd name="connsiteX103" fmla="*/ 4012537 w 5037556"/>
                <a:gd name="connsiteY103" fmla="*/ 5800006 h 5968668"/>
                <a:gd name="connsiteX104" fmla="*/ 3691820 w 5037556"/>
                <a:gd name="connsiteY104" fmla="*/ 5849347 h 5968668"/>
                <a:gd name="connsiteX105" fmla="*/ 3467399 w 5037556"/>
                <a:gd name="connsiteY105" fmla="*/ 5818310 h 5968668"/>
                <a:gd name="connsiteX106" fmla="*/ 3322559 w 5037556"/>
                <a:gd name="connsiteY106" fmla="*/ 5821493 h 5968668"/>
                <a:gd name="connsiteX107" fmla="*/ 3184086 w 5037556"/>
                <a:gd name="connsiteY107" fmla="*/ 5941662 h 5968668"/>
                <a:gd name="connsiteX108" fmla="*/ 3140316 w 5037556"/>
                <a:gd name="connsiteY108" fmla="*/ 5973495 h 5968668"/>
                <a:gd name="connsiteX109" fmla="*/ 3024126 w 5037556"/>
                <a:gd name="connsiteY109" fmla="*/ 5973495 h 5968668"/>
                <a:gd name="connsiteX110" fmla="*/ 3003434 w 5037556"/>
                <a:gd name="connsiteY110" fmla="*/ 5817514 h 5968668"/>
                <a:gd name="connsiteX111" fmla="*/ 3032880 w 5037556"/>
                <a:gd name="connsiteY111" fmla="*/ 5788865 h 5968668"/>
                <a:gd name="connsiteX112" fmla="*/ 3340067 w 5037556"/>
                <a:gd name="connsiteY112" fmla="*/ 5724403 h 5968668"/>
                <a:gd name="connsiteX113" fmla="*/ 3467399 w 5037556"/>
                <a:gd name="connsiteY113" fmla="*/ 5700528 h 5968668"/>
                <a:gd name="connsiteX114" fmla="*/ 3641684 w 5037556"/>
                <a:gd name="connsiteY114" fmla="*/ 5593888 h 5968668"/>
                <a:gd name="connsiteX115" fmla="*/ 3746732 w 5037556"/>
                <a:gd name="connsiteY115" fmla="*/ 5314554 h 5968668"/>
                <a:gd name="connsiteX116" fmla="*/ 3756283 w 5037556"/>
                <a:gd name="connsiteY116" fmla="*/ 4755887 h 5968668"/>
                <a:gd name="connsiteX117" fmla="*/ 3714899 w 5037556"/>
                <a:gd name="connsiteY117" fmla="*/ 4382646 h 5968668"/>
                <a:gd name="connsiteX118" fmla="*/ 3722062 w 5037556"/>
                <a:gd name="connsiteY118" fmla="*/ 4049992 h 5968668"/>
                <a:gd name="connsiteX119" fmla="*/ 3679883 w 5037556"/>
                <a:gd name="connsiteY119" fmla="*/ 3991897 h 5968668"/>
                <a:gd name="connsiteX120" fmla="*/ 3554939 w 5037556"/>
                <a:gd name="connsiteY120" fmla="*/ 3979960 h 5968668"/>
                <a:gd name="connsiteX121" fmla="*/ 3104504 w 5037556"/>
                <a:gd name="connsiteY121" fmla="*/ 3985531 h 5968668"/>
                <a:gd name="connsiteX122" fmla="*/ 3048001 w 5037556"/>
                <a:gd name="connsiteY122" fmla="*/ 4032484 h 5968668"/>
                <a:gd name="connsiteX123" fmla="*/ 3044021 w 5037556"/>
                <a:gd name="connsiteY123" fmla="*/ 4180507 h 5968668"/>
                <a:gd name="connsiteX124" fmla="*/ 3359963 w 5037556"/>
                <a:gd name="connsiteY124" fmla="*/ 5213485 h 5968668"/>
                <a:gd name="connsiteX125" fmla="*/ 3336088 w 5037556"/>
                <a:gd name="connsiteY125" fmla="*/ 5241338 h 5968668"/>
                <a:gd name="connsiteX126" fmla="*/ 3361554 w 5037556"/>
                <a:gd name="connsiteY126" fmla="*/ 5655166 h 5968668"/>
                <a:gd name="connsiteX127" fmla="*/ 3335292 w 5037556"/>
                <a:gd name="connsiteY127" fmla="*/ 5689387 h 5968668"/>
                <a:gd name="connsiteX128" fmla="*/ 3211940 w 5037556"/>
                <a:gd name="connsiteY128" fmla="*/ 5737136 h 5968668"/>
                <a:gd name="connsiteX129" fmla="*/ 3148274 w 5037556"/>
                <a:gd name="connsiteY129" fmla="*/ 5667900 h 5968668"/>
                <a:gd name="connsiteX130" fmla="*/ 3013780 w 5037556"/>
                <a:gd name="connsiteY130" fmla="*/ 5794435 h 5968668"/>
                <a:gd name="connsiteX131" fmla="*/ 2681126 w 5037556"/>
                <a:gd name="connsiteY131" fmla="*/ 5869243 h 5968668"/>
                <a:gd name="connsiteX132" fmla="*/ 2665209 w 5037556"/>
                <a:gd name="connsiteY132" fmla="*/ 5870834 h 5968668"/>
                <a:gd name="connsiteX133" fmla="*/ 2575282 w 5037556"/>
                <a:gd name="connsiteY133" fmla="*/ 5833431 h 5968668"/>
                <a:gd name="connsiteX134" fmla="*/ 2622236 w 5037556"/>
                <a:gd name="connsiteY134" fmla="*/ 5722811 h 5968668"/>
                <a:gd name="connsiteX135" fmla="*/ 2770258 w 5037556"/>
                <a:gd name="connsiteY135" fmla="*/ 5623333 h 5968668"/>
                <a:gd name="connsiteX136" fmla="*/ 2927831 w 5037556"/>
                <a:gd name="connsiteY136" fmla="*/ 5470536 h 5968668"/>
                <a:gd name="connsiteX137" fmla="*/ 2922260 w 5037556"/>
                <a:gd name="connsiteY137" fmla="*/ 5340021 h 5968668"/>
                <a:gd name="connsiteX138" fmla="*/ 2830741 w 5037556"/>
                <a:gd name="connsiteY138" fmla="*/ 5320125 h 5968668"/>
                <a:gd name="connsiteX139" fmla="*/ 2667597 w 5037556"/>
                <a:gd name="connsiteY139" fmla="*/ 5281130 h 5968668"/>
                <a:gd name="connsiteX140" fmla="*/ 2603931 w 5037556"/>
                <a:gd name="connsiteY140" fmla="*/ 5201547 h 5968668"/>
                <a:gd name="connsiteX141" fmla="*/ 2478191 w 5037556"/>
                <a:gd name="connsiteY141" fmla="*/ 4523507 h 5968668"/>
                <a:gd name="connsiteX142" fmla="*/ 2468641 w 5037556"/>
                <a:gd name="connsiteY142" fmla="*/ 4478941 h 5968668"/>
                <a:gd name="connsiteX143" fmla="*/ 2453521 w 5037556"/>
                <a:gd name="connsiteY143" fmla="*/ 4519528 h 5968668"/>
                <a:gd name="connsiteX144" fmla="*/ 2392243 w 5037556"/>
                <a:gd name="connsiteY144" fmla="*/ 4737583 h 5968668"/>
                <a:gd name="connsiteX145" fmla="*/ 2255361 w 5037556"/>
                <a:gd name="connsiteY145" fmla="*/ 5152207 h 5968668"/>
                <a:gd name="connsiteX146" fmla="*/ 2224324 w 5037556"/>
                <a:gd name="connsiteY146" fmla="*/ 5330471 h 5968668"/>
                <a:gd name="connsiteX147" fmla="*/ 2213978 w 5037556"/>
                <a:gd name="connsiteY147" fmla="*/ 5463373 h 5968668"/>
                <a:gd name="connsiteX148" fmla="*/ 2190104 w 5037556"/>
                <a:gd name="connsiteY148" fmla="*/ 5655962 h 5968668"/>
                <a:gd name="connsiteX149" fmla="*/ 2151904 w 5037556"/>
                <a:gd name="connsiteY149" fmla="*/ 5734748 h 5968668"/>
                <a:gd name="connsiteX150" fmla="*/ 1992739 w 5037556"/>
                <a:gd name="connsiteY150" fmla="*/ 5725995 h 5968668"/>
                <a:gd name="connsiteX151" fmla="*/ 1968865 w 5037556"/>
                <a:gd name="connsiteY151" fmla="*/ 5628109 h 5968668"/>
                <a:gd name="connsiteX152" fmla="*/ 1821637 w 5037556"/>
                <a:gd name="connsiteY152" fmla="*/ 5710078 h 5968668"/>
                <a:gd name="connsiteX153" fmla="*/ 1124497 w 5037556"/>
                <a:gd name="connsiteY153" fmla="*/ 5721220 h 5968668"/>
                <a:gd name="connsiteX154" fmla="*/ 1080727 w 5037556"/>
                <a:gd name="connsiteY154" fmla="*/ 5714853 h 5968668"/>
                <a:gd name="connsiteX155" fmla="*/ 1166676 w 5037556"/>
                <a:gd name="connsiteY155" fmla="*/ 5582747 h 5968668"/>
                <a:gd name="connsiteX156" fmla="*/ 1316290 w 5037556"/>
                <a:gd name="connsiteY156" fmla="*/ 5511123 h 5968668"/>
                <a:gd name="connsiteX157" fmla="*/ 1465905 w 5037556"/>
                <a:gd name="connsiteY157" fmla="*/ 5439498 h 5968668"/>
                <a:gd name="connsiteX158" fmla="*/ 1621090 w 5037556"/>
                <a:gd name="connsiteY158" fmla="*/ 5358324 h 5968668"/>
                <a:gd name="connsiteX159" fmla="*/ 1664065 w 5037556"/>
                <a:gd name="connsiteY159" fmla="*/ 5302617 h 5968668"/>
                <a:gd name="connsiteX160" fmla="*/ 1643374 w 5037556"/>
                <a:gd name="connsiteY160" fmla="*/ 5246114 h 5968668"/>
                <a:gd name="connsiteX161" fmla="*/ 1580504 w 5037556"/>
                <a:gd name="connsiteY161" fmla="*/ 5114803 h 5968668"/>
                <a:gd name="connsiteX162" fmla="*/ 1737280 w 5037556"/>
                <a:gd name="connsiteY162" fmla="*/ 4662776 h 5968668"/>
                <a:gd name="connsiteX163" fmla="*/ 1979211 w 5037556"/>
                <a:gd name="connsiteY163" fmla="*/ 3773842 h 5968668"/>
                <a:gd name="connsiteX164" fmla="*/ 2121663 w 5037556"/>
                <a:gd name="connsiteY164" fmla="*/ 3545441 h 5968668"/>
                <a:gd name="connsiteX165" fmla="*/ 2431238 w 5037556"/>
                <a:gd name="connsiteY165" fmla="*/ 3404580 h 5968668"/>
                <a:gd name="connsiteX166" fmla="*/ 3419649 w 5037556"/>
                <a:gd name="connsiteY166" fmla="*/ 3036114 h 5968668"/>
                <a:gd name="connsiteX167" fmla="*/ 3470582 w 5037556"/>
                <a:gd name="connsiteY167" fmla="*/ 2982794 h 5968668"/>
                <a:gd name="connsiteX168" fmla="*/ 3428403 w 5037556"/>
                <a:gd name="connsiteY168" fmla="*/ 2876154 h 5968668"/>
                <a:gd name="connsiteX169" fmla="*/ 3216715 w 5037556"/>
                <a:gd name="connsiteY169" fmla="*/ 2820447 h 5968668"/>
                <a:gd name="connsiteX170" fmla="*/ 3044021 w 5037556"/>
                <a:gd name="connsiteY170" fmla="*/ 2777472 h 5968668"/>
                <a:gd name="connsiteX171" fmla="*/ 2981947 w 5037556"/>
                <a:gd name="connsiteY171" fmla="*/ 2798164 h 5968668"/>
                <a:gd name="connsiteX172" fmla="*/ 2893611 w 5037556"/>
                <a:gd name="connsiteY172" fmla="*/ 2831588 h 5968668"/>
                <a:gd name="connsiteX173" fmla="*/ 2624622 w 5037556"/>
                <a:gd name="connsiteY173" fmla="*/ 2827609 h 5968668"/>
                <a:gd name="connsiteX174" fmla="*/ 1121314 w 5037556"/>
                <a:gd name="connsiteY174" fmla="*/ 2827609 h 5968668"/>
                <a:gd name="connsiteX175" fmla="*/ 1076748 w 5037556"/>
                <a:gd name="connsiteY175" fmla="*/ 2827609 h 5968668"/>
                <a:gd name="connsiteX176" fmla="*/ 1072769 w 5037556"/>
                <a:gd name="connsiteY176" fmla="*/ 2910375 h 5968668"/>
                <a:gd name="connsiteX177" fmla="*/ 1060036 w 5037556"/>
                <a:gd name="connsiteY177" fmla="*/ 4750316 h 5968668"/>
                <a:gd name="connsiteX178" fmla="*/ 1060831 w 5037556"/>
                <a:gd name="connsiteY178" fmla="*/ 5644821 h 5968668"/>
                <a:gd name="connsiteX179" fmla="*/ 1018653 w 5037556"/>
                <a:gd name="connsiteY179" fmla="*/ 5696549 h 5968668"/>
                <a:gd name="connsiteX180" fmla="*/ 867447 w 5037556"/>
                <a:gd name="connsiteY180" fmla="*/ 5703712 h 5968668"/>
                <a:gd name="connsiteX181" fmla="*/ 787069 w 5037556"/>
                <a:gd name="connsiteY181" fmla="*/ 5621742 h 5968668"/>
                <a:gd name="connsiteX182" fmla="*/ 787864 w 5037556"/>
                <a:gd name="connsiteY182" fmla="*/ 3652081 h 5968668"/>
                <a:gd name="connsiteX183" fmla="*/ 774335 w 5037556"/>
                <a:gd name="connsiteY183" fmla="*/ 2894458 h 5968668"/>
                <a:gd name="connsiteX184" fmla="*/ 721811 w 5037556"/>
                <a:gd name="connsiteY184" fmla="*/ 2837159 h 5968668"/>
                <a:gd name="connsiteX185" fmla="*/ 397911 w 5037556"/>
                <a:gd name="connsiteY185" fmla="*/ 2827609 h 5968668"/>
                <a:gd name="connsiteX186" fmla="*/ 38199 w 5037556"/>
                <a:gd name="connsiteY186" fmla="*/ 2829201 h 5968668"/>
                <a:gd name="connsiteX187" fmla="*/ 0 w 5037556"/>
                <a:gd name="connsiteY187" fmla="*/ 2824426 h 5968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5037556" h="5968668">
                  <a:moveTo>
                    <a:pt x="0" y="2824426"/>
                  </a:moveTo>
                  <a:cubicBezTo>
                    <a:pt x="0" y="2736885"/>
                    <a:pt x="0" y="2653324"/>
                    <a:pt x="0" y="2568967"/>
                  </a:cubicBezTo>
                  <a:cubicBezTo>
                    <a:pt x="0" y="2544296"/>
                    <a:pt x="20692" y="2548275"/>
                    <a:pt x="35812" y="2548275"/>
                  </a:cubicBezTo>
                  <a:cubicBezTo>
                    <a:pt x="110620" y="2547479"/>
                    <a:pt x="184631" y="2549071"/>
                    <a:pt x="259438" y="2547479"/>
                  </a:cubicBezTo>
                  <a:cubicBezTo>
                    <a:pt x="471127" y="2542705"/>
                    <a:pt x="682816" y="2537134"/>
                    <a:pt x="894505" y="2532359"/>
                  </a:cubicBezTo>
                  <a:cubicBezTo>
                    <a:pt x="911217" y="2532359"/>
                    <a:pt x="919175" y="2527584"/>
                    <a:pt x="923950" y="2510872"/>
                  </a:cubicBezTo>
                  <a:cubicBezTo>
                    <a:pt x="936683" y="2463122"/>
                    <a:pt x="966129" y="2426514"/>
                    <a:pt x="1005124" y="2397069"/>
                  </a:cubicBezTo>
                  <a:cubicBezTo>
                    <a:pt x="1029794" y="2377969"/>
                    <a:pt x="1055261" y="2359665"/>
                    <a:pt x="1079136" y="2339770"/>
                  </a:cubicBezTo>
                  <a:cubicBezTo>
                    <a:pt x="1122110" y="2304754"/>
                    <a:pt x="1141209" y="2260188"/>
                    <a:pt x="1142801" y="2204480"/>
                  </a:cubicBezTo>
                  <a:cubicBezTo>
                    <a:pt x="1157922" y="1590901"/>
                    <a:pt x="1079136" y="987667"/>
                    <a:pt x="938275" y="391596"/>
                  </a:cubicBezTo>
                  <a:cubicBezTo>
                    <a:pt x="931112" y="362151"/>
                    <a:pt x="934296" y="347826"/>
                    <a:pt x="966924" y="342255"/>
                  </a:cubicBezTo>
                  <a:cubicBezTo>
                    <a:pt x="996370" y="336684"/>
                    <a:pt x="1024224" y="323951"/>
                    <a:pt x="1053669" y="316789"/>
                  </a:cubicBezTo>
                  <a:cubicBezTo>
                    <a:pt x="1113355" y="302464"/>
                    <a:pt x="1130864" y="312810"/>
                    <a:pt x="1146781" y="372496"/>
                  </a:cubicBezTo>
                  <a:cubicBezTo>
                    <a:pt x="1173839" y="470383"/>
                    <a:pt x="1200100" y="568269"/>
                    <a:pt x="1227158" y="666155"/>
                  </a:cubicBezTo>
                  <a:cubicBezTo>
                    <a:pt x="1343348" y="1087941"/>
                    <a:pt x="1430093" y="1516093"/>
                    <a:pt x="1518429" y="1944246"/>
                  </a:cubicBezTo>
                  <a:cubicBezTo>
                    <a:pt x="1530367" y="2003137"/>
                    <a:pt x="1541508" y="2062824"/>
                    <a:pt x="1555037" y="2121714"/>
                  </a:cubicBezTo>
                  <a:cubicBezTo>
                    <a:pt x="1559813" y="2143202"/>
                    <a:pt x="1553446" y="2150364"/>
                    <a:pt x="1531959" y="2152751"/>
                  </a:cubicBezTo>
                  <a:cubicBezTo>
                    <a:pt x="1512063" y="2154343"/>
                    <a:pt x="1492168" y="2161506"/>
                    <a:pt x="1472272" y="2167076"/>
                  </a:cubicBezTo>
                  <a:cubicBezTo>
                    <a:pt x="1465109" y="2168668"/>
                    <a:pt x="1458743" y="2173443"/>
                    <a:pt x="1451580" y="2175830"/>
                  </a:cubicBezTo>
                  <a:cubicBezTo>
                    <a:pt x="1372794" y="2206867"/>
                    <a:pt x="1344940" y="2194134"/>
                    <a:pt x="1321066" y="2112960"/>
                  </a:cubicBezTo>
                  <a:cubicBezTo>
                    <a:pt x="1309924" y="2073965"/>
                    <a:pt x="1301170" y="2033378"/>
                    <a:pt x="1286049" y="1993587"/>
                  </a:cubicBezTo>
                  <a:cubicBezTo>
                    <a:pt x="1284457" y="2008708"/>
                    <a:pt x="1281275" y="2023032"/>
                    <a:pt x="1281275" y="2038153"/>
                  </a:cubicBezTo>
                  <a:cubicBezTo>
                    <a:pt x="1282866" y="2105798"/>
                    <a:pt x="1283662" y="2174239"/>
                    <a:pt x="1289233" y="2241884"/>
                  </a:cubicBezTo>
                  <a:cubicBezTo>
                    <a:pt x="1290824" y="2261779"/>
                    <a:pt x="1303557" y="2285654"/>
                    <a:pt x="1319474" y="2299979"/>
                  </a:cubicBezTo>
                  <a:cubicBezTo>
                    <a:pt x="1379956" y="2353299"/>
                    <a:pt x="1442826" y="2405027"/>
                    <a:pt x="1506492" y="2455164"/>
                  </a:cubicBezTo>
                  <a:cubicBezTo>
                    <a:pt x="1590849" y="2521217"/>
                    <a:pt x="1685552" y="2557029"/>
                    <a:pt x="1793784" y="2555438"/>
                  </a:cubicBezTo>
                  <a:cubicBezTo>
                    <a:pt x="1847104" y="2554642"/>
                    <a:pt x="1857449" y="2545888"/>
                    <a:pt x="1862225" y="2492568"/>
                  </a:cubicBezTo>
                  <a:cubicBezTo>
                    <a:pt x="1868591" y="2426514"/>
                    <a:pt x="1883712" y="2411394"/>
                    <a:pt x="1951357" y="2416169"/>
                  </a:cubicBezTo>
                  <a:cubicBezTo>
                    <a:pt x="2081872" y="2425719"/>
                    <a:pt x="2211590" y="2437656"/>
                    <a:pt x="2342106" y="2448002"/>
                  </a:cubicBezTo>
                  <a:cubicBezTo>
                    <a:pt x="2378713" y="2451185"/>
                    <a:pt x="2415322" y="2451981"/>
                    <a:pt x="2451929" y="2453572"/>
                  </a:cubicBezTo>
                  <a:cubicBezTo>
                    <a:pt x="2444767" y="2414577"/>
                    <a:pt x="2422483" y="2393090"/>
                    <a:pt x="2377122" y="2387519"/>
                  </a:cubicBezTo>
                  <a:cubicBezTo>
                    <a:pt x="2339719" y="2382744"/>
                    <a:pt x="2301519" y="2382744"/>
                    <a:pt x="2264115" y="2380357"/>
                  </a:cubicBezTo>
                  <a:cubicBezTo>
                    <a:pt x="2243423" y="2378765"/>
                    <a:pt x="2217957" y="2384336"/>
                    <a:pt x="2209999" y="2356482"/>
                  </a:cubicBezTo>
                  <a:cubicBezTo>
                    <a:pt x="2202041" y="2328628"/>
                    <a:pt x="2218753" y="2310324"/>
                    <a:pt x="2241036" y="2299183"/>
                  </a:cubicBezTo>
                  <a:cubicBezTo>
                    <a:pt x="2293561" y="2272125"/>
                    <a:pt x="2346085" y="2243475"/>
                    <a:pt x="2400201" y="2220396"/>
                  </a:cubicBezTo>
                  <a:cubicBezTo>
                    <a:pt x="2451134" y="2198909"/>
                    <a:pt x="2499679" y="2209255"/>
                    <a:pt x="2543449" y="2243475"/>
                  </a:cubicBezTo>
                  <a:cubicBezTo>
                    <a:pt x="2564140" y="2259392"/>
                    <a:pt x="2584831" y="2275308"/>
                    <a:pt x="2602340" y="2293612"/>
                  </a:cubicBezTo>
                  <a:cubicBezTo>
                    <a:pt x="2716938" y="2409006"/>
                    <a:pt x="2860982" y="2445614"/>
                    <a:pt x="3015371" y="2433677"/>
                  </a:cubicBezTo>
                  <a:cubicBezTo>
                    <a:pt x="3141907" y="2423331"/>
                    <a:pt x="3266852" y="2396273"/>
                    <a:pt x="3391796" y="2373990"/>
                  </a:cubicBezTo>
                  <a:cubicBezTo>
                    <a:pt x="3433178" y="2366828"/>
                    <a:pt x="3444320" y="2350115"/>
                    <a:pt x="3449094" y="2303162"/>
                  </a:cubicBezTo>
                  <a:cubicBezTo>
                    <a:pt x="3461032" y="2181401"/>
                    <a:pt x="3468990" y="2059640"/>
                    <a:pt x="3483315" y="1938675"/>
                  </a:cubicBezTo>
                  <a:cubicBezTo>
                    <a:pt x="3495252" y="1832831"/>
                    <a:pt x="3510373" y="1726986"/>
                    <a:pt x="3528677" y="1621938"/>
                  </a:cubicBezTo>
                  <a:cubicBezTo>
                    <a:pt x="3544593" y="1532806"/>
                    <a:pt x="3579609" y="1450040"/>
                    <a:pt x="3632930" y="1376825"/>
                  </a:cubicBezTo>
                  <a:cubicBezTo>
                    <a:pt x="3648050" y="1356133"/>
                    <a:pt x="3648847" y="1335442"/>
                    <a:pt x="3647254" y="1310771"/>
                  </a:cubicBezTo>
                  <a:cubicBezTo>
                    <a:pt x="3644867" y="1271776"/>
                    <a:pt x="3651233" y="1231985"/>
                    <a:pt x="3655213" y="1192194"/>
                  </a:cubicBezTo>
                  <a:cubicBezTo>
                    <a:pt x="3658396" y="1158769"/>
                    <a:pt x="3665559" y="1126140"/>
                    <a:pt x="3664763" y="1092716"/>
                  </a:cubicBezTo>
                  <a:cubicBezTo>
                    <a:pt x="3663966" y="1053721"/>
                    <a:pt x="3652029" y="1045762"/>
                    <a:pt x="3615421" y="1056904"/>
                  </a:cubicBezTo>
                  <a:cubicBezTo>
                    <a:pt x="3566876" y="1071229"/>
                    <a:pt x="3519923" y="1089533"/>
                    <a:pt x="3472173" y="1106245"/>
                  </a:cubicBezTo>
                  <a:cubicBezTo>
                    <a:pt x="3398162" y="1134099"/>
                    <a:pt x="3327334" y="1130915"/>
                    <a:pt x="3319376" y="1003584"/>
                  </a:cubicBezTo>
                  <a:cubicBezTo>
                    <a:pt x="3310622" y="978913"/>
                    <a:pt x="3305846" y="988463"/>
                    <a:pt x="3279585" y="963793"/>
                  </a:cubicBezTo>
                  <a:cubicBezTo>
                    <a:pt x="3271627" y="956630"/>
                    <a:pt x="3290726" y="944693"/>
                    <a:pt x="3286747" y="935143"/>
                  </a:cubicBezTo>
                  <a:cubicBezTo>
                    <a:pt x="3281972" y="924001"/>
                    <a:pt x="3251731" y="922410"/>
                    <a:pt x="3253322" y="910473"/>
                  </a:cubicBezTo>
                  <a:cubicBezTo>
                    <a:pt x="3258894" y="877844"/>
                    <a:pt x="3258894" y="856357"/>
                    <a:pt x="3217510" y="841236"/>
                  </a:cubicBezTo>
                  <a:cubicBezTo>
                    <a:pt x="3199207" y="835665"/>
                    <a:pt x="3155437" y="839644"/>
                    <a:pt x="3157028" y="807016"/>
                  </a:cubicBezTo>
                  <a:cubicBezTo>
                    <a:pt x="3158619" y="725046"/>
                    <a:pt x="3153049" y="639097"/>
                    <a:pt x="3133153" y="558719"/>
                  </a:cubicBezTo>
                  <a:cubicBezTo>
                    <a:pt x="3122807" y="518132"/>
                    <a:pt x="3109279" y="478341"/>
                    <a:pt x="3090974" y="441733"/>
                  </a:cubicBezTo>
                  <a:cubicBezTo>
                    <a:pt x="3067100" y="393188"/>
                    <a:pt x="3040042" y="347030"/>
                    <a:pt x="3015371" y="298485"/>
                  </a:cubicBezTo>
                  <a:cubicBezTo>
                    <a:pt x="3011392" y="290527"/>
                    <a:pt x="3012189" y="273815"/>
                    <a:pt x="3016963" y="269040"/>
                  </a:cubicBezTo>
                  <a:cubicBezTo>
                    <a:pt x="3074262" y="222882"/>
                    <a:pt x="3132358" y="178316"/>
                    <a:pt x="3192840" y="138525"/>
                  </a:cubicBezTo>
                  <a:cubicBezTo>
                    <a:pt x="3274810" y="85205"/>
                    <a:pt x="3362350" y="41434"/>
                    <a:pt x="3460236" y="16764"/>
                  </a:cubicBezTo>
                  <a:cubicBezTo>
                    <a:pt x="3543797" y="-3928"/>
                    <a:pt x="3628951" y="-6315"/>
                    <a:pt x="3713308" y="14376"/>
                  </a:cubicBezTo>
                  <a:cubicBezTo>
                    <a:pt x="3787319" y="32680"/>
                    <a:pt x="3844619" y="73267"/>
                    <a:pt x="3879635" y="142504"/>
                  </a:cubicBezTo>
                  <a:cubicBezTo>
                    <a:pt x="3968767" y="319972"/>
                    <a:pt x="4006967" y="506195"/>
                    <a:pt x="3976725" y="704354"/>
                  </a:cubicBezTo>
                  <a:cubicBezTo>
                    <a:pt x="3971155" y="740962"/>
                    <a:pt x="3976725" y="768020"/>
                    <a:pt x="4002988" y="795078"/>
                  </a:cubicBezTo>
                  <a:cubicBezTo>
                    <a:pt x="4036412" y="830094"/>
                    <a:pt x="4065857" y="869090"/>
                    <a:pt x="4096894" y="906493"/>
                  </a:cubicBezTo>
                  <a:cubicBezTo>
                    <a:pt x="4139869" y="958222"/>
                    <a:pt x="4190801" y="1001196"/>
                    <a:pt x="4254467" y="1021888"/>
                  </a:cubicBezTo>
                  <a:cubicBezTo>
                    <a:pt x="4342008" y="1050537"/>
                    <a:pt x="4392941" y="1112611"/>
                    <a:pt x="4427956" y="1192989"/>
                  </a:cubicBezTo>
                  <a:cubicBezTo>
                    <a:pt x="4490031" y="1336238"/>
                    <a:pt x="4529026" y="1486648"/>
                    <a:pt x="4555288" y="1640242"/>
                  </a:cubicBezTo>
                  <a:cubicBezTo>
                    <a:pt x="4612587" y="1977670"/>
                    <a:pt x="4612587" y="2315099"/>
                    <a:pt x="4551309" y="2651732"/>
                  </a:cubicBezTo>
                  <a:cubicBezTo>
                    <a:pt x="4540168" y="2713010"/>
                    <a:pt x="4522659" y="2773493"/>
                    <a:pt x="4500377" y="2831588"/>
                  </a:cubicBezTo>
                  <a:cubicBezTo>
                    <a:pt x="4485256" y="2872175"/>
                    <a:pt x="4484460" y="2908783"/>
                    <a:pt x="4500377" y="2946982"/>
                  </a:cubicBezTo>
                  <a:cubicBezTo>
                    <a:pt x="4538576" y="3037706"/>
                    <a:pt x="4546534" y="3133205"/>
                    <a:pt x="4544147" y="3229499"/>
                  </a:cubicBezTo>
                  <a:cubicBezTo>
                    <a:pt x="4537780" y="3448350"/>
                    <a:pt x="4466952" y="3643327"/>
                    <a:pt x="4331662" y="3815225"/>
                  </a:cubicBezTo>
                  <a:cubicBezTo>
                    <a:pt x="4328478" y="3819204"/>
                    <a:pt x="4324499" y="3823183"/>
                    <a:pt x="4322112" y="3827958"/>
                  </a:cubicBezTo>
                  <a:cubicBezTo>
                    <a:pt x="4321317" y="3829550"/>
                    <a:pt x="4321317" y="3831937"/>
                    <a:pt x="4320520" y="3834324"/>
                  </a:cubicBezTo>
                  <a:cubicBezTo>
                    <a:pt x="4384982" y="3853424"/>
                    <a:pt x="4435914" y="3838303"/>
                    <a:pt x="4474910" y="3786575"/>
                  </a:cubicBezTo>
                  <a:cubicBezTo>
                    <a:pt x="4521864" y="3723705"/>
                    <a:pt x="4539371" y="3649694"/>
                    <a:pt x="4550513" y="3574886"/>
                  </a:cubicBezTo>
                  <a:cubicBezTo>
                    <a:pt x="4572001" y="3433230"/>
                    <a:pt x="4586325" y="3289982"/>
                    <a:pt x="4603834" y="3147530"/>
                  </a:cubicBezTo>
                  <a:cubicBezTo>
                    <a:pt x="4653970" y="2747231"/>
                    <a:pt x="4689782" y="2344545"/>
                    <a:pt x="4771752" y="1949021"/>
                  </a:cubicBezTo>
                  <a:cubicBezTo>
                    <a:pt x="4775731" y="1927534"/>
                    <a:pt x="4780506" y="1906842"/>
                    <a:pt x="4785281" y="1885355"/>
                  </a:cubicBezTo>
                  <a:cubicBezTo>
                    <a:pt x="4792443" y="1855114"/>
                    <a:pt x="4805972" y="1850339"/>
                    <a:pt x="4829846" y="1871030"/>
                  </a:cubicBezTo>
                  <a:cubicBezTo>
                    <a:pt x="4870434" y="1906842"/>
                    <a:pt x="4879984" y="1953000"/>
                    <a:pt x="4872025" y="2003933"/>
                  </a:cubicBezTo>
                  <a:cubicBezTo>
                    <a:pt x="4864067" y="2053274"/>
                    <a:pt x="4848946" y="2101023"/>
                    <a:pt x="4843376" y="2149568"/>
                  </a:cubicBezTo>
                  <a:cubicBezTo>
                    <a:pt x="4824276" y="2309529"/>
                    <a:pt x="4807564" y="2469489"/>
                    <a:pt x="4790852" y="2629449"/>
                  </a:cubicBezTo>
                  <a:cubicBezTo>
                    <a:pt x="4764589" y="2893662"/>
                    <a:pt x="4743103" y="3158671"/>
                    <a:pt x="4711270" y="3422088"/>
                  </a:cubicBezTo>
                  <a:cubicBezTo>
                    <a:pt x="4690578" y="3593986"/>
                    <a:pt x="4635667" y="3755538"/>
                    <a:pt x="4541759" y="3903561"/>
                  </a:cubicBezTo>
                  <a:cubicBezTo>
                    <a:pt x="4509926" y="3954494"/>
                    <a:pt x="4470931" y="3979164"/>
                    <a:pt x="4410448" y="3979164"/>
                  </a:cubicBezTo>
                  <a:cubicBezTo>
                    <a:pt x="4282321" y="3978368"/>
                    <a:pt x="4153397" y="3982347"/>
                    <a:pt x="4025270" y="3983939"/>
                  </a:cubicBezTo>
                  <a:cubicBezTo>
                    <a:pt x="4003783" y="3983939"/>
                    <a:pt x="3994233" y="3989510"/>
                    <a:pt x="3992641" y="4011793"/>
                  </a:cubicBezTo>
                  <a:cubicBezTo>
                    <a:pt x="3989458" y="4073071"/>
                    <a:pt x="3980704" y="4134349"/>
                    <a:pt x="3981500" y="4195628"/>
                  </a:cubicBezTo>
                  <a:cubicBezTo>
                    <a:pt x="3983888" y="4425620"/>
                    <a:pt x="3986275" y="4655613"/>
                    <a:pt x="3995029" y="4885606"/>
                  </a:cubicBezTo>
                  <a:cubicBezTo>
                    <a:pt x="4002988" y="5086153"/>
                    <a:pt x="4020495" y="5286700"/>
                    <a:pt x="4070632" y="5481677"/>
                  </a:cubicBezTo>
                  <a:cubicBezTo>
                    <a:pt x="4075407" y="5499185"/>
                    <a:pt x="4080978" y="5516693"/>
                    <a:pt x="4086549" y="5534202"/>
                  </a:cubicBezTo>
                  <a:cubicBezTo>
                    <a:pt x="4103261" y="5585134"/>
                    <a:pt x="4137481" y="5620150"/>
                    <a:pt x="4190801" y="5630496"/>
                  </a:cubicBezTo>
                  <a:cubicBezTo>
                    <a:pt x="4289484" y="5649596"/>
                    <a:pt x="4388165" y="5666308"/>
                    <a:pt x="4486847" y="5683020"/>
                  </a:cubicBezTo>
                  <a:cubicBezTo>
                    <a:pt x="4660337" y="5711670"/>
                    <a:pt x="4833826" y="5740319"/>
                    <a:pt x="5007315" y="5768173"/>
                  </a:cubicBezTo>
                  <a:cubicBezTo>
                    <a:pt x="5034373" y="5772152"/>
                    <a:pt x="5047106" y="5784090"/>
                    <a:pt x="5043923" y="5812739"/>
                  </a:cubicBezTo>
                  <a:cubicBezTo>
                    <a:pt x="5040739" y="5842981"/>
                    <a:pt x="5043127" y="5873222"/>
                    <a:pt x="5036760" y="5902667"/>
                  </a:cubicBezTo>
                  <a:cubicBezTo>
                    <a:pt x="5027211" y="5946438"/>
                    <a:pt x="4991399" y="5971904"/>
                    <a:pt x="4947629" y="5974291"/>
                  </a:cubicBezTo>
                  <a:cubicBezTo>
                    <a:pt x="4896696" y="5976679"/>
                    <a:pt x="4878392" y="5964741"/>
                    <a:pt x="4857700" y="5913808"/>
                  </a:cubicBezTo>
                  <a:cubicBezTo>
                    <a:pt x="4853721" y="5903463"/>
                    <a:pt x="4849742" y="5893913"/>
                    <a:pt x="4846559" y="5883567"/>
                  </a:cubicBezTo>
                  <a:cubicBezTo>
                    <a:pt x="4833030" y="5838205"/>
                    <a:pt x="4801197" y="5819902"/>
                    <a:pt x="4755040" y="5815127"/>
                  </a:cubicBezTo>
                  <a:cubicBezTo>
                    <a:pt x="4584734" y="5797619"/>
                    <a:pt x="4413632" y="5778519"/>
                    <a:pt x="4243326" y="5759419"/>
                  </a:cubicBezTo>
                  <a:cubicBezTo>
                    <a:pt x="4162152" y="5749869"/>
                    <a:pt x="4084957" y="5754644"/>
                    <a:pt x="4012537" y="5800006"/>
                  </a:cubicBezTo>
                  <a:cubicBezTo>
                    <a:pt x="3913855" y="5862080"/>
                    <a:pt x="3803235" y="5861284"/>
                    <a:pt x="3691820" y="5849347"/>
                  </a:cubicBezTo>
                  <a:cubicBezTo>
                    <a:pt x="3617014" y="5841389"/>
                    <a:pt x="3542206" y="5825472"/>
                    <a:pt x="3467399" y="5818310"/>
                  </a:cubicBezTo>
                  <a:cubicBezTo>
                    <a:pt x="3419649" y="5813535"/>
                    <a:pt x="3370309" y="5814331"/>
                    <a:pt x="3322559" y="5821493"/>
                  </a:cubicBezTo>
                  <a:cubicBezTo>
                    <a:pt x="3252527" y="5831839"/>
                    <a:pt x="3204777" y="5874017"/>
                    <a:pt x="3184086" y="5941662"/>
                  </a:cubicBezTo>
                  <a:cubicBezTo>
                    <a:pt x="3176923" y="5966333"/>
                    <a:pt x="3164190" y="5974291"/>
                    <a:pt x="3140316" y="5973495"/>
                  </a:cubicBezTo>
                  <a:cubicBezTo>
                    <a:pt x="3100525" y="5971904"/>
                    <a:pt x="3061529" y="5973495"/>
                    <a:pt x="3024126" y="5973495"/>
                  </a:cubicBezTo>
                  <a:cubicBezTo>
                    <a:pt x="3016963" y="5917788"/>
                    <a:pt x="3010596" y="5867651"/>
                    <a:pt x="3003434" y="5817514"/>
                  </a:cubicBezTo>
                  <a:cubicBezTo>
                    <a:pt x="2999455" y="5792048"/>
                    <a:pt x="3017759" y="5792048"/>
                    <a:pt x="3032880" y="5788865"/>
                  </a:cubicBezTo>
                  <a:cubicBezTo>
                    <a:pt x="3135541" y="5767377"/>
                    <a:pt x="3237406" y="5745095"/>
                    <a:pt x="3340067" y="5724403"/>
                  </a:cubicBezTo>
                  <a:cubicBezTo>
                    <a:pt x="3382246" y="5715649"/>
                    <a:pt x="3424424" y="5705303"/>
                    <a:pt x="3467399" y="5700528"/>
                  </a:cubicBezTo>
                  <a:cubicBezTo>
                    <a:pt x="3542206" y="5690978"/>
                    <a:pt x="3597914" y="5651983"/>
                    <a:pt x="3641684" y="5593888"/>
                  </a:cubicBezTo>
                  <a:cubicBezTo>
                    <a:pt x="3703758" y="5511123"/>
                    <a:pt x="3728429" y="5414032"/>
                    <a:pt x="3746732" y="5314554"/>
                  </a:cubicBezTo>
                  <a:cubicBezTo>
                    <a:pt x="3780953" y="5129128"/>
                    <a:pt x="3775382" y="4942109"/>
                    <a:pt x="3756283" y="4755887"/>
                  </a:cubicBezTo>
                  <a:cubicBezTo>
                    <a:pt x="3743549" y="4631739"/>
                    <a:pt x="3721266" y="4507591"/>
                    <a:pt x="3714899" y="4382646"/>
                  </a:cubicBezTo>
                  <a:cubicBezTo>
                    <a:pt x="3709329" y="4272027"/>
                    <a:pt x="3718083" y="4160612"/>
                    <a:pt x="3722062" y="4049992"/>
                  </a:cubicBezTo>
                  <a:cubicBezTo>
                    <a:pt x="3723653" y="4008610"/>
                    <a:pt x="3720471" y="3999856"/>
                    <a:pt x="3679883" y="3991897"/>
                  </a:cubicBezTo>
                  <a:cubicBezTo>
                    <a:pt x="3638500" y="3984735"/>
                    <a:pt x="3596322" y="3979960"/>
                    <a:pt x="3554939" y="3979960"/>
                  </a:cubicBezTo>
                  <a:cubicBezTo>
                    <a:pt x="3404528" y="3980756"/>
                    <a:pt x="3254914" y="3983939"/>
                    <a:pt x="3104504" y="3985531"/>
                  </a:cubicBezTo>
                  <a:cubicBezTo>
                    <a:pt x="3071875" y="3985531"/>
                    <a:pt x="3051183" y="4003039"/>
                    <a:pt x="3048001" y="4032484"/>
                  </a:cubicBezTo>
                  <a:cubicBezTo>
                    <a:pt x="3043225" y="4081825"/>
                    <a:pt x="3042429" y="4131166"/>
                    <a:pt x="3044021" y="4180507"/>
                  </a:cubicBezTo>
                  <a:cubicBezTo>
                    <a:pt x="3051980" y="4486103"/>
                    <a:pt x="3252527" y="4932559"/>
                    <a:pt x="3359963" y="5213485"/>
                  </a:cubicBezTo>
                  <a:cubicBezTo>
                    <a:pt x="3370309" y="5239747"/>
                    <a:pt x="3322559" y="5216668"/>
                    <a:pt x="3336088" y="5241338"/>
                  </a:cubicBezTo>
                  <a:cubicBezTo>
                    <a:pt x="3429995" y="5410053"/>
                    <a:pt x="3400549" y="5471331"/>
                    <a:pt x="3361554" y="5655166"/>
                  </a:cubicBezTo>
                  <a:cubicBezTo>
                    <a:pt x="3359167" y="5667900"/>
                    <a:pt x="3347230" y="5683816"/>
                    <a:pt x="3335292" y="5689387"/>
                  </a:cubicBezTo>
                  <a:cubicBezTo>
                    <a:pt x="3295501" y="5707691"/>
                    <a:pt x="3254118" y="5724403"/>
                    <a:pt x="3211940" y="5737136"/>
                  </a:cubicBezTo>
                  <a:cubicBezTo>
                    <a:pt x="3168965" y="5749869"/>
                    <a:pt x="3173740" y="5699733"/>
                    <a:pt x="3148274" y="5667900"/>
                  </a:cubicBezTo>
                  <a:cubicBezTo>
                    <a:pt x="3104504" y="5693366"/>
                    <a:pt x="3055959" y="5768969"/>
                    <a:pt x="3013780" y="5794435"/>
                  </a:cubicBezTo>
                  <a:cubicBezTo>
                    <a:pt x="2921465" y="5851734"/>
                    <a:pt x="2787766" y="5854122"/>
                    <a:pt x="2681126" y="5869243"/>
                  </a:cubicBezTo>
                  <a:cubicBezTo>
                    <a:pt x="2675555" y="5870038"/>
                    <a:pt x="2669985" y="5870038"/>
                    <a:pt x="2665209" y="5870834"/>
                  </a:cubicBezTo>
                  <a:cubicBezTo>
                    <a:pt x="2618256" y="5873222"/>
                    <a:pt x="2584036" y="5858897"/>
                    <a:pt x="2575282" y="5833431"/>
                  </a:cubicBezTo>
                  <a:cubicBezTo>
                    <a:pt x="2564936" y="5803189"/>
                    <a:pt x="2589606" y="5744298"/>
                    <a:pt x="2622236" y="5722811"/>
                  </a:cubicBezTo>
                  <a:cubicBezTo>
                    <a:pt x="2671576" y="5690183"/>
                    <a:pt x="2724896" y="5661533"/>
                    <a:pt x="2770258" y="5623333"/>
                  </a:cubicBezTo>
                  <a:cubicBezTo>
                    <a:pt x="2825966" y="5576380"/>
                    <a:pt x="2879286" y="5525447"/>
                    <a:pt x="2927831" y="5470536"/>
                  </a:cubicBezTo>
                  <a:cubicBezTo>
                    <a:pt x="2968418" y="5424378"/>
                    <a:pt x="2962051" y="5336042"/>
                    <a:pt x="2922260" y="5340021"/>
                  </a:cubicBezTo>
                  <a:cubicBezTo>
                    <a:pt x="2910323" y="5327288"/>
                    <a:pt x="2849045" y="5323309"/>
                    <a:pt x="2830741" y="5320125"/>
                  </a:cubicBezTo>
                  <a:cubicBezTo>
                    <a:pt x="2758321" y="5307392"/>
                    <a:pt x="2740017" y="5291476"/>
                    <a:pt x="2667597" y="5281130"/>
                  </a:cubicBezTo>
                  <a:cubicBezTo>
                    <a:pt x="2638948" y="5277151"/>
                    <a:pt x="2609502" y="5234176"/>
                    <a:pt x="2603931" y="5201547"/>
                  </a:cubicBezTo>
                  <a:cubicBezTo>
                    <a:pt x="2563345" y="4975534"/>
                    <a:pt x="2520370" y="4749520"/>
                    <a:pt x="2478191" y="4523507"/>
                  </a:cubicBezTo>
                  <a:cubicBezTo>
                    <a:pt x="2475804" y="4511570"/>
                    <a:pt x="2473416" y="4500428"/>
                    <a:pt x="2468641" y="4478941"/>
                  </a:cubicBezTo>
                  <a:cubicBezTo>
                    <a:pt x="2461479" y="4498041"/>
                    <a:pt x="2456704" y="4508386"/>
                    <a:pt x="2453521" y="4519528"/>
                  </a:cubicBezTo>
                  <a:cubicBezTo>
                    <a:pt x="2432829" y="4591948"/>
                    <a:pt x="2410546" y="4664367"/>
                    <a:pt x="2392243" y="4737583"/>
                  </a:cubicBezTo>
                  <a:cubicBezTo>
                    <a:pt x="2357226" y="4879239"/>
                    <a:pt x="2309477" y="5016121"/>
                    <a:pt x="2255361" y="5152207"/>
                  </a:cubicBezTo>
                  <a:cubicBezTo>
                    <a:pt x="2233078" y="5208710"/>
                    <a:pt x="2238649" y="5270784"/>
                    <a:pt x="2224324" y="5330471"/>
                  </a:cubicBezTo>
                  <a:cubicBezTo>
                    <a:pt x="2207611" y="5402891"/>
                    <a:pt x="2202837" y="5391749"/>
                    <a:pt x="2213978" y="5463373"/>
                  </a:cubicBezTo>
                  <a:cubicBezTo>
                    <a:pt x="2221937" y="5514306"/>
                    <a:pt x="2211590" y="5607417"/>
                    <a:pt x="2190104" y="5655962"/>
                  </a:cubicBezTo>
                  <a:cubicBezTo>
                    <a:pt x="2177371" y="5684612"/>
                    <a:pt x="2185329" y="5738728"/>
                    <a:pt x="2151904" y="5734748"/>
                  </a:cubicBezTo>
                  <a:cubicBezTo>
                    <a:pt x="2123254" y="5731565"/>
                    <a:pt x="2021390" y="5730769"/>
                    <a:pt x="1992739" y="5725995"/>
                  </a:cubicBezTo>
                  <a:cubicBezTo>
                    <a:pt x="1976823" y="5704507"/>
                    <a:pt x="1980802" y="5688591"/>
                    <a:pt x="1968865" y="5628109"/>
                  </a:cubicBezTo>
                  <a:cubicBezTo>
                    <a:pt x="1882916" y="5629700"/>
                    <a:pt x="1893261" y="5677450"/>
                    <a:pt x="1821637" y="5710078"/>
                  </a:cubicBezTo>
                  <a:cubicBezTo>
                    <a:pt x="1777072" y="5708486"/>
                    <a:pt x="1169063" y="5725199"/>
                    <a:pt x="1124497" y="5721220"/>
                  </a:cubicBezTo>
                  <a:cubicBezTo>
                    <a:pt x="1111764" y="5720424"/>
                    <a:pt x="1099827" y="5718036"/>
                    <a:pt x="1080727" y="5714853"/>
                  </a:cubicBezTo>
                  <a:cubicBezTo>
                    <a:pt x="1057648" y="5690183"/>
                    <a:pt x="1157126" y="5592297"/>
                    <a:pt x="1166676" y="5582747"/>
                  </a:cubicBezTo>
                  <a:cubicBezTo>
                    <a:pt x="1215221" y="5551709"/>
                    <a:pt x="1248645" y="5541364"/>
                    <a:pt x="1316290" y="5511123"/>
                  </a:cubicBezTo>
                  <a:cubicBezTo>
                    <a:pt x="1363244" y="5489635"/>
                    <a:pt x="1421339" y="5464965"/>
                    <a:pt x="1465905" y="5439498"/>
                  </a:cubicBezTo>
                  <a:cubicBezTo>
                    <a:pt x="1520817" y="5407666"/>
                    <a:pt x="1570158" y="5396524"/>
                    <a:pt x="1621090" y="5358324"/>
                  </a:cubicBezTo>
                  <a:cubicBezTo>
                    <a:pt x="1639395" y="5344795"/>
                    <a:pt x="1652923" y="5322512"/>
                    <a:pt x="1664065" y="5302617"/>
                  </a:cubicBezTo>
                  <a:cubicBezTo>
                    <a:pt x="1679186" y="5275559"/>
                    <a:pt x="1672023" y="5258051"/>
                    <a:pt x="1643374" y="5246114"/>
                  </a:cubicBezTo>
                  <a:cubicBezTo>
                    <a:pt x="1570158" y="5215076"/>
                    <a:pt x="1555037" y="5193589"/>
                    <a:pt x="1580504" y="5114803"/>
                  </a:cubicBezTo>
                  <a:cubicBezTo>
                    <a:pt x="1629049" y="4962801"/>
                    <a:pt x="1680777" y="4811594"/>
                    <a:pt x="1737280" y="4662776"/>
                  </a:cubicBezTo>
                  <a:cubicBezTo>
                    <a:pt x="1795376" y="4509978"/>
                    <a:pt x="1978415" y="3797717"/>
                    <a:pt x="1979211" y="3773842"/>
                  </a:cubicBezTo>
                  <a:cubicBezTo>
                    <a:pt x="1980802" y="3668793"/>
                    <a:pt x="2026960" y="3590803"/>
                    <a:pt x="2121663" y="3545441"/>
                  </a:cubicBezTo>
                  <a:cubicBezTo>
                    <a:pt x="2223528" y="3496100"/>
                    <a:pt x="2326189" y="3447555"/>
                    <a:pt x="2431238" y="3404580"/>
                  </a:cubicBezTo>
                  <a:cubicBezTo>
                    <a:pt x="2756729" y="3271678"/>
                    <a:pt x="3083016" y="3140367"/>
                    <a:pt x="3419649" y="3036114"/>
                  </a:cubicBezTo>
                  <a:cubicBezTo>
                    <a:pt x="3446707" y="3028156"/>
                    <a:pt x="3472173" y="3017015"/>
                    <a:pt x="3470582" y="2982794"/>
                  </a:cubicBezTo>
                  <a:cubicBezTo>
                    <a:pt x="3469787" y="2942207"/>
                    <a:pt x="3484111" y="2892866"/>
                    <a:pt x="3428403" y="2876154"/>
                  </a:cubicBezTo>
                  <a:cubicBezTo>
                    <a:pt x="3358371" y="2855463"/>
                    <a:pt x="3287543" y="2837955"/>
                    <a:pt x="3216715" y="2820447"/>
                  </a:cubicBezTo>
                  <a:cubicBezTo>
                    <a:pt x="3159416" y="2806122"/>
                    <a:pt x="3101320" y="2793389"/>
                    <a:pt x="3044021" y="2777472"/>
                  </a:cubicBezTo>
                  <a:cubicBezTo>
                    <a:pt x="3016168" y="2769514"/>
                    <a:pt x="2997068" y="2769514"/>
                    <a:pt x="2981947" y="2798164"/>
                  </a:cubicBezTo>
                  <a:cubicBezTo>
                    <a:pt x="2962847" y="2833976"/>
                    <a:pt x="2927035" y="2831588"/>
                    <a:pt x="2893611" y="2831588"/>
                  </a:cubicBezTo>
                  <a:cubicBezTo>
                    <a:pt x="2803683" y="2830792"/>
                    <a:pt x="2714551" y="2827609"/>
                    <a:pt x="2624622" y="2827609"/>
                  </a:cubicBezTo>
                  <a:cubicBezTo>
                    <a:pt x="2123254" y="2826813"/>
                    <a:pt x="1622682" y="2827609"/>
                    <a:pt x="1121314" y="2827609"/>
                  </a:cubicBezTo>
                  <a:cubicBezTo>
                    <a:pt x="1107785" y="2827609"/>
                    <a:pt x="1093460" y="2827609"/>
                    <a:pt x="1076748" y="2827609"/>
                  </a:cubicBezTo>
                  <a:cubicBezTo>
                    <a:pt x="1075156" y="2857054"/>
                    <a:pt x="1072769" y="2883316"/>
                    <a:pt x="1072769" y="2910375"/>
                  </a:cubicBezTo>
                  <a:cubicBezTo>
                    <a:pt x="1068790" y="3523954"/>
                    <a:pt x="1064015" y="4136737"/>
                    <a:pt x="1060036" y="4750316"/>
                  </a:cubicBezTo>
                  <a:cubicBezTo>
                    <a:pt x="1058444" y="5048750"/>
                    <a:pt x="1059240" y="5346387"/>
                    <a:pt x="1060831" y="5644821"/>
                  </a:cubicBezTo>
                  <a:cubicBezTo>
                    <a:pt x="1060831" y="5679041"/>
                    <a:pt x="1048098" y="5694162"/>
                    <a:pt x="1018653" y="5696549"/>
                  </a:cubicBezTo>
                  <a:cubicBezTo>
                    <a:pt x="968516" y="5701324"/>
                    <a:pt x="917583" y="5703712"/>
                    <a:pt x="867447" y="5703712"/>
                  </a:cubicBezTo>
                  <a:cubicBezTo>
                    <a:pt x="787864" y="5703712"/>
                    <a:pt x="787069" y="5702120"/>
                    <a:pt x="787069" y="5621742"/>
                  </a:cubicBezTo>
                  <a:cubicBezTo>
                    <a:pt x="787864" y="4965188"/>
                    <a:pt x="789456" y="4308635"/>
                    <a:pt x="787864" y="3652081"/>
                  </a:cubicBezTo>
                  <a:cubicBezTo>
                    <a:pt x="787069" y="3399805"/>
                    <a:pt x="779110" y="3146734"/>
                    <a:pt x="774335" y="2894458"/>
                  </a:cubicBezTo>
                  <a:cubicBezTo>
                    <a:pt x="773540" y="2852279"/>
                    <a:pt x="763990" y="2838751"/>
                    <a:pt x="721811" y="2837159"/>
                  </a:cubicBezTo>
                  <a:cubicBezTo>
                    <a:pt x="614375" y="2832384"/>
                    <a:pt x="506143" y="2828405"/>
                    <a:pt x="397911" y="2827609"/>
                  </a:cubicBezTo>
                  <a:cubicBezTo>
                    <a:pt x="277742" y="2826017"/>
                    <a:pt x="158369" y="2828405"/>
                    <a:pt x="38199" y="2829201"/>
                  </a:cubicBezTo>
                  <a:cubicBezTo>
                    <a:pt x="27058" y="2826017"/>
                    <a:pt x="16713" y="2825221"/>
                    <a:pt x="0" y="2824426"/>
                  </a:cubicBezTo>
                  <a:close/>
                </a:path>
              </a:pathLst>
            </a:custGeom>
            <a:solidFill>
              <a:srgbClr val="000000"/>
            </a:solidFill>
            <a:ln w="79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A34F712-60E1-40FD-ABF8-2212C6854D0F}"/>
                </a:ext>
              </a:extLst>
            </p:cNvPr>
            <p:cNvSpPr/>
            <p:nvPr/>
          </p:nvSpPr>
          <p:spPr>
            <a:xfrm>
              <a:off x="719676" y="1623196"/>
              <a:ext cx="1304033" cy="1630841"/>
            </a:xfrm>
            <a:custGeom>
              <a:avLst/>
              <a:gdLst>
                <a:gd name="connsiteX0" fmla="*/ 210740 w 1304033"/>
                <a:gd name="connsiteY0" fmla="*/ 459296 h 1630841"/>
                <a:gd name="connsiteX1" fmla="*/ 173768 w 1304033"/>
                <a:gd name="connsiteY1" fmla="*/ 535197 h 1630841"/>
                <a:gd name="connsiteX2" fmla="*/ 179857 w 1304033"/>
                <a:gd name="connsiteY2" fmla="*/ 546506 h 1630841"/>
                <a:gd name="connsiteX3" fmla="*/ 216829 w 1304033"/>
                <a:gd name="connsiteY3" fmla="*/ 546941 h 1630841"/>
                <a:gd name="connsiteX4" fmla="*/ 222484 w 1304033"/>
                <a:gd name="connsiteY4" fmla="*/ 541069 h 1630841"/>
                <a:gd name="connsiteX5" fmla="*/ 219874 w 1304033"/>
                <a:gd name="connsiteY5" fmla="*/ 481262 h 1630841"/>
                <a:gd name="connsiteX6" fmla="*/ 210740 w 1304033"/>
                <a:gd name="connsiteY6" fmla="*/ 459296 h 1630841"/>
                <a:gd name="connsiteX7" fmla="*/ 1010855 w 1304033"/>
                <a:gd name="connsiteY7" fmla="*/ 73266 h 1630841"/>
                <a:gd name="connsiteX8" fmla="*/ 1043913 w 1304033"/>
                <a:gd name="connsiteY8" fmla="*/ 83053 h 1630841"/>
                <a:gd name="connsiteX9" fmla="*/ 1046740 w 1304033"/>
                <a:gd name="connsiteY9" fmla="*/ 93275 h 1630841"/>
                <a:gd name="connsiteX10" fmla="*/ 1025427 w 1304033"/>
                <a:gd name="connsiteY10" fmla="*/ 190054 h 1630841"/>
                <a:gd name="connsiteX11" fmla="*/ 985845 w 1304033"/>
                <a:gd name="connsiteY11" fmla="*/ 600660 h 1630841"/>
                <a:gd name="connsiteX12" fmla="*/ 1003461 w 1304033"/>
                <a:gd name="connsiteY12" fmla="*/ 638502 h 1630841"/>
                <a:gd name="connsiteX13" fmla="*/ 1015205 w 1304033"/>
                <a:gd name="connsiteY13" fmla="*/ 647853 h 1630841"/>
                <a:gd name="connsiteX14" fmla="*/ 1049350 w 1304033"/>
                <a:gd name="connsiteY14" fmla="*/ 693959 h 1630841"/>
                <a:gd name="connsiteX15" fmla="*/ 1131558 w 1304033"/>
                <a:gd name="connsiteY15" fmla="*/ 693959 h 1630841"/>
                <a:gd name="connsiteX16" fmla="*/ 1295322 w 1304033"/>
                <a:gd name="connsiteY16" fmla="*/ 698526 h 1630841"/>
                <a:gd name="connsiteX17" fmla="*/ 1304021 w 1304033"/>
                <a:gd name="connsiteY17" fmla="*/ 707226 h 1630841"/>
                <a:gd name="connsiteX18" fmla="*/ 1303368 w 1304033"/>
                <a:gd name="connsiteY18" fmla="*/ 767468 h 1630841"/>
                <a:gd name="connsiteX19" fmla="*/ 1294452 w 1304033"/>
                <a:gd name="connsiteY19" fmla="*/ 776602 h 1630841"/>
                <a:gd name="connsiteX20" fmla="*/ 1178534 w 1304033"/>
                <a:gd name="connsiteY20" fmla="*/ 775080 h 1630841"/>
                <a:gd name="connsiteX21" fmla="*/ 1104155 w 1304033"/>
                <a:gd name="connsiteY21" fmla="*/ 777255 h 1630841"/>
                <a:gd name="connsiteX22" fmla="*/ 1086974 w 1304033"/>
                <a:gd name="connsiteY22" fmla="*/ 795088 h 1630841"/>
                <a:gd name="connsiteX23" fmla="*/ 1081102 w 1304033"/>
                <a:gd name="connsiteY23" fmla="*/ 1073030 h 1630841"/>
                <a:gd name="connsiteX24" fmla="*/ 1078275 w 1304033"/>
                <a:gd name="connsiteY24" fmla="*/ 1565191 h 1630841"/>
                <a:gd name="connsiteX25" fmla="*/ 1066531 w 1304033"/>
                <a:gd name="connsiteY25" fmla="*/ 1576718 h 1630841"/>
                <a:gd name="connsiteX26" fmla="*/ 1022382 w 1304033"/>
                <a:gd name="connsiteY26" fmla="*/ 1576283 h 1630841"/>
                <a:gd name="connsiteX27" fmla="*/ 1015423 w 1304033"/>
                <a:gd name="connsiteY27" fmla="*/ 1574978 h 1630841"/>
                <a:gd name="connsiteX28" fmla="*/ 1002156 w 1304033"/>
                <a:gd name="connsiteY28" fmla="*/ 1557797 h 1630841"/>
                <a:gd name="connsiteX29" fmla="*/ 1006506 w 1304033"/>
                <a:gd name="connsiteY29" fmla="*/ 1039973 h 1630841"/>
                <a:gd name="connsiteX30" fmla="*/ 1004766 w 1304033"/>
                <a:gd name="connsiteY30" fmla="*/ 790304 h 1630841"/>
                <a:gd name="connsiteX31" fmla="*/ 986932 w 1304033"/>
                <a:gd name="connsiteY31" fmla="*/ 774210 h 1630841"/>
                <a:gd name="connsiteX32" fmla="*/ 648748 w 1304033"/>
                <a:gd name="connsiteY32" fmla="*/ 772035 h 1630841"/>
                <a:gd name="connsiteX33" fmla="*/ 493901 w 1304033"/>
                <a:gd name="connsiteY33" fmla="*/ 770948 h 1630841"/>
                <a:gd name="connsiteX34" fmla="*/ 483897 w 1304033"/>
                <a:gd name="connsiteY34" fmla="*/ 760944 h 1630841"/>
                <a:gd name="connsiteX35" fmla="*/ 484114 w 1304033"/>
                <a:gd name="connsiteY35" fmla="*/ 701571 h 1630841"/>
                <a:gd name="connsiteX36" fmla="*/ 493031 w 1304033"/>
                <a:gd name="connsiteY36" fmla="*/ 692219 h 1630841"/>
                <a:gd name="connsiteX37" fmla="*/ 550446 w 1304033"/>
                <a:gd name="connsiteY37" fmla="*/ 690480 h 1630841"/>
                <a:gd name="connsiteX38" fmla="*/ 559581 w 1304033"/>
                <a:gd name="connsiteY38" fmla="*/ 689827 h 1630841"/>
                <a:gd name="connsiteX39" fmla="*/ 557623 w 1304033"/>
                <a:gd name="connsiteY39" fmla="*/ 671776 h 1630841"/>
                <a:gd name="connsiteX40" fmla="*/ 594813 w 1304033"/>
                <a:gd name="connsiteY40" fmla="*/ 668514 h 1630841"/>
                <a:gd name="connsiteX41" fmla="*/ 737916 w 1304033"/>
                <a:gd name="connsiteY41" fmla="*/ 659162 h 1630841"/>
                <a:gd name="connsiteX42" fmla="*/ 764449 w 1304033"/>
                <a:gd name="connsiteY42" fmla="*/ 657422 h 1630841"/>
                <a:gd name="connsiteX43" fmla="*/ 784022 w 1304033"/>
                <a:gd name="connsiteY43" fmla="*/ 674821 h 1630841"/>
                <a:gd name="connsiteX44" fmla="*/ 808380 w 1304033"/>
                <a:gd name="connsiteY44" fmla="*/ 696351 h 1630841"/>
                <a:gd name="connsiteX45" fmla="*/ 885803 w 1304033"/>
                <a:gd name="connsiteY45" fmla="*/ 668296 h 1630841"/>
                <a:gd name="connsiteX46" fmla="*/ 937346 w 1304033"/>
                <a:gd name="connsiteY46" fmla="*/ 626540 h 1630841"/>
                <a:gd name="connsiteX47" fmla="*/ 944523 w 1304033"/>
                <a:gd name="connsiteY47" fmla="*/ 615883 h 1630841"/>
                <a:gd name="connsiteX48" fmla="*/ 948221 w 1304033"/>
                <a:gd name="connsiteY48" fmla="*/ 541939 h 1630841"/>
                <a:gd name="connsiteX49" fmla="*/ 944958 w 1304033"/>
                <a:gd name="connsiteY49" fmla="*/ 541287 h 1630841"/>
                <a:gd name="connsiteX50" fmla="*/ 939739 w 1304033"/>
                <a:gd name="connsiteY50" fmla="*/ 562165 h 1630841"/>
                <a:gd name="connsiteX51" fmla="*/ 930605 w 1304033"/>
                <a:gd name="connsiteY51" fmla="*/ 588916 h 1630841"/>
                <a:gd name="connsiteX52" fmla="*/ 917121 w 1304033"/>
                <a:gd name="connsiteY52" fmla="*/ 596310 h 1630841"/>
                <a:gd name="connsiteX53" fmla="*/ 873625 w 1304033"/>
                <a:gd name="connsiteY53" fmla="*/ 584349 h 1630841"/>
                <a:gd name="connsiteX54" fmla="*/ 871667 w 1304033"/>
                <a:gd name="connsiteY54" fmla="*/ 576519 h 1630841"/>
                <a:gd name="connsiteX55" fmla="*/ 899940 w 1304033"/>
                <a:gd name="connsiteY55" fmla="*/ 442333 h 1630841"/>
                <a:gd name="connsiteX56" fmla="*/ 983018 w 1304033"/>
                <a:gd name="connsiteY56" fmla="*/ 112195 h 1630841"/>
                <a:gd name="connsiteX57" fmla="*/ 989760 w 1304033"/>
                <a:gd name="connsiteY57" fmla="*/ 85663 h 1630841"/>
                <a:gd name="connsiteX58" fmla="*/ 1010855 w 1304033"/>
                <a:gd name="connsiteY58" fmla="*/ 73266 h 1630841"/>
                <a:gd name="connsiteX59" fmla="*/ 422132 w 1304033"/>
                <a:gd name="connsiteY59" fmla="*/ 845 h 1630841"/>
                <a:gd name="connsiteX60" fmla="*/ 506298 w 1304033"/>
                <a:gd name="connsiteY60" fmla="*/ 28682 h 1630841"/>
                <a:gd name="connsiteX61" fmla="*/ 546967 w 1304033"/>
                <a:gd name="connsiteY61" fmla="*/ 67394 h 1630841"/>
                <a:gd name="connsiteX62" fmla="*/ 552621 w 1304033"/>
                <a:gd name="connsiteY62" fmla="*/ 106541 h 1630841"/>
                <a:gd name="connsiteX63" fmla="*/ 540877 w 1304033"/>
                <a:gd name="connsiteY63" fmla="*/ 144600 h 1630841"/>
                <a:gd name="connsiteX64" fmla="*/ 550447 w 1304033"/>
                <a:gd name="connsiteY64" fmla="*/ 209410 h 1630841"/>
                <a:gd name="connsiteX65" fmla="*/ 522174 w 1304033"/>
                <a:gd name="connsiteY65" fmla="*/ 261605 h 1630841"/>
                <a:gd name="connsiteX66" fmla="*/ 501513 w 1304033"/>
                <a:gd name="connsiteY66" fmla="*/ 290965 h 1630841"/>
                <a:gd name="connsiteX67" fmla="*/ 480417 w 1304033"/>
                <a:gd name="connsiteY67" fmla="*/ 293575 h 1630841"/>
                <a:gd name="connsiteX68" fmla="*/ 458886 w 1304033"/>
                <a:gd name="connsiteY68" fmla="*/ 279438 h 1630841"/>
                <a:gd name="connsiteX69" fmla="*/ 413215 w 1304033"/>
                <a:gd name="connsiteY69" fmla="*/ 285963 h 1630841"/>
                <a:gd name="connsiteX70" fmla="*/ 397122 w 1304033"/>
                <a:gd name="connsiteY70" fmla="*/ 352513 h 1630841"/>
                <a:gd name="connsiteX71" fmla="*/ 408431 w 1304033"/>
                <a:gd name="connsiteY71" fmla="*/ 384700 h 1630841"/>
                <a:gd name="connsiteX72" fmla="*/ 442358 w 1304033"/>
                <a:gd name="connsiteY72" fmla="*/ 409058 h 1630841"/>
                <a:gd name="connsiteX73" fmla="*/ 450840 w 1304033"/>
                <a:gd name="connsiteY73" fmla="*/ 429501 h 1630841"/>
                <a:gd name="connsiteX74" fmla="*/ 452362 w 1304033"/>
                <a:gd name="connsiteY74" fmla="*/ 461906 h 1630841"/>
                <a:gd name="connsiteX75" fmla="*/ 466716 w 1304033"/>
                <a:gd name="connsiteY75" fmla="*/ 483001 h 1630841"/>
                <a:gd name="connsiteX76" fmla="*/ 468891 w 1304033"/>
                <a:gd name="connsiteY76" fmla="*/ 501270 h 1630841"/>
                <a:gd name="connsiteX77" fmla="*/ 448012 w 1304033"/>
                <a:gd name="connsiteY77" fmla="*/ 537589 h 1630841"/>
                <a:gd name="connsiteX78" fmla="*/ 430179 w 1304033"/>
                <a:gd name="connsiteY78" fmla="*/ 555858 h 1630841"/>
                <a:gd name="connsiteX79" fmla="*/ 411693 w 1304033"/>
                <a:gd name="connsiteY79" fmla="*/ 610228 h 1630841"/>
                <a:gd name="connsiteX80" fmla="*/ 433876 w 1304033"/>
                <a:gd name="connsiteY80" fmla="*/ 595222 h 1630841"/>
                <a:gd name="connsiteX81" fmla="*/ 459757 w 1304033"/>
                <a:gd name="connsiteY81" fmla="*/ 571082 h 1630841"/>
                <a:gd name="connsiteX82" fmla="*/ 491291 w 1304033"/>
                <a:gd name="connsiteY82" fmla="*/ 554335 h 1630841"/>
                <a:gd name="connsiteX83" fmla="*/ 521087 w 1304033"/>
                <a:gd name="connsiteY83" fmla="*/ 567167 h 1630841"/>
                <a:gd name="connsiteX84" fmla="*/ 527394 w 1304033"/>
                <a:gd name="connsiteY84" fmla="*/ 579781 h 1630841"/>
                <a:gd name="connsiteX85" fmla="*/ 544357 w 1304033"/>
                <a:gd name="connsiteY85" fmla="*/ 585870 h 1630841"/>
                <a:gd name="connsiteX86" fmla="*/ 573500 w 1304033"/>
                <a:gd name="connsiteY86" fmla="*/ 571082 h 1630841"/>
                <a:gd name="connsiteX87" fmla="*/ 647661 w 1304033"/>
                <a:gd name="connsiteY87" fmla="*/ 570864 h 1630841"/>
                <a:gd name="connsiteX88" fmla="*/ 652445 w 1304033"/>
                <a:gd name="connsiteY88" fmla="*/ 576954 h 1630841"/>
                <a:gd name="connsiteX89" fmla="*/ 657665 w 1304033"/>
                <a:gd name="connsiteY89" fmla="*/ 601312 h 1630841"/>
                <a:gd name="connsiteX90" fmla="*/ 662450 w 1304033"/>
                <a:gd name="connsiteY90" fmla="*/ 614578 h 1630841"/>
                <a:gd name="connsiteX91" fmla="*/ 643311 w 1304033"/>
                <a:gd name="connsiteY91" fmla="*/ 633281 h 1630841"/>
                <a:gd name="connsiteX92" fmla="*/ 615039 w 1304033"/>
                <a:gd name="connsiteY92" fmla="*/ 605661 h 1630841"/>
                <a:gd name="connsiteX93" fmla="*/ 549142 w 1304033"/>
                <a:gd name="connsiteY93" fmla="*/ 640241 h 1630841"/>
                <a:gd name="connsiteX94" fmla="*/ 473893 w 1304033"/>
                <a:gd name="connsiteY94" fmla="*/ 662859 h 1630841"/>
                <a:gd name="connsiteX95" fmla="*/ 403429 w 1304033"/>
                <a:gd name="connsiteY95" fmla="*/ 678300 h 1630841"/>
                <a:gd name="connsiteX96" fmla="*/ 386248 w 1304033"/>
                <a:gd name="connsiteY96" fmla="*/ 688304 h 1630841"/>
                <a:gd name="connsiteX97" fmla="*/ 370154 w 1304033"/>
                <a:gd name="connsiteY97" fmla="*/ 764858 h 1630841"/>
                <a:gd name="connsiteX98" fmla="*/ 389075 w 1304033"/>
                <a:gd name="connsiteY98" fmla="*/ 780951 h 1630841"/>
                <a:gd name="connsiteX99" fmla="*/ 460844 w 1304033"/>
                <a:gd name="connsiteY99" fmla="*/ 791173 h 1630841"/>
                <a:gd name="connsiteX100" fmla="*/ 639179 w 1304033"/>
                <a:gd name="connsiteY100" fmla="*/ 812487 h 1630841"/>
                <a:gd name="connsiteX101" fmla="*/ 676368 w 1304033"/>
                <a:gd name="connsiteY101" fmla="*/ 820533 h 1630841"/>
                <a:gd name="connsiteX102" fmla="*/ 693550 w 1304033"/>
                <a:gd name="connsiteY102" fmla="*/ 837932 h 1630841"/>
                <a:gd name="connsiteX103" fmla="*/ 707468 w 1304033"/>
                <a:gd name="connsiteY103" fmla="*/ 909048 h 1630841"/>
                <a:gd name="connsiteX104" fmla="*/ 728999 w 1304033"/>
                <a:gd name="connsiteY104" fmla="*/ 1120223 h 1630841"/>
                <a:gd name="connsiteX105" fmla="*/ 757489 w 1304033"/>
                <a:gd name="connsiteY105" fmla="*/ 1338357 h 1630841"/>
                <a:gd name="connsiteX106" fmla="*/ 785544 w 1304033"/>
                <a:gd name="connsiteY106" fmla="*/ 1420130 h 1630841"/>
                <a:gd name="connsiteX107" fmla="*/ 853399 w 1304033"/>
                <a:gd name="connsiteY107" fmla="*/ 1502121 h 1630841"/>
                <a:gd name="connsiteX108" fmla="*/ 899070 w 1304033"/>
                <a:gd name="connsiteY108" fmla="*/ 1537135 h 1630841"/>
                <a:gd name="connsiteX109" fmla="*/ 918208 w 1304033"/>
                <a:gd name="connsiteY109" fmla="*/ 1559754 h 1630841"/>
                <a:gd name="connsiteX110" fmla="*/ 917556 w 1304033"/>
                <a:gd name="connsiteY110" fmla="*/ 1563016 h 1630841"/>
                <a:gd name="connsiteX111" fmla="*/ 871232 w 1304033"/>
                <a:gd name="connsiteY111" fmla="*/ 1571933 h 1630841"/>
                <a:gd name="connsiteX112" fmla="*/ 771843 w 1304033"/>
                <a:gd name="connsiteY112" fmla="*/ 1544747 h 1630841"/>
                <a:gd name="connsiteX113" fmla="*/ 726172 w 1304033"/>
                <a:gd name="connsiteY113" fmla="*/ 1511255 h 1630841"/>
                <a:gd name="connsiteX114" fmla="*/ 701814 w 1304033"/>
                <a:gd name="connsiteY114" fmla="*/ 1495161 h 1630841"/>
                <a:gd name="connsiteX115" fmla="*/ 690070 w 1304033"/>
                <a:gd name="connsiteY115" fmla="*/ 1520825 h 1630841"/>
                <a:gd name="connsiteX116" fmla="*/ 692245 w 1304033"/>
                <a:gd name="connsiteY116" fmla="*/ 1560406 h 1630841"/>
                <a:gd name="connsiteX117" fmla="*/ 688983 w 1304033"/>
                <a:gd name="connsiteY117" fmla="*/ 1572150 h 1630841"/>
                <a:gd name="connsiteX118" fmla="*/ 673106 w 1304033"/>
                <a:gd name="connsiteY118" fmla="*/ 1568888 h 1630841"/>
                <a:gd name="connsiteX119" fmla="*/ 665277 w 1304033"/>
                <a:gd name="connsiteY119" fmla="*/ 1551707 h 1630841"/>
                <a:gd name="connsiteX120" fmla="*/ 660710 w 1304033"/>
                <a:gd name="connsiteY120" fmla="*/ 1455580 h 1630841"/>
                <a:gd name="connsiteX121" fmla="*/ 661797 w 1304033"/>
                <a:gd name="connsiteY121" fmla="*/ 1340749 h 1630841"/>
                <a:gd name="connsiteX122" fmla="*/ 636134 w 1304033"/>
                <a:gd name="connsiteY122" fmla="*/ 1245492 h 1630841"/>
                <a:gd name="connsiteX123" fmla="*/ 600032 w 1304033"/>
                <a:gd name="connsiteY123" fmla="*/ 1138491 h 1630841"/>
                <a:gd name="connsiteX124" fmla="*/ 595683 w 1304033"/>
                <a:gd name="connsiteY124" fmla="*/ 1075422 h 1630841"/>
                <a:gd name="connsiteX125" fmla="*/ 587201 w 1304033"/>
                <a:gd name="connsiteY125" fmla="*/ 990604 h 1630841"/>
                <a:gd name="connsiteX126" fmla="*/ 565235 w 1304033"/>
                <a:gd name="connsiteY126" fmla="*/ 951892 h 1630841"/>
                <a:gd name="connsiteX127" fmla="*/ 536745 w 1304033"/>
                <a:gd name="connsiteY127" fmla="*/ 952110 h 1630841"/>
                <a:gd name="connsiteX128" fmla="*/ 521304 w 1304033"/>
                <a:gd name="connsiteY128" fmla="*/ 969291 h 1630841"/>
                <a:gd name="connsiteX129" fmla="*/ 508908 w 1304033"/>
                <a:gd name="connsiteY129" fmla="*/ 972988 h 1630841"/>
                <a:gd name="connsiteX130" fmla="*/ 338402 w 1304033"/>
                <a:gd name="connsiteY130" fmla="*/ 968638 h 1630841"/>
                <a:gd name="connsiteX131" fmla="*/ 319263 w 1304033"/>
                <a:gd name="connsiteY131" fmla="*/ 991039 h 1630841"/>
                <a:gd name="connsiteX132" fmla="*/ 314914 w 1304033"/>
                <a:gd name="connsiteY132" fmla="*/ 1244188 h 1630841"/>
                <a:gd name="connsiteX133" fmla="*/ 318611 w 1304033"/>
                <a:gd name="connsiteY133" fmla="*/ 1341402 h 1630841"/>
                <a:gd name="connsiteX134" fmla="*/ 324918 w 1304033"/>
                <a:gd name="connsiteY134" fmla="*/ 1361410 h 1630841"/>
                <a:gd name="connsiteX135" fmla="*/ 354495 w 1304033"/>
                <a:gd name="connsiteY135" fmla="*/ 1437746 h 1630841"/>
                <a:gd name="connsiteX136" fmla="*/ 357322 w 1304033"/>
                <a:gd name="connsiteY136" fmla="*/ 1469934 h 1630841"/>
                <a:gd name="connsiteX137" fmla="*/ 390380 w 1304033"/>
                <a:gd name="connsiteY137" fmla="*/ 1473196 h 1630841"/>
                <a:gd name="connsiteX138" fmla="*/ 496728 w 1304033"/>
                <a:gd name="connsiteY138" fmla="*/ 1484287 h 1630841"/>
                <a:gd name="connsiteX139" fmla="*/ 560016 w 1304033"/>
                <a:gd name="connsiteY139" fmla="*/ 1507993 h 1630841"/>
                <a:gd name="connsiteX140" fmla="*/ 568062 w 1304033"/>
                <a:gd name="connsiteY140" fmla="*/ 1527349 h 1630841"/>
                <a:gd name="connsiteX141" fmla="*/ 529133 w 1304033"/>
                <a:gd name="connsiteY141" fmla="*/ 1565191 h 1630841"/>
                <a:gd name="connsiteX142" fmla="*/ 517172 w 1304033"/>
                <a:gd name="connsiteY142" fmla="*/ 1556274 h 1630841"/>
                <a:gd name="connsiteX143" fmla="*/ 514780 w 1304033"/>
                <a:gd name="connsiteY143" fmla="*/ 1536048 h 1630841"/>
                <a:gd name="connsiteX144" fmla="*/ 502601 w 1304033"/>
                <a:gd name="connsiteY144" fmla="*/ 1522347 h 1630841"/>
                <a:gd name="connsiteX145" fmla="*/ 349276 w 1304033"/>
                <a:gd name="connsiteY145" fmla="*/ 1508645 h 1630841"/>
                <a:gd name="connsiteX146" fmla="*/ 326440 w 1304033"/>
                <a:gd name="connsiteY146" fmla="*/ 1506471 h 1630841"/>
                <a:gd name="connsiteX147" fmla="*/ 310999 w 1304033"/>
                <a:gd name="connsiteY147" fmla="*/ 1517345 h 1630841"/>
                <a:gd name="connsiteX148" fmla="*/ 302517 w 1304033"/>
                <a:gd name="connsiteY148" fmla="*/ 1575847 h 1630841"/>
                <a:gd name="connsiteX149" fmla="*/ 296863 w 1304033"/>
                <a:gd name="connsiteY149" fmla="*/ 1608905 h 1630841"/>
                <a:gd name="connsiteX150" fmla="*/ 280987 w 1304033"/>
                <a:gd name="connsiteY150" fmla="*/ 1629130 h 1630841"/>
                <a:gd name="connsiteX151" fmla="*/ 237490 w 1304033"/>
                <a:gd name="connsiteY151" fmla="*/ 1600640 h 1630841"/>
                <a:gd name="connsiteX152" fmla="*/ 241840 w 1304033"/>
                <a:gd name="connsiteY152" fmla="*/ 1571280 h 1630841"/>
                <a:gd name="connsiteX153" fmla="*/ 260108 w 1304033"/>
                <a:gd name="connsiteY153" fmla="*/ 1526261 h 1630841"/>
                <a:gd name="connsiteX154" fmla="*/ 266415 w 1304033"/>
                <a:gd name="connsiteY154" fmla="*/ 1507123 h 1630841"/>
                <a:gd name="connsiteX155" fmla="*/ 258586 w 1304033"/>
                <a:gd name="connsiteY155" fmla="*/ 1506035 h 1630841"/>
                <a:gd name="connsiteX156" fmla="*/ 93517 w 1304033"/>
                <a:gd name="connsiteY156" fmla="*/ 1513865 h 1630841"/>
                <a:gd name="connsiteX157" fmla="*/ 70899 w 1304033"/>
                <a:gd name="connsiteY157" fmla="*/ 1517345 h 1630841"/>
                <a:gd name="connsiteX158" fmla="*/ 55023 w 1304033"/>
                <a:gd name="connsiteY158" fmla="*/ 1532786 h 1630841"/>
                <a:gd name="connsiteX159" fmla="*/ 53500 w 1304033"/>
                <a:gd name="connsiteY159" fmla="*/ 1539745 h 1630841"/>
                <a:gd name="connsiteX160" fmla="*/ 33057 w 1304033"/>
                <a:gd name="connsiteY160" fmla="*/ 1559971 h 1630841"/>
                <a:gd name="connsiteX161" fmla="*/ 3262 w 1304033"/>
                <a:gd name="connsiteY161" fmla="*/ 1543878 h 1630841"/>
                <a:gd name="connsiteX162" fmla="*/ 0 w 1304033"/>
                <a:gd name="connsiteY162" fmla="*/ 1508210 h 1630841"/>
                <a:gd name="connsiteX163" fmla="*/ 7177 w 1304033"/>
                <a:gd name="connsiteY163" fmla="*/ 1503208 h 1630841"/>
                <a:gd name="connsiteX164" fmla="*/ 86340 w 1304033"/>
                <a:gd name="connsiteY164" fmla="*/ 1489289 h 1630841"/>
                <a:gd name="connsiteX165" fmla="*/ 181380 w 1304033"/>
                <a:gd name="connsiteY165" fmla="*/ 1473413 h 1630841"/>
                <a:gd name="connsiteX166" fmla="*/ 207478 w 1304033"/>
                <a:gd name="connsiteY166" fmla="*/ 1439704 h 1630841"/>
                <a:gd name="connsiteX167" fmla="*/ 240100 w 1304033"/>
                <a:gd name="connsiteY167" fmla="*/ 1367065 h 1630841"/>
                <a:gd name="connsiteX168" fmla="*/ 255324 w 1304033"/>
                <a:gd name="connsiteY168" fmla="*/ 1323786 h 1630841"/>
                <a:gd name="connsiteX169" fmla="*/ 252496 w 1304033"/>
                <a:gd name="connsiteY169" fmla="*/ 1045844 h 1630841"/>
                <a:gd name="connsiteX170" fmla="*/ 249669 w 1304033"/>
                <a:gd name="connsiteY170" fmla="*/ 969073 h 1630841"/>
                <a:gd name="connsiteX171" fmla="*/ 219874 w 1304033"/>
                <a:gd name="connsiteY171" fmla="*/ 972553 h 1630841"/>
                <a:gd name="connsiteX172" fmla="*/ 136361 w 1304033"/>
                <a:gd name="connsiteY172" fmla="*/ 962766 h 1630841"/>
                <a:gd name="connsiteX173" fmla="*/ 80903 w 1304033"/>
                <a:gd name="connsiteY173" fmla="*/ 912963 h 1630841"/>
                <a:gd name="connsiteX174" fmla="*/ 52848 w 1304033"/>
                <a:gd name="connsiteY174" fmla="*/ 815749 h 1630841"/>
                <a:gd name="connsiteX175" fmla="*/ 35450 w 1304033"/>
                <a:gd name="connsiteY175" fmla="*/ 523453 h 1630841"/>
                <a:gd name="connsiteX176" fmla="*/ 35450 w 1304033"/>
                <a:gd name="connsiteY176" fmla="*/ 506707 h 1630841"/>
                <a:gd name="connsiteX177" fmla="*/ 38059 w 1304033"/>
                <a:gd name="connsiteY177" fmla="*/ 504967 h 1630841"/>
                <a:gd name="connsiteX178" fmla="*/ 47846 w 1304033"/>
                <a:gd name="connsiteY178" fmla="*/ 513232 h 1630841"/>
                <a:gd name="connsiteX179" fmla="*/ 68072 w 1304033"/>
                <a:gd name="connsiteY179" fmla="*/ 570864 h 1630841"/>
                <a:gd name="connsiteX180" fmla="*/ 87645 w 1304033"/>
                <a:gd name="connsiteY180" fmla="*/ 743980 h 1630841"/>
                <a:gd name="connsiteX181" fmla="*/ 108741 w 1304033"/>
                <a:gd name="connsiteY181" fmla="*/ 828580 h 1630841"/>
                <a:gd name="connsiteX182" fmla="*/ 142233 w 1304033"/>
                <a:gd name="connsiteY182" fmla="*/ 874251 h 1630841"/>
                <a:gd name="connsiteX183" fmla="*/ 147453 w 1304033"/>
                <a:gd name="connsiteY183" fmla="*/ 797915 h 1630841"/>
                <a:gd name="connsiteX184" fmla="*/ 194429 w 1304033"/>
                <a:gd name="connsiteY184" fmla="*/ 696134 h 1630841"/>
                <a:gd name="connsiteX185" fmla="*/ 202041 w 1304033"/>
                <a:gd name="connsiteY185" fmla="*/ 682215 h 1630841"/>
                <a:gd name="connsiteX186" fmla="*/ 194429 w 1304033"/>
                <a:gd name="connsiteY186" fmla="*/ 653942 h 1630841"/>
                <a:gd name="connsiteX187" fmla="*/ 134186 w 1304033"/>
                <a:gd name="connsiteY187" fmla="*/ 632194 h 1630841"/>
                <a:gd name="connsiteX188" fmla="*/ 89820 w 1304033"/>
                <a:gd name="connsiteY188" fmla="*/ 624365 h 1630841"/>
                <a:gd name="connsiteX189" fmla="*/ 78729 w 1304033"/>
                <a:gd name="connsiteY189" fmla="*/ 609141 h 1630841"/>
                <a:gd name="connsiteX190" fmla="*/ 87210 w 1304033"/>
                <a:gd name="connsiteY190" fmla="*/ 570429 h 1630841"/>
                <a:gd name="connsiteX191" fmla="*/ 163111 w 1304033"/>
                <a:gd name="connsiteY191" fmla="*/ 405795 h 1630841"/>
                <a:gd name="connsiteX192" fmla="*/ 168113 w 1304033"/>
                <a:gd name="connsiteY192" fmla="*/ 396444 h 1630841"/>
                <a:gd name="connsiteX193" fmla="*/ 162024 w 1304033"/>
                <a:gd name="connsiteY193" fmla="*/ 381873 h 1630841"/>
                <a:gd name="connsiteX194" fmla="*/ 148975 w 1304033"/>
                <a:gd name="connsiteY194" fmla="*/ 375130 h 1630841"/>
                <a:gd name="connsiteX195" fmla="*/ 149845 w 1304033"/>
                <a:gd name="connsiteY195" fmla="*/ 372738 h 1630841"/>
                <a:gd name="connsiteX196" fmla="*/ 236403 w 1304033"/>
                <a:gd name="connsiteY196" fmla="*/ 263345 h 1630841"/>
                <a:gd name="connsiteX197" fmla="*/ 271852 w 1304033"/>
                <a:gd name="connsiteY197" fmla="*/ 136553 h 1630841"/>
                <a:gd name="connsiteX198" fmla="*/ 291208 w 1304033"/>
                <a:gd name="connsiteY198" fmla="*/ 77833 h 1630841"/>
                <a:gd name="connsiteX199" fmla="*/ 422132 w 1304033"/>
                <a:gd name="connsiteY199" fmla="*/ 845 h 163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1304033" h="1630841">
                  <a:moveTo>
                    <a:pt x="210740" y="459296"/>
                  </a:moveTo>
                  <a:cubicBezTo>
                    <a:pt x="197691" y="486264"/>
                    <a:pt x="185947" y="510839"/>
                    <a:pt x="173768" y="535197"/>
                  </a:cubicBezTo>
                  <a:cubicBezTo>
                    <a:pt x="170071" y="542592"/>
                    <a:pt x="172898" y="546071"/>
                    <a:pt x="179857" y="546506"/>
                  </a:cubicBezTo>
                  <a:cubicBezTo>
                    <a:pt x="192254" y="547159"/>
                    <a:pt x="204650" y="547376"/>
                    <a:pt x="216829" y="546941"/>
                  </a:cubicBezTo>
                  <a:cubicBezTo>
                    <a:pt x="218787" y="546941"/>
                    <a:pt x="222484" y="543026"/>
                    <a:pt x="222484" y="541069"/>
                  </a:cubicBezTo>
                  <a:cubicBezTo>
                    <a:pt x="222049" y="521061"/>
                    <a:pt x="221614" y="501053"/>
                    <a:pt x="219874" y="481262"/>
                  </a:cubicBezTo>
                  <a:cubicBezTo>
                    <a:pt x="219222" y="474085"/>
                    <a:pt x="214437" y="467560"/>
                    <a:pt x="210740" y="459296"/>
                  </a:cubicBezTo>
                  <a:close/>
                  <a:moveTo>
                    <a:pt x="1010855" y="73266"/>
                  </a:moveTo>
                  <a:cubicBezTo>
                    <a:pt x="1021947" y="75876"/>
                    <a:pt x="1032821" y="79791"/>
                    <a:pt x="1043913" y="83053"/>
                  </a:cubicBezTo>
                  <a:cubicBezTo>
                    <a:pt x="1050220" y="85010"/>
                    <a:pt x="1047610" y="89578"/>
                    <a:pt x="1046740" y="93275"/>
                  </a:cubicBezTo>
                  <a:cubicBezTo>
                    <a:pt x="1039563" y="125462"/>
                    <a:pt x="1031951" y="157649"/>
                    <a:pt x="1025427" y="190054"/>
                  </a:cubicBezTo>
                  <a:cubicBezTo>
                    <a:pt x="997589" y="325545"/>
                    <a:pt x="983670" y="462124"/>
                    <a:pt x="985845" y="600660"/>
                  </a:cubicBezTo>
                  <a:cubicBezTo>
                    <a:pt x="986063" y="616318"/>
                    <a:pt x="991499" y="628715"/>
                    <a:pt x="1003461" y="638502"/>
                  </a:cubicBezTo>
                  <a:cubicBezTo>
                    <a:pt x="1007376" y="641764"/>
                    <a:pt x="1011290" y="644808"/>
                    <a:pt x="1015205" y="647853"/>
                  </a:cubicBezTo>
                  <a:cubicBezTo>
                    <a:pt x="1037823" y="665034"/>
                    <a:pt x="1038911" y="666774"/>
                    <a:pt x="1049350" y="693959"/>
                  </a:cubicBezTo>
                  <a:cubicBezTo>
                    <a:pt x="1076100" y="693959"/>
                    <a:pt x="1103938" y="693524"/>
                    <a:pt x="1131558" y="693959"/>
                  </a:cubicBezTo>
                  <a:cubicBezTo>
                    <a:pt x="1186146" y="695264"/>
                    <a:pt x="1240734" y="697004"/>
                    <a:pt x="1295322" y="698526"/>
                  </a:cubicBezTo>
                  <a:cubicBezTo>
                    <a:pt x="1301629" y="698744"/>
                    <a:pt x="1304238" y="700484"/>
                    <a:pt x="1304021" y="707226"/>
                  </a:cubicBezTo>
                  <a:cubicBezTo>
                    <a:pt x="1303586" y="727234"/>
                    <a:pt x="1303151" y="747460"/>
                    <a:pt x="1303368" y="767468"/>
                  </a:cubicBezTo>
                  <a:cubicBezTo>
                    <a:pt x="1303368" y="774428"/>
                    <a:pt x="1301411" y="776820"/>
                    <a:pt x="1294452" y="776602"/>
                  </a:cubicBezTo>
                  <a:cubicBezTo>
                    <a:pt x="1255740" y="775950"/>
                    <a:pt x="1217246" y="775080"/>
                    <a:pt x="1178534" y="775080"/>
                  </a:cubicBezTo>
                  <a:cubicBezTo>
                    <a:pt x="1153741" y="775080"/>
                    <a:pt x="1128948" y="776167"/>
                    <a:pt x="1104155" y="777255"/>
                  </a:cubicBezTo>
                  <a:cubicBezTo>
                    <a:pt x="1089801" y="777907"/>
                    <a:pt x="1087409" y="780735"/>
                    <a:pt x="1086974" y="795088"/>
                  </a:cubicBezTo>
                  <a:cubicBezTo>
                    <a:pt x="1084799" y="887736"/>
                    <a:pt x="1081972" y="980383"/>
                    <a:pt x="1081102" y="1073030"/>
                  </a:cubicBezTo>
                  <a:cubicBezTo>
                    <a:pt x="1079362" y="1237011"/>
                    <a:pt x="1078927" y="1401210"/>
                    <a:pt x="1078275" y="1565191"/>
                  </a:cubicBezTo>
                  <a:cubicBezTo>
                    <a:pt x="1078275" y="1574543"/>
                    <a:pt x="1075882" y="1577370"/>
                    <a:pt x="1066531" y="1576718"/>
                  </a:cubicBezTo>
                  <a:cubicBezTo>
                    <a:pt x="1051960" y="1575848"/>
                    <a:pt x="1037171" y="1576500"/>
                    <a:pt x="1022382" y="1576283"/>
                  </a:cubicBezTo>
                  <a:cubicBezTo>
                    <a:pt x="1019990" y="1576283"/>
                    <a:pt x="1017815" y="1575631"/>
                    <a:pt x="1015423" y="1574978"/>
                  </a:cubicBezTo>
                  <a:cubicBezTo>
                    <a:pt x="1002156" y="1571498"/>
                    <a:pt x="1001939" y="1571498"/>
                    <a:pt x="1002156" y="1557797"/>
                  </a:cubicBezTo>
                  <a:cubicBezTo>
                    <a:pt x="1003678" y="1385116"/>
                    <a:pt x="1005636" y="1212653"/>
                    <a:pt x="1006506" y="1039973"/>
                  </a:cubicBezTo>
                  <a:cubicBezTo>
                    <a:pt x="1006941" y="956677"/>
                    <a:pt x="1005418" y="873599"/>
                    <a:pt x="1004766" y="790304"/>
                  </a:cubicBezTo>
                  <a:cubicBezTo>
                    <a:pt x="1004766" y="777907"/>
                    <a:pt x="1000634" y="774210"/>
                    <a:pt x="986932" y="774210"/>
                  </a:cubicBezTo>
                  <a:cubicBezTo>
                    <a:pt x="874277" y="773340"/>
                    <a:pt x="761404" y="772688"/>
                    <a:pt x="648748" y="772035"/>
                  </a:cubicBezTo>
                  <a:cubicBezTo>
                    <a:pt x="597205" y="771600"/>
                    <a:pt x="545444" y="770948"/>
                    <a:pt x="493901" y="770948"/>
                  </a:cubicBezTo>
                  <a:cubicBezTo>
                    <a:pt x="486289" y="770948"/>
                    <a:pt x="483462" y="768773"/>
                    <a:pt x="483897" y="760944"/>
                  </a:cubicBezTo>
                  <a:cubicBezTo>
                    <a:pt x="484550" y="741153"/>
                    <a:pt x="484550" y="721362"/>
                    <a:pt x="484114" y="701571"/>
                  </a:cubicBezTo>
                  <a:cubicBezTo>
                    <a:pt x="483897" y="694829"/>
                    <a:pt x="485854" y="692437"/>
                    <a:pt x="493031" y="692219"/>
                  </a:cubicBezTo>
                  <a:cubicBezTo>
                    <a:pt x="512170" y="692002"/>
                    <a:pt x="531308" y="691132"/>
                    <a:pt x="550446" y="690480"/>
                  </a:cubicBezTo>
                  <a:cubicBezTo>
                    <a:pt x="553274" y="690480"/>
                    <a:pt x="556318" y="690045"/>
                    <a:pt x="559581" y="689827"/>
                  </a:cubicBezTo>
                  <a:cubicBezTo>
                    <a:pt x="558928" y="683738"/>
                    <a:pt x="558276" y="678301"/>
                    <a:pt x="557623" y="671776"/>
                  </a:cubicBezTo>
                  <a:cubicBezTo>
                    <a:pt x="570455" y="670689"/>
                    <a:pt x="582634" y="669166"/>
                    <a:pt x="594813" y="668514"/>
                  </a:cubicBezTo>
                  <a:cubicBezTo>
                    <a:pt x="642441" y="665252"/>
                    <a:pt x="690070" y="662207"/>
                    <a:pt x="737916" y="659162"/>
                  </a:cubicBezTo>
                  <a:cubicBezTo>
                    <a:pt x="746833" y="658510"/>
                    <a:pt x="755532" y="657640"/>
                    <a:pt x="764449" y="657422"/>
                  </a:cubicBezTo>
                  <a:cubicBezTo>
                    <a:pt x="777933" y="657205"/>
                    <a:pt x="782500" y="661555"/>
                    <a:pt x="784022" y="674821"/>
                  </a:cubicBezTo>
                  <a:cubicBezTo>
                    <a:pt x="786197" y="691132"/>
                    <a:pt x="791851" y="696134"/>
                    <a:pt x="808380" y="696351"/>
                  </a:cubicBezTo>
                  <a:cubicBezTo>
                    <a:pt x="837740" y="696787"/>
                    <a:pt x="863185" y="686130"/>
                    <a:pt x="885803" y="668296"/>
                  </a:cubicBezTo>
                  <a:cubicBezTo>
                    <a:pt x="903202" y="654595"/>
                    <a:pt x="920383" y="640676"/>
                    <a:pt x="937346" y="626540"/>
                  </a:cubicBezTo>
                  <a:cubicBezTo>
                    <a:pt x="940609" y="623930"/>
                    <a:pt x="944306" y="619580"/>
                    <a:pt x="944523" y="615883"/>
                  </a:cubicBezTo>
                  <a:cubicBezTo>
                    <a:pt x="946263" y="591308"/>
                    <a:pt x="946916" y="566732"/>
                    <a:pt x="948221" y="541939"/>
                  </a:cubicBezTo>
                  <a:cubicBezTo>
                    <a:pt x="947133" y="541505"/>
                    <a:pt x="946046" y="541287"/>
                    <a:pt x="944958" y="541287"/>
                  </a:cubicBezTo>
                  <a:cubicBezTo>
                    <a:pt x="943219" y="548246"/>
                    <a:pt x="941696" y="555423"/>
                    <a:pt x="939739" y="562165"/>
                  </a:cubicBezTo>
                  <a:cubicBezTo>
                    <a:pt x="936912" y="571082"/>
                    <a:pt x="933867" y="579999"/>
                    <a:pt x="930605" y="588916"/>
                  </a:cubicBezTo>
                  <a:cubicBezTo>
                    <a:pt x="928430" y="595005"/>
                    <a:pt x="923210" y="597832"/>
                    <a:pt x="917121" y="596310"/>
                  </a:cubicBezTo>
                  <a:cubicBezTo>
                    <a:pt x="902550" y="592613"/>
                    <a:pt x="887978" y="588698"/>
                    <a:pt x="873625" y="584349"/>
                  </a:cubicBezTo>
                  <a:cubicBezTo>
                    <a:pt x="872320" y="583913"/>
                    <a:pt x="871015" y="578911"/>
                    <a:pt x="871667" y="576519"/>
                  </a:cubicBezTo>
                  <a:cubicBezTo>
                    <a:pt x="881019" y="531718"/>
                    <a:pt x="890371" y="487134"/>
                    <a:pt x="899940" y="442333"/>
                  </a:cubicBezTo>
                  <a:cubicBezTo>
                    <a:pt x="923863" y="331417"/>
                    <a:pt x="949308" y="220719"/>
                    <a:pt x="983018" y="112195"/>
                  </a:cubicBezTo>
                  <a:cubicBezTo>
                    <a:pt x="985628" y="103496"/>
                    <a:pt x="986932" y="94362"/>
                    <a:pt x="989760" y="85663"/>
                  </a:cubicBezTo>
                  <a:cubicBezTo>
                    <a:pt x="993674" y="73484"/>
                    <a:pt x="998676" y="70221"/>
                    <a:pt x="1010855" y="73266"/>
                  </a:cubicBezTo>
                  <a:close/>
                  <a:moveTo>
                    <a:pt x="422132" y="845"/>
                  </a:moveTo>
                  <a:cubicBezTo>
                    <a:pt x="452145" y="3454"/>
                    <a:pt x="480417" y="12588"/>
                    <a:pt x="506298" y="28682"/>
                  </a:cubicBezTo>
                  <a:cubicBezTo>
                    <a:pt x="522609" y="38686"/>
                    <a:pt x="535658" y="52170"/>
                    <a:pt x="546967" y="67394"/>
                  </a:cubicBezTo>
                  <a:cubicBezTo>
                    <a:pt x="556101" y="79790"/>
                    <a:pt x="557623" y="92404"/>
                    <a:pt x="552621" y="106541"/>
                  </a:cubicBezTo>
                  <a:cubicBezTo>
                    <a:pt x="548272" y="118937"/>
                    <a:pt x="543922" y="131551"/>
                    <a:pt x="540877" y="144600"/>
                  </a:cubicBezTo>
                  <a:cubicBezTo>
                    <a:pt x="535223" y="168088"/>
                    <a:pt x="536745" y="190924"/>
                    <a:pt x="550447" y="209410"/>
                  </a:cubicBezTo>
                  <a:cubicBezTo>
                    <a:pt x="540660" y="227678"/>
                    <a:pt x="531961" y="244859"/>
                    <a:pt x="522174" y="261605"/>
                  </a:cubicBezTo>
                  <a:cubicBezTo>
                    <a:pt x="516084" y="272044"/>
                    <a:pt x="508908" y="281614"/>
                    <a:pt x="501513" y="290965"/>
                  </a:cubicBezTo>
                  <a:cubicBezTo>
                    <a:pt x="495641" y="298360"/>
                    <a:pt x="488247" y="298795"/>
                    <a:pt x="480417" y="293575"/>
                  </a:cubicBezTo>
                  <a:cubicBezTo>
                    <a:pt x="473240" y="288790"/>
                    <a:pt x="466281" y="284006"/>
                    <a:pt x="458886" y="279438"/>
                  </a:cubicBezTo>
                  <a:cubicBezTo>
                    <a:pt x="441271" y="268564"/>
                    <a:pt x="426917" y="270304"/>
                    <a:pt x="413215" y="285963"/>
                  </a:cubicBezTo>
                  <a:cubicBezTo>
                    <a:pt x="396252" y="305101"/>
                    <a:pt x="393207" y="328372"/>
                    <a:pt x="397122" y="352513"/>
                  </a:cubicBezTo>
                  <a:cubicBezTo>
                    <a:pt x="398861" y="363604"/>
                    <a:pt x="403429" y="374696"/>
                    <a:pt x="408431" y="384700"/>
                  </a:cubicBezTo>
                  <a:cubicBezTo>
                    <a:pt x="415390" y="398184"/>
                    <a:pt x="427134" y="406230"/>
                    <a:pt x="442358" y="409058"/>
                  </a:cubicBezTo>
                  <a:cubicBezTo>
                    <a:pt x="453232" y="411015"/>
                    <a:pt x="456712" y="419714"/>
                    <a:pt x="450840" y="429501"/>
                  </a:cubicBezTo>
                  <a:cubicBezTo>
                    <a:pt x="440836" y="446029"/>
                    <a:pt x="440836" y="446029"/>
                    <a:pt x="452362" y="461906"/>
                  </a:cubicBezTo>
                  <a:cubicBezTo>
                    <a:pt x="457364" y="468865"/>
                    <a:pt x="463236" y="475390"/>
                    <a:pt x="466716" y="483001"/>
                  </a:cubicBezTo>
                  <a:cubicBezTo>
                    <a:pt x="469326" y="488439"/>
                    <a:pt x="470196" y="495615"/>
                    <a:pt x="468891" y="501270"/>
                  </a:cubicBezTo>
                  <a:cubicBezTo>
                    <a:pt x="465629" y="515189"/>
                    <a:pt x="458234" y="527368"/>
                    <a:pt x="448012" y="537589"/>
                  </a:cubicBezTo>
                  <a:cubicBezTo>
                    <a:pt x="441923" y="543679"/>
                    <a:pt x="435833" y="549551"/>
                    <a:pt x="430179" y="555858"/>
                  </a:cubicBezTo>
                  <a:cubicBezTo>
                    <a:pt x="416913" y="570429"/>
                    <a:pt x="410606" y="587610"/>
                    <a:pt x="411693" y="610228"/>
                  </a:cubicBezTo>
                  <a:cubicBezTo>
                    <a:pt x="420175" y="604574"/>
                    <a:pt x="427569" y="600659"/>
                    <a:pt x="433876" y="595222"/>
                  </a:cubicBezTo>
                  <a:cubicBezTo>
                    <a:pt x="442793" y="587610"/>
                    <a:pt x="450187" y="578041"/>
                    <a:pt x="459757" y="571082"/>
                  </a:cubicBezTo>
                  <a:cubicBezTo>
                    <a:pt x="469326" y="564122"/>
                    <a:pt x="479982" y="557815"/>
                    <a:pt x="491291" y="554335"/>
                  </a:cubicBezTo>
                  <a:cubicBezTo>
                    <a:pt x="504558" y="550203"/>
                    <a:pt x="513692" y="555205"/>
                    <a:pt x="521087" y="567167"/>
                  </a:cubicBezTo>
                  <a:cubicBezTo>
                    <a:pt x="523479" y="571082"/>
                    <a:pt x="525436" y="575431"/>
                    <a:pt x="527394" y="579781"/>
                  </a:cubicBezTo>
                  <a:cubicBezTo>
                    <a:pt x="532613" y="591090"/>
                    <a:pt x="532613" y="591307"/>
                    <a:pt x="544357" y="585870"/>
                  </a:cubicBezTo>
                  <a:cubicBezTo>
                    <a:pt x="554361" y="581303"/>
                    <a:pt x="563930" y="576084"/>
                    <a:pt x="573500" y="571082"/>
                  </a:cubicBezTo>
                  <a:cubicBezTo>
                    <a:pt x="598075" y="558685"/>
                    <a:pt x="622868" y="559338"/>
                    <a:pt x="647661" y="570864"/>
                  </a:cubicBezTo>
                  <a:cubicBezTo>
                    <a:pt x="649836" y="571952"/>
                    <a:pt x="652011" y="574561"/>
                    <a:pt x="652445" y="576954"/>
                  </a:cubicBezTo>
                  <a:cubicBezTo>
                    <a:pt x="654620" y="585000"/>
                    <a:pt x="655708" y="593265"/>
                    <a:pt x="657665" y="601312"/>
                  </a:cubicBezTo>
                  <a:cubicBezTo>
                    <a:pt x="658752" y="605661"/>
                    <a:pt x="660710" y="610011"/>
                    <a:pt x="662450" y="614578"/>
                  </a:cubicBezTo>
                  <a:cubicBezTo>
                    <a:pt x="644399" y="616100"/>
                    <a:pt x="644399" y="616100"/>
                    <a:pt x="643311" y="633281"/>
                  </a:cubicBezTo>
                  <a:cubicBezTo>
                    <a:pt x="625913" y="632846"/>
                    <a:pt x="623955" y="615883"/>
                    <a:pt x="615039" y="605661"/>
                  </a:cubicBezTo>
                  <a:cubicBezTo>
                    <a:pt x="598727" y="628714"/>
                    <a:pt x="574152" y="635674"/>
                    <a:pt x="549142" y="640241"/>
                  </a:cubicBezTo>
                  <a:cubicBezTo>
                    <a:pt x="523044" y="645025"/>
                    <a:pt x="498251" y="652637"/>
                    <a:pt x="473893" y="662859"/>
                  </a:cubicBezTo>
                  <a:cubicBezTo>
                    <a:pt x="451492" y="672211"/>
                    <a:pt x="428222" y="678083"/>
                    <a:pt x="403429" y="678300"/>
                  </a:cubicBezTo>
                  <a:cubicBezTo>
                    <a:pt x="397557" y="678300"/>
                    <a:pt x="389727" y="683302"/>
                    <a:pt x="386248" y="688304"/>
                  </a:cubicBezTo>
                  <a:cubicBezTo>
                    <a:pt x="370589" y="711357"/>
                    <a:pt x="364500" y="737020"/>
                    <a:pt x="370154" y="764858"/>
                  </a:cubicBezTo>
                  <a:cubicBezTo>
                    <a:pt x="372329" y="775080"/>
                    <a:pt x="379941" y="779429"/>
                    <a:pt x="389075" y="780951"/>
                  </a:cubicBezTo>
                  <a:cubicBezTo>
                    <a:pt x="412998" y="784649"/>
                    <a:pt x="436921" y="788346"/>
                    <a:pt x="460844" y="791173"/>
                  </a:cubicBezTo>
                  <a:cubicBezTo>
                    <a:pt x="520216" y="798568"/>
                    <a:pt x="579807" y="805092"/>
                    <a:pt x="639179" y="812487"/>
                  </a:cubicBezTo>
                  <a:cubicBezTo>
                    <a:pt x="651793" y="814009"/>
                    <a:pt x="663754" y="818358"/>
                    <a:pt x="676368" y="820533"/>
                  </a:cubicBezTo>
                  <a:cubicBezTo>
                    <a:pt x="686808" y="822273"/>
                    <a:pt x="691592" y="828362"/>
                    <a:pt x="693550" y="837932"/>
                  </a:cubicBezTo>
                  <a:cubicBezTo>
                    <a:pt x="698334" y="861637"/>
                    <a:pt x="703554" y="885343"/>
                    <a:pt x="707468" y="909048"/>
                  </a:cubicBezTo>
                  <a:cubicBezTo>
                    <a:pt x="719430" y="978860"/>
                    <a:pt x="723779" y="1049541"/>
                    <a:pt x="728999" y="1120223"/>
                  </a:cubicBezTo>
                  <a:cubicBezTo>
                    <a:pt x="734436" y="1193514"/>
                    <a:pt x="738568" y="1267023"/>
                    <a:pt x="757489" y="1338357"/>
                  </a:cubicBezTo>
                  <a:cubicBezTo>
                    <a:pt x="764884" y="1366195"/>
                    <a:pt x="774670" y="1393597"/>
                    <a:pt x="785544" y="1420130"/>
                  </a:cubicBezTo>
                  <a:cubicBezTo>
                    <a:pt x="799246" y="1454275"/>
                    <a:pt x="822299" y="1481460"/>
                    <a:pt x="853399" y="1502121"/>
                  </a:cubicBezTo>
                  <a:cubicBezTo>
                    <a:pt x="869275" y="1512778"/>
                    <a:pt x="884499" y="1524739"/>
                    <a:pt x="899070" y="1537135"/>
                  </a:cubicBezTo>
                  <a:cubicBezTo>
                    <a:pt x="906464" y="1543442"/>
                    <a:pt x="911901" y="1552142"/>
                    <a:pt x="918208" y="1559754"/>
                  </a:cubicBezTo>
                  <a:cubicBezTo>
                    <a:pt x="917991" y="1560841"/>
                    <a:pt x="917773" y="1561928"/>
                    <a:pt x="917556" y="1563016"/>
                  </a:cubicBezTo>
                  <a:cubicBezTo>
                    <a:pt x="902115" y="1566061"/>
                    <a:pt x="886673" y="1570193"/>
                    <a:pt x="871232" y="1571933"/>
                  </a:cubicBezTo>
                  <a:cubicBezTo>
                    <a:pt x="834695" y="1575847"/>
                    <a:pt x="801638" y="1565626"/>
                    <a:pt x="771843" y="1544747"/>
                  </a:cubicBezTo>
                  <a:cubicBezTo>
                    <a:pt x="756402" y="1533873"/>
                    <a:pt x="741613" y="1522347"/>
                    <a:pt x="726172" y="1511255"/>
                  </a:cubicBezTo>
                  <a:cubicBezTo>
                    <a:pt x="718343" y="1505601"/>
                    <a:pt x="710078" y="1500599"/>
                    <a:pt x="701814" y="1495161"/>
                  </a:cubicBezTo>
                  <a:cubicBezTo>
                    <a:pt x="693332" y="1502339"/>
                    <a:pt x="690070" y="1511255"/>
                    <a:pt x="690070" y="1520825"/>
                  </a:cubicBezTo>
                  <a:cubicBezTo>
                    <a:pt x="690070" y="1534091"/>
                    <a:pt x="691810" y="1547357"/>
                    <a:pt x="692245" y="1560406"/>
                  </a:cubicBezTo>
                  <a:cubicBezTo>
                    <a:pt x="692245" y="1564538"/>
                    <a:pt x="690505" y="1572150"/>
                    <a:pt x="688983" y="1572150"/>
                  </a:cubicBezTo>
                  <a:cubicBezTo>
                    <a:pt x="683763" y="1572585"/>
                    <a:pt x="676586" y="1572150"/>
                    <a:pt x="673106" y="1568888"/>
                  </a:cubicBezTo>
                  <a:cubicBezTo>
                    <a:pt x="668757" y="1564756"/>
                    <a:pt x="666582" y="1557796"/>
                    <a:pt x="665277" y="1551707"/>
                  </a:cubicBezTo>
                  <a:cubicBezTo>
                    <a:pt x="658535" y="1519954"/>
                    <a:pt x="659840" y="1487767"/>
                    <a:pt x="660710" y="1455580"/>
                  </a:cubicBezTo>
                  <a:cubicBezTo>
                    <a:pt x="661797" y="1417303"/>
                    <a:pt x="663102" y="1379026"/>
                    <a:pt x="661797" y="1340749"/>
                  </a:cubicBezTo>
                  <a:cubicBezTo>
                    <a:pt x="660710" y="1307475"/>
                    <a:pt x="647444" y="1276592"/>
                    <a:pt x="636134" y="1245492"/>
                  </a:cubicBezTo>
                  <a:cubicBezTo>
                    <a:pt x="623303" y="1210043"/>
                    <a:pt x="609601" y="1174811"/>
                    <a:pt x="600032" y="1138491"/>
                  </a:cubicBezTo>
                  <a:cubicBezTo>
                    <a:pt x="594595" y="1118483"/>
                    <a:pt x="595465" y="1096517"/>
                    <a:pt x="595683" y="1075422"/>
                  </a:cubicBezTo>
                  <a:cubicBezTo>
                    <a:pt x="596118" y="1046714"/>
                    <a:pt x="597205" y="1017789"/>
                    <a:pt x="587201" y="990604"/>
                  </a:cubicBezTo>
                  <a:cubicBezTo>
                    <a:pt x="581981" y="976903"/>
                    <a:pt x="574152" y="963636"/>
                    <a:pt x="565235" y="951892"/>
                  </a:cubicBezTo>
                  <a:cubicBezTo>
                    <a:pt x="555666" y="939713"/>
                    <a:pt x="547184" y="940583"/>
                    <a:pt x="536745" y="952110"/>
                  </a:cubicBezTo>
                  <a:cubicBezTo>
                    <a:pt x="531526" y="957764"/>
                    <a:pt x="526089" y="963201"/>
                    <a:pt x="521304" y="969291"/>
                  </a:cubicBezTo>
                  <a:cubicBezTo>
                    <a:pt x="517824" y="973640"/>
                    <a:pt x="514344" y="974075"/>
                    <a:pt x="508908" y="972988"/>
                  </a:cubicBezTo>
                  <a:cubicBezTo>
                    <a:pt x="452362" y="960809"/>
                    <a:pt x="395382" y="959721"/>
                    <a:pt x="338402" y="968638"/>
                  </a:cubicBezTo>
                  <a:cubicBezTo>
                    <a:pt x="321221" y="971248"/>
                    <a:pt x="319481" y="973858"/>
                    <a:pt x="319263" y="991039"/>
                  </a:cubicBezTo>
                  <a:cubicBezTo>
                    <a:pt x="317741" y="1075422"/>
                    <a:pt x="315566" y="1159805"/>
                    <a:pt x="314914" y="1244188"/>
                  </a:cubicBezTo>
                  <a:cubicBezTo>
                    <a:pt x="314696" y="1276592"/>
                    <a:pt x="316654" y="1308997"/>
                    <a:pt x="318611" y="1341402"/>
                  </a:cubicBezTo>
                  <a:cubicBezTo>
                    <a:pt x="319046" y="1348144"/>
                    <a:pt x="321873" y="1355103"/>
                    <a:pt x="324918" y="1361410"/>
                  </a:cubicBezTo>
                  <a:cubicBezTo>
                    <a:pt x="336662" y="1386203"/>
                    <a:pt x="350146" y="1410126"/>
                    <a:pt x="354495" y="1437746"/>
                  </a:cubicBezTo>
                  <a:cubicBezTo>
                    <a:pt x="356018" y="1447968"/>
                    <a:pt x="356453" y="1458189"/>
                    <a:pt x="357322" y="1469934"/>
                  </a:cubicBezTo>
                  <a:cubicBezTo>
                    <a:pt x="367762" y="1471021"/>
                    <a:pt x="379071" y="1471891"/>
                    <a:pt x="390380" y="1473196"/>
                  </a:cubicBezTo>
                  <a:cubicBezTo>
                    <a:pt x="425829" y="1476893"/>
                    <a:pt x="461496" y="1479503"/>
                    <a:pt x="496728" y="1484287"/>
                  </a:cubicBezTo>
                  <a:cubicBezTo>
                    <a:pt x="519347" y="1487332"/>
                    <a:pt x="540660" y="1495379"/>
                    <a:pt x="560016" y="1507993"/>
                  </a:cubicBezTo>
                  <a:cubicBezTo>
                    <a:pt x="567628" y="1512995"/>
                    <a:pt x="569802" y="1518867"/>
                    <a:pt x="568062" y="1527349"/>
                  </a:cubicBezTo>
                  <a:cubicBezTo>
                    <a:pt x="563060" y="1553447"/>
                    <a:pt x="551316" y="1564538"/>
                    <a:pt x="529133" y="1565191"/>
                  </a:cubicBezTo>
                  <a:cubicBezTo>
                    <a:pt x="522391" y="1565408"/>
                    <a:pt x="518259" y="1562581"/>
                    <a:pt x="517172" y="1556274"/>
                  </a:cubicBezTo>
                  <a:cubicBezTo>
                    <a:pt x="515867" y="1549532"/>
                    <a:pt x="514997" y="1542790"/>
                    <a:pt x="514780" y="1536048"/>
                  </a:cubicBezTo>
                  <a:cubicBezTo>
                    <a:pt x="514562" y="1527566"/>
                    <a:pt x="511735" y="1523217"/>
                    <a:pt x="502601" y="1522347"/>
                  </a:cubicBezTo>
                  <a:cubicBezTo>
                    <a:pt x="451492" y="1517997"/>
                    <a:pt x="400384" y="1513213"/>
                    <a:pt x="349276" y="1508645"/>
                  </a:cubicBezTo>
                  <a:cubicBezTo>
                    <a:pt x="341664" y="1507993"/>
                    <a:pt x="334052" y="1507340"/>
                    <a:pt x="326440" y="1506471"/>
                  </a:cubicBezTo>
                  <a:cubicBezTo>
                    <a:pt x="318176" y="1505601"/>
                    <a:pt x="312304" y="1508863"/>
                    <a:pt x="310999" y="1517345"/>
                  </a:cubicBezTo>
                  <a:cubicBezTo>
                    <a:pt x="307954" y="1536918"/>
                    <a:pt x="305344" y="1556491"/>
                    <a:pt x="302517" y="1575847"/>
                  </a:cubicBezTo>
                  <a:cubicBezTo>
                    <a:pt x="300777" y="1586939"/>
                    <a:pt x="299473" y="1598031"/>
                    <a:pt x="296863" y="1608905"/>
                  </a:cubicBezTo>
                  <a:cubicBezTo>
                    <a:pt x="294688" y="1617604"/>
                    <a:pt x="289903" y="1625216"/>
                    <a:pt x="280987" y="1629130"/>
                  </a:cubicBezTo>
                  <a:cubicBezTo>
                    <a:pt x="264675" y="1636307"/>
                    <a:pt x="238143" y="1619779"/>
                    <a:pt x="237490" y="1600640"/>
                  </a:cubicBezTo>
                  <a:cubicBezTo>
                    <a:pt x="237055" y="1590853"/>
                    <a:pt x="238795" y="1580414"/>
                    <a:pt x="241840" y="1571280"/>
                  </a:cubicBezTo>
                  <a:cubicBezTo>
                    <a:pt x="246842" y="1556056"/>
                    <a:pt x="254019" y="1541268"/>
                    <a:pt x="260108" y="1526261"/>
                  </a:cubicBezTo>
                  <a:cubicBezTo>
                    <a:pt x="262501" y="1520389"/>
                    <a:pt x="264023" y="1514082"/>
                    <a:pt x="266415" y="1507123"/>
                  </a:cubicBezTo>
                  <a:cubicBezTo>
                    <a:pt x="262935" y="1506688"/>
                    <a:pt x="260761" y="1506035"/>
                    <a:pt x="258586" y="1506035"/>
                  </a:cubicBezTo>
                  <a:cubicBezTo>
                    <a:pt x="203345" y="1506253"/>
                    <a:pt x="148105" y="1505383"/>
                    <a:pt x="93517" y="1513865"/>
                  </a:cubicBezTo>
                  <a:cubicBezTo>
                    <a:pt x="85905" y="1514952"/>
                    <a:pt x="78293" y="1516257"/>
                    <a:pt x="70899" y="1517345"/>
                  </a:cubicBezTo>
                  <a:cubicBezTo>
                    <a:pt x="61982" y="1518650"/>
                    <a:pt x="56545" y="1523652"/>
                    <a:pt x="55023" y="1532786"/>
                  </a:cubicBezTo>
                  <a:cubicBezTo>
                    <a:pt x="54588" y="1535178"/>
                    <a:pt x="54153" y="1537353"/>
                    <a:pt x="53500" y="1539745"/>
                  </a:cubicBezTo>
                  <a:cubicBezTo>
                    <a:pt x="50238" y="1551924"/>
                    <a:pt x="43061" y="1559101"/>
                    <a:pt x="33057" y="1559971"/>
                  </a:cubicBezTo>
                  <a:cubicBezTo>
                    <a:pt x="20008" y="1561276"/>
                    <a:pt x="6089" y="1554969"/>
                    <a:pt x="3262" y="1543878"/>
                  </a:cubicBezTo>
                  <a:cubicBezTo>
                    <a:pt x="218" y="1532351"/>
                    <a:pt x="435" y="1520172"/>
                    <a:pt x="0" y="1508210"/>
                  </a:cubicBezTo>
                  <a:cubicBezTo>
                    <a:pt x="0" y="1506688"/>
                    <a:pt x="4350" y="1503861"/>
                    <a:pt x="7177" y="1503208"/>
                  </a:cubicBezTo>
                  <a:cubicBezTo>
                    <a:pt x="33492" y="1498206"/>
                    <a:pt x="59807" y="1492987"/>
                    <a:pt x="86340" y="1489289"/>
                  </a:cubicBezTo>
                  <a:cubicBezTo>
                    <a:pt x="118093" y="1484722"/>
                    <a:pt x="150280" y="1483200"/>
                    <a:pt x="181380" y="1473413"/>
                  </a:cubicBezTo>
                  <a:cubicBezTo>
                    <a:pt x="198778" y="1467976"/>
                    <a:pt x="207260" y="1458407"/>
                    <a:pt x="207478" y="1439704"/>
                  </a:cubicBezTo>
                  <a:cubicBezTo>
                    <a:pt x="207695" y="1410996"/>
                    <a:pt x="221179" y="1387508"/>
                    <a:pt x="240100" y="1367065"/>
                  </a:cubicBezTo>
                  <a:cubicBezTo>
                    <a:pt x="251844" y="1354451"/>
                    <a:pt x="255541" y="1340967"/>
                    <a:pt x="255324" y="1323786"/>
                  </a:cubicBezTo>
                  <a:cubicBezTo>
                    <a:pt x="253801" y="1231139"/>
                    <a:pt x="253584" y="1138491"/>
                    <a:pt x="252496" y="1045844"/>
                  </a:cubicBezTo>
                  <a:cubicBezTo>
                    <a:pt x="252279" y="1020616"/>
                    <a:pt x="250539" y="995171"/>
                    <a:pt x="249669" y="969073"/>
                  </a:cubicBezTo>
                  <a:cubicBezTo>
                    <a:pt x="239012" y="970378"/>
                    <a:pt x="229443" y="971683"/>
                    <a:pt x="219874" y="972553"/>
                  </a:cubicBezTo>
                  <a:cubicBezTo>
                    <a:pt x="191384" y="975163"/>
                    <a:pt x="163329" y="973205"/>
                    <a:pt x="136361" y="962766"/>
                  </a:cubicBezTo>
                  <a:cubicBezTo>
                    <a:pt x="110916" y="953632"/>
                    <a:pt x="93517" y="935799"/>
                    <a:pt x="80903" y="912963"/>
                  </a:cubicBezTo>
                  <a:cubicBezTo>
                    <a:pt x="64375" y="882733"/>
                    <a:pt x="56545" y="849676"/>
                    <a:pt x="52848" y="815749"/>
                  </a:cubicBezTo>
                  <a:cubicBezTo>
                    <a:pt x="42409" y="718534"/>
                    <a:pt x="35232" y="621320"/>
                    <a:pt x="35450" y="523453"/>
                  </a:cubicBezTo>
                  <a:cubicBezTo>
                    <a:pt x="35450" y="517799"/>
                    <a:pt x="35450" y="512361"/>
                    <a:pt x="35450" y="506707"/>
                  </a:cubicBezTo>
                  <a:cubicBezTo>
                    <a:pt x="36319" y="506055"/>
                    <a:pt x="37189" y="505620"/>
                    <a:pt x="38059" y="504967"/>
                  </a:cubicBezTo>
                  <a:cubicBezTo>
                    <a:pt x="41321" y="507577"/>
                    <a:pt x="45454" y="509752"/>
                    <a:pt x="47846" y="513232"/>
                  </a:cubicBezTo>
                  <a:cubicBezTo>
                    <a:pt x="60677" y="530413"/>
                    <a:pt x="65679" y="550203"/>
                    <a:pt x="68072" y="570864"/>
                  </a:cubicBezTo>
                  <a:cubicBezTo>
                    <a:pt x="74814" y="628497"/>
                    <a:pt x="80903" y="686347"/>
                    <a:pt x="87645" y="743980"/>
                  </a:cubicBezTo>
                  <a:cubicBezTo>
                    <a:pt x="91125" y="773122"/>
                    <a:pt x="96562" y="801612"/>
                    <a:pt x="108741" y="828580"/>
                  </a:cubicBezTo>
                  <a:cubicBezTo>
                    <a:pt x="116788" y="846196"/>
                    <a:pt x="127009" y="861855"/>
                    <a:pt x="142233" y="874251"/>
                  </a:cubicBezTo>
                  <a:cubicBezTo>
                    <a:pt x="138536" y="848153"/>
                    <a:pt x="140058" y="822926"/>
                    <a:pt x="147453" y="797915"/>
                  </a:cubicBezTo>
                  <a:cubicBezTo>
                    <a:pt x="158109" y="761596"/>
                    <a:pt x="176595" y="729191"/>
                    <a:pt x="194429" y="696134"/>
                  </a:cubicBezTo>
                  <a:cubicBezTo>
                    <a:pt x="197038" y="691567"/>
                    <a:pt x="199866" y="686999"/>
                    <a:pt x="202041" y="682215"/>
                  </a:cubicBezTo>
                  <a:cubicBezTo>
                    <a:pt x="207912" y="670036"/>
                    <a:pt x="205738" y="661554"/>
                    <a:pt x="194429" y="653942"/>
                  </a:cubicBezTo>
                  <a:cubicBezTo>
                    <a:pt x="176160" y="641546"/>
                    <a:pt x="155499" y="636109"/>
                    <a:pt x="134186" y="632194"/>
                  </a:cubicBezTo>
                  <a:cubicBezTo>
                    <a:pt x="119398" y="629367"/>
                    <a:pt x="104609" y="626974"/>
                    <a:pt x="89820" y="624365"/>
                  </a:cubicBezTo>
                  <a:cubicBezTo>
                    <a:pt x="81338" y="622842"/>
                    <a:pt x="77424" y="616970"/>
                    <a:pt x="78729" y="609141"/>
                  </a:cubicBezTo>
                  <a:cubicBezTo>
                    <a:pt x="80903" y="596092"/>
                    <a:pt x="82860" y="582826"/>
                    <a:pt x="87210" y="570429"/>
                  </a:cubicBezTo>
                  <a:cubicBezTo>
                    <a:pt x="107218" y="513014"/>
                    <a:pt x="133316" y="458644"/>
                    <a:pt x="163111" y="405795"/>
                  </a:cubicBezTo>
                  <a:cubicBezTo>
                    <a:pt x="164851" y="402751"/>
                    <a:pt x="166809" y="399706"/>
                    <a:pt x="168113" y="396444"/>
                  </a:cubicBezTo>
                  <a:cubicBezTo>
                    <a:pt x="171158" y="389484"/>
                    <a:pt x="169636" y="384700"/>
                    <a:pt x="162024" y="381873"/>
                  </a:cubicBezTo>
                  <a:cubicBezTo>
                    <a:pt x="157457" y="380133"/>
                    <a:pt x="153107" y="377306"/>
                    <a:pt x="148975" y="375130"/>
                  </a:cubicBezTo>
                  <a:cubicBezTo>
                    <a:pt x="149627" y="373173"/>
                    <a:pt x="149627" y="372738"/>
                    <a:pt x="149845" y="372738"/>
                  </a:cubicBezTo>
                  <a:cubicBezTo>
                    <a:pt x="198343" y="351860"/>
                    <a:pt x="221614" y="310321"/>
                    <a:pt x="236403" y="263345"/>
                  </a:cubicBezTo>
                  <a:cubicBezTo>
                    <a:pt x="249669" y="221589"/>
                    <a:pt x="259891" y="178745"/>
                    <a:pt x="271852" y="136553"/>
                  </a:cubicBezTo>
                  <a:cubicBezTo>
                    <a:pt x="277507" y="116762"/>
                    <a:pt x="283814" y="96971"/>
                    <a:pt x="291208" y="77833"/>
                  </a:cubicBezTo>
                  <a:cubicBezTo>
                    <a:pt x="314914" y="15633"/>
                    <a:pt x="360802" y="-4593"/>
                    <a:pt x="422132" y="845"/>
                  </a:cubicBezTo>
                  <a:close/>
                </a:path>
              </a:pathLst>
            </a:custGeom>
            <a:solidFill>
              <a:srgbClr val="000000"/>
            </a:solidFill>
            <a:ln w="795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0B58244-CA91-4FD4-B5E0-B78C7B20343A}"/>
              </a:ext>
            </a:extLst>
          </p:cNvPr>
          <p:cNvGrpSpPr/>
          <p:nvPr/>
        </p:nvGrpSpPr>
        <p:grpSpPr>
          <a:xfrm>
            <a:off x="2425910" y="1365314"/>
            <a:ext cx="1007746" cy="879640"/>
            <a:chOff x="2142263" y="-20320"/>
            <a:chExt cx="7882853" cy="6880774"/>
          </a:xfrm>
        </p:grpSpPr>
        <p:sp>
          <p:nvSpPr>
            <p:cNvPr id="13" name="Graphic 75">
              <a:extLst>
                <a:ext uri="{FF2B5EF4-FFF2-40B4-BE49-F238E27FC236}">
                  <a16:creationId xmlns:a16="http://schemas.microsoft.com/office/drawing/2014/main" id="{11BC5976-0568-43E4-91BA-BE3F900E4665}"/>
                </a:ext>
              </a:extLst>
            </p:cNvPr>
            <p:cNvSpPr/>
            <p:nvPr/>
          </p:nvSpPr>
          <p:spPr>
            <a:xfrm>
              <a:off x="2142263" y="-20320"/>
              <a:ext cx="7882853" cy="6880774"/>
            </a:xfrm>
            <a:custGeom>
              <a:avLst/>
              <a:gdLst>
                <a:gd name="connsiteX0" fmla="*/ 3989070 w 7859494"/>
                <a:gd name="connsiteY0" fmla="*/ 6860384 h 6860384"/>
                <a:gd name="connsiteX1" fmla="*/ 3884728 w 7859494"/>
                <a:gd name="connsiteY1" fmla="*/ 6860384 h 6860384"/>
                <a:gd name="connsiteX2" fmla="*/ 3751424 w 7859494"/>
                <a:gd name="connsiteY2" fmla="*/ 6852040 h 6860384"/>
                <a:gd name="connsiteX3" fmla="*/ 3542178 w 7859494"/>
                <a:gd name="connsiteY3" fmla="*/ 6741106 h 6860384"/>
                <a:gd name="connsiteX4" fmla="*/ 3411680 w 7859494"/>
                <a:gd name="connsiteY4" fmla="*/ 6530107 h 6860384"/>
                <a:gd name="connsiteX5" fmla="*/ 2969276 w 7859494"/>
                <a:gd name="connsiteY5" fmla="*/ 5750833 h 6860384"/>
                <a:gd name="connsiteX6" fmla="*/ 2667748 w 7859494"/>
                <a:gd name="connsiteY6" fmla="*/ 5559468 h 6860384"/>
                <a:gd name="connsiteX7" fmla="*/ 2533043 w 7859494"/>
                <a:gd name="connsiteY7" fmla="*/ 5554700 h 6860384"/>
                <a:gd name="connsiteX8" fmla="*/ 1008014 w 7859494"/>
                <a:gd name="connsiteY8" fmla="*/ 5554630 h 6860384"/>
                <a:gd name="connsiteX9" fmla="*/ 577811 w 7859494"/>
                <a:gd name="connsiteY9" fmla="*/ 5455266 h 6860384"/>
                <a:gd name="connsiteX10" fmla="*/ 308330 w 7859494"/>
                <a:gd name="connsiteY10" fmla="*/ 5276172 h 6860384"/>
                <a:gd name="connsiteX11" fmla="*/ 60796 w 7859494"/>
                <a:gd name="connsiteY11" fmla="*/ 4878366 h 6860384"/>
                <a:gd name="connsiteX12" fmla="*/ 0 w 7859494"/>
                <a:gd name="connsiteY12" fmla="*/ 4594019 h 6860384"/>
                <a:gd name="connsiteX13" fmla="*/ 0 w 7859494"/>
                <a:gd name="connsiteY13" fmla="*/ 884387 h 6860384"/>
                <a:gd name="connsiteX14" fmla="*/ 6381 w 7859494"/>
                <a:gd name="connsiteY14" fmla="*/ 827308 h 6860384"/>
                <a:gd name="connsiteX15" fmla="*/ 215417 w 7859494"/>
                <a:gd name="connsiteY15" fmla="*/ 363165 h 6860384"/>
                <a:gd name="connsiteX16" fmla="*/ 672827 w 7859494"/>
                <a:gd name="connsiteY16" fmla="*/ 56729 h 6860384"/>
                <a:gd name="connsiteX17" fmla="*/ 932772 w 7859494"/>
                <a:gd name="connsiteY17" fmla="*/ 0 h 6860384"/>
                <a:gd name="connsiteX18" fmla="*/ 6947057 w 7859494"/>
                <a:gd name="connsiteY18" fmla="*/ 0 h 6860384"/>
                <a:gd name="connsiteX19" fmla="*/ 7028609 w 7859494"/>
                <a:gd name="connsiteY19" fmla="*/ 8345 h 6860384"/>
                <a:gd name="connsiteX20" fmla="*/ 7521782 w 7859494"/>
                <a:gd name="connsiteY20" fmla="*/ 225304 h 6860384"/>
                <a:gd name="connsiteX21" fmla="*/ 7791964 w 7859494"/>
                <a:gd name="connsiteY21" fmla="*/ 628860 h 6860384"/>
                <a:gd name="connsiteX22" fmla="*/ 7859493 w 7859494"/>
                <a:gd name="connsiteY22" fmla="*/ 1006121 h 6860384"/>
                <a:gd name="connsiteX23" fmla="*/ 7858792 w 7859494"/>
                <a:gd name="connsiteY23" fmla="*/ 4509941 h 6860384"/>
                <a:gd name="connsiteX24" fmla="*/ 7827447 w 7859494"/>
                <a:gd name="connsiteY24" fmla="*/ 4739664 h 6860384"/>
                <a:gd name="connsiteX25" fmla="*/ 7627738 w 7859494"/>
                <a:gd name="connsiteY25" fmla="*/ 5169095 h 6860384"/>
                <a:gd name="connsiteX26" fmla="*/ 7197745 w 7859494"/>
                <a:gd name="connsiteY26" fmla="*/ 5491800 h 6860384"/>
                <a:gd name="connsiteX27" fmla="*/ 6819083 w 7859494"/>
                <a:gd name="connsiteY27" fmla="*/ 5555892 h 6860384"/>
                <a:gd name="connsiteX28" fmla="*/ 5284868 w 7859494"/>
                <a:gd name="connsiteY28" fmla="*/ 5554560 h 6860384"/>
                <a:gd name="connsiteX29" fmla="*/ 5165799 w 7859494"/>
                <a:gd name="connsiteY29" fmla="*/ 5564307 h 6860384"/>
                <a:gd name="connsiteX30" fmla="*/ 4893022 w 7859494"/>
                <a:gd name="connsiteY30" fmla="*/ 5760720 h 6860384"/>
                <a:gd name="connsiteX31" fmla="*/ 4534274 w 7859494"/>
                <a:gd name="connsiteY31" fmla="*/ 6365108 h 6860384"/>
                <a:gd name="connsiteX32" fmla="*/ 4368084 w 7859494"/>
                <a:gd name="connsiteY32" fmla="*/ 6644757 h 6860384"/>
                <a:gd name="connsiteX33" fmla="*/ 4170268 w 7859494"/>
                <a:gd name="connsiteY33" fmla="*/ 6827006 h 6860384"/>
                <a:gd name="connsiteX34" fmla="*/ 4019013 w 7859494"/>
                <a:gd name="connsiteY34" fmla="*/ 6857369 h 6860384"/>
                <a:gd name="connsiteX35" fmla="*/ 3989070 w 7859494"/>
                <a:gd name="connsiteY35" fmla="*/ 6860384 h 686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859494" h="6860384">
                  <a:moveTo>
                    <a:pt x="3989070" y="6860384"/>
                  </a:moveTo>
                  <a:cubicBezTo>
                    <a:pt x="3954289" y="6860384"/>
                    <a:pt x="3919509" y="6860384"/>
                    <a:pt x="3884728" y="6860384"/>
                  </a:cubicBezTo>
                  <a:cubicBezTo>
                    <a:pt x="3840480" y="6854635"/>
                    <a:pt x="3795882" y="6854284"/>
                    <a:pt x="3751424" y="6852040"/>
                  </a:cubicBezTo>
                  <a:cubicBezTo>
                    <a:pt x="3663911" y="6847552"/>
                    <a:pt x="3598066" y="6803305"/>
                    <a:pt x="3542178" y="6741106"/>
                  </a:cubicBezTo>
                  <a:cubicBezTo>
                    <a:pt x="3486220" y="6678837"/>
                    <a:pt x="3452561" y="6601982"/>
                    <a:pt x="3411680" y="6530107"/>
                  </a:cubicBezTo>
                  <a:cubicBezTo>
                    <a:pt x="3264002" y="6270442"/>
                    <a:pt x="3117024" y="6010427"/>
                    <a:pt x="2969276" y="5750833"/>
                  </a:cubicBezTo>
                  <a:cubicBezTo>
                    <a:pt x="2902659" y="5633798"/>
                    <a:pt x="2805048" y="5566971"/>
                    <a:pt x="2667748" y="5559468"/>
                  </a:cubicBezTo>
                  <a:cubicBezTo>
                    <a:pt x="2622800" y="5557014"/>
                    <a:pt x="2577991" y="5554770"/>
                    <a:pt x="2533043" y="5554700"/>
                  </a:cubicBezTo>
                  <a:cubicBezTo>
                    <a:pt x="2024723" y="5554560"/>
                    <a:pt x="1516333" y="5554630"/>
                    <a:pt x="1008014" y="5554630"/>
                  </a:cubicBezTo>
                  <a:cubicBezTo>
                    <a:pt x="856970" y="5554630"/>
                    <a:pt x="714901" y="5514660"/>
                    <a:pt x="577811" y="5455266"/>
                  </a:cubicBezTo>
                  <a:cubicBezTo>
                    <a:pt x="477536" y="5411860"/>
                    <a:pt x="387007" y="5352466"/>
                    <a:pt x="308330" y="5276172"/>
                  </a:cubicBezTo>
                  <a:cubicBezTo>
                    <a:pt x="192837" y="5164256"/>
                    <a:pt x="116263" y="5028148"/>
                    <a:pt x="60796" y="4878366"/>
                  </a:cubicBezTo>
                  <a:cubicBezTo>
                    <a:pt x="26717" y="4786365"/>
                    <a:pt x="7503" y="4691559"/>
                    <a:pt x="0" y="4594019"/>
                  </a:cubicBezTo>
                  <a:cubicBezTo>
                    <a:pt x="0" y="3357475"/>
                    <a:pt x="0" y="2120931"/>
                    <a:pt x="0" y="884387"/>
                  </a:cubicBezTo>
                  <a:cubicBezTo>
                    <a:pt x="5189" y="865665"/>
                    <a:pt x="4137" y="846311"/>
                    <a:pt x="6381" y="827308"/>
                  </a:cubicBezTo>
                  <a:cubicBezTo>
                    <a:pt x="27067" y="650388"/>
                    <a:pt x="104343" y="498713"/>
                    <a:pt x="215417" y="363165"/>
                  </a:cubicBezTo>
                  <a:cubicBezTo>
                    <a:pt x="336729" y="215136"/>
                    <a:pt x="495417" y="122224"/>
                    <a:pt x="672827" y="56729"/>
                  </a:cubicBezTo>
                  <a:cubicBezTo>
                    <a:pt x="757255" y="25525"/>
                    <a:pt x="843857" y="8274"/>
                    <a:pt x="932772" y="0"/>
                  </a:cubicBezTo>
                  <a:cubicBezTo>
                    <a:pt x="2937510" y="0"/>
                    <a:pt x="4942318" y="0"/>
                    <a:pt x="6947057" y="0"/>
                  </a:cubicBezTo>
                  <a:cubicBezTo>
                    <a:pt x="6973843" y="6171"/>
                    <a:pt x="7001472" y="5049"/>
                    <a:pt x="7028609" y="8345"/>
                  </a:cubicBezTo>
                  <a:cubicBezTo>
                    <a:pt x="7215066" y="30573"/>
                    <a:pt x="7378802" y="104202"/>
                    <a:pt x="7521782" y="225304"/>
                  </a:cubicBezTo>
                  <a:cubicBezTo>
                    <a:pt x="7650177" y="334135"/>
                    <a:pt x="7730958" y="474310"/>
                    <a:pt x="7791964" y="628860"/>
                  </a:cubicBezTo>
                  <a:cubicBezTo>
                    <a:pt x="7839999" y="750523"/>
                    <a:pt x="7859703" y="875061"/>
                    <a:pt x="7859493" y="1006121"/>
                  </a:cubicBezTo>
                  <a:cubicBezTo>
                    <a:pt x="7857670" y="2174084"/>
                    <a:pt x="7858301" y="3342048"/>
                    <a:pt x="7858792" y="4509941"/>
                  </a:cubicBezTo>
                  <a:cubicBezTo>
                    <a:pt x="7858862" y="4588269"/>
                    <a:pt x="7850588" y="4664632"/>
                    <a:pt x="7827447" y="4739664"/>
                  </a:cubicBezTo>
                  <a:cubicBezTo>
                    <a:pt x="7780465" y="4892040"/>
                    <a:pt x="7722193" y="5039088"/>
                    <a:pt x="7627738" y="5169095"/>
                  </a:cubicBezTo>
                  <a:cubicBezTo>
                    <a:pt x="7517575" y="5320630"/>
                    <a:pt x="7374805" y="5429391"/>
                    <a:pt x="7197745" y="5491800"/>
                  </a:cubicBezTo>
                  <a:cubicBezTo>
                    <a:pt x="7075311" y="5534925"/>
                    <a:pt x="6950142" y="5556593"/>
                    <a:pt x="6819083" y="5555892"/>
                  </a:cubicBezTo>
                  <a:cubicBezTo>
                    <a:pt x="6307678" y="5553227"/>
                    <a:pt x="5796273" y="5554910"/>
                    <a:pt x="5284868" y="5554560"/>
                  </a:cubicBezTo>
                  <a:cubicBezTo>
                    <a:pt x="5244828" y="5554560"/>
                    <a:pt x="5205208" y="5558697"/>
                    <a:pt x="5165799" y="5564307"/>
                  </a:cubicBezTo>
                  <a:cubicBezTo>
                    <a:pt x="5040771" y="5581977"/>
                    <a:pt x="4954660" y="5652100"/>
                    <a:pt x="4893022" y="5760720"/>
                  </a:cubicBezTo>
                  <a:cubicBezTo>
                    <a:pt x="4777390" y="5964497"/>
                    <a:pt x="4653483" y="6163435"/>
                    <a:pt x="4534274" y="6365108"/>
                  </a:cubicBezTo>
                  <a:cubicBezTo>
                    <a:pt x="4479088" y="6458441"/>
                    <a:pt x="4423481" y="6551564"/>
                    <a:pt x="4368084" y="6644757"/>
                  </a:cubicBezTo>
                  <a:cubicBezTo>
                    <a:pt x="4320541" y="6724627"/>
                    <a:pt x="4255817" y="6786896"/>
                    <a:pt x="4170268" y="6827006"/>
                  </a:cubicBezTo>
                  <a:cubicBezTo>
                    <a:pt x="4121742" y="6849726"/>
                    <a:pt x="4070483" y="6852741"/>
                    <a:pt x="4019013" y="6857369"/>
                  </a:cubicBezTo>
                  <a:cubicBezTo>
                    <a:pt x="4008985" y="6858210"/>
                    <a:pt x="3998537" y="6854494"/>
                    <a:pt x="3989070" y="6860384"/>
                  </a:cubicBezTo>
                  <a:close/>
                </a:path>
              </a:pathLst>
            </a:custGeom>
            <a:solidFill>
              <a:schemeClr val="accent1"/>
            </a:solidFill>
            <a:ln w="70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75">
              <a:extLst>
                <a:ext uri="{FF2B5EF4-FFF2-40B4-BE49-F238E27FC236}">
                  <a16:creationId xmlns:a16="http://schemas.microsoft.com/office/drawing/2014/main" id="{C42AA288-3FAD-4DFF-8259-1DFAB79D793C}"/>
                </a:ext>
              </a:extLst>
            </p:cNvPr>
            <p:cNvSpPr/>
            <p:nvPr/>
          </p:nvSpPr>
          <p:spPr>
            <a:xfrm>
              <a:off x="3503425" y="1396137"/>
              <a:ext cx="3237424" cy="2978250"/>
            </a:xfrm>
            <a:custGeom>
              <a:avLst/>
              <a:gdLst>
                <a:gd name="connsiteX0" fmla="*/ 3227829 w 3227830"/>
                <a:gd name="connsiteY0" fmla="*/ 977385 h 2969424"/>
                <a:gd name="connsiteX1" fmla="*/ 2946426 w 3227830"/>
                <a:gd name="connsiteY1" fmla="*/ 1662624 h 2969424"/>
                <a:gd name="connsiteX2" fmla="*/ 1671665 w 3227830"/>
                <a:gd name="connsiteY2" fmla="*/ 2939769 h 2969424"/>
                <a:gd name="connsiteX3" fmla="*/ 1554911 w 3227830"/>
                <a:gd name="connsiteY3" fmla="*/ 2938647 h 2969424"/>
                <a:gd name="connsiteX4" fmla="*/ 282464 w 3227830"/>
                <a:gd name="connsiteY4" fmla="*/ 1663606 h 2969424"/>
                <a:gd name="connsiteX5" fmla="*/ 4218 w 3227830"/>
                <a:gd name="connsiteY5" fmla="*/ 883912 h 2969424"/>
                <a:gd name="connsiteX6" fmla="*/ 821568 w 3227830"/>
                <a:gd name="connsiteY6" fmla="*/ 13338 h 2969424"/>
                <a:gd name="connsiteX7" fmla="*/ 1595372 w 3227830"/>
                <a:gd name="connsiteY7" fmla="*/ 224127 h 2969424"/>
                <a:gd name="connsiteX8" fmla="*/ 1633168 w 3227830"/>
                <a:gd name="connsiteY8" fmla="*/ 223216 h 2969424"/>
                <a:gd name="connsiteX9" fmla="*/ 3197886 w 3227830"/>
                <a:gd name="connsiteY9" fmla="*/ 734410 h 2969424"/>
                <a:gd name="connsiteX10" fmla="*/ 3227829 w 3227830"/>
                <a:gd name="connsiteY10" fmla="*/ 977385 h 29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27830" h="2969424">
                  <a:moveTo>
                    <a:pt x="3227829" y="977385"/>
                  </a:moveTo>
                  <a:cubicBezTo>
                    <a:pt x="3223902" y="1242729"/>
                    <a:pt x="3133724" y="1473924"/>
                    <a:pt x="2946426" y="1662624"/>
                  </a:cubicBezTo>
                  <a:cubicBezTo>
                    <a:pt x="2522745" y="2089531"/>
                    <a:pt x="2096819" y="2514264"/>
                    <a:pt x="1671665" y="2939769"/>
                  </a:cubicBezTo>
                  <a:cubicBezTo>
                    <a:pt x="1631766" y="2979739"/>
                    <a:pt x="1595582" y="2979248"/>
                    <a:pt x="1554911" y="2938647"/>
                  </a:cubicBezTo>
                  <a:cubicBezTo>
                    <a:pt x="1130529" y="2513844"/>
                    <a:pt x="705024" y="2090232"/>
                    <a:pt x="282464" y="1663606"/>
                  </a:cubicBezTo>
                  <a:cubicBezTo>
                    <a:pt x="69291" y="1448399"/>
                    <a:pt x="-21377" y="1184598"/>
                    <a:pt x="4218" y="883912"/>
                  </a:cubicBezTo>
                  <a:cubicBezTo>
                    <a:pt x="42014" y="440456"/>
                    <a:pt x="382319" y="79674"/>
                    <a:pt x="821568" y="13338"/>
                  </a:cubicBezTo>
                  <a:cubicBezTo>
                    <a:pt x="1109842" y="-30208"/>
                    <a:pt x="1368315" y="40967"/>
                    <a:pt x="1595372" y="224127"/>
                  </a:cubicBezTo>
                  <a:cubicBezTo>
                    <a:pt x="1610939" y="236679"/>
                    <a:pt x="1618933" y="234786"/>
                    <a:pt x="1633168" y="223216"/>
                  </a:cubicBezTo>
                  <a:cubicBezTo>
                    <a:pt x="2190924" y="-229847"/>
                    <a:pt x="3016198" y="39775"/>
                    <a:pt x="3197886" y="734410"/>
                  </a:cubicBezTo>
                  <a:cubicBezTo>
                    <a:pt x="3218783" y="813929"/>
                    <a:pt x="3227969" y="895131"/>
                    <a:pt x="3227829" y="977385"/>
                  </a:cubicBezTo>
                  <a:close/>
                </a:path>
              </a:pathLst>
            </a:custGeom>
            <a:solidFill>
              <a:srgbClr val="FEF8F8"/>
            </a:solidFill>
            <a:ln w="70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75">
              <a:extLst>
                <a:ext uri="{FF2B5EF4-FFF2-40B4-BE49-F238E27FC236}">
                  <a16:creationId xmlns:a16="http://schemas.microsoft.com/office/drawing/2014/main" id="{ABAD68E7-5042-427F-AFE7-33407F5355B2}"/>
                </a:ext>
              </a:extLst>
            </p:cNvPr>
            <p:cNvSpPr/>
            <p:nvPr/>
          </p:nvSpPr>
          <p:spPr>
            <a:xfrm>
              <a:off x="7347884" y="1743538"/>
              <a:ext cx="702855" cy="2169558"/>
            </a:xfrm>
            <a:custGeom>
              <a:avLst/>
              <a:gdLst>
                <a:gd name="connsiteX0" fmla="*/ 380872 w 700772"/>
                <a:gd name="connsiteY0" fmla="*/ 512893 h 2163129"/>
                <a:gd name="connsiteX1" fmla="*/ 214822 w 700772"/>
                <a:gd name="connsiteY1" fmla="*/ 675297 h 2163129"/>
                <a:gd name="connsiteX2" fmla="*/ 182706 w 700772"/>
                <a:gd name="connsiteY2" fmla="*/ 673053 h 2163129"/>
                <a:gd name="connsiteX3" fmla="*/ 8100 w 700772"/>
                <a:gd name="connsiteY3" fmla="*/ 459109 h 2163129"/>
                <a:gd name="connsiteX4" fmla="*/ 8731 w 700772"/>
                <a:gd name="connsiteY4" fmla="*/ 426853 h 2163129"/>
                <a:gd name="connsiteX5" fmla="*/ 400647 w 700772"/>
                <a:gd name="connsiteY5" fmla="*/ 16004 h 2163129"/>
                <a:gd name="connsiteX6" fmla="*/ 437882 w 700772"/>
                <a:gd name="connsiteY6" fmla="*/ 156 h 2163129"/>
                <a:gd name="connsiteX7" fmla="*/ 674126 w 700772"/>
                <a:gd name="connsiteY7" fmla="*/ 16 h 2163129"/>
                <a:gd name="connsiteX8" fmla="*/ 700632 w 700772"/>
                <a:gd name="connsiteY8" fmla="*/ 28135 h 2163129"/>
                <a:gd name="connsiteX9" fmla="*/ 700772 w 700772"/>
                <a:gd name="connsiteY9" fmla="*/ 2134551 h 2163129"/>
                <a:gd name="connsiteX10" fmla="*/ 671461 w 700772"/>
                <a:gd name="connsiteY10" fmla="*/ 2162880 h 2163129"/>
                <a:gd name="connsiteX11" fmla="*/ 413760 w 700772"/>
                <a:gd name="connsiteY11" fmla="*/ 2163091 h 2163129"/>
                <a:gd name="connsiteX12" fmla="*/ 380171 w 700772"/>
                <a:gd name="connsiteY12" fmla="*/ 2129572 h 2163129"/>
                <a:gd name="connsiteX13" fmla="*/ 380872 w 700772"/>
                <a:gd name="connsiteY13" fmla="*/ 935102 h 2163129"/>
                <a:gd name="connsiteX14" fmla="*/ 380872 w 700772"/>
                <a:gd name="connsiteY14" fmla="*/ 548235 h 2163129"/>
                <a:gd name="connsiteX15" fmla="*/ 380872 w 700772"/>
                <a:gd name="connsiteY15" fmla="*/ 512893 h 216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0772" h="2163129">
                  <a:moveTo>
                    <a:pt x="380872" y="512893"/>
                  </a:moveTo>
                  <a:cubicBezTo>
                    <a:pt x="321338" y="570885"/>
                    <a:pt x="267344" y="622355"/>
                    <a:pt x="214822" y="675297"/>
                  </a:cubicBezTo>
                  <a:cubicBezTo>
                    <a:pt x="200727" y="689462"/>
                    <a:pt x="194697" y="688060"/>
                    <a:pt x="182706" y="673053"/>
                  </a:cubicBezTo>
                  <a:cubicBezTo>
                    <a:pt x="125345" y="601108"/>
                    <a:pt x="66933" y="529933"/>
                    <a:pt x="8100" y="459109"/>
                  </a:cubicBezTo>
                  <a:cubicBezTo>
                    <a:pt x="-2278" y="446627"/>
                    <a:pt x="-3330" y="439405"/>
                    <a:pt x="8731" y="426853"/>
                  </a:cubicBezTo>
                  <a:cubicBezTo>
                    <a:pt x="139790" y="290324"/>
                    <a:pt x="270289" y="153234"/>
                    <a:pt x="400647" y="16004"/>
                  </a:cubicBezTo>
                  <a:cubicBezTo>
                    <a:pt x="411235" y="4784"/>
                    <a:pt x="422105" y="16"/>
                    <a:pt x="437882" y="156"/>
                  </a:cubicBezTo>
                  <a:cubicBezTo>
                    <a:pt x="516630" y="997"/>
                    <a:pt x="595378" y="1418"/>
                    <a:pt x="674126" y="16"/>
                  </a:cubicBezTo>
                  <a:cubicBezTo>
                    <a:pt x="696705" y="-405"/>
                    <a:pt x="700632" y="7589"/>
                    <a:pt x="700632" y="28135"/>
                  </a:cubicBezTo>
                  <a:cubicBezTo>
                    <a:pt x="700141" y="730274"/>
                    <a:pt x="700071" y="1432412"/>
                    <a:pt x="700772" y="2134551"/>
                  </a:cubicBezTo>
                  <a:cubicBezTo>
                    <a:pt x="700772" y="2158322"/>
                    <a:pt x="693760" y="2163231"/>
                    <a:pt x="671461" y="2162880"/>
                  </a:cubicBezTo>
                  <a:cubicBezTo>
                    <a:pt x="585561" y="2161618"/>
                    <a:pt x="499660" y="2161127"/>
                    <a:pt x="413760" y="2163091"/>
                  </a:cubicBezTo>
                  <a:cubicBezTo>
                    <a:pt x="386692" y="2163722"/>
                    <a:pt x="380101" y="2156710"/>
                    <a:pt x="380171" y="2129572"/>
                  </a:cubicBezTo>
                  <a:cubicBezTo>
                    <a:pt x="381153" y="1731415"/>
                    <a:pt x="380872" y="1333259"/>
                    <a:pt x="380872" y="935102"/>
                  </a:cubicBezTo>
                  <a:cubicBezTo>
                    <a:pt x="380872" y="806146"/>
                    <a:pt x="380872" y="677191"/>
                    <a:pt x="380872" y="548235"/>
                  </a:cubicBezTo>
                  <a:cubicBezTo>
                    <a:pt x="380872" y="539259"/>
                    <a:pt x="380872" y="530354"/>
                    <a:pt x="380872" y="512893"/>
                  </a:cubicBezTo>
                  <a:close/>
                </a:path>
              </a:pathLst>
            </a:custGeom>
            <a:solidFill>
              <a:srgbClr val="FFFFFF"/>
            </a:solidFill>
            <a:ln w="70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F3E9B31-6A42-4516-ADCE-E03C74D05290}"/>
              </a:ext>
            </a:extLst>
          </p:cNvPr>
          <p:cNvGrpSpPr/>
          <p:nvPr/>
        </p:nvGrpSpPr>
        <p:grpSpPr>
          <a:xfrm>
            <a:off x="1030268" y="4415939"/>
            <a:ext cx="1414800" cy="1278000"/>
            <a:chOff x="962069" y="4853686"/>
            <a:chExt cx="1414800" cy="1278000"/>
          </a:xfrm>
        </p:grpSpPr>
        <p:graphicFrame>
          <p:nvGraphicFramePr>
            <p:cNvPr id="19" name="Chart 18">
              <a:extLst>
                <a:ext uri="{FF2B5EF4-FFF2-40B4-BE49-F238E27FC236}">
                  <a16:creationId xmlns:a16="http://schemas.microsoft.com/office/drawing/2014/main" id="{A4A69DF1-FA14-4702-A69A-57ABC97F92C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56939109"/>
                </p:ext>
              </p:extLst>
            </p:nvPr>
          </p:nvGraphicFramePr>
          <p:xfrm>
            <a:off x="962069" y="4853686"/>
            <a:ext cx="1414800" cy="127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C787BB8-CA02-40FA-94A6-D66326BE561E}"/>
                </a:ext>
              </a:extLst>
            </p:cNvPr>
            <p:cNvSpPr/>
            <p:nvPr/>
          </p:nvSpPr>
          <p:spPr>
            <a:xfrm>
              <a:off x="1311087" y="5134373"/>
              <a:ext cx="716764" cy="716627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Donut 23">
              <a:extLst>
                <a:ext uri="{FF2B5EF4-FFF2-40B4-BE49-F238E27FC236}">
                  <a16:creationId xmlns:a16="http://schemas.microsoft.com/office/drawing/2014/main" id="{04430FC0-B6A4-42F1-8F5F-0ACB1A382B7B}"/>
                </a:ext>
              </a:extLst>
            </p:cNvPr>
            <p:cNvSpPr/>
            <p:nvPr/>
          </p:nvSpPr>
          <p:spPr>
            <a:xfrm>
              <a:off x="1023165" y="5648931"/>
              <a:ext cx="264113" cy="264063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FFE800A-F404-402D-A152-F742171176E9}"/>
                </a:ext>
              </a:extLst>
            </p:cNvPr>
            <p:cNvSpPr txBox="1"/>
            <p:nvPr/>
          </p:nvSpPr>
          <p:spPr>
            <a:xfrm>
              <a:off x="1281967" y="5262390"/>
              <a:ext cx="77500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55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A286DA0-2784-4C83-B54E-C7114C01013A}"/>
              </a:ext>
            </a:extLst>
          </p:cNvPr>
          <p:cNvGrpSpPr/>
          <p:nvPr/>
        </p:nvGrpSpPr>
        <p:grpSpPr>
          <a:xfrm>
            <a:off x="3930772" y="4415939"/>
            <a:ext cx="1414800" cy="1278000"/>
            <a:chOff x="3608672" y="4853686"/>
            <a:chExt cx="1414800" cy="1278000"/>
          </a:xfrm>
        </p:grpSpPr>
        <p:graphicFrame>
          <p:nvGraphicFramePr>
            <p:cNvPr id="16" name="Chart 2">
              <a:extLst>
                <a:ext uri="{FF2B5EF4-FFF2-40B4-BE49-F238E27FC236}">
                  <a16:creationId xmlns:a16="http://schemas.microsoft.com/office/drawing/2014/main" id="{3F2DD488-A60B-43E4-A644-F7C6A018E2A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80855385"/>
                </p:ext>
              </p:extLst>
            </p:nvPr>
          </p:nvGraphicFramePr>
          <p:xfrm>
            <a:off x="3608672" y="4853686"/>
            <a:ext cx="1414800" cy="127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3B9D579-B7EF-40E6-9D1C-E98962D8A01C}"/>
                </a:ext>
              </a:extLst>
            </p:cNvPr>
            <p:cNvSpPr/>
            <p:nvPr/>
          </p:nvSpPr>
          <p:spPr>
            <a:xfrm>
              <a:off x="3957003" y="5134609"/>
              <a:ext cx="717227" cy="717227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Donut 24">
              <a:extLst>
                <a:ext uri="{FF2B5EF4-FFF2-40B4-BE49-F238E27FC236}">
                  <a16:creationId xmlns:a16="http://schemas.microsoft.com/office/drawing/2014/main" id="{186614CF-0B83-4A29-A23E-767019B72176}"/>
                </a:ext>
              </a:extLst>
            </p:cNvPr>
            <p:cNvSpPr/>
            <p:nvPr/>
          </p:nvSpPr>
          <p:spPr>
            <a:xfrm>
              <a:off x="3846534" y="5812323"/>
              <a:ext cx="264284" cy="264284"/>
            </a:xfrm>
            <a:prstGeom prst="donu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ADD0B0-EEFC-4E7D-8D51-6014CB1628C7}"/>
                </a:ext>
              </a:extLst>
            </p:cNvPr>
            <p:cNvSpPr txBox="1"/>
            <p:nvPr/>
          </p:nvSpPr>
          <p:spPr>
            <a:xfrm>
              <a:off x="3928113" y="5262390"/>
              <a:ext cx="77500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60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C568697-F032-40FE-9A78-53C12DD4FA07}"/>
              </a:ext>
            </a:extLst>
          </p:cNvPr>
          <p:cNvGrpSpPr/>
          <p:nvPr/>
        </p:nvGrpSpPr>
        <p:grpSpPr>
          <a:xfrm>
            <a:off x="6831276" y="4415939"/>
            <a:ext cx="1414800" cy="1278000"/>
            <a:chOff x="6185823" y="4853686"/>
            <a:chExt cx="1414800" cy="1278000"/>
          </a:xfrm>
        </p:grpSpPr>
        <p:graphicFrame>
          <p:nvGraphicFramePr>
            <p:cNvPr id="25" name="Chart 2">
              <a:extLst>
                <a:ext uri="{FF2B5EF4-FFF2-40B4-BE49-F238E27FC236}">
                  <a16:creationId xmlns:a16="http://schemas.microsoft.com/office/drawing/2014/main" id="{5D7B0606-588B-4499-B561-4CBADDA93C3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02397181"/>
                </p:ext>
              </p:extLst>
            </p:nvPr>
          </p:nvGraphicFramePr>
          <p:xfrm>
            <a:off x="6185823" y="4853686"/>
            <a:ext cx="1414800" cy="127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91997FF-5E56-4BA5-BA12-738AE5E66073}"/>
                </a:ext>
              </a:extLst>
            </p:cNvPr>
            <p:cNvSpPr/>
            <p:nvPr/>
          </p:nvSpPr>
          <p:spPr>
            <a:xfrm>
              <a:off x="6534611" y="5134609"/>
              <a:ext cx="717227" cy="717227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Donut 25">
              <a:extLst>
                <a:ext uri="{FF2B5EF4-FFF2-40B4-BE49-F238E27FC236}">
                  <a16:creationId xmlns:a16="http://schemas.microsoft.com/office/drawing/2014/main" id="{B54C1406-2B54-4DA4-8520-4590E58D2D04}"/>
                </a:ext>
              </a:extLst>
            </p:cNvPr>
            <p:cNvSpPr/>
            <p:nvPr/>
          </p:nvSpPr>
          <p:spPr>
            <a:xfrm>
              <a:off x="7137109" y="5773661"/>
              <a:ext cx="264284" cy="264284"/>
            </a:xfrm>
            <a:prstGeom prst="don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1FE81C4-5FD9-4536-836C-C2C82EDA2879}"/>
                </a:ext>
              </a:extLst>
            </p:cNvPr>
            <p:cNvSpPr txBox="1"/>
            <p:nvPr/>
          </p:nvSpPr>
          <p:spPr>
            <a:xfrm>
              <a:off x="6505721" y="5262390"/>
              <a:ext cx="77500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35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B7C40F1-DEB2-4630-A344-2E944EA681D0}"/>
              </a:ext>
            </a:extLst>
          </p:cNvPr>
          <p:cNvGrpSpPr/>
          <p:nvPr/>
        </p:nvGrpSpPr>
        <p:grpSpPr>
          <a:xfrm>
            <a:off x="9731780" y="4415939"/>
            <a:ext cx="1429952" cy="1278000"/>
            <a:chOff x="8817274" y="4853686"/>
            <a:chExt cx="1429952" cy="1278000"/>
          </a:xfrm>
        </p:grpSpPr>
        <p:graphicFrame>
          <p:nvGraphicFramePr>
            <p:cNvPr id="24" name="Chart 2">
              <a:extLst>
                <a:ext uri="{FF2B5EF4-FFF2-40B4-BE49-F238E27FC236}">
                  <a16:creationId xmlns:a16="http://schemas.microsoft.com/office/drawing/2014/main" id="{6A616836-D361-47B2-A23E-E18515966B2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59259115"/>
                </p:ext>
              </p:extLst>
            </p:nvPr>
          </p:nvGraphicFramePr>
          <p:xfrm>
            <a:off x="8832426" y="4853686"/>
            <a:ext cx="1414800" cy="127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1FF351B-B2EA-4FA7-A8F5-8BC974BC7000}"/>
                </a:ext>
              </a:extLst>
            </p:cNvPr>
            <p:cNvSpPr/>
            <p:nvPr/>
          </p:nvSpPr>
          <p:spPr>
            <a:xfrm>
              <a:off x="9180757" y="5134609"/>
              <a:ext cx="717227" cy="717227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Donut 54">
              <a:extLst>
                <a:ext uri="{FF2B5EF4-FFF2-40B4-BE49-F238E27FC236}">
                  <a16:creationId xmlns:a16="http://schemas.microsoft.com/office/drawing/2014/main" id="{A4F2CBDA-D44D-491B-954B-EFCCCEB95DDC}"/>
                </a:ext>
              </a:extLst>
            </p:cNvPr>
            <p:cNvSpPr/>
            <p:nvPr/>
          </p:nvSpPr>
          <p:spPr>
            <a:xfrm>
              <a:off x="8817274" y="5468445"/>
              <a:ext cx="264284" cy="252077"/>
            </a:xfrm>
            <a:prstGeom prst="donu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E1EFBAE-DD5F-420F-AFAB-267EE938DB0B}"/>
                </a:ext>
              </a:extLst>
            </p:cNvPr>
            <p:cNvSpPr txBox="1"/>
            <p:nvPr/>
          </p:nvSpPr>
          <p:spPr>
            <a:xfrm>
              <a:off x="9151867" y="5262390"/>
              <a:ext cx="77500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70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F46DA68-C009-46AD-BCC0-38A9D5FF1A06}"/>
              </a:ext>
            </a:extLst>
          </p:cNvPr>
          <p:cNvSpPr txBox="1"/>
          <p:nvPr/>
        </p:nvSpPr>
        <p:spPr>
          <a:xfrm>
            <a:off x="603668" y="5867620"/>
            <a:ext cx="2268000" cy="38951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6850D6E-7B25-4571-8571-EFA74AEE4E66}"/>
              </a:ext>
            </a:extLst>
          </p:cNvPr>
          <p:cNvSpPr txBox="1"/>
          <p:nvPr/>
        </p:nvSpPr>
        <p:spPr>
          <a:xfrm>
            <a:off x="3509223" y="5867620"/>
            <a:ext cx="2268000" cy="38951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54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A395C4-3303-463E-917A-83591801EA19}"/>
              </a:ext>
            </a:extLst>
          </p:cNvPr>
          <p:cNvSpPr txBox="1"/>
          <p:nvPr/>
        </p:nvSpPr>
        <p:spPr>
          <a:xfrm>
            <a:off x="6414778" y="5867620"/>
            <a:ext cx="2268000" cy="38951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8A95F6C-15E5-4BAF-AE2F-98176F322A99}"/>
              </a:ext>
            </a:extLst>
          </p:cNvPr>
          <p:cNvSpPr txBox="1"/>
          <p:nvPr/>
        </p:nvSpPr>
        <p:spPr>
          <a:xfrm>
            <a:off x="9320332" y="5867620"/>
            <a:ext cx="2268000" cy="38951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54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1" name="Group 24">
            <a:extLst>
              <a:ext uri="{FF2B5EF4-FFF2-40B4-BE49-F238E27FC236}">
                <a16:creationId xmlns:a16="http://schemas.microsoft.com/office/drawing/2014/main" id="{D7DE3EC0-1A55-4C29-8455-CC3113F11C12}"/>
              </a:ext>
            </a:extLst>
          </p:cNvPr>
          <p:cNvGrpSpPr/>
          <p:nvPr/>
        </p:nvGrpSpPr>
        <p:grpSpPr>
          <a:xfrm>
            <a:off x="5777223" y="1731368"/>
            <a:ext cx="2805662" cy="1027955"/>
            <a:chOff x="395534" y="3520014"/>
            <a:chExt cx="3972999" cy="1280056"/>
          </a:xfrm>
          <a:noFill/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384FBF1-64B3-42D5-916A-E8DAF32E6B7F}"/>
                </a:ext>
              </a:extLst>
            </p:cNvPr>
            <p:cNvSpPr txBox="1"/>
            <p:nvPr/>
          </p:nvSpPr>
          <p:spPr>
            <a:xfrm>
              <a:off x="395534" y="3520014"/>
              <a:ext cx="3972999" cy="42158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3992D1A-7C69-4B8B-95C5-0DA3E7DAD7D6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048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44" name="Group 33">
            <a:extLst>
              <a:ext uri="{FF2B5EF4-FFF2-40B4-BE49-F238E27FC236}">
                <a16:creationId xmlns:a16="http://schemas.microsoft.com/office/drawing/2014/main" id="{BFBBD93C-5E61-4770-B0BC-39E92E16DF78}"/>
              </a:ext>
            </a:extLst>
          </p:cNvPr>
          <p:cNvGrpSpPr/>
          <p:nvPr/>
        </p:nvGrpSpPr>
        <p:grpSpPr>
          <a:xfrm>
            <a:off x="5777223" y="3012020"/>
            <a:ext cx="2805662" cy="1027955"/>
            <a:chOff x="395534" y="3520014"/>
            <a:chExt cx="3972999" cy="1280056"/>
          </a:xfrm>
          <a:noFill/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7C738A0-2D21-48DC-BC80-C776D43553D4}"/>
                </a:ext>
              </a:extLst>
            </p:cNvPr>
            <p:cNvSpPr txBox="1"/>
            <p:nvPr/>
          </p:nvSpPr>
          <p:spPr>
            <a:xfrm>
              <a:off x="395534" y="3520014"/>
              <a:ext cx="3972999" cy="42158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9540D72-1533-402F-9946-C418B7B23CE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048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47" name="Group 24">
            <a:extLst>
              <a:ext uri="{FF2B5EF4-FFF2-40B4-BE49-F238E27FC236}">
                <a16:creationId xmlns:a16="http://schemas.microsoft.com/office/drawing/2014/main" id="{4E0F087A-9DDC-4C81-B86C-7EC88E1D6380}"/>
              </a:ext>
            </a:extLst>
          </p:cNvPr>
          <p:cNvGrpSpPr/>
          <p:nvPr/>
        </p:nvGrpSpPr>
        <p:grpSpPr>
          <a:xfrm>
            <a:off x="8896712" y="3012020"/>
            <a:ext cx="2805662" cy="1027955"/>
            <a:chOff x="395534" y="3520014"/>
            <a:chExt cx="3972999" cy="1280056"/>
          </a:xfrm>
          <a:noFill/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0272AB4-1E11-4DF9-B7CF-7FA52A81EFD0}"/>
                </a:ext>
              </a:extLst>
            </p:cNvPr>
            <p:cNvSpPr txBox="1"/>
            <p:nvPr/>
          </p:nvSpPr>
          <p:spPr>
            <a:xfrm>
              <a:off x="395534" y="3520014"/>
              <a:ext cx="3972999" cy="42158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3577B3E-0CBA-4B82-966E-D86E764DBA33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048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52" name="Group 24">
            <a:extLst>
              <a:ext uri="{FF2B5EF4-FFF2-40B4-BE49-F238E27FC236}">
                <a16:creationId xmlns:a16="http://schemas.microsoft.com/office/drawing/2014/main" id="{D16D6373-30F7-4836-AF92-D4A4D0D86A3D}"/>
              </a:ext>
            </a:extLst>
          </p:cNvPr>
          <p:cNvGrpSpPr/>
          <p:nvPr/>
        </p:nvGrpSpPr>
        <p:grpSpPr>
          <a:xfrm>
            <a:off x="8896712" y="1731368"/>
            <a:ext cx="2805662" cy="1027955"/>
            <a:chOff x="395534" y="3520014"/>
            <a:chExt cx="3972999" cy="1280056"/>
          </a:xfrm>
          <a:noFill/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800226-B00E-4725-BB40-01FDEDE5D4B7}"/>
                </a:ext>
              </a:extLst>
            </p:cNvPr>
            <p:cNvSpPr txBox="1"/>
            <p:nvPr/>
          </p:nvSpPr>
          <p:spPr>
            <a:xfrm>
              <a:off x="395534" y="3520014"/>
              <a:ext cx="3972999" cy="42158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E2677EB-A1B9-481A-8FDA-F4C87774DDB6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048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">
            <a:extLst>
              <a:ext uri="{FF2B5EF4-FFF2-40B4-BE49-F238E27FC236}">
                <a16:creationId xmlns:a16="http://schemas.microsoft.com/office/drawing/2014/main" id="{13E5A603-33C2-4ECA-8213-33BAB12C3A4D}"/>
              </a:ext>
            </a:extLst>
          </p:cNvPr>
          <p:cNvSpPr/>
          <p:nvPr/>
        </p:nvSpPr>
        <p:spPr>
          <a:xfrm>
            <a:off x="651022" y="2901552"/>
            <a:ext cx="2782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5" name="직사각형 2">
            <a:extLst>
              <a:ext uri="{FF2B5EF4-FFF2-40B4-BE49-F238E27FC236}">
                <a16:creationId xmlns:a16="http://schemas.microsoft.com/office/drawing/2014/main" id="{72F9080C-5A69-4A3A-8635-A16AED6E603D}"/>
              </a:ext>
            </a:extLst>
          </p:cNvPr>
          <p:cNvSpPr/>
          <p:nvPr/>
        </p:nvSpPr>
        <p:spPr>
          <a:xfrm>
            <a:off x="651022" y="466703"/>
            <a:ext cx="29964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rgbClr val="5D6268"/>
                </a:solidFill>
              </a:rPr>
              <a:t>Simple </a:t>
            </a:r>
            <a:r>
              <a:rPr lang="en-US" altLang="ko-KR" sz="3600" b="1" dirty="0">
                <a:solidFill>
                  <a:schemeClr val="accent2"/>
                </a:solidFill>
              </a:rPr>
              <a:t>Portfolio </a:t>
            </a:r>
            <a:r>
              <a:rPr lang="en-US" altLang="ko-KR" sz="3600" b="1" dirty="0">
                <a:solidFill>
                  <a:srgbClr val="5D6268"/>
                </a:solidFill>
              </a:rPr>
              <a:t>Presentation Designed</a:t>
            </a:r>
            <a:endParaRPr lang="ko-KR" altLang="en-US" sz="3600" b="1" dirty="0"/>
          </a:p>
        </p:txBody>
      </p:sp>
      <p:sp>
        <p:nvSpPr>
          <p:cNvPr id="6" name="직사각형 3">
            <a:extLst>
              <a:ext uri="{FF2B5EF4-FFF2-40B4-BE49-F238E27FC236}">
                <a16:creationId xmlns:a16="http://schemas.microsoft.com/office/drawing/2014/main" id="{159C3C9D-0C6B-42D2-B891-0ED720BD9F9A}"/>
              </a:ext>
            </a:extLst>
          </p:cNvPr>
          <p:cNvSpPr/>
          <p:nvPr/>
        </p:nvSpPr>
        <p:spPr>
          <a:xfrm>
            <a:off x="4941203" y="4330908"/>
            <a:ext cx="30418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Simple Portfolio Presentation </a:t>
            </a:r>
          </a:p>
        </p:txBody>
      </p:sp>
      <p:sp>
        <p:nvSpPr>
          <p:cNvPr id="7" name="직사각형 12">
            <a:extLst>
              <a:ext uri="{FF2B5EF4-FFF2-40B4-BE49-F238E27FC236}">
                <a16:creationId xmlns:a16="http://schemas.microsoft.com/office/drawing/2014/main" id="{626C7703-E5F3-4B4A-9031-0078E970DDCE}"/>
              </a:ext>
            </a:extLst>
          </p:cNvPr>
          <p:cNvSpPr/>
          <p:nvPr/>
        </p:nvSpPr>
        <p:spPr>
          <a:xfrm>
            <a:off x="4941203" y="5411028"/>
            <a:ext cx="6352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8" name="직사각형 5">
            <a:extLst>
              <a:ext uri="{FF2B5EF4-FFF2-40B4-BE49-F238E27FC236}">
                <a16:creationId xmlns:a16="http://schemas.microsoft.com/office/drawing/2014/main" id="{C9BD9045-00B3-478E-8D9C-8AB3D606B9D3}"/>
              </a:ext>
            </a:extLst>
          </p:cNvPr>
          <p:cNvSpPr/>
          <p:nvPr/>
        </p:nvSpPr>
        <p:spPr>
          <a:xfrm>
            <a:off x="4941202" y="5993863"/>
            <a:ext cx="6644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7A8B52-17FD-4B77-9479-5028C0AB2F9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3C3DA94-3DF1-48F3-BDCF-3A581610C215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6E81254-BC6B-4760-8980-7C3F7B384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8912" y="1527070"/>
            <a:ext cx="2480282" cy="359276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60E951B-200B-4BB5-9E37-70C8609B5D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378655">
            <a:off x="1622204" y="1662982"/>
            <a:ext cx="2443807" cy="359276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9A794F0-3204-4F0B-A3D3-8C300F1FCB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6027680" y="1527070"/>
            <a:ext cx="2480282" cy="359276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0E08891-EA1E-4294-BA0E-93F9A8707A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36445" y="1489262"/>
            <a:ext cx="2443807" cy="359276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A63EC18-5D68-4F20-A383-1FC44D0FC584}"/>
              </a:ext>
            </a:extLst>
          </p:cNvPr>
          <p:cNvGrpSpPr/>
          <p:nvPr/>
        </p:nvGrpSpPr>
        <p:grpSpPr>
          <a:xfrm>
            <a:off x="3004934" y="4813033"/>
            <a:ext cx="6182132" cy="1680190"/>
            <a:chOff x="2518236" y="4813033"/>
            <a:chExt cx="6182132" cy="168019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B0A4B75-5983-4597-B57D-0FE21284AD70}"/>
                </a:ext>
              </a:extLst>
            </p:cNvPr>
            <p:cNvGrpSpPr/>
            <p:nvPr/>
          </p:nvGrpSpPr>
          <p:grpSpPr>
            <a:xfrm rot="4147459">
              <a:off x="2404870" y="5019251"/>
              <a:ext cx="1581259" cy="1354527"/>
              <a:chOff x="2203944" y="3086356"/>
              <a:chExt cx="1786452" cy="1530300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B8F37D7-570C-4189-BF88-9B0108CC836B}"/>
                  </a:ext>
                </a:extLst>
              </p:cNvPr>
              <p:cNvSpPr/>
              <p:nvPr/>
            </p:nvSpPr>
            <p:spPr>
              <a:xfrm>
                <a:off x="2497026" y="3212644"/>
                <a:ext cx="990906" cy="823473"/>
              </a:xfrm>
              <a:custGeom>
                <a:avLst/>
                <a:gdLst>
                  <a:gd name="connsiteX0" fmla="*/ 776461 w 990906"/>
                  <a:gd name="connsiteY0" fmla="*/ 771405 h 823473"/>
                  <a:gd name="connsiteX1" fmla="*/ 760634 w 990906"/>
                  <a:gd name="connsiteY1" fmla="*/ 748863 h 823473"/>
                  <a:gd name="connsiteX2" fmla="*/ 667110 w 990906"/>
                  <a:gd name="connsiteY2" fmla="*/ 709535 h 823473"/>
                  <a:gd name="connsiteX3" fmla="*/ 646487 w 990906"/>
                  <a:gd name="connsiteY3" fmla="*/ 714331 h 823473"/>
                  <a:gd name="connsiteX4" fmla="*/ 384140 w 990906"/>
                  <a:gd name="connsiteY4" fmla="*/ 789151 h 823473"/>
                  <a:gd name="connsiteX5" fmla="*/ 370231 w 990906"/>
                  <a:gd name="connsiteY5" fmla="*/ 786273 h 823473"/>
                  <a:gd name="connsiteX6" fmla="*/ 281023 w 990906"/>
                  <a:gd name="connsiteY6" fmla="*/ 797784 h 823473"/>
                  <a:gd name="connsiteX7" fmla="*/ 67117 w 990906"/>
                  <a:gd name="connsiteY7" fmla="*/ 759415 h 823473"/>
                  <a:gd name="connsiteX8" fmla="*/ 46493 w 990906"/>
                  <a:gd name="connsiteY8" fmla="*/ 699943 h 823473"/>
                  <a:gd name="connsiteX9" fmla="*/ 93016 w 990906"/>
                  <a:gd name="connsiteY9" fmla="*/ 692749 h 823473"/>
                  <a:gd name="connsiteX10" fmla="*/ 186060 w 990906"/>
                  <a:gd name="connsiteY10" fmla="*/ 724883 h 823473"/>
                  <a:gd name="connsiteX11" fmla="*/ 35462 w 990906"/>
                  <a:gd name="connsiteY11" fmla="*/ 612174 h 823473"/>
                  <a:gd name="connsiteX12" fmla="*/ 19156 w 990906"/>
                  <a:gd name="connsiteY12" fmla="*/ 601623 h 823473"/>
                  <a:gd name="connsiteX13" fmla="*/ 22993 w 990906"/>
                  <a:gd name="connsiteY13" fmla="*/ 550304 h 823473"/>
                  <a:gd name="connsiteX14" fmla="*/ 189418 w 990906"/>
                  <a:gd name="connsiteY14" fmla="*/ 357980 h 823473"/>
                  <a:gd name="connsiteX15" fmla="*/ 199969 w 990906"/>
                  <a:gd name="connsiteY15" fmla="*/ 142635 h 823473"/>
                  <a:gd name="connsiteX16" fmla="*/ 192295 w 990906"/>
                  <a:gd name="connsiteY16" fmla="*/ 92756 h 823473"/>
                  <a:gd name="connsiteX17" fmla="*/ 215317 w 990906"/>
                  <a:gd name="connsiteY17" fmla="*/ 72612 h 823473"/>
                  <a:gd name="connsiteX18" fmla="*/ 229225 w 990906"/>
                  <a:gd name="connsiteY18" fmla="*/ 76449 h 823473"/>
                  <a:gd name="connsiteX19" fmla="*/ 418672 w 990906"/>
                  <a:gd name="connsiteY19" fmla="*/ 97072 h 823473"/>
                  <a:gd name="connsiteX20" fmla="*/ 437856 w 990906"/>
                  <a:gd name="connsiteY20" fmla="*/ 94194 h 823473"/>
                  <a:gd name="connsiteX21" fmla="*/ 453204 w 990906"/>
                  <a:gd name="connsiteY21" fmla="*/ 87960 h 823473"/>
                  <a:gd name="connsiteX22" fmla="*/ 393732 w 990906"/>
                  <a:gd name="connsiteY22" fmla="*/ 52948 h 823473"/>
                  <a:gd name="connsiteX23" fmla="*/ 354883 w 990906"/>
                  <a:gd name="connsiteY23" fmla="*/ 4987 h 823473"/>
                  <a:gd name="connsiteX24" fmla="*/ 551044 w 990906"/>
                  <a:gd name="connsiteY24" fmla="*/ 92276 h 823473"/>
                  <a:gd name="connsiteX25" fmla="*/ 560157 w 990906"/>
                  <a:gd name="connsiteY25" fmla="*/ 126328 h 823473"/>
                  <a:gd name="connsiteX26" fmla="*/ 610516 w 990906"/>
                  <a:gd name="connsiteY26" fmla="*/ 193953 h 823473"/>
                  <a:gd name="connsiteX27" fmla="*/ 757757 w 990906"/>
                  <a:gd name="connsiteY27" fmla="*/ 439994 h 823473"/>
                  <a:gd name="connsiteX28" fmla="*/ 769267 w 990906"/>
                  <a:gd name="connsiteY28" fmla="*/ 455341 h 823473"/>
                  <a:gd name="connsiteX29" fmla="*/ 858475 w 990906"/>
                  <a:gd name="connsiteY29" fmla="*/ 492272 h 823473"/>
                  <a:gd name="connsiteX30" fmla="*/ 891088 w 990906"/>
                  <a:gd name="connsiteY30" fmla="*/ 488435 h 823473"/>
                  <a:gd name="connsiteX31" fmla="*/ 963030 w 990906"/>
                  <a:gd name="connsiteY31" fmla="*/ 541671 h 823473"/>
                  <a:gd name="connsiteX32" fmla="*/ 969265 w 990906"/>
                  <a:gd name="connsiteY32" fmla="*/ 707137 h 823473"/>
                  <a:gd name="connsiteX33" fmla="*/ 826341 w 990906"/>
                  <a:gd name="connsiteY33" fmla="*/ 787712 h 823473"/>
                  <a:gd name="connsiteX34" fmla="*/ 776461 w 990906"/>
                  <a:gd name="connsiteY34" fmla="*/ 771405 h 823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90906" h="823473">
                    <a:moveTo>
                      <a:pt x="776461" y="771405"/>
                    </a:moveTo>
                    <a:cubicBezTo>
                      <a:pt x="776461" y="760374"/>
                      <a:pt x="772625" y="753180"/>
                      <a:pt x="760634" y="748863"/>
                    </a:cubicBezTo>
                    <a:cubicBezTo>
                      <a:pt x="728980" y="736873"/>
                      <a:pt x="697805" y="723444"/>
                      <a:pt x="667110" y="709535"/>
                    </a:cubicBezTo>
                    <a:cubicBezTo>
                      <a:pt x="657518" y="705219"/>
                      <a:pt x="652242" y="709535"/>
                      <a:pt x="646487" y="714331"/>
                    </a:cubicBezTo>
                    <a:cubicBezTo>
                      <a:pt x="570229" y="779079"/>
                      <a:pt x="480062" y="793947"/>
                      <a:pt x="384140" y="789151"/>
                    </a:cubicBezTo>
                    <a:cubicBezTo>
                      <a:pt x="379344" y="788671"/>
                      <a:pt x="375027" y="786753"/>
                      <a:pt x="370231" y="786273"/>
                    </a:cubicBezTo>
                    <a:cubicBezTo>
                      <a:pt x="339536" y="781957"/>
                      <a:pt x="312198" y="775722"/>
                      <a:pt x="281023" y="797784"/>
                    </a:cubicBezTo>
                    <a:cubicBezTo>
                      <a:pt x="219153" y="842388"/>
                      <a:pt x="117955" y="828479"/>
                      <a:pt x="67117" y="759415"/>
                    </a:cubicBezTo>
                    <a:cubicBezTo>
                      <a:pt x="54167" y="742149"/>
                      <a:pt x="46973" y="722005"/>
                      <a:pt x="46493" y="699943"/>
                    </a:cubicBezTo>
                    <a:cubicBezTo>
                      <a:pt x="59923" y="685555"/>
                      <a:pt x="76709" y="687953"/>
                      <a:pt x="93016" y="692749"/>
                    </a:cubicBezTo>
                    <a:cubicBezTo>
                      <a:pt x="124670" y="701862"/>
                      <a:pt x="153926" y="715770"/>
                      <a:pt x="186060" y="724883"/>
                    </a:cubicBezTo>
                    <a:cubicBezTo>
                      <a:pt x="139538" y="682197"/>
                      <a:pt x="88699" y="644788"/>
                      <a:pt x="35462" y="612174"/>
                    </a:cubicBezTo>
                    <a:cubicBezTo>
                      <a:pt x="30187" y="608817"/>
                      <a:pt x="24431" y="605460"/>
                      <a:pt x="19156" y="601623"/>
                    </a:cubicBezTo>
                    <a:cubicBezTo>
                      <a:pt x="-7223" y="581479"/>
                      <a:pt x="-6743" y="566611"/>
                      <a:pt x="22993" y="550304"/>
                    </a:cubicBezTo>
                    <a:cubicBezTo>
                      <a:pt x="102608" y="506660"/>
                      <a:pt x="161600" y="445270"/>
                      <a:pt x="189418" y="357980"/>
                    </a:cubicBezTo>
                    <a:cubicBezTo>
                      <a:pt x="211959" y="287478"/>
                      <a:pt x="211959" y="215056"/>
                      <a:pt x="199969" y="142635"/>
                    </a:cubicBezTo>
                    <a:cubicBezTo>
                      <a:pt x="197091" y="126328"/>
                      <a:pt x="193254" y="109542"/>
                      <a:pt x="192295" y="92756"/>
                    </a:cubicBezTo>
                    <a:cubicBezTo>
                      <a:pt x="191336" y="75010"/>
                      <a:pt x="197571" y="69734"/>
                      <a:pt x="215317" y="72612"/>
                    </a:cubicBezTo>
                    <a:cubicBezTo>
                      <a:pt x="220113" y="73571"/>
                      <a:pt x="224429" y="75010"/>
                      <a:pt x="229225" y="76449"/>
                    </a:cubicBezTo>
                    <a:cubicBezTo>
                      <a:pt x="291095" y="96113"/>
                      <a:pt x="354404" y="100429"/>
                      <a:pt x="418672" y="97072"/>
                    </a:cubicBezTo>
                    <a:cubicBezTo>
                      <a:pt x="424907" y="96592"/>
                      <a:pt x="431621" y="95633"/>
                      <a:pt x="437856" y="94194"/>
                    </a:cubicBezTo>
                    <a:cubicBezTo>
                      <a:pt x="442173" y="93235"/>
                      <a:pt x="447448" y="93235"/>
                      <a:pt x="453204" y="87960"/>
                    </a:cubicBezTo>
                    <a:cubicBezTo>
                      <a:pt x="433540" y="75010"/>
                      <a:pt x="412437" y="65418"/>
                      <a:pt x="393732" y="52948"/>
                    </a:cubicBezTo>
                    <a:cubicBezTo>
                      <a:pt x="375986" y="40958"/>
                      <a:pt x="358241" y="28967"/>
                      <a:pt x="354883" y="4987"/>
                    </a:cubicBezTo>
                    <a:cubicBezTo>
                      <a:pt x="446009" y="-12759"/>
                      <a:pt x="511716" y="16977"/>
                      <a:pt x="551044" y="92276"/>
                    </a:cubicBezTo>
                    <a:cubicBezTo>
                      <a:pt x="556800" y="103307"/>
                      <a:pt x="560637" y="115777"/>
                      <a:pt x="560157" y="126328"/>
                    </a:cubicBezTo>
                    <a:cubicBezTo>
                      <a:pt x="558718" y="163738"/>
                      <a:pt x="588454" y="176208"/>
                      <a:pt x="610516" y="193953"/>
                    </a:cubicBezTo>
                    <a:cubicBezTo>
                      <a:pt x="690131" y="258221"/>
                      <a:pt x="747685" y="334479"/>
                      <a:pt x="757757" y="439994"/>
                    </a:cubicBezTo>
                    <a:cubicBezTo>
                      <a:pt x="758716" y="448147"/>
                      <a:pt x="761114" y="451984"/>
                      <a:pt x="769267" y="455341"/>
                    </a:cubicBezTo>
                    <a:cubicBezTo>
                      <a:pt x="799483" y="466852"/>
                      <a:pt x="828739" y="480281"/>
                      <a:pt x="858475" y="492272"/>
                    </a:cubicBezTo>
                    <a:cubicBezTo>
                      <a:pt x="869506" y="496588"/>
                      <a:pt x="881496" y="498986"/>
                      <a:pt x="891088" y="488435"/>
                    </a:cubicBezTo>
                    <a:cubicBezTo>
                      <a:pt x="926580" y="490353"/>
                      <a:pt x="946723" y="516252"/>
                      <a:pt x="963030" y="541671"/>
                    </a:cubicBezTo>
                    <a:cubicBezTo>
                      <a:pt x="997562" y="594908"/>
                      <a:pt x="1000440" y="651502"/>
                      <a:pt x="969265" y="707137"/>
                    </a:cubicBezTo>
                    <a:cubicBezTo>
                      <a:pt x="938570" y="762772"/>
                      <a:pt x="887731" y="785794"/>
                      <a:pt x="826341" y="787712"/>
                    </a:cubicBezTo>
                    <a:cubicBezTo>
                      <a:pt x="808595" y="788671"/>
                      <a:pt x="789891" y="787232"/>
                      <a:pt x="776461" y="771405"/>
                    </a:cubicBezTo>
                    <a:close/>
                  </a:path>
                </a:pathLst>
              </a:custGeom>
              <a:solidFill>
                <a:srgbClr val="F0C8A4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4D60E3A-652D-4E8E-8F77-A1B60420E337}"/>
                  </a:ext>
                </a:extLst>
              </p:cNvPr>
              <p:cNvSpPr/>
              <p:nvPr/>
            </p:nvSpPr>
            <p:spPr>
              <a:xfrm>
                <a:off x="3252527" y="3382205"/>
                <a:ext cx="737869" cy="1234451"/>
              </a:xfrm>
              <a:custGeom>
                <a:avLst/>
                <a:gdLst>
                  <a:gd name="connsiteX0" fmla="*/ 20960 w 746035"/>
                  <a:gd name="connsiteY0" fmla="*/ 601845 h 1234451"/>
                  <a:gd name="connsiteX1" fmla="*/ 214723 w 746035"/>
                  <a:gd name="connsiteY1" fmla="*/ 519831 h 1234451"/>
                  <a:gd name="connsiteX2" fmla="*/ 148057 w 746035"/>
                  <a:gd name="connsiteY2" fmla="*/ 326548 h 1234451"/>
                  <a:gd name="connsiteX3" fmla="*/ 136067 w 746035"/>
                  <a:gd name="connsiteY3" fmla="*/ 318874 h 1234451"/>
                  <a:gd name="connsiteX4" fmla="*/ 262684 w 746035"/>
                  <a:gd name="connsiteY4" fmla="*/ 160123 h 1234451"/>
                  <a:gd name="connsiteX5" fmla="*/ 425272 w 746035"/>
                  <a:gd name="connsiteY5" fmla="*/ 21515 h 1234451"/>
                  <a:gd name="connsiteX6" fmla="*/ 531746 w 746035"/>
                  <a:gd name="connsiteY6" fmla="*/ 2810 h 1234451"/>
                  <a:gd name="connsiteX7" fmla="*/ 657404 w 746035"/>
                  <a:gd name="connsiteY7" fmla="*/ 15280 h 1234451"/>
                  <a:gd name="connsiteX8" fmla="*/ 729825 w 746035"/>
                  <a:gd name="connsiteY8" fmla="*/ 26791 h 1234451"/>
                  <a:gd name="connsiteX9" fmla="*/ 737019 w 746035"/>
                  <a:gd name="connsiteY9" fmla="*/ 57486 h 1234451"/>
                  <a:gd name="connsiteX10" fmla="*/ 440140 w 746035"/>
                  <a:gd name="connsiteY10" fmla="*/ 596089 h 1234451"/>
                  <a:gd name="connsiteX11" fmla="*/ 317360 w 746035"/>
                  <a:gd name="connsiteY11" fmla="*/ 985533 h 1234451"/>
                  <a:gd name="connsiteX12" fmla="*/ 270837 w 746035"/>
                  <a:gd name="connsiteY12" fmla="*/ 1234451 h 1234451"/>
                  <a:gd name="connsiteX13" fmla="*/ 78034 w 746035"/>
                  <a:gd name="connsiteY13" fmla="*/ 1098721 h 1234451"/>
                  <a:gd name="connsiteX14" fmla="*/ 10888 w 746035"/>
                  <a:gd name="connsiteY14" fmla="*/ 980737 h 1234451"/>
                  <a:gd name="connsiteX15" fmla="*/ 10409 w 746035"/>
                  <a:gd name="connsiteY15" fmla="*/ 683858 h 1234451"/>
                  <a:gd name="connsiteX16" fmla="*/ 20960 w 746035"/>
                  <a:gd name="connsiteY16" fmla="*/ 601845 h 1234451"/>
                  <a:gd name="connsiteX0" fmla="*/ 20960 w 770917"/>
                  <a:gd name="connsiteY0" fmla="*/ 622900 h 1255506"/>
                  <a:gd name="connsiteX1" fmla="*/ 214723 w 770917"/>
                  <a:gd name="connsiteY1" fmla="*/ 540886 h 1255506"/>
                  <a:gd name="connsiteX2" fmla="*/ 148057 w 770917"/>
                  <a:gd name="connsiteY2" fmla="*/ 347603 h 1255506"/>
                  <a:gd name="connsiteX3" fmla="*/ 136067 w 770917"/>
                  <a:gd name="connsiteY3" fmla="*/ 339929 h 1255506"/>
                  <a:gd name="connsiteX4" fmla="*/ 262684 w 770917"/>
                  <a:gd name="connsiteY4" fmla="*/ 181178 h 1255506"/>
                  <a:gd name="connsiteX5" fmla="*/ 425272 w 770917"/>
                  <a:gd name="connsiteY5" fmla="*/ 42570 h 1255506"/>
                  <a:gd name="connsiteX6" fmla="*/ 531746 w 770917"/>
                  <a:gd name="connsiteY6" fmla="*/ 23865 h 1255506"/>
                  <a:gd name="connsiteX7" fmla="*/ 657404 w 770917"/>
                  <a:gd name="connsiteY7" fmla="*/ 36335 h 1255506"/>
                  <a:gd name="connsiteX8" fmla="*/ 729825 w 770917"/>
                  <a:gd name="connsiteY8" fmla="*/ 47846 h 1255506"/>
                  <a:gd name="connsiteX9" fmla="*/ 737019 w 770917"/>
                  <a:gd name="connsiteY9" fmla="*/ 78541 h 1255506"/>
                  <a:gd name="connsiteX10" fmla="*/ 317360 w 770917"/>
                  <a:gd name="connsiteY10" fmla="*/ 1006588 h 1255506"/>
                  <a:gd name="connsiteX11" fmla="*/ 270837 w 770917"/>
                  <a:gd name="connsiteY11" fmla="*/ 1255506 h 1255506"/>
                  <a:gd name="connsiteX12" fmla="*/ 78034 w 770917"/>
                  <a:gd name="connsiteY12" fmla="*/ 1119776 h 1255506"/>
                  <a:gd name="connsiteX13" fmla="*/ 10888 w 770917"/>
                  <a:gd name="connsiteY13" fmla="*/ 1001792 h 1255506"/>
                  <a:gd name="connsiteX14" fmla="*/ 10409 w 770917"/>
                  <a:gd name="connsiteY14" fmla="*/ 704913 h 1255506"/>
                  <a:gd name="connsiteX15" fmla="*/ 20960 w 770917"/>
                  <a:gd name="connsiteY15" fmla="*/ 622900 h 1255506"/>
                  <a:gd name="connsiteX0" fmla="*/ 20960 w 774342"/>
                  <a:gd name="connsiteY0" fmla="*/ 641173 h 1273779"/>
                  <a:gd name="connsiteX1" fmla="*/ 214723 w 774342"/>
                  <a:gd name="connsiteY1" fmla="*/ 559159 h 1273779"/>
                  <a:gd name="connsiteX2" fmla="*/ 148057 w 774342"/>
                  <a:gd name="connsiteY2" fmla="*/ 365876 h 1273779"/>
                  <a:gd name="connsiteX3" fmla="*/ 136067 w 774342"/>
                  <a:gd name="connsiteY3" fmla="*/ 358202 h 1273779"/>
                  <a:gd name="connsiteX4" fmla="*/ 262684 w 774342"/>
                  <a:gd name="connsiteY4" fmla="*/ 199451 h 1273779"/>
                  <a:gd name="connsiteX5" fmla="*/ 425272 w 774342"/>
                  <a:gd name="connsiteY5" fmla="*/ 60843 h 1273779"/>
                  <a:gd name="connsiteX6" fmla="*/ 531746 w 774342"/>
                  <a:gd name="connsiteY6" fmla="*/ 42138 h 1273779"/>
                  <a:gd name="connsiteX7" fmla="*/ 657404 w 774342"/>
                  <a:gd name="connsiteY7" fmla="*/ 54608 h 1273779"/>
                  <a:gd name="connsiteX8" fmla="*/ 729825 w 774342"/>
                  <a:gd name="connsiteY8" fmla="*/ 66119 h 1273779"/>
                  <a:gd name="connsiteX9" fmla="*/ 737019 w 774342"/>
                  <a:gd name="connsiteY9" fmla="*/ 96814 h 1273779"/>
                  <a:gd name="connsiteX10" fmla="*/ 270837 w 774342"/>
                  <a:gd name="connsiteY10" fmla="*/ 1273779 h 1273779"/>
                  <a:gd name="connsiteX11" fmla="*/ 78034 w 774342"/>
                  <a:gd name="connsiteY11" fmla="*/ 1138049 h 1273779"/>
                  <a:gd name="connsiteX12" fmla="*/ 10888 w 774342"/>
                  <a:gd name="connsiteY12" fmla="*/ 1020065 h 1273779"/>
                  <a:gd name="connsiteX13" fmla="*/ 10409 w 774342"/>
                  <a:gd name="connsiteY13" fmla="*/ 723186 h 1273779"/>
                  <a:gd name="connsiteX14" fmla="*/ 20960 w 774342"/>
                  <a:gd name="connsiteY14" fmla="*/ 641173 h 1273779"/>
                  <a:gd name="connsiteX0" fmla="*/ 20960 w 741676"/>
                  <a:gd name="connsiteY0" fmla="*/ 601845 h 1234451"/>
                  <a:gd name="connsiteX1" fmla="*/ 214723 w 741676"/>
                  <a:gd name="connsiteY1" fmla="*/ 519831 h 1234451"/>
                  <a:gd name="connsiteX2" fmla="*/ 148057 w 741676"/>
                  <a:gd name="connsiteY2" fmla="*/ 326548 h 1234451"/>
                  <a:gd name="connsiteX3" fmla="*/ 136067 w 741676"/>
                  <a:gd name="connsiteY3" fmla="*/ 318874 h 1234451"/>
                  <a:gd name="connsiteX4" fmla="*/ 262684 w 741676"/>
                  <a:gd name="connsiteY4" fmla="*/ 160123 h 1234451"/>
                  <a:gd name="connsiteX5" fmla="*/ 425272 w 741676"/>
                  <a:gd name="connsiteY5" fmla="*/ 21515 h 1234451"/>
                  <a:gd name="connsiteX6" fmla="*/ 531746 w 741676"/>
                  <a:gd name="connsiteY6" fmla="*/ 2810 h 1234451"/>
                  <a:gd name="connsiteX7" fmla="*/ 657404 w 741676"/>
                  <a:gd name="connsiteY7" fmla="*/ 15280 h 1234451"/>
                  <a:gd name="connsiteX8" fmla="*/ 729825 w 741676"/>
                  <a:gd name="connsiteY8" fmla="*/ 26791 h 1234451"/>
                  <a:gd name="connsiteX9" fmla="*/ 737019 w 741676"/>
                  <a:gd name="connsiteY9" fmla="*/ 57486 h 1234451"/>
                  <a:gd name="connsiteX10" fmla="*/ 270837 w 741676"/>
                  <a:gd name="connsiteY10" fmla="*/ 1234451 h 1234451"/>
                  <a:gd name="connsiteX11" fmla="*/ 78034 w 741676"/>
                  <a:gd name="connsiteY11" fmla="*/ 1098721 h 1234451"/>
                  <a:gd name="connsiteX12" fmla="*/ 10888 w 741676"/>
                  <a:gd name="connsiteY12" fmla="*/ 980737 h 1234451"/>
                  <a:gd name="connsiteX13" fmla="*/ 10409 w 741676"/>
                  <a:gd name="connsiteY13" fmla="*/ 683858 h 1234451"/>
                  <a:gd name="connsiteX14" fmla="*/ 20960 w 741676"/>
                  <a:gd name="connsiteY14" fmla="*/ 601845 h 1234451"/>
                  <a:gd name="connsiteX0" fmla="*/ 20960 w 745011"/>
                  <a:gd name="connsiteY0" fmla="*/ 601845 h 1234451"/>
                  <a:gd name="connsiteX1" fmla="*/ 214723 w 745011"/>
                  <a:gd name="connsiteY1" fmla="*/ 519831 h 1234451"/>
                  <a:gd name="connsiteX2" fmla="*/ 148057 w 745011"/>
                  <a:gd name="connsiteY2" fmla="*/ 326548 h 1234451"/>
                  <a:gd name="connsiteX3" fmla="*/ 136067 w 745011"/>
                  <a:gd name="connsiteY3" fmla="*/ 318874 h 1234451"/>
                  <a:gd name="connsiteX4" fmla="*/ 262684 w 745011"/>
                  <a:gd name="connsiteY4" fmla="*/ 160123 h 1234451"/>
                  <a:gd name="connsiteX5" fmla="*/ 425272 w 745011"/>
                  <a:gd name="connsiteY5" fmla="*/ 21515 h 1234451"/>
                  <a:gd name="connsiteX6" fmla="*/ 531746 w 745011"/>
                  <a:gd name="connsiteY6" fmla="*/ 2810 h 1234451"/>
                  <a:gd name="connsiteX7" fmla="*/ 657404 w 745011"/>
                  <a:gd name="connsiteY7" fmla="*/ 15280 h 1234451"/>
                  <a:gd name="connsiteX8" fmla="*/ 729825 w 745011"/>
                  <a:gd name="connsiteY8" fmla="*/ 26791 h 1234451"/>
                  <a:gd name="connsiteX9" fmla="*/ 744177 w 745011"/>
                  <a:gd name="connsiteY9" fmla="*/ 38718 h 1234451"/>
                  <a:gd name="connsiteX10" fmla="*/ 270837 w 745011"/>
                  <a:gd name="connsiteY10" fmla="*/ 1234451 h 1234451"/>
                  <a:gd name="connsiteX11" fmla="*/ 78034 w 745011"/>
                  <a:gd name="connsiteY11" fmla="*/ 1098721 h 1234451"/>
                  <a:gd name="connsiteX12" fmla="*/ 10888 w 745011"/>
                  <a:gd name="connsiteY12" fmla="*/ 980737 h 1234451"/>
                  <a:gd name="connsiteX13" fmla="*/ 10409 w 745011"/>
                  <a:gd name="connsiteY13" fmla="*/ 683858 h 1234451"/>
                  <a:gd name="connsiteX14" fmla="*/ 20960 w 745011"/>
                  <a:gd name="connsiteY14" fmla="*/ 601845 h 1234451"/>
                  <a:gd name="connsiteX0" fmla="*/ 20960 w 729825"/>
                  <a:gd name="connsiteY0" fmla="*/ 601845 h 1234451"/>
                  <a:gd name="connsiteX1" fmla="*/ 214723 w 729825"/>
                  <a:gd name="connsiteY1" fmla="*/ 519831 h 1234451"/>
                  <a:gd name="connsiteX2" fmla="*/ 148057 w 729825"/>
                  <a:gd name="connsiteY2" fmla="*/ 326548 h 1234451"/>
                  <a:gd name="connsiteX3" fmla="*/ 136067 w 729825"/>
                  <a:gd name="connsiteY3" fmla="*/ 318874 h 1234451"/>
                  <a:gd name="connsiteX4" fmla="*/ 262684 w 729825"/>
                  <a:gd name="connsiteY4" fmla="*/ 160123 h 1234451"/>
                  <a:gd name="connsiteX5" fmla="*/ 425272 w 729825"/>
                  <a:gd name="connsiteY5" fmla="*/ 21515 h 1234451"/>
                  <a:gd name="connsiteX6" fmla="*/ 531746 w 729825"/>
                  <a:gd name="connsiteY6" fmla="*/ 2810 h 1234451"/>
                  <a:gd name="connsiteX7" fmla="*/ 657404 w 729825"/>
                  <a:gd name="connsiteY7" fmla="*/ 15280 h 1234451"/>
                  <a:gd name="connsiteX8" fmla="*/ 729825 w 729825"/>
                  <a:gd name="connsiteY8" fmla="*/ 26791 h 1234451"/>
                  <a:gd name="connsiteX9" fmla="*/ 270837 w 729825"/>
                  <a:gd name="connsiteY9" fmla="*/ 1234451 h 1234451"/>
                  <a:gd name="connsiteX10" fmla="*/ 78034 w 729825"/>
                  <a:gd name="connsiteY10" fmla="*/ 1098721 h 1234451"/>
                  <a:gd name="connsiteX11" fmla="*/ 10888 w 729825"/>
                  <a:gd name="connsiteY11" fmla="*/ 980737 h 1234451"/>
                  <a:gd name="connsiteX12" fmla="*/ 10409 w 729825"/>
                  <a:gd name="connsiteY12" fmla="*/ 683858 h 1234451"/>
                  <a:gd name="connsiteX13" fmla="*/ 20960 w 729825"/>
                  <a:gd name="connsiteY13" fmla="*/ 601845 h 1234451"/>
                  <a:gd name="connsiteX0" fmla="*/ 20960 w 754979"/>
                  <a:gd name="connsiteY0" fmla="*/ 601845 h 1234451"/>
                  <a:gd name="connsiteX1" fmla="*/ 214723 w 754979"/>
                  <a:gd name="connsiteY1" fmla="*/ 519831 h 1234451"/>
                  <a:gd name="connsiteX2" fmla="*/ 148057 w 754979"/>
                  <a:gd name="connsiteY2" fmla="*/ 326548 h 1234451"/>
                  <a:gd name="connsiteX3" fmla="*/ 136067 w 754979"/>
                  <a:gd name="connsiteY3" fmla="*/ 318874 h 1234451"/>
                  <a:gd name="connsiteX4" fmla="*/ 262684 w 754979"/>
                  <a:gd name="connsiteY4" fmla="*/ 160123 h 1234451"/>
                  <a:gd name="connsiteX5" fmla="*/ 425272 w 754979"/>
                  <a:gd name="connsiteY5" fmla="*/ 21515 h 1234451"/>
                  <a:gd name="connsiteX6" fmla="*/ 531746 w 754979"/>
                  <a:gd name="connsiteY6" fmla="*/ 2810 h 1234451"/>
                  <a:gd name="connsiteX7" fmla="*/ 657404 w 754979"/>
                  <a:gd name="connsiteY7" fmla="*/ 15280 h 1234451"/>
                  <a:gd name="connsiteX8" fmla="*/ 754979 w 754979"/>
                  <a:gd name="connsiteY8" fmla="*/ 33314 h 1234451"/>
                  <a:gd name="connsiteX9" fmla="*/ 270837 w 754979"/>
                  <a:gd name="connsiteY9" fmla="*/ 1234451 h 1234451"/>
                  <a:gd name="connsiteX10" fmla="*/ 78034 w 754979"/>
                  <a:gd name="connsiteY10" fmla="*/ 1098721 h 1234451"/>
                  <a:gd name="connsiteX11" fmla="*/ 10888 w 754979"/>
                  <a:gd name="connsiteY11" fmla="*/ 980737 h 1234451"/>
                  <a:gd name="connsiteX12" fmla="*/ 10409 w 754979"/>
                  <a:gd name="connsiteY12" fmla="*/ 683858 h 1234451"/>
                  <a:gd name="connsiteX13" fmla="*/ 20960 w 754979"/>
                  <a:gd name="connsiteY13" fmla="*/ 601845 h 1234451"/>
                  <a:gd name="connsiteX0" fmla="*/ 20960 w 754979"/>
                  <a:gd name="connsiteY0" fmla="*/ 601845 h 1234451"/>
                  <a:gd name="connsiteX1" fmla="*/ 214723 w 754979"/>
                  <a:gd name="connsiteY1" fmla="*/ 519831 h 1234451"/>
                  <a:gd name="connsiteX2" fmla="*/ 148057 w 754979"/>
                  <a:gd name="connsiteY2" fmla="*/ 326548 h 1234451"/>
                  <a:gd name="connsiteX3" fmla="*/ 136067 w 754979"/>
                  <a:gd name="connsiteY3" fmla="*/ 318874 h 1234451"/>
                  <a:gd name="connsiteX4" fmla="*/ 262684 w 754979"/>
                  <a:gd name="connsiteY4" fmla="*/ 160123 h 1234451"/>
                  <a:gd name="connsiteX5" fmla="*/ 425272 w 754979"/>
                  <a:gd name="connsiteY5" fmla="*/ 21515 h 1234451"/>
                  <a:gd name="connsiteX6" fmla="*/ 531746 w 754979"/>
                  <a:gd name="connsiteY6" fmla="*/ 2810 h 1234451"/>
                  <a:gd name="connsiteX7" fmla="*/ 657404 w 754979"/>
                  <a:gd name="connsiteY7" fmla="*/ 15280 h 1234451"/>
                  <a:gd name="connsiteX8" fmla="*/ 754979 w 754979"/>
                  <a:gd name="connsiteY8" fmla="*/ 33314 h 1234451"/>
                  <a:gd name="connsiteX9" fmla="*/ 270837 w 754979"/>
                  <a:gd name="connsiteY9" fmla="*/ 1234451 h 1234451"/>
                  <a:gd name="connsiteX10" fmla="*/ 78034 w 754979"/>
                  <a:gd name="connsiteY10" fmla="*/ 1098721 h 1234451"/>
                  <a:gd name="connsiteX11" fmla="*/ 10888 w 754979"/>
                  <a:gd name="connsiteY11" fmla="*/ 980737 h 1234451"/>
                  <a:gd name="connsiteX12" fmla="*/ 10409 w 754979"/>
                  <a:gd name="connsiteY12" fmla="*/ 683858 h 1234451"/>
                  <a:gd name="connsiteX13" fmla="*/ 20960 w 754979"/>
                  <a:gd name="connsiteY13" fmla="*/ 601845 h 1234451"/>
                  <a:gd name="connsiteX0" fmla="*/ 20960 w 754979"/>
                  <a:gd name="connsiteY0" fmla="*/ 601845 h 1234451"/>
                  <a:gd name="connsiteX1" fmla="*/ 214723 w 754979"/>
                  <a:gd name="connsiteY1" fmla="*/ 519831 h 1234451"/>
                  <a:gd name="connsiteX2" fmla="*/ 148057 w 754979"/>
                  <a:gd name="connsiteY2" fmla="*/ 326548 h 1234451"/>
                  <a:gd name="connsiteX3" fmla="*/ 136067 w 754979"/>
                  <a:gd name="connsiteY3" fmla="*/ 318874 h 1234451"/>
                  <a:gd name="connsiteX4" fmla="*/ 262684 w 754979"/>
                  <a:gd name="connsiteY4" fmla="*/ 160123 h 1234451"/>
                  <a:gd name="connsiteX5" fmla="*/ 425272 w 754979"/>
                  <a:gd name="connsiteY5" fmla="*/ 21515 h 1234451"/>
                  <a:gd name="connsiteX6" fmla="*/ 531746 w 754979"/>
                  <a:gd name="connsiteY6" fmla="*/ 2810 h 1234451"/>
                  <a:gd name="connsiteX7" fmla="*/ 657404 w 754979"/>
                  <a:gd name="connsiteY7" fmla="*/ 15280 h 1234451"/>
                  <a:gd name="connsiteX8" fmla="*/ 754979 w 754979"/>
                  <a:gd name="connsiteY8" fmla="*/ 33314 h 1234451"/>
                  <a:gd name="connsiteX9" fmla="*/ 270837 w 754979"/>
                  <a:gd name="connsiteY9" fmla="*/ 1234451 h 1234451"/>
                  <a:gd name="connsiteX10" fmla="*/ 78034 w 754979"/>
                  <a:gd name="connsiteY10" fmla="*/ 1098721 h 1234451"/>
                  <a:gd name="connsiteX11" fmla="*/ 10888 w 754979"/>
                  <a:gd name="connsiteY11" fmla="*/ 980737 h 1234451"/>
                  <a:gd name="connsiteX12" fmla="*/ 10409 w 754979"/>
                  <a:gd name="connsiteY12" fmla="*/ 683858 h 1234451"/>
                  <a:gd name="connsiteX13" fmla="*/ 20960 w 754979"/>
                  <a:gd name="connsiteY13" fmla="*/ 601845 h 1234451"/>
                  <a:gd name="connsiteX0" fmla="*/ 20960 w 746935"/>
                  <a:gd name="connsiteY0" fmla="*/ 601845 h 1234451"/>
                  <a:gd name="connsiteX1" fmla="*/ 214723 w 746935"/>
                  <a:gd name="connsiteY1" fmla="*/ 519831 h 1234451"/>
                  <a:gd name="connsiteX2" fmla="*/ 148057 w 746935"/>
                  <a:gd name="connsiteY2" fmla="*/ 326548 h 1234451"/>
                  <a:gd name="connsiteX3" fmla="*/ 136067 w 746935"/>
                  <a:gd name="connsiteY3" fmla="*/ 318874 h 1234451"/>
                  <a:gd name="connsiteX4" fmla="*/ 262684 w 746935"/>
                  <a:gd name="connsiteY4" fmla="*/ 160123 h 1234451"/>
                  <a:gd name="connsiteX5" fmla="*/ 425272 w 746935"/>
                  <a:gd name="connsiteY5" fmla="*/ 21515 h 1234451"/>
                  <a:gd name="connsiteX6" fmla="*/ 531746 w 746935"/>
                  <a:gd name="connsiteY6" fmla="*/ 2810 h 1234451"/>
                  <a:gd name="connsiteX7" fmla="*/ 657404 w 746935"/>
                  <a:gd name="connsiteY7" fmla="*/ 15280 h 1234451"/>
                  <a:gd name="connsiteX8" fmla="*/ 746935 w 746935"/>
                  <a:gd name="connsiteY8" fmla="*/ 30247 h 1234451"/>
                  <a:gd name="connsiteX9" fmla="*/ 270837 w 746935"/>
                  <a:gd name="connsiteY9" fmla="*/ 1234451 h 1234451"/>
                  <a:gd name="connsiteX10" fmla="*/ 78034 w 746935"/>
                  <a:gd name="connsiteY10" fmla="*/ 1098721 h 1234451"/>
                  <a:gd name="connsiteX11" fmla="*/ 10888 w 746935"/>
                  <a:gd name="connsiteY11" fmla="*/ 980737 h 1234451"/>
                  <a:gd name="connsiteX12" fmla="*/ 10409 w 746935"/>
                  <a:gd name="connsiteY12" fmla="*/ 683858 h 1234451"/>
                  <a:gd name="connsiteX13" fmla="*/ 20960 w 746935"/>
                  <a:gd name="connsiteY13" fmla="*/ 601845 h 1234451"/>
                  <a:gd name="connsiteX0" fmla="*/ 20960 w 741573"/>
                  <a:gd name="connsiteY0" fmla="*/ 601845 h 1234451"/>
                  <a:gd name="connsiteX1" fmla="*/ 214723 w 741573"/>
                  <a:gd name="connsiteY1" fmla="*/ 519831 h 1234451"/>
                  <a:gd name="connsiteX2" fmla="*/ 148057 w 741573"/>
                  <a:gd name="connsiteY2" fmla="*/ 326548 h 1234451"/>
                  <a:gd name="connsiteX3" fmla="*/ 136067 w 741573"/>
                  <a:gd name="connsiteY3" fmla="*/ 318874 h 1234451"/>
                  <a:gd name="connsiteX4" fmla="*/ 262684 w 741573"/>
                  <a:gd name="connsiteY4" fmla="*/ 160123 h 1234451"/>
                  <a:gd name="connsiteX5" fmla="*/ 425272 w 741573"/>
                  <a:gd name="connsiteY5" fmla="*/ 21515 h 1234451"/>
                  <a:gd name="connsiteX6" fmla="*/ 531746 w 741573"/>
                  <a:gd name="connsiteY6" fmla="*/ 2810 h 1234451"/>
                  <a:gd name="connsiteX7" fmla="*/ 657404 w 741573"/>
                  <a:gd name="connsiteY7" fmla="*/ 15280 h 1234451"/>
                  <a:gd name="connsiteX8" fmla="*/ 741573 w 741573"/>
                  <a:gd name="connsiteY8" fmla="*/ 28201 h 1234451"/>
                  <a:gd name="connsiteX9" fmla="*/ 270837 w 741573"/>
                  <a:gd name="connsiteY9" fmla="*/ 1234451 h 1234451"/>
                  <a:gd name="connsiteX10" fmla="*/ 78034 w 741573"/>
                  <a:gd name="connsiteY10" fmla="*/ 1098721 h 1234451"/>
                  <a:gd name="connsiteX11" fmla="*/ 10888 w 741573"/>
                  <a:gd name="connsiteY11" fmla="*/ 980737 h 1234451"/>
                  <a:gd name="connsiteX12" fmla="*/ 10409 w 741573"/>
                  <a:gd name="connsiteY12" fmla="*/ 683858 h 1234451"/>
                  <a:gd name="connsiteX13" fmla="*/ 20960 w 741573"/>
                  <a:gd name="connsiteY13" fmla="*/ 601845 h 1234451"/>
                  <a:gd name="connsiteX0" fmla="*/ 20960 w 737869"/>
                  <a:gd name="connsiteY0" fmla="*/ 601845 h 1234451"/>
                  <a:gd name="connsiteX1" fmla="*/ 214723 w 737869"/>
                  <a:gd name="connsiteY1" fmla="*/ 519831 h 1234451"/>
                  <a:gd name="connsiteX2" fmla="*/ 148057 w 737869"/>
                  <a:gd name="connsiteY2" fmla="*/ 326548 h 1234451"/>
                  <a:gd name="connsiteX3" fmla="*/ 136067 w 737869"/>
                  <a:gd name="connsiteY3" fmla="*/ 318874 h 1234451"/>
                  <a:gd name="connsiteX4" fmla="*/ 262684 w 737869"/>
                  <a:gd name="connsiteY4" fmla="*/ 160123 h 1234451"/>
                  <a:gd name="connsiteX5" fmla="*/ 425272 w 737869"/>
                  <a:gd name="connsiteY5" fmla="*/ 21515 h 1234451"/>
                  <a:gd name="connsiteX6" fmla="*/ 531746 w 737869"/>
                  <a:gd name="connsiteY6" fmla="*/ 2810 h 1234451"/>
                  <a:gd name="connsiteX7" fmla="*/ 657404 w 737869"/>
                  <a:gd name="connsiteY7" fmla="*/ 15280 h 1234451"/>
                  <a:gd name="connsiteX8" fmla="*/ 737869 w 737869"/>
                  <a:gd name="connsiteY8" fmla="*/ 29859 h 1234451"/>
                  <a:gd name="connsiteX9" fmla="*/ 270837 w 737869"/>
                  <a:gd name="connsiteY9" fmla="*/ 1234451 h 1234451"/>
                  <a:gd name="connsiteX10" fmla="*/ 78034 w 737869"/>
                  <a:gd name="connsiteY10" fmla="*/ 1098721 h 1234451"/>
                  <a:gd name="connsiteX11" fmla="*/ 10888 w 737869"/>
                  <a:gd name="connsiteY11" fmla="*/ 980737 h 1234451"/>
                  <a:gd name="connsiteX12" fmla="*/ 10409 w 737869"/>
                  <a:gd name="connsiteY12" fmla="*/ 683858 h 1234451"/>
                  <a:gd name="connsiteX13" fmla="*/ 20960 w 737869"/>
                  <a:gd name="connsiteY13" fmla="*/ 601845 h 1234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7869" h="1234451">
                    <a:moveTo>
                      <a:pt x="20960" y="601845"/>
                    </a:moveTo>
                    <a:cubicBezTo>
                      <a:pt x="115923" y="633979"/>
                      <a:pt x="191222" y="577384"/>
                      <a:pt x="214723" y="519831"/>
                    </a:cubicBezTo>
                    <a:cubicBezTo>
                      <a:pt x="244938" y="445971"/>
                      <a:pt x="217601" y="365396"/>
                      <a:pt x="148057" y="326548"/>
                    </a:cubicBezTo>
                    <a:cubicBezTo>
                      <a:pt x="143741" y="324150"/>
                      <a:pt x="139904" y="321752"/>
                      <a:pt x="136067" y="318874"/>
                    </a:cubicBezTo>
                    <a:cubicBezTo>
                      <a:pt x="172517" y="261321"/>
                      <a:pt x="217601" y="210482"/>
                      <a:pt x="262684" y="160123"/>
                    </a:cubicBezTo>
                    <a:cubicBezTo>
                      <a:pt x="310645" y="106406"/>
                      <a:pt x="361484" y="56047"/>
                      <a:pt x="425272" y="21515"/>
                    </a:cubicBezTo>
                    <a:cubicBezTo>
                      <a:pt x="457886" y="3769"/>
                      <a:pt x="492418" y="-4863"/>
                      <a:pt x="531746" y="2810"/>
                    </a:cubicBezTo>
                    <a:cubicBezTo>
                      <a:pt x="572513" y="10964"/>
                      <a:pt x="623050" y="10772"/>
                      <a:pt x="657404" y="15280"/>
                    </a:cubicBezTo>
                    <a:cubicBezTo>
                      <a:pt x="691758" y="19788"/>
                      <a:pt x="712929" y="31777"/>
                      <a:pt x="737869" y="29859"/>
                    </a:cubicBezTo>
                    <a:cubicBezTo>
                      <a:pt x="655308" y="232280"/>
                      <a:pt x="355862" y="1013010"/>
                      <a:pt x="270837" y="1234451"/>
                    </a:cubicBezTo>
                    <a:cubicBezTo>
                      <a:pt x="203692" y="1193205"/>
                      <a:pt x="142781" y="1143325"/>
                      <a:pt x="78034" y="1098721"/>
                    </a:cubicBezTo>
                    <a:cubicBezTo>
                      <a:pt x="35828" y="1069465"/>
                      <a:pt x="18562" y="1028698"/>
                      <a:pt x="10888" y="980737"/>
                    </a:cubicBezTo>
                    <a:cubicBezTo>
                      <a:pt x="-5419" y="881937"/>
                      <a:pt x="-1582" y="782658"/>
                      <a:pt x="10409" y="683858"/>
                    </a:cubicBezTo>
                    <a:cubicBezTo>
                      <a:pt x="12807" y="656520"/>
                      <a:pt x="9449" y="628223"/>
                      <a:pt x="20960" y="601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5CFE6AF3-E710-4156-B897-759DC5ACC575}"/>
                  </a:ext>
                </a:extLst>
              </p:cNvPr>
              <p:cNvSpPr/>
              <p:nvPr/>
            </p:nvSpPr>
            <p:spPr>
              <a:xfrm>
                <a:off x="2203944" y="3086356"/>
                <a:ext cx="770265" cy="865079"/>
              </a:xfrm>
              <a:custGeom>
                <a:avLst/>
                <a:gdLst>
                  <a:gd name="connsiteX0" fmla="*/ 647965 w 770265"/>
                  <a:gd name="connsiteY0" fmla="*/ 131275 h 865079"/>
                  <a:gd name="connsiteX1" fmla="*/ 727580 w 770265"/>
                  <a:gd name="connsiteY1" fmla="*/ 194104 h 865079"/>
                  <a:gd name="connsiteX2" fmla="*/ 770266 w 770265"/>
                  <a:gd name="connsiteY2" fmla="*/ 219044 h 865079"/>
                  <a:gd name="connsiteX3" fmla="*/ 580819 w 770265"/>
                  <a:gd name="connsiteY3" fmla="*/ 223840 h 865079"/>
                  <a:gd name="connsiteX4" fmla="*/ 506959 w 770265"/>
                  <a:gd name="connsiteY4" fmla="*/ 204176 h 865079"/>
                  <a:gd name="connsiteX5" fmla="*/ 492571 w 770265"/>
                  <a:gd name="connsiteY5" fmla="*/ 217605 h 865079"/>
                  <a:gd name="connsiteX6" fmla="*/ 506000 w 770265"/>
                  <a:gd name="connsiteY6" fmla="*/ 410408 h 865079"/>
                  <a:gd name="connsiteX7" fmla="*/ 317513 w 770265"/>
                  <a:gd name="connsiteY7" fmla="*/ 684746 h 865079"/>
                  <a:gd name="connsiteX8" fmla="*/ 317513 w 770265"/>
                  <a:gd name="connsiteY8" fmla="*/ 722155 h 865079"/>
                  <a:gd name="connsiteX9" fmla="*/ 395689 w 770265"/>
                  <a:gd name="connsiteY9" fmla="*/ 772994 h 865079"/>
                  <a:gd name="connsiteX10" fmla="*/ 499285 w 770265"/>
                  <a:gd name="connsiteY10" fmla="*/ 865080 h 865079"/>
                  <a:gd name="connsiteX11" fmla="*/ 396169 w 770265"/>
                  <a:gd name="connsiteY11" fmla="*/ 829109 h 865079"/>
                  <a:gd name="connsiteX12" fmla="*/ 340055 w 770265"/>
                  <a:gd name="connsiteY12" fmla="*/ 825752 h 865079"/>
                  <a:gd name="connsiteX13" fmla="*/ 139098 w 770265"/>
                  <a:gd name="connsiteY13" fmla="*/ 784025 h 865079"/>
                  <a:gd name="connsiteX14" fmla="*/ 3847 w 770265"/>
                  <a:gd name="connsiteY14" fmla="*/ 583068 h 865079"/>
                  <a:gd name="connsiteX15" fmla="*/ 75309 w 770265"/>
                  <a:gd name="connsiteY15" fmla="*/ 267005 h 865079"/>
                  <a:gd name="connsiteX16" fmla="*/ 204804 w 770265"/>
                  <a:gd name="connsiteY16" fmla="*/ 65568 h 865079"/>
                  <a:gd name="connsiteX17" fmla="*/ 414394 w 770265"/>
                  <a:gd name="connsiteY17" fmla="*/ 9933 h 865079"/>
                  <a:gd name="connsiteX18" fmla="*/ 647965 w 770265"/>
                  <a:gd name="connsiteY18" fmla="*/ 131275 h 865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0265" h="865079">
                    <a:moveTo>
                      <a:pt x="647965" y="131275"/>
                    </a:moveTo>
                    <a:cubicBezTo>
                      <a:pt x="666670" y="161970"/>
                      <a:pt x="696885" y="178277"/>
                      <a:pt x="727580" y="194104"/>
                    </a:cubicBezTo>
                    <a:cubicBezTo>
                      <a:pt x="740530" y="201298"/>
                      <a:pt x="753479" y="208972"/>
                      <a:pt x="770266" y="219044"/>
                    </a:cubicBezTo>
                    <a:cubicBezTo>
                      <a:pt x="703600" y="236310"/>
                      <a:pt x="642210" y="235350"/>
                      <a:pt x="580819" y="223840"/>
                    </a:cubicBezTo>
                    <a:cubicBezTo>
                      <a:pt x="555880" y="219044"/>
                      <a:pt x="530940" y="212329"/>
                      <a:pt x="506959" y="204176"/>
                    </a:cubicBezTo>
                    <a:cubicBezTo>
                      <a:pt x="490652" y="198900"/>
                      <a:pt x="489693" y="202737"/>
                      <a:pt x="492571" y="217605"/>
                    </a:cubicBezTo>
                    <a:cubicBezTo>
                      <a:pt x="505041" y="281393"/>
                      <a:pt x="512715" y="345181"/>
                      <a:pt x="506000" y="410408"/>
                    </a:cubicBezTo>
                    <a:cubicBezTo>
                      <a:pt x="492571" y="536066"/>
                      <a:pt x="426864" y="625274"/>
                      <a:pt x="317513" y="684746"/>
                    </a:cubicBezTo>
                    <a:cubicBezTo>
                      <a:pt x="292573" y="698175"/>
                      <a:pt x="292573" y="705369"/>
                      <a:pt x="317513" y="722155"/>
                    </a:cubicBezTo>
                    <a:cubicBezTo>
                      <a:pt x="343412" y="739422"/>
                      <a:pt x="370270" y="755249"/>
                      <a:pt x="395689" y="772994"/>
                    </a:cubicBezTo>
                    <a:cubicBezTo>
                      <a:pt x="433579" y="799373"/>
                      <a:pt x="469070" y="828629"/>
                      <a:pt x="499285" y="865080"/>
                    </a:cubicBezTo>
                    <a:cubicBezTo>
                      <a:pt x="464753" y="853090"/>
                      <a:pt x="430221" y="842058"/>
                      <a:pt x="396169" y="829109"/>
                    </a:cubicBezTo>
                    <a:cubicBezTo>
                      <a:pt x="377464" y="821915"/>
                      <a:pt x="359239" y="819996"/>
                      <a:pt x="340055" y="825752"/>
                    </a:cubicBezTo>
                    <a:cubicBezTo>
                      <a:pt x="270031" y="827190"/>
                      <a:pt x="201447" y="819517"/>
                      <a:pt x="139098" y="784025"/>
                    </a:cubicBezTo>
                    <a:cubicBezTo>
                      <a:pt x="60441" y="739901"/>
                      <a:pt x="16797" y="672276"/>
                      <a:pt x="3847" y="583068"/>
                    </a:cubicBezTo>
                    <a:cubicBezTo>
                      <a:pt x="-12939" y="468441"/>
                      <a:pt x="27828" y="366764"/>
                      <a:pt x="75309" y="267005"/>
                    </a:cubicBezTo>
                    <a:cubicBezTo>
                      <a:pt x="109841" y="194583"/>
                      <a:pt x="152527" y="127438"/>
                      <a:pt x="204804" y="65568"/>
                    </a:cubicBezTo>
                    <a:cubicBezTo>
                      <a:pt x="262837" y="-3496"/>
                      <a:pt x="333340" y="-10210"/>
                      <a:pt x="414394" y="9933"/>
                    </a:cubicBezTo>
                    <a:cubicBezTo>
                      <a:pt x="501684" y="31995"/>
                      <a:pt x="579381" y="72762"/>
                      <a:pt x="647965" y="131275"/>
                    </a:cubicBezTo>
                    <a:close/>
                  </a:path>
                </a:pathLst>
              </a:custGeom>
              <a:solidFill>
                <a:srgbClr val="2E150B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2956CFA-1AE9-445B-9DC7-D48853751B55}"/>
                </a:ext>
              </a:extLst>
            </p:cNvPr>
            <p:cNvGrpSpPr/>
            <p:nvPr/>
          </p:nvGrpSpPr>
          <p:grpSpPr>
            <a:xfrm rot="1392432">
              <a:off x="4251532" y="4914879"/>
              <a:ext cx="1327568" cy="1578344"/>
              <a:chOff x="4200129" y="1047775"/>
              <a:chExt cx="1499842" cy="1783160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232159C-AC8D-4B8C-B885-7BC8441D98A3}"/>
                  </a:ext>
                </a:extLst>
              </p:cNvPr>
              <p:cNvSpPr/>
              <p:nvPr/>
            </p:nvSpPr>
            <p:spPr>
              <a:xfrm>
                <a:off x="4251869" y="1221592"/>
                <a:ext cx="875470" cy="1248812"/>
              </a:xfrm>
              <a:custGeom>
                <a:avLst/>
                <a:gdLst>
                  <a:gd name="connsiteX0" fmla="*/ 547260 w 875470"/>
                  <a:gd name="connsiteY0" fmla="*/ 1064634 h 1248812"/>
                  <a:gd name="connsiteX1" fmla="*/ 500738 w 875470"/>
                  <a:gd name="connsiteY1" fmla="*/ 963916 h 1248812"/>
                  <a:gd name="connsiteX2" fmla="*/ 480595 w 875470"/>
                  <a:gd name="connsiteY2" fmla="*/ 948089 h 1248812"/>
                  <a:gd name="connsiteX3" fmla="*/ 310333 w 875470"/>
                  <a:gd name="connsiteY3" fmla="*/ 889576 h 1248812"/>
                  <a:gd name="connsiteX4" fmla="*/ 177001 w 875470"/>
                  <a:gd name="connsiteY4" fmla="*/ 754326 h 1248812"/>
                  <a:gd name="connsiteX5" fmla="*/ 117529 w 875470"/>
                  <a:gd name="connsiteY5" fmla="*/ 709722 h 1248812"/>
                  <a:gd name="connsiteX6" fmla="*/ 24 w 875470"/>
                  <a:gd name="connsiteY6" fmla="*/ 546654 h 1248812"/>
                  <a:gd name="connsiteX7" fmla="*/ 10576 w 875470"/>
                  <a:gd name="connsiteY7" fmla="*/ 495815 h 1248812"/>
                  <a:gd name="connsiteX8" fmla="*/ 74364 w 875470"/>
                  <a:gd name="connsiteY8" fmla="*/ 489101 h 1248812"/>
                  <a:gd name="connsiteX9" fmla="*/ 115131 w 875470"/>
                  <a:gd name="connsiteY9" fmla="*/ 560083 h 1248812"/>
                  <a:gd name="connsiteX10" fmla="*/ 118009 w 875470"/>
                  <a:gd name="connsiteY10" fmla="*/ 565839 h 1248812"/>
                  <a:gd name="connsiteX11" fmla="*/ 116570 w 875470"/>
                  <a:gd name="connsiteY11" fmla="*/ 563920 h 1248812"/>
                  <a:gd name="connsiteX12" fmla="*/ 58537 w 875470"/>
                  <a:gd name="connsiteY12" fmla="*/ 401812 h 1248812"/>
                  <a:gd name="connsiteX13" fmla="*/ 94028 w 875470"/>
                  <a:gd name="connsiteY13" fmla="*/ 328431 h 1248812"/>
                  <a:gd name="connsiteX14" fmla="*/ 283475 w 875470"/>
                  <a:gd name="connsiteY14" fmla="*/ 239223 h 1248812"/>
                  <a:gd name="connsiteX15" fmla="*/ 419205 w 875470"/>
                  <a:gd name="connsiteY15" fmla="*/ 102055 h 1248812"/>
                  <a:gd name="connsiteX16" fmla="*/ 451338 w 875470"/>
                  <a:gd name="connsiteY16" fmla="*/ 32991 h 1248812"/>
                  <a:gd name="connsiteX17" fmla="*/ 499299 w 875470"/>
                  <a:gd name="connsiteY17" fmla="*/ 2296 h 1248812"/>
                  <a:gd name="connsiteX18" fmla="*/ 606732 w 875470"/>
                  <a:gd name="connsiteY18" fmla="*/ 73278 h 1248812"/>
                  <a:gd name="connsiteX19" fmla="*/ 699777 w 875470"/>
                  <a:gd name="connsiteY19" fmla="*/ 237305 h 1248812"/>
                  <a:gd name="connsiteX20" fmla="*/ 705532 w 875470"/>
                  <a:gd name="connsiteY20" fmla="*/ 259367 h 1248812"/>
                  <a:gd name="connsiteX21" fmla="*/ 710808 w 875470"/>
                  <a:gd name="connsiteY21" fmla="*/ 193181 h 1248812"/>
                  <a:gd name="connsiteX22" fmla="*/ 763085 w 875470"/>
                  <a:gd name="connsiteY22" fmla="*/ 169680 h 1248812"/>
                  <a:gd name="connsiteX23" fmla="*/ 872916 w 875470"/>
                  <a:gd name="connsiteY23" fmla="*/ 293899 h 1248812"/>
                  <a:gd name="connsiteX24" fmla="*/ 837425 w 875470"/>
                  <a:gd name="connsiteY24" fmla="*/ 441619 h 1248812"/>
                  <a:gd name="connsiteX25" fmla="*/ 838384 w 875470"/>
                  <a:gd name="connsiteY25" fmla="*/ 513081 h 1248812"/>
                  <a:gd name="connsiteX26" fmla="*/ 837425 w 875470"/>
                  <a:gd name="connsiteY26" fmla="*/ 655046 h 1248812"/>
                  <a:gd name="connsiteX27" fmla="*/ 769321 w 875470"/>
                  <a:gd name="connsiteY27" fmla="*/ 816196 h 1248812"/>
                  <a:gd name="connsiteX28" fmla="*/ 770759 w 875470"/>
                  <a:gd name="connsiteY28" fmla="*/ 843054 h 1248812"/>
                  <a:gd name="connsiteX29" fmla="*/ 814884 w 875470"/>
                  <a:gd name="connsiteY29" fmla="*/ 947129 h 1248812"/>
                  <a:gd name="connsiteX30" fmla="*/ 820639 w 875470"/>
                  <a:gd name="connsiteY30" fmla="*/ 1024347 h 1248812"/>
                  <a:gd name="connsiteX31" fmla="*/ 802414 w 875470"/>
                  <a:gd name="connsiteY31" fmla="*/ 1214273 h 1248812"/>
                  <a:gd name="connsiteX32" fmla="*/ 765004 w 875470"/>
                  <a:gd name="connsiteY32" fmla="*/ 1243529 h 1248812"/>
                  <a:gd name="connsiteX33" fmla="*/ 695940 w 875470"/>
                  <a:gd name="connsiteY33" fmla="*/ 1193170 h 1248812"/>
                  <a:gd name="connsiteX34" fmla="*/ 643183 w 875470"/>
                  <a:gd name="connsiteY34" fmla="*/ 1152883 h 1248812"/>
                  <a:gd name="connsiteX35" fmla="*/ 569323 w 875470"/>
                  <a:gd name="connsiteY35" fmla="*/ 1100605 h 1248812"/>
                  <a:gd name="connsiteX36" fmla="*/ 547260 w 875470"/>
                  <a:gd name="connsiteY36" fmla="*/ 1064634 h 1248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875470" h="1248812">
                    <a:moveTo>
                      <a:pt x="547260" y="1064634"/>
                    </a:moveTo>
                    <a:cubicBezTo>
                      <a:pt x="531433" y="1031061"/>
                      <a:pt x="515127" y="997968"/>
                      <a:pt x="500738" y="963916"/>
                    </a:cubicBezTo>
                    <a:cubicBezTo>
                      <a:pt x="496422" y="953364"/>
                      <a:pt x="491626" y="949048"/>
                      <a:pt x="480595" y="948089"/>
                    </a:cubicBezTo>
                    <a:cubicBezTo>
                      <a:pt x="418245" y="944731"/>
                      <a:pt x="361651" y="924108"/>
                      <a:pt x="310333" y="889576"/>
                    </a:cubicBezTo>
                    <a:cubicBezTo>
                      <a:pt x="257096" y="853605"/>
                      <a:pt x="212492" y="807563"/>
                      <a:pt x="177001" y="754326"/>
                    </a:cubicBezTo>
                    <a:cubicBezTo>
                      <a:pt x="161653" y="730825"/>
                      <a:pt x="143428" y="718355"/>
                      <a:pt x="117529" y="709722"/>
                    </a:cubicBezTo>
                    <a:cubicBezTo>
                      <a:pt x="50863" y="687660"/>
                      <a:pt x="1463" y="616677"/>
                      <a:pt x="24" y="546654"/>
                    </a:cubicBezTo>
                    <a:cubicBezTo>
                      <a:pt x="-455" y="528429"/>
                      <a:pt x="6259" y="512602"/>
                      <a:pt x="10576" y="495815"/>
                    </a:cubicBezTo>
                    <a:cubicBezTo>
                      <a:pt x="28321" y="473274"/>
                      <a:pt x="53261" y="470396"/>
                      <a:pt x="74364" y="489101"/>
                    </a:cubicBezTo>
                    <a:cubicBezTo>
                      <a:pt x="97385" y="509244"/>
                      <a:pt x="109855" y="536103"/>
                      <a:pt x="115131" y="560083"/>
                    </a:cubicBezTo>
                    <a:cubicBezTo>
                      <a:pt x="118009" y="568716"/>
                      <a:pt x="120407" y="564400"/>
                      <a:pt x="118009" y="565839"/>
                    </a:cubicBezTo>
                    <a:cubicBezTo>
                      <a:pt x="117529" y="565839"/>
                      <a:pt x="117049" y="565359"/>
                      <a:pt x="116570" y="563920"/>
                    </a:cubicBezTo>
                    <a:cubicBezTo>
                      <a:pt x="99304" y="509244"/>
                      <a:pt x="82518" y="454089"/>
                      <a:pt x="58537" y="401812"/>
                    </a:cubicBezTo>
                    <a:cubicBezTo>
                      <a:pt x="40312" y="362004"/>
                      <a:pt x="51343" y="339462"/>
                      <a:pt x="94028" y="328431"/>
                    </a:cubicBezTo>
                    <a:cubicBezTo>
                      <a:pt x="163092" y="310686"/>
                      <a:pt x="225921" y="280950"/>
                      <a:pt x="283475" y="239223"/>
                    </a:cubicBezTo>
                    <a:cubicBezTo>
                      <a:pt x="336232" y="201334"/>
                      <a:pt x="382754" y="156251"/>
                      <a:pt x="419205" y="102055"/>
                    </a:cubicBezTo>
                    <a:cubicBezTo>
                      <a:pt x="433593" y="80952"/>
                      <a:pt x="445103" y="57931"/>
                      <a:pt x="451338" y="32991"/>
                    </a:cubicBezTo>
                    <a:cubicBezTo>
                      <a:pt x="459012" y="1336"/>
                      <a:pt x="466686" y="-3939"/>
                      <a:pt x="499299" y="2296"/>
                    </a:cubicBezTo>
                    <a:cubicBezTo>
                      <a:pt x="544862" y="10929"/>
                      <a:pt x="578915" y="37787"/>
                      <a:pt x="606732" y="73278"/>
                    </a:cubicBezTo>
                    <a:cubicBezTo>
                      <a:pt x="646060" y="123158"/>
                      <a:pt x="675796" y="178793"/>
                      <a:pt x="699777" y="237305"/>
                    </a:cubicBezTo>
                    <a:cubicBezTo>
                      <a:pt x="703614" y="246418"/>
                      <a:pt x="705053" y="255530"/>
                      <a:pt x="705532" y="259367"/>
                    </a:cubicBezTo>
                    <a:cubicBezTo>
                      <a:pt x="700736" y="240183"/>
                      <a:pt x="699777" y="216202"/>
                      <a:pt x="710808" y="193181"/>
                    </a:cubicBezTo>
                    <a:cubicBezTo>
                      <a:pt x="721839" y="170159"/>
                      <a:pt x="739105" y="162486"/>
                      <a:pt x="763085" y="169680"/>
                    </a:cubicBezTo>
                    <a:cubicBezTo>
                      <a:pt x="816322" y="182150"/>
                      <a:pt x="865243" y="237785"/>
                      <a:pt x="872916" y="293899"/>
                    </a:cubicBezTo>
                    <a:cubicBezTo>
                      <a:pt x="879631" y="347616"/>
                      <a:pt x="874835" y="397016"/>
                      <a:pt x="837425" y="441619"/>
                    </a:cubicBezTo>
                    <a:cubicBezTo>
                      <a:pt x="821119" y="460804"/>
                      <a:pt x="835027" y="489580"/>
                      <a:pt x="838384" y="513081"/>
                    </a:cubicBezTo>
                    <a:cubicBezTo>
                      <a:pt x="845099" y="560563"/>
                      <a:pt x="844619" y="607085"/>
                      <a:pt x="837425" y="655046"/>
                    </a:cubicBezTo>
                    <a:cubicBezTo>
                      <a:pt x="828792" y="715477"/>
                      <a:pt x="805771" y="768234"/>
                      <a:pt x="769321" y="816196"/>
                    </a:cubicBezTo>
                    <a:cubicBezTo>
                      <a:pt x="763565" y="823869"/>
                      <a:pt x="766443" y="833941"/>
                      <a:pt x="770759" y="843054"/>
                    </a:cubicBezTo>
                    <a:cubicBezTo>
                      <a:pt x="786586" y="877106"/>
                      <a:pt x="803373" y="911159"/>
                      <a:pt x="814884" y="947129"/>
                    </a:cubicBezTo>
                    <a:cubicBezTo>
                      <a:pt x="829751" y="972069"/>
                      <a:pt x="823996" y="998448"/>
                      <a:pt x="820639" y="1024347"/>
                    </a:cubicBezTo>
                    <a:cubicBezTo>
                      <a:pt x="812006" y="1087176"/>
                      <a:pt x="801454" y="1150005"/>
                      <a:pt x="802414" y="1214273"/>
                    </a:cubicBezTo>
                    <a:cubicBezTo>
                      <a:pt x="799056" y="1248805"/>
                      <a:pt x="790903" y="1255040"/>
                      <a:pt x="765004" y="1243529"/>
                    </a:cubicBezTo>
                    <a:cubicBezTo>
                      <a:pt x="741503" y="1227222"/>
                      <a:pt x="721839" y="1206599"/>
                      <a:pt x="695940" y="1193170"/>
                    </a:cubicBezTo>
                    <a:cubicBezTo>
                      <a:pt x="676755" y="1183098"/>
                      <a:pt x="660928" y="1165832"/>
                      <a:pt x="643183" y="1152883"/>
                    </a:cubicBezTo>
                    <a:cubicBezTo>
                      <a:pt x="618723" y="1135137"/>
                      <a:pt x="596181" y="1114993"/>
                      <a:pt x="569323" y="1100605"/>
                    </a:cubicBezTo>
                    <a:cubicBezTo>
                      <a:pt x="555894" y="1094370"/>
                      <a:pt x="552057" y="1079023"/>
                      <a:pt x="547260" y="1064634"/>
                    </a:cubicBezTo>
                    <a:close/>
                  </a:path>
                </a:pathLst>
              </a:custGeom>
              <a:solidFill>
                <a:srgbClr val="F0C8A4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2D5DDFE-F887-4294-8349-178FE473488F}"/>
                  </a:ext>
                </a:extLst>
              </p:cNvPr>
              <p:cNvSpPr/>
              <p:nvPr/>
            </p:nvSpPr>
            <p:spPr>
              <a:xfrm>
                <a:off x="4200129" y="1047775"/>
                <a:ext cx="816587" cy="753565"/>
              </a:xfrm>
              <a:custGeom>
                <a:avLst/>
                <a:gdLst>
                  <a:gd name="connsiteX0" fmla="*/ 815306 w 816587"/>
                  <a:gd name="connsiteY0" fmla="*/ 344457 h 753565"/>
                  <a:gd name="connsiteX1" fmla="*/ 762548 w 816587"/>
                  <a:gd name="connsiteY1" fmla="*/ 393857 h 753565"/>
                  <a:gd name="connsiteX2" fmla="*/ 765906 w 816587"/>
                  <a:gd name="connsiteY2" fmla="*/ 453808 h 753565"/>
                  <a:gd name="connsiteX3" fmla="*/ 751997 w 816587"/>
                  <a:gd name="connsiteY3" fmla="*/ 428389 h 753565"/>
                  <a:gd name="connsiteX4" fmla="*/ 626339 w 816587"/>
                  <a:gd name="connsiteY4" fmla="*/ 223595 h 753565"/>
                  <a:gd name="connsiteX5" fmla="*/ 532815 w 816587"/>
                  <a:gd name="connsiteY5" fmla="*/ 180430 h 753565"/>
                  <a:gd name="connsiteX6" fmla="*/ 515549 w 816587"/>
                  <a:gd name="connsiteY6" fmla="*/ 191461 h 753565"/>
                  <a:gd name="connsiteX7" fmla="*/ 382696 w 816587"/>
                  <a:gd name="connsiteY7" fmla="*/ 385224 h 753565"/>
                  <a:gd name="connsiteX8" fmla="*/ 145289 w 816587"/>
                  <a:gd name="connsiteY8" fmla="*/ 508963 h 753565"/>
                  <a:gd name="connsiteX9" fmla="*/ 116033 w 816587"/>
                  <a:gd name="connsiteY9" fmla="*/ 568915 h 753565"/>
                  <a:gd name="connsiteX10" fmla="*/ 175984 w 816587"/>
                  <a:gd name="connsiteY10" fmla="*/ 743014 h 753565"/>
                  <a:gd name="connsiteX11" fmla="*/ 173106 w 816587"/>
                  <a:gd name="connsiteY11" fmla="*/ 753565 h 753565"/>
                  <a:gd name="connsiteX12" fmla="*/ 154402 w 816587"/>
                  <a:gd name="connsiteY12" fmla="*/ 715196 h 753565"/>
                  <a:gd name="connsiteX13" fmla="*/ 131380 w 816587"/>
                  <a:gd name="connsiteY13" fmla="*/ 676348 h 753565"/>
                  <a:gd name="connsiteX14" fmla="*/ 62796 w 816587"/>
                  <a:gd name="connsiteY14" fmla="*/ 669154 h 753565"/>
                  <a:gd name="connsiteX15" fmla="*/ 926 w 816587"/>
                  <a:gd name="connsiteY15" fmla="*/ 445655 h 753565"/>
                  <a:gd name="connsiteX16" fmla="*/ 226823 w 816587"/>
                  <a:gd name="connsiteY16" fmla="*/ 58129 h 753565"/>
                  <a:gd name="connsiteX17" fmla="*/ 439290 w 816587"/>
                  <a:gd name="connsiteY17" fmla="*/ 96 h 753565"/>
                  <a:gd name="connsiteX18" fmla="*/ 732333 w 816587"/>
                  <a:gd name="connsiteY18" fmla="*/ 161725 h 753565"/>
                  <a:gd name="connsiteX19" fmla="*/ 816265 w 816587"/>
                  <a:gd name="connsiteY19" fmla="*/ 337742 h 753565"/>
                  <a:gd name="connsiteX20" fmla="*/ 815306 w 816587"/>
                  <a:gd name="connsiteY20" fmla="*/ 344457 h 753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16587" h="753565">
                    <a:moveTo>
                      <a:pt x="815306" y="344457"/>
                    </a:moveTo>
                    <a:cubicBezTo>
                      <a:pt x="780294" y="346855"/>
                      <a:pt x="766865" y="359325"/>
                      <a:pt x="762548" y="393857"/>
                    </a:cubicBezTo>
                    <a:cubicBezTo>
                      <a:pt x="760150" y="413041"/>
                      <a:pt x="762069" y="432226"/>
                      <a:pt x="765906" y="453808"/>
                    </a:cubicBezTo>
                    <a:cubicBezTo>
                      <a:pt x="756793" y="445655"/>
                      <a:pt x="755354" y="436542"/>
                      <a:pt x="751997" y="428389"/>
                    </a:cubicBezTo>
                    <a:cubicBezTo>
                      <a:pt x="720343" y="354049"/>
                      <a:pt x="686290" y="280669"/>
                      <a:pt x="626339" y="223595"/>
                    </a:cubicBezTo>
                    <a:cubicBezTo>
                      <a:pt x="600440" y="198655"/>
                      <a:pt x="570224" y="181869"/>
                      <a:pt x="532815" y="180430"/>
                    </a:cubicBezTo>
                    <a:cubicBezTo>
                      <a:pt x="524182" y="180430"/>
                      <a:pt x="517467" y="180430"/>
                      <a:pt x="515549" y="191461"/>
                    </a:cubicBezTo>
                    <a:cubicBezTo>
                      <a:pt x="498283" y="274434"/>
                      <a:pt x="444087" y="332467"/>
                      <a:pt x="382696" y="385224"/>
                    </a:cubicBezTo>
                    <a:cubicBezTo>
                      <a:pt x="313632" y="445175"/>
                      <a:pt x="235456" y="488340"/>
                      <a:pt x="145289" y="508963"/>
                    </a:cubicBezTo>
                    <a:cubicBezTo>
                      <a:pt x="109798" y="517117"/>
                      <a:pt x="100685" y="535822"/>
                      <a:pt x="116033" y="568915"/>
                    </a:cubicBezTo>
                    <a:cubicBezTo>
                      <a:pt x="141932" y="625029"/>
                      <a:pt x="161596" y="683062"/>
                      <a:pt x="175984" y="743014"/>
                    </a:cubicBezTo>
                    <a:cubicBezTo>
                      <a:pt x="176464" y="745891"/>
                      <a:pt x="176464" y="749249"/>
                      <a:pt x="173106" y="753565"/>
                    </a:cubicBezTo>
                    <a:cubicBezTo>
                      <a:pt x="166871" y="740616"/>
                      <a:pt x="161116" y="727666"/>
                      <a:pt x="154402" y="715196"/>
                    </a:cubicBezTo>
                    <a:cubicBezTo>
                      <a:pt x="147207" y="701767"/>
                      <a:pt x="140493" y="688338"/>
                      <a:pt x="131380" y="676348"/>
                    </a:cubicBezTo>
                    <a:cubicBezTo>
                      <a:pt x="112196" y="651408"/>
                      <a:pt x="102124" y="650928"/>
                      <a:pt x="62796" y="669154"/>
                    </a:cubicBezTo>
                    <a:cubicBezTo>
                      <a:pt x="28264" y="598171"/>
                      <a:pt x="6202" y="525270"/>
                      <a:pt x="926" y="445655"/>
                    </a:cubicBezTo>
                    <a:cubicBezTo>
                      <a:pt x="-10105" y="282107"/>
                      <a:pt x="78143" y="127673"/>
                      <a:pt x="226823" y="58129"/>
                    </a:cubicBezTo>
                    <a:cubicBezTo>
                      <a:pt x="294448" y="26954"/>
                      <a:pt x="363512" y="2015"/>
                      <a:pt x="439290" y="96"/>
                    </a:cubicBezTo>
                    <a:cubicBezTo>
                      <a:pt x="568306" y="-2781"/>
                      <a:pt x="661830" y="59088"/>
                      <a:pt x="732333" y="161725"/>
                    </a:cubicBezTo>
                    <a:cubicBezTo>
                      <a:pt x="769263" y="215921"/>
                      <a:pt x="795162" y="275873"/>
                      <a:pt x="816265" y="337742"/>
                    </a:cubicBezTo>
                    <a:cubicBezTo>
                      <a:pt x="817224" y="339661"/>
                      <a:pt x="815785" y="342538"/>
                      <a:pt x="815306" y="344457"/>
                    </a:cubicBezTo>
                    <a:close/>
                  </a:path>
                </a:pathLst>
              </a:custGeom>
              <a:solidFill>
                <a:srgbClr val="262421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88BB7E04-FDE1-41E7-85A3-6EED0CBE4F56}"/>
                  </a:ext>
                </a:extLst>
              </p:cNvPr>
              <p:cNvSpPr/>
              <p:nvPr/>
            </p:nvSpPr>
            <p:spPr>
              <a:xfrm>
                <a:off x="4726694" y="2286226"/>
                <a:ext cx="292098" cy="337646"/>
              </a:xfrm>
              <a:custGeom>
                <a:avLst/>
                <a:gdLst>
                  <a:gd name="connsiteX0" fmla="*/ 88263 w 292098"/>
                  <a:gd name="connsiteY0" fmla="*/ 337646 h 337646"/>
                  <a:gd name="connsiteX1" fmla="*/ 3852 w 292098"/>
                  <a:gd name="connsiteY1" fmla="*/ 97361 h 337646"/>
                  <a:gd name="connsiteX2" fmla="*/ 2413 w 292098"/>
                  <a:gd name="connsiteY2" fmla="*/ 71942 h 337646"/>
                  <a:gd name="connsiteX3" fmla="*/ 59966 w 292098"/>
                  <a:gd name="connsiteY3" fmla="*/ 21103 h 337646"/>
                  <a:gd name="connsiteX4" fmla="*/ 71956 w 292098"/>
                  <a:gd name="connsiteY4" fmla="*/ 0 h 337646"/>
                  <a:gd name="connsiteX5" fmla="*/ 207686 w 292098"/>
                  <a:gd name="connsiteY5" fmla="*/ 106953 h 337646"/>
                  <a:gd name="connsiteX6" fmla="*/ 292098 w 292098"/>
                  <a:gd name="connsiteY6" fmla="*/ 172660 h 337646"/>
                  <a:gd name="connsiteX7" fmla="*/ 239820 w 292098"/>
                  <a:gd name="connsiteY7" fmla="*/ 164986 h 337646"/>
                  <a:gd name="connsiteX8" fmla="*/ 196655 w 292098"/>
                  <a:gd name="connsiteY8" fmla="*/ 150598 h 337646"/>
                  <a:gd name="connsiteX9" fmla="*/ 168838 w 292098"/>
                  <a:gd name="connsiteY9" fmla="*/ 164986 h 337646"/>
                  <a:gd name="connsiteX10" fmla="*/ 88263 w 292098"/>
                  <a:gd name="connsiteY10" fmla="*/ 337646 h 337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2098" h="337646">
                    <a:moveTo>
                      <a:pt x="88263" y="337646"/>
                    </a:moveTo>
                    <a:cubicBezTo>
                      <a:pt x="82028" y="320860"/>
                      <a:pt x="22557" y="151557"/>
                      <a:pt x="3852" y="97361"/>
                    </a:cubicBezTo>
                    <a:cubicBezTo>
                      <a:pt x="974" y="89208"/>
                      <a:pt x="-2383" y="81054"/>
                      <a:pt x="2413" y="71942"/>
                    </a:cubicBezTo>
                    <a:cubicBezTo>
                      <a:pt x="17281" y="49880"/>
                      <a:pt x="40302" y="37410"/>
                      <a:pt x="59966" y="21103"/>
                    </a:cubicBezTo>
                    <a:cubicBezTo>
                      <a:pt x="67160" y="14868"/>
                      <a:pt x="72436" y="9592"/>
                      <a:pt x="71956" y="0"/>
                    </a:cubicBezTo>
                    <a:cubicBezTo>
                      <a:pt x="110325" y="45083"/>
                      <a:pt x="163562" y="70023"/>
                      <a:pt x="207686" y="106953"/>
                    </a:cubicBezTo>
                    <a:cubicBezTo>
                      <a:pt x="235024" y="129974"/>
                      <a:pt x="268597" y="145322"/>
                      <a:pt x="292098" y="172660"/>
                    </a:cubicBezTo>
                    <a:cubicBezTo>
                      <a:pt x="272914" y="182732"/>
                      <a:pt x="256607" y="170262"/>
                      <a:pt x="239820" y="164986"/>
                    </a:cubicBezTo>
                    <a:cubicBezTo>
                      <a:pt x="225432" y="160670"/>
                      <a:pt x="211523" y="154914"/>
                      <a:pt x="196655" y="150598"/>
                    </a:cubicBezTo>
                    <a:cubicBezTo>
                      <a:pt x="182267" y="146281"/>
                      <a:pt x="173634" y="151077"/>
                      <a:pt x="168838" y="164986"/>
                    </a:cubicBezTo>
                    <a:cubicBezTo>
                      <a:pt x="165001" y="177936"/>
                      <a:pt x="94018" y="326615"/>
                      <a:pt x="88263" y="337646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AE4D9BC-805E-4D28-BFA5-6B1E8C0272E0}"/>
                  </a:ext>
                </a:extLst>
              </p:cNvPr>
              <p:cNvSpPr/>
              <p:nvPr/>
            </p:nvSpPr>
            <p:spPr>
              <a:xfrm>
                <a:off x="5048048" y="2162752"/>
                <a:ext cx="251318" cy="277982"/>
              </a:xfrm>
              <a:custGeom>
                <a:avLst/>
                <a:gdLst>
                  <a:gd name="connsiteX0" fmla="*/ 235009 w 251318"/>
                  <a:gd name="connsiteY0" fmla="*/ 204529 h 277982"/>
                  <a:gd name="connsiteX1" fmla="*/ 249877 w 251318"/>
                  <a:gd name="connsiteY1" fmla="*/ 231387 h 277982"/>
                  <a:gd name="connsiteX2" fmla="*/ 239806 w 251318"/>
                  <a:gd name="connsiteY2" fmla="*/ 238581 h 277982"/>
                  <a:gd name="connsiteX3" fmla="*/ 117984 w 251318"/>
                  <a:gd name="connsiteY3" fmla="*/ 202131 h 277982"/>
                  <a:gd name="connsiteX4" fmla="*/ 70982 w 251318"/>
                  <a:gd name="connsiteY4" fmla="*/ 186783 h 277982"/>
                  <a:gd name="connsiteX5" fmla="*/ 42206 w 251318"/>
                  <a:gd name="connsiteY5" fmla="*/ 199732 h 277982"/>
                  <a:gd name="connsiteX6" fmla="*/ 15348 w 251318"/>
                  <a:gd name="connsiteY6" fmla="*/ 263041 h 277982"/>
                  <a:gd name="connsiteX7" fmla="*/ 0 w 251318"/>
                  <a:gd name="connsiteY7" fmla="*/ 277909 h 277982"/>
                  <a:gd name="connsiteX8" fmla="*/ 19664 w 251318"/>
                  <a:gd name="connsiteY8" fmla="*/ 7888 h 277982"/>
                  <a:gd name="connsiteX9" fmla="*/ 113668 w 251318"/>
                  <a:gd name="connsiteY9" fmla="*/ 214 h 277982"/>
                  <a:gd name="connsiteX10" fmla="*/ 134771 w 251318"/>
                  <a:gd name="connsiteY10" fmla="*/ 25154 h 277982"/>
                  <a:gd name="connsiteX11" fmla="*/ 212947 w 251318"/>
                  <a:gd name="connsiteY11" fmla="*/ 158486 h 277982"/>
                  <a:gd name="connsiteX12" fmla="*/ 235009 w 251318"/>
                  <a:gd name="connsiteY12" fmla="*/ 204529 h 27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1318" h="277982">
                    <a:moveTo>
                      <a:pt x="235009" y="204529"/>
                    </a:moveTo>
                    <a:cubicBezTo>
                      <a:pt x="240285" y="213162"/>
                      <a:pt x="246040" y="221795"/>
                      <a:pt x="249877" y="231387"/>
                    </a:cubicBezTo>
                    <a:cubicBezTo>
                      <a:pt x="255153" y="243857"/>
                      <a:pt x="244602" y="237622"/>
                      <a:pt x="239806" y="238581"/>
                    </a:cubicBezTo>
                    <a:cubicBezTo>
                      <a:pt x="196641" y="234744"/>
                      <a:pt x="157792" y="216999"/>
                      <a:pt x="117984" y="202131"/>
                    </a:cubicBezTo>
                    <a:cubicBezTo>
                      <a:pt x="102157" y="197334"/>
                      <a:pt x="85850" y="193977"/>
                      <a:pt x="70982" y="186783"/>
                    </a:cubicBezTo>
                    <a:cubicBezTo>
                      <a:pt x="56594" y="179589"/>
                      <a:pt x="47002" y="183426"/>
                      <a:pt x="42206" y="199732"/>
                    </a:cubicBezTo>
                    <a:cubicBezTo>
                      <a:pt x="35491" y="221795"/>
                      <a:pt x="22062" y="240979"/>
                      <a:pt x="15348" y="263041"/>
                    </a:cubicBezTo>
                    <a:cubicBezTo>
                      <a:pt x="12950" y="270235"/>
                      <a:pt x="11031" y="278868"/>
                      <a:pt x="0" y="277909"/>
                    </a:cubicBezTo>
                    <a:cubicBezTo>
                      <a:pt x="0" y="251051"/>
                      <a:pt x="18705" y="33787"/>
                      <a:pt x="19664" y="7888"/>
                    </a:cubicBezTo>
                    <a:cubicBezTo>
                      <a:pt x="51798" y="16521"/>
                      <a:pt x="82013" y="-2184"/>
                      <a:pt x="113668" y="214"/>
                    </a:cubicBezTo>
                    <a:cubicBezTo>
                      <a:pt x="124219" y="5490"/>
                      <a:pt x="129495" y="15562"/>
                      <a:pt x="134771" y="25154"/>
                    </a:cubicBezTo>
                    <a:cubicBezTo>
                      <a:pt x="159231" y="70717"/>
                      <a:pt x="186089" y="114362"/>
                      <a:pt x="212947" y="158486"/>
                    </a:cubicBezTo>
                    <a:cubicBezTo>
                      <a:pt x="222540" y="172395"/>
                      <a:pt x="230693" y="187263"/>
                      <a:pt x="235009" y="204529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C05B0D4-9853-4413-9F23-8574053298A1}"/>
                  </a:ext>
                </a:extLst>
              </p:cNvPr>
              <p:cNvSpPr/>
              <p:nvPr/>
            </p:nvSpPr>
            <p:spPr>
              <a:xfrm>
                <a:off x="4875388" y="2336161"/>
                <a:ext cx="321343" cy="270924"/>
              </a:xfrm>
              <a:custGeom>
                <a:avLst/>
                <a:gdLst>
                  <a:gd name="connsiteX0" fmla="*/ 172660 w 321343"/>
                  <a:gd name="connsiteY0" fmla="*/ 104020 h 270924"/>
                  <a:gd name="connsiteX1" fmla="*/ 210070 w 321343"/>
                  <a:gd name="connsiteY1" fmla="*/ 17211 h 270924"/>
                  <a:gd name="connsiteX2" fmla="*/ 237407 w 321343"/>
                  <a:gd name="connsiteY2" fmla="*/ 2822 h 270924"/>
                  <a:gd name="connsiteX3" fmla="*/ 292563 w 321343"/>
                  <a:gd name="connsiteY3" fmla="*/ 22007 h 270924"/>
                  <a:gd name="connsiteX4" fmla="*/ 321339 w 321343"/>
                  <a:gd name="connsiteY4" fmla="*/ 175482 h 270924"/>
                  <a:gd name="connsiteX5" fmla="*/ 126138 w 321343"/>
                  <a:gd name="connsiteY5" fmla="*/ 261812 h 270924"/>
                  <a:gd name="connsiteX6" fmla="*/ 101198 w 321343"/>
                  <a:gd name="connsiteY6" fmla="*/ 270925 h 270924"/>
                  <a:gd name="connsiteX7" fmla="*/ 23501 w 321343"/>
                  <a:gd name="connsiteY7" fmla="*/ 188911 h 270924"/>
                  <a:gd name="connsiteX8" fmla="*/ 0 w 321343"/>
                  <a:gd name="connsiteY8" fmla="*/ 151981 h 270924"/>
                  <a:gd name="connsiteX9" fmla="*/ 6235 w 321343"/>
                  <a:gd name="connsiteY9" fmla="*/ 134236 h 270924"/>
                  <a:gd name="connsiteX10" fmla="*/ 82493 w 321343"/>
                  <a:gd name="connsiteY10" fmla="*/ 104979 h 270924"/>
                  <a:gd name="connsiteX11" fmla="*/ 143883 w 321343"/>
                  <a:gd name="connsiteY11" fmla="*/ 123684 h 270924"/>
                  <a:gd name="connsiteX12" fmla="*/ 172660 w 321343"/>
                  <a:gd name="connsiteY12" fmla="*/ 104020 h 270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1343" h="270924">
                    <a:moveTo>
                      <a:pt x="172660" y="104020"/>
                    </a:moveTo>
                    <a:cubicBezTo>
                      <a:pt x="185130" y="75243"/>
                      <a:pt x="198559" y="46467"/>
                      <a:pt x="210070" y="17211"/>
                    </a:cubicBezTo>
                    <a:cubicBezTo>
                      <a:pt x="215825" y="2822"/>
                      <a:pt x="220621" y="-4372"/>
                      <a:pt x="237407" y="2822"/>
                    </a:cubicBezTo>
                    <a:cubicBezTo>
                      <a:pt x="255153" y="10496"/>
                      <a:pt x="274338" y="15772"/>
                      <a:pt x="292563" y="22007"/>
                    </a:cubicBezTo>
                    <a:cubicBezTo>
                      <a:pt x="299277" y="67570"/>
                      <a:pt x="315105" y="129919"/>
                      <a:pt x="321339" y="175482"/>
                    </a:cubicBezTo>
                    <a:cubicBezTo>
                      <a:pt x="322299" y="183156"/>
                      <a:pt x="173139" y="237832"/>
                      <a:pt x="126138" y="261812"/>
                    </a:cubicBezTo>
                    <a:cubicBezTo>
                      <a:pt x="117984" y="266129"/>
                      <a:pt x="109351" y="267568"/>
                      <a:pt x="101198" y="270925"/>
                    </a:cubicBezTo>
                    <a:cubicBezTo>
                      <a:pt x="69064" y="249342"/>
                      <a:pt x="48920" y="216729"/>
                      <a:pt x="23501" y="188911"/>
                    </a:cubicBezTo>
                    <a:cubicBezTo>
                      <a:pt x="13909" y="178360"/>
                      <a:pt x="0" y="169247"/>
                      <a:pt x="0" y="151981"/>
                    </a:cubicBezTo>
                    <a:cubicBezTo>
                      <a:pt x="1919" y="146226"/>
                      <a:pt x="4317" y="139991"/>
                      <a:pt x="6235" y="134236"/>
                    </a:cubicBezTo>
                    <a:cubicBezTo>
                      <a:pt x="25899" y="76682"/>
                      <a:pt x="16307" y="83877"/>
                      <a:pt x="82493" y="104979"/>
                    </a:cubicBezTo>
                    <a:cubicBezTo>
                      <a:pt x="102637" y="111694"/>
                      <a:pt x="122780" y="118888"/>
                      <a:pt x="143883" y="123684"/>
                    </a:cubicBezTo>
                    <a:cubicBezTo>
                      <a:pt x="165945" y="136154"/>
                      <a:pt x="167384" y="135195"/>
                      <a:pt x="172660" y="10402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9" name="Graphic 81">
                <a:extLst>
                  <a:ext uri="{FF2B5EF4-FFF2-40B4-BE49-F238E27FC236}">
                    <a16:creationId xmlns:a16="http://schemas.microsoft.com/office/drawing/2014/main" id="{4A2BBA58-E3EA-48BC-8A6A-D1549B1083FB}"/>
                  </a:ext>
                </a:extLst>
              </p:cNvPr>
              <p:cNvGrpSpPr/>
              <p:nvPr/>
            </p:nvGrpSpPr>
            <p:grpSpPr>
              <a:xfrm>
                <a:off x="4459237" y="2148216"/>
                <a:ext cx="1240734" cy="682719"/>
                <a:chOff x="6513334" y="1100345"/>
                <a:chExt cx="1240734" cy="682719"/>
              </a:xfrm>
              <a:solidFill>
                <a:srgbClr val="1B4760"/>
              </a:solidFill>
            </p:grpSpPr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EDFC052-3E54-430B-A0EF-3DC50DBD3AA0}"/>
                    </a:ext>
                  </a:extLst>
                </p:cNvPr>
                <p:cNvSpPr/>
                <p:nvPr/>
              </p:nvSpPr>
              <p:spPr>
                <a:xfrm>
                  <a:off x="7216292" y="1100345"/>
                  <a:ext cx="537776" cy="368702"/>
                </a:xfrm>
                <a:custGeom>
                  <a:avLst/>
                  <a:gdLst>
                    <a:gd name="connsiteX0" fmla="*/ 463304 w 592799"/>
                    <a:gd name="connsiteY0" fmla="*/ 64629 h 368702"/>
                    <a:gd name="connsiteX1" fmla="*/ 318941 w 592799"/>
                    <a:gd name="connsiteY1" fmla="*/ 3239 h 368702"/>
                    <a:gd name="connsiteX2" fmla="*/ 318941 w 592799"/>
                    <a:gd name="connsiteY2" fmla="*/ 3239 h 368702"/>
                    <a:gd name="connsiteX3" fmla="*/ 0 w 592799"/>
                    <a:gd name="connsiteY3" fmla="*/ 14270 h 368702"/>
                    <a:gd name="connsiteX4" fmla="*/ 132852 w 592799"/>
                    <a:gd name="connsiteY4" fmla="*/ 252637 h 368702"/>
                    <a:gd name="connsiteX5" fmla="*/ 6235 w 592799"/>
                    <a:gd name="connsiteY5" fmla="*/ 209951 h 368702"/>
                    <a:gd name="connsiteX6" fmla="*/ 19184 w 592799"/>
                    <a:gd name="connsiteY6" fmla="*/ 368702 h 368702"/>
                    <a:gd name="connsiteX7" fmla="*/ 208151 w 592799"/>
                    <a:gd name="connsiteY7" fmla="*/ 306353 h 368702"/>
                    <a:gd name="connsiteX8" fmla="*/ 208151 w 592799"/>
                    <a:gd name="connsiteY8" fmla="*/ 306353 h 368702"/>
                    <a:gd name="connsiteX9" fmla="*/ 384169 w 592799"/>
                    <a:gd name="connsiteY9" fmla="*/ 262708 h 368702"/>
                    <a:gd name="connsiteX10" fmla="*/ 592799 w 592799"/>
                    <a:gd name="connsiteY10" fmla="*/ 223380 h 368702"/>
                    <a:gd name="connsiteX11" fmla="*/ 463304 w 592799"/>
                    <a:gd name="connsiteY11" fmla="*/ 64629 h 368702"/>
                    <a:gd name="connsiteX0" fmla="*/ 463304 w 592799"/>
                    <a:gd name="connsiteY0" fmla="*/ 64629 h 368702"/>
                    <a:gd name="connsiteX1" fmla="*/ 318941 w 592799"/>
                    <a:gd name="connsiteY1" fmla="*/ 3239 h 368702"/>
                    <a:gd name="connsiteX2" fmla="*/ 318941 w 592799"/>
                    <a:gd name="connsiteY2" fmla="*/ 3239 h 368702"/>
                    <a:gd name="connsiteX3" fmla="*/ 0 w 592799"/>
                    <a:gd name="connsiteY3" fmla="*/ 14270 h 368702"/>
                    <a:gd name="connsiteX4" fmla="*/ 132852 w 592799"/>
                    <a:gd name="connsiteY4" fmla="*/ 252637 h 368702"/>
                    <a:gd name="connsiteX5" fmla="*/ 6235 w 592799"/>
                    <a:gd name="connsiteY5" fmla="*/ 209951 h 368702"/>
                    <a:gd name="connsiteX6" fmla="*/ 19184 w 592799"/>
                    <a:gd name="connsiteY6" fmla="*/ 368702 h 368702"/>
                    <a:gd name="connsiteX7" fmla="*/ 208151 w 592799"/>
                    <a:gd name="connsiteY7" fmla="*/ 306353 h 368702"/>
                    <a:gd name="connsiteX8" fmla="*/ 208151 w 592799"/>
                    <a:gd name="connsiteY8" fmla="*/ 306353 h 368702"/>
                    <a:gd name="connsiteX9" fmla="*/ 592799 w 592799"/>
                    <a:gd name="connsiteY9" fmla="*/ 223380 h 368702"/>
                    <a:gd name="connsiteX10" fmla="*/ 463304 w 592799"/>
                    <a:gd name="connsiteY10" fmla="*/ 64629 h 368702"/>
                    <a:gd name="connsiteX0" fmla="*/ 463304 w 592799"/>
                    <a:gd name="connsiteY0" fmla="*/ 64629 h 368702"/>
                    <a:gd name="connsiteX1" fmla="*/ 318941 w 592799"/>
                    <a:gd name="connsiteY1" fmla="*/ 3239 h 368702"/>
                    <a:gd name="connsiteX2" fmla="*/ 318941 w 592799"/>
                    <a:gd name="connsiteY2" fmla="*/ 3239 h 368702"/>
                    <a:gd name="connsiteX3" fmla="*/ 0 w 592799"/>
                    <a:gd name="connsiteY3" fmla="*/ 14270 h 368702"/>
                    <a:gd name="connsiteX4" fmla="*/ 132852 w 592799"/>
                    <a:gd name="connsiteY4" fmla="*/ 252637 h 368702"/>
                    <a:gd name="connsiteX5" fmla="*/ 6235 w 592799"/>
                    <a:gd name="connsiteY5" fmla="*/ 209951 h 368702"/>
                    <a:gd name="connsiteX6" fmla="*/ 19184 w 592799"/>
                    <a:gd name="connsiteY6" fmla="*/ 368702 h 368702"/>
                    <a:gd name="connsiteX7" fmla="*/ 208151 w 592799"/>
                    <a:gd name="connsiteY7" fmla="*/ 306353 h 368702"/>
                    <a:gd name="connsiteX8" fmla="*/ 592799 w 592799"/>
                    <a:gd name="connsiteY8" fmla="*/ 223380 h 368702"/>
                    <a:gd name="connsiteX9" fmla="*/ 463304 w 592799"/>
                    <a:gd name="connsiteY9" fmla="*/ 64629 h 368702"/>
                    <a:gd name="connsiteX0" fmla="*/ 463304 w 592799"/>
                    <a:gd name="connsiteY0" fmla="*/ 64629 h 368702"/>
                    <a:gd name="connsiteX1" fmla="*/ 318941 w 592799"/>
                    <a:gd name="connsiteY1" fmla="*/ 3239 h 368702"/>
                    <a:gd name="connsiteX2" fmla="*/ 318941 w 592799"/>
                    <a:gd name="connsiteY2" fmla="*/ 3239 h 368702"/>
                    <a:gd name="connsiteX3" fmla="*/ 0 w 592799"/>
                    <a:gd name="connsiteY3" fmla="*/ 14270 h 368702"/>
                    <a:gd name="connsiteX4" fmla="*/ 132852 w 592799"/>
                    <a:gd name="connsiteY4" fmla="*/ 252637 h 368702"/>
                    <a:gd name="connsiteX5" fmla="*/ 6235 w 592799"/>
                    <a:gd name="connsiteY5" fmla="*/ 209951 h 368702"/>
                    <a:gd name="connsiteX6" fmla="*/ 19184 w 592799"/>
                    <a:gd name="connsiteY6" fmla="*/ 368702 h 368702"/>
                    <a:gd name="connsiteX7" fmla="*/ 592799 w 592799"/>
                    <a:gd name="connsiteY7" fmla="*/ 223380 h 368702"/>
                    <a:gd name="connsiteX8" fmla="*/ 463304 w 592799"/>
                    <a:gd name="connsiteY8" fmla="*/ 64629 h 368702"/>
                    <a:gd name="connsiteX0" fmla="*/ 463304 w 542300"/>
                    <a:gd name="connsiteY0" fmla="*/ 64629 h 368702"/>
                    <a:gd name="connsiteX1" fmla="*/ 318941 w 542300"/>
                    <a:gd name="connsiteY1" fmla="*/ 3239 h 368702"/>
                    <a:gd name="connsiteX2" fmla="*/ 318941 w 542300"/>
                    <a:gd name="connsiteY2" fmla="*/ 3239 h 368702"/>
                    <a:gd name="connsiteX3" fmla="*/ 0 w 542300"/>
                    <a:gd name="connsiteY3" fmla="*/ 14270 h 368702"/>
                    <a:gd name="connsiteX4" fmla="*/ 132852 w 542300"/>
                    <a:gd name="connsiteY4" fmla="*/ 252637 h 368702"/>
                    <a:gd name="connsiteX5" fmla="*/ 6235 w 542300"/>
                    <a:gd name="connsiteY5" fmla="*/ 209951 h 368702"/>
                    <a:gd name="connsiteX6" fmla="*/ 19184 w 542300"/>
                    <a:gd name="connsiteY6" fmla="*/ 368702 h 368702"/>
                    <a:gd name="connsiteX7" fmla="*/ 542300 w 542300"/>
                    <a:gd name="connsiteY7" fmla="*/ 163854 h 368702"/>
                    <a:gd name="connsiteX8" fmla="*/ 463304 w 542300"/>
                    <a:gd name="connsiteY8" fmla="*/ 64629 h 368702"/>
                    <a:gd name="connsiteX0" fmla="*/ 463304 w 537776"/>
                    <a:gd name="connsiteY0" fmla="*/ 64629 h 368702"/>
                    <a:gd name="connsiteX1" fmla="*/ 318941 w 537776"/>
                    <a:gd name="connsiteY1" fmla="*/ 3239 h 368702"/>
                    <a:gd name="connsiteX2" fmla="*/ 318941 w 537776"/>
                    <a:gd name="connsiteY2" fmla="*/ 3239 h 368702"/>
                    <a:gd name="connsiteX3" fmla="*/ 0 w 537776"/>
                    <a:gd name="connsiteY3" fmla="*/ 14270 h 368702"/>
                    <a:gd name="connsiteX4" fmla="*/ 132852 w 537776"/>
                    <a:gd name="connsiteY4" fmla="*/ 252637 h 368702"/>
                    <a:gd name="connsiteX5" fmla="*/ 6235 w 537776"/>
                    <a:gd name="connsiteY5" fmla="*/ 209951 h 368702"/>
                    <a:gd name="connsiteX6" fmla="*/ 19184 w 537776"/>
                    <a:gd name="connsiteY6" fmla="*/ 368702 h 368702"/>
                    <a:gd name="connsiteX7" fmla="*/ 537776 w 537776"/>
                    <a:gd name="connsiteY7" fmla="*/ 153304 h 368702"/>
                    <a:gd name="connsiteX8" fmla="*/ 463304 w 537776"/>
                    <a:gd name="connsiteY8" fmla="*/ 64629 h 368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7776" h="368702">
                      <a:moveTo>
                        <a:pt x="463304" y="64629"/>
                      </a:moveTo>
                      <a:cubicBezTo>
                        <a:pt x="424456" y="20984"/>
                        <a:pt x="374576" y="6116"/>
                        <a:pt x="318941" y="3239"/>
                      </a:cubicBezTo>
                      <a:lnTo>
                        <a:pt x="318941" y="3239"/>
                      </a:lnTo>
                      <a:cubicBezTo>
                        <a:pt x="311268" y="-3955"/>
                        <a:pt x="35971" y="1320"/>
                        <a:pt x="0" y="14270"/>
                      </a:cubicBezTo>
                      <a:cubicBezTo>
                        <a:pt x="35491" y="81895"/>
                        <a:pt x="126138" y="240646"/>
                        <a:pt x="132852" y="252637"/>
                      </a:cubicBezTo>
                      <a:cubicBezTo>
                        <a:pt x="129975" y="247361"/>
                        <a:pt x="42686" y="222901"/>
                        <a:pt x="6235" y="209951"/>
                      </a:cubicBezTo>
                      <a:cubicBezTo>
                        <a:pt x="-4796" y="222901"/>
                        <a:pt x="13909" y="329374"/>
                        <a:pt x="19184" y="368702"/>
                      </a:cubicBezTo>
                      <a:lnTo>
                        <a:pt x="537776" y="153304"/>
                      </a:lnTo>
                      <a:cubicBezTo>
                        <a:pt x="498928" y="96231"/>
                        <a:pt x="508867" y="115468"/>
                        <a:pt x="463304" y="6462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74595A85-6242-4B01-84E0-682AC425BA5E}"/>
                    </a:ext>
                  </a:extLst>
                </p:cNvPr>
                <p:cNvSpPr/>
                <p:nvPr/>
              </p:nvSpPr>
              <p:spPr>
                <a:xfrm>
                  <a:off x="6513334" y="1308761"/>
                  <a:ext cx="517349" cy="474303"/>
                </a:xfrm>
                <a:custGeom>
                  <a:avLst/>
                  <a:gdLst>
                    <a:gd name="connsiteX0" fmla="*/ 416151 w 517349"/>
                    <a:gd name="connsiteY0" fmla="*/ 131030 h 551177"/>
                    <a:gd name="connsiteX1" fmla="*/ 352363 w 517349"/>
                    <a:gd name="connsiteY1" fmla="*/ 237504 h 551177"/>
                    <a:gd name="connsiteX2" fmla="*/ 270349 w 517349"/>
                    <a:gd name="connsiteY2" fmla="*/ 1535 h 551177"/>
                    <a:gd name="connsiteX3" fmla="*/ 266033 w 517349"/>
                    <a:gd name="connsiteY3" fmla="*/ 97 h 551177"/>
                    <a:gd name="connsiteX4" fmla="*/ 138936 w 517349"/>
                    <a:gd name="connsiteY4" fmla="*/ 121438 h 551177"/>
                    <a:gd name="connsiteX5" fmla="*/ 138936 w 517349"/>
                    <a:gd name="connsiteY5" fmla="*/ 121438 h 551177"/>
                    <a:gd name="connsiteX6" fmla="*/ 27187 w 517349"/>
                    <a:gd name="connsiteY6" fmla="*/ 260525 h 551177"/>
                    <a:gd name="connsiteX7" fmla="*/ 2247 w 517349"/>
                    <a:gd name="connsiteY7" fmla="*/ 365081 h 551177"/>
                    <a:gd name="connsiteX8" fmla="*/ 34381 w 517349"/>
                    <a:gd name="connsiteY8" fmla="*/ 551170 h 551177"/>
                    <a:gd name="connsiteX9" fmla="*/ 210878 w 517349"/>
                    <a:gd name="connsiteY9" fmla="*/ 426471 h 551177"/>
                    <a:gd name="connsiteX10" fmla="*/ 393130 w 517349"/>
                    <a:gd name="connsiteY10" fmla="*/ 313762 h 551177"/>
                    <a:gd name="connsiteX11" fmla="*/ 393130 w 517349"/>
                    <a:gd name="connsiteY11" fmla="*/ 313762 h 551177"/>
                    <a:gd name="connsiteX12" fmla="*/ 517349 w 517349"/>
                    <a:gd name="connsiteY12" fmla="*/ 250454 h 551177"/>
                    <a:gd name="connsiteX13" fmla="*/ 416151 w 517349"/>
                    <a:gd name="connsiteY13" fmla="*/ 131030 h 551177"/>
                    <a:gd name="connsiteX0" fmla="*/ 416151 w 517349"/>
                    <a:gd name="connsiteY0" fmla="*/ 131030 h 551170"/>
                    <a:gd name="connsiteX1" fmla="*/ 352363 w 517349"/>
                    <a:gd name="connsiteY1" fmla="*/ 237504 h 551170"/>
                    <a:gd name="connsiteX2" fmla="*/ 270349 w 517349"/>
                    <a:gd name="connsiteY2" fmla="*/ 1535 h 551170"/>
                    <a:gd name="connsiteX3" fmla="*/ 266033 w 517349"/>
                    <a:gd name="connsiteY3" fmla="*/ 97 h 551170"/>
                    <a:gd name="connsiteX4" fmla="*/ 138936 w 517349"/>
                    <a:gd name="connsiteY4" fmla="*/ 121438 h 551170"/>
                    <a:gd name="connsiteX5" fmla="*/ 138936 w 517349"/>
                    <a:gd name="connsiteY5" fmla="*/ 121438 h 551170"/>
                    <a:gd name="connsiteX6" fmla="*/ 27187 w 517349"/>
                    <a:gd name="connsiteY6" fmla="*/ 260525 h 551170"/>
                    <a:gd name="connsiteX7" fmla="*/ 2247 w 517349"/>
                    <a:gd name="connsiteY7" fmla="*/ 365081 h 551170"/>
                    <a:gd name="connsiteX8" fmla="*/ 34381 w 517349"/>
                    <a:gd name="connsiteY8" fmla="*/ 551170 h 551170"/>
                    <a:gd name="connsiteX9" fmla="*/ 393130 w 517349"/>
                    <a:gd name="connsiteY9" fmla="*/ 313762 h 551170"/>
                    <a:gd name="connsiteX10" fmla="*/ 393130 w 517349"/>
                    <a:gd name="connsiteY10" fmla="*/ 313762 h 551170"/>
                    <a:gd name="connsiteX11" fmla="*/ 517349 w 517349"/>
                    <a:gd name="connsiteY11" fmla="*/ 250454 h 551170"/>
                    <a:gd name="connsiteX12" fmla="*/ 416151 w 517349"/>
                    <a:gd name="connsiteY12" fmla="*/ 131030 h 551170"/>
                    <a:gd name="connsiteX0" fmla="*/ 416151 w 517349"/>
                    <a:gd name="connsiteY0" fmla="*/ 131030 h 551170"/>
                    <a:gd name="connsiteX1" fmla="*/ 352363 w 517349"/>
                    <a:gd name="connsiteY1" fmla="*/ 237504 h 551170"/>
                    <a:gd name="connsiteX2" fmla="*/ 270349 w 517349"/>
                    <a:gd name="connsiteY2" fmla="*/ 1535 h 551170"/>
                    <a:gd name="connsiteX3" fmla="*/ 266033 w 517349"/>
                    <a:gd name="connsiteY3" fmla="*/ 97 h 551170"/>
                    <a:gd name="connsiteX4" fmla="*/ 138936 w 517349"/>
                    <a:gd name="connsiteY4" fmla="*/ 121438 h 551170"/>
                    <a:gd name="connsiteX5" fmla="*/ 138936 w 517349"/>
                    <a:gd name="connsiteY5" fmla="*/ 121438 h 551170"/>
                    <a:gd name="connsiteX6" fmla="*/ 27187 w 517349"/>
                    <a:gd name="connsiteY6" fmla="*/ 260525 h 551170"/>
                    <a:gd name="connsiteX7" fmla="*/ 2247 w 517349"/>
                    <a:gd name="connsiteY7" fmla="*/ 365081 h 551170"/>
                    <a:gd name="connsiteX8" fmla="*/ 34381 w 517349"/>
                    <a:gd name="connsiteY8" fmla="*/ 551170 h 551170"/>
                    <a:gd name="connsiteX9" fmla="*/ 393130 w 517349"/>
                    <a:gd name="connsiteY9" fmla="*/ 313762 h 551170"/>
                    <a:gd name="connsiteX10" fmla="*/ 517349 w 517349"/>
                    <a:gd name="connsiteY10" fmla="*/ 250454 h 551170"/>
                    <a:gd name="connsiteX11" fmla="*/ 416151 w 517349"/>
                    <a:gd name="connsiteY11" fmla="*/ 131030 h 551170"/>
                    <a:gd name="connsiteX0" fmla="*/ 416151 w 517349"/>
                    <a:gd name="connsiteY0" fmla="*/ 131030 h 551170"/>
                    <a:gd name="connsiteX1" fmla="*/ 352363 w 517349"/>
                    <a:gd name="connsiteY1" fmla="*/ 237504 h 551170"/>
                    <a:gd name="connsiteX2" fmla="*/ 270349 w 517349"/>
                    <a:gd name="connsiteY2" fmla="*/ 1535 h 551170"/>
                    <a:gd name="connsiteX3" fmla="*/ 266033 w 517349"/>
                    <a:gd name="connsiteY3" fmla="*/ 97 h 551170"/>
                    <a:gd name="connsiteX4" fmla="*/ 138936 w 517349"/>
                    <a:gd name="connsiteY4" fmla="*/ 121438 h 551170"/>
                    <a:gd name="connsiteX5" fmla="*/ 138936 w 517349"/>
                    <a:gd name="connsiteY5" fmla="*/ 121438 h 551170"/>
                    <a:gd name="connsiteX6" fmla="*/ 27187 w 517349"/>
                    <a:gd name="connsiteY6" fmla="*/ 260525 h 551170"/>
                    <a:gd name="connsiteX7" fmla="*/ 2247 w 517349"/>
                    <a:gd name="connsiteY7" fmla="*/ 365081 h 551170"/>
                    <a:gd name="connsiteX8" fmla="*/ 34381 w 517349"/>
                    <a:gd name="connsiteY8" fmla="*/ 551170 h 551170"/>
                    <a:gd name="connsiteX9" fmla="*/ 517349 w 517349"/>
                    <a:gd name="connsiteY9" fmla="*/ 250454 h 551170"/>
                    <a:gd name="connsiteX10" fmla="*/ 416151 w 517349"/>
                    <a:gd name="connsiteY10" fmla="*/ 131030 h 551170"/>
                    <a:gd name="connsiteX0" fmla="*/ 416151 w 517349"/>
                    <a:gd name="connsiteY0" fmla="*/ 131030 h 487115"/>
                    <a:gd name="connsiteX1" fmla="*/ 352363 w 517349"/>
                    <a:gd name="connsiteY1" fmla="*/ 237504 h 487115"/>
                    <a:gd name="connsiteX2" fmla="*/ 270349 w 517349"/>
                    <a:gd name="connsiteY2" fmla="*/ 1535 h 487115"/>
                    <a:gd name="connsiteX3" fmla="*/ 266033 w 517349"/>
                    <a:gd name="connsiteY3" fmla="*/ 97 h 487115"/>
                    <a:gd name="connsiteX4" fmla="*/ 138936 w 517349"/>
                    <a:gd name="connsiteY4" fmla="*/ 121438 h 487115"/>
                    <a:gd name="connsiteX5" fmla="*/ 138936 w 517349"/>
                    <a:gd name="connsiteY5" fmla="*/ 121438 h 487115"/>
                    <a:gd name="connsiteX6" fmla="*/ 27187 w 517349"/>
                    <a:gd name="connsiteY6" fmla="*/ 260525 h 487115"/>
                    <a:gd name="connsiteX7" fmla="*/ 2247 w 517349"/>
                    <a:gd name="connsiteY7" fmla="*/ 365081 h 487115"/>
                    <a:gd name="connsiteX8" fmla="*/ 38140 w 517349"/>
                    <a:gd name="connsiteY8" fmla="*/ 487115 h 487115"/>
                    <a:gd name="connsiteX9" fmla="*/ 517349 w 517349"/>
                    <a:gd name="connsiteY9" fmla="*/ 250454 h 487115"/>
                    <a:gd name="connsiteX10" fmla="*/ 416151 w 517349"/>
                    <a:gd name="connsiteY10" fmla="*/ 131030 h 487115"/>
                    <a:gd name="connsiteX0" fmla="*/ 416151 w 517349"/>
                    <a:gd name="connsiteY0" fmla="*/ 131030 h 487115"/>
                    <a:gd name="connsiteX1" fmla="*/ 352363 w 517349"/>
                    <a:gd name="connsiteY1" fmla="*/ 237504 h 487115"/>
                    <a:gd name="connsiteX2" fmla="*/ 270349 w 517349"/>
                    <a:gd name="connsiteY2" fmla="*/ 1535 h 487115"/>
                    <a:gd name="connsiteX3" fmla="*/ 266033 w 517349"/>
                    <a:gd name="connsiteY3" fmla="*/ 97 h 487115"/>
                    <a:gd name="connsiteX4" fmla="*/ 138936 w 517349"/>
                    <a:gd name="connsiteY4" fmla="*/ 121438 h 487115"/>
                    <a:gd name="connsiteX5" fmla="*/ 138936 w 517349"/>
                    <a:gd name="connsiteY5" fmla="*/ 121438 h 487115"/>
                    <a:gd name="connsiteX6" fmla="*/ 27187 w 517349"/>
                    <a:gd name="connsiteY6" fmla="*/ 260525 h 487115"/>
                    <a:gd name="connsiteX7" fmla="*/ 2247 w 517349"/>
                    <a:gd name="connsiteY7" fmla="*/ 365081 h 487115"/>
                    <a:gd name="connsiteX8" fmla="*/ 38140 w 517349"/>
                    <a:gd name="connsiteY8" fmla="*/ 487115 h 487115"/>
                    <a:gd name="connsiteX9" fmla="*/ 517349 w 517349"/>
                    <a:gd name="connsiteY9" fmla="*/ 250454 h 487115"/>
                    <a:gd name="connsiteX10" fmla="*/ 416151 w 517349"/>
                    <a:gd name="connsiteY10" fmla="*/ 131030 h 487115"/>
                    <a:gd name="connsiteX0" fmla="*/ 416151 w 517349"/>
                    <a:gd name="connsiteY0" fmla="*/ 131030 h 487115"/>
                    <a:gd name="connsiteX1" fmla="*/ 352363 w 517349"/>
                    <a:gd name="connsiteY1" fmla="*/ 237504 h 487115"/>
                    <a:gd name="connsiteX2" fmla="*/ 270349 w 517349"/>
                    <a:gd name="connsiteY2" fmla="*/ 1535 h 487115"/>
                    <a:gd name="connsiteX3" fmla="*/ 266033 w 517349"/>
                    <a:gd name="connsiteY3" fmla="*/ 97 h 487115"/>
                    <a:gd name="connsiteX4" fmla="*/ 138936 w 517349"/>
                    <a:gd name="connsiteY4" fmla="*/ 121438 h 487115"/>
                    <a:gd name="connsiteX5" fmla="*/ 138936 w 517349"/>
                    <a:gd name="connsiteY5" fmla="*/ 121438 h 487115"/>
                    <a:gd name="connsiteX6" fmla="*/ 27187 w 517349"/>
                    <a:gd name="connsiteY6" fmla="*/ 260525 h 487115"/>
                    <a:gd name="connsiteX7" fmla="*/ 2247 w 517349"/>
                    <a:gd name="connsiteY7" fmla="*/ 365081 h 487115"/>
                    <a:gd name="connsiteX8" fmla="*/ 38140 w 517349"/>
                    <a:gd name="connsiteY8" fmla="*/ 487115 h 487115"/>
                    <a:gd name="connsiteX9" fmla="*/ 517349 w 517349"/>
                    <a:gd name="connsiteY9" fmla="*/ 250454 h 487115"/>
                    <a:gd name="connsiteX10" fmla="*/ 416151 w 517349"/>
                    <a:gd name="connsiteY10" fmla="*/ 131030 h 487115"/>
                    <a:gd name="connsiteX0" fmla="*/ 416151 w 517349"/>
                    <a:gd name="connsiteY0" fmla="*/ 131030 h 474303"/>
                    <a:gd name="connsiteX1" fmla="*/ 352363 w 517349"/>
                    <a:gd name="connsiteY1" fmla="*/ 237504 h 474303"/>
                    <a:gd name="connsiteX2" fmla="*/ 270349 w 517349"/>
                    <a:gd name="connsiteY2" fmla="*/ 1535 h 474303"/>
                    <a:gd name="connsiteX3" fmla="*/ 266033 w 517349"/>
                    <a:gd name="connsiteY3" fmla="*/ 97 h 474303"/>
                    <a:gd name="connsiteX4" fmla="*/ 138936 w 517349"/>
                    <a:gd name="connsiteY4" fmla="*/ 121438 h 474303"/>
                    <a:gd name="connsiteX5" fmla="*/ 138936 w 517349"/>
                    <a:gd name="connsiteY5" fmla="*/ 121438 h 474303"/>
                    <a:gd name="connsiteX6" fmla="*/ 27187 w 517349"/>
                    <a:gd name="connsiteY6" fmla="*/ 260525 h 474303"/>
                    <a:gd name="connsiteX7" fmla="*/ 2247 w 517349"/>
                    <a:gd name="connsiteY7" fmla="*/ 365081 h 474303"/>
                    <a:gd name="connsiteX8" fmla="*/ 38891 w 517349"/>
                    <a:gd name="connsiteY8" fmla="*/ 474303 h 474303"/>
                    <a:gd name="connsiteX9" fmla="*/ 517349 w 517349"/>
                    <a:gd name="connsiteY9" fmla="*/ 250454 h 474303"/>
                    <a:gd name="connsiteX10" fmla="*/ 416151 w 517349"/>
                    <a:gd name="connsiteY10" fmla="*/ 131030 h 47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17349" h="474303">
                      <a:moveTo>
                        <a:pt x="416151" y="131030"/>
                      </a:moveTo>
                      <a:cubicBezTo>
                        <a:pt x="397446" y="165083"/>
                        <a:pt x="356200" y="255250"/>
                        <a:pt x="352363" y="237504"/>
                      </a:cubicBezTo>
                      <a:cubicBezTo>
                        <a:pt x="350445" y="229830"/>
                        <a:pt x="295289" y="71559"/>
                        <a:pt x="270349" y="1535"/>
                      </a:cubicBezTo>
                      <a:cubicBezTo>
                        <a:pt x="268911" y="1056"/>
                        <a:pt x="266513" y="-383"/>
                        <a:pt x="266033" y="97"/>
                      </a:cubicBezTo>
                      <a:cubicBezTo>
                        <a:pt x="222388" y="39425"/>
                        <a:pt x="138936" y="121438"/>
                        <a:pt x="138936" y="121438"/>
                      </a:cubicBezTo>
                      <a:lnTo>
                        <a:pt x="138936" y="121438"/>
                      </a:lnTo>
                      <a:cubicBezTo>
                        <a:pt x="95292" y="162685"/>
                        <a:pt x="56923" y="208248"/>
                        <a:pt x="27187" y="260525"/>
                      </a:cubicBezTo>
                      <a:cubicBezTo>
                        <a:pt x="9441" y="292180"/>
                        <a:pt x="-5906" y="324793"/>
                        <a:pt x="2247" y="365081"/>
                      </a:cubicBezTo>
                      <a:cubicBezTo>
                        <a:pt x="15196" y="426471"/>
                        <a:pt x="28340" y="411953"/>
                        <a:pt x="38891" y="474303"/>
                      </a:cubicBezTo>
                      <a:cubicBezTo>
                        <a:pt x="207628" y="400928"/>
                        <a:pt x="392678" y="309182"/>
                        <a:pt x="517349" y="250454"/>
                      </a:cubicBezTo>
                      <a:cubicBezTo>
                        <a:pt x="486174" y="208248"/>
                        <a:pt x="449724" y="170838"/>
                        <a:pt x="416151" y="13103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0B75724-9E30-425C-AEBD-AB43C631B8EE}"/>
                </a:ext>
              </a:extLst>
            </p:cNvPr>
            <p:cNvGrpSpPr/>
            <p:nvPr/>
          </p:nvGrpSpPr>
          <p:grpSpPr>
            <a:xfrm rot="20336359">
              <a:off x="5665474" y="4813033"/>
              <a:ext cx="1579167" cy="1571188"/>
              <a:chOff x="6563621" y="1067070"/>
              <a:chExt cx="1784090" cy="1775075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CCB0364-2ADB-4880-8F85-B96B2404AAF3}"/>
                  </a:ext>
                </a:extLst>
              </p:cNvPr>
              <p:cNvSpPr/>
              <p:nvPr/>
            </p:nvSpPr>
            <p:spPr>
              <a:xfrm>
                <a:off x="6722504" y="1067070"/>
                <a:ext cx="1625207" cy="1083905"/>
              </a:xfrm>
              <a:custGeom>
                <a:avLst/>
                <a:gdLst>
                  <a:gd name="connsiteX0" fmla="*/ 1433423 w 1625207"/>
                  <a:gd name="connsiteY0" fmla="*/ 1036904 h 1083905"/>
                  <a:gd name="connsiteX1" fmla="*/ 1366278 w 1625207"/>
                  <a:gd name="connsiteY1" fmla="*/ 941461 h 1083905"/>
                  <a:gd name="connsiteX2" fmla="*/ 1389779 w 1625207"/>
                  <a:gd name="connsiteY2" fmla="*/ 782710 h 1083905"/>
                  <a:gd name="connsiteX3" fmla="*/ 1412320 w 1625207"/>
                  <a:gd name="connsiteY3" fmla="*/ 671440 h 1083905"/>
                  <a:gd name="connsiteX4" fmla="*/ 1388340 w 1625207"/>
                  <a:gd name="connsiteY4" fmla="*/ 624918 h 1083905"/>
                  <a:gd name="connsiteX5" fmla="*/ 1345654 w 1625207"/>
                  <a:gd name="connsiteY5" fmla="*/ 645062 h 1083905"/>
                  <a:gd name="connsiteX6" fmla="*/ 1045418 w 1625207"/>
                  <a:gd name="connsiteY6" fmla="*/ 1045537 h 1083905"/>
                  <a:gd name="connsiteX7" fmla="*/ 923117 w 1625207"/>
                  <a:gd name="connsiteY7" fmla="*/ 1083906 h 1083905"/>
                  <a:gd name="connsiteX8" fmla="*/ 936546 w 1625207"/>
                  <a:gd name="connsiteY8" fmla="*/ 1060884 h 1083905"/>
                  <a:gd name="connsiteX9" fmla="*/ 1024795 w 1625207"/>
                  <a:gd name="connsiteY9" fmla="*/ 973595 h 1083905"/>
                  <a:gd name="connsiteX10" fmla="*/ 1060766 w 1625207"/>
                  <a:gd name="connsiteY10" fmla="*/ 952013 h 1083905"/>
                  <a:gd name="connsiteX11" fmla="*/ 1184025 w 1625207"/>
                  <a:gd name="connsiteY11" fmla="*/ 773597 h 1083905"/>
                  <a:gd name="connsiteX12" fmla="*/ 1133666 w 1625207"/>
                  <a:gd name="connsiteY12" fmla="*/ 703095 h 1083905"/>
                  <a:gd name="connsiteX13" fmla="*/ 1105849 w 1625207"/>
                  <a:gd name="connsiteY13" fmla="*/ 689186 h 1083905"/>
                  <a:gd name="connsiteX14" fmla="*/ 1084746 w 1625207"/>
                  <a:gd name="connsiteY14" fmla="*/ 659450 h 1083905"/>
                  <a:gd name="connsiteX15" fmla="*/ 1072756 w 1625207"/>
                  <a:gd name="connsiteY15" fmla="*/ 561130 h 1083905"/>
                  <a:gd name="connsiteX16" fmla="*/ 1046857 w 1625207"/>
                  <a:gd name="connsiteY16" fmla="*/ 604295 h 1083905"/>
                  <a:gd name="connsiteX17" fmla="*/ 1009447 w 1625207"/>
                  <a:gd name="connsiteY17" fmla="*/ 616765 h 1083905"/>
                  <a:gd name="connsiteX18" fmla="*/ 936067 w 1625207"/>
                  <a:gd name="connsiteY18" fmla="*/ 587029 h 1083905"/>
                  <a:gd name="connsiteX19" fmla="*/ 915443 w 1625207"/>
                  <a:gd name="connsiteY19" fmla="*/ 552976 h 1083905"/>
                  <a:gd name="connsiteX20" fmla="*/ 924556 w 1625207"/>
                  <a:gd name="connsiteY20" fmla="*/ 485831 h 1083905"/>
                  <a:gd name="connsiteX21" fmla="*/ 899616 w 1625207"/>
                  <a:gd name="connsiteY21" fmla="*/ 548180 h 1083905"/>
                  <a:gd name="connsiteX22" fmla="*/ 866523 w 1625207"/>
                  <a:gd name="connsiteY22" fmla="*/ 562089 h 1083905"/>
                  <a:gd name="connsiteX23" fmla="*/ 815204 w 1625207"/>
                  <a:gd name="connsiteY23" fmla="*/ 542425 h 1083905"/>
                  <a:gd name="connsiteX24" fmla="*/ 799378 w 1625207"/>
                  <a:gd name="connsiteY24" fmla="*/ 504056 h 1083905"/>
                  <a:gd name="connsiteX25" fmla="*/ 827195 w 1625207"/>
                  <a:gd name="connsiteY25" fmla="*/ 439788 h 1083905"/>
                  <a:gd name="connsiteX26" fmla="*/ 774917 w 1625207"/>
                  <a:gd name="connsiteY26" fmla="*/ 505495 h 1083905"/>
                  <a:gd name="connsiteX27" fmla="*/ 736548 w 1625207"/>
                  <a:gd name="connsiteY27" fmla="*/ 516526 h 1083905"/>
                  <a:gd name="connsiteX28" fmla="*/ 704894 w 1625207"/>
                  <a:gd name="connsiteY28" fmla="*/ 448901 h 1083905"/>
                  <a:gd name="connsiteX29" fmla="*/ 712568 w 1625207"/>
                  <a:gd name="connsiteY29" fmla="*/ 432114 h 1083905"/>
                  <a:gd name="connsiteX30" fmla="*/ 692424 w 1625207"/>
                  <a:gd name="connsiteY30" fmla="*/ 472881 h 1083905"/>
                  <a:gd name="connsiteX31" fmla="*/ 659810 w 1625207"/>
                  <a:gd name="connsiteY31" fmla="*/ 491107 h 1083905"/>
                  <a:gd name="connsiteX32" fmla="*/ 598900 w 1625207"/>
                  <a:gd name="connsiteY32" fmla="*/ 479116 h 1083905"/>
                  <a:gd name="connsiteX33" fmla="*/ 589308 w 1625207"/>
                  <a:gd name="connsiteY33" fmla="*/ 452738 h 1083905"/>
                  <a:gd name="connsiteX34" fmla="*/ 643024 w 1625207"/>
                  <a:gd name="connsiteY34" fmla="*/ 393745 h 1083905"/>
                  <a:gd name="connsiteX35" fmla="*/ 580195 w 1625207"/>
                  <a:gd name="connsiteY35" fmla="*/ 450819 h 1083905"/>
                  <a:gd name="connsiteX36" fmla="*/ 539908 w 1625207"/>
                  <a:gd name="connsiteY36" fmla="*/ 457534 h 1083905"/>
                  <a:gd name="connsiteX37" fmla="*/ 456935 w 1625207"/>
                  <a:gd name="connsiteY37" fmla="*/ 470963 h 1083905"/>
                  <a:gd name="connsiteX38" fmla="*/ 413291 w 1625207"/>
                  <a:gd name="connsiteY38" fmla="*/ 674318 h 1083905"/>
                  <a:gd name="connsiteX39" fmla="*/ 425281 w 1625207"/>
                  <a:gd name="connsiteY39" fmla="*/ 730912 h 1083905"/>
                  <a:gd name="connsiteX40" fmla="*/ 425281 w 1625207"/>
                  <a:gd name="connsiteY40" fmla="*/ 848417 h 1083905"/>
                  <a:gd name="connsiteX41" fmla="*/ 419046 w 1625207"/>
                  <a:gd name="connsiteY41" fmla="*/ 873836 h 1083905"/>
                  <a:gd name="connsiteX42" fmla="*/ 327440 w 1625207"/>
                  <a:gd name="connsiteY42" fmla="*/ 566405 h 1083905"/>
                  <a:gd name="connsiteX43" fmla="*/ 408495 w 1625207"/>
                  <a:gd name="connsiteY43" fmla="*/ 298783 h 1083905"/>
                  <a:gd name="connsiteX44" fmla="*/ 403218 w 1625207"/>
                  <a:gd name="connsiteY44" fmla="*/ 270965 h 1083905"/>
                  <a:gd name="connsiteX45" fmla="*/ 329838 w 1625207"/>
                  <a:gd name="connsiteY45" fmla="*/ 275761 h 1083905"/>
                  <a:gd name="connsiteX46" fmla="*/ 253100 w 1625207"/>
                  <a:gd name="connsiteY46" fmla="*/ 394705 h 1083905"/>
                  <a:gd name="connsiteX47" fmla="*/ 156698 w 1625207"/>
                  <a:gd name="connsiteY47" fmla="*/ 506934 h 1083905"/>
                  <a:gd name="connsiteX48" fmla="*/ 7060 w 1625207"/>
                  <a:gd name="connsiteY48" fmla="*/ 471442 h 1083905"/>
                  <a:gd name="connsiteX49" fmla="*/ 825 w 1625207"/>
                  <a:gd name="connsiteY49" fmla="*/ 447462 h 1083905"/>
                  <a:gd name="connsiteX50" fmla="*/ 32479 w 1625207"/>
                  <a:gd name="connsiteY50" fmla="*/ 456095 h 1083905"/>
                  <a:gd name="connsiteX51" fmla="*/ 110656 w 1625207"/>
                  <a:gd name="connsiteY51" fmla="*/ 430196 h 1083905"/>
                  <a:gd name="connsiteX52" fmla="*/ 157178 w 1625207"/>
                  <a:gd name="connsiteY52" fmla="*/ 314130 h 1083905"/>
                  <a:gd name="connsiteX53" fmla="*/ 223365 w 1625207"/>
                  <a:gd name="connsiteY53" fmla="*/ 95907 h 1083905"/>
                  <a:gd name="connsiteX54" fmla="*/ 361013 w 1625207"/>
                  <a:gd name="connsiteY54" fmla="*/ 464 h 1083905"/>
                  <a:gd name="connsiteX55" fmla="*/ 492426 w 1625207"/>
                  <a:gd name="connsiteY55" fmla="*/ 72886 h 1083905"/>
                  <a:gd name="connsiteX56" fmla="*/ 521203 w 1625207"/>
                  <a:gd name="connsiteY56" fmla="*/ 145787 h 1083905"/>
                  <a:gd name="connsiteX57" fmla="*/ 546143 w 1625207"/>
                  <a:gd name="connsiteY57" fmla="*/ 154420 h 1083905"/>
                  <a:gd name="connsiteX58" fmla="*/ 838705 w 1625207"/>
                  <a:gd name="connsiteY58" fmla="*/ 60895 h 1083905"/>
                  <a:gd name="connsiteX59" fmla="*/ 1268437 w 1625207"/>
                  <a:gd name="connsiteY59" fmla="*/ 296384 h 1083905"/>
                  <a:gd name="connsiteX60" fmla="*/ 1337501 w 1625207"/>
                  <a:gd name="connsiteY60" fmla="*/ 459452 h 1083905"/>
                  <a:gd name="connsiteX61" fmla="*/ 1403207 w 1625207"/>
                  <a:gd name="connsiteY61" fmla="*/ 425879 h 1083905"/>
                  <a:gd name="connsiteX62" fmla="*/ 1620951 w 1625207"/>
                  <a:gd name="connsiteY62" fmla="*/ 529475 h 1083905"/>
                  <a:gd name="connsiteX63" fmla="*/ 1599848 w 1625207"/>
                  <a:gd name="connsiteY63" fmla="*/ 654174 h 1083905"/>
                  <a:gd name="connsiteX64" fmla="*/ 1476109 w 1625207"/>
                  <a:gd name="connsiteY64" fmla="*/ 872877 h 1083905"/>
                  <a:gd name="connsiteX65" fmla="*/ 1457883 w 1625207"/>
                  <a:gd name="connsiteY65" fmla="*/ 974554 h 1083905"/>
                  <a:gd name="connsiteX66" fmla="*/ 1507283 w 1625207"/>
                  <a:gd name="connsiteY66" fmla="*/ 1019638 h 1083905"/>
                  <a:gd name="connsiteX67" fmla="*/ 1507763 w 1625207"/>
                  <a:gd name="connsiteY67" fmla="*/ 1036424 h 1083905"/>
                  <a:gd name="connsiteX68" fmla="*/ 1433423 w 1625207"/>
                  <a:gd name="connsiteY68" fmla="*/ 1036904 h 1083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625207" h="1083905">
                    <a:moveTo>
                      <a:pt x="1433423" y="1036904"/>
                    </a:moveTo>
                    <a:cubicBezTo>
                      <a:pt x="1389299" y="1020117"/>
                      <a:pt x="1371553" y="984626"/>
                      <a:pt x="1366278" y="941461"/>
                    </a:cubicBezTo>
                    <a:cubicBezTo>
                      <a:pt x="1359563" y="886786"/>
                      <a:pt x="1371553" y="834028"/>
                      <a:pt x="1389779" y="782710"/>
                    </a:cubicBezTo>
                    <a:cubicBezTo>
                      <a:pt x="1402728" y="746739"/>
                      <a:pt x="1414239" y="710289"/>
                      <a:pt x="1412320" y="671440"/>
                    </a:cubicBezTo>
                    <a:cubicBezTo>
                      <a:pt x="1411361" y="652735"/>
                      <a:pt x="1405126" y="635469"/>
                      <a:pt x="1388340" y="624918"/>
                    </a:cubicBezTo>
                    <a:cubicBezTo>
                      <a:pt x="1360523" y="608132"/>
                      <a:pt x="1351410" y="613887"/>
                      <a:pt x="1345654" y="645062"/>
                    </a:cubicBezTo>
                    <a:cubicBezTo>
                      <a:pt x="1313520" y="829232"/>
                      <a:pt x="1216159" y="964962"/>
                      <a:pt x="1045418" y="1045537"/>
                    </a:cubicBezTo>
                    <a:cubicBezTo>
                      <a:pt x="1006569" y="1063762"/>
                      <a:pt x="965323" y="1075752"/>
                      <a:pt x="923117" y="1083906"/>
                    </a:cubicBezTo>
                    <a:cubicBezTo>
                      <a:pt x="919280" y="1071436"/>
                      <a:pt x="929352" y="1066640"/>
                      <a:pt x="936546" y="1060884"/>
                    </a:cubicBezTo>
                    <a:cubicBezTo>
                      <a:pt x="968680" y="1034506"/>
                      <a:pt x="997936" y="1004770"/>
                      <a:pt x="1024795" y="973595"/>
                    </a:cubicBezTo>
                    <a:cubicBezTo>
                      <a:pt x="1034866" y="962085"/>
                      <a:pt x="1045897" y="955370"/>
                      <a:pt x="1060766" y="952013"/>
                    </a:cubicBezTo>
                    <a:cubicBezTo>
                      <a:pt x="1144217" y="934267"/>
                      <a:pt x="1197455" y="857529"/>
                      <a:pt x="1184025" y="773597"/>
                    </a:cubicBezTo>
                    <a:cubicBezTo>
                      <a:pt x="1179229" y="742902"/>
                      <a:pt x="1166280" y="715564"/>
                      <a:pt x="1133666" y="703095"/>
                    </a:cubicBezTo>
                    <a:cubicBezTo>
                      <a:pt x="1124074" y="699258"/>
                      <a:pt x="1114961" y="693982"/>
                      <a:pt x="1105849" y="689186"/>
                    </a:cubicBezTo>
                    <a:cubicBezTo>
                      <a:pt x="1093379" y="682951"/>
                      <a:pt x="1086664" y="673359"/>
                      <a:pt x="1084746" y="659450"/>
                    </a:cubicBezTo>
                    <a:cubicBezTo>
                      <a:pt x="1079950" y="627316"/>
                      <a:pt x="1077552" y="594703"/>
                      <a:pt x="1072756" y="561130"/>
                    </a:cubicBezTo>
                    <a:cubicBezTo>
                      <a:pt x="1064602" y="576477"/>
                      <a:pt x="1055970" y="590386"/>
                      <a:pt x="1046857" y="604295"/>
                    </a:cubicBezTo>
                    <a:cubicBezTo>
                      <a:pt x="1037265" y="618203"/>
                      <a:pt x="1025274" y="623000"/>
                      <a:pt x="1009447" y="616765"/>
                    </a:cubicBezTo>
                    <a:cubicBezTo>
                      <a:pt x="984987" y="607172"/>
                      <a:pt x="960047" y="598060"/>
                      <a:pt x="936067" y="587029"/>
                    </a:cubicBezTo>
                    <a:cubicBezTo>
                      <a:pt x="921198" y="580794"/>
                      <a:pt x="914004" y="570242"/>
                      <a:pt x="915443" y="552976"/>
                    </a:cubicBezTo>
                    <a:cubicBezTo>
                      <a:pt x="917362" y="531394"/>
                      <a:pt x="918321" y="509811"/>
                      <a:pt x="924556" y="485831"/>
                    </a:cubicBezTo>
                    <a:cubicBezTo>
                      <a:pt x="917841" y="509332"/>
                      <a:pt x="908249" y="528516"/>
                      <a:pt x="899616" y="548180"/>
                    </a:cubicBezTo>
                    <a:cubicBezTo>
                      <a:pt x="892902" y="563048"/>
                      <a:pt x="881870" y="567844"/>
                      <a:pt x="866523" y="562089"/>
                    </a:cubicBezTo>
                    <a:cubicBezTo>
                      <a:pt x="849257" y="555374"/>
                      <a:pt x="831991" y="549619"/>
                      <a:pt x="815204" y="542425"/>
                    </a:cubicBezTo>
                    <a:cubicBezTo>
                      <a:pt x="795540" y="534272"/>
                      <a:pt x="791703" y="524679"/>
                      <a:pt x="799378" y="504056"/>
                    </a:cubicBezTo>
                    <a:cubicBezTo>
                      <a:pt x="808010" y="481035"/>
                      <a:pt x="817123" y="458013"/>
                      <a:pt x="827195" y="439788"/>
                    </a:cubicBezTo>
                    <a:cubicBezTo>
                      <a:pt x="812327" y="459932"/>
                      <a:pt x="793142" y="482474"/>
                      <a:pt x="774917" y="505495"/>
                    </a:cubicBezTo>
                    <a:cubicBezTo>
                      <a:pt x="764366" y="518444"/>
                      <a:pt x="751896" y="521322"/>
                      <a:pt x="736548" y="516526"/>
                    </a:cubicBezTo>
                    <a:cubicBezTo>
                      <a:pt x="686669" y="500699"/>
                      <a:pt x="674199" y="503097"/>
                      <a:pt x="704894" y="448901"/>
                    </a:cubicBezTo>
                    <a:cubicBezTo>
                      <a:pt x="707771" y="443625"/>
                      <a:pt x="710650" y="437870"/>
                      <a:pt x="712568" y="432114"/>
                    </a:cubicBezTo>
                    <a:cubicBezTo>
                      <a:pt x="706812" y="446023"/>
                      <a:pt x="698659" y="458973"/>
                      <a:pt x="692424" y="472881"/>
                    </a:cubicBezTo>
                    <a:cubicBezTo>
                      <a:pt x="686189" y="487749"/>
                      <a:pt x="674679" y="493025"/>
                      <a:pt x="659810" y="491107"/>
                    </a:cubicBezTo>
                    <a:cubicBezTo>
                      <a:pt x="639187" y="488708"/>
                      <a:pt x="619043" y="483912"/>
                      <a:pt x="598900" y="479116"/>
                    </a:cubicBezTo>
                    <a:cubicBezTo>
                      <a:pt x="583073" y="475279"/>
                      <a:pt x="580195" y="466646"/>
                      <a:pt x="589308" y="452738"/>
                    </a:cubicBezTo>
                    <a:cubicBezTo>
                      <a:pt x="604655" y="429237"/>
                      <a:pt x="627677" y="412450"/>
                      <a:pt x="643024" y="393745"/>
                    </a:cubicBezTo>
                    <a:cubicBezTo>
                      <a:pt x="625758" y="412930"/>
                      <a:pt x="603217" y="432114"/>
                      <a:pt x="580195" y="450819"/>
                    </a:cubicBezTo>
                    <a:cubicBezTo>
                      <a:pt x="567725" y="460411"/>
                      <a:pt x="554296" y="464728"/>
                      <a:pt x="539908" y="457534"/>
                    </a:cubicBezTo>
                    <a:cubicBezTo>
                      <a:pt x="508733" y="441707"/>
                      <a:pt x="481875" y="454656"/>
                      <a:pt x="456935" y="470963"/>
                    </a:cubicBezTo>
                    <a:cubicBezTo>
                      <a:pt x="395065" y="512209"/>
                      <a:pt x="373962" y="609091"/>
                      <a:pt x="413291" y="674318"/>
                    </a:cubicBezTo>
                    <a:cubicBezTo>
                      <a:pt x="424321" y="692543"/>
                      <a:pt x="427199" y="709809"/>
                      <a:pt x="425281" y="730912"/>
                    </a:cubicBezTo>
                    <a:cubicBezTo>
                      <a:pt x="421923" y="769761"/>
                      <a:pt x="422403" y="809089"/>
                      <a:pt x="425281" y="848417"/>
                    </a:cubicBezTo>
                    <a:cubicBezTo>
                      <a:pt x="425760" y="857529"/>
                      <a:pt x="430557" y="867601"/>
                      <a:pt x="419046" y="873836"/>
                    </a:cubicBezTo>
                    <a:cubicBezTo>
                      <a:pt x="355258" y="781271"/>
                      <a:pt x="325522" y="679114"/>
                      <a:pt x="327440" y="566405"/>
                    </a:cubicBezTo>
                    <a:cubicBezTo>
                      <a:pt x="329358" y="469044"/>
                      <a:pt x="357176" y="380316"/>
                      <a:pt x="408495" y="298783"/>
                    </a:cubicBezTo>
                    <a:cubicBezTo>
                      <a:pt x="417607" y="284394"/>
                      <a:pt x="410413" y="277680"/>
                      <a:pt x="403218" y="270965"/>
                    </a:cubicBezTo>
                    <a:cubicBezTo>
                      <a:pt x="383554" y="252260"/>
                      <a:pt x="353339" y="255138"/>
                      <a:pt x="329838" y="275761"/>
                    </a:cubicBezTo>
                    <a:cubicBezTo>
                      <a:pt x="292908" y="307895"/>
                      <a:pt x="275642" y="352979"/>
                      <a:pt x="253100" y="394705"/>
                    </a:cubicBezTo>
                    <a:cubicBezTo>
                      <a:pt x="229120" y="439309"/>
                      <a:pt x="200343" y="479596"/>
                      <a:pt x="156698" y="506934"/>
                    </a:cubicBezTo>
                    <a:cubicBezTo>
                      <a:pt x="100584" y="541945"/>
                      <a:pt x="41592" y="528037"/>
                      <a:pt x="7060" y="471442"/>
                    </a:cubicBezTo>
                    <a:cubicBezTo>
                      <a:pt x="3223" y="465208"/>
                      <a:pt x="-2053" y="458493"/>
                      <a:pt x="825" y="447462"/>
                    </a:cubicBezTo>
                    <a:cubicBezTo>
                      <a:pt x="11376" y="450340"/>
                      <a:pt x="21928" y="453217"/>
                      <a:pt x="32479" y="456095"/>
                    </a:cubicBezTo>
                    <a:cubicBezTo>
                      <a:pt x="63174" y="465208"/>
                      <a:pt x="90992" y="456095"/>
                      <a:pt x="110656" y="430196"/>
                    </a:cubicBezTo>
                    <a:cubicBezTo>
                      <a:pt x="137035" y="395664"/>
                      <a:pt x="146627" y="354897"/>
                      <a:pt x="157178" y="314130"/>
                    </a:cubicBezTo>
                    <a:cubicBezTo>
                      <a:pt x="176363" y="240270"/>
                      <a:pt x="188353" y="164491"/>
                      <a:pt x="223365" y="95907"/>
                    </a:cubicBezTo>
                    <a:cubicBezTo>
                      <a:pt x="252141" y="39313"/>
                      <a:pt x="296265" y="5261"/>
                      <a:pt x="361013" y="464"/>
                    </a:cubicBezTo>
                    <a:cubicBezTo>
                      <a:pt x="420485" y="-3852"/>
                      <a:pt x="463170" y="22047"/>
                      <a:pt x="492426" y="72886"/>
                    </a:cubicBezTo>
                    <a:cubicBezTo>
                      <a:pt x="505855" y="95907"/>
                      <a:pt x="515927" y="119888"/>
                      <a:pt x="521203" y="145787"/>
                    </a:cubicBezTo>
                    <a:cubicBezTo>
                      <a:pt x="525040" y="164971"/>
                      <a:pt x="531275" y="164971"/>
                      <a:pt x="546143" y="154420"/>
                    </a:cubicBezTo>
                    <a:cubicBezTo>
                      <a:pt x="633432" y="91591"/>
                      <a:pt x="732232" y="58977"/>
                      <a:pt x="838705" y="60895"/>
                    </a:cubicBezTo>
                    <a:cubicBezTo>
                      <a:pt x="1021917" y="63773"/>
                      <a:pt x="1166760" y="142429"/>
                      <a:pt x="1268437" y="296384"/>
                    </a:cubicBezTo>
                    <a:cubicBezTo>
                      <a:pt x="1301051" y="345784"/>
                      <a:pt x="1321674" y="400940"/>
                      <a:pt x="1337501" y="459452"/>
                    </a:cubicBezTo>
                    <a:cubicBezTo>
                      <a:pt x="1360042" y="447462"/>
                      <a:pt x="1381145" y="434992"/>
                      <a:pt x="1403207" y="425879"/>
                    </a:cubicBezTo>
                    <a:cubicBezTo>
                      <a:pt x="1507283" y="382235"/>
                      <a:pt x="1590736" y="420124"/>
                      <a:pt x="1620951" y="529475"/>
                    </a:cubicBezTo>
                    <a:cubicBezTo>
                      <a:pt x="1632941" y="572161"/>
                      <a:pt x="1617594" y="613887"/>
                      <a:pt x="1599848" y="654174"/>
                    </a:cubicBezTo>
                    <a:cubicBezTo>
                      <a:pt x="1566275" y="731392"/>
                      <a:pt x="1512079" y="797098"/>
                      <a:pt x="1476109" y="872877"/>
                    </a:cubicBezTo>
                    <a:cubicBezTo>
                      <a:pt x="1460761" y="904531"/>
                      <a:pt x="1441576" y="936186"/>
                      <a:pt x="1457883" y="974554"/>
                    </a:cubicBezTo>
                    <a:cubicBezTo>
                      <a:pt x="1467955" y="997576"/>
                      <a:pt x="1486180" y="1009566"/>
                      <a:pt x="1507283" y="1019638"/>
                    </a:cubicBezTo>
                    <a:cubicBezTo>
                      <a:pt x="1516876" y="1023954"/>
                      <a:pt x="1528866" y="1030189"/>
                      <a:pt x="1507763" y="1036424"/>
                    </a:cubicBezTo>
                    <a:cubicBezTo>
                      <a:pt x="1484741" y="1044578"/>
                      <a:pt x="1458843" y="1044578"/>
                      <a:pt x="1433423" y="1036904"/>
                    </a:cubicBezTo>
                    <a:close/>
                  </a:path>
                </a:pathLst>
              </a:custGeom>
              <a:solidFill>
                <a:srgbClr val="3D1B0F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236EDAD-D1E5-4D03-A137-AE43586A5430}"/>
                  </a:ext>
                </a:extLst>
              </p:cNvPr>
              <p:cNvSpPr/>
              <p:nvPr/>
            </p:nvSpPr>
            <p:spPr>
              <a:xfrm>
                <a:off x="6821725" y="1441152"/>
                <a:ext cx="1097111" cy="1146500"/>
              </a:xfrm>
              <a:custGeom>
                <a:avLst/>
                <a:gdLst>
                  <a:gd name="connsiteX0" fmla="*/ 320305 w 1097111"/>
                  <a:gd name="connsiteY0" fmla="*/ 500234 h 1146500"/>
                  <a:gd name="connsiteX1" fmla="*/ 321264 w 1097111"/>
                  <a:gd name="connsiteY1" fmla="*/ 335248 h 1146500"/>
                  <a:gd name="connsiteX2" fmla="*/ 311672 w 1097111"/>
                  <a:gd name="connsiteY2" fmla="*/ 311747 h 1146500"/>
                  <a:gd name="connsiteX3" fmla="*/ 357235 w 1097111"/>
                  <a:gd name="connsiteY3" fmla="*/ 89208 h 1146500"/>
                  <a:gd name="connsiteX4" fmla="*/ 447402 w 1097111"/>
                  <a:gd name="connsiteY4" fmla="*/ 78656 h 1146500"/>
                  <a:gd name="connsiteX5" fmla="*/ 474740 w 1097111"/>
                  <a:gd name="connsiteY5" fmla="*/ 73381 h 1146500"/>
                  <a:gd name="connsiteX6" fmla="*/ 568743 w 1097111"/>
                  <a:gd name="connsiteY6" fmla="*/ 0 h 1146500"/>
                  <a:gd name="connsiteX7" fmla="*/ 485291 w 1097111"/>
                  <a:gd name="connsiteY7" fmla="*/ 94963 h 1146500"/>
                  <a:gd name="connsiteX8" fmla="*/ 569702 w 1097111"/>
                  <a:gd name="connsiteY8" fmla="*/ 112229 h 1146500"/>
                  <a:gd name="connsiteX9" fmla="*/ 587448 w 1097111"/>
                  <a:gd name="connsiteY9" fmla="*/ 100239 h 1146500"/>
                  <a:gd name="connsiteX10" fmla="*/ 625817 w 1097111"/>
                  <a:gd name="connsiteY10" fmla="*/ 38848 h 1146500"/>
                  <a:gd name="connsiteX11" fmla="*/ 598479 w 1097111"/>
                  <a:gd name="connsiteY11" fmla="*/ 104555 h 1146500"/>
                  <a:gd name="connsiteX12" fmla="*/ 608071 w 1097111"/>
                  <a:gd name="connsiteY12" fmla="*/ 126617 h 1146500"/>
                  <a:gd name="connsiteX13" fmla="*/ 689605 w 1097111"/>
                  <a:gd name="connsiteY13" fmla="*/ 103596 h 1146500"/>
                  <a:gd name="connsiteX14" fmla="*/ 744281 w 1097111"/>
                  <a:gd name="connsiteY14" fmla="*/ 43645 h 1146500"/>
                  <a:gd name="connsiteX15" fmla="*/ 706871 w 1097111"/>
                  <a:gd name="connsiteY15" fmla="*/ 133332 h 1146500"/>
                  <a:gd name="connsiteX16" fmla="*/ 719821 w 1097111"/>
                  <a:gd name="connsiteY16" fmla="*/ 162109 h 1146500"/>
                  <a:gd name="connsiteX17" fmla="*/ 771139 w 1097111"/>
                  <a:gd name="connsiteY17" fmla="*/ 181773 h 1146500"/>
                  <a:gd name="connsiteX18" fmla="*/ 796079 w 1097111"/>
                  <a:gd name="connsiteY18" fmla="*/ 171701 h 1146500"/>
                  <a:gd name="connsiteX19" fmla="*/ 833009 w 1097111"/>
                  <a:gd name="connsiteY19" fmla="*/ 96402 h 1146500"/>
                  <a:gd name="connsiteX20" fmla="*/ 824856 w 1097111"/>
                  <a:gd name="connsiteY20" fmla="*/ 180334 h 1146500"/>
                  <a:gd name="connsiteX21" fmla="*/ 840203 w 1097111"/>
                  <a:gd name="connsiteY21" fmla="*/ 207192 h 1146500"/>
                  <a:gd name="connsiteX22" fmla="*/ 918380 w 1097111"/>
                  <a:gd name="connsiteY22" fmla="*/ 237887 h 1146500"/>
                  <a:gd name="connsiteX23" fmla="*/ 941401 w 1097111"/>
                  <a:gd name="connsiteY23" fmla="*/ 230213 h 1146500"/>
                  <a:gd name="connsiteX24" fmla="*/ 980249 w 1097111"/>
                  <a:gd name="connsiteY24" fmla="*/ 166425 h 1146500"/>
                  <a:gd name="connsiteX25" fmla="*/ 993679 w 1097111"/>
                  <a:gd name="connsiteY25" fmla="*/ 282971 h 1146500"/>
                  <a:gd name="connsiteX26" fmla="*/ 1012863 w 1097111"/>
                  <a:gd name="connsiteY26" fmla="*/ 309349 h 1146500"/>
                  <a:gd name="connsiteX27" fmla="*/ 1032527 w 1097111"/>
                  <a:gd name="connsiteY27" fmla="*/ 318462 h 1146500"/>
                  <a:gd name="connsiteX28" fmla="*/ 1096795 w 1097111"/>
                  <a:gd name="connsiteY28" fmla="*/ 418700 h 1146500"/>
                  <a:gd name="connsiteX29" fmla="*/ 961545 w 1097111"/>
                  <a:gd name="connsiteY29" fmla="*/ 586085 h 1146500"/>
                  <a:gd name="connsiteX30" fmla="*/ 943799 w 1097111"/>
                  <a:gd name="connsiteY30" fmla="*/ 591840 h 1146500"/>
                  <a:gd name="connsiteX31" fmla="*/ 825815 w 1097111"/>
                  <a:gd name="connsiteY31" fmla="*/ 709824 h 1146500"/>
                  <a:gd name="connsiteX32" fmla="*/ 730852 w 1097111"/>
                  <a:gd name="connsiteY32" fmla="*/ 762102 h 1146500"/>
                  <a:gd name="connsiteX33" fmla="*/ 686248 w 1097111"/>
                  <a:gd name="connsiteY33" fmla="*/ 776970 h 1146500"/>
                  <a:gd name="connsiteX34" fmla="*/ 635889 w 1097111"/>
                  <a:gd name="connsiteY34" fmla="*/ 818696 h 1146500"/>
                  <a:gd name="connsiteX35" fmla="*/ 603755 w 1097111"/>
                  <a:gd name="connsiteY35" fmla="*/ 897352 h 1146500"/>
                  <a:gd name="connsiteX36" fmla="*/ 613827 w 1097111"/>
                  <a:gd name="connsiteY36" fmla="*/ 936201 h 1146500"/>
                  <a:gd name="connsiteX37" fmla="*/ 801834 w 1097111"/>
                  <a:gd name="connsiteY37" fmla="*/ 1097350 h 1146500"/>
                  <a:gd name="connsiteX38" fmla="*/ 838285 w 1097111"/>
                  <a:gd name="connsiteY38" fmla="*/ 1142434 h 1146500"/>
                  <a:gd name="connsiteX39" fmla="*/ 813345 w 1097111"/>
                  <a:gd name="connsiteY39" fmla="*/ 1143393 h 1146500"/>
                  <a:gd name="connsiteX40" fmla="*/ 582172 w 1097111"/>
                  <a:gd name="connsiteY40" fmla="*/ 1071931 h 1146500"/>
                  <a:gd name="connsiteX41" fmla="*/ 300641 w 1097111"/>
                  <a:gd name="connsiteY41" fmla="*/ 956824 h 1146500"/>
                  <a:gd name="connsiteX42" fmla="*/ 17191 w 1097111"/>
                  <a:gd name="connsiteY42" fmla="*/ 811502 h 1146500"/>
                  <a:gd name="connsiteX43" fmla="*/ 884 w 1097111"/>
                  <a:gd name="connsiteY43" fmla="*/ 789440 h 1146500"/>
                  <a:gd name="connsiteX44" fmla="*/ 268027 w 1097111"/>
                  <a:gd name="connsiteY44" fmla="*/ 803828 h 1146500"/>
                  <a:gd name="connsiteX45" fmla="*/ 270425 w 1097111"/>
                  <a:gd name="connsiteY45" fmla="*/ 804787 h 1146500"/>
                  <a:gd name="connsiteX46" fmla="*/ 352919 w 1097111"/>
                  <a:gd name="connsiteY46" fmla="*/ 763061 h 1146500"/>
                  <a:gd name="connsiteX47" fmla="*/ 382175 w 1097111"/>
                  <a:gd name="connsiteY47" fmla="*/ 693518 h 1146500"/>
                  <a:gd name="connsiteX48" fmla="*/ 382654 w 1097111"/>
                  <a:gd name="connsiteY48" fmla="*/ 665700 h 1146500"/>
                  <a:gd name="connsiteX49" fmla="*/ 325580 w 1097111"/>
                  <a:gd name="connsiteY49" fmla="*/ 511745 h 1146500"/>
                  <a:gd name="connsiteX50" fmla="*/ 320305 w 1097111"/>
                  <a:gd name="connsiteY50" fmla="*/ 500234 h 1146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097111" h="1146500">
                    <a:moveTo>
                      <a:pt x="320305" y="500234"/>
                    </a:moveTo>
                    <a:cubicBezTo>
                      <a:pt x="316948" y="445079"/>
                      <a:pt x="313111" y="390403"/>
                      <a:pt x="321264" y="335248"/>
                    </a:cubicBezTo>
                    <a:cubicBezTo>
                      <a:pt x="322703" y="325176"/>
                      <a:pt x="315988" y="318941"/>
                      <a:pt x="311672" y="311747"/>
                    </a:cubicBezTo>
                    <a:cubicBezTo>
                      <a:pt x="264670" y="237887"/>
                      <a:pt x="285293" y="133811"/>
                      <a:pt x="357235" y="89208"/>
                    </a:cubicBezTo>
                    <a:cubicBezTo>
                      <a:pt x="384573" y="72421"/>
                      <a:pt x="414308" y="57553"/>
                      <a:pt x="447402" y="78656"/>
                    </a:cubicBezTo>
                    <a:cubicBezTo>
                      <a:pt x="457953" y="85850"/>
                      <a:pt x="466107" y="81054"/>
                      <a:pt x="474740" y="73381"/>
                    </a:cubicBezTo>
                    <a:cubicBezTo>
                      <a:pt x="504475" y="47482"/>
                      <a:pt x="535171" y="22062"/>
                      <a:pt x="568743" y="0"/>
                    </a:cubicBezTo>
                    <a:cubicBezTo>
                      <a:pt x="541885" y="30695"/>
                      <a:pt x="515027" y="61390"/>
                      <a:pt x="485291" y="94963"/>
                    </a:cubicBezTo>
                    <a:cubicBezTo>
                      <a:pt x="515986" y="101198"/>
                      <a:pt x="542844" y="106474"/>
                      <a:pt x="569702" y="112229"/>
                    </a:cubicBezTo>
                    <a:cubicBezTo>
                      <a:pt x="580254" y="114627"/>
                      <a:pt x="583611" y="107433"/>
                      <a:pt x="587448" y="100239"/>
                    </a:cubicBezTo>
                    <a:cubicBezTo>
                      <a:pt x="598959" y="79136"/>
                      <a:pt x="609990" y="58033"/>
                      <a:pt x="625817" y="38848"/>
                    </a:cubicBezTo>
                    <a:cubicBezTo>
                      <a:pt x="616705" y="60911"/>
                      <a:pt x="608071" y="82973"/>
                      <a:pt x="598479" y="104555"/>
                    </a:cubicBezTo>
                    <a:cubicBezTo>
                      <a:pt x="593204" y="116545"/>
                      <a:pt x="594163" y="122301"/>
                      <a:pt x="608071" y="126617"/>
                    </a:cubicBezTo>
                    <a:cubicBezTo>
                      <a:pt x="657472" y="142444"/>
                      <a:pt x="657472" y="142924"/>
                      <a:pt x="689605" y="103596"/>
                    </a:cubicBezTo>
                    <a:cubicBezTo>
                      <a:pt x="706392" y="82973"/>
                      <a:pt x="723657" y="61870"/>
                      <a:pt x="744281" y="43645"/>
                    </a:cubicBezTo>
                    <a:cubicBezTo>
                      <a:pt x="731811" y="73860"/>
                      <a:pt x="720780" y="104076"/>
                      <a:pt x="706871" y="133332"/>
                    </a:cubicBezTo>
                    <a:cubicBezTo>
                      <a:pt x="698718" y="150118"/>
                      <a:pt x="703035" y="157312"/>
                      <a:pt x="719821" y="162109"/>
                    </a:cubicBezTo>
                    <a:cubicBezTo>
                      <a:pt x="737566" y="167384"/>
                      <a:pt x="754832" y="174099"/>
                      <a:pt x="771139" y="181773"/>
                    </a:cubicBezTo>
                    <a:cubicBezTo>
                      <a:pt x="784568" y="188008"/>
                      <a:pt x="790803" y="185609"/>
                      <a:pt x="796079" y="171701"/>
                    </a:cubicBezTo>
                    <a:cubicBezTo>
                      <a:pt x="805671" y="145802"/>
                      <a:pt x="817182" y="120862"/>
                      <a:pt x="833009" y="96402"/>
                    </a:cubicBezTo>
                    <a:cubicBezTo>
                      <a:pt x="830611" y="124219"/>
                      <a:pt x="828692" y="152516"/>
                      <a:pt x="824856" y="180334"/>
                    </a:cubicBezTo>
                    <a:cubicBezTo>
                      <a:pt x="822937" y="194242"/>
                      <a:pt x="825815" y="202396"/>
                      <a:pt x="840203" y="207192"/>
                    </a:cubicBezTo>
                    <a:cubicBezTo>
                      <a:pt x="866582" y="216305"/>
                      <a:pt x="892481" y="226856"/>
                      <a:pt x="918380" y="237887"/>
                    </a:cubicBezTo>
                    <a:cubicBezTo>
                      <a:pt x="929890" y="242683"/>
                      <a:pt x="935646" y="240285"/>
                      <a:pt x="941401" y="230213"/>
                    </a:cubicBezTo>
                    <a:cubicBezTo>
                      <a:pt x="952432" y="210549"/>
                      <a:pt x="964902" y="190885"/>
                      <a:pt x="980249" y="166425"/>
                    </a:cubicBezTo>
                    <a:cubicBezTo>
                      <a:pt x="985526" y="209110"/>
                      <a:pt x="990801" y="246040"/>
                      <a:pt x="993679" y="282971"/>
                    </a:cubicBezTo>
                    <a:cubicBezTo>
                      <a:pt x="994638" y="297359"/>
                      <a:pt x="1000873" y="304553"/>
                      <a:pt x="1012863" y="309349"/>
                    </a:cubicBezTo>
                    <a:cubicBezTo>
                      <a:pt x="1019578" y="312227"/>
                      <a:pt x="1025812" y="316064"/>
                      <a:pt x="1032527" y="318462"/>
                    </a:cubicBezTo>
                    <a:cubicBezTo>
                      <a:pt x="1080968" y="334769"/>
                      <a:pt x="1093918" y="375056"/>
                      <a:pt x="1096795" y="418700"/>
                    </a:cubicBezTo>
                    <a:cubicBezTo>
                      <a:pt x="1102071" y="498795"/>
                      <a:pt x="1040681" y="572656"/>
                      <a:pt x="961545" y="586085"/>
                    </a:cubicBezTo>
                    <a:cubicBezTo>
                      <a:pt x="955310" y="587044"/>
                      <a:pt x="948116" y="586085"/>
                      <a:pt x="943799" y="591840"/>
                    </a:cubicBezTo>
                    <a:cubicBezTo>
                      <a:pt x="909747" y="635964"/>
                      <a:pt x="867541" y="672894"/>
                      <a:pt x="825815" y="709824"/>
                    </a:cubicBezTo>
                    <a:cubicBezTo>
                      <a:pt x="794161" y="727090"/>
                      <a:pt x="764905" y="749152"/>
                      <a:pt x="730852" y="762102"/>
                    </a:cubicBezTo>
                    <a:cubicBezTo>
                      <a:pt x="715984" y="767857"/>
                      <a:pt x="701596" y="775531"/>
                      <a:pt x="686248" y="776970"/>
                    </a:cubicBezTo>
                    <a:cubicBezTo>
                      <a:pt x="658910" y="779848"/>
                      <a:pt x="644522" y="793756"/>
                      <a:pt x="635889" y="818696"/>
                    </a:cubicBezTo>
                    <a:cubicBezTo>
                      <a:pt x="626776" y="845554"/>
                      <a:pt x="617664" y="872892"/>
                      <a:pt x="603755" y="897352"/>
                    </a:cubicBezTo>
                    <a:cubicBezTo>
                      <a:pt x="593204" y="916537"/>
                      <a:pt x="599439" y="924690"/>
                      <a:pt x="613827" y="936201"/>
                    </a:cubicBezTo>
                    <a:cubicBezTo>
                      <a:pt x="679054" y="987039"/>
                      <a:pt x="743322" y="1038838"/>
                      <a:pt x="801834" y="1097350"/>
                    </a:cubicBezTo>
                    <a:cubicBezTo>
                      <a:pt x="815264" y="1110779"/>
                      <a:pt x="833968" y="1121331"/>
                      <a:pt x="838285" y="1142434"/>
                    </a:cubicBezTo>
                    <a:cubicBezTo>
                      <a:pt x="830131" y="1150107"/>
                      <a:pt x="821978" y="1144832"/>
                      <a:pt x="813345" y="1143393"/>
                    </a:cubicBezTo>
                    <a:cubicBezTo>
                      <a:pt x="734209" y="1127086"/>
                      <a:pt x="658431" y="1098789"/>
                      <a:pt x="582172" y="1071931"/>
                    </a:cubicBezTo>
                    <a:cubicBezTo>
                      <a:pt x="486730" y="1037878"/>
                      <a:pt x="393206" y="998550"/>
                      <a:pt x="300641" y="956824"/>
                    </a:cubicBezTo>
                    <a:cubicBezTo>
                      <a:pt x="203759" y="913659"/>
                      <a:pt x="107837" y="867137"/>
                      <a:pt x="17191" y="811502"/>
                    </a:cubicBezTo>
                    <a:cubicBezTo>
                      <a:pt x="9037" y="806706"/>
                      <a:pt x="-3433" y="803828"/>
                      <a:pt x="884" y="789440"/>
                    </a:cubicBezTo>
                    <a:cubicBezTo>
                      <a:pt x="90571" y="783205"/>
                      <a:pt x="179299" y="792797"/>
                      <a:pt x="268027" y="803828"/>
                    </a:cubicBezTo>
                    <a:cubicBezTo>
                      <a:pt x="268987" y="803828"/>
                      <a:pt x="269466" y="804308"/>
                      <a:pt x="270425" y="804787"/>
                    </a:cubicBezTo>
                    <a:cubicBezTo>
                      <a:pt x="326540" y="816298"/>
                      <a:pt x="330857" y="814380"/>
                      <a:pt x="352919" y="763061"/>
                    </a:cubicBezTo>
                    <a:cubicBezTo>
                      <a:pt x="362990" y="740040"/>
                      <a:pt x="372582" y="716539"/>
                      <a:pt x="382175" y="693518"/>
                    </a:cubicBezTo>
                    <a:cubicBezTo>
                      <a:pt x="386012" y="684405"/>
                      <a:pt x="387930" y="674333"/>
                      <a:pt x="382654" y="665700"/>
                    </a:cubicBezTo>
                    <a:cubicBezTo>
                      <a:pt x="352439" y="618698"/>
                      <a:pt x="333255" y="567380"/>
                      <a:pt x="325580" y="511745"/>
                    </a:cubicBezTo>
                    <a:cubicBezTo>
                      <a:pt x="324621" y="507428"/>
                      <a:pt x="321744" y="503592"/>
                      <a:pt x="320305" y="500234"/>
                    </a:cubicBezTo>
                    <a:close/>
                  </a:path>
                </a:pathLst>
              </a:custGeom>
              <a:solidFill>
                <a:srgbClr val="F0C8A4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3C19800-FBEB-4B32-834A-E863E76DA593}"/>
                  </a:ext>
                </a:extLst>
              </p:cNvPr>
              <p:cNvSpPr/>
              <p:nvPr/>
            </p:nvSpPr>
            <p:spPr>
              <a:xfrm>
                <a:off x="6563621" y="2228392"/>
                <a:ext cx="1182262" cy="613753"/>
              </a:xfrm>
              <a:custGeom>
                <a:avLst/>
                <a:gdLst>
                  <a:gd name="connsiteX0" fmla="*/ 258510 w 1189137"/>
                  <a:gd name="connsiteY0" fmla="*/ 1718 h 686602"/>
                  <a:gd name="connsiteX1" fmla="*/ 325176 w 1189137"/>
                  <a:gd name="connsiteY1" fmla="*/ 44883 h 686602"/>
                  <a:gd name="connsiteX2" fmla="*/ 825410 w 1189137"/>
                  <a:gd name="connsiteY2" fmla="*/ 269821 h 686602"/>
                  <a:gd name="connsiteX3" fmla="*/ 1046511 w 1189137"/>
                  <a:gd name="connsiteY3" fmla="*/ 343202 h 686602"/>
                  <a:gd name="connsiteX4" fmla="*/ 1095432 w 1189137"/>
                  <a:gd name="connsiteY4" fmla="*/ 354712 h 686602"/>
                  <a:gd name="connsiteX5" fmla="*/ 1170730 w 1189137"/>
                  <a:gd name="connsiteY5" fmla="*/ 453512 h 686602"/>
                  <a:gd name="connsiteX6" fmla="*/ 1182241 w 1189137"/>
                  <a:gd name="connsiteY6" fmla="*/ 590681 h 686602"/>
                  <a:gd name="connsiteX7" fmla="*/ 1169771 w 1189137"/>
                  <a:gd name="connsiteY7" fmla="*/ 686603 h 686602"/>
                  <a:gd name="connsiteX8" fmla="*/ 528531 w 1189137"/>
                  <a:gd name="connsiteY8" fmla="*/ 311547 h 686602"/>
                  <a:gd name="connsiteX9" fmla="*/ 104555 w 1189137"/>
                  <a:gd name="connsiteY9" fmla="*/ 181093 h 686602"/>
                  <a:gd name="connsiteX10" fmla="*/ 0 w 1189137"/>
                  <a:gd name="connsiteY10" fmla="*/ 158551 h 686602"/>
                  <a:gd name="connsiteX11" fmla="*/ 72421 w 1189137"/>
                  <a:gd name="connsiteY11" fmla="*/ 59751 h 686602"/>
                  <a:gd name="connsiteX12" fmla="*/ 162588 w 1189137"/>
                  <a:gd name="connsiteY12" fmla="*/ 11790 h 686602"/>
                  <a:gd name="connsiteX13" fmla="*/ 258510 w 1189137"/>
                  <a:gd name="connsiteY13" fmla="*/ 1718 h 686602"/>
                  <a:gd name="connsiteX0" fmla="*/ 258510 w 1189137"/>
                  <a:gd name="connsiteY0" fmla="*/ 1718 h 686603"/>
                  <a:gd name="connsiteX1" fmla="*/ 325176 w 1189137"/>
                  <a:gd name="connsiteY1" fmla="*/ 44883 h 686603"/>
                  <a:gd name="connsiteX2" fmla="*/ 825410 w 1189137"/>
                  <a:gd name="connsiteY2" fmla="*/ 269821 h 686603"/>
                  <a:gd name="connsiteX3" fmla="*/ 1046511 w 1189137"/>
                  <a:gd name="connsiteY3" fmla="*/ 343202 h 686603"/>
                  <a:gd name="connsiteX4" fmla="*/ 1095432 w 1189137"/>
                  <a:gd name="connsiteY4" fmla="*/ 354712 h 686603"/>
                  <a:gd name="connsiteX5" fmla="*/ 1170730 w 1189137"/>
                  <a:gd name="connsiteY5" fmla="*/ 453512 h 686603"/>
                  <a:gd name="connsiteX6" fmla="*/ 1182241 w 1189137"/>
                  <a:gd name="connsiteY6" fmla="*/ 590681 h 686603"/>
                  <a:gd name="connsiteX7" fmla="*/ 1169771 w 1189137"/>
                  <a:gd name="connsiteY7" fmla="*/ 686603 h 686603"/>
                  <a:gd name="connsiteX8" fmla="*/ 528531 w 1189137"/>
                  <a:gd name="connsiteY8" fmla="*/ 311547 h 686603"/>
                  <a:gd name="connsiteX9" fmla="*/ 0 w 1189137"/>
                  <a:gd name="connsiteY9" fmla="*/ 158551 h 686603"/>
                  <a:gd name="connsiteX10" fmla="*/ 72421 w 1189137"/>
                  <a:gd name="connsiteY10" fmla="*/ 59751 h 686603"/>
                  <a:gd name="connsiteX11" fmla="*/ 162588 w 1189137"/>
                  <a:gd name="connsiteY11" fmla="*/ 11790 h 686603"/>
                  <a:gd name="connsiteX12" fmla="*/ 258510 w 1189137"/>
                  <a:gd name="connsiteY12" fmla="*/ 1718 h 686603"/>
                  <a:gd name="connsiteX0" fmla="*/ 258510 w 1189137"/>
                  <a:gd name="connsiteY0" fmla="*/ 1718 h 686603"/>
                  <a:gd name="connsiteX1" fmla="*/ 325176 w 1189137"/>
                  <a:gd name="connsiteY1" fmla="*/ 44883 h 686603"/>
                  <a:gd name="connsiteX2" fmla="*/ 825410 w 1189137"/>
                  <a:gd name="connsiteY2" fmla="*/ 269821 h 686603"/>
                  <a:gd name="connsiteX3" fmla="*/ 1046511 w 1189137"/>
                  <a:gd name="connsiteY3" fmla="*/ 343202 h 686603"/>
                  <a:gd name="connsiteX4" fmla="*/ 1095432 w 1189137"/>
                  <a:gd name="connsiteY4" fmla="*/ 354712 h 686603"/>
                  <a:gd name="connsiteX5" fmla="*/ 1170730 w 1189137"/>
                  <a:gd name="connsiteY5" fmla="*/ 453512 h 686603"/>
                  <a:gd name="connsiteX6" fmla="*/ 1182241 w 1189137"/>
                  <a:gd name="connsiteY6" fmla="*/ 590681 h 686603"/>
                  <a:gd name="connsiteX7" fmla="*/ 1169771 w 1189137"/>
                  <a:gd name="connsiteY7" fmla="*/ 686603 h 686603"/>
                  <a:gd name="connsiteX8" fmla="*/ 0 w 1189137"/>
                  <a:gd name="connsiteY8" fmla="*/ 158551 h 686603"/>
                  <a:gd name="connsiteX9" fmla="*/ 72421 w 1189137"/>
                  <a:gd name="connsiteY9" fmla="*/ 59751 h 686603"/>
                  <a:gd name="connsiteX10" fmla="*/ 162588 w 1189137"/>
                  <a:gd name="connsiteY10" fmla="*/ 11790 h 686603"/>
                  <a:gd name="connsiteX11" fmla="*/ 258510 w 1189137"/>
                  <a:gd name="connsiteY11" fmla="*/ 1718 h 686603"/>
                  <a:gd name="connsiteX0" fmla="*/ 258510 w 1189137"/>
                  <a:gd name="connsiteY0" fmla="*/ 1718 h 590681"/>
                  <a:gd name="connsiteX1" fmla="*/ 325176 w 1189137"/>
                  <a:gd name="connsiteY1" fmla="*/ 44883 h 590681"/>
                  <a:gd name="connsiteX2" fmla="*/ 825410 w 1189137"/>
                  <a:gd name="connsiteY2" fmla="*/ 269821 h 590681"/>
                  <a:gd name="connsiteX3" fmla="*/ 1046511 w 1189137"/>
                  <a:gd name="connsiteY3" fmla="*/ 343202 h 590681"/>
                  <a:gd name="connsiteX4" fmla="*/ 1095432 w 1189137"/>
                  <a:gd name="connsiteY4" fmla="*/ 354712 h 590681"/>
                  <a:gd name="connsiteX5" fmla="*/ 1170730 w 1189137"/>
                  <a:gd name="connsiteY5" fmla="*/ 453512 h 590681"/>
                  <a:gd name="connsiteX6" fmla="*/ 1182241 w 1189137"/>
                  <a:gd name="connsiteY6" fmla="*/ 590681 h 590681"/>
                  <a:gd name="connsiteX7" fmla="*/ 0 w 1189137"/>
                  <a:gd name="connsiteY7" fmla="*/ 158551 h 590681"/>
                  <a:gd name="connsiteX8" fmla="*/ 72421 w 1189137"/>
                  <a:gd name="connsiteY8" fmla="*/ 59751 h 590681"/>
                  <a:gd name="connsiteX9" fmla="*/ 162588 w 1189137"/>
                  <a:gd name="connsiteY9" fmla="*/ 11790 h 590681"/>
                  <a:gd name="connsiteX10" fmla="*/ 258510 w 1189137"/>
                  <a:gd name="connsiteY10" fmla="*/ 1718 h 590681"/>
                  <a:gd name="connsiteX0" fmla="*/ 258510 w 1189757"/>
                  <a:gd name="connsiteY0" fmla="*/ 1718 h 629004"/>
                  <a:gd name="connsiteX1" fmla="*/ 325176 w 1189757"/>
                  <a:gd name="connsiteY1" fmla="*/ 44883 h 629004"/>
                  <a:gd name="connsiteX2" fmla="*/ 825410 w 1189757"/>
                  <a:gd name="connsiteY2" fmla="*/ 269821 h 629004"/>
                  <a:gd name="connsiteX3" fmla="*/ 1046511 w 1189757"/>
                  <a:gd name="connsiteY3" fmla="*/ 343202 h 629004"/>
                  <a:gd name="connsiteX4" fmla="*/ 1095432 w 1189757"/>
                  <a:gd name="connsiteY4" fmla="*/ 354712 h 629004"/>
                  <a:gd name="connsiteX5" fmla="*/ 1170730 w 1189757"/>
                  <a:gd name="connsiteY5" fmla="*/ 453512 h 629004"/>
                  <a:gd name="connsiteX6" fmla="*/ 1185934 w 1189757"/>
                  <a:gd name="connsiteY6" fmla="*/ 629004 h 629004"/>
                  <a:gd name="connsiteX7" fmla="*/ 0 w 1189757"/>
                  <a:gd name="connsiteY7" fmla="*/ 158551 h 629004"/>
                  <a:gd name="connsiteX8" fmla="*/ 72421 w 1189757"/>
                  <a:gd name="connsiteY8" fmla="*/ 59751 h 629004"/>
                  <a:gd name="connsiteX9" fmla="*/ 162588 w 1189757"/>
                  <a:gd name="connsiteY9" fmla="*/ 11790 h 629004"/>
                  <a:gd name="connsiteX10" fmla="*/ 258510 w 1189757"/>
                  <a:gd name="connsiteY10" fmla="*/ 1718 h 629004"/>
                  <a:gd name="connsiteX0" fmla="*/ 258510 w 1193728"/>
                  <a:gd name="connsiteY0" fmla="*/ 1718 h 629004"/>
                  <a:gd name="connsiteX1" fmla="*/ 325176 w 1193728"/>
                  <a:gd name="connsiteY1" fmla="*/ 44883 h 629004"/>
                  <a:gd name="connsiteX2" fmla="*/ 825410 w 1193728"/>
                  <a:gd name="connsiteY2" fmla="*/ 269821 h 629004"/>
                  <a:gd name="connsiteX3" fmla="*/ 1046511 w 1193728"/>
                  <a:gd name="connsiteY3" fmla="*/ 343202 h 629004"/>
                  <a:gd name="connsiteX4" fmla="*/ 1095432 w 1193728"/>
                  <a:gd name="connsiteY4" fmla="*/ 354712 h 629004"/>
                  <a:gd name="connsiteX5" fmla="*/ 1170730 w 1193728"/>
                  <a:gd name="connsiteY5" fmla="*/ 453512 h 629004"/>
                  <a:gd name="connsiteX6" fmla="*/ 1185934 w 1193728"/>
                  <a:gd name="connsiteY6" fmla="*/ 629004 h 629004"/>
                  <a:gd name="connsiteX7" fmla="*/ 0 w 1193728"/>
                  <a:gd name="connsiteY7" fmla="*/ 158551 h 629004"/>
                  <a:gd name="connsiteX8" fmla="*/ 72421 w 1193728"/>
                  <a:gd name="connsiteY8" fmla="*/ 59751 h 629004"/>
                  <a:gd name="connsiteX9" fmla="*/ 162588 w 1193728"/>
                  <a:gd name="connsiteY9" fmla="*/ 11790 h 629004"/>
                  <a:gd name="connsiteX10" fmla="*/ 258510 w 1193728"/>
                  <a:gd name="connsiteY10" fmla="*/ 1718 h 629004"/>
                  <a:gd name="connsiteX0" fmla="*/ 258510 w 1193728"/>
                  <a:gd name="connsiteY0" fmla="*/ 1718 h 629004"/>
                  <a:gd name="connsiteX1" fmla="*/ 325176 w 1193728"/>
                  <a:gd name="connsiteY1" fmla="*/ 44883 h 629004"/>
                  <a:gd name="connsiteX2" fmla="*/ 825410 w 1193728"/>
                  <a:gd name="connsiteY2" fmla="*/ 269821 h 629004"/>
                  <a:gd name="connsiteX3" fmla="*/ 1046511 w 1193728"/>
                  <a:gd name="connsiteY3" fmla="*/ 343202 h 629004"/>
                  <a:gd name="connsiteX4" fmla="*/ 1095432 w 1193728"/>
                  <a:gd name="connsiteY4" fmla="*/ 354712 h 629004"/>
                  <a:gd name="connsiteX5" fmla="*/ 1170730 w 1193728"/>
                  <a:gd name="connsiteY5" fmla="*/ 453512 h 629004"/>
                  <a:gd name="connsiteX6" fmla="*/ 1185934 w 1193728"/>
                  <a:gd name="connsiteY6" fmla="*/ 629004 h 629004"/>
                  <a:gd name="connsiteX7" fmla="*/ 0 w 1193728"/>
                  <a:gd name="connsiteY7" fmla="*/ 158551 h 629004"/>
                  <a:gd name="connsiteX8" fmla="*/ 72421 w 1193728"/>
                  <a:gd name="connsiteY8" fmla="*/ 59751 h 629004"/>
                  <a:gd name="connsiteX9" fmla="*/ 162588 w 1193728"/>
                  <a:gd name="connsiteY9" fmla="*/ 11790 h 629004"/>
                  <a:gd name="connsiteX10" fmla="*/ 258510 w 1193728"/>
                  <a:gd name="connsiteY10" fmla="*/ 1718 h 629004"/>
                  <a:gd name="connsiteX0" fmla="*/ 258510 w 1193728"/>
                  <a:gd name="connsiteY0" fmla="*/ 1718 h 629004"/>
                  <a:gd name="connsiteX1" fmla="*/ 325176 w 1193728"/>
                  <a:gd name="connsiteY1" fmla="*/ 44883 h 629004"/>
                  <a:gd name="connsiteX2" fmla="*/ 825410 w 1193728"/>
                  <a:gd name="connsiteY2" fmla="*/ 269821 h 629004"/>
                  <a:gd name="connsiteX3" fmla="*/ 1046511 w 1193728"/>
                  <a:gd name="connsiteY3" fmla="*/ 343202 h 629004"/>
                  <a:gd name="connsiteX4" fmla="*/ 1095432 w 1193728"/>
                  <a:gd name="connsiteY4" fmla="*/ 354712 h 629004"/>
                  <a:gd name="connsiteX5" fmla="*/ 1170730 w 1193728"/>
                  <a:gd name="connsiteY5" fmla="*/ 453512 h 629004"/>
                  <a:gd name="connsiteX6" fmla="*/ 1185934 w 1193728"/>
                  <a:gd name="connsiteY6" fmla="*/ 629004 h 629004"/>
                  <a:gd name="connsiteX7" fmla="*/ 0 w 1193728"/>
                  <a:gd name="connsiteY7" fmla="*/ 158551 h 629004"/>
                  <a:gd name="connsiteX8" fmla="*/ 72421 w 1193728"/>
                  <a:gd name="connsiteY8" fmla="*/ 59751 h 629004"/>
                  <a:gd name="connsiteX9" fmla="*/ 162588 w 1193728"/>
                  <a:gd name="connsiteY9" fmla="*/ 11790 h 629004"/>
                  <a:gd name="connsiteX10" fmla="*/ 258510 w 1193728"/>
                  <a:gd name="connsiteY10" fmla="*/ 1718 h 629004"/>
                  <a:gd name="connsiteX0" fmla="*/ 258510 w 1182262"/>
                  <a:gd name="connsiteY0" fmla="*/ 1718 h 613753"/>
                  <a:gd name="connsiteX1" fmla="*/ 325176 w 1182262"/>
                  <a:gd name="connsiteY1" fmla="*/ 44883 h 613753"/>
                  <a:gd name="connsiteX2" fmla="*/ 825410 w 1182262"/>
                  <a:gd name="connsiteY2" fmla="*/ 269821 h 613753"/>
                  <a:gd name="connsiteX3" fmla="*/ 1046511 w 1182262"/>
                  <a:gd name="connsiteY3" fmla="*/ 343202 h 613753"/>
                  <a:gd name="connsiteX4" fmla="*/ 1095432 w 1182262"/>
                  <a:gd name="connsiteY4" fmla="*/ 354712 h 613753"/>
                  <a:gd name="connsiteX5" fmla="*/ 1170730 w 1182262"/>
                  <a:gd name="connsiteY5" fmla="*/ 453512 h 613753"/>
                  <a:gd name="connsiteX6" fmla="*/ 1170280 w 1182262"/>
                  <a:gd name="connsiteY6" fmla="*/ 613753 h 613753"/>
                  <a:gd name="connsiteX7" fmla="*/ 0 w 1182262"/>
                  <a:gd name="connsiteY7" fmla="*/ 158551 h 613753"/>
                  <a:gd name="connsiteX8" fmla="*/ 72421 w 1182262"/>
                  <a:gd name="connsiteY8" fmla="*/ 59751 h 613753"/>
                  <a:gd name="connsiteX9" fmla="*/ 162588 w 1182262"/>
                  <a:gd name="connsiteY9" fmla="*/ 11790 h 613753"/>
                  <a:gd name="connsiteX10" fmla="*/ 258510 w 1182262"/>
                  <a:gd name="connsiteY10" fmla="*/ 1718 h 613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2262" h="613753">
                    <a:moveTo>
                      <a:pt x="258510" y="1718"/>
                    </a:moveTo>
                    <a:cubicBezTo>
                      <a:pt x="276736" y="22821"/>
                      <a:pt x="302155" y="32414"/>
                      <a:pt x="325176" y="44883"/>
                    </a:cubicBezTo>
                    <a:cubicBezTo>
                      <a:pt x="485846" y="132652"/>
                      <a:pt x="653230" y="206512"/>
                      <a:pt x="825410" y="269821"/>
                    </a:cubicBezTo>
                    <a:cubicBezTo>
                      <a:pt x="898312" y="296679"/>
                      <a:pt x="972171" y="321619"/>
                      <a:pt x="1046511" y="343202"/>
                    </a:cubicBezTo>
                    <a:cubicBezTo>
                      <a:pt x="1062338" y="347998"/>
                      <a:pt x="1079125" y="350875"/>
                      <a:pt x="1095432" y="354712"/>
                    </a:cubicBezTo>
                    <a:cubicBezTo>
                      <a:pt x="1130443" y="380132"/>
                      <a:pt x="1158255" y="410339"/>
                      <a:pt x="1170730" y="453512"/>
                    </a:cubicBezTo>
                    <a:cubicBezTo>
                      <a:pt x="1183205" y="496685"/>
                      <a:pt x="1188937" y="566687"/>
                      <a:pt x="1170280" y="613753"/>
                    </a:cubicBezTo>
                    <a:cubicBezTo>
                      <a:pt x="960954" y="537599"/>
                      <a:pt x="271495" y="261908"/>
                      <a:pt x="0" y="158551"/>
                    </a:cubicBezTo>
                    <a:cubicBezTo>
                      <a:pt x="20623" y="123060"/>
                      <a:pt x="48920" y="93324"/>
                      <a:pt x="72421" y="59751"/>
                    </a:cubicBezTo>
                    <a:cubicBezTo>
                      <a:pt x="94004" y="29056"/>
                      <a:pt x="129495" y="18505"/>
                      <a:pt x="162588" y="11790"/>
                    </a:cubicBezTo>
                    <a:cubicBezTo>
                      <a:pt x="193763" y="6035"/>
                      <a:pt x="225897" y="-4037"/>
                      <a:pt x="258510" y="171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63C17B7-1164-44F3-A2FB-B8C3614C556F}"/>
                  </a:ext>
                </a:extLst>
              </p:cNvPr>
              <p:cNvSpPr/>
              <p:nvPr/>
            </p:nvSpPr>
            <p:spPr>
              <a:xfrm>
                <a:off x="7229319" y="1218762"/>
                <a:ext cx="734458" cy="503921"/>
              </a:xfrm>
              <a:custGeom>
                <a:avLst/>
                <a:gdLst>
                  <a:gd name="connsiteX0" fmla="*/ 0 w 734458"/>
                  <a:gd name="connsiteY0" fmla="*/ 212798 h 503921"/>
                  <a:gd name="connsiteX1" fmla="*/ 46522 w 734458"/>
                  <a:gd name="connsiteY1" fmla="*/ 112079 h 503921"/>
                  <a:gd name="connsiteX2" fmla="*/ 248918 w 734458"/>
                  <a:gd name="connsiteY2" fmla="*/ 4167 h 503921"/>
                  <a:gd name="connsiteX3" fmla="*/ 694956 w 734458"/>
                  <a:gd name="connsiteY3" fmla="*/ 224308 h 503921"/>
                  <a:gd name="connsiteX4" fmla="*/ 699273 w 734458"/>
                  <a:gd name="connsiteY4" fmla="*/ 494329 h 503921"/>
                  <a:gd name="connsiteX5" fmla="*/ 693517 w 734458"/>
                  <a:gd name="connsiteY5" fmla="*/ 503921 h 503921"/>
                  <a:gd name="connsiteX6" fmla="*/ 414864 w 734458"/>
                  <a:gd name="connsiteY6" fmla="*/ 127906 h 503921"/>
                  <a:gd name="connsiteX7" fmla="*/ 0 w 734458"/>
                  <a:gd name="connsiteY7" fmla="*/ 212798 h 503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4458" h="503921">
                    <a:moveTo>
                      <a:pt x="0" y="212798"/>
                    </a:moveTo>
                    <a:cubicBezTo>
                      <a:pt x="7194" y="172990"/>
                      <a:pt x="23500" y="140856"/>
                      <a:pt x="46522" y="112079"/>
                    </a:cubicBezTo>
                    <a:cubicBezTo>
                      <a:pt x="98320" y="47332"/>
                      <a:pt x="168823" y="16157"/>
                      <a:pt x="248918" y="4167"/>
                    </a:cubicBezTo>
                    <a:cubicBezTo>
                      <a:pt x="421098" y="-21253"/>
                      <a:pt x="611504" y="71792"/>
                      <a:pt x="694956" y="224308"/>
                    </a:cubicBezTo>
                    <a:cubicBezTo>
                      <a:pt x="743397" y="312557"/>
                      <a:pt x="750111" y="403203"/>
                      <a:pt x="699273" y="494329"/>
                    </a:cubicBezTo>
                    <a:cubicBezTo>
                      <a:pt x="697834" y="496727"/>
                      <a:pt x="695916" y="499605"/>
                      <a:pt x="693517" y="503921"/>
                    </a:cubicBezTo>
                    <a:cubicBezTo>
                      <a:pt x="694476" y="306801"/>
                      <a:pt x="585605" y="189776"/>
                      <a:pt x="414864" y="127906"/>
                    </a:cubicBezTo>
                    <a:cubicBezTo>
                      <a:pt x="264745" y="72751"/>
                      <a:pt x="120862" y="87619"/>
                      <a:pt x="0" y="21279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8134B3A-BE4D-4EB2-8FBC-97F6D356118E}"/>
                </a:ext>
              </a:extLst>
            </p:cNvPr>
            <p:cNvGrpSpPr/>
            <p:nvPr/>
          </p:nvGrpSpPr>
          <p:grpSpPr>
            <a:xfrm rot="17387257">
              <a:off x="7346229" y="5116436"/>
              <a:ext cx="1470565" cy="1237712"/>
              <a:chOff x="8327262" y="3218811"/>
              <a:chExt cx="1661394" cy="1398326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1BD5512-182F-467B-B31C-34A9BBAD7957}"/>
                  </a:ext>
                </a:extLst>
              </p:cNvPr>
              <p:cNvSpPr/>
              <p:nvPr/>
            </p:nvSpPr>
            <p:spPr>
              <a:xfrm>
                <a:off x="8670942" y="3273142"/>
                <a:ext cx="1128485" cy="806800"/>
              </a:xfrm>
              <a:custGeom>
                <a:avLst/>
                <a:gdLst>
                  <a:gd name="connsiteX0" fmla="*/ 1019741 w 1128485"/>
                  <a:gd name="connsiteY0" fmla="*/ 736806 h 806800"/>
                  <a:gd name="connsiteX1" fmla="*/ 817345 w 1128485"/>
                  <a:gd name="connsiteY1" fmla="*/ 792921 h 806800"/>
                  <a:gd name="connsiteX2" fmla="*/ 761710 w 1128485"/>
                  <a:gd name="connsiteY2" fmla="*/ 784767 h 806800"/>
                  <a:gd name="connsiteX3" fmla="*/ 424064 w 1128485"/>
                  <a:gd name="connsiteY3" fmla="*/ 702754 h 806800"/>
                  <a:gd name="connsiteX4" fmla="*/ 385215 w 1128485"/>
                  <a:gd name="connsiteY4" fmla="*/ 703233 h 806800"/>
                  <a:gd name="connsiteX5" fmla="*/ 302723 w 1128485"/>
                  <a:gd name="connsiteY5" fmla="*/ 732010 h 806800"/>
                  <a:gd name="connsiteX6" fmla="*/ 289773 w 1128485"/>
                  <a:gd name="connsiteY6" fmla="*/ 766542 h 806800"/>
                  <a:gd name="connsiteX7" fmla="*/ 213515 w 1128485"/>
                  <a:gd name="connsiteY7" fmla="*/ 753113 h 806800"/>
                  <a:gd name="connsiteX8" fmla="*/ 63876 w 1128485"/>
                  <a:gd name="connsiteY8" fmla="*/ 710427 h 806800"/>
                  <a:gd name="connsiteX9" fmla="*/ 42774 w 1128485"/>
                  <a:gd name="connsiteY9" fmla="*/ 710427 h 806800"/>
                  <a:gd name="connsiteX10" fmla="*/ 5364 w 1128485"/>
                  <a:gd name="connsiteY10" fmla="*/ 695080 h 806800"/>
                  <a:gd name="connsiteX11" fmla="*/ 18313 w 1128485"/>
                  <a:gd name="connsiteY11" fmla="*/ 646639 h 806800"/>
                  <a:gd name="connsiteX12" fmla="*/ 75387 w 1128485"/>
                  <a:gd name="connsiteY12" fmla="*/ 574698 h 806800"/>
                  <a:gd name="connsiteX13" fmla="*/ 160758 w 1128485"/>
                  <a:gd name="connsiteY13" fmla="*/ 454315 h 806800"/>
                  <a:gd name="connsiteX14" fmla="*/ 174667 w 1128485"/>
                  <a:gd name="connsiteY14" fmla="*/ 443764 h 806800"/>
                  <a:gd name="connsiteX15" fmla="*/ 206800 w 1128485"/>
                  <a:gd name="connsiteY15" fmla="*/ 461989 h 806800"/>
                  <a:gd name="connsiteX16" fmla="*/ 298885 w 1128485"/>
                  <a:gd name="connsiteY16" fmla="*/ 430335 h 806800"/>
                  <a:gd name="connsiteX17" fmla="*/ 318070 w 1128485"/>
                  <a:gd name="connsiteY17" fmla="*/ 405395 h 806800"/>
                  <a:gd name="connsiteX18" fmla="*/ 473944 w 1128485"/>
                  <a:gd name="connsiteY18" fmla="*/ 164630 h 806800"/>
                  <a:gd name="connsiteX19" fmla="*/ 537253 w 1128485"/>
                  <a:gd name="connsiteY19" fmla="*/ 123863 h 806800"/>
                  <a:gd name="connsiteX20" fmla="*/ 565550 w 1128485"/>
                  <a:gd name="connsiteY20" fmla="*/ 87413 h 806800"/>
                  <a:gd name="connsiteX21" fmla="*/ 746842 w 1128485"/>
                  <a:gd name="connsiteY21" fmla="*/ 2522 h 806800"/>
                  <a:gd name="connsiteX22" fmla="*/ 726699 w 1128485"/>
                  <a:gd name="connsiteY22" fmla="*/ 23624 h 806800"/>
                  <a:gd name="connsiteX23" fmla="*/ 616388 w 1128485"/>
                  <a:gd name="connsiteY23" fmla="*/ 117149 h 806800"/>
                  <a:gd name="connsiteX24" fmla="*/ 741567 w 1128485"/>
                  <a:gd name="connsiteY24" fmla="*/ 91250 h 806800"/>
                  <a:gd name="connsiteX25" fmla="*/ 889287 w 1128485"/>
                  <a:gd name="connsiteY25" fmla="*/ 109475 h 806800"/>
                  <a:gd name="connsiteX26" fmla="*/ 971780 w 1128485"/>
                  <a:gd name="connsiteY26" fmla="*/ 209714 h 806800"/>
                  <a:gd name="connsiteX27" fmla="*/ 960269 w 1128485"/>
                  <a:gd name="connsiteY27" fmla="*/ 250481 h 806800"/>
                  <a:gd name="connsiteX28" fmla="*/ 943962 w 1128485"/>
                  <a:gd name="connsiteY28" fmla="*/ 302279 h 806800"/>
                  <a:gd name="connsiteX29" fmla="*/ 1059549 w 1128485"/>
                  <a:gd name="connsiteY29" fmla="*/ 433212 h 806800"/>
                  <a:gd name="connsiteX30" fmla="*/ 1113265 w 1128485"/>
                  <a:gd name="connsiteY30" fmla="*/ 452876 h 806800"/>
                  <a:gd name="connsiteX31" fmla="*/ 1122858 w 1128485"/>
                  <a:gd name="connsiteY31" fmla="*/ 479735 h 806800"/>
                  <a:gd name="connsiteX32" fmla="*/ 858112 w 1128485"/>
                  <a:gd name="connsiteY32" fmla="*/ 726255 h 806800"/>
                  <a:gd name="connsiteX33" fmla="*/ 994321 w 1128485"/>
                  <a:gd name="connsiteY33" fmla="*/ 730571 h 806800"/>
                  <a:gd name="connsiteX34" fmla="*/ 1019741 w 1128485"/>
                  <a:gd name="connsiteY34" fmla="*/ 736806 h 80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128485" h="806800">
                    <a:moveTo>
                      <a:pt x="1019741" y="736806"/>
                    </a:moveTo>
                    <a:cubicBezTo>
                      <a:pt x="979933" y="798196"/>
                      <a:pt x="883531" y="825534"/>
                      <a:pt x="817345" y="792921"/>
                    </a:cubicBezTo>
                    <a:cubicBezTo>
                      <a:pt x="799120" y="783808"/>
                      <a:pt x="782334" y="782369"/>
                      <a:pt x="761710" y="784767"/>
                    </a:cubicBezTo>
                    <a:cubicBezTo>
                      <a:pt x="640369" y="796757"/>
                      <a:pt x="521425" y="791482"/>
                      <a:pt x="424064" y="702754"/>
                    </a:cubicBezTo>
                    <a:cubicBezTo>
                      <a:pt x="409676" y="689804"/>
                      <a:pt x="397206" y="698917"/>
                      <a:pt x="385215" y="703233"/>
                    </a:cubicBezTo>
                    <a:cubicBezTo>
                      <a:pt x="357398" y="712825"/>
                      <a:pt x="331020" y="724336"/>
                      <a:pt x="302723" y="732010"/>
                    </a:cubicBezTo>
                    <a:cubicBezTo>
                      <a:pt x="283538" y="737286"/>
                      <a:pt x="285457" y="752154"/>
                      <a:pt x="289773" y="766542"/>
                    </a:cubicBezTo>
                    <a:cubicBezTo>
                      <a:pt x="262915" y="772297"/>
                      <a:pt x="238455" y="759828"/>
                      <a:pt x="213515" y="753113"/>
                    </a:cubicBezTo>
                    <a:cubicBezTo>
                      <a:pt x="163635" y="739684"/>
                      <a:pt x="113276" y="727214"/>
                      <a:pt x="63876" y="710427"/>
                    </a:cubicBezTo>
                    <a:cubicBezTo>
                      <a:pt x="56682" y="708029"/>
                      <a:pt x="49968" y="708509"/>
                      <a:pt x="42774" y="710427"/>
                    </a:cubicBezTo>
                    <a:cubicBezTo>
                      <a:pt x="27905" y="711387"/>
                      <a:pt x="15915" y="704672"/>
                      <a:pt x="5364" y="695080"/>
                    </a:cubicBezTo>
                    <a:cubicBezTo>
                      <a:pt x="-7586" y="674457"/>
                      <a:pt x="5364" y="660548"/>
                      <a:pt x="18313" y="646639"/>
                    </a:cubicBezTo>
                    <a:cubicBezTo>
                      <a:pt x="44692" y="628414"/>
                      <a:pt x="57162" y="599158"/>
                      <a:pt x="75387" y="574698"/>
                    </a:cubicBezTo>
                    <a:cubicBezTo>
                      <a:pt x="104643" y="534890"/>
                      <a:pt x="131981" y="494123"/>
                      <a:pt x="160758" y="454315"/>
                    </a:cubicBezTo>
                    <a:cubicBezTo>
                      <a:pt x="164115" y="449519"/>
                      <a:pt x="166033" y="442325"/>
                      <a:pt x="174667" y="443764"/>
                    </a:cubicBezTo>
                    <a:cubicBezTo>
                      <a:pt x="178024" y="462948"/>
                      <a:pt x="186177" y="470622"/>
                      <a:pt x="206800" y="461989"/>
                    </a:cubicBezTo>
                    <a:cubicBezTo>
                      <a:pt x="237016" y="449999"/>
                      <a:pt x="268191" y="440886"/>
                      <a:pt x="298885" y="430335"/>
                    </a:cubicBezTo>
                    <a:cubicBezTo>
                      <a:pt x="310396" y="426498"/>
                      <a:pt x="317111" y="417865"/>
                      <a:pt x="318070" y="405395"/>
                    </a:cubicBezTo>
                    <a:cubicBezTo>
                      <a:pt x="329101" y="298921"/>
                      <a:pt x="394328" y="226980"/>
                      <a:pt x="473944" y="164630"/>
                    </a:cubicBezTo>
                    <a:cubicBezTo>
                      <a:pt x="493608" y="149283"/>
                      <a:pt x="515670" y="136333"/>
                      <a:pt x="537253" y="123863"/>
                    </a:cubicBezTo>
                    <a:cubicBezTo>
                      <a:pt x="552120" y="115230"/>
                      <a:pt x="557875" y="101322"/>
                      <a:pt x="565550" y="87413"/>
                    </a:cubicBezTo>
                    <a:cubicBezTo>
                      <a:pt x="603919" y="21706"/>
                      <a:pt x="670584" y="-9469"/>
                      <a:pt x="746842" y="2522"/>
                    </a:cubicBezTo>
                    <a:cubicBezTo>
                      <a:pt x="746363" y="15471"/>
                      <a:pt x="735332" y="18828"/>
                      <a:pt x="726699" y="23624"/>
                    </a:cubicBezTo>
                    <a:cubicBezTo>
                      <a:pt x="670105" y="57677"/>
                      <a:pt x="641807" y="81178"/>
                      <a:pt x="616388" y="117149"/>
                    </a:cubicBezTo>
                    <a:cubicBezTo>
                      <a:pt x="659074" y="106597"/>
                      <a:pt x="699361" y="96046"/>
                      <a:pt x="741567" y="91250"/>
                    </a:cubicBezTo>
                    <a:cubicBezTo>
                      <a:pt x="792405" y="85494"/>
                      <a:pt x="842285" y="87413"/>
                      <a:pt x="889287" y="109475"/>
                    </a:cubicBezTo>
                    <a:cubicBezTo>
                      <a:pt x="932452" y="129619"/>
                      <a:pt x="959790" y="163671"/>
                      <a:pt x="971780" y="209714"/>
                    </a:cubicBezTo>
                    <a:cubicBezTo>
                      <a:pt x="976097" y="225541"/>
                      <a:pt x="974178" y="239450"/>
                      <a:pt x="960269" y="250481"/>
                    </a:cubicBezTo>
                    <a:cubicBezTo>
                      <a:pt x="943003" y="263910"/>
                      <a:pt x="940126" y="281655"/>
                      <a:pt x="943962" y="302279"/>
                    </a:cubicBezTo>
                    <a:cubicBezTo>
                      <a:pt x="956433" y="368945"/>
                      <a:pt x="1001996" y="406354"/>
                      <a:pt x="1059549" y="433212"/>
                    </a:cubicBezTo>
                    <a:cubicBezTo>
                      <a:pt x="1076815" y="441366"/>
                      <a:pt x="1095040" y="447121"/>
                      <a:pt x="1113265" y="452876"/>
                    </a:cubicBezTo>
                    <a:cubicBezTo>
                      <a:pt x="1127654" y="457673"/>
                      <a:pt x="1133889" y="466785"/>
                      <a:pt x="1122858" y="479735"/>
                    </a:cubicBezTo>
                    <a:cubicBezTo>
                      <a:pt x="1045640" y="573259"/>
                      <a:pt x="974178" y="673498"/>
                      <a:pt x="858112" y="726255"/>
                    </a:cubicBezTo>
                    <a:cubicBezTo>
                      <a:pt x="903675" y="734408"/>
                      <a:pt x="949239" y="732010"/>
                      <a:pt x="994321" y="730571"/>
                    </a:cubicBezTo>
                    <a:cubicBezTo>
                      <a:pt x="1003434" y="730571"/>
                      <a:pt x="1013506" y="725295"/>
                      <a:pt x="1019741" y="736806"/>
                    </a:cubicBezTo>
                    <a:close/>
                  </a:path>
                </a:pathLst>
              </a:custGeom>
              <a:solidFill>
                <a:srgbClr val="F0C8A4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E8BBCD2-6BE5-4BE8-A09A-DADF93A82B1C}"/>
                  </a:ext>
                </a:extLst>
              </p:cNvPr>
              <p:cNvSpPr/>
              <p:nvPr/>
            </p:nvSpPr>
            <p:spPr>
              <a:xfrm>
                <a:off x="9265268" y="3218811"/>
                <a:ext cx="723388" cy="795086"/>
              </a:xfrm>
              <a:custGeom>
                <a:avLst/>
                <a:gdLst>
                  <a:gd name="connsiteX0" fmla="*/ 425415 w 723388"/>
                  <a:gd name="connsiteY0" fmla="*/ 791137 h 795086"/>
                  <a:gd name="connsiteX1" fmla="*/ 260428 w 723388"/>
                  <a:gd name="connsiteY1" fmla="*/ 790178 h 795086"/>
                  <a:gd name="connsiteX2" fmla="*/ 238846 w 723388"/>
                  <a:gd name="connsiteY2" fmla="*/ 784423 h 795086"/>
                  <a:gd name="connsiteX3" fmla="*/ 529490 w 723388"/>
                  <a:gd name="connsiteY3" fmla="*/ 522555 h 795086"/>
                  <a:gd name="connsiteX4" fmla="*/ 509347 w 723388"/>
                  <a:gd name="connsiteY4" fmla="*/ 513443 h 795086"/>
                  <a:gd name="connsiteX5" fmla="*/ 388005 w 723388"/>
                  <a:gd name="connsiteY5" fmla="*/ 447736 h 795086"/>
                  <a:gd name="connsiteX6" fmla="*/ 339085 w 723388"/>
                  <a:gd name="connsiteY6" fmla="*/ 338864 h 795086"/>
                  <a:gd name="connsiteX7" fmla="*/ 360667 w 723388"/>
                  <a:gd name="connsiteY7" fmla="*/ 298577 h 795086"/>
                  <a:gd name="connsiteX8" fmla="*/ 370739 w 723388"/>
                  <a:gd name="connsiteY8" fmla="*/ 269321 h 795086"/>
                  <a:gd name="connsiteX9" fmla="*/ 216304 w 723388"/>
                  <a:gd name="connsiteY9" fmla="*/ 152296 h 795086"/>
                  <a:gd name="connsiteX10" fmla="*/ 16306 w 723388"/>
                  <a:gd name="connsiteY10" fmla="*/ 182991 h 795086"/>
                  <a:gd name="connsiteX11" fmla="*/ 0 w 723388"/>
                  <a:gd name="connsiteY11" fmla="*/ 187307 h 795086"/>
                  <a:gd name="connsiteX12" fmla="*/ 53237 w 723388"/>
                  <a:gd name="connsiteY12" fmla="*/ 124958 h 795086"/>
                  <a:gd name="connsiteX13" fmla="*/ 151557 w 723388"/>
                  <a:gd name="connsiteY13" fmla="*/ 57333 h 795086"/>
                  <a:gd name="connsiteX14" fmla="*/ 275296 w 723388"/>
                  <a:gd name="connsiteY14" fmla="*/ 14168 h 795086"/>
                  <a:gd name="connsiteX15" fmla="*/ 590401 w 723388"/>
                  <a:gd name="connsiteY15" fmla="*/ 101457 h 795086"/>
                  <a:gd name="connsiteX16" fmla="*/ 718936 w 723388"/>
                  <a:gd name="connsiteY16" fmla="*/ 477952 h 795086"/>
                  <a:gd name="connsiteX17" fmla="*/ 718936 w 723388"/>
                  <a:gd name="connsiteY17" fmla="*/ 503851 h 795086"/>
                  <a:gd name="connsiteX18" fmla="*/ 601432 w 723388"/>
                  <a:gd name="connsiteY18" fmla="*/ 736941 h 795086"/>
                  <a:gd name="connsiteX19" fmla="*/ 447477 w 723388"/>
                  <a:gd name="connsiteY19" fmla="*/ 785862 h 795086"/>
                  <a:gd name="connsiteX20" fmla="*/ 425415 w 723388"/>
                  <a:gd name="connsiteY20" fmla="*/ 791137 h 795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23388" h="795086">
                    <a:moveTo>
                      <a:pt x="425415" y="791137"/>
                    </a:moveTo>
                    <a:cubicBezTo>
                      <a:pt x="370259" y="794015"/>
                      <a:pt x="315584" y="798811"/>
                      <a:pt x="260428" y="790178"/>
                    </a:cubicBezTo>
                    <a:cubicBezTo>
                      <a:pt x="253714" y="789219"/>
                      <a:pt x="247000" y="788260"/>
                      <a:pt x="238846" y="784423"/>
                    </a:cubicBezTo>
                    <a:cubicBezTo>
                      <a:pt x="369301" y="733584"/>
                      <a:pt x="443640" y="622315"/>
                      <a:pt x="529490" y="522555"/>
                    </a:cubicBezTo>
                    <a:cubicBezTo>
                      <a:pt x="525654" y="513922"/>
                      <a:pt x="516061" y="515361"/>
                      <a:pt x="509347" y="513443"/>
                    </a:cubicBezTo>
                    <a:cubicBezTo>
                      <a:pt x="464263" y="499534"/>
                      <a:pt x="422537" y="479390"/>
                      <a:pt x="388005" y="447736"/>
                    </a:cubicBezTo>
                    <a:cubicBezTo>
                      <a:pt x="356830" y="419439"/>
                      <a:pt x="341962" y="381070"/>
                      <a:pt x="339085" y="338864"/>
                    </a:cubicBezTo>
                    <a:cubicBezTo>
                      <a:pt x="338126" y="322078"/>
                      <a:pt x="344840" y="306730"/>
                      <a:pt x="360667" y="298577"/>
                    </a:cubicBezTo>
                    <a:cubicBezTo>
                      <a:pt x="375056" y="291383"/>
                      <a:pt x="374097" y="281791"/>
                      <a:pt x="370739" y="269321"/>
                    </a:cubicBezTo>
                    <a:cubicBezTo>
                      <a:pt x="352514" y="198818"/>
                      <a:pt x="297359" y="157092"/>
                      <a:pt x="216304" y="152296"/>
                    </a:cubicBezTo>
                    <a:cubicBezTo>
                      <a:pt x="147240" y="148459"/>
                      <a:pt x="81054" y="161888"/>
                      <a:pt x="16306" y="182991"/>
                    </a:cubicBezTo>
                    <a:cubicBezTo>
                      <a:pt x="12949" y="183950"/>
                      <a:pt x="9112" y="184909"/>
                      <a:pt x="0" y="187307"/>
                    </a:cubicBezTo>
                    <a:cubicBezTo>
                      <a:pt x="16786" y="160929"/>
                      <a:pt x="34532" y="142703"/>
                      <a:pt x="53237" y="124958"/>
                    </a:cubicBezTo>
                    <a:cubicBezTo>
                      <a:pt x="82972" y="97620"/>
                      <a:pt x="118464" y="78915"/>
                      <a:pt x="151557" y="57333"/>
                    </a:cubicBezTo>
                    <a:cubicBezTo>
                      <a:pt x="192324" y="42465"/>
                      <a:pt x="233091" y="26638"/>
                      <a:pt x="275296" y="14168"/>
                    </a:cubicBezTo>
                    <a:cubicBezTo>
                      <a:pt x="399516" y="-22762"/>
                      <a:pt x="501673" y="14647"/>
                      <a:pt x="590401" y="101457"/>
                    </a:cubicBezTo>
                    <a:cubicBezTo>
                      <a:pt x="696875" y="205053"/>
                      <a:pt x="733325" y="333109"/>
                      <a:pt x="718936" y="477952"/>
                    </a:cubicBezTo>
                    <a:cubicBezTo>
                      <a:pt x="717978" y="486584"/>
                      <a:pt x="717498" y="495218"/>
                      <a:pt x="718936" y="503851"/>
                    </a:cubicBezTo>
                    <a:cubicBezTo>
                      <a:pt x="736682" y="615120"/>
                      <a:pt x="702150" y="684184"/>
                      <a:pt x="601432" y="736941"/>
                    </a:cubicBezTo>
                    <a:cubicBezTo>
                      <a:pt x="552991" y="762361"/>
                      <a:pt x="501673" y="778188"/>
                      <a:pt x="447477" y="785862"/>
                    </a:cubicBezTo>
                    <a:cubicBezTo>
                      <a:pt x="440762" y="786821"/>
                      <a:pt x="433088" y="789219"/>
                      <a:pt x="425415" y="791137"/>
                    </a:cubicBezTo>
                    <a:close/>
                  </a:path>
                </a:pathLst>
              </a:custGeom>
              <a:solidFill>
                <a:srgbClr val="262421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C2868FA0-8635-4BF5-AA73-9E8507292A80}"/>
                  </a:ext>
                </a:extLst>
              </p:cNvPr>
              <p:cNvSpPr/>
              <p:nvPr/>
            </p:nvSpPr>
            <p:spPr>
              <a:xfrm>
                <a:off x="8327262" y="3381336"/>
                <a:ext cx="480454" cy="582090"/>
              </a:xfrm>
              <a:custGeom>
                <a:avLst/>
                <a:gdLst>
                  <a:gd name="connsiteX0" fmla="*/ 312227 w 594717"/>
                  <a:gd name="connsiteY0" fmla="*/ 583736 h 583736"/>
                  <a:gd name="connsiteX1" fmla="*/ 66666 w 594717"/>
                  <a:gd name="connsiteY1" fmla="*/ 124268 h 583736"/>
                  <a:gd name="connsiteX2" fmla="*/ 0 w 594717"/>
                  <a:gd name="connsiteY2" fmla="*/ 28826 h 583736"/>
                  <a:gd name="connsiteX3" fmla="*/ 249877 w 594717"/>
                  <a:gd name="connsiteY3" fmla="*/ 1968 h 583736"/>
                  <a:gd name="connsiteX4" fmla="*/ 373137 w 594717"/>
                  <a:gd name="connsiteY4" fmla="*/ 44174 h 583736"/>
                  <a:gd name="connsiteX5" fmla="*/ 559226 w 594717"/>
                  <a:gd name="connsiteY5" fmla="*/ 244651 h 583736"/>
                  <a:gd name="connsiteX6" fmla="*/ 594718 w 594717"/>
                  <a:gd name="connsiteY6" fmla="*/ 295969 h 583736"/>
                  <a:gd name="connsiteX7" fmla="*/ 588962 w 594717"/>
                  <a:gd name="connsiteY7" fmla="*/ 299326 h 583736"/>
                  <a:gd name="connsiteX8" fmla="*/ 474335 w 594717"/>
                  <a:gd name="connsiteY8" fmla="*/ 315154 h 583736"/>
                  <a:gd name="connsiteX9" fmla="*/ 351555 w 594717"/>
                  <a:gd name="connsiteY9" fmla="*/ 355441 h 583736"/>
                  <a:gd name="connsiteX10" fmla="*/ 502153 w 594717"/>
                  <a:gd name="connsiteY10" fmla="*/ 433138 h 583736"/>
                  <a:gd name="connsiteX11" fmla="*/ 516541 w 594717"/>
                  <a:gd name="connsiteY11" fmla="*/ 472946 h 583736"/>
                  <a:gd name="connsiteX12" fmla="*/ 492560 w 594717"/>
                  <a:gd name="connsiteY12" fmla="*/ 516591 h 583736"/>
                  <a:gd name="connsiteX13" fmla="*/ 312227 w 594717"/>
                  <a:gd name="connsiteY13" fmla="*/ 583736 h 583736"/>
                  <a:gd name="connsiteX0" fmla="*/ 312227 w 594718"/>
                  <a:gd name="connsiteY0" fmla="*/ 583736 h 583736"/>
                  <a:gd name="connsiteX1" fmla="*/ 0 w 594718"/>
                  <a:gd name="connsiteY1" fmla="*/ 28826 h 583736"/>
                  <a:gd name="connsiteX2" fmla="*/ 249877 w 594718"/>
                  <a:gd name="connsiteY2" fmla="*/ 1968 h 583736"/>
                  <a:gd name="connsiteX3" fmla="*/ 373137 w 594718"/>
                  <a:gd name="connsiteY3" fmla="*/ 44174 h 583736"/>
                  <a:gd name="connsiteX4" fmla="*/ 559226 w 594718"/>
                  <a:gd name="connsiteY4" fmla="*/ 244651 h 583736"/>
                  <a:gd name="connsiteX5" fmla="*/ 594718 w 594718"/>
                  <a:gd name="connsiteY5" fmla="*/ 295969 h 583736"/>
                  <a:gd name="connsiteX6" fmla="*/ 588962 w 594718"/>
                  <a:gd name="connsiteY6" fmla="*/ 299326 h 583736"/>
                  <a:gd name="connsiteX7" fmla="*/ 474335 w 594718"/>
                  <a:gd name="connsiteY7" fmla="*/ 315154 h 583736"/>
                  <a:gd name="connsiteX8" fmla="*/ 351555 w 594718"/>
                  <a:gd name="connsiteY8" fmla="*/ 355441 h 583736"/>
                  <a:gd name="connsiteX9" fmla="*/ 502153 w 594718"/>
                  <a:gd name="connsiteY9" fmla="*/ 433138 h 583736"/>
                  <a:gd name="connsiteX10" fmla="*/ 516541 w 594718"/>
                  <a:gd name="connsiteY10" fmla="*/ 472946 h 583736"/>
                  <a:gd name="connsiteX11" fmla="*/ 492560 w 594718"/>
                  <a:gd name="connsiteY11" fmla="*/ 516591 h 583736"/>
                  <a:gd name="connsiteX12" fmla="*/ 312227 w 594718"/>
                  <a:gd name="connsiteY12" fmla="*/ 583736 h 583736"/>
                  <a:gd name="connsiteX0" fmla="*/ 223235 w 505726"/>
                  <a:gd name="connsiteY0" fmla="*/ 581902 h 581902"/>
                  <a:gd name="connsiteX1" fmla="*/ 0 w 505726"/>
                  <a:gd name="connsiteY1" fmla="*/ 28522 h 581902"/>
                  <a:gd name="connsiteX2" fmla="*/ 160885 w 505726"/>
                  <a:gd name="connsiteY2" fmla="*/ 134 h 581902"/>
                  <a:gd name="connsiteX3" fmla="*/ 284145 w 505726"/>
                  <a:gd name="connsiteY3" fmla="*/ 42340 h 581902"/>
                  <a:gd name="connsiteX4" fmla="*/ 470234 w 505726"/>
                  <a:gd name="connsiteY4" fmla="*/ 242817 h 581902"/>
                  <a:gd name="connsiteX5" fmla="*/ 505726 w 505726"/>
                  <a:gd name="connsiteY5" fmla="*/ 294135 h 581902"/>
                  <a:gd name="connsiteX6" fmla="*/ 499970 w 505726"/>
                  <a:gd name="connsiteY6" fmla="*/ 297492 h 581902"/>
                  <a:gd name="connsiteX7" fmla="*/ 385343 w 505726"/>
                  <a:gd name="connsiteY7" fmla="*/ 313320 h 581902"/>
                  <a:gd name="connsiteX8" fmla="*/ 262563 w 505726"/>
                  <a:gd name="connsiteY8" fmla="*/ 353607 h 581902"/>
                  <a:gd name="connsiteX9" fmla="*/ 413161 w 505726"/>
                  <a:gd name="connsiteY9" fmla="*/ 431304 h 581902"/>
                  <a:gd name="connsiteX10" fmla="*/ 427549 w 505726"/>
                  <a:gd name="connsiteY10" fmla="*/ 471112 h 581902"/>
                  <a:gd name="connsiteX11" fmla="*/ 403568 w 505726"/>
                  <a:gd name="connsiteY11" fmla="*/ 514757 h 581902"/>
                  <a:gd name="connsiteX12" fmla="*/ 223235 w 505726"/>
                  <a:gd name="connsiteY12" fmla="*/ 581902 h 581902"/>
                  <a:gd name="connsiteX0" fmla="*/ 223235 w 505726"/>
                  <a:gd name="connsiteY0" fmla="*/ 581902 h 581902"/>
                  <a:gd name="connsiteX1" fmla="*/ 0 w 505726"/>
                  <a:gd name="connsiteY1" fmla="*/ 28522 h 581902"/>
                  <a:gd name="connsiteX2" fmla="*/ 160885 w 505726"/>
                  <a:gd name="connsiteY2" fmla="*/ 134 h 581902"/>
                  <a:gd name="connsiteX3" fmla="*/ 284145 w 505726"/>
                  <a:gd name="connsiteY3" fmla="*/ 42340 h 581902"/>
                  <a:gd name="connsiteX4" fmla="*/ 470234 w 505726"/>
                  <a:gd name="connsiteY4" fmla="*/ 242817 h 581902"/>
                  <a:gd name="connsiteX5" fmla="*/ 505726 w 505726"/>
                  <a:gd name="connsiteY5" fmla="*/ 294135 h 581902"/>
                  <a:gd name="connsiteX6" fmla="*/ 499970 w 505726"/>
                  <a:gd name="connsiteY6" fmla="*/ 297492 h 581902"/>
                  <a:gd name="connsiteX7" fmla="*/ 385343 w 505726"/>
                  <a:gd name="connsiteY7" fmla="*/ 313320 h 581902"/>
                  <a:gd name="connsiteX8" fmla="*/ 262563 w 505726"/>
                  <a:gd name="connsiteY8" fmla="*/ 353607 h 581902"/>
                  <a:gd name="connsiteX9" fmla="*/ 413161 w 505726"/>
                  <a:gd name="connsiteY9" fmla="*/ 431304 h 581902"/>
                  <a:gd name="connsiteX10" fmla="*/ 427549 w 505726"/>
                  <a:gd name="connsiteY10" fmla="*/ 471112 h 581902"/>
                  <a:gd name="connsiteX11" fmla="*/ 403568 w 505726"/>
                  <a:gd name="connsiteY11" fmla="*/ 514757 h 581902"/>
                  <a:gd name="connsiteX12" fmla="*/ 223235 w 505726"/>
                  <a:gd name="connsiteY12" fmla="*/ 581902 h 581902"/>
                  <a:gd name="connsiteX0" fmla="*/ 223235 w 505726"/>
                  <a:gd name="connsiteY0" fmla="*/ 581902 h 581902"/>
                  <a:gd name="connsiteX1" fmla="*/ 0 w 505726"/>
                  <a:gd name="connsiteY1" fmla="*/ 28522 h 581902"/>
                  <a:gd name="connsiteX2" fmla="*/ 160885 w 505726"/>
                  <a:gd name="connsiteY2" fmla="*/ 134 h 581902"/>
                  <a:gd name="connsiteX3" fmla="*/ 284145 w 505726"/>
                  <a:gd name="connsiteY3" fmla="*/ 42340 h 581902"/>
                  <a:gd name="connsiteX4" fmla="*/ 470234 w 505726"/>
                  <a:gd name="connsiteY4" fmla="*/ 242817 h 581902"/>
                  <a:gd name="connsiteX5" fmla="*/ 505726 w 505726"/>
                  <a:gd name="connsiteY5" fmla="*/ 294135 h 581902"/>
                  <a:gd name="connsiteX6" fmla="*/ 499970 w 505726"/>
                  <a:gd name="connsiteY6" fmla="*/ 297492 h 581902"/>
                  <a:gd name="connsiteX7" fmla="*/ 385343 w 505726"/>
                  <a:gd name="connsiteY7" fmla="*/ 313320 h 581902"/>
                  <a:gd name="connsiteX8" fmla="*/ 262563 w 505726"/>
                  <a:gd name="connsiteY8" fmla="*/ 353607 h 581902"/>
                  <a:gd name="connsiteX9" fmla="*/ 413161 w 505726"/>
                  <a:gd name="connsiteY9" fmla="*/ 431304 h 581902"/>
                  <a:gd name="connsiteX10" fmla="*/ 427549 w 505726"/>
                  <a:gd name="connsiteY10" fmla="*/ 471112 h 581902"/>
                  <a:gd name="connsiteX11" fmla="*/ 403568 w 505726"/>
                  <a:gd name="connsiteY11" fmla="*/ 514757 h 581902"/>
                  <a:gd name="connsiteX12" fmla="*/ 223235 w 505726"/>
                  <a:gd name="connsiteY12" fmla="*/ 581902 h 581902"/>
                  <a:gd name="connsiteX0" fmla="*/ 223235 w 505726"/>
                  <a:gd name="connsiteY0" fmla="*/ 581902 h 581902"/>
                  <a:gd name="connsiteX1" fmla="*/ 0 w 505726"/>
                  <a:gd name="connsiteY1" fmla="*/ 28522 h 581902"/>
                  <a:gd name="connsiteX2" fmla="*/ 160885 w 505726"/>
                  <a:gd name="connsiteY2" fmla="*/ 134 h 581902"/>
                  <a:gd name="connsiteX3" fmla="*/ 284145 w 505726"/>
                  <a:gd name="connsiteY3" fmla="*/ 42340 h 581902"/>
                  <a:gd name="connsiteX4" fmla="*/ 470234 w 505726"/>
                  <a:gd name="connsiteY4" fmla="*/ 242817 h 581902"/>
                  <a:gd name="connsiteX5" fmla="*/ 505726 w 505726"/>
                  <a:gd name="connsiteY5" fmla="*/ 294135 h 581902"/>
                  <a:gd name="connsiteX6" fmla="*/ 499970 w 505726"/>
                  <a:gd name="connsiteY6" fmla="*/ 297492 h 581902"/>
                  <a:gd name="connsiteX7" fmla="*/ 385343 w 505726"/>
                  <a:gd name="connsiteY7" fmla="*/ 313320 h 581902"/>
                  <a:gd name="connsiteX8" fmla="*/ 262563 w 505726"/>
                  <a:gd name="connsiteY8" fmla="*/ 353607 h 581902"/>
                  <a:gd name="connsiteX9" fmla="*/ 413161 w 505726"/>
                  <a:gd name="connsiteY9" fmla="*/ 431304 h 581902"/>
                  <a:gd name="connsiteX10" fmla="*/ 427549 w 505726"/>
                  <a:gd name="connsiteY10" fmla="*/ 471112 h 581902"/>
                  <a:gd name="connsiteX11" fmla="*/ 403568 w 505726"/>
                  <a:gd name="connsiteY11" fmla="*/ 514757 h 581902"/>
                  <a:gd name="connsiteX12" fmla="*/ 223235 w 505726"/>
                  <a:gd name="connsiteY12" fmla="*/ 581902 h 581902"/>
                  <a:gd name="connsiteX0" fmla="*/ 197963 w 480454"/>
                  <a:gd name="connsiteY0" fmla="*/ 582090 h 582090"/>
                  <a:gd name="connsiteX1" fmla="*/ 0 w 480454"/>
                  <a:gd name="connsiteY1" fmla="*/ 22667 h 582090"/>
                  <a:gd name="connsiteX2" fmla="*/ 135613 w 480454"/>
                  <a:gd name="connsiteY2" fmla="*/ 322 h 582090"/>
                  <a:gd name="connsiteX3" fmla="*/ 258873 w 480454"/>
                  <a:gd name="connsiteY3" fmla="*/ 42528 h 582090"/>
                  <a:gd name="connsiteX4" fmla="*/ 444962 w 480454"/>
                  <a:gd name="connsiteY4" fmla="*/ 243005 h 582090"/>
                  <a:gd name="connsiteX5" fmla="*/ 480454 w 480454"/>
                  <a:gd name="connsiteY5" fmla="*/ 294323 h 582090"/>
                  <a:gd name="connsiteX6" fmla="*/ 474698 w 480454"/>
                  <a:gd name="connsiteY6" fmla="*/ 297680 h 582090"/>
                  <a:gd name="connsiteX7" fmla="*/ 360071 w 480454"/>
                  <a:gd name="connsiteY7" fmla="*/ 313508 h 582090"/>
                  <a:gd name="connsiteX8" fmla="*/ 237291 w 480454"/>
                  <a:gd name="connsiteY8" fmla="*/ 353795 h 582090"/>
                  <a:gd name="connsiteX9" fmla="*/ 387889 w 480454"/>
                  <a:gd name="connsiteY9" fmla="*/ 431492 h 582090"/>
                  <a:gd name="connsiteX10" fmla="*/ 402277 w 480454"/>
                  <a:gd name="connsiteY10" fmla="*/ 471300 h 582090"/>
                  <a:gd name="connsiteX11" fmla="*/ 378296 w 480454"/>
                  <a:gd name="connsiteY11" fmla="*/ 514945 h 582090"/>
                  <a:gd name="connsiteX12" fmla="*/ 197963 w 480454"/>
                  <a:gd name="connsiteY12" fmla="*/ 582090 h 582090"/>
                  <a:gd name="connsiteX0" fmla="*/ 197963 w 480454"/>
                  <a:gd name="connsiteY0" fmla="*/ 582090 h 582090"/>
                  <a:gd name="connsiteX1" fmla="*/ 0 w 480454"/>
                  <a:gd name="connsiteY1" fmla="*/ 22667 h 582090"/>
                  <a:gd name="connsiteX2" fmla="*/ 135613 w 480454"/>
                  <a:gd name="connsiteY2" fmla="*/ 322 h 582090"/>
                  <a:gd name="connsiteX3" fmla="*/ 258873 w 480454"/>
                  <a:gd name="connsiteY3" fmla="*/ 42528 h 582090"/>
                  <a:gd name="connsiteX4" fmla="*/ 444962 w 480454"/>
                  <a:gd name="connsiteY4" fmla="*/ 243005 h 582090"/>
                  <a:gd name="connsiteX5" fmla="*/ 480454 w 480454"/>
                  <a:gd name="connsiteY5" fmla="*/ 294323 h 582090"/>
                  <a:gd name="connsiteX6" fmla="*/ 474698 w 480454"/>
                  <a:gd name="connsiteY6" fmla="*/ 297680 h 582090"/>
                  <a:gd name="connsiteX7" fmla="*/ 360071 w 480454"/>
                  <a:gd name="connsiteY7" fmla="*/ 313508 h 582090"/>
                  <a:gd name="connsiteX8" fmla="*/ 237291 w 480454"/>
                  <a:gd name="connsiteY8" fmla="*/ 353795 h 582090"/>
                  <a:gd name="connsiteX9" fmla="*/ 387889 w 480454"/>
                  <a:gd name="connsiteY9" fmla="*/ 431492 h 582090"/>
                  <a:gd name="connsiteX10" fmla="*/ 402277 w 480454"/>
                  <a:gd name="connsiteY10" fmla="*/ 471300 h 582090"/>
                  <a:gd name="connsiteX11" fmla="*/ 378296 w 480454"/>
                  <a:gd name="connsiteY11" fmla="*/ 514945 h 582090"/>
                  <a:gd name="connsiteX12" fmla="*/ 197963 w 480454"/>
                  <a:gd name="connsiteY12" fmla="*/ 582090 h 582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0454" h="582090">
                    <a:moveTo>
                      <a:pt x="197963" y="582090"/>
                    </a:moveTo>
                    <a:cubicBezTo>
                      <a:pt x="150658" y="436434"/>
                      <a:pt x="92866" y="306484"/>
                      <a:pt x="0" y="22667"/>
                    </a:cubicBezTo>
                    <a:cubicBezTo>
                      <a:pt x="46043" y="20269"/>
                      <a:pt x="92468" y="-2988"/>
                      <a:pt x="135613" y="322"/>
                    </a:cubicBezTo>
                    <a:cubicBezTo>
                      <a:pt x="178758" y="3632"/>
                      <a:pt x="222902" y="15190"/>
                      <a:pt x="258873" y="42528"/>
                    </a:cubicBezTo>
                    <a:cubicBezTo>
                      <a:pt x="332733" y="98162"/>
                      <a:pt x="390287" y="169145"/>
                      <a:pt x="444962" y="243005"/>
                    </a:cubicBezTo>
                    <a:cubicBezTo>
                      <a:pt x="457432" y="259791"/>
                      <a:pt x="473260" y="273700"/>
                      <a:pt x="480454" y="294323"/>
                    </a:cubicBezTo>
                    <a:cubicBezTo>
                      <a:pt x="479015" y="296722"/>
                      <a:pt x="477096" y="298640"/>
                      <a:pt x="474698" y="297680"/>
                    </a:cubicBezTo>
                    <a:cubicBezTo>
                      <a:pt x="434411" y="287129"/>
                      <a:pt x="397481" y="302477"/>
                      <a:pt x="360071" y="313508"/>
                    </a:cubicBezTo>
                    <a:cubicBezTo>
                      <a:pt x="324580" y="323580"/>
                      <a:pt x="241607" y="345642"/>
                      <a:pt x="237291" y="353795"/>
                    </a:cubicBezTo>
                    <a:cubicBezTo>
                      <a:pt x="256955" y="367224"/>
                      <a:pt x="359112" y="415185"/>
                      <a:pt x="387889" y="431492"/>
                    </a:cubicBezTo>
                    <a:cubicBezTo>
                      <a:pt x="404195" y="440605"/>
                      <a:pt x="410431" y="453075"/>
                      <a:pt x="402277" y="471300"/>
                    </a:cubicBezTo>
                    <a:cubicBezTo>
                      <a:pt x="395562" y="486647"/>
                      <a:pt x="390287" y="502474"/>
                      <a:pt x="378296" y="514945"/>
                    </a:cubicBezTo>
                    <a:cubicBezTo>
                      <a:pt x="341846" y="531251"/>
                      <a:pt x="220984" y="573457"/>
                      <a:pt x="197963" y="58209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0313005B-EA3D-40D0-A98E-A843BC05BBE9}"/>
                  </a:ext>
                </a:extLst>
              </p:cNvPr>
              <p:cNvSpPr/>
              <p:nvPr/>
            </p:nvSpPr>
            <p:spPr>
              <a:xfrm>
                <a:off x="8544412" y="3964570"/>
                <a:ext cx="427054" cy="652567"/>
              </a:xfrm>
              <a:custGeom>
                <a:avLst/>
                <a:gdLst>
                  <a:gd name="connsiteX0" fmla="*/ 134291 w 427054"/>
                  <a:gd name="connsiteY0" fmla="*/ 294 h 693811"/>
                  <a:gd name="connsiteX1" fmla="*/ 167384 w 427054"/>
                  <a:gd name="connsiteY1" fmla="*/ 14682 h 693811"/>
                  <a:gd name="connsiteX2" fmla="*/ 249398 w 427054"/>
                  <a:gd name="connsiteY2" fmla="*/ 50173 h 693811"/>
                  <a:gd name="connsiteX3" fmla="*/ 253235 w 427054"/>
                  <a:gd name="connsiteY3" fmla="*/ 87103 h 693811"/>
                  <a:gd name="connsiteX4" fmla="*/ 193763 w 427054"/>
                  <a:gd name="connsiteY4" fmla="*/ 228589 h 693811"/>
                  <a:gd name="connsiteX5" fmla="*/ 189446 w 427054"/>
                  <a:gd name="connsiteY5" fmla="*/ 244416 h 693811"/>
                  <a:gd name="connsiteX6" fmla="*/ 297838 w 427054"/>
                  <a:gd name="connsiteY6" fmla="*/ 198373 h 693811"/>
                  <a:gd name="connsiteX7" fmla="*/ 344361 w 427054"/>
                  <a:gd name="connsiteY7" fmla="*/ 178709 h 693811"/>
                  <a:gd name="connsiteX8" fmla="*/ 399996 w 427054"/>
                  <a:gd name="connsiteY8" fmla="*/ 138422 h 693811"/>
                  <a:gd name="connsiteX9" fmla="*/ 417262 w 427054"/>
                  <a:gd name="connsiteY9" fmla="*/ 126911 h 693811"/>
                  <a:gd name="connsiteX10" fmla="*/ 425895 w 427054"/>
                  <a:gd name="connsiteY10" fmla="*/ 286142 h 693811"/>
                  <a:gd name="connsiteX11" fmla="*/ 388005 w 427054"/>
                  <a:gd name="connsiteY11" fmla="*/ 518274 h 693811"/>
                  <a:gd name="connsiteX12" fmla="*/ 347718 w 427054"/>
                  <a:gd name="connsiteY12" fmla="*/ 571990 h 693811"/>
                  <a:gd name="connsiteX13" fmla="*/ 165466 w 427054"/>
                  <a:gd name="connsiteY13" fmla="*/ 693811 h 693811"/>
                  <a:gd name="connsiteX14" fmla="*/ 131893 w 427054"/>
                  <a:gd name="connsiteY14" fmla="*/ 512998 h 693811"/>
                  <a:gd name="connsiteX15" fmla="*/ 60910 w 427054"/>
                  <a:gd name="connsiteY15" fmla="*/ 218996 h 693811"/>
                  <a:gd name="connsiteX16" fmla="*/ 0 w 427054"/>
                  <a:gd name="connsiteY16" fmla="*/ 43459 h 693811"/>
                  <a:gd name="connsiteX17" fmla="*/ 134291 w 427054"/>
                  <a:gd name="connsiteY17" fmla="*/ 294 h 693811"/>
                  <a:gd name="connsiteX0" fmla="*/ 134291 w 427054"/>
                  <a:gd name="connsiteY0" fmla="*/ 294 h 693811"/>
                  <a:gd name="connsiteX1" fmla="*/ 167384 w 427054"/>
                  <a:gd name="connsiteY1" fmla="*/ 14682 h 693811"/>
                  <a:gd name="connsiteX2" fmla="*/ 249398 w 427054"/>
                  <a:gd name="connsiteY2" fmla="*/ 50173 h 693811"/>
                  <a:gd name="connsiteX3" fmla="*/ 253235 w 427054"/>
                  <a:gd name="connsiteY3" fmla="*/ 87103 h 693811"/>
                  <a:gd name="connsiteX4" fmla="*/ 193763 w 427054"/>
                  <a:gd name="connsiteY4" fmla="*/ 228589 h 693811"/>
                  <a:gd name="connsiteX5" fmla="*/ 189446 w 427054"/>
                  <a:gd name="connsiteY5" fmla="*/ 244416 h 693811"/>
                  <a:gd name="connsiteX6" fmla="*/ 297838 w 427054"/>
                  <a:gd name="connsiteY6" fmla="*/ 198373 h 693811"/>
                  <a:gd name="connsiteX7" fmla="*/ 344361 w 427054"/>
                  <a:gd name="connsiteY7" fmla="*/ 178709 h 693811"/>
                  <a:gd name="connsiteX8" fmla="*/ 399996 w 427054"/>
                  <a:gd name="connsiteY8" fmla="*/ 138422 h 693811"/>
                  <a:gd name="connsiteX9" fmla="*/ 417262 w 427054"/>
                  <a:gd name="connsiteY9" fmla="*/ 126911 h 693811"/>
                  <a:gd name="connsiteX10" fmla="*/ 425895 w 427054"/>
                  <a:gd name="connsiteY10" fmla="*/ 286142 h 693811"/>
                  <a:gd name="connsiteX11" fmla="*/ 388005 w 427054"/>
                  <a:gd name="connsiteY11" fmla="*/ 518274 h 693811"/>
                  <a:gd name="connsiteX12" fmla="*/ 347718 w 427054"/>
                  <a:gd name="connsiteY12" fmla="*/ 571990 h 693811"/>
                  <a:gd name="connsiteX13" fmla="*/ 165466 w 427054"/>
                  <a:gd name="connsiteY13" fmla="*/ 693811 h 693811"/>
                  <a:gd name="connsiteX14" fmla="*/ 60910 w 427054"/>
                  <a:gd name="connsiteY14" fmla="*/ 218996 h 693811"/>
                  <a:gd name="connsiteX15" fmla="*/ 0 w 427054"/>
                  <a:gd name="connsiteY15" fmla="*/ 43459 h 693811"/>
                  <a:gd name="connsiteX16" fmla="*/ 134291 w 427054"/>
                  <a:gd name="connsiteY16" fmla="*/ 294 h 693811"/>
                  <a:gd name="connsiteX0" fmla="*/ 134291 w 427054"/>
                  <a:gd name="connsiteY0" fmla="*/ 294 h 693811"/>
                  <a:gd name="connsiteX1" fmla="*/ 167384 w 427054"/>
                  <a:gd name="connsiteY1" fmla="*/ 14682 h 693811"/>
                  <a:gd name="connsiteX2" fmla="*/ 249398 w 427054"/>
                  <a:gd name="connsiteY2" fmla="*/ 50173 h 693811"/>
                  <a:gd name="connsiteX3" fmla="*/ 253235 w 427054"/>
                  <a:gd name="connsiteY3" fmla="*/ 87103 h 693811"/>
                  <a:gd name="connsiteX4" fmla="*/ 193763 w 427054"/>
                  <a:gd name="connsiteY4" fmla="*/ 228589 h 693811"/>
                  <a:gd name="connsiteX5" fmla="*/ 189446 w 427054"/>
                  <a:gd name="connsiteY5" fmla="*/ 244416 h 693811"/>
                  <a:gd name="connsiteX6" fmla="*/ 297838 w 427054"/>
                  <a:gd name="connsiteY6" fmla="*/ 198373 h 693811"/>
                  <a:gd name="connsiteX7" fmla="*/ 344361 w 427054"/>
                  <a:gd name="connsiteY7" fmla="*/ 178709 h 693811"/>
                  <a:gd name="connsiteX8" fmla="*/ 399996 w 427054"/>
                  <a:gd name="connsiteY8" fmla="*/ 138422 h 693811"/>
                  <a:gd name="connsiteX9" fmla="*/ 417262 w 427054"/>
                  <a:gd name="connsiteY9" fmla="*/ 126911 h 693811"/>
                  <a:gd name="connsiteX10" fmla="*/ 425895 w 427054"/>
                  <a:gd name="connsiteY10" fmla="*/ 286142 h 693811"/>
                  <a:gd name="connsiteX11" fmla="*/ 388005 w 427054"/>
                  <a:gd name="connsiteY11" fmla="*/ 518274 h 693811"/>
                  <a:gd name="connsiteX12" fmla="*/ 347718 w 427054"/>
                  <a:gd name="connsiteY12" fmla="*/ 571990 h 693811"/>
                  <a:gd name="connsiteX13" fmla="*/ 165466 w 427054"/>
                  <a:gd name="connsiteY13" fmla="*/ 693811 h 693811"/>
                  <a:gd name="connsiteX14" fmla="*/ 0 w 427054"/>
                  <a:gd name="connsiteY14" fmla="*/ 43459 h 693811"/>
                  <a:gd name="connsiteX15" fmla="*/ 134291 w 427054"/>
                  <a:gd name="connsiteY15" fmla="*/ 294 h 693811"/>
                  <a:gd name="connsiteX0" fmla="*/ 134291 w 427054"/>
                  <a:gd name="connsiteY0" fmla="*/ 294 h 652567"/>
                  <a:gd name="connsiteX1" fmla="*/ 167384 w 427054"/>
                  <a:gd name="connsiteY1" fmla="*/ 14682 h 652567"/>
                  <a:gd name="connsiteX2" fmla="*/ 249398 w 427054"/>
                  <a:gd name="connsiteY2" fmla="*/ 50173 h 652567"/>
                  <a:gd name="connsiteX3" fmla="*/ 253235 w 427054"/>
                  <a:gd name="connsiteY3" fmla="*/ 87103 h 652567"/>
                  <a:gd name="connsiteX4" fmla="*/ 193763 w 427054"/>
                  <a:gd name="connsiteY4" fmla="*/ 228589 h 652567"/>
                  <a:gd name="connsiteX5" fmla="*/ 189446 w 427054"/>
                  <a:gd name="connsiteY5" fmla="*/ 244416 h 652567"/>
                  <a:gd name="connsiteX6" fmla="*/ 297838 w 427054"/>
                  <a:gd name="connsiteY6" fmla="*/ 198373 h 652567"/>
                  <a:gd name="connsiteX7" fmla="*/ 344361 w 427054"/>
                  <a:gd name="connsiteY7" fmla="*/ 178709 h 652567"/>
                  <a:gd name="connsiteX8" fmla="*/ 399996 w 427054"/>
                  <a:gd name="connsiteY8" fmla="*/ 138422 h 652567"/>
                  <a:gd name="connsiteX9" fmla="*/ 417262 w 427054"/>
                  <a:gd name="connsiteY9" fmla="*/ 126911 h 652567"/>
                  <a:gd name="connsiteX10" fmla="*/ 425895 w 427054"/>
                  <a:gd name="connsiteY10" fmla="*/ 286142 h 652567"/>
                  <a:gd name="connsiteX11" fmla="*/ 388005 w 427054"/>
                  <a:gd name="connsiteY11" fmla="*/ 518274 h 652567"/>
                  <a:gd name="connsiteX12" fmla="*/ 347718 w 427054"/>
                  <a:gd name="connsiteY12" fmla="*/ 571990 h 652567"/>
                  <a:gd name="connsiteX13" fmla="*/ 220770 w 427054"/>
                  <a:gd name="connsiteY13" fmla="*/ 652567 h 652567"/>
                  <a:gd name="connsiteX14" fmla="*/ 0 w 427054"/>
                  <a:gd name="connsiteY14" fmla="*/ 43459 h 652567"/>
                  <a:gd name="connsiteX15" fmla="*/ 134291 w 427054"/>
                  <a:gd name="connsiteY15" fmla="*/ 294 h 652567"/>
                  <a:gd name="connsiteX0" fmla="*/ 134291 w 427054"/>
                  <a:gd name="connsiteY0" fmla="*/ 294 h 652567"/>
                  <a:gd name="connsiteX1" fmla="*/ 167384 w 427054"/>
                  <a:gd name="connsiteY1" fmla="*/ 14682 h 652567"/>
                  <a:gd name="connsiteX2" fmla="*/ 249398 w 427054"/>
                  <a:gd name="connsiteY2" fmla="*/ 50173 h 652567"/>
                  <a:gd name="connsiteX3" fmla="*/ 253235 w 427054"/>
                  <a:gd name="connsiteY3" fmla="*/ 87103 h 652567"/>
                  <a:gd name="connsiteX4" fmla="*/ 193763 w 427054"/>
                  <a:gd name="connsiteY4" fmla="*/ 228589 h 652567"/>
                  <a:gd name="connsiteX5" fmla="*/ 189446 w 427054"/>
                  <a:gd name="connsiteY5" fmla="*/ 244416 h 652567"/>
                  <a:gd name="connsiteX6" fmla="*/ 297838 w 427054"/>
                  <a:gd name="connsiteY6" fmla="*/ 198373 h 652567"/>
                  <a:gd name="connsiteX7" fmla="*/ 344361 w 427054"/>
                  <a:gd name="connsiteY7" fmla="*/ 178709 h 652567"/>
                  <a:gd name="connsiteX8" fmla="*/ 399996 w 427054"/>
                  <a:gd name="connsiteY8" fmla="*/ 138422 h 652567"/>
                  <a:gd name="connsiteX9" fmla="*/ 417262 w 427054"/>
                  <a:gd name="connsiteY9" fmla="*/ 126911 h 652567"/>
                  <a:gd name="connsiteX10" fmla="*/ 425895 w 427054"/>
                  <a:gd name="connsiteY10" fmla="*/ 286142 h 652567"/>
                  <a:gd name="connsiteX11" fmla="*/ 388005 w 427054"/>
                  <a:gd name="connsiteY11" fmla="*/ 518274 h 652567"/>
                  <a:gd name="connsiteX12" fmla="*/ 347718 w 427054"/>
                  <a:gd name="connsiteY12" fmla="*/ 571990 h 652567"/>
                  <a:gd name="connsiteX13" fmla="*/ 220770 w 427054"/>
                  <a:gd name="connsiteY13" fmla="*/ 652567 h 652567"/>
                  <a:gd name="connsiteX14" fmla="*/ 0 w 427054"/>
                  <a:gd name="connsiteY14" fmla="*/ 43459 h 652567"/>
                  <a:gd name="connsiteX15" fmla="*/ 134291 w 427054"/>
                  <a:gd name="connsiteY15" fmla="*/ 294 h 652567"/>
                  <a:gd name="connsiteX0" fmla="*/ 134291 w 427054"/>
                  <a:gd name="connsiteY0" fmla="*/ 294 h 652567"/>
                  <a:gd name="connsiteX1" fmla="*/ 167384 w 427054"/>
                  <a:gd name="connsiteY1" fmla="*/ 14682 h 652567"/>
                  <a:gd name="connsiteX2" fmla="*/ 249398 w 427054"/>
                  <a:gd name="connsiteY2" fmla="*/ 50173 h 652567"/>
                  <a:gd name="connsiteX3" fmla="*/ 253235 w 427054"/>
                  <a:gd name="connsiteY3" fmla="*/ 87103 h 652567"/>
                  <a:gd name="connsiteX4" fmla="*/ 193763 w 427054"/>
                  <a:gd name="connsiteY4" fmla="*/ 228589 h 652567"/>
                  <a:gd name="connsiteX5" fmla="*/ 189446 w 427054"/>
                  <a:gd name="connsiteY5" fmla="*/ 244416 h 652567"/>
                  <a:gd name="connsiteX6" fmla="*/ 297838 w 427054"/>
                  <a:gd name="connsiteY6" fmla="*/ 198373 h 652567"/>
                  <a:gd name="connsiteX7" fmla="*/ 344361 w 427054"/>
                  <a:gd name="connsiteY7" fmla="*/ 178709 h 652567"/>
                  <a:gd name="connsiteX8" fmla="*/ 399996 w 427054"/>
                  <a:gd name="connsiteY8" fmla="*/ 138422 h 652567"/>
                  <a:gd name="connsiteX9" fmla="*/ 417262 w 427054"/>
                  <a:gd name="connsiteY9" fmla="*/ 126911 h 652567"/>
                  <a:gd name="connsiteX10" fmla="*/ 425895 w 427054"/>
                  <a:gd name="connsiteY10" fmla="*/ 286142 h 652567"/>
                  <a:gd name="connsiteX11" fmla="*/ 388005 w 427054"/>
                  <a:gd name="connsiteY11" fmla="*/ 518274 h 652567"/>
                  <a:gd name="connsiteX12" fmla="*/ 347718 w 427054"/>
                  <a:gd name="connsiteY12" fmla="*/ 571990 h 652567"/>
                  <a:gd name="connsiteX13" fmla="*/ 220770 w 427054"/>
                  <a:gd name="connsiteY13" fmla="*/ 652567 h 652567"/>
                  <a:gd name="connsiteX14" fmla="*/ 0 w 427054"/>
                  <a:gd name="connsiteY14" fmla="*/ 43459 h 652567"/>
                  <a:gd name="connsiteX15" fmla="*/ 134291 w 427054"/>
                  <a:gd name="connsiteY15" fmla="*/ 294 h 652567"/>
                  <a:gd name="connsiteX0" fmla="*/ 134291 w 427054"/>
                  <a:gd name="connsiteY0" fmla="*/ 294 h 652567"/>
                  <a:gd name="connsiteX1" fmla="*/ 167384 w 427054"/>
                  <a:gd name="connsiteY1" fmla="*/ 14682 h 652567"/>
                  <a:gd name="connsiteX2" fmla="*/ 249398 w 427054"/>
                  <a:gd name="connsiteY2" fmla="*/ 50173 h 652567"/>
                  <a:gd name="connsiteX3" fmla="*/ 253235 w 427054"/>
                  <a:gd name="connsiteY3" fmla="*/ 87103 h 652567"/>
                  <a:gd name="connsiteX4" fmla="*/ 193763 w 427054"/>
                  <a:gd name="connsiteY4" fmla="*/ 228589 h 652567"/>
                  <a:gd name="connsiteX5" fmla="*/ 189446 w 427054"/>
                  <a:gd name="connsiteY5" fmla="*/ 244416 h 652567"/>
                  <a:gd name="connsiteX6" fmla="*/ 297838 w 427054"/>
                  <a:gd name="connsiteY6" fmla="*/ 198373 h 652567"/>
                  <a:gd name="connsiteX7" fmla="*/ 344361 w 427054"/>
                  <a:gd name="connsiteY7" fmla="*/ 178709 h 652567"/>
                  <a:gd name="connsiteX8" fmla="*/ 399996 w 427054"/>
                  <a:gd name="connsiteY8" fmla="*/ 138422 h 652567"/>
                  <a:gd name="connsiteX9" fmla="*/ 417262 w 427054"/>
                  <a:gd name="connsiteY9" fmla="*/ 126911 h 652567"/>
                  <a:gd name="connsiteX10" fmla="*/ 425895 w 427054"/>
                  <a:gd name="connsiteY10" fmla="*/ 286142 h 652567"/>
                  <a:gd name="connsiteX11" fmla="*/ 388005 w 427054"/>
                  <a:gd name="connsiteY11" fmla="*/ 518274 h 652567"/>
                  <a:gd name="connsiteX12" fmla="*/ 347718 w 427054"/>
                  <a:gd name="connsiteY12" fmla="*/ 571990 h 652567"/>
                  <a:gd name="connsiteX13" fmla="*/ 220770 w 427054"/>
                  <a:gd name="connsiteY13" fmla="*/ 652567 h 652567"/>
                  <a:gd name="connsiteX14" fmla="*/ 0 w 427054"/>
                  <a:gd name="connsiteY14" fmla="*/ 43459 h 652567"/>
                  <a:gd name="connsiteX15" fmla="*/ 134291 w 427054"/>
                  <a:gd name="connsiteY15" fmla="*/ 294 h 652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27054" h="652567">
                    <a:moveTo>
                      <a:pt x="134291" y="294"/>
                    </a:moveTo>
                    <a:cubicBezTo>
                      <a:pt x="145322" y="5090"/>
                      <a:pt x="155394" y="12764"/>
                      <a:pt x="167384" y="14682"/>
                    </a:cubicBezTo>
                    <a:cubicBezTo>
                      <a:pt x="198559" y="17560"/>
                      <a:pt x="223499" y="34826"/>
                      <a:pt x="249398" y="50173"/>
                    </a:cubicBezTo>
                    <a:cubicBezTo>
                      <a:pt x="264266" y="58807"/>
                      <a:pt x="258510" y="74154"/>
                      <a:pt x="253235" y="87103"/>
                    </a:cubicBezTo>
                    <a:cubicBezTo>
                      <a:pt x="234050" y="134585"/>
                      <a:pt x="212947" y="181107"/>
                      <a:pt x="193763" y="228589"/>
                    </a:cubicBezTo>
                    <a:cubicBezTo>
                      <a:pt x="191844" y="232905"/>
                      <a:pt x="189446" y="236742"/>
                      <a:pt x="189446" y="244416"/>
                    </a:cubicBezTo>
                    <a:cubicBezTo>
                      <a:pt x="227336" y="230027"/>
                      <a:pt x="262347" y="213241"/>
                      <a:pt x="297838" y="198373"/>
                    </a:cubicBezTo>
                    <a:cubicBezTo>
                      <a:pt x="313186" y="192138"/>
                      <a:pt x="328534" y="183985"/>
                      <a:pt x="344361" y="178709"/>
                    </a:cubicBezTo>
                    <a:cubicBezTo>
                      <a:pt x="366902" y="171035"/>
                      <a:pt x="385128" y="157127"/>
                      <a:pt x="399996" y="138422"/>
                    </a:cubicBezTo>
                    <a:cubicBezTo>
                      <a:pt x="404312" y="133146"/>
                      <a:pt x="406230" y="122595"/>
                      <a:pt x="417262" y="126911"/>
                    </a:cubicBezTo>
                    <a:cubicBezTo>
                      <a:pt x="419180" y="180148"/>
                      <a:pt x="430691" y="232905"/>
                      <a:pt x="425895" y="286142"/>
                    </a:cubicBezTo>
                    <a:cubicBezTo>
                      <a:pt x="418701" y="364319"/>
                      <a:pt x="419180" y="443934"/>
                      <a:pt x="388005" y="518274"/>
                    </a:cubicBezTo>
                    <a:cubicBezTo>
                      <a:pt x="378893" y="539377"/>
                      <a:pt x="375591" y="549608"/>
                      <a:pt x="347718" y="571990"/>
                    </a:cubicBezTo>
                    <a:cubicBezTo>
                      <a:pt x="319845" y="594372"/>
                      <a:pt x="277364" y="619474"/>
                      <a:pt x="220770" y="652567"/>
                    </a:cubicBezTo>
                    <a:cubicBezTo>
                      <a:pt x="145016" y="464143"/>
                      <a:pt x="91357" y="271381"/>
                      <a:pt x="0" y="43459"/>
                    </a:cubicBezTo>
                    <a:cubicBezTo>
                      <a:pt x="479" y="40581"/>
                      <a:pt x="128056" y="-4023"/>
                      <a:pt x="134291" y="29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1E704A2-A2E7-4345-99B9-385C0D933559}"/>
                  </a:ext>
                </a:extLst>
              </p:cNvPr>
              <p:cNvSpPr/>
              <p:nvPr/>
            </p:nvSpPr>
            <p:spPr>
              <a:xfrm>
                <a:off x="8546810" y="3666998"/>
                <a:ext cx="298317" cy="279641"/>
              </a:xfrm>
              <a:custGeom>
                <a:avLst/>
                <a:gdLst>
                  <a:gd name="connsiteX0" fmla="*/ 155874 w 298317"/>
                  <a:gd name="connsiteY0" fmla="*/ 226405 h 279641"/>
                  <a:gd name="connsiteX1" fmla="*/ 128536 w 298317"/>
                  <a:gd name="connsiteY1" fmla="*/ 133840 h 279641"/>
                  <a:gd name="connsiteX2" fmla="*/ 0 w 298317"/>
                  <a:gd name="connsiteY2" fmla="*/ 67654 h 279641"/>
                  <a:gd name="connsiteX3" fmla="*/ 10072 w 298317"/>
                  <a:gd name="connsiteY3" fmla="*/ 58061 h 279641"/>
                  <a:gd name="connsiteX4" fmla="*/ 200478 w 298317"/>
                  <a:gd name="connsiteY4" fmla="*/ 2426 h 279641"/>
                  <a:gd name="connsiteX5" fmla="*/ 261388 w 298317"/>
                  <a:gd name="connsiteY5" fmla="*/ 8182 h 279641"/>
                  <a:gd name="connsiteX6" fmla="*/ 298318 w 298317"/>
                  <a:gd name="connsiteY6" fmla="*/ 49908 h 279641"/>
                  <a:gd name="connsiteX7" fmla="*/ 231172 w 298317"/>
                  <a:gd name="connsiteY7" fmla="*/ 147749 h 279641"/>
                  <a:gd name="connsiteX8" fmla="*/ 163547 w 298317"/>
                  <a:gd name="connsiteY8" fmla="*/ 242712 h 279641"/>
                  <a:gd name="connsiteX9" fmla="*/ 132373 w 298317"/>
                  <a:gd name="connsiteY9" fmla="*/ 279642 h 279641"/>
                  <a:gd name="connsiteX10" fmla="*/ 155874 w 298317"/>
                  <a:gd name="connsiteY10" fmla="*/ 226405 h 27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8317" h="279641">
                    <a:moveTo>
                      <a:pt x="155874" y="226405"/>
                    </a:moveTo>
                    <a:cubicBezTo>
                      <a:pt x="188487" y="165494"/>
                      <a:pt x="188487" y="165015"/>
                      <a:pt x="128536" y="133840"/>
                    </a:cubicBezTo>
                    <a:cubicBezTo>
                      <a:pt x="85371" y="111298"/>
                      <a:pt x="42206" y="89236"/>
                      <a:pt x="0" y="67654"/>
                    </a:cubicBezTo>
                    <a:cubicBezTo>
                      <a:pt x="0" y="59021"/>
                      <a:pt x="6235" y="59500"/>
                      <a:pt x="10072" y="58061"/>
                    </a:cubicBezTo>
                    <a:cubicBezTo>
                      <a:pt x="73381" y="39357"/>
                      <a:pt x="137169" y="21131"/>
                      <a:pt x="200478" y="2426"/>
                    </a:cubicBezTo>
                    <a:cubicBezTo>
                      <a:pt x="222060" y="-3808"/>
                      <a:pt x="241245" y="3386"/>
                      <a:pt x="261388" y="8182"/>
                    </a:cubicBezTo>
                    <a:cubicBezTo>
                      <a:pt x="276256" y="19693"/>
                      <a:pt x="293522" y="29285"/>
                      <a:pt x="298318" y="49908"/>
                    </a:cubicBezTo>
                    <a:cubicBezTo>
                      <a:pt x="275776" y="82521"/>
                      <a:pt x="253714" y="115135"/>
                      <a:pt x="231172" y="147749"/>
                    </a:cubicBezTo>
                    <a:cubicBezTo>
                      <a:pt x="209110" y="179882"/>
                      <a:pt x="186569" y="211537"/>
                      <a:pt x="163547" y="242712"/>
                    </a:cubicBezTo>
                    <a:cubicBezTo>
                      <a:pt x="159711" y="247987"/>
                      <a:pt x="147240" y="264294"/>
                      <a:pt x="132373" y="279642"/>
                    </a:cubicBezTo>
                    <a:cubicBezTo>
                      <a:pt x="124219" y="266212"/>
                      <a:pt x="151077" y="235038"/>
                      <a:pt x="155874" y="226405"/>
                    </a:cubicBezTo>
                    <a:close/>
                  </a:path>
                </a:pathLst>
              </a:custGeom>
              <a:solidFill>
                <a:srgbClr val="FEFEFD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F8CDF09-EF77-4162-AD53-BB5BEE860CE6}"/>
                  </a:ext>
                </a:extLst>
              </p:cNvPr>
              <p:cNvSpPr/>
              <p:nvPr/>
            </p:nvSpPr>
            <p:spPr>
              <a:xfrm>
                <a:off x="8711317" y="3973435"/>
                <a:ext cx="252398" cy="245234"/>
              </a:xfrm>
              <a:custGeom>
                <a:avLst/>
                <a:gdLst>
                  <a:gd name="connsiteX0" fmla="*/ 249877 w 252398"/>
                  <a:gd name="connsiteY0" fmla="*/ 117567 h 245234"/>
                  <a:gd name="connsiteX1" fmla="*/ 171700 w 252398"/>
                  <a:gd name="connsiteY1" fmla="*/ 179437 h 245234"/>
                  <a:gd name="connsiteX2" fmla="*/ 33093 w 252398"/>
                  <a:gd name="connsiteY2" fmla="*/ 238429 h 245234"/>
                  <a:gd name="connsiteX3" fmla="*/ 7674 w 252398"/>
                  <a:gd name="connsiteY3" fmla="*/ 244664 h 245234"/>
                  <a:gd name="connsiteX4" fmla="*/ 45083 w 252398"/>
                  <a:gd name="connsiteY4" fmla="*/ 154977 h 245234"/>
                  <a:gd name="connsiteX5" fmla="*/ 81054 w 252398"/>
                  <a:gd name="connsiteY5" fmla="*/ 71524 h 245234"/>
                  <a:gd name="connsiteX6" fmla="*/ 68105 w 252398"/>
                  <a:gd name="connsiteY6" fmla="*/ 39390 h 245234"/>
                  <a:gd name="connsiteX7" fmla="*/ 0 w 252398"/>
                  <a:gd name="connsiteY7" fmla="*/ 4858 h 245234"/>
                  <a:gd name="connsiteX8" fmla="*/ 22062 w 252398"/>
                  <a:gd name="connsiteY8" fmla="*/ 1981 h 245234"/>
                  <a:gd name="connsiteX9" fmla="*/ 248438 w 252398"/>
                  <a:gd name="connsiteY9" fmla="*/ 65289 h 245234"/>
                  <a:gd name="connsiteX10" fmla="*/ 249877 w 252398"/>
                  <a:gd name="connsiteY10" fmla="*/ 117567 h 245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2398" h="245234">
                    <a:moveTo>
                      <a:pt x="249877" y="117567"/>
                    </a:moveTo>
                    <a:cubicBezTo>
                      <a:pt x="233091" y="149701"/>
                      <a:pt x="204794" y="166487"/>
                      <a:pt x="171700" y="179437"/>
                    </a:cubicBezTo>
                    <a:cubicBezTo>
                      <a:pt x="125178" y="197662"/>
                      <a:pt x="79615" y="218765"/>
                      <a:pt x="33093" y="238429"/>
                    </a:cubicBezTo>
                    <a:cubicBezTo>
                      <a:pt x="25899" y="241307"/>
                      <a:pt x="19664" y="247062"/>
                      <a:pt x="7674" y="244664"/>
                    </a:cubicBezTo>
                    <a:cubicBezTo>
                      <a:pt x="20143" y="214449"/>
                      <a:pt x="32613" y="184713"/>
                      <a:pt x="45083" y="154977"/>
                    </a:cubicBezTo>
                    <a:cubicBezTo>
                      <a:pt x="56594" y="127159"/>
                      <a:pt x="67146" y="98383"/>
                      <a:pt x="81054" y="71524"/>
                    </a:cubicBezTo>
                    <a:cubicBezTo>
                      <a:pt x="90167" y="53779"/>
                      <a:pt x="84411" y="46585"/>
                      <a:pt x="68105" y="39390"/>
                    </a:cubicBezTo>
                    <a:cubicBezTo>
                      <a:pt x="45083" y="28839"/>
                      <a:pt x="22541" y="16369"/>
                      <a:pt x="0" y="4858"/>
                    </a:cubicBezTo>
                    <a:cubicBezTo>
                      <a:pt x="6714" y="-2336"/>
                      <a:pt x="14868" y="62"/>
                      <a:pt x="22062" y="1981"/>
                    </a:cubicBezTo>
                    <a:cubicBezTo>
                      <a:pt x="97361" y="23084"/>
                      <a:pt x="172660" y="44187"/>
                      <a:pt x="248438" y="65289"/>
                    </a:cubicBezTo>
                    <a:cubicBezTo>
                      <a:pt x="256112" y="83515"/>
                      <a:pt x="250357" y="100781"/>
                      <a:pt x="249877" y="117567"/>
                    </a:cubicBezTo>
                    <a:close/>
                  </a:path>
                </a:pathLst>
              </a:custGeom>
              <a:solidFill>
                <a:srgbClr val="FDFEFD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050CE05-67CB-47B4-8476-85ED4B9430CD}"/>
                  </a:ext>
                </a:extLst>
              </p:cNvPr>
              <p:cNvSpPr/>
              <p:nvPr/>
            </p:nvSpPr>
            <p:spPr>
              <a:xfrm>
                <a:off x="8525228" y="3893403"/>
                <a:ext cx="177456" cy="119423"/>
              </a:xfrm>
              <a:custGeom>
                <a:avLst/>
                <a:gdLst>
                  <a:gd name="connsiteX0" fmla="*/ 177456 w 177456"/>
                  <a:gd name="connsiteY0" fmla="*/ 0 h 119423"/>
                  <a:gd name="connsiteX1" fmla="*/ 153476 w 177456"/>
                  <a:gd name="connsiteY1" fmla="*/ 71462 h 119423"/>
                  <a:gd name="connsiteX2" fmla="*/ 88728 w 177456"/>
                  <a:gd name="connsiteY2" fmla="*/ 93045 h 119423"/>
                  <a:gd name="connsiteX3" fmla="*/ 19184 w 177456"/>
                  <a:gd name="connsiteY3" fmla="*/ 119423 h 119423"/>
                  <a:gd name="connsiteX4" fmla="*/ 0 w 177456"/>
                  <a:gd name="connsiteY4" fmla="*/ 70023 h 119423"/>
                  <a:gd name="connsiteX5" fmla="*/ 10551 w 177456"/>
                  <a:gd name="connsiteY5" fmla="*/ 56594 h 119423"/>
                  <a:gd name="connsiteX6" fmla="*/ 177456 w 177456"/>
                  <a:gd name="connsiteY6" fmla="*/ 0 h 119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456" h="119423">
                    <a:moveTo>
                      <a:pt x="177456" y="0"/>
                    </a:moveTo>
                    <a:cubicBezTo>
                      <a:pt x="174099" y="9592"/>
                      <a:pt x="146281" y="53716"/>
                      <a:pt x="153476" y="71462"/>
                    </a:cubicBezTo>
                    <a:cubicBezTo>
                      <a:pt x="129495" y="81054"/>
                      <a:pt x="110311" y="84891"/>
                      <a:pt x="88728" y="93045"/>
                    </a:cubicBezTo>
                    <a:cubicBezTo>
                      <a:pt x="65706" y="101678"/>
                      <a:pt x="42206" y="110790"/>
                      <a:pt x="19184" y="119423"/>
                    </a:cubicBezTo>
                    <a:cubicBezTo>
                      <a:pt x="12949" y="104555"/>
                      <a:pt x="6715" y="84891"/>
                      <a:pt x="0" y="70023"/>
                    </a:cubicBezTo>
                    <a:cubicBezTo>
                      <a:pt x="0" y="62829"/>
                      <a:pt x="2398" y="58992"/>
                      <a:pt x="10551" y="56594"/>
                    </a:cubicBezTo>
                    <a:cubicBezTo>
                      <a:pt x="67146" y="40287"/>
                      <a:pt x="120382" y="14388"/>
                      <a:pt x="177456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31D42E1-F64C-4D75-A707-7E5AF9AA5A6F}"/>
                  </a:ext>
                </a:extLst>
              </p:cNvPr>
              <p:cNvSpPr/>
              <p:nvPr/>
            </p:nvSpPr>
            <p:spPr>
              <a:xfrm>
                <a:off x="8677173" y="3892923"/>
                <a:ext cx="32704" cy="53716"/>
              </a:xfrm>
              <a:custGeom>
                <a:avLst/>
                <a:gdLst>
                  <a:gd name="connsiteX0" fmla="*/ 32705 w 32704"/>
                  <a:gd name="connsiteY0" fmla="*/ 16786 h 53716"/>
                  <a:gd name="connsiteX1" fmla="*/ 1530 w 32704"/>
                  <a:gd name="connsiteY1" fmla="*/ 53716 h 53716"/>
                  <a:gd name="connsiteX2" fmla="*/ 25031 w 32704"/>
                  <a:gd name="connsiteY2" fmla="*/ 0 h 53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704" h="53716">
                    <a:moveTo>
                      <a:pt x="32705" y="16786"/>
                    </a:moveTo>
                    <a:cubicBezTo>
                      <a:pt x="28868" y="22062"/>
                      <a:pt x="18316" y="41246"/>
                      <a:pt x="1530" y="53716"/>
                    </a:cubicBezTo>
                    <a:cubicBezTo>
                      <a:pt x="-6623" y="40287"/>
                      <a:pt x="20235" y="9112"/>
                      <a:pt x="25031" y="0"/>
                    </a:cubicBezTo>
                  </a:path>
                </a:pathLst>
              </a:custGeom>
              <a:solidFill>
                <a:srgbClr val="FEFEFD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55DDACD-DC2E-4F1B-83FC-8D55612344B8}"/>
              </a:ext>
            </a:extLst>
          </p:cNvPr>
          <p:cNvGrpSpPr/>
          <p:nvPr/>
        </p:nvGrpSpPr>
        <p:grpSpPr>
          <a:xfrm>
            <a:off x="1927188" y="2144019"/>
            <a:ext cx="1796181" cy="2400658"/>
            <a:chOff x="819820" y="3646109"/>
            <a:chExt cx="1225994" cy="2400658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58D2E12-C07A-4573-80C8-BAC2908D17DF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12C334C-46E8-4142-B045-54692C6B5A5E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 with our Templates. Get a modern PowerPoint  Presentation that is beautifully designed.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9153EE7-9BB9-4B47-9A5F-313681B1CC85}"/>
              </a:ext>
            </a:extLst>
          </p:cNvPr>
          <p:cNvGrpSpPr/>
          <p:nvPr/>
        </p:nvGrpSpPr>
        <p:grpSpPr>
          <a:xfrm>
            <a:off x="4171544" y="2144019"/>
            <a:ext cx="1796181" cy="2400658"/>
            <a:chOff x="819820" y="3646109"/>
            <a:chExt cx="1225994" cy="2400658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29130F0-87EC-4F95-BD61-A68ACD82C591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8893F41-3A38-4BB0-8CC5-B4AC16470BF9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 with our Templates. Get a modern PowerPoint  Presentation that is beautifully designed.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F4282CA-095C-463A-89C5-271936A36802}"/>
              </a:ext>
            </a:extLst>
          </p:cNvPr>
          <p:cNvGrpSpPr/>
          <p:nvPr/>
        </p:nvGrpSpPr>
        <p:grpSpPr>
          <a:xfrm>
            <a:off x="6415900" y="2144019"/>
            <a:ext cx="1796181" cy="2400658"/>
            <a:chOff x="819820" y="3646109"/>
            <a:chExt cx="1225994" cy="2400658"/>
          </a:xfrm>
          <a:noFill/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CE1300-DCDB-4707-B50B-EF50941B996B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6E802ED-83F5-42AD-BE33-133157553FD7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 with our Templates. Get a modern PowerPoint  Presentation that is beautifully designed.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30DD8E0-F4BD-4AB9-B903-D79A361AE15C}"/>
              </a:ext>
            </a:extLst>
          </p:cNvPr>
          <p:cNvGrpSpPr/>
          <p:nvPr/>
        </p:nvGrpSpPr>
        <p:grpSpPr>
          <a:xfrm>
            <a:off x="8660257" y="2144019"/>
            <a:ext cx="1796181" cy="2400658"/>
            <a:chOff x="819820" y="3646109"/>
            <a:chExt cx="1225994" cy="2400658"/>
          </a:xfrm>
          <a:noFill/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E9A6E21-57FC-41A3-BC96-478F52ECF7CC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3A5DD53-4B7D-4D03-9024-93269E6F863D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 with our Templates. Get a modern PowerPoint  Presentation that is beautifully designed.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C9C52D4-9827-4FFE-9849-6BE31C648280}"/>
              </a:ext>
            </a:extLst>
          </p:cNvPr>
          <p:cNvGrpSpPr/>
          <p:nvPr/>
        </p:nvGrpSpPr>
        <p:grpSpPr>
          <a:xfrm>
            <a:off x="927372" y="1821690"/>
            <a:ext cx="3856769" cy="2141190"/>
            <a:chOff x="2183187" y="1821689"/>
            <a:chExt cx="2797876" cy="2141190"/>
          </a:xfrm>
        </p:grpSpPr>
        <p:sp>
          <p:nvSpPr>
            <p:cNvPr id="4" name="Pentagon 3">
              <a:extLst>
                <a:ext uri="{FF2B5EF4-FFF2-40B4-BE49-F238E27FC236}">
                  <a16:creationId xmlns:a16="http://schemas.microsoft.com/office/drawing/2014/main" id="{0AAC68D8-00AE-4A96-BDB8-D64F679696A6}"/>
                </a:ext>
              </a:extLst>
            </p:cNvPr>
            <p:cNvSpPr/>
            <p:nvPr/>
          </p:nvSpPr>
          <p:spPr>
            <a:xfrm>
              <a:off x="2291111" y="1910879"/>
              <a:ext cx="2689952" cy="2052000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Pentagon 12">
              <a:extLst>
                <a:ext uri="{FF2B5EF4-FFF2-40B4-BE49-F238E27FC236}">
                  <a16:creationId xmlns:a16="http://schemas.microsoft.com/office/drawing/2014/main" id="{0C58BCF5-A66D-4230-83D8-8D140D12F059}"/>
                </a:ext>
              </a:extLst>
            </p:cNvPr>
            <p:cNvSpPr/>
            <p:nvPr/>
          </p:nvSpPr>
          <p:spPr>
            <a:xfrm>
              <a:off x="2183187" y="1821689"/>
              <a:ext cx="2689952" cy="2052000"/>
            </a:xfrm>
            <a:prstGeom prst="homePlate">
              <a:avLst>
                <a:gd name="adj" fmla="val 21254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그룹 39">
            <a:extLst>
              <a:ext uri="{FF2B5EF4-FFF2-40B4-BE49-F238E27FC236}">
                <a16:creationId xmlns:a16="http://schemas.microsoft.com/office/drawing/2014/main" id="{CC113B4E-94D6-47D2-A95E-0B51D57B7CA7}"/>
              </a:ext>
            </a:extLst>
          </p:cNvPr>
          <p:cNvGrpSpPr/>
          <p:nvPr/>
        </p:nvGrpSpPr>
        <p:grpSpPr>
          <a:xfrm>
            <a:off x="927370" y="4005066"/>
            <a:ext cx="3856770" cy="2141189"/>
            <a:chOff x="2183186" y="4005065"/>
            <a:chExt cx="2797877" cy="2141189"/>
          </a:xfrm>
        </p:grpSpPr>
        <p:sp>
          <p:nvSpPr>
            <p:cNvPr id="7" name="Pentagon 4">
              <a:extLst>
                <a:ext uri="{FF2B5EF4-FFF2-40B4-BE49-F238E27FC236}">
                  <a16:creationId xmlns:a16="http://schemas.microsoft.com/office/drawing/2014/main" id="{126DC6F4-90CE-4D0C-AC32-F7EFD79D82DB}"/>
                </a:ext>
              </a:extLst>
            </p:cNvPr>
            <p:cNvSpPr/>
            <p:nvPr/>
          </p:nvSpPr>
          <p:spPr>
            <a:xfrm>
              <a:off x="2291111" y="4094254"/>
              <a:ext cx="2689952" cy="2052000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Pentagon 13">
              <a:extLst>
                <a:ext uri="{FF2B5EF4-FFF2-40B4-BE49-F238E27FC236}">
                  <a16:creationId xmlns:a16="http://schemas.microsoft.com/office/drawing/2014/main" id="{F24D2A03-77FB-4B63-9372-6F5DB4B36372}"/>
                </a:ext>
              </a:extLst>
            </p:cNvPr>
            <p:cNvSpPr/>
            <p:nvPr/>
          </p:nvSpPr>
          <p:spPr>
            <a:xfrm>
              <a:off x="2183186" y="4005065"/>
              <a:ext cx="2689952" cy="2052000"/>
            </a:xfrm>
            <a:prstGeom prst="homePlate">
              <a:avLst>
                <a:gd name="adj" fmla="val 21254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그룹 37">
            <a:extLst>
              <a:ext uri="{FF2B5EF4-FFF2-40B4-BE49-F238E27FC236}">
                <a16:creationId xmlns:a16="http://schemas.microsoft.com/office/drawing/2014/main" id="{B48927BE-1FE6-4107-8EDB-776E6F5389FB}"/>
              </a:ext>
            </a:extLst>
          </p:cNvPr>
          <p:cNvGrpSpPr/>
          <p:nvPr/>
        </p:nvGrpSpPr>
        <p:grpSpPr>
          <a:xfrm>
            <a:off x="7428471" y="1821690"/>
            <a:ext cx="3836159" cy="2141190"/>
            <a:chOff x="7232588" y="1821689"/>
            <a:chExt cx="2785753" cy="2141190"/>
          </a:xfrm>
        </p:grpSpPr>
        <p:sp>
          <p:nvSpPr>
            <p:cNvPr id="10" name="Pentagon 6">
              <a:extLst>
                <a:ext uri="{FF2B5EF4-FFF2-40B4-BE49-F238E27FC236}">
                  <a16:creationId xmlns:a16="http://schemas.microsoft.com/office/drawing/2014/main" id="{065729C9-D18D-4A34-9EB3-8C24CADE2A67}"/>
                </a:ext>
              </a:extLst>
            </p:cNvPr>
            <p:cNvSpPr/>
            <p:nvPr/>
          </p:nvSpPr>
          <p:spPr>
            <a:xfrm rot="10800000">
              <a:off x="7232588" y="1910879"/>
              <a:ext cx="2692686" cy="2052000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Pentagon 14">
              <a:extLst>
                <a:ext uri="{FF2B5EF4-FFF2-40B4-BE49-F238E27FC236}">
                  <a16:creationId xmlns:a16="http://schemas.microsoft.com/office/drawing/2014/main" id="{E48FF868-B865-4DF4-BD41-64356160AEBB}"/>
                </a:ext>
              </a:extLst>
            </p:cNvPr>
            <p:cNvSpPr/>
            <p:nvPr/>
          </p:nvSpPr>
          <p:spPr>
            <a:xfrm rot="10800000">
              <a:off x="7325655" y="1821689"/>
              <a:ext cx="2692686" cy="2052000"/>
            </a:xfrm>
            <a:prstGeom prst="homePlate">
              <a:avLst>
                <a:gd name="adj" fmla="val 21254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그룹 38">
            <a:extLst>
              <a:ext uri="{FF2B5EF4-FFF2-40B4-BE49-F238E27FC236}">
                <a16:creationId xmlns:a16="http://schemas.microsoft.com/office/drawing/2014/main" id="{45D7F56B-8025-4D5A-81E4-E99CE56D30C6}"/>
              </a:ext>
            </a:extLst>
          </p:cNvPr>
          <p:cNvGrpSpPr/>
          <p:nvPr/>
        </p:nvGrpSpPr>
        <p:grpSpPr>
          <a:xfrm>
            <a:off x="7428471" y="4005065"/>
            <a:ext cx="3836159" cy="2141189"/>
            <a:chOff x="7232588" y="4005064"/>
            <a:chExt cx="2785753" cy="2141189"/>
          </a:xfrm>
        </p:grpSpPr>
        <p:sp>
          <p:nvSpPr>
            <p:cNvPr id="13" name="Pentagon 5">
              <a:extLst>
                <a:ext uri="{FF2B5EF4-FFF2-40B4-BE49-F238E27FC236}">
                  <a16:creationId xmlns:a16="http://schemas.microsoft.com/office/drawing/2014/main" id="{A6AC7E33-037D-4C5B-8E03-0B4EA7D65D77}"/>
                </a:ext>
              </a:extLst>
            </p:cNvPr>
            <p:cNvSpPr/>
            <p:nvPr/>
          </p:nvSpPr>
          <p:spPr>
            <a:xfrm rot="10800000">
              <a:off x="7232588" y="4094253"/>
              <a:ext cx="2692686" cy="2052000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Pentagon 15">
              <a:extLst>
                <a:ext uri="{FF2B5EF4-FFF2-40B4-BE49-F238E27FC236}">
                  <a16:creationId xmlns:a16="http://schemas.microsoft.com/office/drawing/2014/main" id="{7C0D5353-A586-4E3A-8B48-CF11C4B5C024}"/>
                </a:ext>
              </a:extLst>
            </p:cNvPr>
            <p:cNvSpPr/>
            <p:nvPr/>
          </p:nvSpPr>
          <p:spPr>
            <a:xfrm rot="10800000">
              <a:off x="7325655" y="4005064"/>
              <a:ext cx="2692686" cy="2052000"/>
            </a:xfrm>
            <a:prstGeom prst="homePlate">
              <a:avLst>
                <a:gd name="adj" fmla="val 21254"/>
              </a:avLst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F12B78-3643-404F-AE60-ACA210EA35EE}"/>
              </a:ext>
            </a:extLst>
          </p:cNvPr>
          <p:cNvGrpSpPr/>
          <p:nvPr/>
        </p:nvGrpSpPr>
        <p:grpSpPr>
          <a:xfrm>
            <a:off x="8306098" y="2245954"/>
            <a:ext cx="2715342" cy="1292662"/>
            <a:chOff x="6182612" y="1992630"/>
            <a:chExt cx="2282525" cy="129266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7F29B00-E828-4DFE-9578-077443B41855}"/>
                </a:ext>
              </a:extLst>
            </p:cNvPr>
            <p:cNvSpPr txBox="1"/>
            <p:nvPr/>
          </p:nvSpPr>
          <p:spPr>
            <a:xfrm>
              <a:off x="6187437" y="2269629"/>
              <a:ext cx="2277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C6B9135-4F68-4E96-BDFF-74709F853628}"/>
                </a:ext>
              </a:extLst>
            </p:cNvPr>
            <p:cNvSpPr txBox="1"/>
            <p:nvPr/>
          </p:nvSpPr>
          <p:spPr>
            <a:xfrm>
              <a:off x="6182612" y="1992630"/>
              <a:ext cx="22583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WEAKNESS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C7CFEB2-322B-4B35-8845-26728D1874C9}"/>
              </a:ext>
            </a:extLst>
          </p:cNvPr>
          <p:cNvGrpSpPr/>
          <p:nvPr/>
        </p:nvGrpSpPr>
        <p:grpSpPr>
          <a:xfrm>
            <a:off x="1201607" y="2245953"/>
            <a:ext cx="2759780" cy="1292662"/>
            <a:chOff x="3017859" y="4283314"/>
            <a:chExt cx="1890849" cy="12926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C82DE83-62E4-472B-89FC-159E59FBACB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78ED2C9-770E-4C8A-A91E-B67AA7A2B41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STRENGTHS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294757-7775-4429-B2B6-24B1B94407AE}"/>
              </a:ext>
            </a:extLst>
          </p:cNvPr>
          <p:cNvGrpSpPr/>
          <p:nvPr/>
        </p:nvGrpSpPr>
        <p:grpSpPr>
          <a:xfrm>
            <a:off x="8306098" y="4429327"/>
            <a:ext cx="2715342" cy="1292662"/>
            <a:chOff x="3017859" y="4283314"/>
            <a:chExt cx="1890849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4B21CA3-CE55-4FAC-9640-1947B34DF32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40B26CB-3AB0-4954-8BE0-A8CF3B80F3FD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THREATS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76023CB-B64C-4978-816C-E240F99DD01A}"/>
              </a:ext>
            </a:extLst>
          </p:cNvPr>
          <p:cNvGrpSpPr/>
          <p:nvPr/>
        </p:nvGrpSpPr>
        <p:grpSpPr>
          <a:xfrm>
            <a:off x="1201607" y="4429327"/>
            <a:ext cx="2759780" cy="1292662"/>
            <a:chOff x="3017859" y="4283314"/>
            <a:chExt cx="1890849" cy="129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582B46E-2D60-4ABE-8A95-A48E1F12EE6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B26D816-C728-4DAD-8159-928A16E7593D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OPPORTUNITIES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그룹 41">
            <a:extLst>
              <a:ext uri="{FF2B5EF4-FFF2-40B4-BE49-F238E27FC236}">
                <a16:creationId xmlns:a16="http://schemas.microsoft.com/office/drawing/2014/main" id="{ACF8B4A7-74CE-49D2-AB7D-F11D5F2A03A7}"/>
              </a:ext>
            </a:extLst>
          </p:cNvPr>
          <p:cNvGrpSpPr/>
          <p:nvPr/>
        </p:nvGrpSpPr>
        <p:grpSpPr>
          <a:xfrm>
            <a:off x="4790215" y="2634079"/>
            <a:ext cx="2599492" cy="2599492"/>
            <a:chOff x="4790215" y="2634079"/>
            <a:chExt cx="2599492" cy="259949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D63B29E-9C6E-45A7-892D-C522E03C0AAC}"/>
                </a:ext>
              </a:extLst>
            </p:cNvPr>
            <p:cNvSpPr/>
            <p:nvPr/>
          </p:nvSpPr>
          <p:spPr>
            <a:xfrm>
              <a:off x="4790215" y="2634079"/>
              <a:ext cx="2599492" cy="2599492"/>
            </a:xfrm>
            <a:prstGeom prst="ellipse">
              <a:avLst/>
            </a:prstGeom>
            <a:solidFill>
              <a:schemeClr val="bg1">
                <a:lumMod val="8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29" name="그룹 40">
              <a:extLst>
                <a:ext uri="{FF2B5EF4-FFF2-40B4-BE49-F238E27FC236}">
                  <a16:creationId xmlns:a16="http://schemas.microsoft.com/office/drawing/2014/main" id="{09C9572F-E3F7-4128-BC0F-417F5D3DDDFD}"/>
                </a:ext>
              </a:extLst>
            </p:cNvPr>
            <p:cNvGrpSpPr/>
            <p:nvPr/>
          </p:nvGrpSpPr>
          <p:grpSpPr>
            <a:xfrm>
              <a:off x="5045357" y="2874203"/>
              <a:ext cx="2089211" cy="2089211"/>
              <a:chOff x="5045357" y="2874203"/>
              <a:chExt cx="2089211" cy="2089211"/>
            </a:xfrm>
          </p:grpSpPr>
          <p:sp>
            <p:nvSpPr>
              <p:cNvPr id="30" name="Block Arc 29">
                <a:extLst>
                  <a:ext uri="{FF2B5EF4-FFF2-40B4-BE49-F238E27FC236}">
                    <a16:creationId xmlns:a16="http://schemas.microsoft.com/office/drawing/2014/main" id="{3A2B6BCB-4273-4146-921B-6D1955294AA0}"/>
                  </a:ext>
                </a:extLst>
              </p:cNvPr>
              <p:cNvSpPr/>
              <p:nvPr/>
            </p:nvSpPr>
            <p:spPr>
              <a:xfrm rot="5400000">
                <a:off x="5045357" y="2874203"/>
                <a:ext cx="2089211" cy="2089211"/>
              </a:xfrm>
              <a:prstGeom prst="blockArc">
                <a:avLst>
                  <a:gd name="adj1" fmla="val 10800000"/>
                  <a:gd name="adj2" fmla="val 16208807"/>
                  <a:gd name="adj3" fmla="val 25571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Block Arc 30">
                <a:extLst>
                  <a:ext uri="{FF2B5EF4-FFF2-40B4-BE49-F238E27FC236}">
                    <a16:creationId xmlns:a16="http://schemas.microsoft.com/office/drawing/2014/main" id="{32380735-6224-4849-8BB4-DAE44C95E877}"/>
                  </a:ext>
                </a:extLst>
              </p:cNvPr>
              <p:cNvSpPr/>
              <p:nvPr/>
            </p:nvSpPr>
            <p:spPr>
              <a:xfrm rot="16200000">
                <a:off x="5045357" y="2874203"/>
                <a:ext cx="2089211" cy="2089211"/>
              </a:xfrm>
              <a:prstGeom prst="blockArc">
                <a:avLst>
                  <a:gd name="adj1" fmla="val 10800000"/>
                  <a:gd name="adj2" fmla="val 16208807"/>
                  <a:gd name="adj3" fmla="val 2557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Block Arc 31">
                <a:extLst>
                  <a:ext uri="{FF2B5EF4-FFF2-40B4-BE49-F238E27FC236}">
                    <a16:creationId xmlns:a16="http://schemas.microsoft.com/office/drawing/2014/main" id="{F872FAF0-72B8-421C-8E76-BCA29CD5A682}"/>
                  </a:ext>
                </a:extLst>
              </p:cNvPr>
              <p:cNvSpPr/>
              <p:nvPr/>
            </p:nvSpPr>
            <p:spPr>
              <a:xfrm rot="10800000">
                <a:off x="5045357" y="2874203"/>
                <a:ext cx="2089211" cy="2089211"/>
              </a:xfrm>
              <a:prstGeom prst="blockArc">
                <a:avLst>
                  <a:gd name="adj1" fmla="val 10800000"/>
                  <a:gd name="adj2" fmla="val 16208807"/>
                  <a:gd name="adj3" fmla="val 25571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Block Arc 32">
                <a:extLst>
                  <a:ext uri="{FF2B5EF4-FFF2-40B4-BE49-F238E27FC236}">
                    <a16:creationId xmlns:a16="http://schemas.microsoft.com/office/drawing/2014/main" id="{9DB9A0AC-DC1E-4D34-9E00-810C673CA3DF}"/>
                  </a:ext>
                </a:extLst>
              </p:cNvPr>
              <p:cNvSpPr/>
              <p:nvPr/>
            </p:nvSpPr>
            <p:spPr>
              <a:xfrm>
                <a:off x="5045357" y="2874203"/>
                <a:ext cx="2089211" cy="2089211"/>
              </a:xfrm>
              <a:prstGeom prst="blockArc">
                <a:avLst>
                  <a:gd name="adj1" fmla="val 10800000"/>
                  <a:gd name="adj2" fmla="val 16208807"/>
                  <a:gd name="adj3" fmla="val 2557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E3C29C2A-85F1-4E31-9156-F06925FEBDCD}"/>
              </a:ext>
            </a:extLst>
          </p:cNvPr>
          <p:cNvSpPr txBox="1"/>
          <p:nvPr/>
        </p:nvSpPr>
        <p:spPr>
          <a:xfrm>
            <a:off x="5261037" y="313225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EC89BD6-CA01-4CA4-8DA3-B9C844C81D3E}"/>
              </a:ext>
            </a:extLst>
          </p:cNvPr>
          <p:cNvSpPr txBox="1"/>
          <p:nvPr/>
        </p:nvSpPr>
        <p:spPr>
          <a:xfrm>
            <a:off x="6436989" y="313225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7B7D8D1-6AC5-4BB4-B4E1-B8C07E151075}"/>
              </a:ext>
            </a:extLst>
          </p:cNvPr>
          <p:cNvSpPr txBox="1"/>
          <p:nvPr/>
        </p:nvSpPr>
        <p:spPr>
          <a:xfrm>
            <a:off x="5261035" y="409095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73390D5-6F3A-4917-A096-8782F7A5E1C6}"/>
              </a:ext>
            </a:extLst>
          </p:cNvPr>
          <p:cNvSpPr txBox="1"/>
          <p:nvPr/>
        </p:nvSpPr>
        <p:spPr>
          <a:xfrm>
            <a:off x="6436987" y="409095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Rounded Rectangle 51">
            <a:extLst>
              <a:ext uri="{FF2B5EF4-FFF2-40B4-BE49-F238E27FC236}">
                <a16:creationId xmlns:a16="http://schemas.microsoft.com/office/drawing/2014/main" id="{BE889C74-55B5-4992-BF42-E38FE145E96C}"/>
              </a:ext>
            </a:extLst>
          </p:cNvPr>
          <p:cNvSpPr/>
          <p:nvPr/>
        </p:nvSpPr>
        <p:spPr>
          <a:xfrm rot="16200000" flipH="1">
            <a:off x="5841838" y="3669014"/>
            <a:ext cx="496247" cy="46734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3FCC33-4B43-409E-84F0-3B3601932ECF}"/>
              </a:ext>
            </a:extLst>
          </p:cNvPr>
          <p:cNvSpPr txBox="1"/>
          <p:nvPr/>
        </p:nvSpPr>
        <p:spPr>
          <a:xfrm>
            <a:off x="6970288" y="366899"/>
            <a:ext cx="4689401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CEE763-54A6-4D92-BED3-A63A7808EF33}"/>
              </a:ext>
            </a:extLst>
          </p:cNvPr>
          <p:cNvSpPr txBox="1"/>
          <p:nvPr/>
        </p:nvSpPr>
        <p:spPr>
          <a:xfrm>
            <a:off x="8172616" y="1930016"/>
            <a:ext cx="34870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4295701-13D6-49AE-887E-22EC3F4E288F}"/>
              </a:ext>
            </a:extLst>
          </p:cNvPr>
          <p:cNvGrpSpPr/>
          <p:nvPr/>
        </p:nvGrpSpPr>
        <p:grpSpPr>
          <a:xfrm>
            <a:off x="6639491" y="5153162"/>
            <a:ext cx="5020198" cy="646331"/>
            <a:chOff x="6562727" y="5062006"/>
            <a:chExt cx="5020198" cy="64633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FD8BC15-C168-4FC4-8551-96324F52BA11}"/>
                </a:ext>
              </a:extLst>
            </p:cNvPr>
            <p:cNvSpPr txBox="1"/>
            <p:nvPr/>
          </p:nvSpPr>
          <p:spPr>
            <a:xfrm>
              <a:off x="6562727" y="5156275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7762F4-5AC8-45F2-816B-F9E9758AA10C}"/>
                </a:ext>
              </a:extLst>
            </p:cNvPr>
            <p:cNvSpPr txBox="1"/>
            <p:nvPr/>
          </p:nvSpPr>
          <p:spPr>
            <a:xfrm>
              <a:off x="8571802" y="506200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19" name="Chevron 25">
              <a:extLst>
                <a:ext uri="{FF2B5EF4-FFF2-40B4-BE49-F238E27FC236}">
                  <a16:creationId xmlns:a16="http://schemas.microsoft.com/office/drawing/2014/main" id="{6596EAB5-A5AF-4246-A303-EB76CFD8797F}"/>
                </a:ext>
              </a:extLst>
            </p:cNvPr>
            <p:cNvSpPr/>
            <p:nvPr/>
          </p:nvSpPr>
          <p:spPr>
            <a:xfrm>
              <a:off x="8205044" y="519641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20A526-53D1-46DD-8EE2-0AFFBB892A98}"/>
              </a:ext>
            </a:extLst>
          </p:cNvPr>
          <p:cNvGrpSpPr/>
          <p:nvPr/>
        </p:nvGrpSpPr>
        <p:grpSpPr>
          <a:xfrm>
            <a:off x="6639491" y="5844770"/>
            <a:ext cx="5020198" cy="646331"/>
            <a:chOff x="6562727" y="6094536"/>
            <a:chExt cx="5020198" cy="6463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3FCD589-B61C-4FB5-8B8E-8CC56E8BE972}"/>
                </a:ext>
              </a:extLst>
            </p:cNvPr>
            <p:cNvSpPr txBox="1"/>
            <p:nvPr/>
          </p:nvSpPr>
          <p:spPr>
            <a:xfrm>
              <a:off x="6562727" y="6190224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5DC9FF8-274A-4FE9-841E-19400CCA0355}"/>
                </a:ext>
              </a:extLst>
            </p:cNvPr>
            <p:cNvSpPr txBox="1"/>
            <p:nvPr/>
          </p:nvSpPr>
          <p:spPr>
            <a:xfrm>
              <a:off x="8571802" y="609453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3" name="Chevron 26">
              <a:extLst>
                <a:ext uri="{FF2B5EF4-FFF2-40B4-BE49-F238E27FC236}">
                  <a16:creationId xmlns:a16="http://schemas.microsoft.com/office/drawing/2014/main" id="{DA1A6EB1-8901-4DB6-9AB6-F5028E5AC16E}"/>
                </a:ext>
              </a:extLst>
            </p:cNvPr>
            <p:cNvSpPr/>
            <p:nvPr/>
          </p:nvSpPr>
          <p:spPr>
            <a:xfrm>
              <a:off x="8205044" y="622894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979639" y="662028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D8947A-E52C-4ABD-9B5D-D9D643E8735E}"/>
              </a:ext>
            </a:extLst>
          </p:cNvPr>
          <p:cNvGrpSpPr/>
          <p:nvPr/>
        </p:nvGrpSpPr>
        <p:grpSpPr>
          <a:xfrm flipV="1">
            <a:off x="638174" y="436464"/>
            <a:ext cx="10904933" cy="5975802"/>
            <a:chOff x="-2819092" y="477136"/>
            <a:chExt cx="14362199" cy="597580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E3A7A4B-6CC3-4039-BF67-5A6EF9A5EDD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61458" y="477136"/>
              <a:ext cx="7609" cy="5174016"/>
            </a:xfrm>
            <a:prstGeom prst="line">
              <a:avLst/>
            </a:prstGeom>
            <a:ln w="44450">
              <a:solidFill>
                <a:schemeClr val="bg1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B0D42FC-5FC5-4482-BA93-5ACF3D2ACF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1457" y="477136"/>
              <a:ext cx="7181650" cy="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708458A-9698-4C09-BA17-929D10A147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43107" y="516048"/>
              <a:ext cx="0" cy="5896218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D3D428-BA38-41DB-962C-5C3609F53A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804976" y="6392850"/>
              <a:ext cx="14348083" cy="41038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7E924C9-91E6-4895-9B7F-38FA46CAC6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2819092" y="3793777"/>
              <a:ext cx="14116" cy="2659161"/>
            </a:xfrm>
            <a:prstGeom prst="line">
              <a:avLst/>
            </a:prstGeom>
            <a:ln w="44450">
              <a:solidFill>
                <a:schemeClr val="bg1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04251CB3-596C-4151-B33D-F8F64CCB7EC2}"/>
              </a:ext>
            </a:extLst>
          </p:cNvPr>
          <p:cNvSpPr/>
          <p:nvPr/>
        </p:nvSpPr>
        <p:spPr>
          <a:xfrm>
            <a:off x="5732065" y="1738185"/>
            <a:ext cx="706834" cy="706834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FDED22-B7A9-4472-8B10-F31FBF41CF65}"/>
              </a:ext>
            </a:extLst>
          </p:cNvPr>
          <p:cNvSpPr/>
          <p:nvPr/>
        </p:nvSpPr>
        <p:spPr>
          <a:xfrm>
            <a:off x="5732065" y="2872488"/>
            <a:ext cx="706834" cy="706834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92A753-5441-4C27-9F20-4FB86DC44EDF}"/>
              </a:ext>
            </a:extLst>
          </p:cNvPr>
          <p:cNvSpPr/>
          <p:nvPr/>
        </p:nvSpPr>
        <p:spPr>
          <a:xfrm>
            <a:off x="5732065" y="4006791"/>
            <a:ext cx="706834" cy="706834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67A5620-9CA2-48F2-A011-AFB48611074A}"/>
              </a:ext>
            </a:extLst>
          </p:cNvPr>
          <p:cNvSpPr/>
          <p:nvPr/>
        </p:nvSpPr>
        <p:spPr>
          <a:xfrm>
            <a:off x="5732065" y="5141094"/>
            <a:ext cx="706834" cy="706834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4D1278C-3F3C-40A3-81D6-8BAA1C4E3BE5}"/>
              </a:ext>
            </a:extLst>
          </p:cNvPr>
          <p:cNvGrpSpPr/>
          <p:nvPr/>
        </p:nvGrpSpPr>
        <p:grpSpPr>
          <a:xfrm>
            <a:off x="6703540" y="1663369"/>
            <a:ext cx="4526164" cy="855384"/>
            <a:chOff x="6751979" y="1666120"/>
            <a:chExt cx="4526164" cy="855384"/>
          </a:xfrm>
          <a:noFill/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29BE758-1736-461D-A843-D71D1CDEE5CB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308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05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05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DDEA22C-099F-44F1-9A8E-35A79846F2A6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400110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452D9DD-AB1F-4C6E-956A-C744842872C9}"/>
              </a:ext>
            </a:extLst>
          </p:cNvPr>
          <p:cNvSpPr txBox="1"/>
          <p:nvPr/>
        </p:nvSpPr>
        <p:spPr>
          <a:xfrm>
            <a:off x="5732065" y="1829451"/>
            <a:ext cx="70683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40D676-8972-4CC4-89B5-07462193C4D1}"/>
              </a:ext>
            </a:extLst>
          </p:cNvPr>
          <p:cNvSpPr txBox="1"/>
          <p:nvPr/>
        </p:nvSpPr>
        <p:spPr>
          <a:xfrm>
            <a:off x="5732065" y="2971535"/>
            <a:ext cx="70683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03447D-18C5-4269-91ED-2E02AC81848B}"/>
              </a:ext>
            </a:extLst>
          </p:cNvPr>
          <p:cNvSpPr txBox="1"/>
          <p:nvPr/>
        </p:nvSpPr>
        <p:spPr>
          <a:xfrm>
            <a:off x="5732065" y="4113619"/>
            <a:ext cx="70683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0FB0EE-FABD-4286-8358-559117075A6B}"/>
              </a:ext>
            </a:extLst>
          </p:cNvPr>
          <p:cNvSpPr txBox="1"/>
          <p:nvPr/>
        </p:nvSpPr>
        <p:spPr>
          <a:xfrm>
            <a:off x="5732065" y="5255702"/>
            <a:ext cx="70683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A716BB8-F402-4077-B146-C71957B40B8A}"/>
              </a:ext>
            </a:extLst>
          </p:cNvPr>
          <p:cNvGrpSpPr/>
          <p:nvPr/>
        </p:nvGrpSpPr>
        <p:grpSpPr>
          <a:xfrm>
            <a:off x="6703540" y="2805453"/>
            <a:ext cx="4526164" cy="855384"/>
            <a:chOff x="6751979" y="1666120"/>
            <a:chExt cx="4526164" cy="855384"/>
          </a:xfrm>
          <a:noFill/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CB375D1-8442-4485-96EC-12C80F7C31DE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308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05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05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5527F4B-3D39-40E6-96B6-F36275FB3972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400110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A56E48D-7531-4857-92C6-2644FEAF4654}"/>
              </a:ext>
            </a:extLst>
          </p:cNvPr>
          <p:cNvGrpSpPr/>
          <p:nvPr/>
        </p:nvGrpSpPr>
        <p:grpSpPr>
          <a:xfrm>
            <a:off x="6703540" y="3947537"/>
            <a:ext cx="4526164" cy="855384"/>
            <a:chOff x="6751979" y="1666120"/>
            <a:chExt cx="4526164" cy="855384"/>
          </a:xfrm>
          <a:noFill/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648B7B8-627D-4164-BB74-EFB245A2782E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308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05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05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BC25AD2-69FD-438C-B8D9-90363E9DB733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400110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6FCE1B7-CB66-4CFF-9B10-8044A7B16FD2}"/>
              </a:ext>
            </a:extLst>
          </p:cNvPr>
          <p:cNvGrpSpPr/>
          <p:nvPr/>
        </p:nvGrpSpPr>
        <p:grpSpPr>
          <a:xfrm>
            <a:off x="6703540" y="5089620"/>
            <a:ext cx="4526164" cy="855384"/>
            <a:chOff x="6751979" y="1666120"/>
            <a:chExt cx="4526164" cy="855384"/>
          </a:xfrm>
          <a:noFill/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B746177-86B2-4699-806C-28ED5D1AACAA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308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05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05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87F1123-5CF8-48E3-8011-A604DAFF2E09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400110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6277C8-3907-4A17-B7B5-F0A506142184}"/>
              </a:ext>
            </a:extLst>
          </p:cNvPr>
          <p:cNvCxnSpPr>
            <a:cxnSpLocks/>
          </p:cNvCxnSpPr>
          <p:nvPr/>
        </p:nvCxnSpPr>
        <p:spPr>
          <a:xfrm flipV="1">
            <a:off x="1033001" y="1838584"/>
            <a:ext cx="3762862" cy="7054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AFB8F4-FC32-4710-A127-CB20D92C6095}"/>
              </a:ext>
            </a:extLst>
          </p:cNvPr>
          <p:cNvCxnSpPr>
            <a:cxnSpLocks/>
          </p:cNvCxnSpPr>
          <p:nvPr/>
        </p:nvCxnSpPr>
        <p:spPr>
          <a:xfrm>
            <a:off x="7023370" y="1821745"/>
            <a:ext cx="4097776" cy="23893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그룹 18">
            <a:extLst>
              <a:ext uri="{FF2B5EF4-FFF2-40B4-BE49-F238E27FC236}">
                <a16:creationId xmlns:a16="http://schemas.microsoft.com/office/drawing/2014/main" id="{FFBA312A-E877-4B4D-8BB2-0B5782DB55BB}"/>
              </a:ext>
            </a:extLst>
          </p:cNvPr>
          <p:cNvGrpSpPr/>
          <p:nvPr/>
        </p:nvGrpSpPr>
        <p:grpSpPr>
          <a:xfrm>
            <a:off x="1298991" y="1975546"/>
            <a:ext cx="1923387" cy="805159"/>
            <a:chOff x="1316574" y="2133806"/>
            <a:chExt cx="1652623" cy="80515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3B36CEC-7726-4518-9017-5BADFE6D99EA}"/>
                </a:ext>
              </a:extLst>
            </p:cNvPr>
            <p:cNvSpPr txBox="1"/>
            <p:nvPr/>
          </p:nvSpPr>
          <p:spPr>
            <a:xfrm>
              <a:off x="1316574" y="2384967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1ACFD7-458A-405C-949D-B2416E296F5A}"/>
                </a:ext>
              </a:extLst>
            </p:cNvPr>
            <p:cNvSpPr txBox="1"/>
            <p:nvPr/>
          </p:nvSpPr>
          <p:spPr>
            <a:xfrm>
              <a:off x="1316574" y="2133806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VISION</a:t>
              </a: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939D07CB-24F3-43AC-A44B-64E893940311}"/>
              </a:ext>
            </a:extLst>
          </p:cNvPr>
          <p:cNvGrpSpPr/>
          <p:nvPr/>
        </p:nvGrpSpPr>
        <p:grpSpPr>
          <a:xfrm>
            <a:off x="8955274" y="1993778"/>
            <a:ext cx="1880011" cy="805159"/>
            <a:chOff x="9200245" y="2152037"/>
            <a:chExt cx="1652623" cy="80515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FE037F-B960-4A96-A031-7D8253ABF97E}"/>
                </a:ext>
              </a:extLst>
            </p:cNvPr>
            <p:cNvSpPr txBox="1"/>
            <p:nvPr/>
          </p:nvSpPr>
          <p:spPr>
            <a:xfrm>
              <a:off x="9200245" y="2403198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E62027-DE97-46B2-AAB9-E3CBB89BB254}"/>
                </a:ext>
              </a:extLst>
            </p:cNvPr>
            <p:cNvSpPr txBox="1"/>
            <p:nvPr/>
          </p:nvSpPr>
          <p:spPr>
            <a:xfrm>
              <a:off x="9200245" y="2152037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</a:rPr>
                <a:t>MISSION</a:t>
              </a:r>
            </a:p>
          </p:txBody>
        </p:sp>
      </p:grpSp>
      <p:sp>
        <p:nvSpPr>
          <p:cNvPr id="17" name="Rounded Rectangular Callout 31">
            <a:extLst>
              <a:ext uri="{FF2B5EF4-FFF2-40B4-BE49-F238E27FC236}">
                <a16:creationId xmlns:a16="http://schemas.microsoft.com/office/drawing/2014/main" id="{6A84A196-4262-472E-BEC6-EFF1440EC184}"/>
              </a:ext>
            </a:extLst>
          </p:cNvPr>
          <p:cNvSpPr/>
          <p:nvPr/>
        </p:nvSpPr>
        <p:spPr>
          <a:xfrm flipH="1">
            <a:off x="1766846" y="455717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8" name="그룹 6">
            <a:extLst>
              <a:ext uri="{FF2B5EF4-FFF2-40B4-BE49-F238E27FC236}">
                <a16:creationId xmlns:a16="http://schemas.microsoft.com/office/drawing/2014/main" id="{5FA8D6EC-7F67-4E35-AD67-359FC26C2D36}"/>
              </a:ext>
            </a:extLst>
          </p:cNvPr>
          <p:cNvGrpSpPr/>
          <p:nvPr/>
        </p:nvGrpSpPr>
        <p:grpSpPr>
          <a:xfrm>
            <a:off x="959389" y="5143762"/>
            <a:ext cx="2262988" cy="766247"/>
            <a:chOff x="1730330" y="5175558"/>
            <a:chExt cx="1742087" cy="76624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7A3B0D-4406-424B-A6FD-8138EE30393F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B6DF86-551D-4A13-925C-DB0982EF33D4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52D79A7-4EFA-4B69-A09F-A0B6503329B5}"/>
              </a:ext>
            </a:extLst>
          </p:cNvPr>
          <p:cNvCxnSpPr>
            <a:cxnSpLocks/>
          </p:cNvCxnSpPr>
          <p:nvPr/>
        </p:nvCxnSpPr>
        <p:spPr>
          <a:xfrm>
            <a:off x="2118416" y="4410658"/>
            <a:ext cx="7920000" cy="1048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47">
            <a:extLst>
              <a:ext uri="{FF2B5EF4-FFF2-40B4-BE49-F238E27FC236}">
                <a16:creationId xmlns:a16="http://schemas.microsoft.com/office/drawing/2014/main" id="{A945D734-B09C-4BBB-82A8-FB2F1BB7AB3C}"/>
              </a:ext>
            </a:extLst>
          </p:cNvPr>
          <p:cNvSpPr/>
          <p:nvPr/>
        </p:nvSpPr>
        <p:spPr>
          <a:xfrm flipH="1">
            <a:off x="5764788" y="455803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23" name="그룹 4">
            <a:extLst>
              <a:ext uri="{FF2B5EF4-FFF2-40B4-BE49-F238E27FC236}">
                <a16:creationId xmlns:a16="http://schemas.microsoft.com/office/drawing/2014/main" id="{2CAB98E1-8EAF-47B8-AB56-824296653A31}"/>
              </a:ext>
            </a:extLst>
          </p:cNvPr>
          <p:cNvGrpSpPr/>
          <p:nvPr/>
        </p:nvGrpSpPr>
        <p:grpSpPr>
          <a:xfrm>
            <a:off x="4957331" y="5144622"/>
            <a:ext cx="2262988" cy="766247"/>
            <a:chOff x="3727326" y="5176417"/>
            <a:chExt cx="1742087" cy="76624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E805DAC-AFB1-4FB0-B13F-F5550C98645B}"/>
                </a:ext>
              </a:extLst>
            </p:cNvPr>
            <p:cNvSpPr txBox="1"/>
            <p:nvPr/>
          </p:nvSpPr>
          <p:spPr>
            <a:xfrm>
              <a:off x="3727327" y="5388666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AC158F8-41C0-4B4A-A4A5-583B50009A4E}"/>
                </a:ext>
              </a:extLst>
            </p:cNvPr>
            <p:cNvSpPr txBox="1"/>
            <p:nvPr/>
          </p:nvSpPr>
          <p:spPr>
            <a:xfrm>
              <a:off x="3727326" y="5176417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26" name="Rounded Rectangular Callout 51">
            <a:extLst>
              <a:ext uri="{FF2B5EF4-FFF2-40B4-BE49-F238E27FC236}">
                <a16:creationId xmlns:a16="http://schemas.microsoft.com/office/drawing/2014/main" id="{DE53346E-D9D1-4863-B92C-F0C766620C61}"/>
              </a:ext>
            </a:extLst>
          </p:cNvPr>
          <p:cNvSpPr/>
          <p:nvPr/>
        </p:nvSpPr>
        <p:spPr>
          <a:xfrm flipH="1">
            <a:off x="9762730" y="4558896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27" name="그룹 2">
            <a:extLst>
              <a:ext uri="{FF2B5EF4-FFF2-40B4-BE49-F238E27FC236}">
                <a16:creationId xmlns:a16="http://schemas.microsoft.com/office/drawing/2014/main" id="{B8B1228E-E9BB-43AD-BAFC-285277E95B56}"/>
              </a:ext>
            </a:extLst>
          </p:cNvPr>
          <p:cNvGrpSpPr/>
          <p:nvPr/>
        </p:nvGrpSpPr>
        <p:grpSpPr>
          <a:xfrm>
            <a:off x="8955273" y="5145480"/>
            <a:ext cx="2262988" cy="766247"/>
            <a:chOff x="5724322" y="5177276"/>
            <a:chExt cx="1742087" cy="76624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992C646-65E1-4646-BB2E-66398AD67AF9}"/>
                </a:ext>
              </a:extLst>
            </p:cNvPr>
            <p:cNvSpPr txBox="1"/>
            <p:nvPr/>
          </p:nvSpPr>
          <p:spPr>
            <a:xfrm>
              <a:off x="5724323" y="5389525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2D9D718-20B6-46B2-844C-AF2921657D2B}"/>
                </a:ext>
              </a:extLst>
            </p:cNvPr>
            <p:cNvSpPr txBox="1"/>
            <p:nvPr/>
          </p:nvSpPr>
          <p:spPr>
            <a:xfrm>
              <a:off x="5724322" y="5177276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1EEA106-5539-4D7C-A3D6-BC07DC6F7366}"/>
              </a:ext>
            </a:extLst>
          </p:cNvPr>
          <p:cNvCxnSpPr/>
          <p:nvPr/>
        </p:nvCxnSpPr>
        <p:spPr>
          <a:xfrm flipH="1" flipV="1">
            <a:off x="6095059" y="3997168"/>
            <a:ext cx="1" cy="403013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D4EA313-2254-4022-8C78-F912C84B9E8C}"/>
              </a:ext>
            </a:extLst>
          </p:cNvPr>
          <p:cNvGrpSpPr/>
          <p:nvPr/>
        </p:nvGrpSpPr>
        <p:grpSpPr>
          <a:xfrm>
            <a:off x="4929500" y="1350922"/>
            <a:ext cx="2279451" cy="2859565"/>
            <a:chOff x="4596540" y="245078"/>
            <a:chExt cx="2962818" cy="3716847"/>
          </a:xfrm>
          <a:solidFill>
            <a:schemeClr val="accent2"/>
          </a:solidFill>
        </p:grpSpPr>
        <p:sp>
          <p:nvSpPr>
            <p:cNvPr id="35" name="Graphic 441">
              <a:extLst>
                <a:ext uri="{FF2B5EF4-FFF2-40B4-BE49-F238E27FC236}">
                  <a16:creationId xmlns:a16="http://schemas.microsoft.com/office/drawing/2014/main" id="{31AA84DE-744B-4F95-9913-6960E6F6B68E}"/>
                </a:ext>
              </a:extLst>
            </p:cNvPr>
            <p:cNvSpPr/>
            <p:nvPr/>
          </p:nvSpPr>
          <p:spPr>
            <a:xfrm>
              <a:off x="4880712" y="802451"/>
              <a:ext cx="109119" cy="196940"/>
            </a:xfrm>
            <a:custGeom>
              <a:avLst/>
              <a:gdLst>
                <a:gd name="connsiteX0" fmla="*/ 109120 w 109119"/>
                <a:gd name="connsiteY0" fmla="*/ 98470 h 196940"/>
                <a:gd name="connsiteX1" fmla="*/ 54560 w 109119"/>
                <a:gd name="connsiteY1" fmla="*/ 196940 h 196940"/>
                <a:gd name="connsiteX2" fmla="*/ 0 w 109119"/>
                <a:gd name="connsiteY2" fmla="*/ 98470 h 196940"/>
                <a:gd name="connsiteX3" fmla="*/ 54560 w 109119"/>
                <a:gd name="connsiteY3" fmla="*/ 0 h 196940"/>
                <a:gd name="connsiteX4" fmla="*/ 109120 w 109119"/>
                <a:gd name="connsiteY4" fmla="*/ 98470 h 196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119" h="196940">
                  <a:moveTo>
                    <a:pt x="109120" y="98470"/>
                  </a:moveTo>
                  <a:cubicBezTo>
                    <a:pt x="109120" y="152854"/>
                    <a:pt x="84693" y="196940"/>
                    <a:pt x="54560" y="196940"/>
                  </a:cubicBezTo>
                  <a:cubicBezTo>
                    <a:pt x="24427" y="196940"/>
                    <a:pt x="0" y="152854"/>
                    <a:pt x="0" y="98470"/>
                  </a:cubicBezTo>
                  <a:cubicBezTo>
                    <a:pt x="0" y="44087"/>
                    <a:pt x="24427" y="0"/>
                    <a:pt x="54560" y="0"/>
                  </a:cubicBezTo>
                  <a:cubicBezTo>
                    <a:pt x="84693" y="0"/>
                    <a:pt x="109120" y="44087"/>
                    <a:pt x="109120" y="98470"/>
                  </a:cubicBezTo>
                  <a:close/>
                </a:path>
              </a:pathLst>
            </a:custGeom>
            <a:grpFill/>
            <a:ln w="1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441">
              <a:extLst>
                <a:ext uri="{FF2B5EF4-FFF2-40B4-BE49-F238E27FC236}">
                  <a16:creationId xmlns:a16="http://schemas.microsoft.com/office/drawing/2014/main" id="{0A0D2D2E-E3B1-4B85-AF39-71F06127B06A}"/>
                </a:ext>
              </a:extLst>
            </p:cNvPr>
            <p:cNvSpPr/>
            <p:nvPr/>
          </p:nvSpPr>
          <p:spPr>
            <a:xfrm>
              <a:off x="4908015" y="491205"/>
              <a:ext cx="1535120" cy="2462097"/>
            </a:xfrm>
            <a:custGeom>
              <a:avLst/>
              <a:gdLst>
                <a:gd name="connsiteX0" fmla="*/ 284001 w 1535120"/>
                <a:gd name="connsiteY0" fmla="*/ 259144 h 2462097"/>
                <a:gd name="connsiteX1" fmla="*/ 284820 w 1535120"/>
                <a:gd name="connsiteY1" fmla="*/ 106442 h 2462097"/>
                <a:gd name="connsiteX2" fmla="*/ 301860 w 1535120"/>
                <a:gd name="connsiteY2" fmla="*/ 59255 h 2462097"/>
                <a:gd name="connsiteX3" fmla="*/ 412454 w 1535120"/>
                <a:gd name="connsiteY3" fmla="*/ 271 h 2462097"/>
                <a:gd name="connsiteX4" fmla="*/ 565648 w 1535120"/>
                <a:gd name="connsiteY4" fmla="*/ 107 h 2462097"/>
                <a:gd name="connsiteX5" fmla="*/ 1080446 w 1535120"/>
                <a:gd name="connsiteY5" fmla="*/ 107 h 2462097"/>
                <a:gd name="connsiteX6" fmla="*/ 1220532 w 1535120"/>
                <a:gd name="connsiteY6" fmla="*/ 140357 h 2462097"/>
                <a:gd name="connsiteX7" fmla="*/ 1220532 w 1535120"/>
                <a:gd name="connsiteY7" fmla="*/ 302727 h 2462097"/>
                <a:gd name="connsiteX8" fmla="*/ 1273126 w 1535120"/>
                <a:gd name="connsiteY8" fmla="*/ 287653 h 2462097"/>
                <a:gd name="connsiteX9" fmla="*/ 1330307 w 1535120"/>
                <a:gd name="connsiteY9" fmla="*/ 311738 h 2462097"/>
                <a:gd name="connsiteX10" fmla="*/ 1367664 w 1535120"/>
                <a:gd name="connsiteY10" fmla="*/ 434457 h 2462097"/>
                <a:gd name="connsiteX11" fmla="*/ 1346855 w 1535120"/>
                <a:gd name="connsiteY11" fmla="*/ 475910 h 2462097"/>
                <a:gd name="connsiteX12" fmla="*/ 1240849 w 1535120"/>
                <a:gd name="connsiteY12" fmla="*/ 542922 h 2462097"/>
                <a:gd name="connsiteX13" fmla="*/ 1220204 w 1535120"/>
                <a:gd name="connsiteY13" fmla="*/ 579787 h 2462097"/>
                <a:gd name="connsiteX14" fmla="*/ 1220368 w 1535120"/>
                <a:gd name="connsiteY14" fmla="*/ 610753 h 2462097"/>
                <a:gd name="connsiteX15" fmla="*/ 1328997 w 1535120"/>
                <a:gd name="connsiteY15" fmla="*/ 706929 h 2462097"/>
                <a:gd name="connsiteX16" fmla="*/ 1313923 w 1535120"/>
                <a:gd name="connsiteY16" fmla="*/ 749201 h 2462097"/>
                <a:gd name="connsiteX17" fmla="*/ 1238555 w 1535120"/>
                <a:gd name="connsiteY17" fmla="*/ 803925 h 2462097"/>
                <a:gd name="connsiteX18" fmla="*/ 1220204 w 1535120"/>
                <a:gd name="connsiteY18" fmla="*/ 835547 h 2462097"/>
                <a:gd name="connsiteX19" fmla="*/ 1220368 w 1535120"/>
                <a:gd name="connsiteY19" fmla="*/ 865858 h 2462097"/>
                <a:gd name="connsiteX20" fmla="*/ 1224792 w 1535120"/>
                <a:gd name="connsiteY20" fmla="*/ 868643 h 2462097"/>
                <a:gd name="connsiteX21" fmla="*/ 1324737 w 1535120"/>
                <a:gd name="connsiteY21" fmla="*/ 965311 h 2462097"/>
                <a:gd name="connsiteX22" fmla="*/ 1302782 w 1535120"/>
                <a:gd name="connsiteY22" fmla="*/ 1014956 h 2462097"/>
                <a:gd name="connsiteX23" fmla="*/ 1238882 w 1535120"/>
                <a:gd name="connsiteY23" fmla="*/ 1059194 h 2462097"/>
                <a:gd name="connsiteX24" fmla="*/ 1220204 w 1535120"/>
                <a:gd name="connsiteY24" fmla="*/ 1090652 h 2462097"/>
                <a:gd name="connsiteX25" fmla="*/ 1220368 w 1535120"/>
                <a:gd name="connsiteY25" fmla="*/ 1124403 h 2462097"/>
                <a:gd name="connsiteX26" fmla="*/ 1317691 w 1535120"/>
                <a:gd name="connsiteY26" fmla="*/ 1192399 h 2462097"/>
                <a:gd name="connsiteX27" fmla="*/ 1303765 w 1535120"/>
                <a:gd name="connsiteY27" fmla="*/ 1270388 h 2462097"/>
                <a:gd name="connsiteX28" fmla="*/ 1234295 w 1535120"/>
                <a:gd name="connsiteY28" fmla="*/ 1317248 h 2462097"/>
                <a:gd name="connsiteX29" fmla="*/ 1220204 w 1535120"/>
                <a:gd name="connsiteY29" fmla="*/ 1341660 h 2462097"/>
                <a:gd name="connsiteX30" fmla="*/ 1198905 w 1535120"/>
                <a:gd name="connsiteY30" fmla="*/ 1449470 h 2462097"/>
                <a:gd name="connsiteX31" fmla="*/ 1337353 w 1535120"/>
                <a:gd name="connsiteY31" fmla="*/ 1602991 h 2462097"/>
                <a:gd name="connsiteX32" fmla="*/ 1401907 w 1535120"/>
                <a:gd name="connsiteY32" fmla="*/ 1569076 h 2462097"/>
                <a:gd name="connsiteX33" fmla="*/ 1514632 w 1535120"/>
                <a:gd name="connsiteY33" fmla="*/ 1602336 h 2462097"/>
                <a:gd name="connsiteX34" fmla="*/ 1533801 w 1535120"/>
                <a:gd name="connsiteY34" fmla="*/ 1651161 h 2462097"/>
                <a:gd name="connsiteX35" fmla="*/ 1535112 w 1535120"/>
                <a:gd name="connsiteY35" fmla="*/ 2120574 h 2462097"/>
                <a:gd name="connsiteX36" fmla="*/ 1507586 w 1535120"/>
                <a:gd name="connsiteY36" fmla="*/ 2229039 h 2462097"/>
                <a:gd name="connsiteX37" fmla="*/ 1159254 w 1535120"/>
                <a:gd name="connsiteY37" fmla="*/ 2457437 h 2462097"/>
                <a:gd name="connsiteX38" fmla="*/ 916929 w 1535120"/>
                <a:gd name="connsiteY38" fmla="*/ 2447606 h 2462097"/>
                <a:gd name="connsiteX39" fmla="*/ 661988 w 1535120"/>
                <a:gd name="connsiteY39" fmla="*/ 2266559 h 2462097"/>
                <a:gd name="connsiteX40" fmla="*/ 537139 w 1535120"/>
                <a:gd name="connsiteY40" fmla="*/ 2020957 h 2462097"/>
                <a:gd name="connsiteX41" fmla="*/ 413437 w 1535120"/>
                <a:gd name="connsiteY41" fmla="*/ 1797146 h 2462097"/>
                <a:gd name="connsiteX42" fmla="*/ 331352 w 1535120"/>
                <a:gd name="connsiteY42" fmla="*/ 1707360 h 2462097"/>
                <a:gd name="connsiteX43" fmla="*/ 281543 w 1535120"/>
                <a:gd name="connsiteY43" fmla="*/ 1640675 h 2462097"/>
                <a:gd name="connsiteX44" fmla="*/ 535829 w 1535120"/>
                <a:gd name="connsiteY44" fmla="*/ 1602336 h 2462097"/>
                <a:gd name="connsiteX45" fmla="*/ 591044 w 1535120"/>
                <a:gd name="connsiteY45" fmla="*/ 1660664 h 2462097"/>
                <a:gd name="connsiteX46" fmla="*/ 639542 w 1535120"/>
                <a:gd name="connsiteY46" fmla="*/ 1728168 h 2462097"/>
                <a:gd name="connsiteX47" fmla="*/ 639542 w 1535120"/>
                <a:gd name="connsiteY47" fmla="*/ 1506160 h 2462097"/>
                <a:gd name="connsiteX48" fmla="*/ 570891 w 1535120"/>
                <a:gd name="connsiteY48" fmla="*/ 1506160 h 2462097"/>
                <a:gd name="connsiteX49" fmla="*/ 439325 w 1535120"/>
                <a:gd name="connsiteY49" fmla="*/ 1506323 h 2462097"/>
                <a:gd name="connsiteX50" fmla="*/ 338397 w 1535120"/>
                <a:gd name="connsiteY50" fmla="*/ 1484860 h 2462097"/>
                <a:gd name="connsiteX51" fmla="*/ 302515 w 1535120"/>
                <a:gd name="connsiteY51" fmla="*/ 1546629 h 2462097"/>
                <a:gd name="connsiteX52" fmla="*/ 279249 w 1535120"/>
                <a:gd name="connsiteY52" fmla="*/ 1554002 h 2462097"/>
                <a:gd name="connsiteX53" fmla="*/ 6285 w 1535120"/>
                <a:gd name="connsiteY53" fmla="*/ 1197805 h 2462097"/>
                <a:gd name="connsiteX54" fmla="*/ 31681 w 1535120"/>
                <a:gd name="connsiteY54" fmla="*/ 938768 h 2462097"/>
                <a:gd name="connsiteX55" fmla="*/ 112620 w 1535120"/>
                <a:gd name="connsiteY55" fmla="*/ 655319 h 2462097"/>
                <a:gd name="connsiteX56" fmla="*/ 135231 w 1535120"/>
                <a:gd name="connsiteY56" fmla="*/ 512447 h 2462097"/>
                <a:gd name="connsiteX57" fmla="*/ 141784 w 1535120"/>
                <a:gd name="connsiteY57" fmla="*/ 478203 h 2462097"/>
                <a:gd name="connsiteX58" fmla="*/ 132281 w 1535120"/>
                <a:gd name="connsiteY58" fmla="*/ 317800 h 2462097"/>
                <a:gd name="connsiteX59" fmla="*/ 170129 w 1535120"/>
                <a:gd name="connsiteY59" fmla="*/ 257342 h 2462097"/>
                <a:gd name="connsiteX60" fmla="*/ 246808 w 1535120"/>
                <a:gd name="connsiteY60" fmla="*/ 271596 h 2462097"/>
                <a:gd name="connsiteX61" fmla="*/ 185203 w 1535120"/>
                <a:gd name="connsiteY61" fmla="*/ 359089 h 2462097"/>
                <a:gd name="connsiteX62" fmla="*/ 198310 w 1535120"/>
                <a:gd name="connsiteY62" fmla="*/ 499831 h 2462097"/>
                <a:gd name="connsiteX63" fmla="*/ 302351 w 1535120"/>
                <a:gd name="connsiteY63" fmla="*/ 563238 h 2462097"/>
                <a:gd name="connsiteX64" fmla="*/ 328238 w 1535120"/>
                <a:gd name="connsiteY64" fmla="*/ 564549 h 2462097"/>
                <a:gd name="connsiteX65" fmla="*/ 327583 w 1535120"/>
                <a:gd name="connsiteY65" fmla="*/ 1373118 h 2462097"/>
                <a:gd name="connsiteX66" fmla="*/ 387714 w 1535120"/>
                <a:gd name="connsiteY66" fmla="*/ 1456679 h 2462097"/>
                <a:gd name="connsiteX67" fmla="*/ 405081 w 1535120"/>
                <a:gd name="connsiteY67" fmla="*/ 1459136 h 2462097"/>
                <a:gd name="connsiteX68" fmla="*/ 632988 w 1535120"/>
                <a:gd name="connsiteY68" fmla="*/ 1459300 h 2462097"/>
                <a:gd name="connsiteX69" fmla="*/ 642819 w 1535120"/>
                <a:gd name="connsiteY69" fmla="*/ 1458153 h 2462097"/>
                <a:gd name="connsiteX70" fmla="*/ 642819 w 1535120"/>
                <a:gd name="connsiteY70" fmla="*/ 1436854 h 2462097"/>
                <a:gd name="connsiteX71" fmla="*/ 639869 w 1535120"/>
                <a:gd name="connsiteY71" fmla="*/ 1083279 h 2462097"/>
                <a:gd name="connsiteX72" fmla="*/ 646915 w 1535120"/>
                <a:gd name="connsiteY72" fmla="*/ 997424 h 2462097"/>
                <a:gd name="connsiteX73" fmla="*/ 752758 w 1535120"/>
                <a:gd name="connsiteY73" fmla="*/ 904525 h 2462097"/>
                <a:gd name="connsiteX74" fmla="*/ 869578 w 1535120"/>
                <a:gd name="connsiteY74" fmla="*/ 992509 h 2462097"/>
                <a:gd name="connsiteX75" fmla="*/ 880884 w 1535120"/>
                <a:gd name="connsiteY75" fmla="*/ 1123093 h 2462097"/>
                <a:gd name="connsiteX76" fmla="*/ 881375 w 1535120"/>
                <a:gd name="connsiteY76" fmla="*/ 1455859 h 2462097"/>
                <a:gd name="connsiteX77" fmla="*/ 885963 w 1535120"/>
                <a:gd name="connsiteY77" fmla="*/ 1453893 h 2462097"/>
                <a:gd name="connsiteX78" fmla="*/ 1086508 w 1535120"/>
                <a:gd name="connsiteY78" fmla="*/ 1446029 h 2462097"/>
                <a:gd name="connsiteX79" fmla="*/ 1117147 w 1535120"/>
                <a:gd name="connsiteY79" fmla="*/ 1455696 h 2462097"/>
                <a:gd name="connsiteX80" fmla="*/ 1174000 w 1535120"/>
                <a:gd name="connsiteY80" fmla="*/ 1379344 h 2462097"/>
                <a:gd name="connsiteX81" fmla="*/ 1174000 w 1535120"/>
                <a:gd name="connsiteY81" fmla="*/ 1344282 h 2462097"/>
                <a:gd name="connsiteX82" fmla="*/ 1150079 w 1535120"/>
                <a:gd name="connsiteY82" fmla="*/ 1349525 h 2462097"/>
                <a:gd name="connsiteX83" fmla="*/ 1084214 w 1535120"/>
                <a:gd name="connsiteY83" fmla="*/ 1331338 h 2462097"/>
                <a:gd name="connsiteX84" fmla="*/ 1053247 w 1535120"/>
                <a:gd name="connsiteY84" fmla="*/ 1224512 h 2462097"/>
                <a:gd name="connsiteX85" fmla="*/ 1081920 w 1535120"/>
                <a:gd name="connsiteY85" fmla="*/ 1182404 h 2462097"/>
                <a:gd name="connsiteX86" fmla="*/ 1156469 w 1535120"/>
                <a:gd name="connsiteY86" fmla="*/ 1144229 h 2462097"/>
                <a:gd name="connsiteX87" fmla="*/ 1174164 w 1535120"/>
                <a:gd name="connsiteY87" fmla="*/ 1117030 h 2462097"/>
                <a:gd name="connsiteX88" fmla="*/ 1174000 w 1535120"/>
                <a:gd name="connsiteY88" fmla="*/ 1089505 h 2462097"/>
                <a:gd name="connsiteX89" fmla="*/ 1164170 w 1535120"/>
                <a:gd name="connsiteY89" fmla="*/ 1090324 h 2462097"/>
                <a:gd name="connsiteX90" fmla="*/ 1051281 w 1535120"/>
                <a:gd name="connsiteY90" fmla="*/ 1007583 h 2462097"/>
                <a:gd name="connsiteX91" fmla="*/ 1103384 w 1535120"/>
                <a:gd name="connsiteY91" fmla="*/ 912553 h 2462097"/>
                <a:gd name="connsiteX92" fmla="*/ 1156797 w 1535120"/>
                <a:gd name="connsiteY92" fmla="*/ 888632 h 2462097"/>
                <a:gd name="connsiteX93" fmla="*/ 1174164 w 1535120"/>
                <a:gd name="connsiteY93" fmla="*/ 863400 h 2462097"/>
                <a:gd name="connsiteX94" fmla="*/ 1174000 w 1535120"/>
                <a:gd name="connsiteY94" fmla="*/ 834236 h 2462097"/>
                <a:gd name="connsiteX95" fmla="*/ 1164170 w 1535120"/>
                <a:gd name="connsiteY95" fmla="*/ 834236 h 2462097"/>
                <a:gd name="connsiteX96" fmla="*/ 1055214 w 1535120"/>
                <a:gd name="connsiteY96" fmla="*/ 751495 h 2462097"/>
                <a:gd name="connsiteX97" fmla="*/ 1104367 w 1535120"/>
                <a:gd name="connsiteY97" fmla="*/ 656793 h 2462097"/>
                <a:gd name="connsiteX98" fmla="*/ 1161057 w 1535120"/>
                <a:gd name="connsiteY98" fmla="*/ 630578 h 2462097"/>
                <a:gd name="connsiteX99" fmla="*/ 1174000 w 1535120"/>
                <a:gd name="connsiteY99" fmla="*/ 612228 h 2462097"/>
                <a:gd name="connsiteX100" fmla="*/ 1173509 w 1535120"/>
                <a:gd name="connsiteY100" fmla="*/ 122990 h 2462097"/>
                <a:gd name="connsiteX101" fmla="*/ 1085852 w 1535120"/>
                <a:gd name="connsiteY101" fmla="*/ 44345 h 2462097"/>
                <a:gd name="connsiteX102" fmla="*/ 588750 w 1535120"/>
                <a:gd name="connsiteY102" fmla="*/ 44345 h 2462097"/>
                <a:gd name="connsiteX103" fmla="*/ 417861 w 1535120"/>
                <a:gd name="connsiteY103" fmla="*/ 44017 h 2462097"/>
                <a:gd name="connsiteX104" fmla="*/ 327419 w 1535120"/>
                <a:gd name="connsiteY104" fmla="*/ 134623 h 2462097"/>
                <a:gd name="connsiteX105" fmla="*/ 328075 w 1535120"/>
                <a:gd name="connsiteY105" fmla="*/ 256031 h 2462097"/>
                <a:gd name="connsiteX106" fmla="*/ 284001 w 1535120"/>
                <a:gd name="connsiteY106" fmla="*/ 259144 h 246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535120" h="2462097">
                  <a:moveTo>
                    <a:pt x="284001" y="259144"/>
                  </a:moveTo>
                  <a:cubicBezTo>
                    <a:pt x="284001" y="209008"/>
                    <a:pt x="282690" y="157725"/>
                    <a:pt x="284820" y="106442"/>
                  </a:cubicBezTo>
                  <a:cubicBezTo>
                    <a:pt x="285475" y="90385"/>
                    <a:pt x="293176" y="73345"/>
                    <a:pt x="301860" y="59255"/>
                  </a:cubicBezTo>
                  <a:cubicBezTo>
                    <a:pt x="326764" y="18621"/>
                    <a:pt x="365431" y="762"/>
                    <a:pt x="412454" y="271"/>
                  </a:cubicBezTo>
                  <a:cubicBezTo>
                    <a:pt x="463574" y="-221"/>
                    <a:pt x="514693" y="107"/>
                    <a:pt x="565648" y="107"/>
                  </a:cubicBezTo>
                  <a:cubicBezTo>
                    <a:pt x="737193" y="107"/>
                    <a:pt x="908901" y="107"/>
                    <a:pt x="1080446" y="107"/>
                  </a:cubicBezTo>
                  <a:cubicBezTo>
                    <a:pt x="1168102" y="107"/>
                    <a:pt x="1220532" y="52701"/>
                    <a:pt x="1220532" y="140357"/>
                  </a:cubicBezTo>
                  <a:cubicBezTo>
                    <a:pt x="1220532" y="194098"/>
                    <a:pt x="1220532" y="247675"/>
                    <a:pt x="1220532" y="302727"/>
                  </a:cubicBezTo>
                  <a:cubicBezTo>
                    <a:pt x="1238719" y="297484"/>
                    <a:pt x="1255758" y="291749"/>
                    <a:pt x="1273126" y="287653"/>
                  </a:cubicBezTo>
                  <a:cubicBezTo>
                    <a:pt x="1300160" y="281263"/>
                    <a:pt x="1320804" y="287161"/>
                    <a:pt x="1330307" y="311738"/>
                  </a:cubicBezTo>
                  <a:cubicBezTo>
                    <a:pt x="1345709" y="351552"/>
                    <a:pt x="1357341" y="393004"/>
                    <a:pt x="1367664" y="434457"/>
                  </a:cubicBezTo>
                  <a:cubicBezTo>
                    <a:pt x="1371924" y="451169"/>
                    <a:pt x="1361765" y="466243"/>
                    <a:pt x="1346855" y="475910"/>
                  </a:cubicBezTo>
                  <a:cubicBezTo>
                    <a:pt x="1311629" y="498520"/>
                    <a:pt x="1277058" y="521950"/>
                    <a:pt x="1240849" y="542922"/>
                  </a:cubicBezTo>
                  <a:cubicBezTo>
                    <a:pt x="1225120" y="551933"/>
                    <a:pt x="1217910" y="561764"/>
                    <a:pt x="1220204" y="579787"/>
                  </a:cubicBezTo>
                  <a:cubicBezTo>
                    <a:pt x="1221515" y="589945"/>
                    <a:pt x="1220368" y="600431"/>
                    <a:pt x="1220368" y="610753"/>
                  </a:cubicBezTo>
                  <a:cubicBezTo>
                    <a:pt x="1278369" y="610425"/>
                    <a:pt x="1324409" y="650403"/>
                    <a:pt x="1328997" y="706929"/>
                  </a:cubicBezTo>
                  <a:cubicBezTo>
                    <a:pt x="1330143" y="720856"/>
                    <a:pt x="1323754" y="740026"/>
                    <a:pt x="1313923" y="749201"/>
                  </a:cubicBezTo>
                  <a:cubicBezTo>
                    <a:pt x="1291312" y="770173"/>
                    <a:pt x="1265261" y="788032"/>
                    <a:pt x="1238555" y="803925"/>
                  </a:cubicBezTo>
                  <a:cubicBezTo>
                    <a:pt x="1224792" y="812117"/>
                    <a:pt x="1218566" y="819982"/>
                    <a:pt x="1220204" y="835547"/>
                  </a:cubicBezTo>
                  <a:cubicBezTo>
                    <a:pt x="1221351" y="845869"/>
                    <a:pt x="1220368" y="856355"/>
                    <a:pt x="1220368" y="865858"/>
                  </a:cubicBezTo>
                  <a:cubicBezTo>
                    <a:pt x="1222662" y="867332"/>
                    <a:pt x="1223645" y="868643"/>
                    <a:pt x="1224792" y="868643"/>
                  </a:cubicBezTo>
                  <a:cubicBezTo>
                    <a:pt x="1277386" y="870609"/>
                    <a:pt x="1323590" y="912717"/>
                    <a:pt x="1324737" y="965311"/>
                  </a:cubicBezTo>
                  <a:cubicBezTo>
                    <a:pt x="1325064" y="982023"/>
                    <a:pt x="1314906" y="1002831"/>
                    <a:pt x="1302782" y="1014956"/>
                  </a:cubicBezTo>
                  <a:cubicBezTo>
                    <a:pt x="1284759" y="1032979"/>
                    <a:pt x="1261493" y="1046578"/>
                    <a:pt x="1238882" y="1059194"/>
                  </a:cubicBezTo>
                  <a:cubicBezTo>
                    <a:pt x="1225120" y="1066894"/>
                    <a:pt x="1218074" y="1074759"/>
                    <a:pt x="1220204" y="1090652"/>
                  </a:cubicBezTo>
                  <a:cubicBezTo>
                    <a:pt x="1221515" y="1100810"/>
                    <a:pt x="1220368" y="1111460"/>
                    <a:pt x="1220368" y="1124403"/>
                  </a:cubicBezTo>
                  <a:cubicBezTo>
                    <a:pt x="1275911" y="1115064"/>
                    <a:pt x="1298522" y="1152093"/>
                    <a:pt x="1317691" y="1192399"/>
                  </a:cubicBezTo>
                  <a:cubicBezTo>
                    <a:pt x="1332437" y="1223037"/>
                    <a:pt x="1329324" y="1247614"/>
                    <a:pt x="1303765" y="1270388"/>
                  </a:cubicBezTo>
                  <a:cubicBezTo>
                    <a:pt x="1282956" y="1288739"/>
                    <a:pt x="1258380" y="1303157"/>
                    <a:pt x="1234295" y="1317248"/>
                  </a:cubicBezTo>
                  <a:cubicBezTo>
                    <a:pt x="1223645" y="1323474"/>
                    <a:pt x="1219549" y="1329700"/>
                    <a:pt x="1220204" y="1341660"/>
                  </a:cubicBezTo>
                  <a:cubicBezTo>
                    <a:pt x="1222170" y="1379181"/>
                    <a:pt x="1219877" y="1415882"/>
                    <a:pt x="1198905" y="1449470"/>
                  </a:cubicBezTo>
                  <a:cubicBezTo>
                    <a:pt x="1299013" y="1460939"/>
                    <a:pt x="1342432" y="1511403"/>
                    <a:pt x="1337353" y="1602991"/>
                  </a:cubicBezTo>
                  <a:cubicBezTo>
                    <a:pt x="1357014" y="1592178"/>
                    <a:pt x="1378150" y="1575138"/>
                    <a:pt x="1401907" y="1569076"/>
                  </a:cubicBezTo>
                  <a:cubicBezTo>
                    <a:pt x="1444179" y="1558098"/>
                    <a:pt x="1484484" y="1570223"/>
                    <a:pt x="1514632" y="1602336"/>
                  </a:cubicBezTo>
                  <a:cubicBezTo>
                    <a:pt x="1525937" y="1614297"/>
                    <a:pt x="1533637" y="1634613"/>
                    <a:pt x="1533801" y="1651161"/>
                  </a:cubicBezTo>
                  <a:cubicBezTo>
                    <a:pt x="1535276" y="1807632"/>
                    <a:pt x="1533965" y="1964103"/>
                    <a:pt x="1535112" y="2120574"/>
                  </a:cubicBezTo>
                  <a:cubicBezTo>
                    <a:pt x="1535440" y="2159897"/>
                    <a:pt x="1525773" y="2195287"/>
                    <a:pt x="1507586" y="2229039"/>
                  </a:cubicBezTo>
                  <a:cubicBezTo>
                    <a:pt x="1432873" y="2368306"/>
                    <a:pt x="1313268" y="2439578"/>
                    <a:pt x="1159254" y="2457437"/>
                  </a:cubicBezTo>
                  <a:cubicBezTo>
                    <a:pt x="1078152" y="2466940"/>
                    <a:pt x="997049" y="2461041"/>
                    <a:pt x="916929" y="2447606"/>
                  </a:cubicBezTo>
                  <a:cubicBezTo>
                    <a:pt x="803222" y="2428600"/>
                    <a:pt x="718351" y="2364701"/>
                    <a:pt x="661988" y="2266559"/>
                  </a:cubicBezTo>
                  <a:cubicBezTo>
                    <a:pt x="616276" y="2187095"/>
                    <a:pt x="577117" y="2103698"/>
                    <a:pt x="537139" y="2020957"/>
                  </a:cubicBezTo>
                  <a:cubicBezTo>
                    <a:pt x="499947" y="1944114"/>
                    <a:pt x="466523" y="1864978"/>
                    <a:pt x="413437" y="1797146"/>
                  </a:cubicBezTo>
                  <a:cubicBezTo>
                    <a:pt x="388533" y="1765360"/>
                    <a:pt x="357730" y="1738162"/>
                    <a:pt x="331352" y="1707360"/>
                  </a:cubicBezTo>
                  <a:cubicBezTo>
                    <a:pt x="313165" y="1686224"/>
                    <a:pt x="297764" y="1662467"/>
                    <a:pt x="281543" y="1640675"/>
                  </a:cubicBezTo>
                  <a:cubicBezTo>
                    <a:pt x="335120" y="1548923"/>
                    <a:pt x="452760" y="1531391"/>
                    <a:pt x="535829" y="1602336"/>
                  </a:cubicBezTo>
                  <a:cubicBezTo>
                    <a:pt x="556145" y="1619703"/>
                    <a:pt x="574004" y="1640020"/>
                    <a:pt x="591044" y="1660664"/>
                  </a:cubicBezTo>
                  <a:cubicBezTo>
                    <a:pt x="607592" y="1680653"/>
                    <a:pt x="621519" y="1702772"/>
                    <a:pt x="639542" y="1728168"/>
                  </a:cubicBezTo>
                  <a:cubicBezTo>
                    <a:pt x="639542" y="1652144"/>
                    <a:pt x="639542" y="1580217"/>
                    <a:pt x="639542" y="1506160"/>
                  </a:cubicBezTo>
                  <a:cubicBezTo>
                    <a:pt x="617587" y="1506160"/>
                    <a:pt x="594157" y="1506160"/>
                    <a:pt x="570891" y="1506160"/>
                  </a:cubicBezTo>
                  <a:cubicBezTo>
                    <a:pt x="526981" y="1506160"/>
                    <a:pt x="483071" y="1505504"/>
                    <a:pt x="439325" y="1506323"/>
                  </a:cubicBezTo>
                  <a:cubicBezTo>
                    <a:pt x="404262" y="1506979"/>
                    <a:pt x="370346" y="1503866"/>
                    <a:pt x="338397" y="1484860"/>
                  </a:cubicBezTo>
                  <a:cubicBezTo>
                    <a:pt x="325945" y="1505996"/>
                    <a:pt x="313493" y="1525985"/>
                    <a:pt x="302515" y="1546629"/>
                  </a:cubicBezTo>
                  <a:cubicBezTo>
                    <a:pt x="296617" y="1557770"/>
                    <a:pt x="290882" y="1558754"/>
                    <a:pt x="279249" y="1554002"/>
                  </a:cubicBezTo>
                  <a:cubicBezTo>
                    <a:pt x="119338" y="1487809"/>
                    <a:pt x="36760" y="1361813"/>
                    <a:pt x="6285" y="1197805"/>
                  </a:cubicBezTo>
                  <a:cubicBezTo>
                    <a:pt x="-10099" y="1109985"/>
                    <a:pt x="8088" y="1023476"/>
                    <a:pt x="31681" y="938768"/>
                  </a:cubicBezTo>
                  <a:cubicBezTo>
                    <a:pt x="58060" y="844067"/>
                    <a:pt x="88043" y="750348"/>
                    <a:pt x="112620" y="655319"/>
                  </a:cubicBezTo>
                  <a:cubicBezTo>
                    <a:pt x="124581" y="608951"/>
                    <a:pt x="127858" y="560125"/>
                    <a:pt x="135231" y="512447"/>
                  </a:cubicBezTo>
                  <a:cubicBezTo>
                    <a:pt x="137033" y="500978"/>
                    <a:pt x="138835" y="489345"/>
                    <a:pt x="141784" y="478203"/>
                  </a:cubicBezTo>
                  <a:cubicBezTo>
                    <a:pt x="156366" y="423643"/>
                    <a:pt x="157022" y="370066"/>
                    <a:pt x="132281" y="317800"/>
                  </a:cubicBezTo>
                  <a:cubicBezTo>
                    <a:pt x="118682" y="288964"/>
                    <a:pt x="138016" y="256195"/>
                    <a:pt x="170129" y="257342"/>
                  </a:cubicBezTo>
                  <a:cubicBezTo>
                    <a:pt x="195689" y="258161"/>
                    <a:pt x="220921" y="264715"/>
                    <a:pt x="246808" y="271596"/>
                  </a:cubicBezTo>
                  <a:cubicBezTo>
                    <a:pt x="215842" y="295354"/>
                    <a:pt x="194214" y="322879"/>
                    <a:pt x="185203" y="359089"/>
                  </a:cubicBezTo>
                  <a:cubicBezTo>
                    <a:pt x="173242" y="407423"/>
                    <a:pt x="173734" y="455101"/>
                    <a:pt x="198310" y="499831"/>
                  </a:cubicBezTo>
                  <a:cubicBezTo>
                    <a:pt x="220593" y="540464"/>
                    <a:pt x="257130" y="559470"/>
                    <a:pt x="302351" y="563238"/>
                  </a:cubicBezTo>
                  <a:cubicBezTo>
                    <a:pt x="311526" y="564058"/>
                    <a:pt x="319063" y="564058"/>
                    <a:pt x="328238" y="564549"/>
                  </a:cubicBezTo>
                  <a:cubicBezTo>
                    <a:pt x="328238" y="564549"/>
                    <a:pt x="327419" y="1108674"/>
                    <a:pt x="327583" y="1373118"/>
                  </a:cubicBezTo>
                  <a:cubicBezTo>
                    <a:pt x="327583" y="1416209"/>
                    <a:pt x="349210" y="1445865"/>
                    <a:pt x="387714" y="1456679"/>
                  </a:cubicBezTo>
                  <a:cubicBezTo>
                    <a:pt x="393285" y="1458317"/>
                    <a:pt x="399347" y="1458973"/>
                    <a:pt x="405081" y="1459136"/>
                  </a:cubicBezTo>
                  <a:cubicBezTo>
                    <a:pt x="481105" y="1459300"/>
                    <a:pt x="556964" y="1459300"/>
                    <a:pt x="632988" y="1459300"/>
                  </a:cubicBezTo>
                  <a:cubicBezTo>
                    <a:pt x="635446" y="1459300"/>
                    <a:pt x="638067" y="1458809"/>
                    <a:pt x="642819" y="1458153"/>
                  </a:cubicBezTo>
                  <a:cubicBezTo>
                    <a:pt x="642819" y="1450780"/>
                    <a:pt x="642819" y="1443899"/>
                    <a:pt x="642819" y="1436854"/>
                  </a:cubicBezTo>
                  <a:cubicBezTo>
                    <a:pt x="641672" y="1319050"/>
                    <a:pt x="640197" y="1201082"/>
                    <a:pt x="639869" y="1083279"/>
                  </a:cubicBezTo>
                  <a:cubicBezTo>
                    <a:pt x="639869" y="1054606"/>
                    <a:pt x="641999" y="1025606"/>
                    <a:pt x="646915" y="997424"/>
                  </a:cubicBezTo>
                  <a:cubicBezTo>
                    <a:pt x="656418" y="942864"/>
                    <a:pt x="700328" y="907310"/>
                    <a:pt x="752758" y="904525"/>
                  </a:cubicBezTo>
                  <a:cubicBezTo>
                    <a:pt x="817476" y="901084"/>
                    <a:pt x="859256" y="939260"/>
                    <a:pt x="869578" y="992509"/>
                  </a:cubicBezTo>
                  <a:cubicBezTo>
                    <a:pt x="877771" y="1035108"/>
                    <a:pt x="880392" y="1079346"/>
                    <a:pt x="880884" y="1123093"/>
                  </a:cubicBezTo>
                  <a:cubicBezTo>
                    <a:pt x="882358" y="1233687"/>
                    <a:pt x="881375" y="1344282"/>
                    <a:pt x="881375" y="1455859"/>
                  </a:cubicBezTo>
                  <a:cubicBezTo>
                    <a:pt x="883178" y="1455204"/>
                    <a:pt x="885471" y="1454876"/>
                    <a:pt x="885963" y="1453893"/>
                  </a:cubicBezTo>
                  <a:cubicBezTo>
                    <a:pt x="920206" y="1378689"/>
                    <a:pt x="1036208" y="1372299"/>
                    <a:pt x="1086508" y="1446029"/>
                  </a:cubicBezTo>
                  <a:cubicBezTo>
                    <a:pt x="1095683" y="1459464"/>
                    <a:pt x="1103547" y="1460447"/>
                    <a:pt x="1117147" y="1455696"/>
                  </a:cubicBezTo>
                  <a:cubicBezTo>
                    <a:pt x="1151718" y="1443735"/>
                    <a:pt x="1173181" y="1415882"/>
                    <a:pt x="1174000" y="1379344"/>
                  </a:cubicBezTo>
                  <a:cubicBezTo>
                    <a:pt x="1174328" y="1368367"/>
                    <a:pt x="1174000" y="1357226"/>
                    <a:pt x="1174000" y="1344282"/>
                  </a:cubicBezTo>
                  <a:cubicBezTo>
                    <a:pt x="1164825" y="1346248"/>
                    <a:pt x="1157288" y="1347067"/>
                    <a:pt x="1150079" y="1349525"/>
                  </a:cubicBezTo>
                  <a:cubicBezTo>
                    <a:pt x="1123864" y="1358209"/>
                    <a:pt x="1102237" y="1349853"/>
                    <a:pt x="1084214" y="1331338"/>
                  </a:cubicBezTo>
                  <a:cubicBezTo>
                    <a:pt x="1055050" y="1301519"/>
                    <a:pt x="1045874" y="1263998"/>
                    <a:pt x="1053247" y="1224512"/>
                  </a:cubicBezTo>
                  <a:cubicBezTo>
                    <a:pt x="1056197" y="1208947"/>
                    <a:pt x="1068649" y="1191743"/>
                    <a:pt x="1081920" y="1182404"/>
                  </a:cubicBezTo>
                  <a:cubicBezTo>
                    <a:pt x="1104530" y="1166511"/>
                    <a:pt x="1130582" y="1154878"/>
                    <a:pt x="1156469" y="1144229"/>
                  </a:cubicBezTo>
                  <a:cubicBezTo>
                    <a:pt x="1170396" y="1138494"/>
                    <a:pt x="1176294" y="1131940"/>
                    <a:pt x="1174164" y="1117030"/>
                  </a:cubicBezTo>
                  <a:cubicBezTo>
                    <a:pt x="1173017" y="1108183"/>
                    <a:pt x="1174000" y="1099008"/>
                    <a:pt x="1174000" y="1089505"/>
                  </a:cubicBezTo>
                  <a:cubicBezTo>
                    <a:pt x="1169249" y="1089832"/>
                    <a:pt x="1166627" y="1089669"/>
                    <a:pt x="1164170" y="1090324"/>
                  </a:cubicBezTo>
                  <a:cubicBezTo>
                    <a:pt x="1103547" y="1105889"/>
                    <a:pt x="1057180" y="1070663"/>
                    <a:pt x="1051281" y="1007583"/>
                  </a:cubicBezTo>
                  <a:cubicBezTo>
                    <a:pt x="1047021" y="962853"/>
                    <a:pt x="1062259" y="931232"/>
                    <a:pt x="1103384" y="912553"/>
                  </a:cubicBezTo>
                  <a:cubicBezTo>
                    <a:pt x="1121243" y="904525"/>
                    <a:pt x="1138446" y="895022"/>
                    <a:pt x="1156797" y="888632"/>
                  </a:cubicBezTo>
                  <a:cubicBezTo>
                    <a:pt x="1170068" y="884045"/>
                    <a:pt x="1175966" y="877655"/>
                    <a:pt x="1174164" y="863400"/>
                  </a:cubicBezTo>
                  <a:cubicBezTo>
                    <a:pt x="1173017" y="853897"/>
                    <a:pt x="1174000" y="844067"/>
                    <a:pt x="1174000" y="834236"/>
                  </a:cubicBezTo>
                  <a:cubicBezTo>
                    <a:pt x="1169413" y="834236"/>
                    <a:pt x="1166627" y="833745"/>
                    <a:pt x="1164170" y="834236"/>
                  </a:cubicBezTo>
                  <a:cubicBezTo>
                    <a:pt x="1105350" y="846360"/>
                    <a:pt x="1061931" y="812445"/>
                    <a:pt x="1055214" y="751495"/>
                  </a:cubicBezTo>
                  <a:cubicBezTo>
                    <a:pt x="1050462" y="708076"/>
                    <a:pt x="1063570" y="675799"/>
                    <a:pt x="1104367" y="656793"/>
                  </a:cubicBezTo>
                  <a:cubicBezTo>
                    <a:pt x="1123209" y="647946"/>
                    <a:pt x="1141723" y="638115"/>
                    <a:pt x="1161057" y="630578"/>
                  </a:cubicBezTo>
                  <a:cubicBezTo>
                    <a:pt x="1170723" y="626810"/>
                    <a:pt x="1174000" y="622386"/>
                    <a:pt x="1174000" y="612228"/>
                  </a:cubicBezTo>
                  <a:cubicBezTo>
                    <a:pt x="1173673" y="449203"/>
                    <a:pt x="1174000" y="286178"/>
                    <a:pt x="1173509" y="122990"/>
                  </a:cubicBezTo>
                  <a:cubicBezTo>
                    <a:pt x="1173345" y="77605"/>
                    <a:pt x="1135333" y="44509"/>
                    <a:pt x="1085852" y="44345"/>
                  </a:cubicBezTo>
                  <a:cubicBezTo>
                    <a:pt x="920206" y="44181"/>
                    <a:pt x="754396" y="44345"/>
                    <a:pt x="588750" y="44345"/>
                  </a:cubicBezTo>
                  <a:cubicBezTo>
                    <a:pt x="531733" y="44345"/>
                    <a:pt x="474715" y="45164"/>
                    <a:pt x="417861" y="44017"/>
                  </a:cubicBezTo>
                  <a:cubicBezTo>
                    <a:pt x="366578" y="43034"/>
                    <a:pt x="324306" y="81537"/>
                    <a:pt x="327419" y="134623"/>
                  </a:cubicBezTo>
                  <a:cubicBezTo>
                    <a:pt x="329713" y="175092"/>
                    <a:pt x="327747" y="215562"/>
                    <a:pt x="328075" y="256031"/>
                  </a:cubicBezTo>
                  <a:cubicBezTo>
                    <a:pt x="327911" y="257178"/>
                    <a:pt x="298910" y="258489"/>
                    <a:pt x="284001" y="259144"/>
                  </a:cubicBezTo>
                  <a:close/>
                </a:path>
              </a:pathLst>
            </a:custGeom>
            <a:grpFill/>
            <a:ln w="1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441">
              <a:extLst>
                <a:ext uri="{FF2B5EF4-FFF2-40B4-BE49-F238E27FC236}">
                  <a16:creationId xmlns:a16="http://schemas.microsoft.com/office/drawing/2014/main" id="{7CC61ED5-5C54-46F0-BDC9-140F2B10EF68}"/>
                </a:ext>
              </a:extLst>
            </p:cNvPr>
            <p:cNvSpPr/>
            <p:nvPr/>
          </p:nvSpPr>
          <p:spPr>
            <a:xfrm>
              <a:off x="4903978" y="245078"/>
              <a:ext cx="2655380" cy="3716847"/>
            </a:xfrm>
            <a:custGeom>
              <a:avLst/>
              <a:gdLst>
                <a:gd name="connsiteX0" fmla="*/ 2142258 w 2655380"/>
                <a:gd name="connsiteY0" fmla="*/ 623239 h 3716847"/>
                <a:gd name="connsiteX1" fmla="*/ 2156840 w 2655380"/>
                <a:gd name="connsiteY1" fmla="*/ 721545 h 3716847"/>
                <a:gd name="connsiteX2" fmla="*/ 2124235 w 2655380"/>
                <a:gd name="connsiteY2" fmla="*/ 943554 h 3716847"/>
                <a:gd name="connsiteX3" fmla="*/ 1948431 w 2655380"/>
                <a:gd name="connsiteY3" fmla="*/ 1178670 h 3716847"/>
                <a:gd name="connsiteX4" fmla="*/ 1500809 w 2655380"/>
                <a:gd name="connsiteY4" fmla="*/ 1461628 h 3716847"/>
                <a:gd name="connsiteX5" fmla="*/ 1264055 w 2655380"/>
                <a:gd name="connsiteY5" fmla="*/ 1574352 h 3716847"/>
                <a:gd name="connsiteX6" fmla="*/ 1245541 w 2655380"/>
                <a:gd name="connsiteY6" fmla="*/ 1578448 h 3716847"/>
                <a:gd name="connsiteX7" fmla="*/ 1302231 w 2655380"/>
                <a:gd name="connsiteY7" fmla="*/ 1541256 h 3716847"/>
                <a:gd name="connsiteX8" fmla="*/ 1327790 w 2655380"/>
                <a:gd name="connsiteY8" fmla="*/ 1419520 h 3716847"/>
                <a:gd name="connsiteX9" fmla="*/ 1241281 w 2655380"/>
                <a:gd name="connsiteY9" fmla="*/ 1355293 h 3716847"/>
                <a:gd name="connsiteX10" fmla="*/ 1258648 w 2655380"/>
                <a:gd name="connsiteY10" fmla="*/ 1312530 h 3716847"/>
                <a:gd name="connsiteX11" fmla="*/ 1328446 w 2655380"/>
                <a:gd name="connsiteY11" fmla="*/ 1257314 h 3716847"/>
                <a:gd name="connsiteX12" fmla="*/ 1338276 w 2655380"/>
                <a:gd name="connsiteY12" fmla="*/ 1191285 h 3716847"/>
                <a:gd name="connsiteX13" fmla="*/ 1298298 w 2655380"/>
                <a:gd name="connsiteY13" fmla="*/ 1124929 h 3716847"/>
                <a:gd name="connsiteX14" fmla="*/ 1238495 w 2655380"/>
                <a:gd name="connsiteY14" fmla="*/ 1090849 h 3716847"/>
                <a:gd name="connsiteX15" fmla="*/ 1258812 w 2655380"/>
                <a:gd name="connsiteY15" fmla="*/ 1057261 h 3716847"/>
                <a:gd name="connsiteX16" fmla="*/ 1327463 w 2655380"/>
                <a:gd name="connsiteY16" fmla="*/ 1006470 h 3716847"/>
                <a:gd name="connsiteX17" fmla="*/ 1341717 w 2655380"/>
                <a:gd name="connsiteY17" fmla="*/ 932248 h 3716847"/>
                <a:gd name="connsiteX18" fmla="*/ 1302067 w 2655380"/>
                <a:gd name="connsiteY18" fmla="*/ 868022 h 3716847"/>
                <a:gd name="connsiteX19" fmla="*/ 1239806 w 2655380"/>
                <a:gd name="connsiteY19" fmla="*/ 834434 h 3716847"/>
                <a:gd name="connsiteX20" fmla="*/ 1259959 w 2655380"/>
                <a:gd name="connsiteY20" fmla="*/ 796586 h 3716847"/>
                <a:gd name="connsiteX21" fmla="*/ 1355808 w 2655380"/>
                <a:gd name="connsiteY21" fmla="*/ 735636 h 3716847"/>
                <a:gd name="connsiteX22" fmla="*/ 1384316 w 2655380"/>
                <a:gd name="connsiteY22" fmla="*/ 666166 h 3716847"/>
                <a:gd name="connsiteX23" fmla="*/ 1353678 w 2655380"/>
                <a:gd name="connsiteY23" fmla="*/ 565730 h 3716847"/>
                <a:gd name="connsiteX24" fmla="*/ 1264710 w 2655380"/>
                <a:gd name="connsiteY24" fmla="*/ 522311 h 3716847"/>
                <a:gd name="connsiteX25" fmla="*/ 1238659 w 2655380"/>
                <a:gd name="connsiteY25" fmla="*/ 528537 h 3716847"/>
                <a:gd name="connsiteX26" fmla="*/ 1238495 w 2655380"/>
                <a:gd name="connsiteY26" fmla="*/ 384027 h 3716847"/>
                <a:gd name="connsiteX27" fmla="*/ 1173286 w 2655380"/>
                <a:gd name="connsiteY27" fmla="*/ 255246 h 3716847"/>
                <a:gd name="connsiteX28" fmla="*/ 1091691 w 2655380"/>
                <a:gd name="connsiteY28" fmla="*/ 231980 h 3716847"/>
                <a:gd name="connsiteX29" fmla="*/ 419604 w 2655380"/>
                <a:gd name="connsiteY29" fmla="*/ 231816 h 3716847"/>
                <a:gd name="connsiteX30" fmla="*/ 269687 w 2655380"/>
                <a:gd name="connsiteY30" fmla="*/ 381078 h 3716847"/>
                <a:gd name="connsiteX31" fmla="*/ 269687 w 2655380"/>
                <a:gd name="connsiteY31" fmla="*/ 510514 h 3716847"/>
                <a:gd name="connsiteX32" fmla="*/ 213488 w 2655380"/>
                <a:gd name="connsiteY32" fmla="*/ 492983 h 3716847"/>
                <a:gd name="connsiteX33" fmla="*/ 115018 w 2655380"/>
                <a:gd name="connsiteY33" fmla="*/ 534927 h 3716847"/>
                <a:gd name="connsiteX34" fmla="*/ 3113 w 2655380"/>
                <a:gd name="connsiteY34" fmla="*/ 503633 h 3716847"/>
                <a:gd name="connsiteX35" fmla="*/ 0 w 2655380"/>
                <a:gd name="connsiteY35" fmla="*/ 498718 h 3716847"/>
                <a:gd name="connsiteX36" fmla="*/ 92244 w 2655380"/>
                <a:gd name="connsiteY36" fmla="*/ 401558 h 3716847"/>
                <a:gd name="connsiteX37" fmla="*/ 551334 w 2655380"/>
                <a:gd name="connsiteY37" fmla="*/ 114012 h 3716847"/>
                <a:gd name="connsiteX38" fmla="*/ 926045 w 2655380"/>
                <a:gd name="connsiteY38" fmla="*/ 13248 h 3716847"/>
                <a:gd name="connsiteX39" fmla="*/ 1202122 w 2655380"/>
                <a:gd name="connsiteY39" fmla="*/ 3090 h 3716847"/>
                <a:gd name="connsiteX40" fmla="*/ 1660721 w 2655380"/>
                <a:gd name="connsiteY40" fmla="*/ 118272 h 3716847"/>
                <a:gd name="connsiteX41" fmla="*/ 1885515 w 2655380"/>
                <a:gd name="connsiteY41" fmla="*/ 267698 h 3716847"/>
                <a:gd name="connsiteX42" fmla="*/ 2081472 w 2655380"/>
                <a:gd name="connsiteY42" fmla="*/ 483480 h 3716847"/>
                <a:gd name="connsiteX43" fmla="*/ 2247773 w 2655380"/>
                <a:gd name="connsiteY43" fmla="*/ 789213 h 3716847"/>
                <a:gd name="connsiteX44" fmla="*/ 2271858 w 2655380"/>
                <a:gd name="connsiteY44" fmla="*/ 907836 h 3716847"/>
                <a:gd name="connsiteX45" fmla="*/ 2261864 w 2655380"/>
                <a:gd name="connsiteY45" fmla="*/ 988774 h 3716847"/>
                <a:gd name="connsiteX46" fmla="*/ 2270220 w 2655380"/>
                <a:gd name="connsiteY46" fmla="*/ 1024001 h 3716847"/>
                <a:gd name="connsiteX47" fmla="*/ 2466177 w 2655380"/>
                <a:gd name="connsiteY47" fmla="*/ 1240930 h 3716847"/>
                <a:gd name="connsiteX48" fmla="*/ 2629693 w 2655380"/>
                <a:gd name="connsiteY48" fmla="*/ 1438853 h 3716847"/>
                <a:gd name="connsiteX49" fmla="*/ 2647061 w 2655380"/>
                <a:gd name="connsiteY49" fmla="*/ 1473752 h 3716847"/>
                <a:gd name="connsiteX50" fmla="*/ 2621009 w 2655380"/>
                <a:gd name="connsiteY50" fmla="*/ 1574844 h 3716847"/>
                <a:gd name="connsiteX51" fmla="*/ 2495341 w 2655380"/>
                <a:gd name="connsiteY51" fmla="*/ 1639071 h 3716847"/>
                <a:gd name="connsiteX52" fmla="*/ 2466341 w 2655380"/>
                <a:gd name="connsiteY52" fmla="*/ 1650212 h 3716847"/>
                <a:gd name="connsiteX53" fmla="*/ 2452414 w 2655380"/>
                <a:gd name="connsiteY53" fmla="*/ 1687077 h 3716847"/>
                <a:gd name="connsiteX54" fmla="*/ 2511726 w 2655380"/>
                <a:gd name="connsiteY54" fmla="*/ 1806355 h 3716847"/>
                <a:gd name="connsiteX55" fmla="*/ 2513036 w 2655380"/>
                <a:gd name="connsiteY55" fmla="*/ 1889588 h 3716847"/>
                <a:gd name="connsiteX56" fmla="*/ 2496980 w 2655380"/>
                <a:gd name="connsiteY56" fmla="*/ 1906791 h 3716847"/>
                <a:gd name="connsiteX57" fmla="*/ 2495833 w 2655380"/>
                <a:gd name="connsiteY57" fmla="*/ 1967577 h 3716847"/>
                <a:gd name="connsiteX58" fmla="*/ 2515822 w 2655380"/>
                <a:gd name="connsiteY58" fmla="*/ 1989205 h 3716847"/>
                <a:gd name="connsiteX59" fmla="*/ 2516313 w 2655380"/>
                <a:gd name="connsiteY59" fmla="*/ 2039177 h 3716847"/>
                <a:gd name="connsiteX60" fmla="*/ 2472076 w 2655380"/>
                <a:gd name="connsiteY60" fmla="*/ 2103732 h 3716847"/>
                <a:gd name="connsiteX61" fmla="*/ 2466996 w 2655380"/>
                <a:gd name="connsiteY61" fmla="*/ 2185981 h 3716847"/>
                <a:gd name="connsiteX62" fmla="*/ 2519263 w 2655380"/>
                <a:gd name="connsiteY62" fmla="*/ 2316565 h 3716847"/>
                <a:gd name="connsiteX63" fmla="*/ 2495014 w 2655380"/>
                <a:gd name="connsiteY63" fmla="*/ 2464352 h 3716847"/>
                <a:gd name="connsiteX64" fmla="*/ 2340509 w 2655380"/>
                <a:gd name="connsiteY64" fmla="*/ 2568229 h 3716847"/>
                <a:gd name="connsiteX65" fmla="*/ 2239254 w 2655380"/>
                <a:gd name="connsiteY65" fmla="*/ 2578060 h 3716847"/>
                <a:gd name="connsiteX66" fmla="*/ 2028223 w 2655380"/>
                <a:gd name="connsiteY66" fmla="*/ 2596574 h 3716847"/>
                <a:gd name="connsiteX67" fmla="*/ 1945973 w 2655380"/>
                <a:gd name="connsiteY67" fmla="*/ 2602309 h 3716847"/>
                <a:gd name="connsiteX68" fmla="*/ 1909600 w 2655380"/>
                <a:gd name="connsiteY68" fmla="*/ 2626230 h 3716847"/>
                <a:gd name="connsiteX69" fmla="*/ 1869622 w 2655380"/>
                <a:gd name="connsiteY69" fmla="*/ 2762712 h 3716847"/>
                <a:gd name="connsiteX70" fmla="*/ 1816045 w 2655380"/>
                <a:gd name="connsiteY70" fmla="*/ 3066806 h 3716847"/>
                <a:gd name="connsiteX71" fmla="*/ 1754931 w 2655380"/>
                <a:gd name="connsiteY71" fmla="*/ 3427590 h 3716847"/>
                <a:gd name="connsiteX72" fmla="*/ 1710857 w 2655380"/>
                <a:gd name="connsiteY72" fmla="*/ 3684006 h 3716847"/>
                <a:gd name="connsiteX73" fmla="*/ 1691360 w 2655380"/>
                <a:gd name="connsiteY73" fmla="*/ 3714808 h 3716847"/>
                <a:gd name="connsiteX74" fmla="*/ 1681365 w 2655380"/>
                <a:gd name="connsiteY74" fmla="*/ 3716283 h 3716847"/>
                <a:gd name="connsiteX75" fmla="*/ 1677761 w 2655380"/>
                <a:gd name="connsiteY75" fmla="*/ 3702520 h 3716847"/>
                <a:gd name="connsiteX76" fmla="*/ 1696439 w 2655380"/>
                <a:gd name="connsiteY76" fmla="*/ 3588485 h 3716847"/>
                <a:gd name="connsiteX77" fmla="*/ 1755095 w 2655380"/>
                <a:gd name="connsiteY77" fmla="*/ 3241463 h 3716847"/>
                <a:gd name="connsiteX78" fmla="*/ 1828005 w 2655380"/>
                <a:gd name="connsiteY78" fmla="*/ 2829232 h 3716847"/>
                <a:gd name="connsiteX79" fmla="*/ 1861429 w 2655380"/>
                <a:gd name="connsiteY79" fmla="*/ 2664569 h 3716847"/>
                <a:gd name="connsiteX80" fmla="*/ 1897967 w 2655380"/>
                <a:gd name="connsiteY80" fmla="*/ 2589529 h 3716847"/>
                <a:gd name="connsiteX81" fmla="*/ 1923362 w 2655380"/>
                <a:gd name="connsiteY81" fmla="*/ 2574455 h 3716847"/>
                <a:gd name="connsiteX82" fmla="*/ 2294960 w 2655380"/>
                <a:gd name="connsiteY82" fmla="*/ 2543980 h 3716847"/>
                <a:gd name="connsiteX83" fmla="*/ 2461262 w 2655380"/>
                <a:gd name="connsiteY83" fmla="*/ 2460420 h 3716847"/>
                <a:gd name="connsiteX84" fmla="*/ 2486985 w 2655380"/>
                <a:gd name="connsiteY84" fmla="*/ 2311322 h 3716847"/>
                <a:gd name="connsiteX85" fmla="*/ 2440781 w 2655380"/>
                <a:gd name="connsiteY85" fmla="*/ 2199417 h 3716847"/>
                <a:gd name="connsiteX86" fmla="*/ 2451759 w 2655380"/>
                <a:gd name="connsiteY86" fmla="*/ 2080138 h 3716847"/>
                <a:gd name="connsiteX87" fmla="*/ 2489443 w 2655380"/>
                <a:gd name="connsiteY87" fmla="*/ 2027708 h 3716847"/>
                <a:gd name="connsiteX88" fmla="*/ 2488296 w 2655380"/>
                <a:gd name="connsiteY88" fmla="*/ 2001166 h 3716847"/>
                <a:gd name="connsiteX89" fmla="*/ 2451923 w 2655380"/>
                <a:gd name="connsiteY89" fmla="*/ 1965448 h 3716847"/>
                <a:gd name="connsiteX90" fmla="*/ 2455691 w 2655380"/>
                <a:gd name="connsiteY90" fmla="*/ 1904661 h 3716847"/>
                <a:gd name="connsiteX91" fmla="*/ 2467160 w 2655380"/>
                <a:gd name="connsiteY91" fmla="*/ 1795541 h 3716847"/>
                <a:gd name="connsiteX92" fmla="*/ 2419809 w 2655380"/>
                <a:gd name="connsiteY92" fmla="*/ 1681179 h 3716847"/>
                <a:gd name="connsiteX93" fmla="*/ 2463392 w 2655380"/>
                <a:gd name="connsiteY93" fmla="*/ 1616296 h 3716847"/>
                <a:gd name="connsiteX94" fmla="*/ 2502714 w 2655380"/>
                <a:gd name="connsiteY94" fmla="*/ 1604500 h 3716847"/>
                <a:gd name="connsiteX95" fmla="*/ 2603642 w 2655380"/>
                <a:gd name="connsiteY95" fmla="*/ 1551578 h 3716847"/>
                <a:gd name="connsiteX96" fmla="*/ 2618224 w 2655380"/>
                <a:gd name="connsiteY96" fmla="*/ 1480470 h 3716847"/>
                <a:gd name="connsiteX97" fmla="*/ 2501731 w 2655380"/>
                <a:gd name="connsiteY97" fmla="*/ 1323507 h 3716847"/>
                <a:gd name="connsiteX98" fmla="*/ 2263011 w 2655380"/>
                <a:gd name="connsiteY98" fmla="*/ 1065617 h 3716847"/>
                <a:gd name="connsiteX99" fmla="*/ 2255310 w 2655380"/>
                <a:gd name="connsiteY99" fmla="*/ 1056770 h 3716847"/>
                <a:gd name="connsiteX100" fmla="*/ 2234830 w 2655380"/>
                <a:gd name="connsiteY100" fmla="*/ 962887 h 3716847"/>
                <a:gd name="connsiteX101" fmla="*/ 2229587 w 2655380"/>
                <a:gd name="connsiteY101" fmla="*/ 839349 h 3716847"/>
                <a:gd name="connsiteX102" fmla="*/ 2146846 w 2655380"/>
                <a:gd name="connsiteY102" fmla="*/ 630939 h 3716847"/>
                <a:gd name="connsiteX103" fmla="*/ 2142258 w 2655380"/>
                <a:gd name="connsiteY103" fmla="*/ 623239 h 371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655380" h="3716847">
                  <a:moveTo>
                    <a:pt x="2142258" y="623239"/>
                  </a:moveTo>
                  <a:cubicBezTo>
                    <a:pt x="2147173" y="656171"/>
                    <a:pt x="2152089" y="688940"/>
                    <a:pt x="2156840" y="721545"/>
                  </a:cubicBezTo>
                  <a:cubicBezTo>
                    <a:pt x="2167981" y="798716"/>
                    <a:pt x="2153891" y="872609"/>
                    <a:pt x="2124235" y="943554"/>
                  </a:cubicBezTo>
                  <a:cubicBezTo>
                    <a:pt x="2085568" y="1036617"/>
                    <a:pt x="2022816" y="1111985"/>
                    <a:pt x="1948431" y="1178670"/>
                  </a:cubicBezTo>
                  <a:cubicBezTo>
                    <a:pt x="1815062" y="1298275"/>
                    <a:pt x="1661212" y="1384949"/>
                    <a:pt x="1500809" y="1461628"/>
                  </a:cubicBezTo>
                  <a:cubicBezTo>
                    <a:pt x="1422001" y="1499312"/>
                    <a:pt x="1343028" y="1536832"/>
                    <a:pt x="1264055" y="1574352"/>
                  </a:cubicBezTo>
                  <a:cubicBezTo>
                    <a:pt x="1258484" y="1576974"/>
                    <a:pt x="1252258" y="1578448"/>
                    <a:pt x="1245541" y="1578448"/>
                  </a:cubicBezTo>
                  <a:cubicBezTo>
                    <a:pt x="1264547" y="1566160"/>
                    <a:pt x="1284208" y="1554691"/>
                    <a:pt x="1302231" y="1541256"/>
                  </a:cubicBezTo>
                  <a:cubicBezTo>
                    <a:pt x="1346960" y="1507832"/>
                    <a:pt x="1354988" y="1468673"/>
                    <a:pt x="1327790" y="1419520"/>
                  </a:cubicBezTo>
                  <a:cubicBezTo>
                    <a:pt x="1308948" y="1385277"/>
                    <a:pt x="1286829" y="1354802"/>
                    <a:pt x="1241281" y="1355293"/>
                  </a:cubicBezTo>
                  <a:cubicBezTo>
                    <a:pt x="1235546" y="1335960"/>
                    <a:pt x="1239151" y="1323999"/>
                    <a:pt x="1258648" y="1312530"/>
                  </a:cubicBezTo>
                  <a:cubicBezTo>
                    <a:pt x="1284044" y="1297620"/>
                    <a:pt x="1307637" y="1278286"/>
                    <a:pt x="1328446" y="1257314"/>
                  </a:cubicBezTo>
                  <a:cubicBezTo>
                    <a:pt x="1346141" y="1239619"/>
                    <a:pt x="1348926" y="1214224"/>
                    <a:pt x="1338276" y="1191285"/>
                  </a:cubicBezTo>
                  <a:cubicBezTo>
                    <a:pt x="1327463" y="1167856"/>
                    <a:pt x="1315502" y="1143607"/>
                    <a:pt x="1298298" y="1124929"/>
                  </a:cubicBezTo>
                  <a:cubicBezTo>
                    <a:pt x="1284863" y="1110510"/>
                    <a:pt x="1262744" y="1104121"/>
                    <a:pt x="1238495" y="1090849"/>
                  </a:cubicBezTo>
                  <a:cubicBezTo>
                    <a:pt x="1235546" y="1080363"/>
                    <a:pt x="1238659" y="1068075"/>
                    <a:pt x="1258812" y="1057261"/>
                  </a:cubicBezTo>
                  <a:cubicBezTo>
                    <a:pt x="1283716" y="1043826"/>
                    <a:pt x="1306654" y="1025803"/>
                    <a:pt x="1327463" y="1006470"/>
                  </a:cubicBezTo>
                  <a:cubicBezTo>
                    <a:pt x="1349090" y="986481"/>
                    <a:pt x="1353350" y="958627"/>
                    <a:pt x="1341717" y="932248"/>
                  </a:cubicBezTo>
                  <a:cubicBezTo>
                    <a:pt x="1331723" y="909310"/>
                    <a:pt x="1319434" y="885389"/>
                    <a:pt x="1302067" y="868022"/>
                  </a:cubicBezTo>
                  <a:cubicBezTo>
                    <a:pt x="1287321" y="853112"/>
                    <a:pt x="1263891" y="846886"/>
                    <a:pt x="1239806" y="834434"/>
                  </a:cubicBezTo>
                  <a:cubicBezTo>
                    <a:pt x="1234727" y="813134"/>
                    <a:pt x="1235546" y="811823"/>
                    <a:pt x="1259959" y="796586"/>
                  </a:cubicBezTo>
                  <a:cubicBezTo>
                    <a:pt x="1292072" y="776597"/>
                    <a:pt x="1323858" y="755789"/>
                    <a:pt x="1355808" y="735636"/>
                  </a:cubicBezTo>
                  <a:cubicBezTo>
                    <a:pt x="1381859" y="719251"/>
                    <a:pt x="1390870" y="694511"/>
                    <a:pt x="1384316" y="666166"/>
                  </a:cubicBezTo>
                  <a:cubicBezTo>
                    <a:pt x="1376452" y="632086"/>
                    <a:pt x="1366457" y="598171"/>
                    <a:pt x="1353678" y="565730"/>
                  </a:cubicBezTo>
                  <a:cubicBezTo>
                    <a:pt x="1336474" y="522147"/>
                    <a:pt x="1310423" y="511006"/>
                    <a:pt x="1264710" y="522311"/>
                  </a:cubicBezTo>
                  <a:cubicBezTo>
                    <a:pt x="1256682" y="524277"/>
                    <a:pt x="1248654" y="526243"/>
                    <a:pt x="1238659" y="528537"/>
                  </a:cubicBezTo>
                  <a:cubicBezTo>
                    <a:pt x="1238659" y="479384"/>
                    <a:pt x="1239315" y="431705"/>
                    <a:pt x="1238495" y="384027"/>
                  </a:cubicBezTo>
                  <a:cubicBezTo>
                    <a:pt x="1237676" y="330941"/>
                    <a:pt x="1219817" y="285721"/>
                    <a:pt x="1173286" y="255246"/>
                  </a:cubicBezTo>
                  <a:cubicBezTo>
                    <a:pt x="1148381" y="239025"/>
                    <a:pt x="1120856" y="231980"/>
                    <a:pt x="1091691" y="231980"/>
                  </a:cubicBezTo>
                  <a:cubicBezTo>
                    <a:pt x="867717" y="231652"/>
                    <a:pt x="643742" y="231816"/>
                    <a:pt x="419604" y="231816"/>
                  </a:cubicBezTo>
                  <a:cubicBezTo>
                    <a:pt x="332111" y="231816"/>
                    <a:pt x="270178" y="293421"/>
                    <a:pt x="269687" y="381078"/>
                  </a:cubicBezTo>
                  <a:cubicBezTo>
                    <a:pt x="269359" y="423513"/>
                    <a:pt x="269687" y="466113"/>
                    <a:pt x="269687" y="510514"/>
                  </a:cubicBezTo>
                  <a:cubicBezTo>
                    <a:pt x="250026" y="504288"/>
                    <a:pt x="232003" y="497571"/>
                    <a:pt x="213488" y="492983"/>
                  </a:cubicBezTo>
                  <a:cubicBezTo>
                    <a:pt x="163516" y="480695"/>
                    <a:pt x="141070" y="490198"/>
                    <a:pt x="115018" y="534927"/>
                  </a:cubicBezTo>
                  <a:cubicBezTo>
                    <a:pt x="84380" y="501503"/>
                    <a:pt x="44566" y="499864"/>
                    <a:pt x="3113" y="503633"/>
                  </a:cubicBezTo>
                  <a:cubicBezTo>
                    <a:pt x="2130" y="501994"/>
                    <a:pt x="983" y="500356"/>
                    <a:pt x="0" y="498718"/>
                  </a:cubicBezTo>
                  <a:cubicBezTo>
                    <a:pt x="30639" y="466276"/>
                    <a:pt x="60131" y="432525"/>
                    <a:pt x="92244" y="401558"/>
                  </a:cubicBezTo>
                  <a:cubicBezTo>
                    <a:pt x="225121" y="273760"/>
                    <a:pt x="381265" y="182663"/>
                    <a:pt x="551334" y="114012"/>
                  </a:cubicBezTo>
                  <a:cubicBezTo>
                    <a:pt x="672251" y="65187"/>
                    <a:pt x="797100" y="31107"/>
                    <a:pt x="926045" y="13248"/>
                  </a:cubicBezTo>
                  <a:cubicBezTo>
                    <a:pt x="1017470" y="632"/>
                    <a:pt x="1109550" y="-3464"/>
                    <a:pt x="1202122" y="3090"/>
                  </a:cubicBezTo>
                  <a:cubicBezTo>
                    <a:pt x="1362034" y="14559"/>
                    <a:pt x="1515555" y="50932"/>
                    <a:pt x="1660721" y="118272"/>
                  </a:cubicBezTo>
                  <a:cubicBezTo>
                    <a:pt x="1742970" y="156284"/>
                    <a:pt x="1815389" y="210680"/>
                    <a:pt x="1885515" y="267698"/>
                  </a:cubicBezTo>
                  <a:cubicBezTo>
                    <a:pt x="1961866" y="329631"/>
                    <a:pt x="2021341" y="406310"/>
                    <a:pt x="2081472" y="483480"/>
                  </a:cubicBezTo>
                  <a:cubicBezTo>
                    <a:pt x="2154219" y="576871"/>
                    <a:pt x="2212219" y="676816"/>
                    <a:pt x="2247773" y="789213"/>
                  </a:cubicBezTo>
                  <a:cubicBezTo>
                    <a:pt x="2259898" y="827552"/>
                    <a:pt x="2268090" y="867858"/>
                    <a:pt x="2271858" y="907836"/>
                  </a:cubicBezTo>
                  <a:cubicBezTo>
                    <a:pt x="2274316" y="934378"/>
                    <a:pt x="2267107" y="962068"/>
                    <a:pt x="2261864" y="988774"/>
                  </a:cubicBezTo>
                  <a:cubicBezTo>
                    <a:pt x="2259079" y="1002865"/>
                    <a:pt x="2260389" y="1013187"/>
                    <a:pt x="2270220" y="1024001"/>
                  </a:cubicBezTo>
                  <a:cubicBezTo>
                    <a:pt x="2335758" y="1096092"/>
                    <a:pt x="2400804" y="1168675"/>
                    <a:pt x="2466177" y="1240930"/>
                  </a:cubicBezTo>
                  <a:cubicBezTo>
                    <a:pt x="2523686" y="1304502"/>
                    <a:pt x="2583981" y="1365615"/>
                    <a:pt x="2629693" y="1438853"/>
                  </a:cubicBezTo>
                  <a:cubicBezTo>
                    <a:pt x="2636575" y="1449831"/>
                    <a:pt x="2642309" y="1461792"/>
                    <a:pt x="2647061" y="1473752"/>
                  </a:cubicBezTo>
                  <a:cubicBezTo>
                    <a:pt x="2663609" y="1515041"/>
                    <a:pt x="2655745" y="1547810"/>
                    <a:pt x="2621009" y="1574844"/>
                  </a:cubicBezTo>
                  <a:cubicBezTo>
                    <a:pt x="2583326" y="1604172"/>
                    <a:pt x="2544494" y="1631698"/>
                    <a:pt x="2495341" y="1639071"/>
                  </a:cubicBezTo>
                  <a:cubicBezTo>
                    <a:pt x="2485347" y="1640545"/>
                    <a:pt x="2475189" y="1644969"/>
                    <a:pt x="2466341" y="1650212"/>
                  </a:cubicBezTo>
                  <a:cubicBezTo>
                    <a:pt x="2452742" y="1658404"/>
                    <a:pt x="2446188" y="1671512"/>
                    <a:pt x="2452414" y="1687077"/>
                  </a:cubicBezTo>
                  <a:cubicBezTo>
                    <a:pt x="2468799" y="1728365"/>
                    <a:pt x="2476827" y="1773095"/>
                    <a:pt x="2511726" y="1806355"/>
                  </a:cubicBezTo>
                  <a:cubicBezTo>
                    <a:pt x="2537285" y="1830604"/>
                    <a:pt x="2535155" y="1861407"/>
                    <a:pt x="2513036" y="1889588"/>
                  </a:cubicBezTo>
                  <a:cubicBezTo>
                    <a:pt x="2508285" y="1895814"/>
                    <a:pt x="2502878" y="1901712"/>
                    <a:pt x="2496980" y="1906791"/>
                  </a:cubicBezTo>
                  <a:cubicBezTo>
                    <a:pt x="2461426" y="1937430"/>
                    <a:pt x="2456674" y="1933007"/>
                    <a:pt x="2495833" y="1967577"/>
                  </a:cubicBezTo>
                  <a:cubicBezTo>
                    <a:pt x="2503206" y="1974131"/>
                    <a:pt x="2509760" y="1981340"/>
                    <a:pt x="2515822" y="1989205"/>
                  </a:cubicBezTo>
                  <a:cubicBezTo>
                    <a:pt x="2529093" y="2006245"/>
                    <a:pt x="2528766" y="2021318"/>
                    <a:pt x="2516313" y="2039177"/>
                  </a:cubicBezTo>
                  <a:cubicBezTo>
                    <a:pt x="2501240" y="2060477"/>
                    <a:pt x="2485675" y="2081449"/>
                    <a:pt x="2472076" y="2103732"/>
                  </a:cubicBezTo>
                  <a:cubicBezTo>
                    <a:pt x="2456183" y="2129783"/>
                    <a:pt x="2454544" y="2156981"/>
                    <a:pt x="2466996" y="2185981"/>
                  </a:cubicBezTo>
                  <a:cubicBezTo>
                    <a:pt x="2485511" y="2229072"/>
                    <a:pt x="2503370" y="2272491"/>
                    <a:pt x="2519263" y="2316565"/>
                  </a:cubicBezTo>
                  <a:cubicBezTo>
                    <a:pt x="2538432" y="2369650"/>
                    <a:pt x="2528274" y="2418640"/>
                    <a:pt x="2495014" y="2464352"/>
                  </a:cubicBezTo>
                  <a:cubicBezTo>
                    <a:pt x="2455855" y="2518093"/>
                    <a:pt x="2403425" y="2552336"/>
                    <a:pt x="2340509" y="2568229"/>
                  </a:cubicBezTo>
                  <a:cubicBezTo>
                    <a:pt x="2307904" y="2576421"/>
                    <a:pt x="2273005" y="2575110"/>
                    <a:pt x="2239254" y="2578060"/>
                  </a:cubicBezTo>
                  <a:cubicBezTo>
                    <a:pt x="2168964" y="2584286"/>
                    <a:pt x="2098676" y="2590512"/>
                    <a:pt x="2028223" y="2596574"/>
                  </a:cubicBezTo>
                  <a:cubicBezTo>
                    <a:pt x="2000861" y="2598868"/>
                    <a:pt x="1973499" y="2601162"/>
                    <a:pt x="1945973" y="2602309"/>
                  </a:cubicBezTo>
                  <a:cubicBezTo>
                    <a:pt x="1928442" y="2602964"/>
                    <a:pt x="1915006" y="2609190"/>
                    <a:pt x="1909600" y="2626230"/>
                  </a:cubicBezTo>
                  <a:cubicBezTo>
                    <a:pt x="1895509" y="2671451"/>
                    <a:pt x="1878797" y="2716344"/>
                    <a:pt x="1869622" y="2762712"/>
                  </a:cubicBezTo>
                  <a:cubicBezTo>
                    <a:pt x="1849633" y="2863639"/>
                    <a:pt x="1833412" y="2965387"/>
                    <a:pt x="1816045" y="3066806"/>
                  </a:cubicBezTo>
                  <a:cubicBezTo>
                    <a:pt x="1795400" y="3187067"/>
                    <a:pt x="1775248" y="3307329"/>
                    <a:pt x="1754931" y="3427590"/>
                  </a:cubicBezTo>
                  <a:cubicBezTo>
                    <a:pt x="1740513" y="3513116"/>
                    <a:pt x="1726422" y="3598643"/>
                    <a:pt x="1710857" y="3684006"/>
                  </a:cubicBezTo>
                  <a:cubicBezTo>
                    <a:pt x="1708891" y="3695147"/>
                    <a:pt x="1698569" y="3704978"/>
                    <a:pt x="1691360" y="3714808"/>
                  </a:cubicBezTo>
                  <a:cubicBezTo>
                    <a:pt x="1689885" y="3716774"/>
                    <a:pt x="1682021" y="3717430"/>
                    <a:pt x="1681365" y="3716283"/>
                  </a:cubicBezTo>
                  <a:cubicBezTo>
                    <a:pt x="1679071" y="3712351"/>
                    <a:pt x="1677105" y="3706944"/>
                    <a:pt x="1677761" y="3702520"/>
                  </a:cubicBezTo>
                  <a:cubicBezTo>
                    <a:pt x="1683659" y="3664508"/>
                    <a:pt x="1690049" y="3626496"/>
                    <a:pt x="1696439" y="3588485"/>
                  </a:cubicBezTo>
                  <a:cubicBezTo>
                    <a:pt x="1715936" y="3472811"/>
                    <a:pt x="1735106" y="3356973"/>
                    <a:pt x="1755095" y="3241463"/>
                  </a:cubicBezTo>
                  <a:cubicBezTo>
                    <a:pt x="1778852" y="3103998"/>
                    <a:pt x="1803265" y="2966533"/>
                    <a:pt x="1828005" y="2829232"/>
                  </a:cubicBezTo>
                  <a:cubicBezTo>
                    <a:pt x="1838000" y="2774017"/>
                    <a:pt x="1847503" y="2718638"/>
                    <a:pt x="1861429" y="2664569"/>
                  </a:cubicBezTo>
                  <a:cubicBezTo>
                    <a:pt x="1868311" y="2638026"/>
                    <a:pt x="1883876" y="2613450"/>
                    <a:pt x="1897967" y="2589529"/>
                  </a:cubicBezTo>
                  <a:cubicBezTo>
                    <a:pt x="1902390" y="2581992"/>
                    <a:pt x="1914351" y="2575274"/>
                    <a:pt x="1923362" y="2574455"/>
                  </a:cubicBezTo>
                  <a:cubicBezTo>
                    <a:pt x="2047065" y="2563478"/>
                    <a:pt x="2170931" y="2552336"/>
                    <a:pt x="2294960" y="2543980"/>
                  </a:cubicBezTo>
                  <a:cubicBezTo>
                    <a:pt x="2363119" y="2539393"/>
                    <a:pt x="2416860" y="2510720"/>
                    <a:pt x="2461262" y="2460420"/>
                  </a:cubicBezTo>
                  <a:cubicBezTo>
                    <a:pt x="2500748" y="2415691"/>
                    <a:pt x="2508777" y="2366046"/>
                    <a:pt x="2486985" y="2311322"/>
                  </a:cubicBezTo>
                  <a:cubicBezTo>
                    <a:pt x="2472076" y="2273802"/>
                    <a:pt x="2456838" y="2236445"/>
                    <a:pt x="2440781" y="2199417"/>
                  </a:cubicBezTo>
                  <a:cubicBezTo>
                    <a:pt x="2422431" y="2157309"/>
                    <a:pt x="2427674" y="2117822"/>
                    <a:pt x="2451759" y="2080138"/>
                  </a:cubicBezTo>
                  <a:cubicBezTo>
                    <a:pt x="2463392" y="2061952"/>
                    <a:pt x="2475516" y="2044093"/>
                    <a:pt x="2489443" y="2027708"/>
                  </a:cubicBezTo>
                  <a:cubicBezTo>
                    <a:pt x="2498454" y="2017058"/>
                    <a:pt x="2496816" y="2009522"/>
                    <a:pt x="2488296" y="2001166"/>
                  </a:cubicBezTo>
                  <a:cubicBezTo>
                    <a:pt x="2476172" y="1989205"/>
                    <a:pt x="2463228" y="1978064"/>
                    <a:pt x="2451923" y="1965448"/>
                  </a:cubicBezTo>
                  <a:cubicBezTo>
                    <a:pt x="2431934" y="1943329"/>
                    <a:pt x="2433081" y="1923176"/>
                    <a:pt x="2455691" y="1904661"/>
                  </a:cubicBezTo>
                  <a:cubicBezTo>
                    <a:pt x="2522212" y="1850265"/>
                    <a:pt x="2502714" y="1843384"/>
                    <a:pt x="2467160" y="1795541"/>
                  </a:cubicBezTo>
                  <a:cubicBezTo>
                    <a:pt x="2443239" y="1763264"/>
                    <a:pt x="2431770" y="1720665"/>
                    <a:pt x="2419809" y="1681179"/>
                  </a:cubicBezTo>
                  <a:cubicBezTo>
                    <a:pt x="2412273" y="1656274"/>
                    <a:pt x="2433572" y="1628912"/>
                    <a:pt x="2463392" y="1616296"/>
                  </a:cubicBezTo>
                  <a:cubicBezTo>
                    <a:pt x="2476008" y="1611053"/>
                    <a:pt x="2489279" y="1606138"/>
                    <a:pt x="2502714" y="1604500"/>
                  </a:cubicBezTo>
                  <a:cubicBezTo>
                    <a:pt x="2543184" y="1599257"/>
                    <a:pt x="2573823" y="1575663"/>
                    <a:pt x="2603642" y="1551578"/>
                  </a:cubicBezTo>
                  <a:cubicBezTo>
                    <a:pt x="2630185" y="1530114"/>
                    <a:pt x="2633134" y="1511436"/>
                    <a:pt x="2618224" y="1480470"/>
                  </a:cubicBezTo>
                  <a:cubicBezTo>
                    <a:pt x="2589552" y="1420667"/>
                    <a:pt x="2545805" y="1371841"/>
                    <a:pt x="2501731" y="1323507"/>
                  </a:cubicBezTo>
                  <a:cubicBezTo>
                    <a:pt x="2422759" y="1236998"/>
                    <a:pt x="2342639" y="1151635"/>
                    <a:pt x="2263011" y="1065617"/>
                  </a:cubicBezTo>
                  <a:cubicBezTo>
                    <a:pt x="2260389" y="1062668"/>
                    <a:pt x="2258259" y="1059227"/>
                    <a:pt x="2255310" y="1056770"/>
                  </a:cubicBezTo>
                  <a:cubicBezTo>
                    <a:pt x="2225491" y="1030391"/>
                    <a:pt x="2220739" y="1001227"/>
                    <a:pt x="2234830" y="962887"/>
                  </a:cubicBezTo>
                  <a:cubicBezTo>
                    <a:pt x="2249576" y="922745"/>
                    <a:pt x="2239909" y="880310"/>
                    <a:pt x="2229587" y="839349"/>
                  </a:cubicBezTo>
                  <a:cubicBezTo>
                    <a:pt x="2211400" y="766111"/>
                    <a:pt x="2184202" y="696641"/>
                    <a:pt x="2146846" y="630939"/>
                  </a:cubicBezTo>
                  <a:cubicBezTo>
                    <a:pt x="2146026" y="627663"/>
                    <a:pt x="2143896" y="625533"/>
                    <a:pt x="2142258" y="623239"/>
                  </a:cubicBezTo>
                  <a:close/>
                </a:path>
              </a:pathLst>
            </a:custGeom>
            <a:grpFill/>
            <a:ln w="1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441">
              <a:extLst>
                <a:ext uri="{FF2B5EF4-FFF2-40B4-BE49-F238E27FC236}">
                  <a16:creationId xmlns:a16="http://schemas.microsoft.com/office/drawing/2014/main" id="{BF96220C-7E49-4EB3-AE47-DBB2AA2CCDEA}"/>
                </a:ext>
              </a:extLst>
            </p:cNvPr>
            <p:cNvSpPr/>
            <p:nvPr/>
          </p:nvSpPr>
          <p:spPr>
            <a:xfrm>
              <a:off x="5430081" y="751168"/>
              <a:ext cx="242652" cy="299178"/>
            </a:xfrm>
            <a:custGeom>
              <a:avLst/>
              <a:gdLst>
                <a:gd name="connsiteX0" fmla="*/ 78973 w 242652"/>
                <a:gd name="connsiteY0" fmla="*/ 0 h 299178"/>
                <a:gd name="connsiteX1" fmla="*/ 166138 w 242652"/>
                <a:gd name="connsiteY1" fmla="*/ 0 h 299178"/>
                <a:gd name="connsiteX2" fmla="*/ 242653 w 242652"/>
                <a:gd name="connsiteY2" fmla="*/ 298687 h 299178"/>
                <a:gd name="connsiteX3" fmla="*/ 172200 w 242652"/>
                <a:gd name="connsiteY3" fmla="*/ 298687 h 299178"/>
                <a:gd name="connsiteX4" fmla="*/ 154341 w 242652"/>
                <a:gd name="connsiteY4" fmla="*/ 230201 h 299178"/>
                <a:gd name="connsiteX5" fmla="*/ 86018 w 242652"/>
                <a:gd name="connsiteY5" fmla="*/ 230201 h 299178"/>
                <a:gd name="connsiteX6" fmla="*/ 68651 w 242652"/>
                <a:gd name="connsiteY6" fmla="*/ 299179 h 299178"/>
                <a:gd name="connsiteX7" fmla="*/ 0 w 242652"/>
                <a:gd name="connsiteY7" fmla="*/ 299179 h 299178"/>
                <a:gd name="connsiteX8" fmla="*/ 78973 w 242652"/>
                <a:gd name="connsiteY8" fmla="*/ 0 h 299178"/>
                <a:gd name="connsiteX9" fmla="*/ 121736 w 242652"/>
                <a:gd name="connsiteY9" fmla="*/ 62261 h 299178"/>
                <a:gd name="connsiteX10" fmla="*/ 118623 w 242652"/>
                <a:gd name="connsiteY10" fmla="*/ 62425 h 299178"/>
                <a:gd name="connsiteX11" fmla="*/ 94538 w 242652"/>
                <a:gd name="connsiteY11" fmla="*/ 177115 h 299178"/>
                <a:gd name="connsiteX12" fmla="*/ 145821 w 242652"/>
                <a:gd name="connsiteY12" fmla="*/ 177115 h 299178"/>
                <a:gd name="connsiteX13" fmla="*/ 121736 w 242652"/>
                <a:gd name="connsiteY13" fmla="*/ 62261 h 29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652" h="299178">
                  <a:moveTo>
                    <a:pt x="78973" y="0"/>
                  </a:moveTo>
                  <a:cubicBezTo>
                    <a:pt x="109448" y="0"/>
                    <a:pt x="137465" y="0"/>
                    <a:pt x="166138" y="0"/>
                  </a:cubicBezTo>
                  <a:cubicBezTo>
                    <a:pt x="191697" y="99781"/>
                    <a:pt x="217093" y="198579"/>
                    <a:pt x="242653" y="298687"/>
                  </a:cubicBezTo>
                  <a:cubicBezTo>
                    <a:pt x="218568" y="298687"/>
                    <a:pt x="195957" y="298687"/>
                    <a:pt x="172200" y="298687"/>
                  </a:cubicBezTo>
                  <a:cubicBezTo>
                    <a:pt x="166301" y="276077"/>
                    <a:pt x="160403" y="253630"/>
                    <a:pt x="154341" y="230201"/>
                  </a:cubicBezTo>
                  <a:cubicBezTo>
                    <a:pt x="131894" y="230201"/>
                    <a:pt x="109775" y="230201"/>
                    <a:pt x="86018" y="230201"/>
                  </a:cubicBezTo>
                  <a:cubicBezTo>
                    <a:pt x="80283" y="252811"/>
                    <a:pt x="74549" y="275913"/>
                    <a:pt x="68651" y="299179"/>
                  </a:cubicBezTo>
                  <a:cubicBezTo>
                    <a:pt x="45712" y="299179"/>
                    <a:pt x="24249" y="299179"/>
                    <a:pt x="0" y="299179"/>
                  </a:cubicBezTo>
                  <a:cubicBezTo>
                    <a:pt x="26543" y="198906"/>
                    <a:pt x="52594" y="99781"/>
                    <a:pt x="78973" y="0"/>
                  </a:cubicBezTo>
                  <a:close/>
                  <a:moveTo>
                    <a:pt x="121736" y="62261"/>
                  </a:moveTo>
                  <a:cubicBezTo>
                    <a:pt x="120753" y="62261"/>
                    <a:pt x="119606" y="62261"/>
                    <a:pt x="118623" y="62425"/>
                  </a:cubicBezTo>
                  <a:cubicBezTo>
                    <a:pt x="110595" y="100436"/>
                    <a:pt x="102730" y="138448"/>
                    <a:pt x="94538" y="177115"/>
                  </a:cubicBezTo>
                  <a:cubicBezTo>
                    <a:pt x="111578" y="177115"/>
                    <a:pt x="127798" y="177115"/>
                    <a:pt x="145821" y="177115"/>
                  </a:cubicBezTo>
                  <a:cubicBezTo>
                    <a:pt x="137629" y="137957"/>
                    <a:pt x="129600" y="100109"/>
                    <a:pt x="121736" y="62261"/>
                  </a:cubicBezTo>
                  <a:close/>
                </a:path>
              </a:pathLst>
            </a:custGeom>
            <a:grpFill/>
            <a:ln w="1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441">
              <a:extLst>
                <a:ext uri="{FF2B5EF4-FFF2-40B4-BE49-F238E27FC236}">
                  <a16:creationId xmlns:a16="http://schemas.microsoft.com/office/drawing/2014/main" id="{D5F30461-813D-461A-9E5F-78E26D9AFE58}"/>
                </a:ext>
              </a:extLst>
            </p:cNvPr>
            <p:cNvSpPr/>
            <p:nvPr/>
          </p:nvSpPr>
          <p:spPr>
            <a:xfrm>
              <a:off x="5709762" y="751332"/>
              <a:ext cx="165809" cy="298195"/>
            </a:xfrm>
            <a:custGeom>
              <a:avLst/>
              <a:gdLst>
                <a:gd name="connsiteX0" fmla="*/ 0 w 165809"/>
                <a:gd name="connsiteY0" fmla="*/ 298196 h 298195"/>
                <a:gd name="connsiteX1" fmla="*/ 0 w 165809"/>
                <a:gd name="connsiteY1" fmla="*/ 0 h 298195"/>
                <a:gd name="connsiteX2" fmla="*/ 68651 w 165809"/>
                <a:gd name="connsiteY2" fmla="*/ 0 h 298195"/>
                <a:gd name="connsiteX3" fmla="*/ 68651 w 165809"/>
                <a:gd name="connsiteY3" fmla="*/ 240195 h 298195"/>
                <a:gd name="connsiteX4" fmla="*/ 165810 w 165809"/>
                <a:gd name="connsiteY4" fmla="*/ 240195 h 298195"/>
                <a:gd name="connsiteX5" fmla="*/ 165810 w 165809"/>
                <a:gd name="connsiteY5" fmla="*/ 298196 h 298195"/>
                <a:gd name="connsiteX6" fmla="*/ 0 w 165809"/>
                <a:gd name="connsiteY6" fmla="*/ 298196 h 29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809" h="298195">
                  <a:moveTo>
                    <a:pt x="0" y="298196"/>
                  </a:moveTo>
                  <a:cubicBezTo>
                    <a:pt x="0" y="198251"/>
                    <a:pt x="0" y="99781"/>
                    <a:pt x="0" y="0"/>
                  </a:cubicBezTo>
                  <a:cubicBezTo>
                    <a:pt x="22774" y="0"/>
                    <a:pt x="44566" y="0"/>
                    <a:pt x="68651" y="0"/>
                  </a:cubicBezTo>
                  <a:cubicBezTo>
                    <a:pt x="68651" y="80120"/>
                    <a:pt x="68651" y="159420"/>
                    <a:pt x="68651" y="240195"/>
                  </a:cubicBezTo>
                  <a:cubicBezTo>
                    <a:pt x="101911" y="240195"/>
                    <a:pt x="133041" y="240195"/>
                    <a:pt x="165810" y="240195"/>
                  </a:cubicBezTo>
                  <a:cubicBezTo>
                    <a:pt x="165810" y="260020"/>
                    <a:pt x="165810" y="278535"/>
                    <a:pt x="165810" y="298196"/>
                  </a:cubicBezTo>
                  <a:cubicBezTo>
                    <a:pt x="111250" y="298196"/>
                    <a:pt x="56690" y="298196"/>
                    <a:pt x="0" y="298196"/>
                  </a:cubicBezTo>
                  <a:close/>
                </a:path>
              </a:pathLst>
            </a:custGeom>
            <a:grpFill/>
            <a:ln w="1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441">
              <a:extLst>
                <a:ext uri="{FF2B5EF4-FFF2-40B4-BE49-F238E27FC236}">
                  <a16:creationId xmlns:a16="http://schemas.microsoft.com/office/drawing/2014/main" id="{5B2B10BE-CA5C-4D8A-8C7E-E41AFBCAA08A}"/>
                </a:ext>
              </a:extLst>
            </p:cNvPr>
            <p:cNvSpPr/>
            <p:nvPr/>
          </p:nvSpPr>
          <p:spPr>
            <a:xfrm>
              <a:off x="5330955" y="750021"/>
              <a:ext cx="65209" cy="299506"/>
            </a:xfrm>
            <a:custGeom>
              <a:avLst/>
              <a:gdLst>
                <a:gd name="connsiteX0" fmla="*/ 0 w 65209"/>
                <a:gd name="connsiteY0" fmla="*/ 0 h 299506"/>
                <a:gd name="connsiteX1" fmla="*/ 22938 w 65209"/>
                <a:gd name="connsiteY1" fmla="*/ 0 h 299506"/>
                <a:gd name="connsiteX2" fmla="*/ 65210 w 65209"/>
                <a:gd name="connsiteY2" fmla="*/ 0 h 299506"/>
                <a:gd name="connsiteX3" fmla="*/ 65210 w 65209"/>
                <a:gd name="connsiteY3" fmla="*/ 299507 h 299506"/>
                <a:gd name="connsiteX4" fmla="*/ 0 w 65209"/>
                <a:gd name="connsiteY4" fmla="*/ 299507 h 299506"/>
                <a:gd name="connsiteX5" fmla="*/ 0 w 65209"/>
                <a:gd name="connsiteY5" fmla="*/ 0 h 29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209" h="299506">
                  <a:moveTo>
                    <a:pt x="0" y="0"/>
                  </a:moveTo>
                  <a:cubicBezTo>
                    <a:pt x="8848" y="0"/>
                    <a:pt x="15893" y="0"/>
                    <a:pt x="22938" y="0"/>
                  </a:cubicBezTo>
                  <a:cubicBezTo>
                    <a:pt x="36537" y="0"/>
                    <a:pt x="50136" y="0"/>
                    <a:pt x="65210" y="0"/>
                  </a:cubicBezTo>
                  <a:cubicBezTo>
                    <a:pt x="65210" y="100600"/>
                    <a:pt x="65210" y="199398"/>
                    <a:pt x="65210" y="299507"/>
                  </a:cubicBezTo>
                  <a:cubicBezTo>
                    <a:pt x="43910" y="299507"/>
                    <a:pt x="22774" y="299507"/>
                    <a:pt x="0" y="299507"/>
                  </a:cubicBezTo>
                  <a:cubicBezTo>
                    <a:pt x="0" y="200545"/>
                    <a:pt x="0" y="101747"/>
                    <a:pt x="0" y="0"/>
                  </a:cubicBezTo>
                  <a:close/>
                </a:path>
              </a:pathLst>
            </a:custGeom>
            <a:grpFill/>
            <a:ln w="1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441">
              <a:extLst>
                <a:ext uri="{FF2B5EF4-FFF2-40B4-BE49-F238E27FC236}">
                  <a16:creationId xmlns:a16="http://schemas.microsoft.com/office/drawing/2014/main" id="{B81A2A94-4C1A-485E-8B27-94A65617B4B4}"/>
                </a:ext>
              </a:extLst>
            </p:cNvPr>
            <p:cNvSpPr/>
            <p:nvPr/>
          </p:nvSpPr>
          <p:spPr>
            <a:xfrm>
              <a:off x="5158212" y="806547"/>
              <a:ext cx="132273" cy="249534"/>
            </a:xfrm>
            <a:custGeom>
              <a:avLst/>
              <a:gdLst>
                <a:gd name="connsiteX0" fmla="*/ 76731 w 132273"/>
                <a:gd name="connsiteY0" fmla="*/ 191861 h 249534"/>
                <a:gd name="connsiteX1" fmla="*/ 871 w 132273"/>
                <a:gd name="connsiteY1" fmla="*/ 81430 h 249534"/>
                <a:gd name="connsiteX2" fmla="*/ 77714 w 132273"/>
                <a:gd name="connsiteY2" fmla="*/ 0 h 249534"/>
                <a:gd name="connsiteX3" fmla="*/ 76731 w 132273"/>
                <a:gd name="connsiteY3" fmla="*/ 191861 h 249534"/>
                <a:gd name="connsiteX4" fmla="*/ 124573 w 132273"/>
                <a:gd name="connsiteY4" fmla="*/ 184816 h 249534"/>
                <a:gd name="connsiteX5" fmla="*/ 132274 w 132273"/>
                <a:gd name="connsiteY5" fmla="*/ 239540 h 249534"/>
                <a:gd name="connsiteX6" fmla="*/ 78042 w 132273"/>
                <a:gd name="connsiteY6" fmla="*/ 249534 h 249534"/>
                <a:gd name="connsiteX7" fmla="*/ 76731 w 132273"/>
                <a:gd name="connsiteY7" fmla="*/ 191861 h 24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273" h="249534">
                  <a:moveTo>
                    <a:pt x="76731" y="191861"/>
                  </a:moveTo>
                  <a:cubicBezTo>
                    <a:pt x="18894" y="178917"/>
                    <a:pt x="-5027" y="143855"/>
                    <a:pt x="871" y="81430"/>
                  </a:cubicBezTo>
                  <a:cubicBezTo>
                    <a:pt x="5623" y="30803"/>
                    <a:pt x="32001" y="1966"/>
                    <a:pt x="77714" y="0"/>
                  </a:cubicBezTo>
                  <a:cubicBezTo>
                    <a:pt x="77714" y="62261"/>
                    <a:pt x="76731" y="126487"/>
                    <a:pt x="76731" y="191861"/>
                  </a:cubicBezTo>
                  <a:cubicBezTo>
                    <a:pt x="93771" y="189731"/>
                    <a:pt x="108189" y="187601"/>
                    <a:pt x="124573" y="184816"/>
                  </a:cubicBezTo>
                  <a:cubicBezTo>
                    <a:pt x="127031" y="202675"/>
                    <a:pt x="129488" y="219878"/>
                    <a:pt x="132274" y="239540"/>
                  </a:cubicBezTo>
                  <a:cubicBezTo>
                    <a:pt x="114087" y="242817"/>
                    <a:pt x="95081" y="246421"/>
                    <a:pt x="78042" y="249534"/>
                  </a:cubicBezTo>
                  <a:cubicBezTo>
                    <a:pt x="78042" y="249534"/>
                    <a:pt x="77550" y="214144"/>
                    <a:pt x="76731" y="191861"/>
                  </a:cubicBezTo>
                  <a:close/>
                </a:path>
              </a:pathLst>
            </a:custGeom>
            <a:grpFill/>
            <a:ln w="1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441">
              <a:extLst>
                <a:ext uri="{FF2B5EF4-FFF2-40B4-BE49-F238E27FC236}">
                  <a16:creationId xmlns:a16="http://schemas.microsoft.com/office/drawing/2014/main" id="{323D3089-D134-45ED-A58F-7888CC988E4B}"/>
                </a:ext>
              </a:extLst>
            </p:cNvPr>
            <p:cNvSpPr/>
            <p:nvPr/>
          </p:nvSpPr>
          <p:spPr>
            <a:xfrm>
              <a:off x="5235106" y="748219"/>
              <a:ext cx="54068" cy="62588"/>
            </a:xfrm>
            <a:custGeom>
              <a:avLst/>
              <a:gdLst>
                <a:gd name="connsiteX0" fmla="*/ 54068 w 54068"/>
                <a:gd name="connsiteY0" fmla="*/ 2949 h 62588"/>
                <a:gd name="connsiteX1" fmla="*/ 45057 w 54068"/>
                <a:gd name="connsiteY1" fmla="*/ 62588 h 62588"/>
                <a:gd name="connsiteX2" fmla="*/ 0 w 54068"/>
                <a:gd name="connsiteY2" fmla="*/ 58328 h 62588"/>
                <a:gd name="connsiteX3" fmla="*/ 819 w 54068"/>
                <a:gd name="connsiteY3" fmla="*/ 0 h 62588"/>
                <a:gd name="connsiteX4" fmla="*/ 54068 w 54068"/>
                <a:gd name="connsiteY4" fmla="*/ 2949 h 6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68" h="62588">
                  <a:moveTo>
                    <a:pt x="54068" y="2949"/>
                  </a:moveTo>
                  <a:cubicBezTo>
                    <a:pt x="50792" y="21627"/>
                    <a:pt x="47679" y="45712"/>
                    <a:pt x="45057" y="62588"/>
                  </a:cubicBezTo>
                  <a:cubicBezTo>
                    <a:pt x="30803" y="59803"/>
                    <a:pt x="16876" y="58165"/>
                    <a:pt x="0" y="58328"/>
                  </a:cubicBezTo>
                  <a:cubicBezTo>
                    <a:pt x="0" y="40633"/>
                    <a:pt x="819" y="18023"/>
                    <a:pt x="819" y="0"/>
                  </a:cubicBezTo>
                  <a:cubicBezTo>
                    <a:pt x="2458" y="164"/>
                    <a:pt x="53413" y="2949"/>
                    <a:pt x="54068" y="2949"/>
                  </a:cubicBezTo>
                  <a:close/>
                </a:path>
              </a:pathLst>
            </a:custGeom>
            <a:grpFill/>
            <a:ln w="1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441">
              <a:extLst>
                <a:ext uri="{FF2B5EF4-FFF2-40B4-BE49-F238E27FC236}">
                  <a16:creationId xmlns:a16="http://schemas.microsoft.com/office/drawing/2014/main" id="{BAE0142C-FB43-4875-A3E9-819559C8ACF0}"/>
                </a:ext>
              </a:extLst>
            </p:cNvPr>
            <p:cNvSpPr/>
            <p:nvPr/>
          </p:nvSpPr>
          <p:spPr>
            <a:xfrm>
              <a:off x="4759632" y="964984"/>
              <a:ext cx="28181" cy="57181"/>
            </a:xfrm>
            <a:custGeom>
              <a:avLst/>
              <a:gdLst>
                <a:gd name="connsiteX0" fmla="*/ 28181 w 28181"/>
                <a:gd name="connsiteY0" fmla="*/ 2294 h 57181"/>
                <a:gd name="connsiteX1" fmla="*/ 6062 w 28181"/>
                <a:gd name="connsiteY1" fmla="*/ 57182 h 57181"/>
                <a:gd name="connsiteX2" fmla="*/ 0 w 28181"/>
                <a:gd name="connsiteY2" fmla="*/ 54888 h 57181"/>
                <a:gd name="connsiteX3" fmla="*/ 20808 w 28181"/>
                <a:gd name="connsiteY3" fmla="*/ 0 h 57181"/>
                <a:gd name="connsiteX4" fmla="*/ 28181 w 28181"/>
                <a:gd name="connsiteY4" fmla="*/ 2294 h 5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1" h="57181">
                  <a:moveTo>
                    <a:pt x="28181" y="2294"/>
                  </a:moveTo>
                  <a:cubicBezTo>
                    <a:pt x="20808" y="20644"/>
                    <a:pt x="13435" y="38831"/>
                    <a:pt x="6062" y="57182"/>
                  </a:cubicBezTo>
                  <a:cubicBezTo>
                    <a:pt x="4096" y="56362"/>
                    <a:pt x="2130" y="55543"/>
                    <a:pt x="0" y="54888"/>
                  </a:cubicBezTo>
                  <a:cubicBezTo>
                    <a:pt x="6881" y="36537"/>
                    <a:pt x="13927" y="18187"/>
                    <a:pt x="20808" y="0"/>
                  </a:cubicBezTo>
                  <a:cubicBezTo>
                    <a:pt x="23266" y="655"/>
                    <a:pt x="25723" y="1475"/>
                    <a:pt x="28181" y="2294"/>
                  </a:cubicBezTo>
                  <a:close/>
                </a:path>
              </a:pathLst>
            </a:custGeom>
            <a:grpFill/>
            <a:ln w="1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441">
              <a:extLst>
                <a:ext uri="{FF2B5EF4-FFF2-40B4-BE49-F238E27FC236}">
                  <a16:creationId xmlns:a16="http://schemas.microsoft.com/office/drawing/2014/main" id="{21E2DF35-82C4-4F3C-9BA0-8984F832C8F7}"/>
                </a:ext>
              </a:extLst>
            </p:cNvPr>
            <p:cNvSpPr/>
            <p:nvPr/>
          </p:nvSpPr>
          <p:spPr>
            <a:xfrm>
              <a:off x="4596540" y="748440"/>
              <a:ext cx="939522" cy="2488436"/>
            </a:xfrm>
            <a:custGeom>
              <a:avLst/>
              <a:gdLst>
                <a:gd name="connsiteX0" fmla="*/ 937089 w 939522"/>
                <a:gd name="connsiteY0" fmla="*/ 1263015 h 2488436"/>
                <a:gd name="connsiteX1" fmla="*/ 756697 w 939522"/>
                <a:gd name="connsiteY1" fmla="*/ 1262687 h 2488436"/>
                <a:gd name="connsiteX2" fmla="*/ 651182 w 939522"/>
                <a:gd name="connsiteY2" fmla="*/ 1253676 h 2488436"/>
                <a:gd name="connsiteX3" fmla="*/ 622345 w 939522"/>
                <a:gd name="connsiteY3" fmla="*/ 1303157 h 2488436"/>
                <a:gd name="connsiteX4" fmla="*/ 592853 w 939522"/>
                <a:gd name="connsiteY4" fmla="*/ 1313479 h 2488436"/>
                <a:gd name="connsiteX5" fmla="*/ 414100 w 939522"/>
                <a:gd name="connsiteY5" fmla="*/ 1186992 h 2488436"/>
                <a:gd name="connsiteX6" fmla="*/ 299409 w 939522"/>
                <a:gd name="connsiteY6" fmla="*/ 866022 h 2488436"/>
                <a:gd name="connsiteX7" fmla="*/ 328573 w 939522"/>
                <a:gd name="connsiteY7" fmla="*/ 686940 h 2488436"/>
                <a:gd name="connsiteX8" fmla="*/ 412953 w 939522"/>
                <a:gd name="connsiteY8" fmla="*/ 388253 h 2488436"/>
                <a:gd name="connsiteX9" fmla="*/ 433925 w 939522"/>
                <a:gd name="connsiteY9" fmla="*/ 270285 h 2488436"/>
                <a:gd name="connsiteX10" fmla="*/ 429174 w 939522"/>
                <a:gd name="connsiteY10" fmla="*/ 267828 h 2488436"/>
                <a:gd name="connsiteX11" fmla="*/ 311042 w 939522"/>
                <a:gd name="connsiteY11" fmla="*/ 305512 h 2488436"/>
                <a:gd name="connsiteX12" fmla="*/ 231414 w 939522"/>
                <a:gd name="connsiteY12" fmla="*/ 123154 h 2488436"/>
                <a:gd name="connsiteX13" fmla="*/ 250584 w 939522"/>
                <a:gd name="connsiteY13" fmla="*/ 93498 h 2488436"/>
                <a:gd name="connsiteX14" fmla="*/ 305635 w 939522"/>
                <a:gd name="connsiteY14" fmla="*/ 3056 h 2488436"/>
                <a:gd name="connsiteX15" fmla="*/ 294658 w 939522"/>
                <a:gd name="connsiteY15" fmla="*/ 6169 h 2488436"/>
                <a:gd name="connsiteX16" fmla="*/ 216013 w 939522"/>
                <a:gd name="connsiteY16" fmla="*/ 117419 h 2488436"/>
                <a:gd name="connsiteX17" fmla="*/ 186029 w 939522"/>
                <a:gd name="connsiteY17" fmla="*/ 200488 h 2488436"/>
                <a:gd name="connsiteX18" fmla="*/ 144085 w 939522"/>
                <a:gd name="connsiteY18" fmla="*/ 137899 h 2488436"/>
                <a:gd name="connsiteX19" fmla="*/ 92311 w 939522"/>
                <a:gd name="connsiteY19" fmla="*/ 110374 h 2488436"/>
                <a:gd name="connsiteX20" fmla="*/ 71011 w 939522"/>
                <a:gd name="connsiteY20" fmla="*/ 78916 h 2488436"/>
                <a:gd name="connsiteX21" fmla="*/ 105254 w 939522"/>
                <a:gd name="connsiteY21" fmla="*/ 55650 h 2488436"/>
                <a:gd name="connsiteX22" fmla="*/ 163583 w 939522"/>
                <a:gd name="connsiteY22" fmla="*/ 64334 h 2488436"/>
                <a:gd name="connsiteX23" fmla="*/ 176363 w 939522"/>
                <a:gd name="connsiteY23" fmla="*/ 5514 h 2488436"/>
                <a:gd name="connsiteX24" fmla="*/ 92966 w 939522"/>
                <a:gd name="connsiteY24" fmla="*/ 107 h 2488436"/>
                <a:gd name="connsiteX25" fmla="*/ 3999 w 939522"/>
                <a:gd name="connsiteY25" fmla="*/ 66955 h 2488436"/>
                <a:gd name="connsiteX26" fmla="*/ 53971 w 939522"/>
                <a:gd name="connsiteY26" fmla="*/ 165753 h 2488436"/>
                <a:gd name="connsiteX27" fmla="*/ 99028 w 939522"/>
                <a:gd name="connsiteY27" fmla="*/ 189510 h 2488436"/>
                <a:gd name="connsiteX28" fmla="*/ 116560 w 939522"/>
                <a:gd name="connsiteY28" fmla="*/ 227031 h 2488436"/>
                <a:gd name="connsiteX29" fmla="*/ 82152 w 939522"/>
                <a:gd name="connsiteY29" fmla="*/ 247347 h 2488436"/>
                <a:gd name="connsiteX30" fmla="*/ 9406 w 939522"/>
                <a:gd name="connsiteY30" fmla="*/ 237844 h 2488436"/>
                <a:gd name="connsiteX31" fmla="*/ 2033 w 939522"/>
                <a:gd name="connsiteY31" fmla="*/ 273234 h 2488436"/>
                <a:gd name="connsiteX32" fmla="*/ 16615 w 939522"/>
                <a:gd name="connsiteY32" fmla="*/ 298139 h 2488436"/>
                <a:gd name="connsiteX33" fmla="*/ 157520 w 939522"/>
                <a:gd name="connsiteY33" fmla="*/ 281591 h 2488436"/>
                <a:gd name="connsiteX34" fmla="*/ 154080 w 939522"/>
                <a:gd name="connsiteY34" fmla="*/ 292076 h 2488436"/>
                <a:gd name="connsiteX35" fmla="*/ 110170 w 939522"/>
                <a:gd name="connsiteY35" fmla="*/ 546035 h 2488436"/>
                <a:gd name="connsiteX36" fmla="*/ 157684 w 939522"/>
                <a:gd name="connsiteY36" fmla="*/ 921565 h 2488436"/>
                <a:gd name="connsiteX37" fmla="*/ 372484 w 939522"/>
                <a:gd name="connsiteY37" fmla="*/ 1352802 h 2488436"/>
                <a:gd name="connsiteX38" fmla="*/ 631029 w 939522"/>
                <a:gd name="connsiteY38" fmla="*/ 1697857 h 2488436"/>
                <a:gd name="connsiteX39" fmla="*/ 713606 w 939522"/>
                <a:gd name="connsiteY39" fmla="*/ 1797965 h 2488436"/>
                <a:gd name="connsiteX40" fmla="*/ 734415 w 939522"/>
                <a:gd name="connsiteY40" fmla="*/ 1783055 h 2488436"/>
                <a:gd name="connsiteX41" fmla="*/ 695092 w 939522"/>
                <a:gd name="connsiteY41" fmla="*/ 1557115 h 2488436"/>
                <a:gd name="connsiteX42" fmla="*/ 790613 w 939522"/>
                <a:gd name="connsiteY42" fmla="*/ 1758807 h 2488436"/>
                <a:gd name="connsiteX43" fmla="*/ 798150 w 939522"/>
                <a:gd name="connsiteY43" fmla="*/ 1944769 h 2488436"/>
                <a:gd name="connsiteX44" fmla="*/ 780946 w 939522"/>
                <a:gd name="connsiteY44" fmla="*/ 2244112 h 2488436"/>
                <a:gd name="connsiteX45" fmla="*/ 760302 w 939522"/>
                <a:gd name="connsiteY45" fmla="*/ 2468578 h 2488436"/>
                <a:gd name="connsiteX46" fmla="*/ 766856 w 939522"/>
                <a:gd name="connsiteY46" fmla="*/ 2488076 h 2488436"/>
                <a:gd name="connsiteX47" fmla="*/ 789630 w 939522"/>
                <a:gd name="connsiteY47" fmla="*/ 2471855 h 2488436"/>
                <a:gd name="connsiteX48" fmla="*/ 813060 w 939522"/>
                <a:gd name="connsiteY48" fmla="*/ 2218225 h 2488436"/>
                <a:gd name="connsiteX49" fmla="*/ 828461 w 939522"/>
                <a:gd name="connsiteY49" fmla="*/ 1826146 h 2488436"/>
                <a:gd name="connsiteX50" fmla="*/ 793890 w 939522"/>
                <a:gd name="connsiteY50" fmla="*/ 1679342 h 2488436"/>
                <a:gd name="connsiteX51" fmla="*/ 657736 w 939522"/>
                <a:gd name="connsiteY51" fmla="*/ 1486826 h 2488436"/>
                <a:gd name="connsiteX52" fmla="*/ 588266 w 939522"/>
                <a:gd name="connsiteY52" fmla="*/ 1399661 h 2488436"/>
                <a:gd name="connsiteX53" fmla="*/ 589740 w 939522"/>
                <a:gd name="connsiteY53" fmla="*/ 1360666 h 2488436"/>
                <a:gd name="connsiteX54" fmla="*/ 839438 w 939522"/>
                <a:gd name="connsiteY54" fmla="*/ 1321671 h 2488436"/>
                <a:gd name="connsiteX55" fmla="*/ 866964 w 939522"/>
                <a:gd name="connsiteY55" fmla="*/ 1323310 h 2488436"/>
                <a:gd name="connsiteX56" fmla="*/ 925293 w 939522"/>
                <a:gd name="connsiteY56" fmla="*/ 1291360 h 2488436"/>
                <a:gd name="connsiteX57" fmla="*/ 937089 w 939522"/>
                <a:gd name="connsiteY57" fmla="*/ 1263015 h 248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939522" h="2488436">
                  <a:moveTo>
                    <a:pt x="937089" y="1263015"/>
                  </a:moveTo>
                  <a:cubicBezTo>
                    <a:pt x="876959" y="1263015"/>
                    <a:pt x="816828" y="1263998"/>
                    <a:pt x="756697" y="1262687"/>
                  </a:cubicBezTo>
                  <a:cubicBezTo>
                    <a:pt x="723109" y="1261868"/>
                    <a:pt x="689685" y="1257117"/>
                    <a:pt x="651182" y="1253676"/>
                  </a:cubicBezTo>
                  <a:cubicBezTo>
                    <a:pt x="643317" y="1267111"/>
                    <a:pt x="633159" y="1285298"/>
                    <a:pt x="622345" y="1303157"/>
                  </a:cubicBezTo>
                  <a:cubicBezTo>
                    <a:pt x="615464" y="1314462"/>
                    <a:pt x="606780" y="1319541"/>
                    <a:pt x="592853" y="1313479"/>
                  </a:cubicBezTo>
                  <a:cubicBezTo>
                    <a:pt x="524203" y="1283987"/>
                    <a:pt x="460959" y="1247122"/>
                    <a:pt x="414100" y="1186992"/>
                  </a:cubicBezTo>
                  <a:cubicBezTo>
                    <a:pt x="340534" y="1092454"/>
                    <a:pt x="293019" y="987757"/>
                    <a:pt x="299409" y="866022"/>
                  </a:cubicBezTo>
                  <a:cubicBezTo>
                    <a:pt x="302522" y="805891"/>
                    <a:pt x="313827" y="745432"/>
                    <a:pt x="328573" y="686940"/>
                  </a:cubicBezTo>
                  <a:cubicBezTo>
                    <a:pt x="353969" y="586668"/>
                    <a:pt x="386083" y="488034"/>
                    <a:pt x="412953" y="388253"/>
                  </a:cubicBezTo>
                  <a:cubicBezTo>
                    <a:pt x="423275" y="349913"/>
                    <a:pt x="427044" y="309608"/>
                    <a:pt x="433925" y="270285"/>
                  </a:cubicBezTo>
                  <a:cubicBezTo>
                    <a:pt x="432287" y="269466"/>
                    <a:pt x="430812" y="268647"/>
                    <a:pt x="429174" y="267828"/>
                  </a:cubicBezTo>
                  <a:cubicBezTo>
                    <a:pt x="396896" y="303873"/>
                    <a:pt x="355935" y="311410"/>
                    <a:pt x="311042" y="305512"/>
                  </a:cubicBezTo>
                  <a:cubicBezTo>
                    <a:pt x="238132" y="295845"/>
                    <a:pt x="185046" y="175092"/>
                    <a:pt x="231414" y="123154"/>
                  </a:cubicBezTo>
                  <a:cubicBezTo>
                    <a:pt x="239115" y="114470"/>
                    <a:pt x="244358" y="103656"/>
                    <a:pt x="250584" y="93498"/>
                  </a:cubicBezTo>
                  <a:cubicBezTo>
                    <a:pt x="268443" y="64497"/>
                    <a:pt x="286138" y="35333"/>
                    <a:pt x="305635" y="3056"/>
                  </a:cubicBezTo>
                  <a:cubicBezTo>
                    <a:pt x="299245" y="4858"/>
                    <a:pt x="296788" y="5186"/>
                    <a:pt x="294658" y="6169"/>
                  </a:cubicBezTo>
                  <a:cubicBezTo>
                    <a:pt x="245996" y="27305"/>
                    <a:pt x="223222" y="67610"/>
                    <a:pt x="216013" y="117419"/>
                  </a:cubicBezTo>
                  <a:cubicBezTo>
                    <a:pt x="211917" y="146583"/>
                    <a:pt x="202086" y="172634"/>
                    <a:pt x="186029" y="200488"/>
                  </a:cubicBezTo>
                  <a:cubicBezTo>
                    <a:pt x="181442" y="170177"/>
                    <a:pt x="166040" y="151335"/>
                    <a:pt x="144085" y="137899"/>
                  </a:cubicBezTo>
                  <a:cubicBezTo>
                    <a:pt x="127373" y="127741"/>
                    <a:pt x="109514" y="119713"/>
                    <a:pt x="92311" y="110374"/>
                  </a:cubicBezTo>
                  <a:cubicBezTo>
                    <a:pt x="79858" y="103656"/>
                    <a:pt x="67570" y="95300"/>
                    <a:pt x="71011" y="78916"/>
                  </a:cubicBezTo>
                  <a:cubicBezTo>
                    <a:pt x="74615" y="61221"/>
                    <a:pt x="89689" y="54995"/>
                    <a:pt x="105254" y="55650"/>
                  </a:cubicBezTo>
                  <a:cubicBezTo>
                    <a:pt x="124424" y="56469"/>
                    <a:pt x="143430" y="61057"/>
                    <a:pt x="163583" y="64334"/>
                  </a:cubicBezTo>
                  <a:cubicBezTo>
                    <a:pt x="167187" y="47785"/>
                    <a:pt x="171120" y="29763"/>
                    <a:pt x="176363" y="5514"/>
                  </a:cubicBezTo>
                  <a:cubicBezTo>
                    <a:pt x="146707" y="3384"/>
                    <a:pt x="119673" y="-712"/>
                    <a:pt x="92966" y="107"/>
                  </a:cubicBezTo>
                  <a:cubicBezTo>
                    <a:pt x="47745" y="1581"/>
                    <a:pt x="12355" y="29763"/>
                    <a:pt x="3999" y="66955"/>
                  </a:cubicBezTo>
                  <a:cubicBezTo>
                    <a:pt x="-5176" y="107752"/>
                    <a:pt x="11536" y="141013"/>
                    <a:pt x="53971" y="165753"/>
                  </a:cubicBezTo>
                  <a:cubicBezTo>
                    <a:pt x="68553" y="174273"/>
                    <a:pt x="84282" y="180990"/>
                    <a:pt x="99028" y="189510"/>
                  </a:cubicBezTo>
                  <a:cubicBezTo>
                    <a:pt x="113283" y="197702"/>
                    <a:pt x="122130" y="210318"/>
                    <a:pt x="116560" y="227031"/>
                  </a:cubicBezTo>
                  <a:cubicBezTo>
                    <a:pt x="111480" y="242596"/>
                    <a:pt x="97554" y="248658"/>
                    <a:pt x="82152" y="247347"/>
                  </a:cubicBezTo>
                  <a:cubicBezTo>
                    <a:pt x="58395" y="245217"/>
                    <a:pt x="34965" y="241285"/>
                    <a:pt x="9406" y="237844"/>
                  </a:cubicBezTo>
                  <a:cubicBezTo>
                    <a:pt x="7276" y="248330"/>
                    <a:pt x="6293" y="261438"/>
                    <a:pt x="2033" y="273234"/>
                  </a:cubicBezTo>
                  <a:cubicBezTo>
                    <a:pt x="-3702" y="288963"/>
                    <a:pt x="3180" y="294534"/>
                    <a:pt x="16615" y="298139"/>
                  </a:cubicBezTo>
                  <a:cubicBezTo>
                    <a:pt x="64621" y="310919"/>
                    <a:pt x="111317" y="311082"/>
                    <a:pt x="157520" y="281591"/>
                  </a:cubicBezTo>
                  <a:cubicBezTo>
                    <a:pt x="155718" y="287325"/>
                    <a:pt x="154899" y="289619"/>
                    <a:pt x="154080" y="292076"/>
                  </a:cubicBezTo>
                  <a:cubicBezTo>
                    <a:pt x="129012" y="374981"/>
                    <a:pt x="114266" y="459689"/>
                    <a:pt x="110170" y="546035"/>
                  </a:cubicBezTo>
                  <a:cubicBezTo>
                    <a:pt x="103616" y="673997"/>
                    <a:pt x="120656" y="799173"/>
                    <a:pt x="157684" y="921565"/>
                  </a:cubicBezTo>
                  <a:cubicBezTo>
                    <a:pt x="204871" y="1077380"/>
                    <a:pt x="279256" y="1220416"/>
                    <a:pt x="372484" y="1352802"/>
                  </a:cubicBezTo>
                  <a:cubicBezTo>
                    <a:pt x="455225" y="1470278"/>
                    <a:pt x="544028" y="1583494"/>
                    <a:pt x="631029" y="1697857"/>
                  </a:cubicBezTo>
                  <a:cubicBezTo>
                    <a:pt x="656916" y="1732100"/>
                    <a:pt x="685589" y="1764213"/>
                    <a:pt x="713606" y="1797965"/>
                  </a:cubicBezTo>
                  <a:cubicBezTo>
                    <a:pt x="721307" y="1792394"/>
                    <a:pt x="727533" y="1787971"/>
                    <a:pt x="734415" y="1783055"/>
                  </a:cubicBezTo>
                  <a:cubicBezTo>
                    <a:pt x="703940" y="1711620"/>
                    <a:pt x="681001" y="1639856"/>
                    <a:pt x="695092" y="1557115"/>
                  </a:cubicBezTo>
                  <a:cubicBezTo>
                    <a:pt x="738838" y="1622161"/>
                    <a:pt x="781438" y="1683766"/>
                    <a:pt x="790613" y="1758807"/>
                  </a:cubicBezTo>
                  <a:cubicBezTo>
                    <a:pt x="798150" y="1820248"/>
                    <a:pt x="799952" y="1882836"/>
                    <a:pt x="798150" y="1944769"/>
                  </a:cubicBezTo>
                  <a:cubicBezTo>
                    <a:pt x="795201" y="2044714"/>
                    <a:pt x="788155" y="2144495"/>
                    <a:pt x="780946" y="2244112"/>
                  </a:cubicBezTo>
                  <a:cubicBezTo>
                    <a:pt x="775539" y="2318989"/>
                    <a:pt x="766856" y="2393702"/>
                    <a:pt x="760302" y="2468578"/>
                  </a:cubicBezTo>
                  <a:cubicBezTo>
                    <a:pt x="759646" y="2475132"/>
                    <a:pt x="763906" y="2487748"/>
                    <a:pt x="766856" y="2488076"/>
                  </a:cubicBezTo>
                  <a:cubicBezTo>
                    <a:pt x="777342" y="2489222"/>
                    <a:pt x="788155" y="2488567"/>
                    <a:pt x="789630" y="2471855"/>
                  </a:cubicBezTo>
                  <a:cubicBezTo>
                    <a:pt x="797003" y="2387311"/>
                    <a:pt x="808144" y="2302932"/>
                    <a:pt x="813060" y="2218225"/>
                  </a:cubicBezTo>
                  <a:cubicBezTo>
                    <a:pt x="820433" y="2087641"/>
                    <a:pt x="825020" y="1956894"/>
                    <a:pt x="828461" y="1826146"/>
                  </a:cubicBezTo>
                  <a:cubicBezTo>
                    <a:pt x="829772" y="1775027"/>
                    <a:pt x="819286" y="1725874"/>
                    <a:pt x="793890" y="1679342"/>
                  </a:cubicBezTo>
                  <a:cubicBezTo>
                    <a:pt x="755878" y="1609545"/>
                    <a:pt x="716392" y="1542205"/>
                    <a:pt x="657736" y="1486826"/>
                  </a:cubicBezTo>
                  <a:cubicBezTo>
                    <a:pt x="631029" y="1461594"/>
                    <a:pt x="611368" y="1428825"/>
                    <a:pt x="588266" y="1399661"/>
                  </a:cubicBezTo>
                  <a:cubicBezTo>
                    <a:pt x="577124" y="1385734"/>
                    <a:pt x="579910" y="1373282"/>
                    <a:pt x="589740" y="1360666"/>
                  </a:cubicBezTo>
                  <a:cubicBezTo>
                    <a:pt x="651510" y="1281366"/>
                    <a:pt x="756697" y="1264490"/>
                    <a:pt x="839438" y="1321671"/>
                  </a:cubicBezTo>
                  <a:cubicBezTo>
                    <a:pt x="849597" y="1328716"/>
                    <a:pt x="856478" y="1329700"/>
                    <a:pt x="866964" y="1323310"/>
                  </a:cubicBezTo>
                  <a:cubicBezTo>
                    <a:pt x="885806" y="1311677"/>
                    <a:pt x="905304" y="1300863"/>
                    <a:pt x="925293" y="1291360"/>
                  </a:cubicBezTo>
                  <a:cubicBezTo>
                    <a:pt x="938236" y="1285298"/>
                    <a:pt x="942824" y="1277433"/>
                    <a:pt x="937089" y="1263015"/>
                  </a:cubicBezTo>
                  <a:close/>
                </a:path>
              </a:pathLst>
            </a:custGeom>
            <a:grpFill/>
            <a:ln w="1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0032CA0-7A40-49E9-B73A-E9456D5240CF}"/>
                </a:ext>
              </a:extLst>
            </p:cNvPr>
            <p:cNvSpPr/>
            <p:nvPr/>
          </p:nvSpPr>
          <p:spPr>
            <a:xfrm>
              <a:off x="5323910" y="1100957"/>
              <a:ext cx="562645" cy="83158"/>
            </a:xfrm>
            <a:custGeom>
              <a:avLst/>
              <a:gdLst/>
              <a:ahLst/>
              <a:cxnLst/>
              <a:rect l="l" t="t" r="r" b="b"/>
              <a:pathLst>
                <a:path w="562645" h="83158">
                  <a:moveTo>
                    <a:pt x="97092" y="33988"/>
                  </a:moveTo>
                  <a:cubicBezTo>
                    <a:pt x="92999" y="33988"/>
                    <a:pt x="89557" y="35551"/>
                    <a:pt x="86767" y="38677"/>
                  </a:cubicBezTo>
                  <a:cubicBezTo>
                    <a:pt x="83976" y="41802"/>
                    <a:pt x="82581" y="46304"/>
                    <a:pt x="82581" y="52183"/>
                  </a:cubicBezTo>
                  <a:cubicBezTo>
                    <a:pt x="82581" y="58061"/>
                    <a:pt x="83976" y="62563"/>
                    <a:pt x="86767" y="65689"/>
                  </a:cubicBezTo>
                  <a:cubicBezTo>
                    <a:pt x="89557" y="68814"/>
                    <a:pt x="92999" y="70377"/>
                    <a:pt x="97092" y="70377"/>
                  </a:cubicBezTo>
                  <a:cubicBezTo>
                    <a:pt x="101185" y="70377"/>
                    <a:pt x="104617" y="68814"/>
                    <a:pt x="107389" y="65689"/>
                  </a:cubicBezTo>
                  <a:cubicBezTo>
                    <a:pt x="110161" y="62563"/>
                    <a:pt x="111547" y="58024"/>
                    <a:pt x="111547" y="52071"/>
                  </a:cubicBezTo>
                  <a:cubicBezTo>
                    <a:pt x="111547" y="46267"/>
                    <a:pt x="110161" y="41802"/>
                    <a:pt x="107389" y="38677"/>
                  </a:cubicBezTo>
                  <a:cubicBezTo>
                    <a:pt x="104617" y="35551"/>
                    <a:pt x="101185" y="33988"/>
                    <a:pt x="97092" y="33988"/>
                  </a:cubicBezTo>
                  <a:close/>
                  <a:moveTo>
                    <a:pt x="533902" y="33207"/>
                  </a:moveTo>
                  <a:cubicBezTo>
                    <a:pt x="530182" y="33207"/>
                    <a:pt x="527066" y="34686"/>
                    <a:pt x="524554" y="37644"/>
                  </a:cubicBezTo>
                  <a:cubicBezTo>
                    <a:pt x="522043" y="40602"/>
                    <a:pt x="520787" y="45020"/>
                    <a:pt x="520787" y="50899"/>
                  </a:cubicBezTo>
                  <a:cubicBezTo>
                    <a:pt x="520787" y="57224"/>
                    <a:pt x="521661" y="61801"/>
                    <a:pt x="523410" y="64628"/>
                  </a:cubicBezTo>
                  <a:cubicBezTo>
                    <a:pt x="525940" y="68721"/>
                    <a:pt x="529475" y="70768"/>
                    <a:pt x="534014" y="70768"/>
                  </a:cubicBezTo>
                  <a:cubicBezTo>
                    <a:pt x="537623" y="70768"/>
                    <a:pt x="540693" y="69233"/>
                    <a:pt x="543223" y="66163"/>
                  </a:cubicBezTo>
                  <a:cubicBezTo>
                    <a:pt x="545753" y="63094"/>
                    <a:pt x="547018" y="58508"/>
                    <a:pt x="547018" y="52406"/>
                  </a:cubicBezTo>
                  <a:cubicBezTo>
                    <a:pt x="547018" y="45597"/>
                    <a:pt x="545790" y="40695"/>
                    <a:pt x="543334" y="37700"/>
                  </a:cubicBezTo>
                  <a:cubicBezTo>
                    <a:pt x="540879" y="34705"/>
                    <a:pt x="537735" y="33207"/>
                    <a:pt x="533902" y="33207"/>
                  </a:cubicBezTo>
                  <a:close/>
                  <a:moveTo>
                    <a:pt x="465162" y="33207"/>
                  </a:moveTo>
                  <a:cubicBezTo>
                    <a:pt x="461739" y="33207"/>
                    <a:pt x="458912" y="34454"/>
                    <a:pt x="456679" y="36946"/>
                  </a:cubicBezTo>
                  <a:cubicBezTo>
                    <a:pt x="454447" y="39439"/>
                    <a:pt x="453349" y="42825"/>
                    <a:pt x="453386" y="47104"/>
                  </a:cubicBezTo>
                  <a:lnTo>
                    <a:pt x="476827" y="47104"/>
                  </a:lnTo>
                  <a:cubicBezTo>
                    <a:pt x="476715" y="42565"/>
                    <a:pt x="475543" y="39114"/>
                    <a:pt x="473311" y="36751"/>
                  </a:cubicBezTo>
                  <a:cubicBezTo>
                    <a:pt x="471078" y="34388"/>
                    <a:pt x="468362" y="33207"/>
                    <a:pt x="465162" y="33207"/>
                  </a:cubicBezTo>
                  <a:close/>
                  <a:moveTo>
                    <a:pt x="293712" y="33207"/>
                  </a:moveTo>
                  <a:cubicBezTo>
                    <a:pt x="290289" y="33207"/>
                    <a:pt x="287462" y="34454"/>
                    <a:pt x="285229" y="36946"/>
                  </a:cubicBezTo>
                  <a:cubicBezTo>
                    <a:pt x="282997" y="39439"/>
                    <a:pt x="281899" y="42825"/>
                    <a:pt x="281936" y="47104"/>
                  </a:cubicBezTo>
                  <a:lnTo>
                    <a:pt x="305377" y="47104"/>
                  </a:lnTo>
                  <a:cubicBezTo>
                    <a:pt x="305265" y="42565"/>
                    <a:pt x="304093" y="39114"/>
                    <a:pt x="301861" y="36751"/>
                  </a:cubicBezTo>
                  <a:cubicBezTo>
                    <a:pt x="299628" y="34388"/>
                    <a:pt x="296912" y="33207"/>
                    <a:pt x="293712" y="33207"/>
                  </a:cubicBezTo>
                  <a:close/>
                  <a:moveTo>
                    <a:pt x="464214" y="21208"/>
                  </a:moveTo>
                  <a:cubicBezTo>
                    <a:pt x="473032" y="21208"/>
                    <a:pt x="479989" y="24119"/>
                    <a:pt x="485087" y="29942"/>
                  </a:cubicBezTo>
                  <a:cubicBezTo>
                    <a:pt x="490184" y="35765"/>
                    <a:pt x="492621" y="44685"/>
                    <a:pt x="492398" y="56703"/>
                  </a:cubicBezTo>
                  <a:lnTo>
                    <a:pt x="453107" y="56703"/>
                  </a:lnTo>
                  <a:cubicBezTo>
                    <a:pt x="453219" y="61354"/>
                    <a:pt x="454484" y="64973"/>
                    <a:pt x="456902" y="67558"/>
                  </a:cubicBezTo>
                  <a:cubicBezTo>
                    <a:pt x="459321" y="70144"/>
                    <a:pt x="462335" y="71437"/>
                    <a:pt x="465944" y="71437"/>
                  </a:cubicBezTo>
                  <a:cubicBezTo>
                    <a:pt x="468399" y="71437"/>
                    <a:pt x="470464" y="70768"/>
                    <a:pt x="472139" y="69428"/>
                  </a:cubicBezTo>
                  <a:cubicBezTo>
                    <a:pt x="473813" y="68089"/>
                    <a:pt x="475078" y="65931"/>
                    <a:pt x="475934" y="62954"/>
                  </a:cubicBezTo>
                  <a:lnTo>
                    <a:pt x="491561" y="65577"/>
                  </a:lnTo>
                  <a:cubicBezTo>
                    <a:pt x="489552" y="71307"/>
                    <a:pt x="486380" y="75670"/>
                    <a:pt x="482045" y="78665"/>
                  </a:cubicBezTo>
                  <a:cubicBezTo>
                    <a:pt x="477710" y="81660"/>
                    <a:pt x="472288" y="83158"/>
                    <a:pt x="465776" y="83158"/>
                  </a:cubicBezTo>
                  <a:cubicBezTo>
                    <a:pt x="455470" y="83158"/>
                    <a:pt x="447843" y="79790"/>
                    <a:pt x="442894" y="73056"/>
                  </a:cubicBezTo>
                  <a:cubicBezTo>
                    <a:pt x="438987" y="67661"/>
                    <a:pt x="437034" y="60852"/>
                    <a:pt x="437034" y="52629"/>
                  </a:cubicBezTo>
                  <a:cubicBezTo>
                    <a:pt x="437034" y="42806"/>
                    <a:pt x="439601" y="35114"/>
                    <a:pt x="444736" y="29551"/>
                  </a:cubicBezTo>
                  <a:cubicBezTo>
                    <a:pt x="449870" y="23989"/>
                    <a:pt x="456363" y="21208"/>
                    <a:pt x="464214" y="21208"/>
                  </a:cubicBezTo>
                  <a:close/>
                  <a:moveTo>
                    <a:pt x="362118" y="21208"/>
                  </a:moveTo>
                  <a:cubicBezTo>
                    <a:pt x="369336" y="21208"/>
                    <a:pt x="375075" y="22761"/>
                    <a:pt x="379335" y="25868"/>
                  </a:cubicBezTo>
                  <a:cubicBezTo>
                    <a:pt x="383595" y="28975"/>
                    <a:pt x="386656" y="33709"/>
                    <a:pt x="388516" y="40072"/>
                  </a:cubicBezTo>
                  <a:lnTo>
                    <a:pt x="373056" y="42862"/>
                  </a:lnTo>
                  <a:cubicBezTo>
                    <a:pt x="372536" y="39774"/>
                    <a:pt x="371354" y="37449"/>
                    <a:pt x="369512" y="35886"/>
                  </a:cubicBezTo>
                  <a:cubicBezTo>
                    <a:pt x="367671" y="34323"/>
                    <a:pt x="365280" y="33542"/>
                    <a:pt x="362341" y="33542"/>
                  </a:cubicBezTo>
                  <a:cubicBezTo>
                    <a:pt x="358434" y="33542"/>
                    <a:pt x="355318" y="34891"/>
                    <a:pt x="352993" y="37588"/>
                  </a:cubicBezTo>
                  <a:cubicBezTo>
                    <a:pt x="350667" y="40286"/>
                    <a:pt x="349504" y="44797"/>
                    <a:pt x="349504" y="51122"/>
                  </a:cubicBezTo>
                  <a:cubicBezTo>
                    <a:pt x="349504" y="58154"/>
                    <a:pt x="350686" y="63122"/>
                    <a:pt x="353048" y="66024"/>
                  </a:cubicBezTo>
                  <a:cubicBezTo>
                    <a:pt x="355411" y="68926"/>
                    <a:pt x="358583" y="70377"/>
                    <a:pt x="362564" y="70377"/>
                  </a:cubicBezTo>
                  <a:cubicBezTo>
                    <a:pt x="365541" y="70377"/>
                    <a:pt x="367978" y="69530"/>
                    <a:pt x="369875" y="67838"/>
                  </a:cubicBezTo>
                  <a:cubicBezTo>
                    <a:pt x="371773" y="66145"/>
                    <a:pt x="373112" y="63233"/>
                    <a:pt x="373894" y="59103"/>
                  </a:cubicBezTo>
                  <a:lnTo>
                    <a:pt x="389297" y="61726"/>
                  </a:lnTo>
                  <a:cubicBezTo>
                    <a:pt x="387697" y="68796"/>
                    <a:pt x="384628" y="74135"/>
                    <a:pt x="380089" y="77744"/>
                  </a:cubicBezTo>
                  <a:cubicBezTo>
                    <a:pt x="375549" y="81353"/>
                    <a:pt x="369466" y="83158"/>
                    <a:pt x="361838" y="83158"/>
                  </a:cubicBezTo>
                  <a:cubicBezTo>
                    <a:pt x="353169" y="83158"/>
                    <a:pt x="346258" y="80423"/>
                    <a:pt x="341105" y="74953"/>
                  </a:cubicBezTo>
                  <a:cubicBezTo>
                    <a:pt x="335952" y="69484"/>
                    <a:pt x="333375" y="61912"/>
                    <a:pt x="333375" y="52238"/>
                  </a:cubicBezTo>
                  <a:cubicBezTo>
                    <a:pt x="333375" y="42453"/>
                    <a:pt x="335961" y="34835"/>
                    <a:pt x="341133" y="29384"/>
                  </a:cubicBezTo>
                  <a:cubicBezTo>
                    <a:pt x="346305" y="23933"/>
                    <a:pt x="353299" y="21208"/>
                    <a:pt x="362118" y="21208"/>
                  </a:cubicBezTo>
                  <a:close/>
                  <a:moveTo>
                    <a:pt x="292764" y="21208"/>
                  </a:moveTo>
                  <a:cubicBezTo>
                    <a:pt x="301582" y="21208"/>
                    <a:pt x="308539" y="24119"/>
                    <a:pt x="313637" y="29942"/>
                  </a:cubicBezTo>
                  <a:cubicBezTo>
                    <a:pt x="318734" y="35765"/>
                    <a:pt x="321171" y="44685"/>
                    <a:pt x="320948" y="56703"/>
                  </a:cubicBezTo>
                  <a:lnTo>
                    <a:pt x="281657" y="56703"/>
                  </a:lnTo>
                  <a:cubicBezTo>
                    <a:pt x="281769" y="61354"/>
                    <a:pt x="283034" y="64973"/>
                    <a:pt x="285452" y="67558"/>
                  </a:cubicBezTo>
                  <a:cubicBezTo>
                    <a:pt x="287871" y="70144"/>
                    <a:pt x="290885" y="71437"/>
                    <a:pt x="294494" y="71437"/>
                  </a:cubicBezTo>
                  <a:cubicBezTo>
                    <a:pt x="296949" y="71437"/>
                    <a:pt x="299014" y="70768"/>
                    <a:pt x="300689" y="69428"/>
                  </a:cubicBezTo>
                  <a:cubicBezTo>
                    <a:pt x="302363" y="68089"/>
                    <a:pt x="303628" y="65931"/>
                    <a:pt x="304484" y="62954"/>
                  </a:cubicBezTo>
                  <a:lnTo>
                    <a:pt x="320111" y="65577"/>
                  </a:lnTo>
                  <a:cubicBezTo>
                    <a:pt x="318102" y="71307"/>
                    <a:pt x="314930" y="75670"/>
                    <a:pt x="310595" y="78665"/>
                  </a:cubicBezTo>
                  <a:cubicBezTo>
                    <a:pt x="306260" y="81660"/>
                    <a:pt x="300838" y="83158"/>
                    <a:pt x="294326" y="83158"/>
                  </a:cubicBezTo>
                  <a:cubicBezTo>
                    <a:pt x="284020" y="83158"/>
                    <a:pt x="276393" y="79790"/>
                    <a:pt x="271444" y="73056"/>
                  </a:cubicBezTo>
                  <a:cubicBezTo>
                    <a:pt x="267537" y="67661"/>
                    <a:pt x="265584" y="60852"/>
                    <a:pt x="265584" y="52629"/>
                  </a:cubicBezTo>
                  <a:cubicBezTo>
                    <a:pt x="265584" y="42806"/>
                    <a:pt x="268151" y="35114"/>
                    <a:pt x="273286" y="29551"/>
                  </a:cubicBezTo>
                  <a:cubicBezTo>
                    <a:pt x="278420" y="23989"/>
                    <a:pt x="284913" y="21208"/>
                    <a:pt x="292764" y="21208"/>
                  </a:cubicBezTo>
                  <a:close/>
                  <a:moveTo>
                    <a:pt x="237474" y="21208"/>
                  </a:moveTo>
                  <a:cubicBezTo>
                    <a:pt x="240934" y="21208"/>
                    <a:pt x="244097" y="21831"/>
                    <a:pt x="246962" y="23077"/>
                  </a:cubicBezTo>
                  <a:cubicBezTo>
                    <a:pt x="249827" y="24324"/>
                    <a:pt x="251994" y="25915"/>
                    <a:pt x="253464" y="27849"/>
                  </a:cubicBezTo>
                  <a:cubicBezTo>
                    <a:pt x="254933" y="29784"/>
                    <a:pt x="255957" y="31979"/>
                    <a:pt x="256533" y="34435"/>
                  </a:cubicBezTo>
                  <a:cubicBezTo>
                    <a:pt x="257110" y="36891"/>
                    <a:pt x="257398" y="40407"/>
                    <a:pt x="257398" y="44983"/>
                  </a:cubicBezTo>
                  <a:lnTo>
                    <a:pt x="257398" y="81818"/>
                  </a:lnTo>
                  <a:lnTo>
                    <a:pt x="241716" y="81818"/>
                  </a:lnTo>
                  <a:lnTo>
                    <a:pt x="241716" y="51569"/>
                  </a:lnTo>
                  <a:cubicBezTo>
                    <a:pt x="241716" y="45169"/>
                    <a:pt x="241381" y="41030"/>
                    <a:pt x="240711" y="39151"/>
                  </a:cubicBezTo>
                  <a:cubicBezTo>
                    <a:pt x="240041" y="37272"/>
                    <a:pt x="238953" y="35812"/>
                    <a:pt x="237446" y="34770"/>
                  </a:cubicBezTo>
                  <a:cubicBezTo>
                    <a:pt x="235939" y="33728"/>
                    <a:pt x="234125" y="33207"/>
                    <a:pt x="232005" y="33207"/>
                  </a:cubicBezTo>
                  <a:cubicBezTo>
                    <a:pt x="229288" y="33207"/>
                    <a:pt x="226851" y="33951"/>
                    <a:pt x="224693" y="35440"/>
                  </a:cubicBezTo>
                  <a:cubicBezTo>
                    <a:pt x="222535" y="36928"/>
                    <a:pt x="221056" y="38900"/>
                    <a:pt x="220256" y="41355"/>
                  </a:cubicBezTo>
                  <a:cubicBezTo>
                    <a:pt x="219457" y="43811"/>
                    <a:pt x="219057" y="48350"/>
                    <a:pt x="219057" y="54973"/>
                  </a:cubicBezTo>
                  <a:lnTo>
                    <a:pt x="219057" y="81818"/>
                  </a:lnTo>
                  <a:lnTo>
                    <a:pt x="203374" y="81818"/>
                  </a:lnTo>
                  <a:lnTo>
                    <a:pt x="203374" y="22547"/>
                  </a:lnTo>
                  <a:lnTo>
                    <a:pt x="217940" y="22547"/>
                  </a:lnTo>
                  <a:lnTo>
                    <a:pt x="217940" y="31254"/>
                  </a:lnTo>
                  <a:cubicBezTo>
                    <a:pt x="223112" y="24556"/>
                    <a:pt x="229623" y="21208"/>
                    <a:pt x="237474" y="21208"/>
                  </a:cubicBezTo>
                  <a:close/>
                  <a:moveTo>
                    <a:pt x="170799" y="21208"/>
                  </a:moveTo>
                  <a:cubicBezTo>
                    <a:pt x="174259" y="21208"/>
                    <a:pt x="177422" y="21831"/>
                    <a:pt x="180287" y="23077"/>
                  </a:cubicBezTo>
                  <a:cubicBezTo>
                    <a:pt x="183152" y="24324"/>
                    <a:pt x="185319" y="25915"/>
                    <a:pt x="186789" y="27849"/>
                  </a:cubicBezTo>
                  <a:cubicBezTo>
                    <a:pt x="188258" y="29784"/>
                    <a:pt x="189282" y="31979"/>
                    <a:pt x="189858" y="34435"/>
                  </a:cubicBezTo>
                  <a:cubicBezTo>
                    <a:pt x="190435" y="36891"/>
                    <a:pt x="190723" y="40407"/>
                    <a:pt x="190723" y="44983"/>
                  </a:cubicBezTo>
                  <a:lnTo>
                    <a:pt x="190723" y="81818"/>
                  </a:lnTo>
                  <a:lnTo>
                    <a:pt x="175041" y="81818"/>
                  </a:lnTo>
                  <a:lnTo>
                    <a:pt x="175041" y="51569"/>
                  </a:lnTo>
                  <a:cubicBezTo>
                    <a:pt x="175041" y="45169"/>
                    <a:pt x="174706" y="41030"/>
                    <a:pt x="174036" y="39151"/>
                  </a:cubicBezTo>
                  <a:cubicBezTo>
                    <a:pt x="173366" y="37272"/>
                    <a:pt x="172278" y="35812"/>
                    <a:pt x="170771" y="34770"/>
                  </a:cubicBezTo>
                  <a:cubicBezTo>
                    <a:pt x="169264" y="33728"/>
                    <a:pt x="167450" y="33207"/>
                    <a:pt x="165330" y="33207"/>
                  </a:cubicBezTo>
                  <a:cubicBezTo>
                    <a:pt x="162613" y="33207"/>
                    <a:pt x="160176" y="33951"/>
                    <a:pt x="158018" y="35440"/>
                  </a:cubicBezTo>
                  <a:cubicBezTo>
                    <a:pt x="155860" y="36928"/>
                    <a:pt x="154381" y="38900"/>
                    <a:pt x="153581" y="41355"/>
                  </a:cubicBezTo>
                  <a:cubicBezTo>
                    <a:pt x="152782" y="43811"/>
                    <a:pt x="152382" y="48350"/>
                    <a:pt x="152382" y="54973"/>
                  </a:cubicBezTo>
                  <a:lnTo>
                    <a:pt x="152382" y="81818"/>
                  </a:lnTo>
                  <a:lnTo>
                    <a:pt x="136699" y="81818"/>
                  </a:lnTo>
                  <a:lnTo>
                    <a:pt x="136699" y="22547"/>
                  </a:lnTo>
                  <a:lnTo>
                    <a:pt x="151265" y="22547"/>
                  </a:lnTo>
                  <a:lnTo>
                    <a:pt x="151265" y="31254"/>
                  </a:lnTo>
                  <a:cubicBezTo>
                    <a:pt x="156437" y="24556"/>
                    <a:pt x="162948" y="21208"/>
                    <a:pt x="170799" y="21208"/>
                  </a:cubicBezTo>
                  <a:close/>
                  <a:moveTo>
                    <a:pt x="97036" y="21208"/>
                  </a:moveTo>
                  <a:cubicBezTo>
                    <a:pt x="106003" y="21208"/>
                    <a:pt x="113351" y="24119"/>
                    <a:pt x="119081" y="29942"/>
                  </a:cubicBezTo>
                  <a:cubicBezTo>
                    <a:pt x="124811" y="35765"/>
                    <a:pt x="127676" y="43123"/>
                    <a:pt x="127676" y="52015"/>
                  </a:cubicBezTo>
                  <a:cubicBezTo>
                    <a:pt x="127676" y="60982"/>
                    <a:pt x="124783" y="68414"/>
                    <a:pt x="118998" y="74312"/>
                  </a:cubicBezTo>
                  <a:cubicBezTo>
                    <a:pt x="113212" y="80209"/>
                    <a:pt x="105929" y="83158"/>
                    <a:pt x="97148" y="83158"/>
                  </a:cubicBezTo>
                  <a:cubicBezTo>
                    <a:pt x="91715" y="83158"/>
                    <a:pt x="86534" y="81930"/>
                    <a:pt x="81604" y="79474"/>
                  </a:cubicBezTo>
                  <a:cubicBezTo>
                    <a:pt x="76675" y="77018"/>
                    <a:pt x="72926" y="73419"/>
                    <a:pt x="70359" y="68675"/>
                  </a:cubicBezTo>
                  <a:cubicBezTo>
                    <a:pt x="67791" y="63931"/>
                    <a:pt x="66508" y="58154"/>
                    <a:pt x="66508" y="51346"/>
                  </a:cubicBezTo>
                  <a:cubicBezTo>
                    <a:pt x="66508" y="46137"/>
                    <a:pt x="67791" y="41095"/>
                    <a:pt x="70359" y="36221"/>
                  </a:cubicBezTo>
                  <a:cubicBezTo>
                    <a:pt x="72926" y="31347"/>
                    <a:pt x="76563" y="27626"/>
                    <a:pt x="81270" y="25059"/>
                  </a:cubicBezTo>
                  <a:cubicBezTo>
                    <a:pt x="85976" y="22491"/>
                    <a:pt x="91232" y="21208"/>
                    <a:pt x="97036" y="21208"/>
                  </a:cubicBezTo>
                  <a:close/>
                  <a:moveTo>
                    <a:pt x="28743" y="21208"/>
                  </a:moveTo>
                  <a:cubicBezTo>
                    <a:pt x="35961" y="21208"/>
                    <a:pt x="41700" y="22761"/>
                    <a:pt x="45960" y="25868"/>
                  </a:cubicBezTo>
                  <a:cubicBezTo>
                    <a:pt x="50220" y="28975"/>
                    <a:pt x="53281" y="33709"/>
                    <a:pt x="55141" y="40072"/>
                  </a:cubicBezTo>
                  <a:lnTo>
                    <a:pt x="39681" y="42862"/>
                  </a:lnTo>
                  <a:cubicBezTo>
                    <a:pt x="39161" y="39774"/>
                    <a:pt x="37979" y="37449"/>
                    <a:pt x="36137" y="35886"/>
                  </a:cubicBezTo>
                  <a:cubicBezTo>
                    <a:pt x="34296" y="34323"/>
                    <a:pt x="31905" y="33542"/>
                    <a:pt x="28966" y="33542"/>
                  </a:cubicBezTo>
                  <a:cubicBezTo>
                    <a:pt x="25059" y="33542"/>
                    <a:pt x="21943" y="34891"/>
                    <a:pt x="19618" y="37588"/>
                  </a:cubicBezTo>
                  <a:cubicBezTo>
                    <a:pt x="17292" y="40286"/>
                    <a:pt x="16129" y="44797"/>
                    <a:pt x="16129" y="51122"/>
                  </a:cubicBezTo>
                  <a:cubicBezTo>
                    <a:pt x="16129" y="58154"/>
                    <a:pt x="17311" y="63122"/>
                    <a:pt x="19673" y="66024"/>
                  </a:cubicBezTo>
                  <a:cubicBezTo>
                    <a:pt x="22036" y="68926"/>
                    <a:pt x="25208" y="70377"/>
                    <a:pt x="29189" y="70377"/>
                  </a:cubicBezTo>
                  <a:cubicBezTo>
                    <a:pt x="32166" y="70377"/>
                    <a:pt x="34603" y="69530"/>
                    <a:pt x="36500" y="67838"/>
                  </a:cubicBezTo>
                  <a:cubicBezTo>
                    <a:pt x="38398" y="66145"/>
                    <a:pt x="39737" y="63233"/>
                    <a:pt x="40519" y="59103"/>
                  </a:cubicBezTo>
                  <a:lnTo>
                    <a:pt x="55922" y="61726"/>
                  </a:lnTo>
                  <a:cubicBezTo>
                    <a:pt x="54322" y="68796"/>
                    <a:pt x="51253" y="74135"/>
                    <a:pt x="46714" y="77744"/>
                  </a:cubicBezTo>
                  <a:cubicBezTo>
                    <a:pt x="42174" y="81353"/>
                    <a:pt x="36091" y="83158"/>
                    <a:pt x="28464" y="83158"/>
                  </a:cubicBezTo>
                  <a:cubicBezTo>
                    <a:pt x="19794" y="83158"/>
                    <a:pt x="12883" y="80423"/>
                    <a:pt x="7730" y="74953"/>
                  </a:cubicBezTo>
                  <a:cubicBezTo>
                    <a:pt x="2577" y="69484"/>
                    <a:pt x="0" y="61912"/>
                    <a:pt x="0" y="52238"/>
                  </a:cubicBezTo>
                  <a:cubicBezTo>
                    <a:pt x="0" y="42453"/>
                    <a:pt x="2586" y="34835"/>
                    <a:pt x="7758" y="29384"/>
                  </a:cubicBezTo>
                  <a:cubicBezTo>
                    <a:pt x="12930" y="23933"/>
                    <a:pt x="19925" y="21208"/>
                    <a:pt x="28743" y="21208"/>
                  </a:cubicBezTo>
                  <a:close/>
                  <a:moveTo>
                    <a:pt x="419974" y="1618"/>
                  </a:moveTo>
                  <a:lnTo>
                    <a:pt x="419974" y="22547"/>
                  </a:lnTo>
                  <a:lnTo>
                    <a:pt x="430690" y="22547"/>
                  </a:lnTo>
                  <a:lnTo>
                    <a:pt x="430690" y="35049"/>
                  </a:lnTo>
                  <a:lnTo>
                    <a:pt x="419974" y="35049"/>
                  </a:lnTo>
                  <a:lnTo>
                    <a:pt x="419974" y="58936"/>
                  </a:lnTo>
                  <a:cubicBezTo>
                    <a:pt x="419974" y="63773"/>
                    <a:pt x="420077" y="66591"/>
                    <a:pt x="420281" y="67391"/>
                  </a:cubicBezTo>
                  <a:cubicBezTo>
                    <a:pt x="420486" y="68191"/>
                    <a:pt x="420951" y="68851"/>
                    <a:pt x="421677" y="69372"/>
                  </a:cubicBezTo>
                  <a:cubicBezTo>
                    <a:pt x="422402" y="69893"/>
                    <a:pt x="423286" y="70154"/>
                    <a:pt x="424328" y="70154"/>
                  </a:cubicBezTo>
                  <a:cubicBezTo>
                    <a:pt x="425779" y="70154"/>
                    <a:pt x="427881" y="69651"/>
                    <a:pt x="430634" y="68647"/>
                  </a:cubicBezTo>
                  <a:lnTo>
                    <a:pt x="431974" y="80813"/>
                  </a:lnTo>
                  <a:cubicBezTo>
                    <a:pt x="428327" y="82376"/>
                    <a:pt x="424197" y="83158"/>
                    <a:pt x="419584" y="83158"/>
                  </a:cubicBezTo>
                  <a:cubicBezTo>
                    <a:pt x="416756" y="83158"/>
                    <a:pt x="414207" y="82683"/>
                    <a:pt x="411938" y="81734"/>
                  </a:cubicBezTo>
                  <a:cubicBezTo>
                    <a:pt x="409668" y="80786"/>
                    <a:pt x="408003" y="79558"/>
                    <a:pt x="406943" y="78051"/>
                  </a:cubicBezTo>
                  <a:cubicBezTo>
                    <a:pt x="405882" y="76544"/>
                    <a:pt x="405147" y="74507"/>
                    <a:pt x="404738" y="71940"/>
                  </a:cubicBezTo>
                  <a:cubicBezTo>
                    <a:pt x="404403" y="70116"/>
                    <a:pt x="404236" y="66433"/>
                    <a:pt x="404236" y="60889"/>
                  </a:cubicBezTo>
                  <a:lnTo>
                    <a:pt x="404236" y="35049"/>
                  </a:lnTo>
                  <a:lnTo>
                    <a:pt x="397036" y="35049"/>
                  </a:lnTo>
                  <a:lnTo>
                    <a:pt x="397036" y="22547"/>
                  </a:lnTo>
                  <a:lnTo>
                    <a:pt x="404236" y="22547"/>
                  </a:lnTo>
                  <a:lnTo>
                    <a:pt x="404236" y="10771"/>
                  </a:lnTo>
                  <a:close/>
                  <a:moveTo>
                    <a:pt x="546962" y="0"/>
                  </a:moveTo>
                  <a:lnTo>
                    <a:pt x="562645" y="0"/>
                  </a:lnTo>
                  <a:lnTo>
                    <a:pt x="562645" y="81818"/>
                  </a:lnTo>
                  <a:lnTo>
                    <a:pt x="548078" y="81818"/>
                  </a:lnTo>
                  <a:lnTo>
                    <a:pt x="548078" y="73112"/>
                  </a:lnTo>
                  <a:cubicBezTo>
                    <a:pt x="545660" y="76497"/>
                    <a:pt x="542804" y="79018"/>
                    <a:pt x="539511" y="80674"/>
                  </a:cubicBezTo>
                  <a:cubicBezTo>
                    <a:pt x="536219" y="82330"/>
                    <a:pt x="532898" y="83158"/>
                    <a:pt x="529549" y="83158"/>
                  </a:cubicBezTo>
                  <a:cubicBezTo>
                    <a:pt x="522740" y="83158"/>
                    <a:pt x="516908" y="80413"/>
                    <a:pt x="512053" y="74925"/>
                  </a:cubicBezTo>
                  <a:cubicBezTo>
                    <a:pt x="507197" y="69437"/>
                    <a:pt x="504769" y="61782"/>
                    <a:pt x="504769" y="51959"/>
                  </a:cubicBezTo>
                  <a:cubicBezTo>
                    <a:pt x="504769" y="41914"/>
                    <a:pt x="507132" y="34277"/>
                    <a:pt x="511857" y="29049"/>
                  </a:cubicBezTo>
                  <a:cubicBezTo>
                    <a:pt x="516583" y="23822"/>
                    <a:pt x="522554" y="21208"/>
                    <a:pt x="529772" y="21208"/>
                  </a:cubicBezTo>
                  <a:cubicBezTo>
                    <a:pt x="536395" y="21208"/>
                    <a:pt x="542125" y="23961"/>
                    <a:pt x="546962" y="294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A03933F1-2461-453F-9451-188D174E42D9}"/>
              </a:ext>
            </a:extLst>
          </p:cNvPr>
          <p:cNvSpPr>
            <a:spLocks noChangeAspect="1"/>
          </p:cNvSpPr>
          <p:nvPr/>
        </p:nvSpPr>
        <p:spPr>
          <a:xfrm>
            <a:off x="1979065" y="4642337"/>
            <a:ext cx="240602" cy="239445"/>
          </a:xfrm>
          <a:custGeom>
            <a:avLst/>
            <a:gdLst>
              <a:gd name="connsiteX0" fmla="*/ 357946 w 715890"/>
              <a:gd name="connsiteY0" fmla="*/ 250217 h 712448"/>
              <a:gd name="connsiteX1" fmla="*/ 463953 w 715890"/>
              <a:gd name="connsiteY1" fmla="*/ 356225 h 712448"/>
              <a:gd name="connsiteX2" fmla="*/ 357946 w 715890"/>
              <a:gd name="connsiteY2" fmla="*/ 462232 h 712448"/>
              <a:gd name="connsiteX3" fmla="*/ 251938 w 715890"/>
              <a:gd name="connsiteY3" fmla="*/ 356225 h 712448"/>
              <a:gd name="connsiteX4" fmla="*/ 357946 w 715890"/>
              <a:gd name="connsiteY4" fmla="*/ 250217 h 712448"/>
              <a:gd name="connsiteX5" fmla="*/ 357946 w 715890"/>
              <a:gd name="connsiteY5" fmla="*/ 211987 h 712448"/>
              <a:gd name="connsiteX6" fmla="*/ 213708 w 715890"/>
              <a:gd name="connsiteY6" fmla="*/ 356225 h 712448"/>
              <a:gd name="connsiteX7" fmla="*/ 357946 w 715890"/>
              <a:gd name="connsiteY7" fmla="*/ 500462 h 712448"/>
              <a:gd name="connsiteX8" fmla="*/ 502183 w 715890"/>
              <a:gd name="connsiteY8" fmla="*/ 356225 h 712448"/>
              <a:gd name="connsiteX9" fmla="*/ 357946 w 715890"/>
              <a:gd name="connsiteY9" fmla="*/ 211987 h 712448"/>
              <a:gd name="connsiteX10" fmla="*/ 492301 w 715890"/>
              <a:gd name="connsiteY10" fmla="*/ 185899 h 712448"/>
              <a:gd name="connsiteX11" fmla="*/ 469499 w 715890"/>
              <a:gd name="connsiteY11" fmla="*/ 228506 h 712448"/>
              <a:gd name="connsiteX12" fmla="*/ 512106 w 715890"/>
              <a:gd name="connsiteY12" fmla="*/ 251308 h 712448"/>
              <a:gd name="connsiteX13" fmla="*/ 534908 w 715890"/>
              <a:gd name="connsiteY13" fmla="*/ 208701 h 712448"/>
              <a:gd name="connsiteX14" fmla="*/ 492301 w 715890"/>
              <a:gd name="connsiteY14" fmla="*/ 185899 h 712448"/>
              <a:gd name="connsiteX15" fmla="*/ 252385 w 715890"/>
              <a:gd name="connsiteY15" fmla="*/ 142889 h 712448"/>
              <a:gd name="connsiteX16" fmla="*/ 463486 w 715890"/>
              <a:gd name="connsiteY16" fmla="*/ 142889 h 712448"/>
              <a:gd name="connsiteX17" fmla="*/ 582256 w 715890"/>
              <a:gd name="connsiteY17" fmla="*/ 261659 h 712448"/>
              <a:gd name="connsiteX18" fmla="*/ 582256 w 715890"/>
              <a:gd name="connsiteY18" fmla="*/ 450809 h 712448"/>
              <a:gd name="connsiteX19" fmla="*/ 463486 w 715890"/>
              <a:gd name="connsiteY19" fmla="*/ 569580 h 712448"/>
              <a:gd name="connsiteX20" fmla="*/ 252385 w 715890"/>
              <a:gd name="connsiteY20" fmla="*/ 569580 h 712448"/>
              <a:gd name="connsiteX21" fmla="*/ 133615 w 715890"/>
              <a:gd name="connsiteY21" fmla="*/ 450809 h 712448"/>
              <a:gd name="connsiteX22" fmla="*/ 133615 w 715890"/>
              <a:gd name="connsiteY22" fmla="*/ 261659 h 712448"/>
              <a:gd name="connsiteX23" fmla="*/ 252385 w 715890"/>
              <a:gd name="connsiteY23" fmla="*/ 142889 h 712448"/>
              <a:gd name="connsiteX24" fmla="*/ 244479 w 715890"/>
              <a:gd name="connsiteY24" fmla="*/ 104775 h 712448"/>
              <a:gd name="connsiteX25" fmla="*/ 95870 w 715890"/>
              <a:gd name="connsiteY25" fmla="*/ 253384 h 712448"/>
              <a:gd name="connsiteX26" fmla="*/ 95870 w 715890"/>
              <a:gd name="connsiteY26" fmla="*/ 459066 h 712448"/>
              <a:gd name="connsiteX27" fmla="*/ 244479 w 715890"/>
              <a:gd name="connsiteY27" fmla="*/ 607674 h 712448"/>
              <a:gd name="connsiteX28" fmla="*/ 471412 w 715890"/>
              <a:gd name="connsiteY28" fmla="*/ 607674 h 712448"/>
              <a:gd name="connsiteX29" fmla="*/ 620021 w 715890"/>
              <a:gd name="connsiteY29" fmla="*/ 459066 h 712448"/>
              <a:gd name="connsiteX30" fmla="*/ 620021 w 715890"/>
              <a:gd name="connsiteY30" fmla="*/ 253384 h 712448"/>
              <a:gd name="connsiteX31" fmla="*/ 471412 w 715890"/>
              <a:gd name="connsiteY31" fmla="*/ 104775 h 712448"/>
              <a:gd name="connsiteX32" fmla="*/ 116506 w 715890"/>
              <a:gd name="connsiteY32" fmla="*/ 0 h 712448"/>
              <a:gd name="connsiteX33" fmla="*/ 600652 w 715890"/>
              <a:gd name="connsiteY33" fmla="*/ 0 h 712448"/>
              <a:gd name="connsiteX34" fmla="*/ 715166 w 715890"/>
              <a:gd name="connsiteY34" fmla="*/ 113789 h 712448"/>
              <a:gd name="connsiteX35" fmla="*/ 715890 w 715890"/>
              <a:gd name="connsiteY35" fmla="*/ 596485 h 712448"/>
              <a:gd name="connsiteX36" fmla="*/ 599203 w 715890"/>
              <a:gd name="connsiteY36" fmla="*/ 712448 h 712448"/>
              <a:gd name="connsiteX37" fmla="*/ 357855 w 715890"/>
              <a:gd name="connsiteY37" fmla="*/ 712448 h 712448"/>
              <a:gd name="connsiteX38" fmla="*/ 116506 w 715890"/>
              <a:gd name="connsiteY38" fmla="*/ 712448 h 712448"/>
              <a:gd name="connsiteX39" fmla="*/ 544 w 715890"/>
              <a:gd name="connsiteY39" fmla="*/ 597210 h 712448"/>
              <a:gd name="connsiteX40" fmla="*/ 544 w 715890"/>
              <a:gd name="connsiteY40" fmla="*/ 115239 h 712448"/>
              <a:gd name="connsiteX41" fmla="*/ 116506 w 715890"/>
              <a:gd name="connsiteY41" fmla="*/ 0 h 71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5890" h="712448">
                <a:moveTo>
                  <a:pt x="357946" y="250217"/>
                </a:moveTo>
                <a:cubicBezTo>
                  <a:pt x="416495" y="250217"/>
                  <a:pt x="463953" y="297675"/>
                  <a:pt x="463953" y="356225"/>
                </a:cubicBezTo>
                <a:cubicBezTo>
                  <a:pt x="463953" y="414774"/>
                  <a:pt x="416495" y="462232"/>
                  <a:pt x="357946" y="462232"/>
                </a:cubicBezTo>
                <a:cubicBezTo>
                  <a:pt x="299396" y="462232"/>
                  <a:pt x="251938" y="414774"/>
                  <a:pt x="251938" y="356225"/>
                </a:cubicBezTo>
                <a:cubicBezTo>
                  <a:pt x="251938" y="297675"/>
                  <a:pt x="299396" y="250217"/>
                  <a:pt x="357946" y="250217"/>
                </a:cubicBezTo>
                <a:close/>
                <a:moveTo>
                  <a:pt x="357946" y="211987"/>
                </a:moveTo>
                <a:cubicBezTo>
                  <a:pt x="278280" y="211987"/>
                  <a:pt x="213708" y="276559"/>
                  <a:pt x="213708" y="356225"/>
                </a:cubicBezTo>
                <a:cubicBezTo>
                  <a:pt x="213708" y="435890"/>
                  <a:pt x="278280" y="500462"/>
                  <a:pt x="357946" y="500462"/>
                </a:cubicBezTo>
                <a:cubicBezTo>
                  <a:pt x="437612" y="500462"/>
                  <a:pt x="502183" y="435890"/>
                  <a:pt x="502183" y="356225"/>
                </a:cubicBezTo>
                <a:cubicBezTo>
                  <a:pt x="502183" y="276559"/>
                  <a:pt x="437592" y="211987"/>
                  <a:pt x="357946" y="211987"/>
                </a:cubicBezTo>
                <a:close/>
                <a:moveTo>
                  <a:pt x="492301" y="185899"/>
                </a:moveTo>
                <a:cubicBezTo>
                  <a:pt x="474238" y="191368"/>
                  <a:pt x="464030" y="210444"/>
                  <a:pt x="469499" y="228506"/>
                </a:cubicBezTo>
                <a:cubicBezTo>
                  <a:pt x="474968" y="246569"/>
                  <a:pt x="494043" y="256777"/>
                  <a:pt x="512106" y="251308"/>
                </a:cubicBezTo>
                <a:cubicBezTo>
                  <a:pt x="530168" y="245839"/>
                  <a:pt x="540377" y="226764"/>
                  <a:pt x="534908" y="208701"/>
                </a:cubicBezTo>
                <a:cubicBezTo>
                  <a:pt x="529438" y="190639"/>
                  <a:pt x="510362" y="180430"/>
                  <a:pt x="492301" y="185899"/>
                </a:cubicBezTo>
                <a:close/>
                <a:moveTo>
                  <a:pt x="252385" y="142889"/>
                </a:moveTo>
                <a:lnTo>
                  <a:pt x="463486" y="142889"/>
                </a:lnTo>
                <a:cubicBezTo>
                  <a:pt x="529069" y="142889"/>
                  <a:pt x="582256" y="196058"/>
                  <a:pt x="582256" y="261659"/>
                </a:cubicBezTo>
                <a:lnTo>
                  <a:pt x="582256" y="450809"/>
                </a:lnTo>
                <a:cubicBezTo>
                  <a:pt x="582256" y="516392"/>
                  <a:pt x="529088" y="569580"/>
                  <a:pt x="463486" y="569580"/>
                </a:cubicBezTo>
                <a:lnTo>
                  <a:pt x="252385" y="569580"/>
                </a:lnTo>
                <a:cubicBezTo>
                  <a:pt x="186803" y="569580"/>
                  <a:pt x="133615" y="516411"/>
                  <a:pt x="133615" y="450809"/>
                </a:cubicBezTo>
                <a:lnTo>
                  <a:pt x="133615" y="261659"/>
                </a:lnTo>
                <a:cubicBezTo>
                  <a:pt x="133615" y="196077"/>
                  <a:pt x="186784" y="142889"/>
                  <a:pt x="252385" y="142889"/>
                </a:cubicBezTo>
                <a:close/>
                <a:moveTo>
                  <a:pt x="244479" y="104775"/>
                </a:moveTo>
                <a:cubicBezTo>
                  <a:pt x="162404" y="104775"/>
                  <a:pt x="95870" y="171309"/>
                  <a:pt x="95870" y="253384"/>
                </a:cubicBezTo>
                <a:lnTo>
                  <a:pt x="95870" y="459066"/>
                </a:lnTo>
                <a:cubicBezTo>
                  <a:pt x="95870" y="541141"/>
                  <a:pt x="162404" y="607674"/>
                  <a:pt x="244479" y="607674"/>
                </a:cubicBezTo>
                <a:lnTo>
                  <a:pt x="471412" y="607674"/>
                </a:lnTo>
                <a:cubicBezTo>
                  <a:pt x="553487" y="607674"/>
                  <a:pt x="620021" y="541141"/>
                  <a:pt x="620021" y="459066"/>
                </a:cubicBezTo>
                <a:lnTo>
                  <a:pt x="620021" y="253384"/>
                </a:lnTo>
                <a:cubicBezTo>
                  <a:pt x="620021" y="171309"/>
                  <a:pt x="553487" y="104775"/>
                  <a:pt x="471412" y="104775"/>
                </a:cubicBezTo>
                <a:close/>
                <a:moveTo>
                  <a:pt x="116506" y="0"/>
                </a:moveTo>
                <a:cubicBezTo>
                  <a:pt x="278130" y="0"/>
                  <a:pt x="439029" y="0"/>
                  <a:pt x="600652" y="0"/>
                </a:cubicBezTo>
                <a:cubicBezTo>
                  <a:pt x="668055" y="0"/>
                  <a:pt x="715166" y="46385"/>
                  <a:pt x="715166" y="113789"/>
                </a:cubicBezTo>
                <a:cubicBezTo>
                  <a:pt x="715166" y="274688"/>
                  <a:pt x="715166" y="435587"/>
                  <a:pt x="715890" y="596485"/>
                </a:cubicBezTo>
                <a:cubicBezTo>
                  <a:pt x="715166" y="666787"/>
                  <a:pt x="668780" y="712448"/>
                  <a:pt x="599203" y="712448"/>
                </a:cubicBezTo>
                <a:cubicBezTo>
                  <a:pt x="518753" y="712448"/>
                  <a:pt x="438304" y="712448"/>
                  <a:pt x="357855" y="712448"/>
                </a:cubicBezTo>
                <a:cubicBezTo>
                  <a:pt x="277406" y="712448"/>
                  <a:pt x="196956" y="712448"/>
                  <a:pt x="116506" y="712448"/>
                </a:cubicBezTo>
                <a:cubicBezTo>
                  <a:pt x="47654" y="711723"/>
                  <a:pt x="544" y="665338"/>
                  <a:pt x="544" y="597210"/>
                </a:cubicBezTo>
                <a:cubicBezTo>
                  <a:pt x="-181" y="437036"/>
                  <a:pt x="-181" y="276137"/>
                  <a:pt x="544" y="115239"/>
                </a:cubicBezTo>
                <a:cubicBezTo>
                  <a:pt x="1269" y="46385"/>
                  <a:pt x="47654" y="0"/>
                  <a:pt x="116506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4" name="Rounded Rectangle 2">
            <a:extLst>
              <a:ext uri="{FF2B5EF4-FFF2-40B4-BE49-F238E27FC236}">
                <a16:creationId xmlns:a16="http://schemas.microsoft.com/office/drawing/2014/main" id="{71127D8B-C71E-4165-8DED-F1805BE06C97}"/>
              </a:ext>
            </a:extLst>
          </p:cNvPr>
          <p:cNvSpPr/>
          <p:nvPr/>
        </p:nvSpPr>
        <p:spPr>
          <a:xfrm>
            <a:off x="5974758" y="4651605"/>
            <a:ext cx="240602" cy="240602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5" name="Rounded Rectangle 3">
            <a:extLst>
              <a:ext uri="{FF2B5EF4-FFF2-40B4-BE49-F238E27FC236}">
                <a16:creationId xmlns:a16="http://schemas.microsoft.com/office/drawing/2014/main" id="{E0DD762C-C67F-4611-A5F9-1C27F88A51C7}"/>
              </a:ext>
            </a:extLst>
          </p:cNvPr>
          <p:cNvSpPr>
            <a:spLocks noChangeAspect="1"/>
          </p:cNvSpPr>
          <p:nvPr/>
        </p:nvSpPr>
        <p:spPr>
          <a:xfrm>
            <a:off x="9962808" y="4641180"/>
            <a:ext cx="240602" cy="240602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 Same Side Corner Rectangle 3">
            <a:extLst>
              <a:ext uri="{FF2B5EF4-FFF2-40B4-BE49-F238E27FC236}">
                <a16:creationId xmlns:a16="http://schemas.microsoft.com/office/drawing/2014/main" id="{A8D56492-F152-4890-860C-365FA073F239}"/>
              </a:ext>
            </a:extLst>
          </p:cNvPr>
          <p:cNvSpPr/>
          <p:nvPr/>
        </p:nvSpPr>
        <p:spPr>
          <a:xfrm>
            <a:off x="6448631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 Same Side Corner Rectangle 4">
            <a:extLst>
              <a:ext uri="{FF2B5EF4-FFF2-40B4-BE49-F238E27FC236}">
                <a16:creationId xmlns:a16="http://schemas.microsoft.com/office/drawing/2014/main" id="{12791F25-35EF-4B26-B712-E6CEB6B8D025}"/>
              </a:ext>
            </a:extLst>
          </p:cNvPr>
          <p:cNvSpPr/>
          <p:nvPr/>
        </p:nvSpPr>
        <p:spPr>
          <a:xfrm>
            <a:off x="6223326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 Same Side Corner Rectangle 5">
            <a:extLst>
              <a:ext uri="{FF2B5EF4-FFF2-40B4-BE49-F238E27FC236}">
                <a16:creationId xmlns:a16="http://schemas.microsoft.com/office/drawing/2014/main" id="{507C351C-D07A-46C4-B2DA-6D7354418C75}"/>
              </a:ext>
            </a:extLst>
          </p:cNvPr>
          <p:cNvSpPr/>
          <p:nvPr/>
        </p:nvSpPr>
        <p:spPr>
          <a:xfrm>
            <a:off x="5998021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 Same Side Corner Rectangle 6">
            <a:extLst>
              <a:ext uri="{FF2B5EF4-FFF2-40B4-BE49-F238E27FC236}">
                <a16:creationId xmlns:a16="http://schemas.microsoft.com/office/drawing/2014/main" id="{C918A041-3F26-4D2E-AC9D-B72126906BAD}"/>
              </a:ext>
            </a:extLst>
          </p:cNvPr>
          <p:cNvSpPr/>
          <p:nvPr/>
        </p:nvSpPr>
        <p:spPr>
          <a:xfrm>
            <a:off x="5772716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 Same Side Corner Rectangle 7">
            <a:extLst>
              <a:ext uri="{FF2B5EF4-FFF2-40B4-BE49-F238E27FC236}">
                <a16:creationId xmlns:a16="http://schemas.microsoft.com/office/drawing/2014/main" id="{AA158E59-7508-427A-98D9-C99E30889A43}"/>
              </a:ext>
            </a:extLst>
          </p:cNvPr>
          <p:cNvSpPr/>
          <p:nvPr/>
        </p:nvSpPr>
        <p:spPr>
          <a:xfrm>
            <a:off x="5547411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4F539E3-E8F6-42DC-A3CD-5970D702D93E}"/>
              </a:ext>
            </a:extLst>
          </p:cNvPr>
          <p:cNvSpPr/>
          <p:nvPr/>
        </p:nvSpPr>
        <p:spPr>
          <a:xfrm>
            <a:off x="930388" y="4574482"/>
            <a:ext cx="4793814" cy="507302"/>
          </a:xfrm>
          <a:custGeom>
            <a:avLst/>
            <a:gdLst>
              <a:gd name="connsiteX0" fmla="*/ 3335731 w 3507638"/>
              <a:gd name="connsiteY0" fmla="*/ 0 h 512064"/>
              <a:gd name="connsiteX1" fmla="*/ 0 w 3507638"/>
              <a:gd name="connsiteY1" fmla="*/ 497434 h 512064"/>
              <a:gd name="connsiteX2" fmla="*/ 1353312 w 3507638"/>
              <a:gd name="connsiteY2" fmla="*/ 512064 h 512064"/>
              <a:gd name="connsiteX3" fmla="*/ 3507638 w 3507638"/>
              <a:gd name="connsiteY3" fmla="*/ 10973 h 512064"/>
              <a:gd name="connsiteX4" fmla="*/ 3335731 w 3507638"/>
              <a:gd name="connsiteY4" fmla="*/ 0 h 512064"/>
              <a:gd name="connsiteX0" fmla="*/ 3347637 w 3519544"/>
              <a:gd name="connsiteY0" fmla="*/ 0 h 516484"/>
              <a:gd name="connsiteX1" fmla="*/ 0 w 3519544"/>
              <a:gd name="connsiteY1" fmla="*/ 516484 h 516484"/>
              <a:gd name="connsiteX2" fmla="*/ 1365218 w 3519544"/>
              <a:gd name="connsiteY2" fmla="*/ 512064 h 516484"/>
              <a:gd name="connsiteX3" fmla="*/ 3519544 w 3519544"/>
              <a:gd name="connsiteY3" fmla="*/ 10973 h 516484"/>
              <a:gd name="connsiteX4" fmla="*/ 3347637 w 3519544"/>
              <a:gd name="connsiteY4" fmla="*/ 0 h 516484"/>
              <a:gd name="connsiteX0" fmla="*/ 3338112 w 3510019"/>
              <a:gd name="connsiteY0" fmla="*/ 0 h 512064"/>
              <a:gd name="connsiteX1" fmla="*/ 0 w 3510019"/>
              <a:gd name="connsiteY1" fmla="*/ 495052 h 512064"/>
              <a:gd name="connsiteX2" fmla="*/ 1355693 w 3510019"/>
              <a:gd name="connsiteY2" fmla="*/ 512064 h 512064"/>
              <a:gd name="connsiteX3" fmla="*/ 3510019 w 3510019"/>
              <a:gd name="connsiteY3" fmla="*/ 10973 h 512064"/>
              <a:gd name="connsiteX4" fmla="*/ 3338112 w 3510019"/>
              <a:gd name="connsiteY4" fmla="*/ 0 h 512064"/>
              <a:gd name="connsiteX0" fmla="*/ 3335731 w 3507638"/>
              <a:gd name="connsiteY0" fmla="*/ 0 h 512064"/>
              <a:gd name="connsiteX1" fmla="*/ 0 w 3507638"/>
              <a:gd name="connsiteY1" fmla="*/ 509339 h 512064"/>
              <a:gd name="connsiteX2" fmla="*/ 1353312 w 3507638"/>
              <a:gd name="connsiteY2" fmla="*/ 512064 h 512064"/>
              <a:gd name="connsiteX3" fmla="*/ 3507638 w 3507638"/>
              <a:gd name="connsiteY3" fmla="*/ 10973 h 512064"/>
              <a:gd name="connsiteX4" fmla="*/ 3335731 w 3507638"/>
              <a:gd name="connsiteY4" fmla="*/ 0 h 512064"/>
              <a:gd name="connsiteX0" fmla="*/ 3340493 w 3512400"/>
              <a:gd name="connsiteY0" fmla="*/ 0 h 512064"/>
              <a:gd name="connsiteX1" fmla="*/ 0 w 3512400"/>
              <a:gd name="connsiteY1" fmla="*/ 499814 h 512064"/>
              <a:gd name="connsiteX2" fmla="*/ 1358074 w 3512400"/>
              <a:gd name="connsiteY2" fmla="*/ 512064 h 512064"/>
              <a:gd name="connsiteX3" fmla="*/ 3512400 w 3512400"/>
              <a:gd name="connsiteY3" fmla="*/ 10973 h 512064"/>
              <a:gd name="connsiteX4" fmla="*/ 3340493 w 3512400"/>
              <a:gd name="connsiteY4" fmla="*/ 0 h 512064"/>
              <a:gd name="connsiteX0" fmla="*/ 3326206 w 3498113"/>
              <a:gd name="connsiteY0" fmla="*/ 0 h 512064"/>
              <a:gd name="connsiteX1" fmla="*/ 0 w 3498113"/>
              <a:gd name="connsiteY1" fmla="*/ 511720 h 512064"/>
              <a:gd name="connsiteX2" fmla="*/ 1343787 w 3498113"/>
              <a:gd name="connsiteY2" fmla="*/ 512064 h 512064"/>
              <a:gd name="connsiteX3" fmla="*/ 3498113 w 3498113"/>
              <a:gd name="connsiteY3" fmla="*/ 10973 h 512064"/>
              <a:gd name="connsiteX4" fmla="*/ 3326206 w 3498113"/>
              <a:gd name="connsiteY4" fmla="*/ 0 h 512064"/>
              <a:gd name="connsiteX0" fmla="*/ 3326206 w 3498113"/>
              <a:gd name="connsiteY0" fmla="*/ 0 h 512064"/>
              <a:gd name="connsiteX1" fmla="*/ 0 w 3498113"/>
              <a:gd name="connsiteY1" fmla="*/ 492670 h 512064"/>
              <a:gd name="connsiteX2" fmla="*/ 1343787 w 3498113"/>
              <a:gd name="connsiteY2" fmla="*/ 512064 h 512064"/>
              <a:gd name="connsiteX3" fmla="*/ 3498113 w 3498113"/>
              <a:gd name="connsiteY3" fmla="*/ 10973 h 512064"/>
              <a:gd name="connsiteX4" fmla="*/ 3326206 w 3498113"/>
              <a:gd name="connsiteY4" fmla="*/ 0 h 512064"/>
              <a:gd name="connsiteX0" fmla="*/ 3326206 w 3498113"/>
              <a:gd name="connsiteY0" fmla="*/ 0 h 523970"/>
              <a:gd name="connsiteX1" fmla="*/ 0 w 3498113"/>
              <a:gd name="connsiteY1" fmla="*/ 492670 h 523970"/>
              <a:gd name="connsiteX2" fmla="*/ 1350930 w 3498113"/>
              <a:gd name="connsiteY2" fmla="*/ 523970 h 523970"/>
              <a:gd name="connsiteX3" fmla="*/ 3498113 w 3498113"/>
              <a:gd name="connsiteY3" fmla="*/ 10973 h 523970"/>
              <a:gd name="connsiteX4" fmla="*/ 3326206 w 3498113"/>
              <a:gd name="connsiteY4" fmla="*/ 0 h 523970"/>
              <a:gd name="connsiteX0" fmla="*/ 3326206 w 3498113"/>
              <a:gd name="connsiteY0" fmla="*/ 0 h 514445"/>
              <a:gd name="connsiteX1" fmla="*/ 0 w 3498113"/>
              <a:gd name="connsiteY1" fmla="*/ 492670 h 514445"/>
              <a:gd name="connsiteX2" fmla="*/ 1329499 w 3498113"/>
              <a:gd name="connsiteY2" fmla="*/ 514445 h 514445"/>
              <a:gd name="connsiteX3" fmla="*/ 3498113 w 3498113"/>
              <a:gd name="connsiteY3" fmla="*/ 10973 h 514445"/>
              <a:gd name="connsiteX4" fmla="*/ 3326206 w 3498113"/>
              <a:gd name="connsiteY4" fmla="*/ 0 h 514445"/>
              <a:gd name="connsiteX0" fmla="*/ 3297631 w 3498113"/>
              <a:gd name="connsiteY0" fmla="*/ 0 h 509683"/>
              <a:gd name="connsiteX1" fmla="*/ 0 w 3498113"/>
              <a:gd name="connsiteY1" fmla="*/ 487908 h 509683"/>
              <a:gd name="connsiteX2" fmla="*/ 1329499 w 3498113"/>
              <a:gd name="connsiteY2" fmla="*/ 509683 h 509683"/>
              <a:gd name="connsiteX3" fmla="*/ 3498113 w 3498113"/>
              <a:gd name="connsiteY3" fmla="*/ 6211 h 509683"/>
              <a:gd name="connsiteX4" fmla="*/ 3297631 w 3498113"/>
              <a:gd name="connsiteY4" fmla="*/ 0 h 509683"/>
              <a:gd name="connsiteX0" fmla="*/ 3307156 w 3498113"/>
              <a:gd name="connsiteY0" fmla="*/ 12839 h 503472"/>
              <a:gd name="connsiteX1" fmla="*/ 0 w 3498113"/>
              <a:gd name="connsiteY1" fmla="*/ 481697 h 503472"/>
              <a:gd name="connsiteX2" fmla="*/ 1329499 w 3498113"/>
              <a:gd name="connsiteY2" fmla="*/ 503472 h 503472"/>
              <a:gd name="connsiteX3" fmla="*/ 3498113 w 3498113"/>
              <a:gd name="connsiteY3" fmla="*/ 0 h 503472"/>
              <a:gd name="connsiteX4" fmla="*/ 3307156 w 3498113"/>
              <a:gd name="connsiteY4" fmla="*/ 12839 h 503472"/>
              <a:gd name="connsiteX0" fmla="*/ 3323825 w 3498113"/>
              <a:gd name="connsiteY0" fmla="*/ 0 h 507302"/>
              <a:gd name="connsiteX1" fmla="*/ 0 w 3498113"/>
              <a:gd name="connsiteY1" fmla="*/ 485527 h 507302"/>
              <a:gd name="connsiteX2" fmla="*/ 1329499 w 3498113"/>
              <a:gd name="connsiteY2" fmla="*/ 507302 h 507302"/>
              <a:gd name="connsiteX3" fmla="*/ 3498113 w 3498113"/>
              <a:gd name="connsiteY3" fmla="*/ 3830 h 507302"/>
              <a:gd name="connsiteX4" fmla="*/ 3323825 w 3498113"/>
              <a:gd name="connsiteY4" fmla="*/ 0 h 507302"/>
              <a:gd name="connsiteX0" fmla="*/ 3323825 w 3488588"/>
              <a:gd name="connsiteY0" fmla="*/ 3314 h 510616"/>
              <a:gd name="connsiteX1" fmla="*/ 0 w 3488588"/>
              <a:gd name="connsiteY1" fmla="*/ 488841 h 510616"/>
              <a:gd name="connsiteX2" fmla="*/ 1329499 w 3488588"/>
              <a:gd name="connsiteY2" fmla="*/ 510616 h 510616"/>
              <a:gd name="connsiteX3" fmla="*/ 3488588 w 3488588"/>
              <a:gd name="connsiteY3" fmla="*/ 0 h 510616"/>
              <a:gd name="connsiteX4" fmla="*/ 3323825 w 3488588"/>
              <a:gd name="connsiteY4" fmla="*/ 3314 h 510616"/>
              <a:gd name="connsiteX0" fmla="*/ 3323825 w 3495731"/>
              <a:gd name="connsiteY0" fmla="*/ 0 h 507302"/>
              <a:gd name="connsiteX1" fmla="*/ 0 w 3495731"/>
              <a:gd name="connsiteY1" fmla="*/ 485527 h 507302"/>
              <a:gd name="connsiteX2" fmla="*/ 1329499 w 3495731"/>
              <a:gd name="connsiteY2" fmla="*/ 507302 h 507302"/>
              <a:gd name="connsiteX3" fmla="*/ 3495731 w 3495731"/>
              <a:gd name="connsiteY3" fmla="*/ 10973 h 507302"/>
              <a:gd name="connsiteX4" fmla="*/ 3323825 w 3495731"/>
              <a:gd name="connsiteY4" fmla="*/ 0 h 507302"/>
              <a:gd name="connsiteX0" fmla="*/ 3323825 w 3493349"/>
              <a:gd name="connsiteY0" fmla="*/ 3314 h 510616"/>
              <a:gd name="connsiteX1" fmla="*/ 0 w 3493349"/>
              <a:gd name="connsiteY1" fmla="*/ 488841 h 510616"/>
              <a:gd name="connsiteX2" fmla="*/ 1329499 w 3493349"/>
              <a:gd name="connsiteY2" fmla="*/ 510616 h 510616"/>
              <a:gd name="connsiteX3" fmla="*/ 3493349 w 3493349"/>
              <a:gd name="connsiteY3" fmla="*/ 0 h 510616"/>
              <a:gd name="connsiteX4" fmla="*/ 3323825 w 3493349"/>
              <a:gd name="connsiteY4" fmla="*/ 3314 h 510616"/>
              <a:gd name="connsiteX0" fmla="*/ 3323825 w 3495730"/>
              <a:gd name="connsiteY0" fmla="*/ 0 h 507302"/>
              <a:gd name="connsiteX1" fmla="*/ 0 w 3495730"/>
              <a:gd name="connsiteY1" fmla="*/ 485527 h 507302"/>
              <a:gd name="connsiteX2" fmla="*/ 1329499 w 3495730"/>
              <a:gd name="connsiteY2" fmla="*/ 507302 h 507302"/>
              <a:gd name="connsiteX3" fmla="*/ 3495730 w 3495730"/>
              <a:gd name="connsiteY3" fmla="*/ 3830 h 507302"/>
              <a:gd name="connsiteX4" fmla="*/ 3323825 w 3495730"/>
              <a:gd name="connsiteY4" fmla="*/ 0 h 507302"/>
              <a:gd name="connsiteX0" fmla="*/ 3328835 w 3500740"/>
              <a:gd name="connsiteY0" fmla="*/ 0 h 507302"/>
              <a:gd name="connsiteX1" fmla="*/ 0 w 3500740"/>
              <a:gd name="connsiteY1" fmla="*/ 498053 h 507302"/>
              <a:gd name="connsiteX2" fmla="*/ 1334509 w 3500740"/>
              <a:gd name="connsiteY2" fmla="*/ 507302 h 507302"/>
              <a:gd name="connsiteX3" fmla="*/ 3500740 w 3500740"/>
              <a:gd name="connsiteY3" fmla="*/ 3830 h 507302"/>
              <a:gd name="connsiteX4" fmla="*/ 3328835 w 3500740"/>
              <a:gd name="connsiteY4" fmla="*/ 0 h 507302"/>
              <a:gd name="connsiteX0" fmla="*/ 3321319 w 3493224"/>
              <a:gd name="connsiteY0" fmla="*/ 0 h 507302"/>
              <a:gd name="connsiteX1" fmla="*/ 0 w 3493224"/>
              <a:gd name="connsiteY1" fmla="*/ 490538 h 507302"/>
              <a:gd name="connsiteX2" fmla="*/ 1326993 w 3493224"/>
              <a:gd name="connsiteY2" fmla="*/ 507302 h 507302"/>
              <a:gd name="connsiteX3" fmla="*/ 3493224 w 3493224"/>
              <a:gd name="connsiteY3" fmla="*/ 3830 h 507302"/>
              <a:gd name="connsiteX4" fmla="*/ 3321319 w 3493224"/>
              <a:gd name="connsiteY4" fmla="*/ 0 h 507302"/>
              <a:gd name="connsiteX0" fmla="*/ 3323824 w 3495729"/>
              <a:gd name="connsiteY0" fmla="*/ 0 h 507302"/>
              <a:gd name="connsiteX1" fmla="*/ 0 w 3495729"/>
              <a:gd name="connsiteY1" fmla="*/ 500559 h 507302"/>
              <a:gd name="connsiteX2" fmla="*/ 1329498 w 3495729"/>
              <a:gd name="connsiteY2" fmla="*/ 507302 h 507302"/>
              <a:gd name="connsiteX3" fmla="*/ 3495729 w 3495729"/>
              <a:gd name="connsiteY3" fmla="*/ 3830 h 507302"/>
              <a:gd name="connsiteX4" fmla="*/ 3323824 w 3495729"/>
              <a:gd name="connsiteY4" fmla="*/ 0 h 507302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47713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47713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62285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02566 w 3474471"/>
              <a:gd name="connsiteY0" fmla="*/ 0 h 511042"/>
              <a:gd name="connsiteX1" fmla="*/ 0 w 3474471"/>
              <a:gd name="connsiteY1" fmla="*/ 511042 h 511042"/>
              <a:gd name="connsiteX2" fmla="*/ 1322812 w 3474471"/>
              <a:gd name="connsiteY2" fmla="*/ 507302 h 511042"/>
              <a:gd name="connsiteX3" fmla="*/ 3474471 w 3474471"/>
              <a:gd name="connsiteY3" fmla="*/ 3830 h 511042"/>
              <a:gd name="connsiteX4" fmla="*/ 3302566 w 3474471"/>
              <a:gd name="connsiteY4" fmla="*/ 0 h 511042"/>
              <a:gd name="connsiteX0" fmla="*/ 3314176 w 3486081"/>
              <a:gd name="connsiteY0" fmla="*/ 0 h 507302"/>
              <a:gd name="connsiteX1" fmla="*/ 0 w 3486081"/>
              <a:gd name="connsiteY1" fmla="*/ 501451 h 507302"/>
              <a:gd name="connsiteX2" fmla="*/ 1334422 w 3486081"/>
              <a:gd name="connsiteY2" fmla="*/ 507302 h 507302"/>
              <a:gd name="connsiteX3" fmla="*/ 3486081 w 3486081"/>
              <a:gd name="connsiteY3" fmla="*/ 3830 h 507302"/>
              <a:gd name="connsiteX4" fmla="*/ 3314176 w 3486081"/>
              <a:gd name="connsiteY4" fmla="*/ 0 h 507302"/>
              <a:gd name="connsiteX0" fmla="*/ 3314176 w 3486081"/>
              <a:gd name="connsiteY0" fmla="*/ 0 h 507302"/>
              <a:gd name="connsiteX1" fmla="*/ 0 w 3486081"/>
              <a:gd name="connsiteY1" fmla="*/ 501451 h 507302"/>
              <a:gd name="connsiteX2" fmla="*/ 1000064 w 3486081"/>
              <a:gd name="connsiteY2" fmla="*/ 507302 h 507302"/>
              <a:gd name="connsiteX3" fmla="*/ 3486081 w 3486081"/>
              <a:gd name="connsiteY3" fmla="*/ 3830 h 507302"/>
              <a:gd name="connsiteX4" fmla="*/ 3314176 w 3486081"/>
              <a:gd name="connsiteY4" fmla="*/ 0 h 507302"/>
              <a:gd name="connsiteX0" fmla="*/ 3309532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09532 w 3481437"/>
              <a:gd name="connsiteY4" fmla="*/ 0 h 507302"/>
              <a:gd name="connsiteX0" fmla="*/ 3355970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55970 w 3481437"/>
              <a:gd name="connsiteY4" fmla="*/ 0 h 507302"/>
              <a:gd name="connsiteX0" fmla="*/ 3355970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55970 w 3481437"/>
              <a:gd name="connsiteY4" fmla="*/ 0 h 50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1437" h="507302">
                <a:moveTo>
                  <a:pt x="3355970" y="0"/>
                </a:moveTo>
                <a:lnTo>
                  <a:pt x="0" y="504648"/>
                </a:lnTo>
                <a:lnTo>
                  <a:pt x="995420" y="507302"/>
                </a:lnTo>
                <a:lnTo>
                  <a:pt x="3481437" y="3830"/>
                </a:lnTo>
                <a:lnTo>
                  <a:pt x="335597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DAB868E-AAF9-4D1D-B266-0388D794D178}"/>
              </a:ext>
            </a:extLst>
          </p:cNvPr>
          <p:cNvSpPr/>
          <p:nvPr/>
        </p:nvSpPr>
        <p:spPr>
          <a:xfrm>
            <a:off x="3165232" y="4572358"/>
            <a:ext cx="2793196" cy="519462"/>
          </a:xfrm>
          <a:custGeom>
            <a:avLst/>
            <a:gdLst>
              <a:gd name="connsiteX0" fmla="*/ 1956816 w 2125066"/>
              <a:gd name="connsiteY0" fmla="*/ 0 h 501091"/>
              <a:gd name="connsiteX1" fmla="*/ 0 w 2125066"/>
              <a:gd name="connsiteY1" fmla="*/ 497433 h 501091"/>
              <a:gd name="connsiteX2" fmla="*/ 1331367 w 2125066"/>
              <a:gd name="connsiteY2" fmla="*/ 501091 h 501091"/>
              <a:gd name="connsiteX3" fmla="*/ 2125066 w 2125066"/>
              <a:gd name="connsiteY3" fmla="*/ 3657 h 501091"/>
              <a:gd name="connsiteX4" fmla="*/ 1956816 w 2125066"/>
              <a:gd name="connsiteY4" fmla="*/ 0 h 501091"/>
              <a:gd name="connsiteX0" fmla="*/ 1949672 w 2125066"/>
              <a:gd name="connsiteY0" fmla="*/ 0 h 501091"/>
              <a:gd name="connsiteX1" fmla="*/ 0 w 2125066"/>
              <a:gd name="connsiteY1" fmla="*/ 497433 h 501091"/>
              <a:gd name="connsiteX2" fmla="*/ 1331367 w 2125066"/>
              <a:gd name="connsiteY2" fmla="*/ 501091 h 501091"/>
              <a:gd name="connsiteX3" fmla="*/ 2125066 w 2125066"/>
              <a:gd name="connsiteY3" fmla="*/ 3657 h 501091"/>
              <a:gd name="connsiteX4" fmla="*/ 1949672 w 2125066"/>
              <a:gd name="connsiteY4" fmla="*/ 0 h 501091"/>
              <a:gd name="connsiteX0" fmla="*/ 1949672 w 2125066"/>
              <a:gd name="connsiteY0" fmla="*/ 3487 h 504578"/>
              <a:gd name="connsiteX1" fmla="*/ 0 w 2125066"/>
              <a:gd name="connsiteY1" fmla="*/ 500920 h 504578"/>
              <a:gd name="connsiteX2" fmla="*/ 1331367 w 2125066"/>
              <a:gd name="connsiteY2" fmla="*/ 504578 h 504578"/>
              <a:gd name="connsiteX3" fmla="*/ 2125066 w 2125066"/>
              <a:gd name="connsiteY3" fmla="*/ 0 h 504578"/>
              <a:gd name="connsiteX4" fmla="*/ 1949672 w 2125066"/>
              <a:gd name="connsiteY4" fmla="*/ 3487 h 504578"/>
              <a:gd name="connsiteX0" fmla="*/ 1949672 w 2120303"/>
              <a:gd name="connsiteY0" fmla="*/ 0 h 501091"/>
              <a:gd name="connsiteX1" fmla="*/ 0 w 2120303"/>
              <a:gd name="connsiteY1" fmla="*/ 497433 h 501091"/>
              <a:gd name="connsiteX2" fmla="*/ 1331367 w 2120303"/>
              <a:gd name="connsiteY2" fmla="*/ 501091 h 501091"/>
              <a:gd name="connsiteX3" fmla="*/ 2120303 w 2120303"/>
              <a:gd name="connsiteY3" fmla="*/ 1276 h 501091"/>
              <a:gd name="connsiteX4" fmla="*/ 1949672 w 2120303"/>
              <a:gd name="connsiteY4" fmla="*/ 0 h 501091"/>
              <a:gd name="connsiteX0" fmla="*/ 1949672 w 2120303"/>
              <a:gd name="connsiteY0" fmla="*/ 0 h 503473"/>
              <a:gd name="connsiteX1" fmla="*/ 0 w 2120303"/>
              <a:gd name="connsiteY1" fmla="*/ 497433 h 503473"/>
              <a:gd name="connsiteX2" fmla="*/ 1343273 w 2120303"/>
              <a:gd name="connsiteY2" fmla="*/ 503473 h 503473"/>
              <a:gd name="connsiteX3" fmla="*/ 2120303 w 2120303"/>
              <a:gd name="connsiteY3" fmla="*/ 1276 h 503473"/>
              <a:gd name="connsiteX4" fmla="*/ 1949672 w 2120303"/>
              <a:gd name="connsiteY4" fmla="*/ 0 h 503473"/>
              <a:gd name="connsiteX0" fmla="*/ 1961578 w 2132209"/>
              <a:gd name="connsiteY0" fmla="*/ 0 h 506958"/>
              <a:gd name="connsiteX1" fmla="*/ 0 w 2132209"/>
              <a:gd name="connsiteY1" fmla="*/ 506958 h 506958"/>
              <a:gd name="connsiteX2" fmla="*/ 1355179 w 2132209"/>
              <a:gd name="connsiteY2" fmla="*/ 503473 h 506958"/>
              <a:gd name="connsiteX3" fmla="*/ 2132209 w 2132209"/>
              <a:gd name="connsiteY3" fmla="*/ 1276 h 506958"/>
              <a:gd name="connsiteX4" fmla="*/ 1961578 w 2132209"/>
              <a:gd name="connsiteY4" fmla="*/ 0 h 506958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48035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31366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43272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32209"/>
              <a:gd name="connsiteY0" fmla="*/ 0 h 503473"/>
              <a:gd name="connsiteX1" fmla="*/ 0 w 2132209"/>
              <a:gd name="connsiteY1" fmla="*/ 495051 h 503473"/>
              <a:gd name="connsiteX2" fmla="*/ 1343272 w 2132209"/>
              <a:gd name="connsiteY2" fmla="*/ 503473 h 503473"/>
              <a:gd name="connsiteX3" fmla="*/ 2132209 w 2132209"/>
              <a:gd name="connsiteY3" fmla="*/ 6039 h 503473"/>
              <a:gd name="connsiteX4" fmla="*/ 1954434 w 2132209"/>
              <a:gd name="connsiteY4" fmla="*/ 0 h 503473"/>
              <a:gd name="connsiteX0" fmla="*/ 1966960 w 2144735"/>
              <a:gd name="connsiteY0" fmla="*/ 0 h 505072"/>
              <a:gd name="connsiteX1" fmla="*/ 0 w 2144735"/>
              <a:gd name="connsiteY1" fmla="*/ 505072 h 505072"/>
              <a:gd name="connsiteX2" fmla="*/ 1355798 w 2144735"/>
              <a:gd name="connsiteY2" fmla="*/ 503473 h 505072"/>
              <a:gd name="connsiteX3" fmla="*/ 2144735 w 2144735"/>
              <a:gd name="connsiteY3" fmla="*/ 6039 h 505072"/>
              <a:gd name="connsiteX4" fmla="*/ 1966960 w 2144735"/>
              <a:gd name="connsiteY4" fmla="*/ 0 h 505072"/>
              <a:gd name="connsiteX0" fmla="*/ 1956939 w 2134714"/>
              <a:gd name="connsiteY0" fmla="*/ 0 h 503473"/>
              <a:gd name="connsiteX1" fmla="*/ 0 w 2134714"/>
              <a:gd name="connsiteY1" fmla="*/ 497557 h 503473"/>
              <a:gd name="connsiteX2" fmla="*/ 1345777 w 2134714"/>
              <a:gd name="connsiteY2" fmla="*/ 503473 h 503473"/>
              <a:gd name="connsiteX3" fmla="*/ 2134714 w 2134714"/>
              <a:gd name="connsiteY3" fmla="*/ 6039 h 503473"/>
              <a:gd name="connsiteX4" fmla="*/ 1956939 w 2134714"/>
              <a:gd name="connsiteY4" fmla="*/ 0 h 503473"/>
              <a:gd name="connsiteX0" fmla="*/ 1956939 w 2134714"/>
              <a:gd name="connsiteY0" fmla="*/ 0 h 499830"/>
              <a:gd name="connsiteX1" fmla="*/ 0 w 2134714"/>
              <a:gd name="connsiteY1" fmla="*/ 497557 h 499830"/>
              <a:gd name="connsiteX2" fmla="*/ 1367635 w 2134714"/>
              <a:gd name="connsiteY2" fmla="*/ 499830 h 499830"/>
              <a:gd name="connsiteX3" fmla="*/ 2134714 w 2134714"/>
              <a:gd name="connsiteY3" fmla="*/ 6039 h 499830"/>
              <a:gd name="connsiteX4" fmla="*/ 1956939 w 2134714"/>
              <a:gd name="connsiteY4" fmla="*/ 0 h 499830"/>
              <a:gd name="connsiteX0" fmla="*/ 1956939 w 2134714"/>
              <a:gd name="connsiteY0" fmla="*/ 4890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4890 h 504720"/>
              <a:gd name="connsiteX0" fmla="*/ 1956939 w 2134714"/>
              <a:gd name="connsiteY0" fmla="*/ 1247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1247 h 504720"/>
              <a:gd name="connsiteX0" fmla="*/ 1956939 w 2134714"/>
              <a:gd name="connsiteY0" fmla="*/ 1247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1247 h 504720"/>
              <a:gd name="connsiteX0" fmla="*/ 1975155 w 2152930"/>
              <a:gd name="connsiteY0" fmla="*/ 1247 h 504720"/>
              <a:gd name="connsiteX1" fmla="*/ 0 w 2152930"/>
              <a:gd name="connsiteY1" fmla="*/ 502447 h 504720"/>
              <a:gd name="connsiteX2" fmla="*/ 1385851 w 2152930"/>
              <a:gd name="connsiteY2" fmla="*/ 504720 h 504720"/>
              <a:gd name="connsiteX3" fmla="*/ 2152930 w 2152930"/>
              <a:gd name="connsiteY3" fmla="*/ 0 h 504720"/>
              <a:gd name="connsiteX4" fmla="*/ 1975155 w 2152930"/>
              <a:gd name="connsiteY4" fmla="*/ 1247 h 504720"/>
              <a:gd name="connsiteX0" fmla="*/ 1975155 w 2152930"/>
              <a:gd name="connsiteY0" fmla="*/ 1247 h 513376"/>
              <a:gd name="connsiteX1" fmla="*/ 0 w 2152930"/>
              <a:gd name="connsiteY1" fmla="*/ 513376 h 513376"/>
              <a:gd name="connsiteX2" fmla="*/ 1385851 w 2152930"/>
              <a:gd name="connsiteY2" fmla="*/ 504720 h 513376"/>
              <a:gd name="connsiteX3" fmla="*/ 2152930 w 2152930"/>
              <a:gd name="connsiteY3" fmla="*/ 0 h 513376"/>
              <a:gd name="connsiteX4" fmla="*/ 1975155 w 2152930"/>
              <a:gd name="connsiteY4" fmla="*/ 1247 h 513376"/>
              <a:gd name="connsiteX0" fmla="*/ 1971512 w 2149287"/>
              <a:gd name="connsiteY0" fmla="*/ 1247 h 509733"/>
              <a:gd name="connsiteX1" fmla="*/ 0 w 2149287"/>
              <a:gd name="connsiteY1" fmla="*/ 509733 h 509733"/>
              <a:gd name="connsiteX2" fmla="*/ 1382208 w 2149287"/>
              <a:gd name="connsiteY2" fmla="*/ 504720 h 509733"/>
              <a:gd name="connsiteX3" fmla="*/ 2149287 w 2149287"/>
              <a:gd name="connsiteY3" fmla="*/ 0 h 509733"/>
              <a:gd name="connsiteX4" fmla="*/ 1971512 w 2149287"/>
              <a:gd name="connsiteY4" fmla="*/ 1247 h 509733"/>
              <a:gd name="connsiteX0" fmla="*/ 1971512 w 2149287"/>
              <a:gd name="connsiteY0" fmla="*/ 1247 h 512006"/>
              <a:gd name="connsiteX1" fmla="*/ 0 w 2149287"/>
              <a:gd name="connsiteY1" fmla="*/ 509733 h 512006"/>
              <a:gd name="connsiteX2" fmla="*/ 1378565 w 2149287"/>
              <a:gd name="connsiteY2" fmla="*/ 512006 h 512006"/>
              <a:gd name="connsiteX3" fmla="*/ 2149287 w 2149287"/>
              <a:gd name="connsiteY3" fmla="*/ 0 h 512006"/>
              <a:gd name="connsiteX4" fmla="*/ 1971512 w 2149287"/>
              <a:gd name="connsiteY4" fmla="*/ 1247 h 512006"/>
              <a:gd name="connsiteX0" fmla="*/ 1967869 w 2145644"/>
              <a:gd name="connsiteY0" fmla="*/ 1247 h 512006"/>
              <a:gd name="connsiteX1" fmla="*/ 0 w 2145644"/>
              <a:gd name="connsiteY1" fmla="*/ 509733 h 512006"/>
              <a:gd name="connsiteX2" fmla="*/ 1374922 w 2145644"/>
              <a:gd name="connsiteY2" fmla="*/ 512006 h 512006"/>
              <a:gd name="connsiteX3" fmla="*/ 2145644 w 2145644"/>
              <a:gd name="connsiteY3" fmla="*/ 0 h 512006"/>
              <a:gd name="connsiteX4" fmla="*/ 1967869 w 2145644"/>
              <a:gd name="connsiteY4" fmla="*/ 1247 h 512006"/>
              <a:gd name="connsiteX0" fmla="*/ 1943449 w 2121224"/>
              <a:gd name="connsiteY0" fmla="*/ 1247 h 512006"/>
              <a:gd name="connsiteX1" fmla="*/ 0 w 2121224"/>
              <a:gd name="connsiteY1" fmla="*/ 503338 h 512006"/>
              <a:gd name="connsiteX2" fmla="*/ 1350502 w 2121224"/>
              <a:gd name="connsiteY2" fmla="*/ 512006 h 512006"/>
              <a:gd name="connsiteX3" fmla="*/ 2121224 w 2121224"/>
              <a:gd name="connsiteY3" fmla="*/ 0 h 512006"/>
              <a:gd name="connsiteX4" fmla="*/ 1943449 w 2121224"/>
              <a:gd name="connsiteY4" fmla="*/ 1247 h 512006"/>
              <a:gd name="connsiteX0" fmla="*/ 1950774 w 2128549"/>
              <a:gd name="connsiteY0" fmla="*/ 1247 h 512006"/>
              <a:gd name="connsiteX1" fmla="*/ 0 w 2128549"/>
              <a:gd name="connsiteY1" fmla="*/ 503338 h 512006"/>
              <a:gd name="connsiteX2" fmla="*/ 1357827 w 2128549"/>
              <a:gd name="connsiteY2" fmla="*/ 512006 h 512006"/>
              <a:gd name="connsiteX3" fmla="*/ 2128549 w 2128549"/>
              <a:gd name="connsiteY3" fmla="*/ 0 h 512006"/>
              <a:gd name="connsiteX4" fmla="*/ 1950774 w 2128549"/>
              <a:gd name="connsiteY4" fmla="*/ 1247 h 512006"/>
              <a:gd name="connsiteX0" fmla="*/ 1950774 w 2128549"/>
              <a:gd name="connsiteY0" fmla="*/ 1247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1950774 w 2128549"/>
              <a:gd name="connsiteY4" fmla="*/ 1247 h 518400"/>
              <a:gd name="connsiteX0" fmla="*/ 1994729 w 2128549"/>
              <a:gd name="connsiteY0" fmla="*/ 1247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1994729 w 2128549"/>
              <a:gd name="connsiteY4" fmla="*/ 1247 h 518400"/>
              <a:gd name="connsiteX0" fmla="*/ 2002055 w 2128549"/>
              <a:gd name="connsiteY0" fmla="*/ 7641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2002055 w 2128549"/>
              <a:gd name="connsiteY4" fmla="*/ 7641 h 518400"/>
              <a:gd name="connsiteX0" fmla="*/ 2002055 w 2128549"/>
              <a:gd name="connsiteY0" fmla="*/ 10838 h 521597"/>
              <a:gd name="connsiteX1" fmla="*/ 0 w 2128549"/>
              <a:gd name="connsiteY1" fmla="*/ 506535 h 521597"/>
              <a:gd name="connsiteX2" fmla="*/ 1050139 w 2128549"/>
              <a:gd name="connsiteY2" fmla="*/ 521597 h 521597"/>
              <a:gd name="connsiteX3" fmla="*/ 2128549 w 2128549"/>
              <a:gd name="connsiteY3" fmla="*/ 0 h 521597"/>
              <a:gd name="connsiteX4" fmla="*/ 2002055 w 2128549"/>
              <a:gd name="connsiteY4" fmla="*/ 10838 h 521597"/>
              <a:gd name="connsiteX0" fmla="*/ 2002055 w 2128549"/>
              <a:gd name="connsiteY0" fmla="*/ 10838 h 521597"/>
              <a:gd name="connsiteX1" fmla="*/ 0 w 2128549"/>
              <a:gd name="connsiteY1" fmla="*/ 506535 h 521597"/>
              <a:gd name="connsiteX2" fmla="*/ 1050139 w 2128549"/>
              <a:gd name="connsiteY2" fmla="*/ 521597 h 521597"/>
              <a:gd name="connsiteX3" fmla="*/ 2128549 w 2128549"/>
              <a:gd name="connsiteY3" fmla="*/ 0 h 521597"/>
              <a:gd name="connsiteX4" fmla="*/ 2002055 w 2128549"/>
              <a:gd name="connsiteY4" fmla="*/ 10838 h 521597"/>
              <a:gd name="connsiteX0" fmla="*/ 2002055 w 2128549"/>
              <a:gd name="connsiteY0" fmla="*/ 11320 h 522079"/>
              <a:gd name="connsiteX1" fmla="*/ 0 w 2128549"/>
              <a:gd name="connsiteY1" fmla="*/ 507017 h 522079"/>
              <a:gd name="connsiteX2" fmla="*/ 1050139 w 2128549"/>
              <a:gd name="connsiteY2" fmla="*/ 522079 h 522079"/>
              <a:gd name="connsiteX3" fmla="*/ 2128549 w 2128549"/>
              <a:gd name="connsiteY3" fmla="*/ 482 h 522079"/>
              <a:gd name="connsiteX4" fmla="*/ 2002055 w 2128549"/>
              <a:gd name="connsiteY4" fmla="*/ 11320 h 522079"/>
              <a:gd name="connsiteX0" fmla="*/ 1999613 w 2128549"/>
              <a:gd name="connsiteY0" fmla="*/ 5430 h 522584"/>
              <a:gd name="connsiteX1" fmla="*/ 0 w 2128549"/>
              <a:gd name="connsiteY1" fmla="*/ 507522 h 522584"/>
              <a:gd name="connsiteX2" fmla="*/ 1050139 w 2128549"/>
              <a:gd name="connsiteY2" fmla="*/ 522584 h 522584"/>
              <a:gd name="connsiteX3" fmla="*/ 2128549 w 2128549"/>
              <a:gd name="connsiteY3" fmla="*/ 987 h 522584"/>
              <a:gd name="connsiteX4" fmla="*/ 1999613 w 2128549"/>
              <a:gd name="connsiteY4" fmla="*/ 5430 h 522584"/>
              <a:gd name="connsiteX0" fmla="*/ 1999613 w 2128549"/>
              <a:gd name="connsiteY0" fmla="*/ 5109 h 522263"/>
              <a:gd name="connsiteX1" fmla="*/ 0 w 2128549"/>
              <a:gd name="connsiteY1" fmla="*/ 507201 h 522263"/>
              <a:gd name="connsiteX2" fmla="*/ 1050139 w 2128549"/>
              <a:gd name="connsiteY2" fmla="*/ 522263 h 522263"/>
              <a:gd name="connsiteX3" fmla="*/ 2128549 w 2128549"/>
              <a:gd name="connsiteY3" fmla="*/ 666 h 522263"/>
              <a:gd name="connsiteX4" fmla="*/ 1999613 w 2128549"/>
              <a:gd name="connsiteY4" fmla="*/ 5109 h 522263"/>
              <a:gd name="connsiteX0" fmla="*/ 1999613 w 2133399"/>
              <a:gd name="connsiteY0" fmla="*/ 2308 h 519462"/>
              <a:gd name="connsiteX1" fmla="*/ 0 w 2133399"/>
              <a:gd name="connsiteY1" fmla="*/ 504400 h 519462"/>
              <a:gd name="connsiteX2" fmla="*/ 1050139 w 2133399"/>
              <a:gd name="connsiteY2" fmla="*/ 519462 h 519462"/>
              <a:gd name="connsiteX3" fmla="*/ 2133399 w 2133399"/>
              <a:gd name="connsiteY3" fmla="*/ 1040 h 519462"/>
              <a:gd name="connsiteX4" fmla="*/ 1999613 w 2133399"/>
              <a:gd name="connsiteY4" fmla="*/ 2308 h 51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399" h="519462">
                <a:moveTo>
                  <a:pt x="1999613" y="2308"/>
                </a:moveTo>
                <a:lnTo>
                  <a:pt x="0" y="504400"/>
                </a:lnTo>
                <a:lnTo>
                  <a:pt x="1050139" y="519462"/>
                </a:lnTo>
                <a:lnTo>
                  <a:pt x="2133399" y="1040"/>
                </a:lnTo>
                <a:cubicBezTo>
                  <a:pt x="2071698" y="-1742"/>
                  <a:pt x="2039336" y="1892"/>
                  <a:pt x="1999613" y="230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691E3939-43EF-4BA5-9AE6-9F92F00786B9}"/>
              </a:ext>
            </a:extLst>
          </p:cNvPr>
          <p:cNvSpPr/>
          <p:nvPr/>
        </p:nvSpPr>
        <p:spPr>
          <a:xfrm>
            <a:off x="5404774" y="4577035"/>
            <a:ext cx="1378755" cy="504749"/>
          </a:xfrm>
          <a:custGeom>
            <a:avLst/>
            <a:gdLst>
              <a:gd name="connsiteX0" fmla="*/ 585216 w 1338682"/>
              <a:gd name="connsiteY0" fmla="*/ 3658 h 504749"/>
              <a:gd name="connsiteX1" fmla="*/ 0 w 1338682"/>
              <a:gd name="connsiteY1" fmla="*/ 501091 h 504749"/>
              <a:gd name="connsiteX2" fmla="*/ 1338682 w 1338682"/>
              <a:gd name="connsiteY2" fmla="*/ 504749 h 504749"/>
              <a:gd name="connsiteX3" fmla="*/ 746150 w 1338682"/>
              <a:gd name="connsiteY3" fmla="*/ 0 h 504749"/>
              <a:gd name="connsiteX4" fmla="*/ 585216 w 1338682"/>
              <a:gd name="connsiteY4" fmla="*/ 3658 h 504749"/>
              <a:gd name="connsiteX0" fmla="*/ 585216 w 1338682"/>
              <a:gd name="connsiteY0" fmla="*/ 15 h 504749"/>
              <a:gd name="connsiteX1" fmla="*/ 0 w 1338682"/>
              <a:gd name="connsiteY1" fmla="*/ 501091 h 504749"/>
              <a:gd name="connsiteX2" fmla="*/ 1338682 w 1338682"/>
              <a:gd name="connsiteY2" fmla="*/ 504749 h 504749"/>
              <a:gd name="connsiteX3" fmla="*/ 746150 w 1338682"/>
              <a:gd name="connsiteY3" fmla="*/ 0 h 504749"/>
              <a:gd name="connsiteX4" fmla="*/ 585216 w 1338682"/>
              <a:gd name="connsiteY4" fmla="*/ 15 h 504749"/>
              <a:gd name="connsiteX0" fmla="*/ 585216 w 1360540"/>
              <a:gd name="connsiteY0" fmla="*/ 15 h 504749"/>
              <a:gd name="connsiteX1" fmla="*/ 0 w 1360540"/>
              <a:gd name="connsiteY1" fmla="*/ 501091 h 504749"/>
              <a:gd name="connsiteX2" fmla="*/ 1360540 w 1360540"/>
              <a:gd name="connsiteY2" fmla="*/ 504749 h 504749"/>
              <a:gd name="connsiteX3" fmla="*/ 746150 w 1360540"/>
              <a:gd name="connsiteY3" fmla="*/ 0 h 504749"/>
              <a:gd name="connsiteX4" fmla="*/ 585216 w 1360540"/>
              <a:gd name="connsiteY4" fmla="*/ 15 h 504749"/>
              <a:gd name="connsiteX0" fmla="*/ 592502 w 1367826"/>
              <a:gd name="connsiteY0" fmla="*/ 15 h 504749"/>
              <a:gd name="connsiteX1" fmla="*/ 0 w 1367826"/>
              <a:gd name="connsiteY1" fmla="*/ 501091 h 504749"/>
              <a:gd name="connsiteX2" fmla="*/ 1367826 w 1367826"/>
              <a:gd name="connsiteY2" fmla="*/ 504749 h 504749"/>
              <a:gd name="connsiteX3" fmla="*/ 753436 w 1367826"/>
              <a:gd name="connsiteY3" fmla="*/ 0 h 504749"/>
              <a:gd name="connsiteX4" fmla="*/ 592502 w 1367826"/>
              <a:gd name="connsiteY4" fmla="*/ 15 h 504749"/>
              <a:gd name="connsiteX0" fmla="*/ 599788 w 1375112"/>
              <a:gd name="connsiteY0" fmla="*/ 15 h 504749"/>
              <a:gd name="connsiteX1" fmla="*/ 0 w 1375112"/>
              <a:gd name="connsiteY1" fmla="*/ 504734 h 504749"/>
              <a:gd name="connsiteX2" fmla="*/ 1375112 w 1375112"/>
              <a:gd name="connsiteY2" fmla="*/ 504749 h 504749"/>
              <a:gd name="connsiteX3" fmla="*/ 760722 w 1375112"/>
              <a:gd name="connsiteY3" fmla="*/ 0 h 504749"/>
              <a:gd name="connsiteX4" fmla="*/ 599788 w 1375112"/>
              <a:gd name="connsiteY4" fmla="*/ 15 h 504749"/>
              <a:gd name="connsiteX0" fmla="*/ 599788 w 1378755"/>
              <a:gd name="connsiteY0" fmla="*/ 15 h 504749"/>
              <a:gd name="connsiteX1" fmla="*/ 0 w 1378755"/>
              <a:gd name="connsiteY1" fmla="*/ 504734 h 504749"/>
              <a:gd name="connsiteX2" fmla="*/ 1378755 w 1378755"/>
              <a:gd name="connsiteY2" fmla="*/ 504749 h 504749"/>
              <a:gd name="connsiteX3" fmla="*/ 760722 w 1378755"/>
              <a:gd name="connsiteY3" fmla="*/ 0 h 504749"/>
              <a:gd name="connsiteX4" fmla="*/ 599788 w 1378755"/>
              <a:gd name="connsiteY4" fmla="*/ 15 h 50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755" h="504749">
                <a:moveTo>
                  <a:pt x="599788" y="15"/>
                </a:moveTo>
                <a:lnTo>
                  <a:pt x="0" y="504734"/>
                </a:lnTo>
                <a:lnTo>
                  <a:pt x="1378755" y="504749"/>
                </a:lnTo>
                <a:lnTo>
                  <a:pt x="760722" y="0"/>
                </a:lnTo>
                <a:lnTo>
                  <a:pt x="599788" y="15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8E86DAD-2843-4DBA-A1C7-17003C63E335}"/>
              </a:ext>
            </a:extLst>
          </p:cNvPr>
          <p:cNvSpPr/>
          <p:nvPr/>
        </p:nvSpPr>
        <p:spPr>
          <a:xfrm>
            <a:off x="6225432" y="4576209"/>
            <a:ext cx="2793196" cy="502399"/>
          </a:xfrm>
          <a:custGeom>
            <a:avLst/>
            <a:gdLst>
              <a:gd name="connsiteX0" fmla="*/ 0 w 2154326"/>
              <a:gd name="connsiteY0" fmla="*/ 7315 h 530352"/>
              <a:gd name="connsiteX1" fmla="*/ 797356 w 2154326"/>
              <a:gd name="connsiteY1" fmla="*/ 523036 h 530352"/>
              <a:gd name="connsiteX2" fmla="*/ 2154326 w 2154326"/>
              <a:gd name="connsiteY2" fmla="*/ 530352 h 530352"/>
              <a:gd name="connsiteX3" fmla="*/ 160934 w 2154326"/>
              <a:gd name="connsiteY3" fmla="*/ 0 h 530352"/>
              <a:gd name="connsiteX4" fmla="*/ 0 w 2154326"/>
              <a:gd name="connsiteY4" fmla="*/ 7315 h 530352"/>
              <a:gd name="connsiteX0" fmla="*/ 0 w 2151945"/>
              <a:gd name="connsiteY0" fmla="*/ 16840 h 530352"/>
              <a:gd name="connsiteX1" fmla="*/ 794975 w 2151945"/>
              <a:gd name="connsiteY1" fmla="*/ 523036 h 530352"/>
              <a:gd name="connsiteX2" fmla="*/ 2151945 w 2151945"/>
              <a:gd name="connsiteY2" fmla="*/ 530352 h 530352"/>
              <a:gd name="connsiteX3" fmla="*/ 158553 w 2151945"/>
              <a:gd name="connsiteY3" fmla="*/ 0 h 530352"/>
              <a:gd name="connsiteX4" fmla="*/ 0 w 2151945"/>
              <a:gd name="connsiteY4" fmla="*/ 16840 h 530352"/>
              <a:gd name="connsiteX0" fmla="*/ 0 w 2151945"/>
              <a:gd name="connsiteY0" fmla="*/ 7315 h 520827"/>
              <a:gd name="connsiteX1" fmla="*/ 794975 w 2151945"/>
              <a:gd name="connsiteY1" fmla="*/ 513511 h 520827"/>
              <a:gd name="connsiteX2" fmla="*/ 2151945 w 2151945"/>
              <a:gd name="connsiteY2" fmla="*/ 520827 h 520827"/>
              <a:gd name="connsiteX3" fmla="*/ 172840 w 2151945"/>
              <a:gd name="connsiteY3" fmla="*/ 0 h 520827"/>
              <a:gd name="connsiteX4" fmla="*/ 0 w 2151945"/>
              <a:gd name="connsiteY4" fmla="*/ 7315 h 520827"/>
              <a:gd name="connsiteX0" fmla="*/ 0 w 2151945"/>
              <a:gd name="connsiteY0" fmla="*/ 0 h 513512"/>
              <a:gd name="connsiteX1" fmla="*/ 794975 w 2151945"/>
              <a:gd name="connsiteY1" fmla="*/ 506196 h 513512"/>
              <a:gd name="connsiteX2" fmla="*/ 2151945 w 2151945"/>
              <a:gd name="connsiteY2" fmla="*/ 513512 h 513512"/>
              <a:gd name="connsiteX3" fmla="*/ 184746 w 2151945"/>
              <a:gd name="connsiteY3" fmla="*/ 6972 h 513512"/>
              <a:gd name="connsiteX4" fmla="*/ 0 w 2151945"/>
              <a:gd name="connsiteY4" fmla="*/ 0 h 513512"/>
              <a:gd name="connsiteX0" fmla="*/ 0 w 2151945"/>
              <a:gd name="connsiteY0" fmla="*/ 2553 h 516065"/>
              <a:gd name="connsiteX1" fmla="*/ 794975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51945"/>
              <a:gd name="connsiteY0" fmla="*/ 2553 h 516065"/>
              <a:gd name="connsiteX1" fmla="*/ 785450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51945"/>
              <a:gd name="connsiteY0" fmla="*/ 2553 h 516065"/>
              <a:gd name="connsiteX1" fmla="*/ 775925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89871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40817"/>
              <a:gd name="connsiteY0" fmla="*/ 2553 h 508749"/>
              <a:gd name="connsiteX1" fmla="*/ 775925 w 2140817"/>
              <a:gd name="connsiteY1" fmla="*/ 508749 h 508749"/>
              <a:gd name="connsiteX2" fmla="*/ 2135276 w 2140817"/>
              <a:gd name="connsiteY2" fmla="*/ 489871 h 508749"/>
              <a:gd name="connsiteX3" fmla="*/ 2140039 w 2140817"/>
              <a:gd name="connsiteY3" fmla="*/ 494595 h 508749"/>
              <a:gd name="connsiteX4" fmla="*/ 170458 w 2140817"/>
              <a:gd name="connsiteY4" fmla="*/ 0 h 508749"/>
              <a:gd name="connsiteX5" fmla="*/ 0 w 2140817"/>
              <a:gd name="connsiteY5" fmla="*/ 2553 h 508749"/>
              <a:gd name="connsiteX0" fmla="*/ 0 w 2145393"/>
              <a:gd name="connsiteY0" fmla="*/ 2553 h 511338"/>
              <a:gd name="connsiteX1" fmla="*/ 775925 w 2145393"/>
              <a:gd name="connsiteY1" fmla="*/ 508749 h 511338"/>
              <a:gd name="connsiteX2" fmla="*/ 2135276 w 2145393"/>
              <a:gd name="connsiteY2" fmla="*/ 489871 h 511338"/>
              <a:gd name="connsiteX3" fmla="*/ 2144802 w 2145393"/>
              <a:gd name="connsiteY3" fmla="*/ 511264 h 511338"/>
              <a:gd name="connsiteX4" fmla="*/ 170458 w 2145393"/>
              <a:gd name="connsiteY4" fmla="*/ 0 h 511338"/>
              <a:gd name="connsiteX5" fmla="*/ 0 w 2145393"/>
              <a:gd name="connsiteY5" fmla="*/ 2553 h 511338"/>
              <a:gd name="connsiteX0" fmla="*/ 0 w 2145393"/>
              <a:gd name="connsiteY0" fmla="*/ 2553 h 511338"/>
              <a:gd name="connsiteX1" fmla="*/ 775925 w 2145393"/>
              <a:gd name="connsiteY1" fmla="*/ 508749 h 511338"/>
              <a:gd name="connsiteX2" fmla="*/ 2135276 w 2145393"/>
              <a:gd name="connsiteY2" fmla="*/ 489871 h 511338"/>
              <a:gd name="connsiteX3" fmla="*/ 2144802 w 2145393"/>
              <a:gd name="connsiteY3" fmla="*/ 511264 h 511338"/>
              <a:gd name="connsiteX4" fmla="*/ 170458 w 2145393"/>
              <a:gd name="connsiteY4" fmla="*/ 0 h 511338"/>
              <a:gd name="connsiteX5" fmla="*/ 0 w 2145393"/>
              <a:gd name="connsiteY5" fmla="*/ 2553 h 511338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89871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99396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30513"/>
              <a:gd name="connsiteY0" fmla="*/ 2553 h 508749"/>
              <a:gd name="connsiteX1" fmla="*/ 775925 w 2130513"/>
              <a:gd name="connsiteY1" fmla="*/ 508749 h 508749"/>
              <a:gd name="connsiteX2" fmla="*/ 2130513 w 2130513"/>
              <a:gd name="connsiteY2" fmla="*/ 489871 h 508749"/>
              <a:gd name="connsiteX3" fmla="*/ 170458 w 2130513"/>
              <a:gd name="connsiteY3" fmla="*/ 0 h 508749"/>
              <a:gd name="connsiteX4" fmla="*/ 0 w 2130513"/>
              <a:gd name="connsiteY4" fmla="*/ 2553 h 508749"/>
              <a:gd name="connsiteX0" fmla="*/ 0 w 2130513"/>
              <a:gd name="connsiteY0" fmla="*/ 2553 h 508749"/>
              <a:gd name="connsiteX1" fmla="*/ 799737 w 2130513"/>
              <a:gd name="connsiteY1" fmla="*/ 508749 h 508749"/>
              <a:gd name="connsiteX2" fmla="*/ 2130513 w 2130513"/>
              <a:gd name="connsiteY2" fmla="*/ 489871 h 508749"/>
              <a:gd name="connsiteX3" fmla="*/ 170458 w 2130513"/>
              <a:gd name="connsiteY3" fmla="*/ 0 h 508749"/>
              <a:gd name="connsiteX4" fmla="*/ 0 w 2130513"/>
              <a:gd name="connsiteY4" fmla="*/ 2553 h 508749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40038"/>
              <a:gd name="connsiteY0" fmla="*/ 2553 h 511131"/>
              <a:gd name="connsiteX1" fmla="*/ 778306 w 2140038"/>
              <a:gd name="connsiteY1" fmla="*/ 511131 h 511131"/>
              <a:gd name="connsiteX2" fmla="*/ 2140038 w 2140038"/>
              <a:gd name="connsiteY2" fmla="*/ 499396 h 511131"/>
              <a:gd name="connsiteX3" fmla="*/ 170458 w 2140038"/>
              <a:gd name="connsiteY3" fmla="*/ 0 h 511131"/>
              <a:gd name="connsiteX4" fmla="*/ 0 w 2140038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01606"/>
              <a:gd name="connsiteX1" fmla="*/ 768781 w 2135275"/>
              <a:gd name="connsiteY1" fmla="*/ 501606 h 501606"/>
              <a:gd name="connsiteX2" fmla="*/ 2135275 w 2135275"/>
              <a:gd name="connsiteY2" fmla="*/ 487490 h 501606"/>
              <a:gd name="connsiteX3" fmla="*/ 170458 w 2135275"/>
              <a:gd name="connsiteY3" fmla="*/ 0 h 501606"/>
              <a:gd name="connsiteX4" fmla="*/ 0 w 2135275"/>
              <a:gd name="connsiteY4" fmla="*/ 2553 h 501606"/>
              <a:gd name="connsiteX0" fmla="*/ 0 w 2135275"/>
              <a:gd name="connsiteY0" fmla="*/ 2553 h 503987"/>
              <a:gd name="connsiteX1" fmla="*/ 780687 w 2135275"/>
              <a:gd name="connsiteY1" fmla="*/ 503987 h 503987"/>
              <a:gd name="connsiteX2" fmla="*/ 2135275 w 2135275"/>
              <a:gd name="connsiteY2" fmla="*/ 487490 h 503987"/>
              <a:gd name="connsiteX3" fmla="*/ 170458 w 2135275"/>
              <a:gd name="connsiteY3" fmla="*/ 0 h 503987"/>
              <a:gd name="connsiteX4" fmla="*/ 0 w 2135275"/>
              <a:gd name="connsiteY4" fmla="*/ 2553 h 503987"/>
              <a:gd name="connsiteX0" fmla="*/ 0 w 2146248"/>
              <a:gd name="connsiteY0" fmla="*/ 0 h 508749"/>
              <a:gd name="connsiteX1" fmla="*/ 791660 w 2146248"/>
              <a:gd name="connsiteY1" fmla="*/ 508749 h 508749"/>
              <a:gd name="connsiteX2" fmla="*/ 2146248 w 2146248"/>
              <a:gd name="connsiteY2" fmla="*/ 492252 h 508749"/>
              <a:gd name="connsiteX3" fmla="*/ 181431 w 2146248"/>
              <a:gd name="connsiteY3" fmla="*/ 4762 h 508749"/>
              <a:gd name="connsiteX4" fmla="*/ 0 w 2146248"/>
              <a:gd name="connsiteY4" fmla="*/ 0 h 508749"/>
              <a:gd name="connsiteX0" fmla="*/ 0 w 2146248"/>
              <a:gd name="connsiteY0" fmla="*/ 0 h 508749"/>
              <a:gd name="connsiteX1" fmla="*/ 791660 w 2146248"/>
              <a:gd name="connsiteY1" fmla="*/ 508749 h 508749"/>
              <a:gd name="connsiteX2" fmla="*/ 2146248 w 2146248"/>
              <a:gd name="connsiteY2" fmla="*/ 492252 h 508749"/>
              <a:gd name="connsiteX3" fmla="*/ 181431 w 2146248"/>
              <a:gd name="connsiteY3" fmla="*/ 1119 h 508749"/>
              <a:gd name="connsiteX4" fmla="*/ 0 w 2146248"/>
              <a:gd name="connsiteY4" fmla="*/ 0 h 508749"/>
              <a:gd name="connsiteX0" fmla="*/ 0 w 2168107"/>
              <a:gd name="connsiteY0" fmla="*/ 0 h 508749"/>
              <a:gd name="connsiteX1" fmla="*/ 791660 w 2168107"/>
              <a:gd name="connsiteY1" fmla="*/ 508749 h 508749"/>
              <a:gd name="connsiteX2" fmla="*/ 2168107 w 2168107"/>
              <a:gd name="connsiteY2" fmla="*/ 503181 h 508749"/>
              <a:gd name="connsiteX3" fmla="*/ 181431 w 2168107"/>
              <a:gd name="connsiteY3" fmla="*/ 1119 h 508749"/>
              <a:gd name="connsiteX4" fmla="*/ 0 w 2168107"/>
              <a:gd name="connsiteY4" fmla="*/ 0 h 508749"/>
              <a:gd name="connsiteX0" fmla="*/ 0 w 2168107"/>
              <a:gd name="connsiteY0" fmla="*/ 0 h 508749"/>
              <a:gd name="connsiteX1" fmla="*/ 791660 w 2168107"/>
              <a:gd name="connsiteY1" fmla="*/ 508749 h 508749"/>
              <a:gd name="connsiteX2" fmla="*/ 2168107 w 2168107"/>
              <a:gd name="connsiteY2" fmla="*/ 503181 h 508749"/>
              <a:gd name="connsiteX3" fmla="*/ 181431 w 2168107"/>
              <a:gd name="connsiteY3" fmla="*/ 1119 h 508749"/>
              <a:gd name="connsiteX4" fmla="*/ 0 w 2168107"/>
              <a:gd name="connsiteY4" fmla="*/ 0 h 508749"/>
              <a:gd name="connsiteX0" fmla="*/ 0 w 2164463"/>
              <a:gd name="connsiteY0" fmla="*/ 0 h 508749"/>
              <a:gd name="connsiteX1" fmla="*/ 791660 w 2164463"/>
              <a:gd name="connsiteY1" fmla="*/ 508749 h 508749"/>
              <a:gd name="connsiteX2" fmla="*/ 2164463 w 2164463"/>
              <a:gd name="connsiteY2" fmla="*/ 506824 h 508749"/>
              <a:gd name="connsiteX3" fmla="*/ 181431 w 2164463"/>
              <a:gd name="connsiteY3" fmla="*/ 1119 h 508749"/>
              <a:gd name="connsiteX4" fmla="*/ 0 w 2164463"/>
              <a:gd name="connsiteY4" fmla="*/ 0 h 508749"/>
              <a:gd name="connsiteX0" fmla="*/ 0 w 2164463"/>
              <a:gd name="connsiteY0" fmla="*/ 0 h 508749"/>
              <a:gd name="connsiteX1" fmla="*/ 791660 w 2164463"/>
              <a:gd name="connsiteY1" fmla="*/ 508749 h 508749"/>
              <a:gd name="connsiteX2" fmla="*/ 2164463 w 2164463"/>
              <a:gd name="connsiteY2" fmla="*/ 506824 h 508749"/>
              <a:gd name="connsiteX3" fmla="*/ 181431 w 2164463"/>
              <a:gd name="connsiteY3" fmla="*/ 1119 h 508749"/>
              <a:gd name="connsiteX4" fmla="*/ 0 w 2164463"/>
              <a:gd name="connsiteY4" fmla="*/ 0 h 508749"/>
              <a:gd name="connsiteX0" fmla="*/ 0 w 2164463"/>
              <a:gd name="connsiteY0" fmla="*/ 0 h 506824"/>
              <a:gd name="connsiteX1" fmla="*/ 1101661 w 2164463"/>
              <a:gd name="connsiteY1" fmla="*/ 505574 h 506824"/>
              <a:gd name="connsiteX2" fmla="*/ 2164463 w 2164463"/>
              <a:gd name="connsiteY2" fmla="*/ 506824 h 506824"/>
              <a:gd name="connsiteX3" fmla="*/ 181431 w 2164463"/>
              <a:gd name="connsiteY3" fmla="*/ 1119 h 506824"/>
              <a:gd name="connsiteX4" fmla="*/ 0 w 2164463"/>
              <a:gd name="connsiteY4" fmla="*/ 0 h 506824"/>
              <a:gd name="connsiteX0" fmla="*/ 0 w 2164463"/>
              <a:gd name="connsiteY0" fmla="*/ 2056 h 508880"/>
              <a:gd name="connsiteX1" fmla="*/ 1101661 w 2164463"/>
              <a:gd name="connsiteY1" fmla="*/ 507630 h 508880"/>
              <a:gd name="connsiteX2" fmla="*/ 2164463 w 2164463"/>
              <a:gd name="connsiteY2" fmla="*/ 508880 h 508880"/>
              <a:gd name="connsiteX3" fmla="*/ 146986 w 2164463"/>
              <a:gd name="connsiteY3" fmla="*/ 0 h 508880"/>
              <a:gd name="connsiteX4" fmla="*/ 0 w 2164463"/>
              <a:gd name="connsiteY4" fmla="*/ 2056 h 508880"/>
              <a:gd name="connsiteX0" fmla="*/ 0 w 2164463"/>
              <a:gd name="connsiteY0" fmla="*/ 0 h 506824"/>
              <a:gd name="connsiteX1" fmla="*/ 1101661 w 2164463"/>
              <a:gd name="connsiteY1" fmla="*/ 505574 h 506824"/>
              <a:gd name="connsiteX2" fmla="*/ 2164463 w 2164463"/>
              <a:gd name="connsiteY2" fmla="*/ 506824 h 506824"/>
              <a:gd name="connsiteX3" fmla="*/ 142065 w 2164463"/>
              <a:gd name="connsiteY3" fmla="*/ 7469 h 506824"/>
              <a:gd name="connsiteX4" fmla="*/ 0 w 2164463"/>
              <a:gd name="connsiteY4" fmla="*/ 0 h 506824"/>
              <a:gd name="connsiteX0" fmla="*/ 0 w 2157082"/>
              <a:gd name="connsiteY0" fmla="*/ 0 h 509999"/>
              <a:gd name="connsiteX1" fmla="*/ 1094280 w 2157082"/>
              <a:gd name="connsiteY1" fmla="*/ 508749 h 509999"/>
              <a:gd name="connsiteX2" fmla="*/ 2157082 w 2157082"/>
              <a:gd name="connsiteY2" fmla="*/ 509999 h 509999"/>
              <a:gd name="connsiteX3" fmla="*/ 134684 w 2157082"/>
              <a:gd name="connsiteY3" fmla="*/ 10644 h 509999"/>
              <a:gd name="connsiteX4" fmla="*/ 0 w 2157082"/>
              <a:gd name="connsiteY4" fmla="*/ 0 h 509999"/>
              <a:gd name="connsiteX0" fmla="*/ 0 w 2159542"/>
              <a:gd name="connsiteY0" fmla="*/ 0 h 503649"/>
              <a:gd name="connsiteX1" fmla="*/ 1096740 w 2159542"/>
              <a:gd name="connsiteY1" fmla="*/ 502399 h 503649"/>
              <a:gd name="connsiteX2" fmla="*/ 2159542 w 2159542"/>
              <a:gd name="connsiteY2" fmla="*/ 503649 h 503649"/>
              <a:gd name="connsiteX3" fmla="*/ 137144 w 2159542"/>
              <a:gd name="connsiteY3" fmla="*/ 4294 h 503649"/>
              <a:gd name="connsiteX4" fmla="*/ 0 w 2159542"/>
              <a:gd name="connsiteY4" fmla="*/ 0 h 503649"/>
              <a:gd name="connsiteX0" fmla="*/ 0 w 2164463"/>
              <a:gd name="connsiteY0" fmla="*/ 0 h 502399"/>
              <a:gd name="connsiteX1" fmla="*/ 1096740 w 2164463"/>
              <a:gd name="connsiteY1" fmla="*/ 502399 h 502399"/>
              <a:gd name="connsiteX2" fmla="*/ 2164463 w 2164463"/>
              <a:gd name="connsiteY2" fmla="*/ 500474 h 502399"/>
              <a:gd name="connsiteX3" fmla="*/ 137144 w 2164463"/>
              <a:gd name="connsiteY3" fmla="*/ 4294 h 502399"/>
              <a:gd name="connsiteX4" fmla="*/ 0 w 2164463"/>
              <a:gd name="connsiteY4" fmla="*/ 0 h 50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463" h="502399">
                <a:moveTo>
                  <a:pt x="0" y="0"/>
                </a:moveTo>
                <a:lnTo>
                  <a:pt x="1096740" y="502399"/>
                </a:lnTo>
                <a:lnTo>
                  <a:pt x="2164463" y="500474"/>
                </a:lnTo>
                <a:lnTo>
                  <a:pt x="137144" y="429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FC7346CA-A89A-4D8A-A046-527658D8684C}"/>
              </a:ext>
            </a:extLst>
          </p:cNvPr>
          <p:cNvSpPr/>
          <p:nvPr/>
        </p:nvSpPr>
        <p:spPr>
          <a:xfrm>
            <a:off x="6432500" y="4567650"/>
            <a:ext cx="4819700" cy="514134"/>
          </a:xfrm>
          <a:custGeom>
            <a:avLst/>
            <a:gdLst>
              <a:gd name="connsiteX0" fmla="*/ 175565 w 3511296"/>
              <a:gd name="connsiteY0" fmla="*/ 3657 h 519379"/>
              <a:gd name="connsiteX1" fmla="*/ 3511296 w 3511296"/>
              <a:gd name="connsiteY1" fmla="*/ 504748 h 519379"/>
              <a:gd name="connsiteX2" fmla="*/ 2172615 w 3511296"/>
              <a:gd name="connsiteY2" fmla="*/ 519379 h 519379"/>
              <a:gd name="connsiteX3" fmla="*/ 0 w 3511296"/>
              <a:gd name="connsiteY3" fmla="*/ 0 h 519379"/>
              <a:gd name="connsiteX4" fmla="*/ 175565 w 3511296"/>
              <a:gd name="connsiteY4" fmla="*/ 3657 h 519379"/>
              <a:gd name="connsiteX0" fmla="*/ 168421 w 3504152"/>
              <a:gd name="connsiteY0" fmla="*/ 0 h 515722"/>
              <a:gd name="connsiteX1" fmla="*/ 3504152 w 3504152"/>
              <a:gd name="connsiteY1" fmla="*/ 501091 h 515722"/>
              <a:gd name="connsiteX2" fmla="*/ 2165471 w 3504152"/>
              <a:gd name="connsiteY2" fmla="*/ 515722 h 515722"/>
              <a:gd name="connsiteX3" fmla="*/ 0 w 3504152"/>
              <a:gd name="connsiteY3" fmla="*/ 8249 h 515722"/>
              <a:gd name="connsiteX4" fmla="*/ 168421 w 3504152"/>
              <a:gd name="connsiteY4" fmla="*/ 0 h 515722"/>
              <a:gd name="connsiteX0" fmla="*/ 175565 w 3511296"/>
              <a:gd name="connsiteY0" fmla="*/ 0 h 515722"/>
              <a:gd name="connsiteX1" fmla="*/ 3511296 w 3511296"/>
              <a:gd name="connsiteY1" fmla="*/ 501091 h 515722"/>
              <a:gd name="connsiteX2" fmla="*/ 2172615 w 3511296"/>
              <a:gd name="connsiteY2" fmla="*/ 515722 h 515722"/>
              <a:gd name="connsiteX3" fmla="*/ 0 w 3511296"/>
              <a:gd name="connsiteY3" fmla="*/ 3487 h 515722"/>
              <a:gd name="connsiteX4" fmla="*/ 175565 w 3511296"/>
              <a:gd name="connsiteY4" fmla="*/ 0 h 515722"/>
              <a:gd name="connsiteX0" fmla="*/ 194615 w 3511296"/>
              <a:gd name="connsiteY0" fmla="*/ 1276 h 512235"/>
              <a:gd name="connsiteX1" fmla="*/ 3511296 w 3511296"/>
              <a:gd name="connsiteY1" fmla="*/ 497604 h 512235"/>
              <a:gd name="connsiteX2" fmla="*/ 2172615 w 3511296"/>
              <a:gd name="connsiteY2" fmla="*/ 512235 h 512235"/>
              <a:gd name="connsiteX3" fmla="*/ 0 w 3511296"/>
              <a:gd name="connsiteY3" fmla="*/ 0 h 512235"/>
              <a:gd name="connsiteX4" fmla="*/ 194615 w 3511296"/>
              <a:gd name="connsiteY4" fmla="*/ 1276 h 512235"/>
              <a:gd name="connsiteX0" fmla="*/ 173183 w 3511296"/>
              <a:gd name="connsiteY0" fmla="*/ 1276 h 512235"/>
              <a:gd name="connsiteX1" fmla="*/ 3511296 w 3511296"/>
              <a:gd name="connsiteY1" fmla="*/ 497604 h 512235"/>
              <a:gd name="connsiteX2" fmla="*/ 2172615 w 3511296"/>
              <a:gd name="connsiteY2" fmla="*/ 512235 h 512235"/>
              <a:gd name="connsiteX3" fmla="*/ 0 w 3511296"/>
              <a:gd name="connsiteY3" fmla="*/ 0 h 512235"/>
              <a:gd name="connsiteX4" fmla="*/ 173183 w 3511296"/>
              <a:gd name="connsiteY4" fmla="*/ 1276 h 512235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72615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72615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8710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9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04153"/>
              <a:gd name="connsiteY0" fmla="*/ 0 h 510959"/>
              <a:gd name="connsiteX1" fmla="*/ 3504153 w 3504153"/>
              <a:gd name="connsiteY1" fmla="*/ 491566 h 510959"/>
              <a:gd name="connsiteX2" fmla="*/ 2158328 w 3504153"/>
              <a:gd name="connsiteY2" fmla="*/ 510959 h 510959"/>
              <a:gd name="connsiteX3" fmla="*/ 0 w 3504153"/>
              <a:gd name="connsiteY3" fmla="*/ 5868 h 510959"/>
              <a:gd name="connsiteX4" fmla="*/ 173183 w 3504153"/>
              <a:gd name="connsiteY4" fmla="*/ 0 h 510959"/>
              <a:gd name="connsiteX0" fmla="*/ 173183 w 3504153"/>
              <a:gd name="connsiteY0" fmla="*/ 0 h 510959"/>
              <a:gd name="connsiteX1" fmla="*/ 3504153 w 3504153"/>
              <a:gd name="connsiteY1" fmla="*/ 491566 h 510959"/>
              <a:gd name="connsiteX2" fmla="*/ 2158328 w 3504153"/>
              <a:gd name="connsiteY2" fmla="*/ 510959 h 510959"/>
              <a:gd name="connsiteX3" fmla="*/ 0 w 3504153"/>
              <a:gd name="connsiteY3" fmla="*/ 9526 h 510959"/>
              <a:gd name="connsiteX4" fmla="*/ 173183 w 3504153"/>
              <a:gd name="connsiteY4" fmla="*/ 0 h 510959"/>
              <a:gd name="connsiteX0" fmla="*/ 173183 w 3504153"/>
              <a:gd name="connsiteY0" fmla="*/ 5104 h 516063"/>
              <a:gd name="connsiteX1" fmla="*/ 3504153 w 3504153"/>
              <a:gd name="connsiteY1" fmla="*/ 496670 h 516063"/>
              <a:gd name="connsiteX2" fmla="*/ 2158328 w 3504153"/>
              <a:gd name="connsiteY2" fmla="*/ 516063 h 516063"/>
              <a:gd name="connsiteX3" fmla="*/ 0 w 3504153"/>
              <a:gd name="connsiteY3" fmla="*/ 0 h 516063"/>
              <a:gd name="connsiteX4" fmla="*/ 173183 w 3504153"/>
              <a:gd name="connsiteY4" fmla="*/ 5104 h 516063"/>
              <a:gd name="connsiteX0" fmla="*/ 184156 w 3515126"/>
              <a:gd name="connsiteY0" fmla="*/ 1447 h 512406"/>
              <a:gd name="connsiteX1" fmla="*/ 3515126 w 3515126"/>
              <a:gd name="connsiteY1" fmla="*/ 493013 h 512406"/>
              <a:gd name="connsiteX2" fmla="*/ 2169301 w 3515126"/>
              <a:gd name="connsiteY2" fmla="*/ 512406 h 512406"/>
              <a:gd name="connsiteX3" fmla="*/ 0 w 3515126"/>
              <a:gd name="connsiteY3" fmla="*/ 0 h 512406"/>
              <a:gd name="connsiteX4" fmla="*/ 184156 w 3515126"/>
              <a:gd name="connsiteY4" fmla="*/ 1447 h 512406"/>
              <a:gd name="connsiteX0" fmla="*/ 173183 w 3504153"/>
              <a:gd name="connsiteY0" fmla="*/ 1447 h 512406"/>
              <a:gd name="connsiteX1" fmla="*/ 3504153 w 3504153"/>
              <a:gd name="connsiteY1" fmla="*/ 493013 h 512406"/>
              <a:gd name="connsiteX2" fmla="*/ 2158328 w 3504153"/>
              <a:gd name="connsiteY2" fmla="*/ 512406 h 512406"/>
              <a:gd name="connsiteX3" fmla="*/ 0 w 3504153"/>
              <a:gd name="connsiteY3" fmla="*/ 0 h 512406"/>
              <a:gd name="connsiteX4" fmla="*/ 173183 w 3504153"/>
              <a:gd name="connsiteY4" fmla="*/ 1447 h 512406"/>
              <a:gd name="connsiteX0" fmla="*/ 162210 w 3493180"/>
              <a:gd name="connsiteY0" fmla="*/ 0 h 510959"/>
              <a:gd name="connsiteX1" fmla="*/ 3493180 w 3493180"/>
              <a:gd name="connsiteY1" fmla="*/ 491566 h 510959"/>
              <a:gd name="connsiteX2" fmla="*/ 2147355 w 3493180"/>
              <a:gd name="connsiteY2" fmla="*/ 510959 h 510959"/>
              <a:gd name="connsiteX3" fmla="*/ 0 w 3493180"/>
              <a:gd name="connsiteY3" fmla="*/ 2211 h 510959"/>
              <a:gd name="connsiteX4" fmla="*/ 162210 w 3493180"/>
              <a:gd name="connsiteY4" fmla="*/ 0 h 510959"/>
              <a:gd name="connsiteX0" fmla="*/ 165867 w 3496837"/>
              <a:gd name="connsiteY0" fmla="*/ 0 h 510959"/>
              <a:gd name="connsiteX1" fmla="*/ 3496837 w 3496837"/>
              <a:gd name="connsiteY1" fmla="*/ 491566 h 510959"/>
              <a:gd name="connsiteX2" fmla="*/ 2151012 w 3496837"/>
              <a:gd name="connsiteY2" fmla="*/ 510959 h 510959"/>
              <a:gd name="connsiteX3" fmla="*/ 0 w 3496837"/>
              <a:gd name="connsiteY3" fmla="*/ 9526 h 510959"/>
              <a:gd name="connsiteX4" fmla="*/ 165867 w 3496837"/>
              <a:gd name="connsiteY4" fmla="*/ 0 h 510959"/>
              <a:gd name="connsiteX0" fmla="*/ 173182 w 3504152"/>
              <a:gd name="connsiteY0" fmla="*/ 0 h 510959"/>
              <a:gd name="connsiteX1" fmla="*/ 3504152 w 3504152"/>
              <a:gd name="connsiteY1" fmla="*/ 491566 h 510959"/>
              <a:gd name="connsiteX2" fmla="*/ 2158327 w 3504152"/>
              <a:gd name="connsiteY2" fmla="*/ 510959 h 510959"/>
              <a:gd name="connsiteX3" fmla="*/ 0 w 3504152"/>
              <a:gd name="connsiteY3" fmla="*/ 9526 h 510959"/>
              <a:gd name="connsiteX4" fmla="*/ 173182 w 3504152"/>
              <a:gd name="connsiteY4" fmla="*/ 0 h 510959"/>
              <a:gd name="connsiteX0" fmla="*/ 191470 w 3522440"/>
              <a:gd name="connsiteY0" fmla="*/ 0 h 510959"/>
              <a:gd name="connsiteX1" fmla="*/ 3522440 w 3522440"/>
              <a:gd name="connsiteY1" fmla="*/ 491566 h 510959"/>
              <a:gd name="connsiteX2" fmla="*/ 2176615 w 3522440"/>
              <a:gd name="connsiteY2" fmla="*/ 510959 h 510959"/>
              <a:gd name="connsiteX3" fmla="*/ 0 w 3522440"/>
              <a:gd name="connsiteY3" fmla="*/ 2211 h 510959"/>
              <a:gd name="connsiteX4" fmla="*/ 191470 w 3522440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176615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172972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519650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519650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42609 w 3555227"/>
              <a:gd name="connsiteY0" fmla="*/ 0 h 514134"/>
              <a:gd name="connsiteX1" fmla="*/ 3555227 w 3555227"/>
              <a:gd name="connsiteY1" fmla="*/ 512956 h 514134"/>
              <a:gd name="connsiteX2" fmla="*/ 2519650 w 3555227"/>
              <a:gd name="connsiteY2" fmla="*/ 514134 h 514134"/>
              <a:gd name="connsiteX3" fmla="*/ 0 w 3555227"/>
              <a:gd name="connsiteY3" fmla="*/ 5386 h 514134"/>
              <a:gd name="connsiteX4" fmla="*/ 142609 w 3555227"/>
              <a:gd name="connsiteY4" fmla="*/ 0 h 514134"/>
              <a:gd name="connsiteX0" fmla="*/ 142609 w 3529633"/>
              <a:gd name="connsiteY0" fmla="*/ 0 h 514134"/>
              <a:gd name="connsiteX1" fmla="*/ 3529633 w 3529633"/>
              <a:gd name="connsiteY1" fmla="*/ 512956 h 514134"/>
              <a:gd name="connsiteX2" fmla="*/ 2519650 w 3529633"/>
              <a:gd name="connsiteY2" fmla="*/ 514134 h 514134"/>
              <a:gd name="connsiteX3" fmla="*/ 0 w 3529633"/>
              <a:gd name="connsiteY3" fmla="*/ 5386 h 514134"/>
              <a:gd name="connsiteX4" fmla="*/ 142609 w 3529633"/>
              <a:gd name="connsiteY4" fmla="*/ 0 h 514134"/>
              <a:gd name="connsiteX0" fmla="*/ 142609 w 3531960"/>
              <a:gd name="connsiteY0" fmla="*/ 0 h 514134"/>
              <a:gd name="connsiteX1" fmla="*/ 3531960 w 3531960"/>
              <a:gd name="connsiteY1" fmla="*/ 506606 h 514134"/>
              <a:gd name="connsiteX2" fmla="*/ 2519650 w 3531960"/>
              <a:gd name="connsiteY2" fmla="*/ 514134 h 514134"/>
              <a:gd name="connsiteX3" fmla="*/ 0 w 3531960"/>
              <a:gd name="connsiteY3" fmla="*/ 5386 h 514134"/>
              <a:gd name="connsiteX4" fmla="*/ 142609 w 3531960"/>
              <a:gd name="connsiteY4" fmla="*/ 0 h 51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1960" h="514134">
                <a:moveTo>
                  <a:pt x="142609" y="0"/>
                </a:moveTo>
                <a:lnTo>
                  <a:pt x="3531960" y="506606"/>
                </a:lnTo>
                <a:lnTo>
                  <a:pt x="2519650" y="514134"/>
                </a:lnTo>
                <a:lnTo>
                  <a:pt x="0" y="5386"/>
                </a:lnTo>
                <a:lnTo>
                  <a:pt x="14260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chemeClr val="accent5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8ECD28-ADAD-4590-A7BB-DE3F6194F8E0}"/>
              </a:ext>
            </a:extLst>
          </p:cNvPr>
          <p:cNvSpPr/>
          <p:nvPr/>
        </p:nvSpPr>
        <p:spPr>
          <a:xfrm>
            <a:off x="6467627" y="2350261"/>
            <a:ext cx="4754407" cy="3248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직사각형 113">
            <a:extLst>
              <a:ext uri="{FF2B5EF4-FFF2-40B4-BE49-F238E27FC236}">
                <a16:creationId xmlns:a16="http://schemas.microsoft.com/office/drawing/2014/main" id="{B30DBC85-2EA0-4C6E-9BBD-147F100CB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3854" y="2354518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DA9FBA-E35F-4AD4-8340-F6102DFFB75F}"/>
              </a:ext>
            </a:extLst>
          </p:cNvPr>
          <p:cNvSpPr/>
          <p:nvPr/>
        </p:nvSpPr>
        <p:spPr>
          <a:xfrm>
            <a:off x="6225432" y="3311537"/>
            <a:ext cx="5026768" cy="3248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직사각형 113">
            <a:extLst>
              <a:ext uri="{FF2B5EF4-FFF2-40B4-BE49-F238E27FC236}">
                <a16:creationId xmlns:a16="http://schemas.microsoft.com/office/drawing/2014/main" id="{8FD471EA-4F43-419C-8DE1-B37B4FC05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2250" y="3324308"/>
            <a:ext cx="1253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26476E-08B4-45B3-8AC0-D66C1737F94B}"/>
              </a:ext>
            </a:extLst>
          </p:cNvPr>
          <p:cNvSpPr/>
          <p:nvPr/>
        </p:nvSpPr>
        <p:spPr>
          <a:xfrm>
            <a:off x="964041" y="1869623"/>
            <a:ext cx="4763372" cy="3248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직사각형 113">
            <a:extLst>
              <a:ext uri="{FF2B5EF4-FFF2-40B4-BE49-F238E27FC236}">
                <a16:creationId xmlns:a16="http://schemas.microsoft.com/office/drawing/2014/main" id="{8AC53C80-F608-470C-96BB-B1A0E5726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2300" y="1869622"/>
            <a:ext cx="1253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11239B-0CA3-4433-9B16-A0472FDA5B98}"/>
              </a:ext>
            </a:extLst>
          </p:cNvPr>
          <p:cNvSpPr/>
          <p:nvPr/>
        </p:nvSpPr>
        <p:spPr>
          <a:xfrm>
            <a:off x="964040" y="2830899"/>
            <a:ext cx="4972416" cy="324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직사각형 113">
            <a:extLst>
              <a:ext uri="{FF2B5EF4-FFF2-40B4-BE49-F238E27FC236}">
                <a16:creationId xmlns:a16="http://schemas.microsoft.com/office/drawing/2014/main" id="{1104D8E3-FDE1-4255-A709-9D0063172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4511" y="2839412"/>
            <a:ext cx="13295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B987DD-C638-4AA1-B9A4-8AA85B1C9AF4}"/>
              </a:ext>
            </a:extLst>
          </p:cNvPr>
          <p:cNvSpPr/>
          <p:nvPr/>
        </p:nvSpPr>
        <p:spPr>
          <a:xfrm>
            <a:off x="964041" y="3792175"/>
            <a:ext cx="5148047" cy="324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직사각형 113">
            <a:extLst>
              <a:ext uri="{FF2B5EF4-FFF2-40B4-BE49-F238E27FC236}">
                <a16:creationId xmlns:a16="http://schemas.microsoft.com/office/drawing/2014/main" id="{34775106-AB85-450E-9D1C-0D5835B13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4511" y="3809200"/>
            <a:ext cx="13295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BC438B-BF43-47E4-9223-FC8300D06E78}"/>
              </a:ext>
            </a:extLst>
          </p:cNvPr>
          <p:cNvSpPr txBox="1"/>
          <p:nvPr/>
        </p:nvSpPr>
        <p:spPr>
          <a:xfrm>
            <a:off x="6744073" y="2694206"/>
            <a:ext cx="447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B09323-ED2A-42E9-ADD3-D74879F59651}"/>
              </a:ext>
            </a:extLst>
          </p:cNvPr>
          <p:cNvSpPr txBox="1"/>
          <p:nvPr/>
        </p:nvSpPr>
        <p:spPr>
          <a:xfrm>
            <a:off x="6744073" y="3662040"/>
            <a:ext cx="447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4CD0C4-1A7F-403D-8078-EB80D197459C}"/>
              </a:ext>
            </a:extLst>
          </p:cNvPr>
          <p:cNvSpPr txBox="1"/>
          <p:nvPr/>
        </p:nvSpPr>
        <p:spPr>
          <a:xfrm>
            <a:off x="1149148" y="2210290"/>
            <a:ext cx="4309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8101E8-505C-4081-BADF-695B66427649}"/>
              </a:ext>
            </a:extLst>
          </p:cNvPr>
          <p:cNvSpPr txBox="1"/>
          <p:nvPr/>
        </p:nvSpPr>
        <p:spPr>
          <a:xfrm>
            <a:off x="1149148" y="3178124"/>
            <a:ext cx="4309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B9A414-2733-407B-8408-B050EEAC44BF}"/>
              </a:ext>
            </a:extLst>
          </p:cNvPr>
          <p:cNvSpPr txBox="1"/>
          <p:nvPr/>
        </p:nvSpPr>
        <p:spPr>
          <a:xfrm>
            <a:off x="1149148" y="4145958"/>
            <a:ext cx="4309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68F0842-5564-463F-81FE-9F461E671424}"/>
              </a:ext>
            </a:extLst>
          </p:cNvPr>
          <p:cNvSpPr/>
          <p:nvPr/>
        </p:nvSpPr>
        <p:spPr>
          <a:xfrm>
            <a:off x="964040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CB8369-AC10-4783-ABC4-36D31272F250}"/>
              </a:ext>
            </a:extLst>
          </p:cNvPr>
          <p:cNvSpPr/>
          <p:nvPr/>
        </p:nvSpPr>
        <p:spPr>
          <a:xfrm>
            <a:off x="7677336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F8A672E-D1B9-4DA0-ACC1-0788B0A8F3C1}"/>
              </a:ext>
            </a:extLst>
          </p:cNvPr>
          <p:cNvSpPr/>
          <p:nvPr/>
        </p:nvSpPr>
        <p:spPr>
          <a:xfrm>
            <a:off x="3201805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4CDD483-D4CE-4D8B-8E46-0E980E4E8796}"/>
              </a:ext>
            </a:extLst>
          </p:cNvPr>
          <p:cNvSpPr/>
          <p:nvPr/>
        </p:nvSpPr>
        <p:spPr>
          <a:xfrm>
            <a:off x="5439570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8BA12AF-256F-405B-87FC-5C5B90F43988}"/>
              </a:ext>
            </a:extLst>
          </p:cNvPr>
          <p:cNvSpPr/>
          <p:nvPr/>
        </p:nvSpPr>
        <p:spPr>
          <a:xfrm>
            <a:off x="9915102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Isosceles Triangle 51">
            <a:extLst>
              <a:ext uri="{FF2B5EF4-FFF2-40B4-BE49-F238E27FC236}">
                <a16:creationId xmlns:a16="http://schemas.microsoft.com/office/drawing/2014/main" id="{CFFD5CE3-9267-4890-937B-C5FBF0F5BD1F}"/>
              </a:ext>
            </a:extLst>
          </p:cNvPr>
          <p:cNvSpPr/>
          <p:nvPr/>
        </p:nvSpPr>
        <p:spPr>
          <a:xfrm>
            <a:off x="1450986" y="5461047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AC42485F-218B-49CE-B82B-0C72D62F89EE}"/>
              </a:ext>
            </a:extLst>
          </p:cNvPr>
          <p:cNvSpPr/>
          <p:nvPr/>
        </p:nvSpPr>
        <p:spPr>
          <a:xfrm flipH="1">
            <a:off x="3659430" y="542160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36">
            <a:extLst>
              <a:ext uri="{FF2B5EF4-FFF2-40B4-BE49-F238E27FC236}">
                <a16:creationId xmlns:a16="http://schemas.microsoft.com/office/drawing/2014/main" id="{C91B4533-71DB-4502-A8A0-85BD96BE9AF6}"/>
              </a:ext>
            </a:extLst>
          </p:cNvPr>
          <p:cNvSpPr/>
          <p:nvPr/>
        </p:nvSpPr>
        <p:spPr>
          <a:xfrm>
            <a:off x="5901316" y="541923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EBA7DD7A-DC9D-4D45-BC95-88C413EA5365}"/>
              </a:ext>
            </a:extLst>
          </p:cNvPr>
          <p:cNvSpPr/>
          <p:nvPr/>
        </p:nvSpPr>
        <p:spPr>
          <a:xfrm>
            <a:off x="8154714" y="5401343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eeform 53">
            <a:extLst>
              <a:ext uri="{FF2B5EF4-FFF2-40B4-BE49-F238E27FC236}">
                <a16:creationId xmlns:a16="http://schemas.microsoft.com/office/drawing/2014/main" id="{508E1058-738E-4D60-B17C-E48DDBCFA589}"/>
              </a:ext>
            </a:extLst>
          </p:cNvPr>
          <p:cNvSpPr/>
          <p:nvPr/>
        </p:nvSpPr>
        <p:spPr>
          <a:xfrm>
            <a:off x="10413801" y="5389520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187D2D-36EB-4E51-AA3C-7BA2F1F88D8F}"/>
              </a:ext>
            </a:extLst>
          </p:cNvPr>
          <p:cNvSpPr txBox="1"/>
          <p:nvPr/>
        </p:nvSpPr>
        <p:spPr>
          <a:xfrm>
            <a:off x="655614" y="5156499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25F008-9798-4D76-BD67-E7AE6B255D4B}"/>
              </a:ext>
            </a:extLst>
          </p:cNvPr>
          <p:cNvSpPr txBox="1"/>
          <p:nvPr/>
        </p:nvSpPr>
        <p:spPr>
          <a:xfrm>
            <a:off x="693322" y="5674547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A71EFA-3D12-4ACE-8DC5-9BE2BDCBBAC0}"/>
              </a:ext>
            </a:extLst>
          </p:cNvPr>
          <p:cNvSpPr txBox="1"/>
          <p:nvPr/>
        </p:nvSpPr>
        <p:spPr>
          <a:xfrm>
            <a:off x="3437659" y="5156499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0F39DC-7EAD-4764-907C-7951C4BA061E}"/>
              </a:ext>
            </a:extLst>
          </p:cNvPr>
          <p:cNvSpPr txBox="1"/>
          <p:nvPr/>
        </p:nvSpPr>
        <p:spPr>
          <a:xfrm>
            <a:off x="3475367" y="5674547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0292F-9497-42B6-BBEF-2503C967DCFF}"/>
              </a:ext>
            </a:extLst>
          </p:cNvPr>
          <p:cNvSpPr txBox="1"/>
          <p:nvPr/>
        </p:nvSpPr>
        <p:spPr>
          <a:xfrm>
            <a:off x="6219704" y="5156499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BFE08-A9D3-44A0-89B8-9EF37533E34C}"/>
              </a:ext>
            </a:extLst>
          </p:cNvPr>
          <p:cNvSpPr txBox="1"/>
          <p:nvPr/>
        </p:nvSpPr>
        <p:spPr>
          <a:xfrm>
            <a:off x="6257412" y="5674547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6288D3-D474-455B-9DA9-E2FCF210005D}"/>
              </a:ext>
            </a:extLst>
          </p:cNvPr>
          <p:cNvSpPr txBox="1"/>
          <p:nvPr/>
        </p:nvSpPr>
        <p:spPr>
          <a:xfrm>
            <a:off x="9001750" y="5156499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D52C2D-28FC-4546-8AF7-72FCFAE14F78}"/>
              </a:ext>
            </a:extLst>
          </p:cNvPr>
          <p:cNvSpPr txBox="1"/>
          <p:nvPr/>
        </p:nvSpPr>
        <p:spPr>
          <a:xfrm>
            <a:off x="9039458" y="5674547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0B862-3A9E-4877-97F5-04680443A0F2}"/>
              </a:ext>
            </a:extLst>
          </p:cNvPr>
          <p:cNvSpPr txBox="1"/>
          <p:nvPr/>
        </p:nvSpPr>
        <p:spPr>
          <a:xfrm>
            <a:off x="1419238" y="5279609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1A4494-940A-4D43-B21E-0333D222296B}"/>
              </a:ext>
            </a:extLst>
          </p:cNvPr>
          <p:cNvSpPr txBox="1"/>
          <p:nvPr/>
        </p:nvSpPr>
        <p:spPr>
          <a:xfrm>
            <a:off x="4201283" y="5279609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705215-1D50-4FFC-8A19-EE1CDB654278}"/>
              </a:ext>
            </a:extLst>
          </p:cNvPr>
          <p:cNvSpPr txBox="1"/>
          <p:nvPr/>
        </p:nvSpPr>
        <p:spPr>
          <a:xfrm>
            <a:off x="7052264" y="5279609"/>
            <a:ext cx="1674866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177F68-1419-418F-8CD6-7BCA7C04F976}"/>
              </a:ext>
            </a:extLst>
          </p:cNvPr>
          <p:cNvSpPr txBox="1"/>
          <p:nvPr/>
        </p:nvSpPr>
        <p:spPr>
          <a:xfrm>
            <a:off x="9834310" y="5279609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F49ADE-185D-401B-987C-80A0532F8FF3}"/>
              </a:ext>
            </a:extLst>
          </p:cNvPr>
          <p:cNvSpPr txBox="1"/>
          <p:nvPr/>
        </p:nvSpPr>
        <p:spPr>
          <a:xfrm>
            <a:off x="5752919" y="669840"/>
            <a:ext cx="53803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8EE400-80F9-4A7F-B7CE-C012D0109330}"/>
              </a:ext>
            </a:extLst>
          </p:cNvPr>
          <p:cNvSpPr txBox="1"/>
          <p:nvPr/>
        </p:nvSpPr>
        <p:spPr>
          <a:xfrm>
            <a:off x="5752919" y="2756146"/>
            <a:ext cx="44505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270E02-6648-433A-B6DD-F6DEC686EF9B}"/>
              </a:ext>
            </a:extLst>
          </p:cNvPr>
          <p:cNvSpPr txBox="1"/>
          <p:nvPr/>
        </p:nvSpPr>
        <p:spPr>
          <a:xfrm>
            <a:off x="5752918" y="3583070"/>
            <a:ext cx="5948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355261D-6DA2-4DF4-86CE-45D78BE8E992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71B98A8-34DF-4B80-9FA0-55072584C5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942645"/>
              </p:ext>
            </p:extLst>
          </p:nvPr>
        </p:nvGraphicFramePr>
        <p:xfrm>
          <a:off x="3207045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F648447-8994-4F76-8661-1235EA3BBDF3}"/>
              </a:ext>
            </a:extLst>
          </p:cNvPr>
          <p:cNvSpPr txBox="1"/>
          <p:nvPr/>
        </p:nvSpPr>
        <p:spPr>
          <a:xfrm>
            <a:off x="927068" y="2957394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4F7DD2-7E45-4792-A442-327575E89317}"/>
              </a:ext>
            </a:extLst>
          </p:cNvPr>
          <p:cNvSpPr txBox="1"/>
          <p:nvPr/>
        </p:nvSpPr>
        <p:spPr>
          <a:xfrm>
            <a:off x="927068" y="3410928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CEFCC5-2B50-435E-B218-A9D8EB87DD12}"/>
              </a:ext>
            </a:extLst>
          </p:cNvPr>
          <p:cNvSpPr txBox="1"/>
          <p:nvPr/>
        </p:nvSpPr>
        <p:spPr>
          <a:xfrm>
            <a:off x="927068" y="3864462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A4E7BF-3270-4BE5-ADEC-2698616779A5}"/>
              </a:ext>
            </a:extLst>
          </p:cNvPr>
          <p:cNvSpPr txBox="1"/>
          <p:nvPr/>
        </p:nvSpPr>
        <p:spPr>
          <a:xfrm>
            <a:off x="927068" y="4317996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BEC196-3B62-4B76-9D04-ED665695065E}"/>
              </a:ext>
            </a:extLst>
          </p:cNvPr>
          <p:cNvSpPr txBox="1"/>
          <p:nvPr/>
        </p:nvSpPr>
        <p:spPr>
          <a:xfrm>
            <a:off x="927068" y="4771530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389AE2-A670-4DD6-8DBB-CA6B96861A4A}"/>
              </a:ext>
            </a:extLst>
          </p:cNvPr>
          <p:cNvSpPr txBox="1"/>
          <p:nvPr/>
        </p:nvSpPr>
        <p:spPr>
          <a:xfrm>
            <a:off x="927068" y="5225064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A5B423-E078-41E5-AB45-B15703ED132E}"/>
              </a:ext>
            </a:extLst>
          </p:cNvPr>
          <p:cNvSpPr txBox="1"/>
          <p:nvPr/>
        </p:nvSpPr>
        <p:spPr>
          <a:xfrm>
            <a:off x="927068" y="5678596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F29385D-6DD6-4CD9-AFFA-06A9156EF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619687"/>
              </p:ext>
            </p:extLst>
          </p:nvPr>
        </p:nvGraphicFramePr>
        <p:xfrm>
          <a:off x="5292941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262259E-B4E3-4FC9-829F-B8D5F6616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538672"/>
              </p:ext>
            </p:extLst>
          </p:nvPr>
        </p:nvGraphicFramePr>
        <p:xfrm>
          <a:off x="7378837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" name="Table 19">
            <a:extLst>
              <a:ext uri="{FF2B5EF4-FFF2-40B4-BE49-F238E27FC236}">
                <a16:creationId xmlns:a16="http://schemas.microsoft.com/office/drawing/2014/main" id="{146B3395-79A5-44AF-BF3F-126042CE35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48420"/>
              </p:ext>
            </p:extLst>
          </p:nvPr>
        </p:nvGraphicFramePr>
        <p:xfrm>
          <a:off x="9464733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2AEC760-F1D3-4481-8698-49441BB6D492}"/>
              </a:ext>
            </a:extLst>
          </p:cNvPr>
          <p:cNvSpPr>
            <a:spLocks noChangeAspect="1"/>
          </p:cNvSpPr>
          <p:nvPr/>
        </p:nvSpPr>
        <p:spPr>
          <a:xfrm>
            <a:off x="7976474" y="1716585"/>
            <a:ext cx="522011" cy="519501"/>
          </a:xfrm>
          <a:custGeom>
            <a:avLst/>
            <a:gdLst>
              <a:gd name="connsiteX0" fmla="*/ 357946 w 715890"/>
              <a:gd name="connsiteY0" fmla="*/ 250217 h 712448"/>
              <a:gd name="connsiteX1" fmla="*/ 463953 w 715890"/>
              <a:gd name="connsiteY1" fmla="*/ 356225 h 712448"/>
              <a:gd name="connsiteX2" fmla="*/ 357946 w 715890"/>
              <a:gd name="connsiteY2" fmla="*/ 462232 h 712448"/>
              <a:gd name="connsiteX3" fmla="*/ 251938 w 715890"/>
              <a:gd name="connsiteY3" fmla="*/ 356225 h 712448"/>
              <a:gd name="connsiteX4" fmla="*/ 357946 w 715890"/>
              <a:gd name="connsiteY4" fmla="*/ 250217 h 712448"/>
              <a:gd name="connsiteX5" fmla="*/ 357946 w 715890"/>
              <a:gd name="connsiteY5" fmla="*/ 211987 h 712448"/>
              <a:gd name="connsiteX6" fmla="*/ 213708 w 715890"/>
              <a:gd name="connsiteY6" fmla="*/ 356225 h 712448"/>
              <a:gd name="connsiteX7" fmla="*/ 357946 w 715890"/>
              <a:gd name="connsiteY7" fmla="*/ 500462 h 712448"/>
              <a:gd name="connsiteX8" fmla="*/ 502183 w 715890"/>
              <a:gd name="connsiteY8" fmla="*/ 356225 h 712448"/>
              <a:gd name="connsiteX9" fmla="*/ 357946 w 715890"/>
              <a:gd name="connsiteY9" fmla="*/ 211987 h 712448"/>
              <a:gd name="connsiteX10" fmla="*/ 492301 w 715890"/>
              <a:gd name="connsiteY10" fmla="*/ 185899 h 712448"/>
              <a:gd name="connsiteX11" fmla="*/ 469499 w 715890"/>
              <a:gd name="connsiteY11" fmla="*/ 228506 h 712448"/>
              <a:gd name="connsiteX12" fmla="*/ 512106 w 715890"/>
              <a:gd name="connsiteY12" fmla="*/ 251308 h 712448"/>
              <a:gd name="connsiteX13" fmla="*/ 534908 w 715890"/>
              <a:gd name="connsiteY13" fmla="*/ 208701 h 712448"/>
              <a:gd name="connsiteX14" fmla="*/ 492301 w 715890"/>
              <a:gd name="connsiteY14" fmla="*/ 185899 h 712448"/>
              <a:gd name="connsiteX15" fmla="*/ 252385 w 715890"/>
              <a:gd name="connsiteY15" fmla="*/ 142889 h 712448"/>
              <a:gd name="connsiteX16" fmla="*/ 463486 w 715890"/>
              <a:gd name="connsiteY16" fmla="*/ 142889 h 712448"/>
              <a:gd name="connsiteX17" fmla="*/ 582256 w 715890"/>
              <a:gd name="connsiteY17" fmla="*/ 261659 h 712448"/>
              <a:gd name="connsiteX18" fmla="*/ 582256 w 715890"/>
              <a:gd name="connsiteY18" fmla="*/ 450809 h 712448"/>
              <a:gd name="connsiteX19" fmla="*/ 463486 w 715890"/>
              <a:gd name="connsiteY19" fmla="*/ 569580 h 712448"/>
              <a:gd name="connsiteX20" fmla="*/ 252385 w 715890"/>
              <a:gd name="connsiteY20" fmla="*/ 569580 h 712448"/>
              <a:gd name="connsiteX21" fmla="*/ 133615 w 715890"/>
              <a:gd name="connsiteY21" fmla="*/ 450809 h 712448"/>
              <a:gd name="connsiteX22" fmla="*/ 133615 w 715890"/>
              <a:gd name="connsiteY22" fmla="*/ 261659 h 712448"/>
              <a:gd name="connsiteX23" fmla="*/ 252385 w 715890"/>
              <a:gd name="connsiteY23" fmla="*/ 142889 h 712448"/>
              <a:gd name="connsiteX24" fmla="*/ 244479 w 715890"/>
              <a:gd name="connsiteY24" fmla="*/ 104775 h 712448"/>
              <a:gd name="connsiteX25" fmla="*/ 95870 w 715890"/>
              <a:gd name="connsiteY25" fmla="*/ 253384 h 712448"/>
              <a:gd name="connsiteX26" fmla="*/ 95870 w 715890"/>
              <a:gd name="connsiteY26" fmla="*/ 459066 h 712448"/>
              <a:gd name="connsiteX27" fmla="*/ 244479 w 715890"/>
              <a:gd name="connsiteY27" fmla="*/ 607674 h 712448"/>
              <a:gd name="connsiteX28" fmla="*/ 471412 w 715890"/>
              <a:gd name="connsiteY28" fmla="*/ 607674 h 712448"/>
              <a:gd name="connsiteX29" fmla="*/ 620021 w 715890"/>
              <a:gd name="connsiteY29" fmla="*/ 459066 h 712448"/>
              <a:gd name="connsiteX30" fmla="*/ 620021 w 715890"/>
              <a:gd name="connsiteY30" fmla="*/ 253384 h 712448"/>
              <a:gd name="connsiteX31" fmla="*/ 471412 w 715890"/>
              <a:gd name="connsiteY31" fmla="*/ 104775 h 712448"/>
              <a:gd name="connsiteX32" fmla="*/ 116506 w 715890"/>
              <a:gd name="connsiteY32" fmla="*/ 0 h 712448"/>
              <a:gd name="connsiteX33" fmla="*/ 600652 w 715890"/>
              <a:gd name="connsiteY33" fmla="*/ 0 h 712448"/>
              <a:gd name="connsiteX34" fmla="*/ 715166 w 715890"/>
              <a:gd name="connsiteY34" fmla="*/ 113789 h 712448"/>
              <a:gd name="connsiteX35" fmla="*/ 715890 w 715890"/>
              <a:gd name="connsiteY35" fmla="*/ 596485 h 712448"/>
              <a:gd name="connsiteX36" fmla="*/ 599203 w 715890"/>
              <a:gd name="connsiteY36" fmla="*/ 712448 h 712448"/>
              <a:gd name="connsiteX37" fmla="*/ 357855 w 715890"/>
              <a:gd name="connsiteY37" fmla="*/ 712448 h 712448"/>
              <a:gd name="connsiteX38" fmla="*/ 116506 w 715890"/>
              <a:gd name="connsiteY38" fmla="*/ 712448 h 712448"/>
              <a:gd name="connsiteX39" fmla="*/ 544 w 715890"/>
              <a:gd name="connsiteY39" fmla="*/ 597210 h 712448"/>
              <a:gd name="connsiteX40" fmla="*/ 544 w 715890"/>
              <a:gd name="connsiteY40" fmla="*/ 115239 h 712448"/>
              <a:gd name="connsiteX41" fmla="*/ 116506 w 715890"/>
              <a:gd name="connsiteY41" fmla="*/ 0 h 71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5890" h="712448">
                <a:moveTo>
                  <a:pt x="357946" y="250217"/>
                </a:moveTo>
                <a:cubicBezTo>
                  <a:pt x="416495" y="250217"/>
                  <a:pt x="463953" y="297675"/>
                  <a:pt x="463953" y="356225"/>
                </a:cubicBezTo>
                <a:cubicBezTo>
                  <a:pt x="463953" y="414774"/>
                  <a:pt x="416495" y="462232"/>
                  <a:pt x="357946" y="462232"/>
                </a:cubicBezTo>
                <a:cubicBezTo>
                  <a:pt x="299396" y="462232"/>
                  <a:pt x="251938" y="414774"/>
                  <a:pt x="251938" y="356225"/>
                </a:cubicBezTo>
                <a:cubicBezTo>
                  <a:pt x="251938" y="297675"/>
                  <a:pt x="299396" y="250217"/>
                  <a:pt x="357946" y="250217"/>
                </a:cubicBezTo>
                <a:close/>
                <a:moveTo>
                  <a:pt x="357946" y="211987"/>
                </a:moveTo>
                <a:cubicBezTo>
                  <a:pt x="278280" y="211987"/>
                  <a:pt x="213708" y="276559"/>
                  <a:pt x="213708" y="356225"/>
                </a:cubicBezTo>
                <a:cubicBezTo>
                  <a:pt x="213708" y="435890"/>
                  <a:pt x="278280" y="500462"/>
                  <a:pt x="357946" y="500462"/>
                </a:cubicBezTo>
                <a:cubicBezTo>
                  <a:pt x="437612" y="500462"/>
                  <a:pt x="502183" y="435890"/>
                  <a:pt x="502183" y="356225"/>
                </a:cubicBezTo>
                <a:cubicBezTo>
                  <a:pt x="502183" y="276559"/>
                  <a:pt x="437592" y="211987"/>
                  <a:pt x="357946" y="211987"/>
                </a:cubicBezTo>
                <a:close/>
                <a:moveTo>
                  <a:pt x="492301" y="185899"/>
                </a:moveTo>
                <a:cubicBezTo>
                  <a:pt x="474238" y="191368"/>
                  <a:pt x="464030" y="210444"/>
                  <a:pt x="469499" y="228506"/>
                </a:cubicBezTo>
                <a:cubicBezTo>
                  <a:pt x="474968" y="246569"/>
                  <a:pt x="494043" y="256777"/>
                  <a:pt x="512106" y="251308"/>
                </a:cubicBezTo>
                <a:cubicBezTo>
                  <a:pt x="530168" y="245839"/>
                  <a:pt x="540377" y="226764"/>
                  <a:pt x="534908" y="208701"/>
                </a:cubicBezTo>
                <a:cubicBezTo>
                  <a:pt x="529438" y="190639"/>
                  <a:pt x="510362" y="180430"/>
                  <a:pt x="492301" y="185899"/>
                </a:cubicBezTo>
                <a:close/>
                <a:moveTo>
                  <a:pt x="252385" y="142889"/>
                </a:moveTo>
                <a:lnTo>
                  <a:pt x="463486" y="142889"/>
                </a:lnTo>
                <a:cubicBezTo>
                  <a:pt x="529069" y="142889"/>
                  <a:pt x="582256" y="196058"/>
                  <a:pt x="582256" y="261659"/>
                </a:cubicBezTo>
                <a:lnTo>
                  <a:pt x="582256" y="450809"/>
                </a:lnTo>
                <a:cubicBezTo>
                  <a:pt x="582256" y="516392"/>
                  <a:pt x="529088" y="569580"/>
                  <a:pt x="463486" y="569580"/>
                </a:cubicBezTo>
                <a:lnTo>
                  <a:pt x="252385" y="569580"/>
                </a:lnTo>
                <a:cubicBezTo>
                  <a:pt x="186803" y="569580"/>
                  <a:pt x="133615" y="516411"/>
                  <a:pt x="133615" y="450809"/>
                </a:cubicBezTo>
                <a:lnTo>
                  <a:pt x="133615" y="261659"/>
                </a:lnTo>
                <a:cubicBezTo>
                  <a:pt x="133615" y="196077"/>
                  <a:pt x="186784" y="142889"/>
                  <a:pt x="252385" y="142889"/>
                </a:cubicBezTo>
                <a:close/>
                <a:moveTo>
                  <a:pt x="244479" y="104775"/>
                </a:moveTo>
                <a:cubicBezTo>
                  <a:pt x="162404" y="104775"/>
                  <a:pt x="95870" y="171309"/>
                  <a:pt x="95870" y="253384"/>
                </a:cubicBezTo>
                <a:lnTo>
                  <a:pt x="95870" y="459066"/>
                </a:lnTo>
                <a:cubicBezTo>
                  <a:pt x="95870" y="541141"/>
                  <a:pt x="162404" y="607674"/>
                  <a:pt x="244479" y="607674"/>
                </a:cubicBezTo>
                <a:lnTo>
                  <a:pt x="471412" y="607674"/>
                </a:lnTo>
                <a:cubicBezTo>
                  <a:pt x="553487" y="607674"/>
                  <a:pt x="620021" y="541141"/>
                  <a:pt x="620021" y="459066"/>
                </a:cubicBezTo>
                <a:lnTo>
                  <a:pt x="620021" y="253384"/>
                </a:lnTo>
                <a:cubicBezTo>
                  <a:pt x="620021" y="171309"/>
                  <a:pt x="553487" y="104775"/>
                  <a:pt x="471412" y="104775"/>
                </a:cubicBezTo>
                <a:close/>
                <a:moveTo>
                  <a:pt x="116506" y="0"/>
                </a:moveTo>
                <a:cubicBezTo>
                  <a:pt x="278130" y="0"/>
                  <a:pt x="439029" y="0"/>
                  <a:pt x="600652" y="0"/>
                </a:cubicBezTo>
                <a:cubicBezTo>
                  <a:pt x="668055" y="0"/>
                  <a:pt x="715166" y="46385"/>
                  <a:pt x="715166" y="113789"/>
                </a:cubicBezTo>
                <a:cubicBezTo>
                  <a:pt x="715166" y="274688"/>
                  <a:pt x="715166" y="435587"/>
                  <a:pt x="715890" y="596485"/>
                </a:cubicBezTo>
                <a:cubicBezTo>
                  <a:pt x="715166" y="666787"/>
                  <a:pt x="668780" y="712448"/>
                  <a:pt x="599203" y="712448"/>
                </a:cubicBezTo>
                <a:cubicBezTo>
                  <a:pt x="518753" y="712448"/>
                  <a:pt x="438304" y="712448"/>
                  <a:pt x="357855" y="712448"/>
                </a:cubicBezTo>
                <a:cubicBezTo>
                  <a:pt x="277406" y="712448"/>
                  <a:pt x="196956" y="712448"/>
                  <a:pt x="116506" y="712448"/>
                </a:cubicBezTo>
                <a:cubicBezTo>
                  <a:pt x="47654" y="711723"/>
                  <a:pt x="544" y="665338"/>
                  <a:pt x="544" y="597210"/>
                </a:cubicBezTo>
                <a:cubicBezTo>
                  <a:pt x="-181" y="437036"/>
                  <a:pt x="-181" y="276137"/>
                  <a:pt x="544" y="115239"/>
                </a:cubicBezTo>
                <a:cubicBezTo>
                  <a:pt x="1269" y="46385"/>
                  <a:pt x="47654" y="0"/>
                  <a:pt x="116506" y="0"/>
                </a:cubicBezTo>
                <a:close/>
              </a:path>
            </a:pathLst>
          </a:custGeom>
          <a:gradFill>
            <a:gsLst>
              <a:gs pos="0">
                <a:srgbClr val="A83A96"/>
              </a:gs>
              <a:gs pos="76000">
                <a:srgbClr val="F78428"/>
              </a:gs>
              <a:gs pos="30000">
                <a:srgbClr val="A83A96"/>
              </a:gs>
              <a:gs pos="100000">
                <a:srgbClr val="F78428"/>
              </a:gs>
            </a:gsLst>
            <a:lin ang="7200000" scaled="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4" name="Rounded Rectangle 2">
            <a:extLst>
              <a:ext uri="{FF2B5EF4-FFF2-40B4-BE49-F238E27FC236}">
                <a16:creationId xmlns:a16="http://schemas.microsoft.com/office/drawing/2014/main" id="{795DD4F1-7E80-4CA8-8D7A-792F7E54AE1B}"/>
              </a:ext>
            </a:extLst>
          </p:cNvPr>
          <p:cNvSpPr/>
          <p:nvPr/>
        </p:nvSpPr>
        <p:spPr>
          <a:xfrm>
            <a:off x="5849121" y="1715330"/>
            <a:ext cx="522011" cy="522011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5" name="Rounded Rectangle 3">
            <a:extLst>
              <a:ext uri="{FF2B5EF4-FFF2-40B4-BE49-F238E27FC236}">
                <a16:creationId xmlns:a16="http://schemas.microsoft.com/office/drawing/2014/main" id="{77BA40EE-654D-46B3-ACF7-8676B4ACE96F}"/>
              </a:ext>
            </a:extLst>
          </p:cNvPr>
          <p:cNvSpPr>
            <a:spLocks noChangeAspect="1"/>
          </p:cNvSpPr>
          <p:nvPr/>
        </p:nvSpPr>
        <p:spPr>
          <a:xfrm>
            <a:off x="10103827" y="1715330"/>
            <a:ext cx="522011" cy="522011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B1932B97-FF8B-44D8-A4B6-51134ADA9238}"/>
              </a:ext>
            </a:extLst>
          </p:cNvPr>
          <p:cNvSpPr/>
          <p:nvPr/>
        </p:nvSpPr>
        <p:spPr>
          <a:xfrm>
            <a:off x="3845163" y="1768993"/>
            <a:ext cx="523964" cy="414685"/>
          </a:xfrm>
          <a:custGeom>
            <a:avLst/>
            <a:gdLst>
              <a:gd name="connsiteX0" fmla="*/ 193411 w 521208"/>
              <a:gd name="connsiteY0" fmla="*/ 114567 h 412503"/>
              <a:gd name="connsiteX1" fmla="*/ 193411 w 521208"/>
              <a:gd name="connsiteY1" fmla="*/ 297938 h 412503"/>
              <a:gd name="connsiteX2" fmla="*/ 351489 w 521208"/>
              <a:gd name="connsiteY2" fmla="*/ 206253 h 412503"/>
              <a:gd name="connsiteX3" fmla="*/ 68752 w 521208"/>
              <a:gd name="connsiteY3" fmla="*/ 0 h 412503"/>
              <a:gd name="connsiteX4" fmla="*/ 452456 w 521208"/>
              <a:gd name="connsiteY4" fmla="*/ 0 h 412503"/>
              <a:gd name="connsiteX5" fmla="*/ 521208 w 521208"/>
              <a:gd name="connsiteY5" fmla="*/ 68752 h 412503"/>
              <a:gd name="connsiteX6" fmla="*/ 521208 w 521208"/>
              <a:gd name="connsiteY6" fmla="*/ 343751 h 412503"/>
              <a:gd name="connsiteX7" fmla="*/ 452456 w 521208"/>
              <a:gd name="connsiteY7" fmla="*/ 412503 h 412503"/>
              <a:gd name="connsiteX8" fmla="*/ 68752 w 521208"/>
              <a:gd name="connsiteY8" fmla="*/ 412503 h 412503"/>
              <a:gd name="connsiteX9" fmla="*/ 0 w 521208"/>
              <a:gd name="connsiteY9" fmla="*/ 343751 h 412503"/>
              <a:gd name="connsiteX10" fmla="*/ 0 w 521208"/>
              <a:gd name="connsiteY10" fmla="*/ 68752 h 412503"/>
              <a:gd name="connsiteX11" fmla="*/ 68752 w 521208"/>
              <a:gd name="connsiteY11" fmla="*/ 0 h 41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1208" h="412503">
                <a:moveTo>
                  <a:pt x="193411" y="114567"/>
                </a:moveTo>
                <a:lnTo>
                  <a:pt x="193411" y="297938"/>
                </a:lnTo>
                <a:lnTo>
                  <a:pt x="351489" y="206253"/>
                </a:lnTo>
                <a:close/>
                <a:moveTo>
                  <a:pt x="68752" y="0"/>
                </a:moveTo>
                <a:lnTo>
                  <a:pt x="452456" y="0"/>
                </a:lnTo>
                <a:cubicBezTo>
                  <a:pt x="490427" y="0"/>
                  <a:pt x="521208" y="30781"/>
                  <a:pt x="521208" y="68752"/>
                </a:cubicBezTo>
                <a:lnTo>
                  <a:pt x="521208" y="343751"/>
                </a:lnTo>
                <a:cubicBezTo>
                  <a:pt x="521208" y="381722"/>
                  <a:pt x="490427" y="412503"/>
                  <a:pt x="452456" y="412503"/>
                </a:cubicBezTo>
                <a:lnTo>
                  <a:pt x="68752" y="412503"/>
                </a:lnTo>
                <a:cubicBezTo>
                  <a:pt x="30781" y="412503"/>
                  <a:pt x="0" y="381722"/>
                  <a:pt x="0" y="343751"/>
                </a:cubicBezTo>
                <a:lnTo>
                  <a:pt x="0" y="68752"/>
                </a:lnTo>
                <a:cubicBezTo>
                  <a:pt x="0" y="30781"/>
                  <a:pt x="30781" y="0"/>
                  <a:pt x="687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4050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3680657-FF2B-4FA6-A25D-72A0655AEBBB}"/>
              </a:ext>
            </a:extLst>
          </p:cNvPr>
          <p:cNvCxnSpPr>
            <a:cxnSpLocks/>
          </p:cNvCxnSpPr>
          <p:nvPr/>
        </p:nvCxnSpPr>
        <p:spPr>
          <a:xfrm>
            <a:off x="904876" y="2605200"/>
            <a:ext cx="10410825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897B6CD-6E6F-4D13-AC51-85F0BA43C86C}"/>
              </a:ext>
            </a:extLst>
          </p:cNvPr>
          <p:cNvSpPr/>
          <p:nvPr/>
        </p:nvSpPr>
        <p:spPr>
          <a:xfrm>
            <a:off x="1497263" y="2065200"/>
            <a:ext cx="1080000" cy="1080000"/>
          </a:xfrm>
          <a:prstGeom prst="roundRect">
            <a:avLst>
              <a:gd name="adj" fmla="val 10715"/>
            </a:avLst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0E4604D-6F76-4C8E-8282-2E4E8B4C1E2A}"/>
              </a:ext>
            </a:extLst>
          </p:cNvPr>
          <p:cNvSpPr/>
          <p:nvPr/>
        </p:nvSpPr>
        <p:spPr>
          <a:xfrm>
            <a:off x="3357812" y="1975858"/>
            <a:ext cx="1258686" cy="1258686"/>
          </a:xfrm>
          <a:prstGeom prst="roundRect">
            <a:avLst>
              <a:gd name="adj" fmla="val 10715"/>
            </a:avLst>
          </a:prstGeom>
          <a:solidFill>
            <a:schemeClr val="accent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D1C1BF9-A1D9-47CF-B699-42F1F795AB0B}"/>
              </a:ext>
            </a:extLst>
          </p:cNvPr>
          <p:cNvSpPr/>
          <p:nvPr/>
        </p:nvSpPr>
        <p:spPr>
          <a:xfrm>
            <a:off x="5397047" y="1885200"/>
            <a:ext cx="1440000" cy="1440000"/>
          </a:xfrm>
          <a:prstGeom prst="roundRect">
            <a:avLst>
              <a:gd name="adj" fmla="val 10715"/>
            </a:avLst>
          </a:prstGeom>
          <a:solidFill>
            <a:schemeClr val="accent3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7AEA4F3-3FB6-47DB-A0E6-4977A985243C}"/>
              </a:ext>
            </a:extLst>
          </p:cNvPr>
          <p:cNvSpPr/>
          <p:nvPr/>
        </p:nvSpPr>
        <p:spPr>
          <a:xfrm>
            <a:off x="7617596" y="1975858"/>
            <a:ext cx="1258686" cy="1258686"/>
          </a:xfrm>
          <a:prstGeom prst="roundRect">
            <a:avLst>
              <a:gd name="adj" fmla="val 10715"/>
            </a:avLst>
          </a:prstGeom>
          <a:solidFill>
            <a:schemeClr val="accent4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DCE074D-CB38-4239-A1A0-071D7EC37B0B}"/>
              </a:ext>
            </a:extLst>
          </p:cNvPr>
          <p:cNvSpPr/>
          <p:nvPr/>
        </p:nvSpPr>
        <p:spPr>
          <a:xfrm>
            <a:off x="9656830" y="2065200"/>
            <a:ext cx="1080000" cy="1080000"/>
          </a:xfrm>
          <a:prstGeom prst="roundRect">
            <a:avLst>
              <a:gd name="adj" fmla="val 10715"/>
            </a:avLst>
          </a:prstGeom>
          <a:solidFill>
            <a:schemeClr val="accent5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D979C72-D456-4B51-813F-D584F38F1FF7}"/>
              </a:ext>
            </a:extLst>
          </p:cNvPr>
          <p:cNvGrpSpPr/>
          <p:nvPr/>
        </p:nvGrpSpPr>
        <p:grpSpPr>
          <a:xfrm>
            <a:off x="5432971" y="3927441"/>
            <a:ext cx="1368152" cy="1292662"/>
            <a:chOff x="3324740" y="1715063"/>
            <a:chExt cx="1260140" cy="129266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511DDBD-F6D8-4FCB-92CD-D3D08065597E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696F72-D884-4977-B303-5BB978AD8D90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7D3E91-1F38-4F9F-A4E1-801636C262E7}"/>
              </a:ext>
            </a:extLst>
          </p:cNvPr>
          <p:cNvGrpSpPr/>
          <p:nvPr/>
        </p:nvGrpSpPr>
        <p:grpSpPr>
          <a:xfrm>
            <a:off x="9512754" y="3927441"/>
            <a:ext cx="1368152" cy="1292662"/>
            <a:chOff x="3324740" y="1715063"/>
            <a:chExt cx="1260140" cy="129266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822979D-CBCB-4A6D-9249-A8614264F4DF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117C7F-0528-43AF-9763-9CCA3B4D915D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A218836-1562-42D0-987B-9AD57F03809E}"/>
              </a:ext>
            </a:extLst>
          </p:cNvPr>
          <p:cNvGrpSpPr/>
          <p:nvPr/>
        </p:nvGrpSpPr>
        <p:grpSpPr>
          <a:xfrm>
            <a:off x="7558588" y="3927441"/>
            <a:ext cx="1368152" cy="1292662"/>
            <a:chOff x="3324740" y="1715063"/>
            <a:chExt cx="1260140" cy="129266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7CA707-F13B-43FB-B9F5-3726F514EA59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29CBF0-7B4B-49BD-AEF5-73B3669AEC5D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BEEEEDF-4B0B-46B7-AE6E-9F8024F040B6}"/>
              </a:ext>
            </a:extLst>
          </p:cNvPr>
          <p:cNvGrpSpPr/>
          <p:nvPr/>
        </p:nvGrpSpPr>
        <p:grpSpPr>
          <a:xfrm>
            <a:off x="3297829" y="3927441"/>
            <a:ext cx="1368152" cy="1292662"/>
            <a:chOff x="3324740" y="1715063"/>
            <a:chExt cx="1260140" cy="12926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B29940B-D5A1-49EB-B56C-2A06FBD680C0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732F80-BB00-4467-A26E-AEAB9020B19A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36FB61-178E-4355-81B9-080D52176BB5}"/>
              </a:ext>
            </a:extLst>
          </p:cNvPr>
          <p:cNvGrpSpPr/>
          <p:nvPr/>
        </p:nvGrpSpPr>
        <p:grpSpPr>
          <a:xfrm>
            <a:off x="1353187" y="3927441"/>
            <a:ext cx="1368152" cy="1292662"/>
            <a:chOff x="3324740" y="1715063"/>
            <a:chExt cx="1260140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47959CE-2E21-49FE-9695-FD52ADE6C9CA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984CADF-C8B6-4B93-B35A-11E66F81FA92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70651B0-AE44-466F-AFEB-08E50BC2C49C}"/>
              </a:ext>
            </a:extLst>
          </p:cNvPr>
          <p:cNvSpPr/>
          <p:nvPr/>
        </p:nvSpPr>
        <p:spPr>
          <a:xfrm>
            <a:off x="1844071" y="3469376"/>
            <a:ext cx="386384" cy="360040"/>
          </a:xfrm>
          <a:prstGeom prst="rect">
            <a:avLst/>
          </a:prstGeom>
          <a:solidFill>
            <a:schemeClr val="accent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01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FA3D45A-0217-4840-9C30-A10FF4623066}"/>
              </a:ext>
            </a:extLst>
          </p:cNvPr>
          <p:cNvSpPr/>
          <p:nvPr/>
        </p:nvSpPr>
        <p:spPr>
          <a:xfrm>
            <a:off x="5923855" y="3469376"/>
            <a:ext cx="386384" cy="360040"/>
          </a:xfrm>
          <a:prstGeom prst="rect">
            <a:avLst/>
          </a:prstGeom>
          <a:solidFill>
            <a:schemeClr val="accent3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03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4A837D-084D-42DB-AC7D-4D45179423C9}"/>
              </a:ext>
            </a:extLst>
          </p:cNvPr>
          <p:cNvSpPr/>
          <p:nvPr/>
        </p:nvSpPr>
        <p:spPr>
          <a:xfrm>
            <a:off x="8049472" y="3469376"/>
            <a:ext cx="386384" cy="360040"/>
          </a:xfrm>
          <a:prstGeom prst="rect">
            <a:avLst/>
          </a:prstGeom>
          <a:solidFill>
            <a:schemeClr val="accent4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04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A008F73-3AAE-4C18-B841-38DF6167610A}"/>
              </a:ext>
            </a:extLst>
          </p:cNvPr>
          <p:cNvSpPr/>
          <p:nvPr/>
        </p:nvSpPr>
        <p:spPr>
          <a:xfrm>
            <a:off x="10003638" y="3469376"/>
            <a:ext cx="386384" cy="360040"/>
          </a:xfrm>
          <a:prstGeom prst="rect">
            <a:avLst/>
          </a:prstGeom>
          <a:solidFill>
            <a:schemeClr val="accent5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05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328B92A-D547-49FA-BEEA-74A6944CBC72}"/>
              </a:ext>
            </a:extLst>
          </p:cNvPr>
          <p:cNvSpPr/>
          <p:nvPr/>
        </p:nvSpPr>
        <p:spPr>
          <a:xfrm>
            <a:off x="3788713" y="3469376"/>
            <a:ext cx="386384" cy="360040"/>
          </a:xfrm>
          <a:prstGeom prst="rect">
            <a:avLst/>
          </a:prstGeom>
          <a:solidFill>
            <a:schemeClr val="accent2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02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65B8EB-7ABB-4CED-BC13-64BB243A71E3}"/>
              </a:ext>
            </a:extLst>
          </p:cNvPr>
          <p:cNvSpPr txBox="1"/>
          <p:nvPr/>
        </p:nvSpPr>
        <p:spPr>
          <a:xfrm>
            <a:off x="1276350" y="5537518"/>
            <a:ext cx="9688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6A31E40-00BB-458C-AB2A-E6C746A8B004}"/>
              </a:ext>
            </a:extLst>
          </p:cNvPr>
          <p:cNvSpPr>
            <a:spLocks noChangeAspect="1"/>
          </p:cNvSpPr>
          <p:nvPr/>
        </p:nvSpPr>
        <p:spPr>
          <a:xfrm>
            <a:off x="5771828" y="2240151"/>
            <a:ext cx="676598" cy="673342"/>
          </a:xfrm>
          <a:custGeom>
            <a:avLst/>
            <a:gdLst>
              <a:gd name="connsiteX0" fmla="*/ 357946 w 715890"/>
              <a:gd name="connsiteY0" fmla="*/ 250217 h 712448"/>
              <a:gd name="connsiteX1" fmla="*/ 463953 w 715890"/>
              <a:gd name="connsiteY1" fmla="*/ 356225 h 712448"/>
              <a:gd name="connsiteX2" fmla="*/ 357946 w 715890"/>
              <a:gd name="connsiteY2" fmla="*/ 462232 h 712448"/>
              <a:gd name="connsiteX3" fmla="*/ 251938 w 715890"/>
              <a:gd name="connsiteY3" fmla="*/ 356225 h 712448"/>
              <a:gd name="connsiteX4" fmla="*/ 357946 w 715890"/>
              <a:gd name="connsiteY4" fmla="*/ 250217 h 712448"/>
              <a:gd name="connsiteX5" fmla="*/ 357946 w 715890"/>
              <a:gd name="connsiteY5" fmla="*/ 211987 h 712448"/>
              <a:gd name="connsiteX6" fmla="*/ 213708 w 715890"/>
              <a:gd name="connsiteY6" fmla="*/ 356225 h 712448"/>
              <a:gd name="connsiteX7" fmla="*/ 357946 w 715890"/>
              <a:gd name="connsiteY7" fmla="*/ 500462 h 712448"/>
              <a:gd name="connsiteX8" fmla="*/ 502183 w 715890"/>
              <a:gd name="connsiteY8" fmla="*/ 356225 h 712448"/>
              <a:gd name="connsiteX9" fmla="*/ 357946 w 715890"/>
              <a:gd name="connsiteY9" fmla="*/ 211987 h 712448"/>
              <a:gd name="connsiteX10" fmla="*/ 492301 w 715890"/>
              <a:gd name="connsiteY10" fmla="*/ 185899 h 712448"/>
              <a:gd name="connsiteX11" fmla="*/ 469499 w 715890"/>
              <a:gd name="connsiteY11" fmla="*/ 228506 h 712448"/>
              <a:gd name="connsiteX12" fmla="*/ 512106 w 715890"/>
              <a:gd name="connsiteY12" fmla="*/ 251308 h 712448"/>
              <a:gd name="connsiteX13" fmla="*/ 534908 w 715890"/>
              <a:gd name="connsiteY13" fmla="*/ 208701 h 712448"/>
              <a:gd name="connsiteX14" fmla="*/ 492301 w 715890"/>
              <a:gd name="connsiteY14" fmla="*/ 185899 h 712448"/>
              <a:gd name="connsiteX15" fmla="*/ 252385 w 715890"/>
              <a:gd name="connsiteY15" fmla="*/ 142889 h 712448"/>
              <a:gd name="connsiteX16" fmla="*/ 463486 w 715890"/>
              <a:gd name="connsiteY16" fmla="*/ 142889 h 712448"/>
              <a:gd name="connsiteX17" fmla="*/ 582256 w 715890"/>
              <a:gd name="connsiteY17" fmla="*/ 261659 h 712448"/>
              <a:gd name="connsiteX18" fmla="*/ 582256 w 715890"/>
              <a:gd name="connsiteY18" fmla="*/ 450809 h 712448"/>
              <a:gd name="connsiteX19" fmla="*/ 463486 w 715890"/>
              <a:gd name="connsiteY19" fmla="*/ 569580 h 712448"/>
              <a:gd name="connsiteX20" fmla="*/ 252385 w 715890"/>
              <a:gd name="connsiteY20" fmla="*/ 569580 h 712448"/>
              <a:gd name="connsiteX21" fmla="*/ 133615 w 715890"/>
              <a:gd name="connsiteY21" fmla="*/ 450809 h 712448"/>
              <a:gd name="connsiteX22" fmla="*/ 133615 w 715890"/>
              <a:gd name="connsiteY22" fmla="*/ 261659 h 712448"/>
              <a:gd name="connsiteX23" fmla="*/ 252385 w 715890"/>
              <a:gd name="connsiteY23" fmla="*/ 142889 h 712448"/>
              <a:gd name="connsiteX24" fmla="*/ 244479 w 715890"/>
              <a:gd name="connsiteY24" fmla="*/ 104775 h 712448"/>
              <a:gd name="connsiteX25" fmla="*/ 95870 w 715890"/>
              <a:gd name="connsiteY25" fmla="*/ 253384 h 712448"/>
              <a:gd name="connsiteX26" fmla="*/ 95870 w 715890"/>
              <a:gd name="connsiteY26" fmla="*/ 459066 h 712448"/>
              <a:gd name="connsiteX27" fmla="*/ 244479 w 715890"/>
              <a:gd name="connsiteY27" fmla="*/ 607674 h 712448"/>
              <a:gd name="connsiteX28" fmla="*/ 471412 w 715890"/>
              <a:gd name="connsiteY28" fmla="*/ 607674 h 712448"/>
              <a:gd name="connsiteX29" fmla="*/ 620021 w 715890"/>
              <a:gd name="connsiteY29" fmla="*/ 459066 h 712448"/>
              <a:gd name="connsiteX30" fmla="*/ 620021 w 715890"/>
              <a:gd name="connsiteY30" fmla="*/ 253384 h 712448"/>
              <a:gd name="connsiteX31" fmla="*/ 471412 w 715890"/>
              <a:gd name="connsiteY31" fmla="*/ 104775 h 712448"/>
              <a:gd name="connsiteX32" fmla="*/ 116506 w 715890"/>
              <a:gd name="connsiteY32" fmla="*/ 0 h 712448"/>
              <a:gd name="connsiteX33" fmla="*/ 600652 w 715890"/>
              <a:gd name="connsiteY33" fmla="*/ 0 h 712448"/>
              <a:gd name="connsiteX34" fmla="*/ 715166 w 715890"/>
              <a:gd name="connsiteY34" fmla="*/ 113789 h 712448"/>
              <a:gd name="connsiteX35" fmla="*/ 715890 w 715890"/>
              <a:gd name="connsiteY35" fmla="*/ 596485 h 712448"/>
              <a:gd name="connsiteX36" fmla="*/ 599203 w 715890"/>
              <a:gd name="connsiteY36" fmla="*/ 712448 h 712448"/>
              <a:gd name="connsiteX37" fmla="*/ 357855 w 715890"/>
              <a:gd name="connsiteY37" fmla="*/ 712448 h 712448"/>
              <a:gd name="connsiteX38" fmla="*/ 116506 w 715890"/>
              <a:gd name="connsiteY38" fmla="*/ 712448 h 712448"/>
              <a:gd name="connsiteX39" fmla="*/ 544 w 715890"/>
              <a:gd name="connsiteY39" fmla="*/ 597210 h 712448"/>
              <a:gd name="connsiteX40" fmla="*/ 544 w 715890"/>
              <a:gd name="connsiteY40" fmla="*/ 115239 h 712448"/>
              <a:gd name="connsiteX41" fmla="*/ 116506 w 715890"/>
              <a:gd name="connsiteY41" fmla="*/ 0 h 71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5890" h="712448">
                <a:moveTo>
                  <a:pt x="357946" y="250217"/>
                </a:moveTo>
                <a:cubicBezTo>
                  <a:pt x="416495" y="250217"/>
                  <a:pt x="463953" y="297675"/>
                  <a:pt x="463953" y="356225"/>
                </a:cubicBezTo>
                <a:cubicBezTo>
                  <a:pt x="463953" y="414774"/>
                  <a:pt x="416495" y="462232"/>
                  <a:pt x="357946" y="462232"/>
                </a:cubicBezTo>
                <a:cubicBezTo>
                  <a:pt x="299396" y="462232"/>
                  <a:pt x="251938" y="414774"/>
                  <a:pt x="251938" y="356225"/>
                </a:cubicBezTo>
                <a:cubicBezTo>
                  <a:pt x="251938" y="297675"/>
                  <a:pt x="299396" y="250217"/>
                  <a:pt x="357946" y="250217"/>
                </a:cubicBezTo>
                <a:close/>
                <a:moveTo>
                  <a:pt x="357946" y="211987"/>
                </a:moveTo>
                <a:cubicBezTo>
                  <a:pt x="278280" y="211987"/>
                  <a:pt x="213708" y="276559"/>
                  <a:pt x="213708" y="356225"/>
                </a:cubicBezTo>
                <a:cubicBezTo>
                  <a:pt x="213708" y="435890"/>
                  <a:pt x="278280" y="500462"/>
                  <a:pt x="357946" y="500462"/>
                </a:cubicBezTo>
                <a:cubicBezTo>
                  <a:pt x="437612" y="500462"/>
                  <a:pt x="502183" y="435890"/>
                  <a:pt x="502183" y="356225"/>
                </a:cubicBezTo>
                <a:cubicBezTo>
                  <a:pt x="502183" y="276559"/>
                  <a:pt x="437592" y="211987"/>
                  <a:pt x="357946" y="211987"/>
                </a:cubicBezTo>
                <a:close/>
                <a:moveTo>
                  <a:pt x="492301" y="185899"/>
                </a:moveTo>
                <a:cubicBezTo>
                  <a:pt x="474238" y="191368"/>
                  <a:pt x="464030" y="210444"/>
                  <a:pt x="469499" y="228506"/>
                </a:cubicBezTo>
                <a:cubicBezTo>
                  <a:pt x="474968" y="246569"/>
                  <a:pt x="494043" y="256777"/>
                  <a:pt x="512106" y="251308"/>
                </a:cubicBezTo>
                <a:cubicBezTo>
                  <a:pt x="530168" y="245839"/>
                  <a:pt x="540377" y="226764"/>
                  <a:pt x="534908" y="208701"/>
                </a:cubicBezTo>
                <a:cubicBezTo>
                  <a:pt x="529438" y="190639"/>
                  <a:pt x="510362" y="180430"/>
                  <a:pt x="492301" y="185899"/>
                </a:cubicBezTo>
                <a:close/>
                <a:moveTo>
                  <a:pt x="252385" y="142889"/>
                </a:moveTo>
                <a:lnTo>
                  <a:pt x="463486" y="142889"/>
                </a:lnTo>
                <a:cubicBezTo>
                  <a:pt x="529069" y="142889"/>
                  <a:pt x="582256" y="196058"/>
                  <a:pt x="582256" y="261659"/>
                </a:cubicBezTo>
                <a:lnTo>
                  <a:pt x="582256" y="450809"/>
                </a:lnTo>
                <a:cubicBezTo>
                  <a:pt x="582256" y="516392"/>
                  <a:pt x="529088" y="569580"/>
                  <a:pt x="463486" y="569580"/>
                </a:cubicBezTo>
                <a:lnTo>
                  <a:pt x="252385" y="569580"/>
                </a:lnTo>
                <a:cubicBezTo>
                  <a:pt x="186803" y="569580"/>
                  <a:pt x="133615" y="516411"/>
                  <a:pt x="133615" y="450809"/>
                </a:cubicBezTo>
                <a:lnTo>
                  <a:pt x="133615" y="261659"/>
                </a:lnTo>
                <a:cubicBezTo>
                  <a:pt x="133615" y="196077"/>
                  <a:pt x="186784" y="142889"/>
                  <a:pt x="252385" y="142889"/>
                </a:cubicBezTo>
                <a:close/>
                <a:moveTo>
                  <a:pt x="244479" y="104775"/>
                </a:moveTo>
                <a:cubicBezTo>
                  <a:pt x="162404" y="104775"/>
                  <a:pt x="95870" y="171309"/>
                  <a:pt x="95870" y="253384"/>
                </a:cubicBezTo>
                <a:lnTo>
                  <a:pt x="95870" y="459066"/>
                </a:lnTo>
                <a:cubicBezTo>
                  <a:pt x="95870" y="541141"/>
                  <a:pt x="162404" y="607674"/>
                  <a:pt x="244479" y="607674"/>
                </a:cubicBezTo>
                <a:lnTo>
                  <a:pt x="471412" y="607674"/>
                </a:lnTo>
                <a:cubicBezTo>
                  <a:pt x="553487" y="607674"/>
                  <a:pt x="620021" y="541141"/>
                  <a:pt x="620021" y="459066"/>
                </a:cubicBezTo>
                <a:lnTo>
                  <a:pt x="620021" y="253384"/>
                </a:lnTo>
                <a:cubicBezTo>
                  <a:pt x="620021" y="171309"/>
                  <a:pt x="553487" y="104775"/>
                  <a:pt x="471412" y="104775"/>
                </a:cubicBezTo>
                <a:close/>
                <a:moveTo>
                  <a:pt x="116506" y="0"/>
                </a:moveTo>
                <a:cubicBezTo>
                  <a:pt x="278130" y="0"/>
                  <a:pt x="439029" y="0"/>
                  <a:pt x="600652" y="0"/>
                </a:cubicBezTo>
                <a:cubicBezTo>
                  <a:pt x="668055" y="0"/>
                  <a:pt x="715166" y="46385"/>
                  <a:pt x="715166" y="113789"/>
                </a:cubicBezTo>
                <a:cubicBezTo>
                  <a:pt x="715166" y="274688"/>
                  <a:pt x="715166" y="435587"/>
                  <a:pt x="715890" y="596485"/>
                </a:cubicBezTo>
                <a:cubicBezTo>
                  <a:pt x="715166" y="666787"/>
                  <a:pt x="668780" y="712448"/>
                  <a:pt x="599203" y="712448"/>
                </a:cubicBezTo>
                <a:cubicBezTo>
                  <a:pt x="518753" y="712448"/>
                  <a:pt x="438304" y="712448"/>
                  <a:pt x="357855" y="712448"/>
                </a:cubicBezTo>
                <a:cubicBezTo>
                  <a:pt x="277406" y="712448"/>
                  <a:pt x="196956" y="712448"/>
                  <a:pt x="116506" y="712448"/>
                </a:cubicBezTo>
                <a:cubicBezTo>
                  <a:pt x="47654" y="711723"/>
                  <a:pt x="544" y="665338"/>
                  <a:pt x="544" y="597210"/>
                </a:cubicBezTo>
                <a:cubicBezTo>
                  <a:pt x="-181" y="437036"/>
                  <a:pt x="-181" y="276137"/>
                  <a:pt x="544" y="115239"/>
                </a:cubicBezTo>
                <a:cubicBezTo>
                  <a:pt x="1269" y="46385"/>
                  <a:pt x="47654" y="0"/>
                  <a:pt x="116506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1" name="Rounded Rectangle 2">
            <a:extLst>
              <a:ext uri="{FF2B5EF4-FFF2-40B4-BE49-F238E27FC236}">
                <a16:creationId xmlns:a16="http://schemas.microsoft.com/office/drawing/2014/main" id="{EBBFB07E-4C79-4E1D-9653-C05991D54AF7}"/>
              </a:ext>
            </a:extLst>
          </p:cNvPr>
          <p:cNvSpPr/>
          <p:nvPr/>
        </p:nvSpPr>
        <p:spPr>
          <a:xfrm>
            <a:off x="8007961" y="2314561"/>
            <a:ext cx="522011" cy="522011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2" name="Rounded Rectangle 3">
            <a:extLst>
              <a:ext uri="{FF2B5EF4-FFF2-40B4-BE49-F238E27FC236}">
                <a16:creationId xmlns:a16="http://schemas.microsoft.com/office/drawing/2014/main" id="{D1D584FF-4D91-4543-A13B-45B292D897F8}"/>
              </a:ext>
            </a:extLst>
          </p:cNvPr>
          <p:cNvSpPr>
            <a:spLocks noChangeAspect="1"/>
          </p:cNvSpPr>
          <p:nvPr/>
        </p:nvSpPr>
        <p:spPr>
          <a:xfrm>
            <a:off x="9930324" y="2344194"/>
            <a:ext cx="522011" cy="522011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9C365E1-939B-4611-8CC4-2C8252735046}"/>
              </a:ext>
            </a:extLst>
          </p:cNvPr>
          <p:cNvSpPr/>
          <p:nvPr/>
        </p:nvSpPr>
        <p:spPr>
          <a:xfrm>
            <a:off x="1775281" y="2379745"/>
            <a:ext cx="523964" cy="414685"/>
          </a:xfrm>
          <a:custGeom>
            <a:avLst/>
            <a:gdLst>
              <a:gd name="connsiteX0" fmla="*/ 193411 w 521208"/>
              <a:gd name="connsiteY0" fmla="*/ 114567 h 412503"/>
              <a:gd name="connsiteX1" fmla="*/ 193411 w 521208"/>
              <a:gd name="connsiteY1" fmla="*/ 297938 h 412503"/>
              <a:gd name="connsiteX2" fmla="*/ 351489 w 521208"/>
              <a:gd name="connsiteY2" fmla="*/ 206253 h 412503"/>
              <a:gd name="connsiteX3" fmla="*/ 68752 w 521208"/>
              <a:gd name="connsiteY3" fmla="*/ 0 h 412503"/>
              <a:gd name="connsiteX4" fmla="*/ 452456 w 521208"/>
              <a:gd name="connsiteY4" fmla="*/ 0 h 412503"/>
              <a:gd name="connsiteX5" fmla="*/ 521208 w 521208"/>
              <a:gd name="connsiteY5" fmla="*/ 68752 h 412503"/>
              <a:gd name="connsiteX6" fmla="*/ 521208 w 521208"/>
              <a:gd name="connsiteY6" fmla="*/ 343751 h 412503"/>
              <a:gd name="connsiteX7" fmla="*/ 452456 w 521208"/>
              <a:gd name="connsiteY7" fmla="*/ 412503 h 412503"/>
              <a:gd name="connsiteX8" fmla="*/ 68752 w 521208"/>
              <a:gd name="connsiteY8" fmla="*/ 412503 h 412503"/>
              <a:gd name="connsiteX9" fmla="*/ 0 w 521208"/>
              <a:gd name="connsiteY9" fmla="*/ 343751 h 412503"/>
              <a:gd name="connsiteX10" fmla="*/ 0 w 521208"/>
              <a:gd name="connsiteY10" fmla="*/ 68752 h 412503"/>
              <a:gd name="connsiteX11" fmla="*/ 68752 w 521208"/>
              <a:gd name="connsiteY11" fmla="*/ 0 h 41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1208" h="412503">
                <a:moveTo>
                  <a:pt x="193411" y="114567"/>
                </a:moveTo>
                <a:lnTo>
                  <a:pt x="193411" y="297938"/>
                </a:lnTo>
                <a:lnTo>
                  <a:pt x="351489" y="206253"/>
                </a:lnTo>
                <a:close/>
                <a:moveTo>
                  <a:pt x="68752" y="0"/>
                </a:moveTo>
                <a:lnTo>
                  <a:pt x="452456" y="0"/>
                </a:lnTo>
                <a:cubicBezTo>
                  <a:pt x="490427" y="0"/>
                  <a:pt x="521208" y="30781"/>
                  <a:pt x="521208" y="68752"/>
                </a:cubicBezTo>
                <a:lnTo>
                  <a:pt x="521208" y="343751"/>
                </a:lnTo>
                <a:cubicBezTo>
                  <a:pt x="521208" y="381722"/>
                  <a:pt x="490427" y="412503"/>
                  <a:pt x="452456" y="412503"/>
                </a:cubicBezTo>
                <a:lnTo>
                  <a:pt x="68752" y="412503"/>
                </a:lnTo>
                <a:cubicBezTo>
                  <a:pt x="30781" y="412503"/>
                  <a:pt x="0" y="381722"/>
                  <a:pt x="0" y="343751"/>
                </a:cubicBezTo>
                <a:lnTo>
                  <a:pt x="0" y="68752"/>
                </a:lnTo>
                <a:cubicBezTo>
                  <a:pt x="0" y="30781"/>
                  <a:pt x="30781" y="0"/>
                  <a:pt x="687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4050" dirty="0"/>
          </a:p>
        </p:txBody>
      </p:sp>
      <p:sp>
        <p:nvSpPr>
          <p:cNvPr id="44" name="Rounded Rectangle 2">
            <a:extLst>
              <a:ext uri="{FF2B5EF4-FFF2-40B4-BE49-F238E27FC236}">
                <a16:creationId xmlns:a16="http://schemas.microsoft.com/office/drawing/2014/main" id="{1C2C9F35-F977-4550-9206-47CBE7620CED}"/>
              </a:ext>
            </a:extLst>
          </p:cNvPr>
          <p:cNvSpPr/>
          <p:nvPr/>
        </p:nvSpPr>
        <p:spPr>
          <a:xfrm>
            <a:off x="3719265" y="2314561"/>
            <a:ext cx="522011" cy="522011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1B4E16-00B9-4333-9E7B-4ABB9A9B47E3}"/>
              </a:ext>
            </a:extLst>
          </p:cNvPr>
          <p:cNvSpPr txBox="1"/>
          <p:nvPr/>
        </p:nvSpPr>
        <p:spPr>
          <a:xfrm>
            <a:off x="459266" y="276121"/>
            <a:ext cx="535672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3E6F0B-1758-4A37-BB5F-238782654C11}"/>
              </a:ext>
            </a:extLst>
          </p:cNvPr>
          <p:cNvSpPr txBox="1"/>
          <p:nvPr/>
        </p:nvSpPr>
        <p:spPr>
          <a:xfrm>
            <a:off x="487324" y="1199451"/>
            <a:ext cx="533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54FC8D-C455-49FD-B25E-53EFE6452E18}"/>
              </a:ext>
            </a:extLst>
          </p:cNvPr>
          <p:cNvSpPr txBox="1"/>
          <p:nvPr/>
        </p:nvSpPr>
        <p:spPr>
          <a:xfrm>
            <a:off x="6664901" y="4509221"/>
            <a:ext cx="495353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000" b="1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42AF90-FC30-4107-A474-8DFB9BF46861}"/>
              </a:ext>
            </a:extLst>
          </p:cNvPr>
          <p:cNvSpPr txBox="1"/>
          <p:nvPr/>
        </p:nvSpPr>
        <p:spPr>
          <a:xfrm>
            <a:off x="6664901" y="5493219"/>
            <a:ext cx="4953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5DC112-E135-476D-B0FA-A25BC2B55EA2}"/>
              </a:ext>
            </a:extLst>
          </p:cNvPr>
          <p:cNvSpPr txBox="1"/>
          <p:nvPr/>
        </p:nvSpPr>
        <p:spPr>
          <a:xfrm>
            <a:off x="9142244" y="1001137"/>
            <a:ext cx="2476190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DEF7588-08BF-48B9-9154-BD86DDA5EA20}"/>
              </a:ext>
            </a:extLst>
          </p:cNvPr>
          <p:cNvSpPr/>
          <p:nvPr/>
        </p:nvSpPr>
        <p:spPr>
          <a:xfrm>
            <a:off x="2427076" y="2336536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D5E5608-3B8B-495B-9D57-841CD5F4E34E}"/>
              </a:ext>
            </a:extLst>
          </p:cNvPr>
          <p:cNvSpPr/>
          <p:nvPr/>
        </p:nvSpPr>
        <p:spPr>
          <a:xfrm>
            <a:off x="3833419" y="2336536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EE05C1C-74F9-403A-80B2-8B6544F5D190}"/>
              </a:ext>
            </a:extLst>
          </p:cNvPr>
          <p:cNvSpPr/>
          <p:nvPr/>
        </p:nvSpPr>
        <p:spPr>
          <a:xfrm>
            <a:off x="5239762" y="2336536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13D447E-CC8E-432E-AF26-A4FF19A450A0}"/>
              </a:ext>
            </a:extLst>
          </p:cNvPr>
          <p:cNvSpPr/>
          <p:nvPr/>
        </p:nvSpPr>
        <p:spPr>
          <a:xfrm>
            <a:off x="6646105" y="2336536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608DC9-6BD7-4888-AF3B-5FF73080E918}"/>
              </a:ext>
            </a:extLst>
          </p:cNvPr>
          <p:cNvSpPr txBox="1"/>
          <p:nvPr/>
        </p:nvSpPr>
        <p:spPr>
          <a:xfrm>
            <a:off x="1070268" y="3194341"/>
            <a:ext cx="9246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ED527C-63E5-40C0-96D7-0F32290C5E43}"/>
              </a:ext>
            </a:extLst>
          </p:cNvPr>
          <p:cNvSpPr txBox="1"/>
          <p:nvPr/>
        </p:nvSpPr>
        <p:spPr>
          <a:xfrm>
            <a:off x="1070268" y="5415738"/>
            <a:ext cx="9246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03876EF-4871-4AD8-95F6-BCD25092C6E4}"/>
              </a:ext>
            </a:extLst>
          </p:cNvPr>
          <p:cNvSpPr/>
          <p:nvPr/>
        </p:nvSpPr>
        <p:spPr>
          <a:xfrm>
            <a:off x="9251653" y="1900485"/>
            <a:ext cx="1872208" cy="18722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655964-5693-449A-A3F5-88DE319BB33F}"/>
              </a:ext>
            </a:extLst>
          </p:cNvPr>
          <p:cNvSpPr txBox="1"/>
          <p:nvPr/>
        </p:nvSpPr>
        <p:spPr>
          <a:xfrm>
            <a:off x="2311905" y="262056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F1D6A7-3948-490F-AB2E-7A24101D179C}"/>
              </a:ext>
            </a:extLst>
          </p:cNvPr>
          <p:cNvSpPr txBox="1"/>
          <p:nvPr/>
        </p:nvSpPr>
        <p:spPr>
          <a:xfrm>
            <a:off x="2308012" y="334064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0C36B7-4FCC-42E6-8E35-759191191B4F}"/>
              </a:ext>
            </a:extLst>
          </p:cNvPr>
          <p:cNvSpPr txBox="1"/>
          <p:nvPr/>
        </p:nvSpPr>
        <p:spPr>
          <a:xfrm>
            <a:off x="6530934" y="262056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729AAA-C026-4115-A6F8-32BF43C8CEA1}"/>
              </a:ext>
            </a:extLst>
          </p:cNvPr>
          <p:cNvSpPr txBox="1"/>
          <p:nvPr/>
        </p:nvSpPr>
        <p:spPr>
          <a:xfrm>
            <a:off x="6527042" y="334064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C9F97D-611B-432E-8B22-435E1EEDC537}"/>
              </a:ext>
            </a:extLst>
          </p:cNvPr>
          <p:cNvSpPr txBox="1"/>
          <p:nvPr/>
        </p:nvSpPr>
        <p:spPr>
          <a:xfrm>
            <a:off x="3718248" y="262056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6530B5-FB57-498B-818E-314D84A71387}"/>
              </a:ext>
            </a:extLst>
          </p:cNvPr>
          <p:cNvSpPr txBox="1"/>
          <p:nvPr/>
        </p:nvSpPr>
        <p:spPr>
          <a:xfrm>
            <a:off x="3714356" y="334064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496552-F21F-472C-8AD8-44DFF929F31D}"/>
              </a:ext>
            </a:extLst>
          </p:cNvPr>
          <p:cNvSpPr txBox="1"/>
          <p:nvPr/>
        </p:nvSpPr>
        <p:spPr>
          <a:xfrm>
            <a:off x="5124591" y="262056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59B511-0616-4FF5-9697-5723296E0F0F}"/>
              </a:ext>
            </a:extLst>
          </p:cNvPr>
          <p:cNvSpPr txBox="1"/>
          <p:nvPr/>
        </p:nvSpPr>
        <p:spPr>
          <a:xfrm>
            <a:off x="5120698" y="334064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65CC70-8FC7-41FE-BC61-68D7F0819A0F}"/>
              </a:ext>
            </a:extLst>
          </p:cNvPr>
          <p:cNvSpPr txBox="1"/>
          <p:nvPr/>
        </p:nvSpPr>
        <p:spPr>
          <a:xfrm>
            <a:off x="2416224" y="188191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48%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9CAFA6-A72B-4AC0-AFE8-E452178627AD}"/>
              </a:ext>
            </a:extLst>
          </p:cNvPr>
          <p:cNvSpPr txBox="1"/>
          <p:nvPr/>
        </p:nvSpPr>
        <p:spPr>
          <a:xfrm>
            <a:off x="3822567" y="188191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32%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ADE6F6-31C4-42F8-A8B4-B48AE67FF348}"/>
              </a:ext>
            </a:extLst>
          </p:cNvPr>
          <p:cNvSpPr txBox="1"/>
          <p:nvPr/>
        </p:nvSpPr>
        <p:spPr>
          <a:xfrm>
            <a:off x="5228910" y="188191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68%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4346AA-FA4C-4B37-BC78-C0FF36D847AF}"/>
              </a:ext>
            </a:extLst>
          </p:cNvPr>
          <p:cNvSpPr txBox="1"/>
          <p:nvPr/>
        </p:nvSpPr>
        <p:spPr>
          <a:xfrm>
            <a:off x="6635253" y="188191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72A5E96-E9EB-442A-9DE4-61FB40660E64}"/>
              </a:ext>
            </a:extLst>
          </p:cNvPr>
          <p:cNvSpPr/>
          <p:nvPr/>
        </p:nvSpPr>
        <p:spPr>
          <a:xfrm>
            <a:off x="2427406" y="4575388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E60D9BF-D2AB-4653-A17B-8C52B4C77112}"/>
              </a:ext>
            </a:extLst>
          </p:cNvPr>
          <p:cNvSpPr/>
          <p:nvPr/>
        </p:nvSpPr>
        <p:spPr>
          <a:xfrm>
            <a:off x="3833749" y="4575388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F724BBB-06BE-4A9E-89AC-19AF775394B2}"/>
              </a:ext>
            </a:extLst>
          </p:cNvPr>
          <p:cNvSpPr/>
          <p:nvPr/>
        </p:nvSpPr>
        <p:spPr>
          <a:xfrm>
            <a:off x="5240092" y="4575388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F27CE74-2F71-46D3-9458-A0C3B0CC444F}"/>
              </a:ext>
            </a:extLst>
          </p:cNvPr>
          <p:cNvSpPr/>
          <p:nvPr/>
        </p:nvSpPr>
        <p:spPr>
          <a:xfrm>
            <a:off x="6646435" y="4575388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F54BA97-54C5-41EC-9FED-9489276BC033}"/>
              </a:ext>
            </a:extLst>
          </p:cNvPr>
          <p:cNvSpPr/>
          <p:nvPr/>
        </p:nvSpPr>
        <p:spPr>
          <a:xfrm>
            <a:off x="9251983" y="4139337"/>
            <a:ext cx="1872208" cy="18722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38CA72-2244-4895-828D-1E6AE5E044C0}"/>
              </a:ext>
            </a:extLst>
          </p:cNvPr>
          <p:cNvSpPr txBox="1"/>
          <p:nvPr/>
        </p:nvSpPr>
        <p:spPr>
          <a:xfrm>
            <a:off x="2312235" y="485941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D264A3-3715-40ED-A7D8-52D31A2BA24B}"/>
              </a:ext>
            </a:extLst>
          </p:cNvPr>
          <p:cNvSpPr txBox="1"/>
          <p:nvPr/>
        </p:nvSpPr>
        <p:spPr>
          <a:xfrm>
            <a:off x="2308342" y="557949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1F465D-E5CE-4FEB-ABF8-7519F726CB7D}"/>
              </a:ext>
            </a:extLst>
          </p:cNvPr>
          <p:cNvSpPr txBox="1"/>
          <p:nvPr/>
        </p:nvSpPr>
        <p:spPr>
          <a:xfrm>
            <a:off x="6531264" y="485941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1FCD9A9-D615-49E0-8B47-FF37AC956184}"/>
              </a:ext>
            </a:extLst>
          </p:cNvPr>
          <p:cNvSpPr txBox="1"/>
          <p:nvPr/>
        </p:nvSpPr>
        <p:spPr>
          <a:xfrm>
            <a:off x="6527372" y="557949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6151EE2-F56C-4B4D-B49E-5AA95B1CA63B}"/>
              </a:ext>
            </a:extLst>
          </p:cNvPr>
          <p:cNvSpPr txBox="1"/>
          <p:nvPr/>
        </p:nvSpPr>
        <p:spPr>
          <a:xfrm>
            <a:off x="3718578" y="485941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06308B1-378F-4C2F-AFE2-CF591E659A2F}"/>
              </a:ext>
            </a:extLst>
          </p:cNvPr>
          <p:cNvSpPr txBox="1"/>
          <p:nvPr/>
        </p:nvSpPr>
        <p:spPr>
          <a:xfrm>
            <a:off x="3714686" y="557949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6D18B8-8FF2-40AF-8967-F876D1ACA6B5}"/>
              </a:ext>
            </a:extLst>
          </p:cNvPr>
          <p:cNvSpPr txBox="1"/>
          <p:nvPr/>
        </p:nvSpPr>
        <p:spPr>
          <a:xfrm>
            <a:off x="5124921" y="485941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AFE5A0-68D0-4C3F-9A5E-EA83137E8F86}"/>
              </a:ext>
            </a:extLst>
          </p:cNvPr>
          <p:cNvSpPr txBox="1"/>
          <p:nvPr/>
        </p:nvSpPr>
        <p:spPr>
          <a:xfrm>
            <a:off x="5121028" y="557949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74097A-3AE8-447B-94D8-A08FA3FC27A6}"/>
              </a:ext>
            </a:extLst>
          </p:cNvPr>
          <p:cNvSpPr txBox="1"/>
          <p:nvPr/>
        </p:nvSpPr>
        <p:spPr>
          <a:xfrm>
            <a:off x="2416554" y="412076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82422E0-983C-4BF3-988B-08BD886E4E2E}"/>
              </a:ext>
            </a:extLst>
          </p:cNvPr>
          <p:cNvSpPr txBox="1"/>
          <p:nvPr/>
        </p:nvSpPr>
        <p:spPr>
          <a:xfrm>
            <a:off x="3822897" y="412076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2381918-90F2-4FE3-B3A8-16726DAD3AF9}"/>
              </a:ext>
            </a:extLst>
          </p:cNvPr>
          <p:cNvSpPr txBox="1"/>
          <p:nvPr/>
        </p:nvSpPr>
        <p:spPr>
          <a:xfrm>
            <a:off x="5229240" y="412076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10D9697-789E-40BA-9D52-89730A935D6A}"/>
              </a:ext>
            </a:extLst>
          </p:cNvPr>
          <p:cNvSpPr txBox="1"/>
          <p:nvPr/>
        </p:nvSpPr>
        <p:spPr>
          <a:xfrm>
            <a:off x="6635583" y="412076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72%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54D75E3-E0F9-4323-9510-726B26EDC70D}"/>
              </a:ext>
            </a:extLst>
          </p:cNvPr>
          <p:cNvGrpSpPr/>
          <p:nvPr/>
        </p:nvGrpSpPr>
        <p:grpSpPr>
          <a:xfrm>
            <a:off x="9959002" y="2410773"/>
            <a:ext cx="1148636" cy="851632"/>
            <a:chOff x="7274108" y="2303688"/>
            <a:chExt cx="1148636" cy="85163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0785FA3-EC38-498A-9866-EFCBD6058686}"/>
                </a:ext>
              </a:extLst>
            </p:cNvPr>
            <p:cNvSpPr txBox="1"/>
            <p:nvPr/>
          </p:nvSpPr>
          <p:spPr>
            <a:xfrm>
              <a:off x="7380374" y="2303688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68%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F71E6ED-BCCF-4593-9AC2-3E5AF8AC9864}"/>
                </a:ext>
              </a:extLst>
            </p:cNvPr>
            <p:cNvSpPr txBox="1"/>
            <p:nvPr/>
          </p:nvSpPr>
          <p:spPr>
            <a:xfrm>
              <a:off x="7274108" y="2847543"/>
              <a:ext cx="1148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138C68A-E446-45C7-9F21-7D74395F2639}"/>
              </a:ext>
            </a:extLst>
          </p:cNvPr>
          <p:cNvGrpSpPr/>
          <p:nvPr/>
        </p:nvGrpSpPr>
        <p:grpSpPr>
          <a:xfrm>
            <a:off x="9959002" y="4674409"/>
            <a:ext cx="1148636" cy="802064"/>
            <a:chOff x="7274108" y="4369480"/>
            <a:chExt cx="1148636" cy="80206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7D7E63C-FFFB-4FFC-A1AF-826F8530BD8B}"/>
                </a:ext>
              </a:extLst>
            </p:cNvPr>
            <p:cNvSpPr txBox="1"/>
            <p:nvPr/>
          </p:nvSpPr>
          <p:spPr>
            <a:xfrm>
              <a:off x="7380374" y="436948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72%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9800C12-7367-4266-8C53-017F571F36CC}"/>
                </a:ext>
              </a:extLst>
            </p:cNvPr>
            <p:cNvSpPr txBox="1"/>
            <p:nvPr/>
          </p:nvSpPr>
          <p:spPr>
            <a:xfrm>
              <a:off x="7274108" y="4863767"/>
              <a:ext cx="1148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C6262C0-9964-4926-BF68-9D9B7923316E}"/>
              </a:ext>
            </a:extLst>
          </p:cNvPr>
          <p:cNvCxnSpPr>
            <a:cxnSpLocks/>
          </p:cNvCxnSpPr>
          <p:nvPr/>
        </p:nvCxnSpPr>
        <p:spPr>
          <a:xfrm>
            <a:off x="882595" y="3968750"/>
            <a:ext cx="10416208" cy="3168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5">
            <a:extLst>
              <a:ext uri="{FF2B5EF4-FFF2-40B4-BE49-F238E27FC236}">
                <a16:creationId xmlns:a16="http://schemas.microsoft.com/office/drawing/2014/main" id="{489F5DC5-2D5B-449A-9F27-82A234CF17CD}"/>
              </a:ext>
            </a:extLst>
          </p:cNvPr>
          <p:cNvSpPr/>
          <p:nvPr/>
        </p:nvSpPr>
        <p:spPr>
          <a:xfrm>
            <a:off x="8052447" y="2336536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78A6A3E-C78F-4072-AAD3-EE70599D2403}"/>
              </a:ext>
            </a:extLst>
          </p:cNvPr>
          <p:cNvSpPr txBox="1"/>
          <p:nvPr/>
        </p:nvSpPr>
        <p:spPr>
          <a:xfrm>
            <a:off x="7937276" y="262056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EBDE418-2F03-42F9-B728-51B4E97BC8F7}"/>
              </a:ext>
            </a:extLst>
          </p:cNvPr>
          <p:cNvSpPr txBox="1"/>
          <p:nvPr/>
        </p:nvSpPr>
        <p:spPr>
          <a:xfrm>
            <a:off x="7933384" y="334064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B50838B-BEC6-4897-9D0D-D618B7DE2EBA}"/>
              </a:ext>
            </a:extLst>
          </p:cNvPr>
          <p:cNvSpPr txBox="1"/>
          <p:nvPr/>
        </p:nvSpPr>
        <p:spPr>
          <a:xfrm>
            <a:off x="8041595" y="188191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43%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Oval 27">
            <a:extLst>
              <a:ext uri="{FF2B5EF4-FFF2-40B4-BE49-F238E27FC236}">
                <a16:creationId xmlns:a16="http://schemas.microsoft.com/office/drawing/2014/main" id="{A3DD584D-77CE-47DA-A5A9-C6FD47B7F026}"/>
              </a:ext>
            </a:extLst>
          </p:cNvPr>
          <p:cNvSpPr/>
          <p:nvPr/>
        </p:nvSpPr>
        <p:spPr>
          <a:xfrm>
            <a:off x="8052777" y="4575388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2B6C95F-96A4-4788-9E4A-765F06D0C771}"/>
              </a:ext>
            </a:extLst>
          </p:cNvPr>
          <p:cNvSpPr txBox="1"/>
          <p:nvPr/>
        </p:nvSpPr>
        <p:spPr>
          <a:xfrm>
            <a:off x="7937606" y="485941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5DA059B-2FD2-4E81-A2DE-D27706066C5F}"/>
              </a:ext>
            </a:extLst>
          </p:cNvPr>
          <p:cNvSpPr txBox="1"/>
          <p:nvPr/>
        </p:nvSpPr>
        <p:spPr>
          <a:xfrm>
            <a:off x="7933714" y="557258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0831639-2A8A-443E-A473-2ED225FAFD56}"/>
              </a:ext>
            </a:extLst>
          </p:cNvPr>
          <p:cNvSpPr txBox="1"/>
          <p:nvPr/>
        </p:nvSpPr>
        <p:spPr>
          <a:xfrm>
            <a:off x="8041925" y="412076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Round Same Side Corner Rectangle 8">
            <a:extLst>
              <a:ext uri="{FF2B5EF4-FFF2-40B4-BE49-F238E27FC236}">
                <a16:creationId xmlns:a16="http://schemas.microsoft.com/office/drawing/2014/main" id="{392EFD5A-BDEA-4682-83E9-C90BDC197B7B}"/>
              </a:ext>
            </a:extLst>
          </p:cNvPr>
          <p:cNvSpPr/>
          <p:nvPr/>
        </p:nvSpPr>
        <p:spPr>
          <a:xfrm>
            <a:off x="9630675" y="2368676"/>
            <a:ext cx="344072" cy="90620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 Same Side Corner Rectangle 20">
            <a:extLst>
              <a:ext uri="{FF2B5EF4-FFF2-40B4-BE49-F238E27FC236}">
                <a16:creationId xmlns:a16="http://schemas.microsoft.com/office/drawing/2014/main" id="{5941DB31-011C-4657-BF22-71249F437200}"/>
              </a:ext>
            </a:extLst>
          </p:cNvPr>
          <p:cNvSpPr/>
          <p:nvPr/>
        </p:nvSpPr>
        <p:spPr>
          <a:xfrm rot="10800000">
            <a:off x="9588346" y="4678788"/>
            <a:ext cx="428733" cy="914572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ectangle 9">
            <a:extLst>
              <a:ext uri="{FF2B5EF4-FFF2-40B4-BE49-F238E27FC236}">
                <a16:creationId xmlns:a16="http://schemas.microsoft.com/office/drawing/2014/main" id="{21DF3BB2-7B05-4576-8F5B-09AEC850BFE8}"/>
              </a:ext>
            </a:extLst>
          </p:cNvPr>
          <p:cNvSpPr/>
          <p:nvPr/>
        </p:nvSpPr>
        <p:spPr>
          <a:xfrm>
            <a:off x="1276373" y="2484263"/>
            <a:ext cx="487680" cy="48688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 Same Side Corner Rectangle 36">
            <a:extLst>
              <a:ext uri="{FF2B5EF4-FFF2-40B4-BE49-F238E27FC236}">
                <a16:creationId xmlns:a16="http://schemas.microsoft.com/office/drawing/2014/main" id="{1ECB5F02-6763-4ABD-B826-E9C38E935425}"/>
              </a:ext>
            </a:extLst>
          </p:cNvPr>
          <p:cNvSpPr>
            <a:spLocks noChangeAspect="1"/>
          </p:cNvSpPr>
          <p:nvPr/>
        </p:nvSpPr>
        <p:spPr>
          <a:xfrm>
            <a:off x="1260489" y="4756511"/>
            <a:ext cx="519448" cy="4106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E60A43-95FA-4E49-B8DF-52AE08DD9224}"/>
              </a:ext>
            </a:extLst>
          </p:cNvPr>
          <p:cNvGrpSpPr/>
          <p:nvPr/>
        </p:nvGrpSpPr>
        <p:grpSpPr>
          <a:xfrm>
            <a:off x="3745437" y="1808980"/>
            <a:ext cx="4688763" cy="4223442"/>
            <a:chOff x="2221435" y="2017070"/>
            <a:chExt cx="4688763" cy="422344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644FC2F-7B25-44DB-B96A-1A1BAFE70922}"/>
                </a:ext>
              </a:extLst>
            </p:cNvPr>
            <p:cNvCxnSpPr>
              <a:cxnSpLocks/>
              <a:stCxn id="20" idx="4"/>
            </p:cNvCxnSpPr>
            <p:nvPr/>
          </p:nvCxnSpPr>
          <p:spPr>
            <a:xfrm flipH="1">
              <a:off x="4572000" y="2741103"/>
              <a:ext cx="227858" cy="126416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CD86478-DB52-431A-9F95-06401E848BD3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flipH="1">
              <a:off x="4572001" y="3624297"/>
              <a:ext cx="1601680" cy="344763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D2D7DF1-9A25-47F9-B436-DE97655F209C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 flipH="1">
              <a:off x="4618455" y="2877547"/>
              <a:ext cx="1431266" cy="1171356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18176-9BF0-42DC-8024-3CEAFBC1D12C}"/>
                </a:ext>
              </a:extLst>
            </p:cNvPr>
            <p:cNvCxnSpPr>
              <a:cxnSpLocks/>
              <a:stCxn id="14" idx="5"/>
            </p:cNvCxnSpPr>
            <p:nvPr/>
          </p:nvCxnSpPr>
          <p:spPr>
            <a:xfrm>
              <a:off x="3298583" y="3181194"/>
              <a:ext cx="1273416" cy="824069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2464736-46F3-4292-AB65-515C28656A32}"/>
                </a:ext>
              </a:extLst>
            </p:cNvPr>
            <p:cNvCxnSpPr>
              <a:cxnSpLocks/>
              <a:stCxn id="15" idx="7"/>
            </p:cNvCxnSpPr>
            <p:nvPr/>
          </p:nvCxnSpPr>
          <p:spPr>
            <a:xfrm flipV="1">
              <a:off x="3143375" y="4164475"/>
              <a:ext cx="1189906" cy="1010902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9CA5E6C-B584-440B-9F1E-37A8543CF687}"/>
                </a:ext>
              </a:extLst>
            </p:cNvPr>
            <p:cNvCxnSpPr>
              <a:cxnSpLocks/>
              <a:endCxn id="18" idx="6"/>
            </p:cNvCxnSpPr>
            <p:nvPr/>
          </p:nvCxnSpPr>
          <p:spPr>
            <a:xfrm flipH="1">
              <a:off x="3277508" y="4005263"/>
              <a:ext cx="1294492" cy="18091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1BE0336-EF36-4DD8-8E21-4CB95EDC75C8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 flipH="1">
              <a:off x="4303051" y="3958146"/>
              <a:ext cx="267928" cy="1816287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6D6BE79-D9DD-4475-9A30-C785042B8E0E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>
              <a:off x="4572000" y="4005263"/>
              <a:ext cx="926239" cy="77900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9E5483C-BED0-4907-BF88-D0733B5F7BAC}"/>
                </a:ext>
              </a:extLst>
            </p:cNvPr>
            <p:cNvSpPr/>
            <p:nvPr/>
          </p:nvSpPr>
          <p:spPr>
            <a:xfrm>
              <a:off x="3671899" y="3068960"/>
              <a:ext cx="1800200" cy="18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00D8773-2C96-4E21-9D4B-0F1D904CB9F2}"/>
                </a:ext>
              </a:extLst>
            </p:cNvPr>
            <p:cNvSpPr/>
            <p:nvPr/>
          </p:nvSpPr>
          <p:spPr>
            <a:xfrm>
              <a:off x="5902086" y="2017070"/>
              <a:ext cx="1008112" cy="1008112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B148025-643B-4F2B-8894-FE975A8185EB}"/>
                </a:ext>
              </a:extLst>
            </p:cNvPr>
            <p:cNvSpPr/>
            <p:nvPr/>
          </p:nvSpPr>
          <p:spPr>
            <a:xfrm>
              <a:off x="2506080" y="2388691"/>
              <a:ext cx="928475" cy="928475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68807DB-FC42-4E2A-A7B5-39667346A0B7}"/>
                </a:ext>
              </a:extLst>
            </p:cNvPr>
            <p:cNvSpPr/>
            <p:nvPr/>
          </p:nvSpPr>
          <p:spPr>
            <a:xfrm>
              <a:off x="2221435" y="5017197"/>
              <a:ext cx="1080120" cy="1080120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331A478-60FF-49C4-BD20-CEA3778813CD}"/>
                </a:ext>
              </a:extLst>
            </p:cNvPr>
            <p:cNvSpPr/>
            <p:nvPr/>
          </p:nvSpPr>
          <p:spPr>
            <a:xfrm>
              <a:off x="5373413" y="4659437"/>
              <a:ext cx="852363" cy="852363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901B8E5-AF3C-4893-9164-2D7AF97EE773}"/>
                </a:ext>
              </a:extLst>
            </p:cNvPr>
            <p:cNvSpPr/>
            <p:nvPr/>
          </p:nvSpPr>
          <p:spPr>
            <a:xfrm>
              <a:off x="6173681" y="3345951"/>
              <a:ext cx="556692" cy="5566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D74D1BE-38D6-4D19-84E6-11F4AF0CBFDC}"/>
                </a:ext>
              </a:extLst>
            </p:cNvPr>
            <p:cNvSpPr/>
            <p:nvPr/>
          </p:nvSpPr>
          <p:spPr>
            <a:xfrm>
              <a:off x="2633381" y="3864109"/>
              <a:ext cx="644127" cy="64412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6E3817A-1D35-4EB5-8427-839FBC63390E}"/>
                </a:ext>
              </a:extLst>
            </p:cNvPr>
            <p:cNvSpPr/>
            <p:nvPr/>
          </p:nvSpPr>
          <p:spPr>
            <a:xfrm>
              <a:off x="4070011" y="5774433"/>
              <a:ext cx="466079" cy="46607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FF93F32-11BF-41A5-A3F9-1A28E7851484}"/>
                </a:ext>
              </a:extLst>
            </p:cNvPr>
            <p:cNvSpPr/>
            <p:nvPr/>
          </p:nvSpPr>
          <p:spPr>
            <a:xfrm>
              <a:off x="4584206" y="2309799"/>
              <a:ext cx="431304" cy="4313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EF190C8-B59C-4218-BA2A-2EEB5C301F20}"/>
              </a:ext>
            </a:extLst>
          </p:cNvPr>
          <p:cNvGrpSpPr/>
          <p:nvPr/>
        </p:nvGrpSpPr>
        <p:grpSpPr>
          <a:xfrm>
            <a:off x="8533808" y="1685179"/>
            <a:ext cx="2772000" cy="1315889"/>
            <a:chOff x="539552" y="2708920"/>
            <a:chExt cx="1872208" cy="1315889"/>
          </a:xfrm>
        </p:grpSpPr>
        <p:sp>
          <p:nvSpPr>
            <p:cNvPr id="22" name="Rounded Rectangle 93">
              <a:extLst>
                <a:ext uri="{FF2B5EF4-FFF2-40B4-BE49-F238E27FC236}">
                  <a16:creationId xmlns:a16="http://schemas.microsoft.com/office/drawing/2014/main" id="{A81153FA-B3A5-44AC-9D7A-EC8E26E49727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F858499-E13F-476B-92A0-EAC1A840502F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ADFFEFB-5399-483D-B70F-0E515781AF58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0ED55E8-43FA-427B-86B6-3626A60EC255}"/>
              </a:ext>
            </a:extLst>
          </p:cNvPr>
          <p:cNvGrpSpPr/>
          <p:nvPr/>
        </p:nvGrpSpPr>
        <p:grpSpPr>
          <a:xfrm>
            <a:off x="7856138" y="4256311"/>
            <a:ext cx="2772000" cy="1315889"/>
            <a:chOff x="539552" y="2708920"/>
            <a:chExt cx="1872208" cy="1315889"/>
          </a:xfrm>
        </p:grpSpPr>
        <p:sp>
          <p:nvSpPr>
            <p:cNvPr id="26" name="Rounded Rectangle 97">
              <a:extLst>
                <a:ext uri="{FF2B5EF4-FFF2-40B4-BE49-F238E27FC236}">
                  <a16:creationId xmlns:a16="http://schemas.microsoft.com/office/drawing/2014/main" id="{BA72BD23-A517-446D-9D64-033229070BC2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1C05322-19F1-4B58-97AD-13AE8B768447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6141E67-962A-4D15-A184-BB871E6A99D8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FB922F6-6FB2-4E12-AE25-9EC244EDDDA2}"/>
              </a:ext>
            </a:extLst>
          </p:cNvPr>
          <p:cNvGrpSpPr/>
          <p:nvPr/>
        </p:nvGrpSpPr>
        <p:grpSpPr>
          <a:xfrm>
            <a:off x="870239" y="4752875"/>
            <a:ext cx="2772000" cy="1315889"/>
            <a:chOff x="539552" y="2708920"/>
            <a:chExt cx="1872208" cy="1315889"/>
          </a:xfrm>
        </p:grpSpPr>
        <p:sp>
          <p:nvSpPr>
            <p:cNvPr id="30" name="Rounded Rectangle 101">
              <a:extLst>
                <a:ext uri="{FF2B5EF4-FFF2-40B4-BE49-F238E27FC236}">
                  <a16:creationId xmlns:a16="http://schemas.microsoft.com/office/drawing/2014/main" id="{CBFB9DFE-F906-43DE-8D6E-E3104439C004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E0C1660-CDF2-4DDA-A27D-F353ABE38D47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6381885-C32E-4DFD-89C1-0CA167C8F34C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4A970CD-DE33-40D3-A9B2-D0D15540FDB7}"/>
              </a:ext>
            </a:extLst>
          </p:cNvPr>
          <p:cNvGrpSpPr/>
          <p:nvPr/>
        </p:nvGrpSpPr>
        <p:grpSpPr>
          <a:xfrm>
            <a:off x="1142119" y="1962657"/>
            <a:ext cx="2772000" cy="1315889"/>
            <a:chOff x="539552" y="2708920"/>
            <a:chExt cx="1872208" cy="1315889"/>
          </a:xfrm>
        </p:grpSpPr>
        <p:sp>
          <p:nvSpPr>
            <p:cNvPr id="34" name="Rounded Rectangle 105">
              <a:extLst>
                <a:ext uri="{FF2B5EF4-FFF2-40B4-BE49-F238E27FC236}">
                  <a16:creationId xmlns:a16="http://schemas.microsoft.com/office/drawing/2014/main" id="{EC908702-4BB6-455E-A7BF-0FC48A0D75F4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2AC01EE-A0BB-4D22-AD3C-61609424676A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E43B4A3-6448-4CB8-A7A8-E2D75BDA6469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57F8735-CB9B-4F62-B1DD-96BBEB816CBD}"/>
              </a:ext>
            </a:extLst>
          </p:cNvPr>
          <p:cNvSpPr txBox="1"/>
          <p:nvPr/>
        </p:nvSpPr>
        <p:spPr>
          <a:xfrm>
            <a:off x="5284304" y="3978084"/>
            <a:ext cx="1619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Left Arrow 1">
            <a:extLst>
              <a:ext uri="{FF2B5EF4-FFF2-40B4-BE49-F238E27FC236}">
                <a16:creationId xmlns:a16="http://schemas.microsoft.com/office/drawing/2014/main" id="{D9EE879B-37CB-4CD2-98A1-2DC0AA961BCE}"/>
              </a:ext>
            </a:extLst>
          </p:cNvPr>
          <p:cNvSpPr>
            <a:spLocks noChangeAspect="1"/>
          </p:cNvSpPr>
          <p:nvPr/>
        </p:nvSpPr>
        <p:spPr>
          <a:xfrm>
            <a:off x="5731070" y="3134574"/>
            <a:ext cx="726114" cy="706734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F6EC0D32-C34C-4A75-B5FE-C4715C141A5E}"/>
              </a:ext>
            </a:extLst>
          </p:cNvPr>
          <p:cNvSpPr>
            <a:spLocks noChangeAspect="1"/>
          </p:cNvSpPr>
          <p:nvPr/>
        </p:nvSpPr>
        <p:spPr>
          <a:xfrm>
            <a:off x="4327116" y="2466462"/>
            <a:ext cx="374376" cy="372576"/>
          </a:xfrm>
          <a:custGeom>
            <a:avLst/>
            <a:gdLst>
              <a:gd name="connsiteX0" fmla="*/ 357946 w 715890"/>
              <a:gd name="connsiteY0" fmla="*/ 250217 h 712448"/>
              <a:gd name="connsiteX1" fmla="*/ 463953 w 715890"/>
              <a:gd name="connsiteY1" fmla="*/ 356225 h 712448"/>
              <a:gd name="connsiteX2" fmla="*/ 357946 w 715890"/>
              <a:gd name="connsiteY2" fmla="*/ 462232 h 712448"/>
              <a:gd name="connsiteX3" fmla="*/ 251938 w 715890"/>
              <a:gd name="connsiteY3" fmla="*/ 356225 h 712448"/>
              <a:gd name="connsiteX4" fmla="*/ 357946 w 715890"/>
              <a:gd name="connsiteY4" fmla="*/ 250217 h 712448"/>
              <a:gd name="connsiteX5" fmla="*/ 357946 w 715890"/>
              <a:gd name="connsiteY5" fmla="*/ 211987 h 712448"/>
              <a:gd name="connsiteX6" fmla="*/ 213708 w 715890"/>
              <a:gd name="connsiteY6" fmla="*/ 356225 h 712448"/>
              <a:gd name="connsiteX7" fmla="*/ 357946 w 715890"/>
              <a:gd name="connsiteY7" fmla="*/ 500462 h 712448"/>
              <a:gd name="connsiteX8" fmla="*/ 502183 w 715890"/>
              <a:gd name="connsiteY8" fmla="*/ 356225 h 712448"/>
              <a:gd name="connsiteX9" fmla="*/ 357946 w 715890"/>
              <a:gd name="connsiteY9" fmla="*/ 211987 h 712448"/>
              <a:gd name="connsiteX10" fmla="*/ 492301 w 715890"/>
              <a:gd name="connsiteY10" fmla="*/ 185899 h 712448"/>
              <a:gd name="connsiteX11" fmla="*/ 469499 w 715890"/>
              <a:gd name="connsiteY11" fmla="*/ 228506 h 712448"/>
              <a:gd name="connsiteX12" fmla="*/ 512106 w 715890"/>
              <a:gd name="connsiteY12" fmla="*/ 251308 h 712448"/>
              <a:gd name="connsiteX13" fmla="*/ 534908 w 715890"/>
              <a:gd name="connsiteY13" fmla="*/ 208701 h 712448"/>
              <a:gd name="connsiteX14" fmla="*/ 492301 w 715890"/>
              <a:gd name="connsiteY14" fmla="*/ 185899 h 712448"/>
              <a:gd name="connsiteX15" fmla="*/ 252385 w 715890"/>
              <a:gd name="connsiteY15" fmla="*/ 142889 h 712448"/>
              <a:gd name="connsiteX16" fmla="*/ 463486 w 715890"/>
              <a:gd name="connsiteY16" fmla="*/ 142889 h 712448"/>
              <a:gd name="connsiteX17" fmla="*/ 582256 w 715890"/>
              <a:gd name="connsiteY17" fmla="*/ 261659 h 712448"/>
              <a:gd name="connsiteX18" fmla="*/ 582256 w 715890"/>
              <a:gd name="connsiteY18" fmla="*/ 450809 h 712448"/>
              <a:gd name="connsiteX19" fmla="*/ 463486 w 715890"/>
              <a:gd name="connsiteY19" fmla="*/ 569580 h 712448"/>
              <a:gd name="connsiteX20" fmla="*/ 252385 w 715890"/>
              <a:gd name="connsiteY20" fmla="*/ 569580 h 712448"/>
              <a:gd name="connsiteX21" fmla="*/ 133615 w 715890"/>
              <a:gd name="connsiteY21" fmla="*/ 450809 h 712448"/>
              <a:gd name="connsiteX22" fmla="*/ 133615 w 715890"/>
              <a:gd name="connsiteY22" fmla="*/ 261659 h 712448"/>
              <a:gd name="connsiteX23" fmla="*/ 252385 w 715890"/>
              <a:gd name="connsiteY23" fmla="*/ 142889 h 712448"/>
              <a:gd name="connsiteX24" fmla="*/ 244479 w 715890"/>
              <a:gd name="connsiteY24" fmla="*/ 104775 h 712448"/>
              <a:gd name="connsiteX25" fmla="*/ 95870 w 715890"/>
              <a:gd name="connsiteY25" fmla="*/ 253384 h 712448"/>
              <a:gd name="connsiteX26" fmla="*/ 95870 w 715890"/>
              <a:gd name="connsiteY26" fmla="*/ 459066 h 712448"/>
              <a:gd name="connsiteX27" fmla="*/ 244479 w 715890"/>
              <a:gd name="connsiteY27" fmla="*/ 607674 h 712448"/>
              <a:gd name="connsiteX28" fmla="*/ 471412 w 715890"/>
              <a:gd name="connsiteY28" fmla="*/ 607674 h 712448"/>
              <a:gd name="connsiteX29" fmla="*/ 620021 w 715890"/>
              <a:gd name="connsiteY29" fmla="*/ 459066 h 712448"/>
              <a:gd name="connsiteX30" fmla="*/ 620021 w 715890"/>
              <a:gd name="connsiteY30" fmla="*/ 253384 h 712448"/>
              <a:gd name="connsiteX31" fmla="*/ 471412 w 715890"/>
              <a:gd name="connsiteY31" fmla="*/ 104775 h 712448"/>
              <a:gd name="connsiteX32" fmla="*/ 116506 w 715890"/>
              <a:gd name="connsiteY32" fmla="*/ 0 h 712448"/>
              <a:gd name="connsiteX33" fmla="*/ 600652 w 715890"/>
              <a:gd name="connsiteY33" fmla="*/ 0 h 712448"/>
              <a:gd name="connsiteX34" fmla="*/ 715166 w 715890"/>
              <a:gd name="connsiteY34" fmla="*/ 113789 h 712448"/>
              <a:gd name="connsiteX35" fmla="*/ 715890 w 715890"/>
              <a:gd name="connsiteY35" fmla="*/ 596485 h 712448"/>
              <a:gd name="connsiteX36" fmla="*/ 599203 w 715890"/>
              <a:gd name="connsiteY36" fmla="*/ 712448 h 712448"/>
              <a:gd name="connsiteX37" fmla="*/ 357855 w 715890"/>
              <a:gd name="connsiteY37" fmla="*/ 712448 h 712448"/>
              <a:gd name="connsiteX38" fmla="*/ 116506 w 715890"/>
              <a:gd name="connsiteY38" fmla="*/ 712448 h 712448"/>
              <a:gd name="connsiteX39" fmla="*/ 544 w 715890"/>
              <a:gd name="connsiteY39" fmla="*/ 597210 h 712448"/>
              <a:gd name="connsiteX40" fmla="*/ 544 w 715890"/>
              <a:gd name="connsiteY40" fmla="*/ 115239 h 712448"/>
              <a:gd name="connsiteX41" fmla="*/ 116506 w 715890"/>
              <a:gd name="connsiteY41" fmla="*/ 0 h 71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5890" h="712448">
                <a:moveTo>
                  <a:pt x="357946" y="250217"/>
                </a:moveTo>
                <a:cubicBezTo>
                  <a:pt x="416495" y="250217"/>
                  <a:pt x="463953" y="297675"/>
                  <a:pt x="463953" y="356225"/>
                </a:cubicBezTo>
                <a:cubicBezTo>
                  <a:pt x="463953" y="414774"/>
                  <a:pt x="416495" y="462232"/>
                  <a:pt x="357946" y="462232"/>
                </a:cubicBezTo>
                <a:cubicBezTo>
                  <a:pt x="299396" y="462232"/>
                  <a:pt x="251938" y="414774"/>
                  <a:pt x="251938" y="356225"/>
                </a:cubicBezTo>
                <a:cubicBezTo>
                  <a:pt x="251938" y="297675"/>
                  <a:pt x="299396" y="250217"/>
                  <a:pt x="357946" y="250217"/>
                </a:cubicBezTo>
                <a:close/>
                <a:moveTo>
                  <a:pt x="357946" y="211987"/>
                </a:moveTo>
                <a:cubicBezTo>
                  <a:pt x="278280" y="211987"/>
                  <a:pt x="213708" y="276559"/>
                  <a:pt x="213708" y="356225"/>
                </a:cubicBezTo>
                <a:cubicBezTo>
                  <a:pt x="213708" y="435890"/>
                  <a:pt x="278280" y="500462"/>
                  <a:pt x="357946" y="500462"/>
                </a:cubicBezTo>
                <a:cubicBezTo>
                  <a:pt x="437612" y="500462"/>
                  <a:pt x="502183" y="435890"/>
                  <a:pt x="502183" y="356225"/>
                </a:cubicBezTo>
                <a:cubicBezTo>
                  <a:pt x="502183" y="276559"/>
                  <a:pt x="437592" y="211987"/>
                  <a:pt x="357946" y="211987"/>
                </a:cubicBezTo>
                <a:close/>
                <a:moveTo>
                  <a:pt x="492301" y="185899"/>
                </a:moveTo>
                <a:cubicBezTo>
                  <a:pt x="474238" y="191368"/>
                  <a:pt x="464030" y="210444"/>
                  <a:pt x="469499" y="228506"/>
                </a:cubicBezTo>
                <a:cubicBezTo>
                  <a:pt x="474968" y="246569"/>
                  <a:pt x="494043" y="256777"/>
                  <a:pt x="512106" y="251308"/>
                </a:cubicBezTo>
                <a:cubicBezTo>
                  <a:pt x="530168" y="245839"/>
                  <a:pt x="540377" y="226764"/>
                  <a:pt x="534908" y="208701"/>
                </a:cubicBezTo>
                <a:cubicBezTo>
                  <a:pt x="529438" y="190639"/>
                  <a:pt x="510362" y="180430"/>
                  <a:pt x="492301" y="185899"/>
                </a:cubicBezTo>
                <a:close/>
                <a:moveTo>
                  <a:pt x="252385" y="142889"/>
                </a:moveTo>
                <a:lnTo>
                  <a:pt x="463486" y="142889"/>
                </a:lnTo>
                <a:cubicBezTo>
                  <a:pt x="529069" y="142889"/>
                  <a:pt x="582256" y="196058"/>
                  <a:pt x="582256" y="261659"/>
                </a:cubicBezTo>
                <a:lnTo>
                  <a:pt x="582256" y="450809"/>
                </a:lnTo>
                <a:cubicBezTo>
                  <a:pt x="582256" y="516392"/>
                  <a:pt x="529088" y="569580"/>
                  <a:pt x="463486" y="569580"/>
                </a:cubicBezTo>
                <a:lnTo>
                  <a:pt x="252385" y="569580"/>
                </a:lnTo>
                <a:cubicBezTo>
                  <a:pt x="186803" y="569580"/>
                  <a:pt x="133615" y="516411"/>
                  <a:pt x="133615" y="450809"/>
                </a:cubicBezTo>
                <a:lnTo>
                  <a:pt x="133615" y="261659"/>
                </a:lnTo>
                <a:cubicBezTo>
                  <a:pt x="133615" y="196077"/>
                  <a:pt x="186784" y="142889"/>
                  <a:pt x="252385" y="142889"/>
                </a:cubicBezTo>
                <a:close/>
                <a:moveTo>
                  <a:pt x="244479" y="104775"/>
                </a:moveTo>
                <a:cubicBezTo>
                  <a:pt x="162404" y="104775"/>
                  <a:pt x="95870" y="171309"/>
                  <a:pt x="95870" y="253384"/>
                </a:cubicBezTo>
                <a:lnTo>
                  <a:pt x="95870" y="459066"/>
                </a:lnTo>
                <a:cubicBezTo>
                  <a:pt x="95870" y="541141"/>
                  <a:pt x="162404" y="607674"/>
                  <a:pt x="244479" y="607674"/>
                </a:cubicBezTo>
                <a:lnTo>
                  <a:pt x="471412" y="607674"/>
                </a:lnTo>
                <a:cubicBezTo>
                  <a:pt x="553487" y="607674"/>
                  <a:pt x="620021" y="541141"/>
                  <a:pt x="620021" y="459066"/>
                </a:cubicBezTo>
                <a:lnTo>
                  <a:pt x="620021" y="253384"/>
                </a:lnTo>
                <a:cubicBezTo>
                  <a:pt x="620021" y="171309"/>
                  <a:pt x="553487" y="104775"/>
                  <a:pt x="471412" y="104775"/>
                </a:cubicBezTo>
                <a:close/>
                <a:moveTo>
                  <a:pt x="116506" y="0"/>
                </a:moveTo>
                <a:cubicBezTo>
                  <a:pt x="278130" y="0"/>
                  <a:pt x="439029" y="0"/>
                  <a:pt x="600652" y="0"/>
                </a:cubicBezTo>
                <a:cubicBezTo>
                  <a:pt x="668055" y="0"/>
                  <a:pt x="715166" y="46385"/>
                  <a:pt x="715166" y="113789"/>
                </a:cubicBezTo>
                <a:cubicBezTo>
                  <a:pt x="715166" y="274688"/>
                  <a:pt x="715166" y="435587"/>
                  <a:pt x="715890" y="596485"/>
                </a:cubicBezTo>
                <a:cubicBezTo>
                  <a:pt x="715166" y="666787"/>
                  <a:pt x="668780" y="712448"/>
                  <a:pt x="599203" y="712448"/>
                </a:cubicBezTo>
                <a:cubicBezTo>
                  <a:pt x="518753" y="712448"/>
                  <a:pt x="438304" y="712448"/>
                  <a:pt x="357855" y="712448"/>
                </a:cubicBezTo>
                <a:cubicBezTo>
                  <a:pt x="277406" y="712448"/>
                  <a:pt x="196956" y="712448"/>
                  <a:pt x="116506" y="712448"/>
                </a:cubicBezTo>
                <a:cubicBezTo>
                  <a:pt x="47654" y="711723"/>
                  <a:pt x="544" y="665338"/>
                  <a:pt x="544" y="597210"/>
                </a:cubicBezTo>
                <a:cubicBezTo>
                  <a:pt x="-181" y="437036"/>
                  <a:pt x="-181" y="276137"/>
                  <a:pt x="544" y="115239"/>
                </a:cubicBezTo>
                <a:cubicBezTo>
                  <a:pt x="1269" y="46385"/>
                  <a:pt x="47654" y="0"/>
                  <a:pt x="116506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9" name="Rounded Rectangle 2">
            <a:extLst>
              <a:ext uri="{FF2B5EF4-FFF2-40B4-BE49-F238E27FC236}">
                <a16:creationId xmlns:a16="http://schemas.microsoft.com/office/drawing/2014/main" id="{534D9925-E25E-4D11-8E5C-93A81903EA02}"/>
              </a:ext>
            </a:extLst>
          </p:cNvPr>
          <p:cNvSpPr/>
          <p:nvPr/>
        </p:nvSpPr>
        <p:spPr>
          <a:xfrm>
            <a:off x="7744643" y="2121904"/>
            <a:ext cx="374376" cy="374376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0" name="Rounded Rectangle 3">
            <a:extLst>
              <a:ext uri="{FF2B5EF4-FFF2-40B4-BE49-F238E27FC236}">
                <a16:creationId xmlns:a16="http://schemas.microsoft.com/office/drawing/2014/main" id="{1BBBF0F5-27A0-44AA-BE5E-91691444AE98}"/>
              </a:ext>
            </a:extLst>
          </p:cNvPr>
          <p:cNvSpPr>
            <a:spLocks noChangeAspect="1"/>
          </p:cNvSpPr>
          <p:nvPr/>
        </p:nvSpPr>
        <p:spPr>
          <a:xfrm>
            <a:off x="4097898" y="5168663"/>
            <a:ext cx="374376" cy="374376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24057E2C-3122-4081-A114-6B0B8E3A8CA9}"/>
              </a:ext>
            </a:extLst>
          </p:cNvPr>
          <p:cNvSpPr/>
          <p:nvPr/>
        </p:nvSpPr>
        <p:spPr>
          <a:xfrm>
            <a:off x="7135707" y="4728826"/>
            <a:ext cx="375777" cy="297404"/>
          </a:xfrm>
          <a:custGeom>
            <a:avLst/>
            <a:gdLst>
              <a:gd name="connsiteX0" fmla="*/ 193411 w 521208"/>
              <a:gd name="connsiteY0" fmla="*/ 114567 h 412503"/>
              <a:gd name="connsiteX1" fmla="*/ 193411 w 521208"/>
              <a:gd name="connsiteY1" fmla="*/ 297938 h 412503"/>
              <a:gd name="connsiteX2" fmla="*/ 351489 w 521208"/>
              <a:gd name="connsiteY2" fmla="*/ 206253 h 412503"/>
              <a:gd name="connsiteX3" fmla="*/ 68752 w 521208"/>
              <a:gd name="connsiteY3" fmla="*/ 0 h 412503"/>
              <a:gd name="connsiteX4" fmla="*/ 452456 w 521208"/>
              <a:gd name="connsiteY4" fmla="*/ 0 h 412503"/>
              <a:gd name="connsiteX5" fmla="*/ 521208 w 521208"/>
              <a:gd name="connsiteY5" fmla="*/ 68752 h 412503"/>
              <a:gd name="connsiteX6" fmla="*/ 521208 w 521208"/>
              <a:gd name="connsiteY6" fmla="*/ 343751 h 412503"/>
              <a:gd name="connsiteX7" fmla="*/ 452456 w 521208"/>
              <a:gd name="connsiteY7" fmla="*/ 412503 h 412503"/>
              <a:gd name="connsiteX8" fmla="*/ 68752 w 521208"/>
              <a:gd name="connsiteY8" fmla="*/ 412503 h 412503"/>
              <a:gd name="connsiteX9" fmla="*/ 0 w 521208"/>
              <a:gd name="connsiteY9" fmla="*/ 343751 h 412503"/>
              <a:gd name="connsiteX10" fmla="*/ 0 w 521208"/>
              <a:gd name="connsiteY10" fmla="*/ 68752 h 412503"/>
              <a:gd name="connsiteX11" fmla="*/ 68752 w 521208"/>
              <a:gd name="connsiteY11" fmla="*/ 0 h 41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1208" h="412503">
                <a:moveTo>
                  <a:pt x="193411" y="114567"/>
                </a:moveTo>
                <a:lnTo>
                  <a:pt x="193411" y="297938"/>
                </a:lnTo>
                <a:lnTo>
                  <a:pt x="351489" y="206253"/>
                </a:lnTo>
                <a:close/>
                <a:moveTo>
                  <a:pt x="68752" y="0"/>
                </a:moveTo>
                <a:lnTo>
                  <a:pt x="452456" y="0"/>
                </a:lnTo>
                <a:cubicBezTo>
                  <a:pt x="490427" y="0"/>
                  <a:pt x="521208" y="30781"/>
                  <a:pt x="521208" y="68752"/>
                </a:cubicBezTo>
                <a:lnTo>
                  <a:pt x="521208" y="343751"/>
                </a:lnTo>
                <a:cubicBezTo>
                  <a:pt x="521208" y="381722"/>
                  <a:pt x="490427" y="412503"/>
                  <a:pt x="452456" y="412503"/>
                </a:cubicBezTo>
                <a:lnTo>
                  <a:pt x="68752" y="412503"/>
                </a:lnTo>
                <a:cubicBezTo>
                  <a:pt x="30781" y="412503"/>
                  <a:pt x="0" y="381722"/>
                  <a:pt x="0" y="343751"/>
                </a:cubicBezTo>
                <a:lnTo>
                  <a:pt x="0" y="68752"/>
                </a:lnTo>
                <a:cubicBezTo>
                  <a:pt x="0" y="30781"/>
                  <a:pt x="30781" y="0"/>
                  <a:pt x="687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4050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678FB5-67A9-43A8-9BE5-349D956AD4C2}"/>
              </a:ext>
            </a:extLst>
          </p:cNvPr>
          <p:cNvSpPr txBox="1"/>
          <p:nvPr/>
        </p:nvSpPr>
        <p:spPr>
          <a:xfrm>
            <a:off x="695618" y="5888372"/>
            <a:ext cx="2052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7D7458-9BB9-4975-8FBC-58B182C2CD30}"/>
              </a:ext>
            </a:extLst>
          </p:cNvPr>
          <p:cNvSpPr txBox="1"/>
          <p:nvPr/>
        </p:nvSpPr>
        <p:spPr>
          <a:xfrm>
            <a:off x="1598645" y="2732038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EACE07CA-5F8E-4485-8C23-8EE83CD91D68}"/>
              </a:ext>
            </a:extLst>
          </p:cNvPr>
          <p:cNvSpPr txBox="1">
            <a:spLocks/>
          </p:cNvSpPr>
          <p:nvPr/>
        </p:nvSpPr>
        <p:spPr>
          <a:xfrm>
            <a:off x="1937018" y="941043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B9BE923-91EF-455B-A3DF-58E292956C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0E847713-484F-49B0-88E9-2B16BBE2B590}"/>
              </a:ext>
            </a:extLst>
          </p:cNvPr>
          <p:cNvSpPr/>
          <p:nvPr/>
        </p:nvSpPr>
        <p:spPr>
          <a:xfrm>
            <a:off x="991460" y="1770566"/>
            <a:ext cx="215272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FEBFE6-E0EB-40FB-9F75-7C61D8F13ABE}"/>
              </a:ext>
            </a:extLst>
          </p:cNvPr>
          <p:cNvGrpSpPr/>
          <p:nvPr/>
        </p:nvGrpSpPr>
        <p:grpSpPr>
          <a:xfrm>
            <a:off x="1246733" y="3614234"/>
            <a:ext cx="1642180" cy="2255262"/>
            <a:chOff x="1077300" y="4004825"/>
            <a:chExt cx="1698908" cy="225526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5840A8D-493B-43BB-B208-5F6E9B9045AA}"/>
                </a:ext>
              </a:extLst>
            </p:cNvPr>
            <p:cNvSpPr txBox="1"/>
            <p:nvPr/>
          </p:nvSpPr>
          <p:spPr>
            <a:xfrm>
              <a:off x="1077300" y="4004825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8D3C554-9980-493A-B1FE-C6031E94019C}"/>
                </a:ext>
              </a:extLst>
            </p:cNvPr>
            <p:cNvSpPr txBox="1"/>
            <p:nvPr/>
          </p:nvSpPr>
          <p:spPr>
            <a:xfrm>
              <a:off x="1077300" y="4321095"/>
              <a:ext cx="169890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</p:grpSp>
      <p:sp>
        <p:nvSpPr>
          <p:cNvPr id="7" name="Right Arrow 6">
            <a:extLst>
              <a:ext uri="{FF2B5EF4-FFF2-40B4-BE49-F238E27FC236}">
                <a16:creationId xmlns:a16="http://schemas.microsoft.com/office/drawing/2014/main" id="{215883BE-B7C5-4A42-B007-6C4ED68EDB90}"/>
              </a:ext>
            </a:extLst>
          </p:cNvPr>
          <p:cNvSpPr/>
          <p:nvPr/>
        </p:nvSpPr>
        <p:spPr>
          <a:xfrm>
            <a:off x="991460" y="1950834"/>
            <a:ext cx="1478459" cy="864096"/>
          </a:xfrm>
          <a:prstGeom prst="rightArrow">
            <a:avLst>
              <a:gd name="adj1" fmla="val 65118"/>
              <a:gd name="adj2" fmla="val 836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A04189-70DA-4455-9B86-9279DC3DD5BA}"/>
              </a:ext>
            </a:extLst>
          </p:cNvPr>
          <p:cNvSpPr txBox="1"/>
          <p:nvPr/>
        </p:nvSpPr>
        <p:spPr>
          <a:xfrm>
            <a:off x="1324822" y="212750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ounded Rectangle 64">
            <a:extLst>
              <a:ext uri="{FF2B5EF4-FFF2-40B4-BE49-F238E27FC236}">
                <a16:creationId xmlns:a16="http://schemas.microsoft.com/office/drawing/2014/main" id="{83E34111-7521-4C2C-B0CE-1100040A33E7}"/>
              </a:ext>
            </a:extLst>
          </p:cNvPr>
          <p:cNvSpPr/>
          <p:nvPr/>
        </p:nvSpPr>
        <p:spPr>
          <a:xfrm>
            <a:off x="3671930" y="1770566"/>
            <a:ext cx="215272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131FE3-67D7-4E7B-AE2E-4B6A002B8371}"/>
              </a:ext>
            </a:extLst>
          </p:cNvPr>
          <p:cNvGrpSpPr/>
          <p:nvPr/>
        </p:nvGrpSpPr>
        <p:grpSpPr>
          <a:xfrm>
            <a:off x="3927202" y="3614234"/>
            <a:ext cx="1642180" cy="2255262"/>
            <a:chOff x="1077300" y="4004825"/>
            <a:chExt cx="1698908" cy="225526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000395B-7357-48DA-9F2B-EC8AC3947C21}"/>
                </a:ext>
              </a:extLst>
            </p:cNvPr>
            <p:cNvSpPr txBox="1"/>
            <p:nvPr/>
          </p:nvSpPr>
          <p:spPr>
            <a:xfrm>
              <a:off x="1077300" y="4004825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0BA0A9-9F05-488C-8923-E7BB9E4D0FE3}"/>
                </a:ext>
              </a:extLst>
            </p:cNvPr>
            <p:cNvSpPr txBox="1"/>
            <p:nvPr/>
          </p:nvSpPr>
          <p:spPr>
            <a:xfrm>
              <a:off x="1077300" y="4321095"/>
              <a:ext cx="169890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Easy to change colors, photos and Text.  </a:t>
              </a:r>
            </a:p>
          </p:txBody>
        </p:sp>
      </p:grpSp>
      <p:sp>
        <p:nvSpPr>
          <p:cNvPr id="13" name="Right Arrow 66">
            <a:extLst>
              <a:ext uri="{FF2B5EF4-FFF2-40B4-BE49-F238E27FC236}">
                <a16:creationId xmlns:a16="http://schemas.microsoft.com/office/drawing/2014/main" id="{6AB06844-6F24-4015-8902-4BB6DAAADE85}"/>
              </a:ext>
            </a:extLst>
          </p:cNvPr>
          <p:cNvSpPr/>
          <p:nvPr/>
        </p:nvSpPr>
        <p:spPr>
          <a:xfrm>
            <a:off x="3671929" y="1950834"/>
            <a:ext cx="1478459" cy="864096"/>
          </a:xfrm>
          <a:prstGeom prst="rightArrow">
            <a:avLst>
              <a:gd name="adj1" fmla="val 65118"/>
              <a:gd name="adj2" fmla="val 84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DB824F-1571-4A77-9204-B78C5F019C0E}"/>
              </a:ext>
            </a:extLst>
          </p:cNvPr>
          <p:cNvSpPr txBox="1"/>
          <p:nvPr/>
        </p:nvSpPr>
        <p:spPr>
          <a:xfrm>
            <a:off x="3985351" y="212750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ounded Rectangle 71">
            <a:extLst>
              <a:ext uri="{FF2B5EF4-FFF2-40B4-BE49-F238E27FC236}">
                <a16:creationId xmlns:a16="http://schemas.microsoft.com/office/drawing/2014/main" id="{76711AA2-B18C-4589-BFE4-5D7874228F00}"/>
              </a:ext>
            </a:extLst>
          </p:cNvPr>
          <p:cNvSpPr/>
          <p:nvPr/>
        </p:nvSpPr>
        <p:spPr>
          <a:xfrm>
            <a:off x="6352398" y="1770566"/>
            <a:ext cx="215272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5503BC-B127-4CB0-8223-2D1B58F5D664}"/>
              </a:ext>
            </a:extLst>
          </p:cNvPr>
          <p:cNvGrpSpPr/>
          <p:nvPr/>
        </p:nvGrpSpPr>
        <p:grpSpPr>
          <a:xfrm>
            <a:off x="6607671" y="3633630"/>
            <a:ext cx="1642180" cy="2235866"/>
            <a:chOff x="1077300" y="4004825"/>
            <a:chExt cx="1698908" cy="223586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20113B8-EFA4-4C17-AE0F-B0C30B777873}"/>
                </a:ext>
              </a:extLst>
            </p:cNvPr>
            <p:cNvSpPr txBox="1"/>
            <p:nvPr/>
          </p:nvSpPr>
          <p:spPr>
            <a:xfrm>
              <a:off x="1077300" y="4004825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C504CE1-7B2E-4493-8B6C-39E776CFA1B5}"/>
                </a:ext>
              </a:extLst>
            </p:cNvPr>
            <p:cNvSpPr txBox="1"/>
            <p:nvPr/>
          </p:nvSpPr>
          <p:spPr>
            <a:xfrm>
              <a:off x="1079313" y="4301699"/>
              <a:ext cx="169689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Easy to change colors, photos and Text.  </a:t>
              </a:r>
            </a:p>
          </p:txBody>
        </p:sp>
      </p:grpSp>
      <p:sp>
        <p:nvSpPr>
          <p:cNvPr id="19" name="Right Arrow 73">
            <a:extLst>
              <a:ext uri="{FF2B5EF4-FFF2-40B4-BE49-F238E27FC236}">
                <a16:creationId xmlns:a16="http://schemas.microsoft.com/office/drawing/2014/main" id="{917BB804-E913-4ADA-BAFA-8B6DE166E2CD}"/>
              </a:ext>
            </a:extLst>
          </p:cNvPr>
          <p:cNvSpPr/>
          <p:nvPr/>
        </p:nvSpPr>
        <p:spPr>
          <a:xfrm>
            <a:off x="6352398" y="1950834"/>
            <a:ext cx="1478459" cy="864096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591D48-7BC3-4CF9-A52A-7FCACC0C95B1}"/>
              </a:ext>
            </a:extLst>
          </p:cNvPr>
          <p:cNvSpPr txBox="1"/>
          <p:nvPr/>
        </p:nvSpPr>
        <p:spPr>
          <a:xfrm>
            <a:off x="6645880" y="212750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ounded Rectangle 78">
            <a:extLst>
              <a:ext uri="{FF2B5EF4-FFF2-40B4-BE49-F238E27FC236}">
                <a16:creationId xmlns:a16="http://schemas.microsoft.com/office/drawing/2014/main" id="{1C557FD6-55FE-4DF1-BCA4-61D0DCF74701}"/>
              </a:ext>
            </a:extLst>
          </p:cNvPr>
          <p:cNvSpPr/>
          <p:nvPr/>
        </p:nvSpPr>
        <p:spPr>
          <a:xfrm>
            <a:off x="9032868" y="1770566"/>
            <a:ext cx="215272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1EA873B-E1A1-47BF-9CC5-89EFA31384A7}"/>
              </a:ext>
            </a:extLst>
          </p:cNvPr>
          <p:cNvGrpSpPr/>
          <p:nvPr/>
        </p:nvGrpSpPr>
        <p:grpSpPr>
          <a:xfrm>
            <a:off x="9288141" y="3614234"/>
            <a:ext cx="1642180" cy="2255262"/>
            <a:chOff x="1077300" y="4004825"/>
            <a:chExt cx="1698908" cy="225526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9AB33D0-78FA-4466-9FFE-917F896C349E}"/>
                </a:ext>
              </a:extLst>
            </p:cNvPr>
            <p:cNvSpPr txBox="1"/>
            <p:nvPr/>
          </p:nvSpPr>
          <p:spPr>
            <a:xfrm>
              <a:off x="1077300" y="4004825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F54256-0910-49C7-83AE-E8897F951CAE}"/>
                </a:ext>
              </a:extLst>
            </p:cNvPr>
            <p:cNvSpPr txBox="1"/>
            <p:nvPr/>
          </p:nvSpPr>
          <p:spPr>
            <a:xfrm>
              <a:off x="1077300" y="4321095"/>
              <a:ext cx="169890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</p:grpSp>
      <p:sp>
        <p:nvSpPr>
          <p:cNvPr id="25" name="Right Arrow 80">
            <a:extLst>
              <a:ext uri="{FF2B5EF4-FFF2-40B4-BE49-F238E27FC236}">
                <a16:creationId xmlns:a16="http://schemas.microsoft.com/office/drawing/2014/main" id="{A474EEC1-6042-4A40-A092-1503C19D91AF}"/>
              </a:ext>
            </a:extLst>
          </p:cNvPr>
          <p:cNvSpPr/>
          <p:nvPr/>
        </p:nvSpPr>
        <p:spPr>
          <a:xfrm>
            <a:off x="9032868" y="1950834"/>
            <a:ext cx="1478459" cy="864096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897605-332B-402E-8C36-D6A2EA2E2381}"/>
              </a:ext>
            </a:extLst>
          </p:cNvPr>
          <p:cNvSpPr txBox="1"/>
          <p:nvPr/>
        </p:nvSpPr>
        <p:spPr>
          <a:xfrm>
            <a:off x="9306408" y="212750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597D244-04EC-4955-A9F0-3B31C1FAB4B0}"/>
              </a:ext>
            </a:extLst>
          </p:cNvPr>
          <p:cNvSpPr>
            <a:spLocks noChangeAspect="1"/>
          </p:cNvSpPr>
          <p:nvPr/>
        </p:nvSpPr>
        <p:spPr>
          <a:xfrm>
            <a:off x="7180093" y="2942559"/>
            <a:ext cx="456283" cy="454089"/>
          </a:xfrm>
          <a:custGeom>
            <a:avLst/>
            <a:gdLst>
              <a:gd name="connsiteX0" fmla="*/ 357946 w 715890"/>
              <a:gd name="connsiteY0" fmla="*/ 250217 h 712448"/>
              <a:gd name="connsiteX1" fmla="*/ 463953 w 715890"/>
              <a:gd name="connsiteY1" fmla="*/ 356225 h 712448"/>
              <a:gd name="connsiteX2" fmla="*/ 357946 w 715890"/>
              <a:gd name="connsiteY2" fmla="*/ 462232 h 712448"/>
              <a:gd name="connsiteX3" fmla="*/ 251938 w 715890"/>
              <a:gd name="connsiteY3" fmla="*/ 356225 h 712448"/>
              <a:gd name="connsiteX4" fmla="*/ 357946 w 715890"/>
              <a:gd name="connsiteY4" fmla="*/ 250217 h 712448"/>
              <a:gd name="connsiteX5" fmla="*/ 357946 w 715890"/>
              <a:gd name="connsiteY5" fmla="*/ 211987 h 712448"/>
              <a:gd name="connsiteX6" fmla="*/ 213708 w 715890"/>
              <a:gd name="connsiteY6" fmla="*/ 356225 h 712448"/>
              <a:gd name="connsiteX7" fmla="*/ 357946 w 715890"/>
              <a:gd name="connsiteY7" fmla="*/ 500462 h 712448"/>
              <a:gd name="connsiteX8" fmla="*/ 502183 w 715890"/>
              <a:gd name="connsiteY8" fmla="*/ 356225 h 712448"/>
              <a:gd name="connsiteX9" fmla="*/ 357946 w 715890"/>
              <a:gd name="connsiteY9" fmla="*/ 211987 h 712448"/>
              <a:gd name="connsiteX10" fmla="*/ 492301 w 715890"/>
              <a:gd name="connsiteY10" fmla="*/ 185899 h 712448"/>
              <a:gd name="connsiteX11" fmla="*/ 469499 w 715890"/>
              <a:gd name="connsiteY11" fmla="*/ 228506 h 712448"/>
              <a:gd name="connsiteX12" fmla="*/ 512106 w 715890"/>
              <a:gd name="connsiteY12" fmla="*/ 251308 h 712448"/>
              <a:gd name="connsiteX13" fmla="*/ 534908 w 715890"/>
              <a:gd name="connsiteY13" fmla="*/ 208701 h 712448"/>
              <a:gd name="connsiteX14" fmla="*/ 492301 w 715890"/>
              <a:gd name="connsiteY14" fmla="*/ 185899 h 712448"/>
              <a:gd name="connsiteX15" fmla="*/ 252385 w 715890"/>
              <a:gd name="connsiteY15" fmla="*/ 142889 h 712448"/>
              <a:gd name="connsiteX16" fmla="*/ 463486 w 715890"/>
              <a:gd name="connsiteY16" fmla="*/ 142889 h 712448"/>
              <a:gd name="connsiteX17" fmla="*/ 582256 w 715890"/>
              <a:gd name="connsiteY17" fmla="*/ 261659 h 712448"/>
              <a:gd name="connsiteX18" fmla="*/ 582256 w 715890"/>
              <a:gd name="connsiteY18" fmla="*/ 450809 h 712448"/>
              <a:gd name="connsiteX19" fmla="*/ 463486 w 715890"/>
              <a:gd name="connsiteY19" fmla="*/ 569580 h 712448"/>
              <a:gd name="connsiteX20" fmla="*/ 252385 w 715890"/>
              <a:gd name="connsiteY20" fmla="*/ 569580 h 712448"/>
              <a:gd name="connsiteX21" fmla="*/ 133615 w 715890"/>
              <a:gd name="connsiteY21" fmla="*/ 450809 h 712448"/>
              <a:gd name="connsiteX22" fmla="*/ 133615 w 715890"/>
              <a:gd name="connsiteY22" fmla="*/ 261659 h 712448"/>
              <a:gd name="connsiteX23" fmla="*/ 252385 w 715890"/>
              <a:gd name="connsiteY23" fmla="*/ 142889 h 712448"/>
              <a:gd name="connsiteX24" fmla="*/ 244479 w 715890"/>
              <a:gd name="connsiteY24" fmla="*/ 104775 h 712448"/>
              <a:gd name="connsiteX25" fmla="*/ 95870 w 715890"/>
              <a:gd name="connsiteY25" fmla="*/ 253384 h 712448"/>
              <a:gd name="connsiteX26" fmla="*/ 95870 w 715890"/>
              <a:gd name="connsiteY26" fmla="*/ 459066 h 712448"/>
              <a:gd name="connsiteX27" fmla="*/ 244479 w 715890"/>
              <a:gd name="connsiteY27" fmla="*/ 607674 h 712448"/>
              <a:gd name="connsiteX28" fmla="*/ 471412 w 715890"/>
              <a:gd name="connsiteY28" fmla="*/ 607674 h 712448"/>
              <a:gd name="connsiteX29" fmla="*/ 620021 w 715890"/>
              <a:gd name="connsiteY29" fmla="*/ 459066 h 712448"/>
              <a:gd name="connsiteX30" fmla="*/ 620021 w 715890"/>
              <a:gd name="connsiteY30" fmla="*/ 253384 h 712448"/>
              <a:gd name="connsiteX31" fmla="*/ 471412 w 715890"/>
              <a:gd name="connsiteY31" fmla="*/ 104775 h 712448"/>
              <a:gd name="connsiteX32" fmla="*/ 116506 w 715890"/>
              <a:gd name="connsiteY32" fmla="*/ 0 h 712448"/>
              <a:gd name="connsiteX33" fmla="*/ 600652 w 715890"/>
              <a:gd name="connsiteY33" fmla="*/ 0 h 712448"/>
              <a:gd name="connsiteX34" fmla="*/ 715166 w 715890"/>
              <a:gd name="connsiteY34" fmla="*/ 113789 h 712448"/>
              <a:gd name="connsiteX35" fmla="*/ 715890 w 715890"/>
              <a:gd name="connsiteY35" fmla="*/ 596485 h 712448"/>
              <a:gd name="connsiteX36" fmla="*/ 599203 w 715890"/>
              <a:gd name="connsiteY36" fmla="*/ 712448 h 712448"/>
              <a:gd name="connsiteX37" fmla="*/ 357855 w 715890"/>
              <a:gd name="connsiteY37" fmla="*/ 712448 h 712448"/>
              <a:gd name="connsiteX38" fmla="*/ 116506 w 715890"/>
              <a:gd name="connsiteY38" fmla="*/ 712448 h 712448"/>
              <a:gd name="connsiteX39" fmla="*/ 544 w 715890"/>
              <a:gd name="connsiteY39" fmla="*/ 597210 h 712448"/>
              <a:gd name="connsiteX40" fmla="*/ 544 w 715890"/>
              <a:gd name="connsiteY40" fmla="*/ 115239 h 712448"/>
              <a:gd name="connsiteX41" fmla="*/ 116506 w 715890"/>
              <a:gd name="connsiteY41" fmla="*/ 0 h 71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5890" h="712448">
                <a:moveTo>
                  <a:pt x="357946" y="250217"/>
                </a:moveTo>
                <a:cubicBezTo>
                  <a:pt x="416495" y="250217"/>
                  <a:pt x="463953" y="297675"/>
                  <a:pt x="463953" y="356225"/>
                </a:cubicBezTo>
                <a:cubicBezTo>
                  <a:pt x="463953" y="414774"/>
                  <a:pt x="416495" y="462232"/>
                  <a:pt x="357946" y="462232"/>
                </a:cubicBezTo>
                <a:cubicBezTo>
                  <a:pt x="299396" y="462232"/>
                  <a:pt x="251938" y="414774"/>
                  <a:pt x="251938" y="356225"/>
                </a:cubicBezTo>
                <a:cubicBezTo>
                  <a:pt x="251938" y="297675"/>
                  <a:pt x="299396" y="250217"/>
                  <a:pt x="357946" y="250217"/>
                </a:cubicBezTo>
                <a:close/>
                <a:moveTo>
                  <a:pt x="357946" y="211987"/>
                </a:moveTo>
                <a:cubicBezTo>
                  <a:pt x="278280" y="211987"/>
                  <a:pt x="213708" y="276559"/>
                  <a:pt x="213708" y="356225"/>
                </a:cubicBezTo>
                <a:cubicBezTo>
                  <a:pt x="213708" y="435890"/>
                  <a:pt x="278280" y="500462"/>
                  <a:pt x="357946" y="500462"/>
                </a:cubicBezTo>
                <a:cubicBezTo>
                  <a:pt x="437612" y="500462"/>
                  <a:pt x="502183" y="435890"/>
                  <a:pt x="502183" y="356225"/>
                </a:cubicBezTo>
                <a:cubicBezTo>
                  <a:pt x="502183" y="276559"/>
                  <a:pt x="437592" y="211987"/>
                  <a:pt x="357946" y="211987"/>
                </a:cubicBezTo>
                <a:close/>
                <a:moveTo>
                  <a:pt x="492301" y="185899"/>
                </a:moveTo>
                <a:cubicBezTo>
                  <a:pt x="474238" y="191368"/>
                  <a:pt x="464030" y="210444"/>
                  <a:pt x="469499" y="228506"/>
                </a:cubicBezTo>
                <a:cubicBezTo>
                  <a:pt x="474968" y="246569"/>
                  <a:pt x="494043" y="256777"/>
                  <a:pt x="512106" y="251308"/>
                </a:cubicBezTo>
                <a:cubicBezTo>
                  <a:pt x="530168" y="245839"/>
                  <a:pt x="540377" y="226764"/>
                  <a:pt x="534908" y="208701"/>
                </a:cubicBezTo>
                <a:cubicBezTo>
                  <a:pt x="529438" y="190639"/>
                  <a:pt x="510362" y="180430"/>
                  <a:pt x="492301" y="185899"/>
                </a:cubicBezTo>
                <a:close/>
                <a:moveTo>
                  <a:pt x="252385" y="142889"/>
                </a:moveTo>
                <a:lnTo>
                  <a:pt x="463486" y="142889"/>
                </a:lnTo>
                <a:cubicBezTo>
                  <a:pt x="529069" y="142889"/>
                  <a:pt x="582256" y="196058"/>
                  <a:pt x="582256" y="261659"/>
                </a:cubicBezTo>
                <a:lnTo>
                  <a:pt x="582256" y="450809"/>
                </a:lnTo>
                <a:cubicBezTo>
                  <a:pt x="582256" y="516392"/>
                  <a:pt x="529088" y="569580"/>
                  <a:pt x="463486" y="569580"/>
                </a:cubicBezTo>
                <a:lnTo>
                  <a:pt x="252385" y="569580"/>
                </a:lnTo>
                <a:cubicBezTo>
                  <a:pt x="186803" y="569580"/>
                  <a:pt x="133615" y="516411"/>
                  <a:pt x="133615" y="450809"/>
                </a:cubicBezTo>
                <a:lnTo>
                  <a:pt x="133615" y="261659"/>
                </a:lnTo>
                <a:cubicBezTo>
                  <a:pt x="133615" y="196077"/>
                  <a:pt x="186784" y="142889"/>
                  <a:pt x="252385" y="142889"/>
                </a:cubicBezTo>
                <a:close/>
                <a:moveTo>
                  <a:pt x="244479" y="104775"/>
                </a:moveTo>
                <a:cubicBezTo>
                  <a:pt x="162404" y="104775"/>
                  <a:pt x="95870" y="171309"/>
                  <a:pt x="95870" y="253384"/>
                </a:cubicBezTo>
                <a:lnTo>
                  <a:pt x="95870" y="459066"/>
                </a:lnTo>
                <a:cubicBezTo>
                  <a:pt x="95870" y="541141"/>
                  <a:pt x="162404" y="607674"/>
                  <a:pt x="244479" y="607674"/>
                </a:cubicBezTo>
                <a:lnTo>
                  <a:pt x="471412" y="607674"/>
                </a:lnTo>
                <a:cubicBezTo>
                  <a:pt x="553487" y="607674"/>
                  <a:pt x="620021" y="541141"/>
                  <a:pt x="620021" y="459066"/>
                </a:cubicBezTo>
                <a:lnTo>
                  <a:pt x="620021" y="253384"/>
                </a:lnTo>
                <a:cubicBezTo>
                  <a:pt x="620021" y="171309"/>
                  <a:pt x="553487" y="104775"/>
                  <a:pt x="471412" y="104775"/>
                </a:cubicBezTo>
                <a:close/>
                <a:moveTo>
                  <a:pt x="116506" y="0"/>
                </a:moveTo>
                <a:cubicBezTo>
                  <a:pt x="278130" y="0"/>
                  <a:pt x="439029" y="0"/>
                  <a:pt x="600652" y="0"/>
                </a:cubicBezTo>
                <a:cubicBezTo>
                  <a:pt x="668055" y="0"/>
                  <a:pt x="715166" y="46385"/>
                  <a:pt x="715166" y="113789"/>
                </a:cubicBezTo>
                <a:cubicBezTo>
                  <a:pt x="715166" y="274688"/>
                  <a:pt x="715166" y="435587"/>
                  <a:pt x="715890" y="596485"/>
                </a:cubicBezTo>
                <a:cubicBezTo>
                  <a:pt x="715166" y="666787"/>
                  <a:pt x="668780" y="712448"/>
                  <a:pt x="599203" y="712448"/>
                </a:cubicBezTo>
                <a:cubicBezTo>
                  <a:pt x="518753" y="712448"/>
                  <a:pt x="438304" y="712448"/>
                  <a:pt x="357855" y="712448"/>
                </a:cubicBezTo>
                <a:cubicBezTo>
                  <a:pt x="277406" y="712448"/>
                  <a:pt x="196956" y="712448"/>
                  <a:pt x="116506" y="712448"/>
                </a:cubicBezTo>
                <a:cubicBezTo>
                  <a:pt x="47654" y="711723"/>
                  <a:pt x="544" y="665338"/>
                  <a:pt x="544" y="597210"/>
                </a:cubicBezTo>
                <a:cubicBezTo>
                  <a:pt x="-181" y="437036"/>
                  <a:pt x="-181" y="276137"/>
                  <a:pt x="544" y="115239"/>
                </a:cubicBezTo>
                <a:cubicBezTo>
                  <a:pt x="1269" y="46385"/>
                  <a:pt x="47654" y="0"/>
                  <a:pt x="116506" y="0"/>
                </a:cubicBezTo>
                <a:close/>
              </a:path>
            </a:pathLst>
          </a:custGeom>
          <a:gradFill>
            <a:gsLst>
              <a:gs pos="0">
                <a:srgbClr val="A83A96"/>
              </a:gs>
              <a:gs pos="76000">
                <a:srgbClr val="F78428"/>
              </a:gs>
              <a:gs pos="30000">
                <a:srgbClr val="A83A96"/>
              </a:gs>
              <a:gs pos="100000">
                <a:srgbClr val="F78428"/>
              </a:gs>
            </a:gsLst>
            <a:lin ang="7200000" scaled="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7" name="Rounded Rectangle 2">
            <a:extLst>
              <a:ext uri="{FF2B5EF4-FFF2-40B4-BE49-F238E27FC236}">
                <a16:creationId xmlns:a16="http://schemas.microsoft.com/office/drawing/2014/main" id="{E4866409-2B6C-45CD-AAB4-2A1CA69DA850}"/>
              </a:ext>
            </a:extLst>
          </p:cNvPr>
          <p:cNvSpPr/>
          <p:nvPr/>
        </p:nvSpPr>
        <p:spPr>
          <a:xfrm>
            <a:off x="9926056" y="2967196"/>
            <a:ext cx="456283" cy="456283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8" name="Rounded Rectangle 3">
            <a:extLst>
              <a:ext uri="{FF2B5EF4-FFF2-40B4-BE49-F238E27FC236}">
                <a16:creationId xmlns:a16="http://schemas.microsoft.com/office/drawing/2014/main" id="{93475563-B071-40DA-A777-EA8869D56353}"/>
              </a:ext>
            </a:extLst>
          </p:cNvPr>
          <p:cNvSpPr>
            <a:spLocks noChangeAspect="1"/>
          </p:cNvSpPr>
          <p:nvPr/>
        </p:nvSpPr>
        <p:spPr>
          <a:xfrm>
            <a:off x="4492781" y="2929044"/>
            <a:ext cx="456283" cy="456283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022D32D4-C814-431C-BFB7-028BABE9DCE5}"/>
              </a:ext>
            </a:extLst>
          </p:cNvPr>
          <p:cNvSpPr/>
          <p:nvPr/>
        </p:nvSpPr>
        <p:spPr>
          <a:xfrm>
            <a:off x="1850256" y="3036370"/>
            <a:ext cx="457990" cy="362471"/>
          </a:xfrm>
          <a:custGeom>
            <a:avLst/>
            <a:gdLst>
              <a:gd name="connsiteX0" fmla="*/ 193411 w 521208"/>
              <a:gd name="connsiteY0" fmla="*/ 114567 h 412503"/>
              <a:gd name="connsiteX1" fmla="*/ 193411 w 521208"/>
              <a:gd name="connsiteY1" fmla="*/ 297938 h 412503"/>
              <a:gd name="connsiteX2" fmla="*/ 351489 w 521208"/>
              <a:gd name="connsiteY2" fmla="*/ 206253 h 412503"/>
              <a:gd name="connsiteX3" fmla="*/ 68752 w 521208"/>
              <a:gd name="connsiteY3" fmla="*/ 0 h 412503"/>
              <a:gd name="connsiteX4" fmla="*/ 452456 w 521208"/>
              <a:gd name="connsiteY4" fmla="*/ 0 h 412503"/>
              <a:gd name="connsiteX5" fmla="*/ 521208 w 521208"/>
              <a:gd name="connsiteY5" fmla="*/ 68752 h 412503"/>
              <a:gd name="connsiteX6" fmla="*/ 521208 w 521208"/>
              <a:gd name="connsiteY6" fmla="*/ 343751 h 412503"/>
              <a:gd name="connsiteX7" fmla="*/ 452456 w 521208"/>
              <a:gd name="connsiteY7" fmla="*/ 412503 h 412503"/>
              <a:gd name="connsiteX8" fmla="*/ 68752 w 521208"/>
              <a:gd name="connsiteY8" fmla="*/ 412503 h 412503"/>
              <a:gd name="connsiteX9" fmla="*/ 0 w 521208"/>
              <a:gd name="connsiteY9" fmla="*/ 343751 h 412503"/>
              <a:gd name="connsiteX10" fmla="*/ 0 w 521208"/>
              <a:gd name="connsiteY10" fmla="*/ 68752 h 412503"/>
              <a:gd name="connsiteX11" fmla="*/ 68752 w 521208"/>
              <a:gd name="connsiteY11" fmla="*/ 0 h 41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1208" h="412503">
                <a:moveTo>
                  <a:pt x="193411" y="114567"/>
                </a:moveTo>
                <a:lnTo>
                  <a:pt x="193411" y="297938"/>
                </a:lnTo>
                <a:lnTo>
                  <a:pt x="351489" y="206253"/>
                </a:lnTo>
                <a:close/>
                <a:moveTo>
                  <a:pt x="68752" y="0"/>
                </a:moveTo>
                <a:lnTo>
                  <a:pt x="452456" y="0"/>
                </a:lnTo>
                <a:cubicBezTo>
                  <a:pt x="490427" y="0"/>
                  <a:pt x="521208" y="30781"/>
                  <a:pt x="521208" y="68752"/>
                </a:cubicBezTo>
                <a:lnTo>
                  <a:pt x="521208" y="343751"/>
                </a:lnTo>
                <a:cubicBezTo>
                  <a:pt x="521208" y="381722"/>
                  <a:pt x="490427" y="412503"/>
                  <a:pt x="452456" y="412503"/>
                </a:cubicBezTo>
                <a:lnTo>
                  <a:pt x="68752" y="412503"/>
                </a:lnTo>
                <a:cubicBezTo>
                  <a:pt x="30781" y="412503"/>
                  <a:pt x="0" y="381722"/>
                  <a:pt x="0" y="343751"/>
                </a:cubicBezTo>
                <a:lnTo>
                  <a:pt x="0" y="68752"/>
                </a:lnTo>
                <a:cubicBezTo>
                  <a:pt x="0" y="30781"/>
                  <a:pt x="30781" y="0"/>
                  <a:pt x="687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4050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482E975-E939-468D-9CF0-2F3E08D30AD8}"/>
              </a:ext>
            </a:extLst>
          </p:cNvPr>
          <p:cNvSpPr/>
          <p:nvPr/>
        </p:nvSpPr>
        <p:spPr>
          <a:xfrm>
            <a:off x="888023" y="3876757"/>
            <a:ext cx="10392508" cy="10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타원 54">
            <a:extLst>
              <a:ext uri="{FF2B5EF4-FFF2-40B4-BE49-F238E27FC236}">
                <a16:creationId xmlns:a16="http://schemas.microsoft.com/office/drawing/2014/main" id="{AFE96370-98A6-48AA-A685-8D314F7BDF92}"/>
              </a:ext>
            </a:extLst>
          </p:cNvPr>
          <p:cNvSpPr/>
          <p:nvPr/>
        </p:nvSpPr>
        <p:spPr>
          <a:xfrm>
            <a:off x="10242136" y="3711748"/>
            <a:ext cx="435034" cy="43503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타원 5">
            <a:extLst>
              <a:ext uri="{FF2B5EF4-FFF2-40B4-BE49-F238E27FC236}">
                <a16:creationId xmlns:a16="http://schemas.microsoft.com/office/drawing/2014/main" id="{E45CC9B7-D06A-4BD9-8BCB-81F1A4E12005}"/>
              </a:ext>
            </a:extLst>
          </p:cNvPr>
          <p:cNvSpPr/>
          <p:nvPr/>
        </p:nvSpPr>
        <p:spPr>
          <a:xfrm>
            <a:off x="1531136" y="3711748"/>
            <a:ext cx="435034" cy="43503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타원 45">
            <a:extLst>
              <a:ext uri="{FF2B5EF4-FFF2-40B4-BE49-F238E27FC236}">
                <a16:creationId xmlns:a16="http://schemas.microsoft.com/office/drawing/2014/main" id="{B0B8E0E5-EA3C-4C72-A324-D18725879D22}"/>
              </a:ext>
            </a:extLst>
          </p:cNvPr>
          <p:cNvSpPr/>
          <p:nvPr/>
        </p:nvSpPr>
        <p:spPr>
          <a:xfrm>
            <a:off x="3708886" y="3711748"/>
            <a:ext cx="435034" cy="43503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타원 52">
            <a:extLst>
              <a:ext uri="{FF2B5EF4-FFF2-40B4-BE49-F238E27FC236}">
                <a16:creationId xmlns:a16="http://schemas.microsoft.com/office/drawing/2014/main" id="{C09CCD94-07C6-4520-BB5D-AFEDFB2DAEEA}"/>
              </a:ext>
            </a:extLst>
          </p:cNvPr>
          <p:cNvSpPr/>
          <p:nvPr/>
        </p:nvSpPr>
        <p:spPr>
          <a:xfrm>
            <a:off x="5886636" y="3711748"/>
            <a:ext cx="435034" cy="43503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타원 53">
            <a:extLst>
              <a:ext uri="{FF2B5EF4-FFF2-40B4-BE49-F238E27FC236}">
                <a16:creationId xmlns:a16="http://schemas.microsoft.com/office/drawing/2014/main" id="{EBCBBEB6-8862-4107-B118-445BA6111690}"/>
              </a:ext>
            </a:extLst>
          </p:cNvPr>
          <p:cNvSpPr/>
          <p:nvPr/>
        </p:nvSpPr>
        <p:spPr>
          <a:xfrm>
            <a:off x="8064386" y="3711748"/>
            <a:ext cx="435034" cy="43503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356B3A-8DC4-400D-8250-CC3E66C5E268}"/>
              </a:ext>
            </a:extLst>
          </p:cNvPr>
          <p:cNvSpPr/>
          <p:nvPr/>
        </p:nvSpPr>
        <p:spPr>
          <a:xfrm>
            <a:off x="3800402" y="3810396"/>
            <a:ext cx="252000" cy="25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BA82852-5C1E-4E97-80D7-B11AE0124B53}"/>
              </a:ext>
            </a:extLst>
          </p:cNvPr>
          <p:cNvSpPr/>
          <p:nvPr/>
        </p:nvSpPr>
        <p:spPr>
          <a:xfrm>
            <a:off x="5978152" y="3810396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D87942C-96C9-4891-BD4E-4C3B526F6CF4}"/>
              </a:ext>
            </a:extLst>
          </p:cNvPr>
          <p:cNvSpPr/>
          <p:nvPr/>
        </p:nvSpPr>
        <p:spPr>
          <a:xfrm>
            <a:off x="8155902" y="3810396"/>
            <a:ext cx="252000" cy="25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CEA3D1-AF75-477E-B013-E408B95C45FB}"/>
              </a:ext>
            </a:extLst>
          </p:cNvPr>
          <p:cNvSpPr/>
          <p:nvPr/>
        </p:nvSpPr>
        <p:spPr>
          <a:xfrm>
            <a:off x="10333653" y="3810396"/>
            <a:ext cx="252000" cy="25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00219AD-A30F-406E-9858-5DB92A28D1D2}"/>
              </a:ext>
            </a:extLst>
          </p:cNvPr>
          <p:cNvSpPr/>
          <p:nvPr/>
        </p:nvSpPr>
        <p:spPr>
          <a:xfrm>
            <a:off x="1622652" y="3810396"/>
            <a:ext cx="252000" cy="252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Oval 17">
            <a:extLst>
              <a:ext uri="{FF2B5EF4-FFF2-40B4-BE49-F238E27FC236}">
                <a16:creationId xmlns:a16="http://schemas.microsoft.com/office/drawing/2014/main" id="{D866FCF1-BFD7-40F1-A6CA-FB8DA38DFBC0}"/>
              </a:ext>
            </a:extLst>
          </p:cNvPr>
          <p:cNvSpPr/>
          <p:nvPr/>
        </p:nvSpPr>
        <p:spPr>
          <a:xfrm>
            <a:off x="1334232" y="2098128"/>
            <a:ext cx="828840" cy="1499232"/>
          </a:xfrm>
          <a:custGeom>
            <a:avLst/>
            <a:gdLst/>
            <a:ahLst/>
            <a:cxnLst/>
            <a:rect l="l" t="t" r="r" b="b"/>
            <a:pathLst>
              <a:path w="676756" h="1224138">
                <a:moveTo>
                  <a:pt x="338378" y="0"/>
                </a:moveTo>
                <a:cubicBezTo>
                  <a:pt x="525259" y="0"/>
                  <a:pt x="676756" y="151497"/>
                  <a:pt x="676756" y="338378"/>
                </a:cubicBezTo>
                <a:cubicBezTo>
                  <a:pt x="676756" y="500901"/>
                  <a:pt x="562177" y="636663"/>
                  <a:pt x="409334" y="669024"/>
                </a:cubicBezTo>
                <a:lnTo>
                  <a:pt x="338378" y="1224138"/>
                </a:lnTo>
                <a:lnTo>
                  <a:pt x="267421" y="669024"/>
                </a:lnTo>
                <a:cubicBezTo>
                  <a:pt x="114579" y="636663"/>
                  <a:pt x="0" y="500901"/>
                  <a:pt x="0" y="338378"/>
                </a:cubicBezTo>
                <a:cubicBezTo>
                  <a:pt x="0" y="151497"/>
                  <a:pt x="151497" y="0"/>
                  <a:pt x="3383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D76A5B-2711-4472-A48F-7D5C1966CFD2}"/>
              </a:ext>
            </a:extLst>
          </p:cNvPr>
          <p:cNvSpPr txBox="1"/>
          <p:nvPr/>
        </p:nvSpPr>
        <p:spPr>
          <a:xfrm>
            <a:off x="1334232" y="2328175"/>
            <a:ext cx="828840" cy="400110"/>
          </a:xfrm>
          <a:prstGeom prst="rect">
            <a:avLst/>
          </a:prstGeom>
          <a:noFill/>
        </p:spPr>
        <p:txBody>
          <a:bodyPr wrap="square" lIns="36000" r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Oval 17">
            <a:extLst>
              <a:ext uri="{FF2B5EF4-FFF2-40B4-BE49-F238E27FC236}">
                <a16:creationId xmlns:a16="http://schemas.microsoft.com/office/drawing/2014/main" id="{96EAF751-0BDE-4437-95BF-CDA5F87745EE}"/>
              </a:ext>
            </a:extLst>
          </p:cNvPr>
          <p:cNvSpPr/>
          <p:nvPr/>
        </p:nvSpPr>
        <p:spPr>
          <a:xfrm rot="10800000">
            <a:off x="3511982" y="4275048"/>
            <a:ext cx="828840" cy="1499232"/>
          </a:xfrm>
          <a:custGeom>
            <a:avLst/>
            <a:gdLst/>
            <a:ahLst/>
            <a:cxnLst/>
            <a:rect l="l" t="t" r="r" b="b"/>
            <a:pathLst>
              <a:path w="676756" h="1224138">
                <a:moveTo>
                  <a:pt x="338378" y="0"/>
                </a:moveTo>
                <a:cubicBezTo>
                  <a:pt x="525259" y="0"/>
                  <a:pt x="676756" y="151497"/>
                  <a:pt x="676756" y="338378"/>
                </a:cubicBezTo>
                <a:cubicBezTo>
                  <a:pt x="676756" y="500901"/>
                  <a:pt x="562177" y="636663"/>
                  <a:pt x="409334" y="669024"/>
                </a:cubicBezTo>
                <a:lnTo>
                  <a:pt x="338378" y="1224138"/>
                </a:lnTo>
                <a:lnTo>
                  <a:pt x="267421" y="669024"/>
                </a:lnTo>
                <a:cubicBezTo>
                  <a:pt x="114579" y="636663"/>
                  <a:pt x="0" y="500901"/>
                  <a:pt x="0" y="338378"/>
                </a:cubicBezTo>
                <a:cubicBezTo>
                  <a:pt x="0" y="151497"/>
                  <a:pt x="151497" y="0"/>
                  <a:pt x="3383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217C05-2BE9-4BE1-9501-DB2ED05D16ED}"/>
              </a:ext>
            </a:extLst>
          </p:cNvPr>
          <p:cNvSpPr txBox="1"/>
          <p:nvPr/>
        </p:nvSpPr>
        <p:spPr>
          <a:xfrm>
            <a:off x="3511982" y="5160917"/>
            <a:ext cx="828840" cy="400110"/>
          </a:xfrm>
          <a:prstGeom prst="rect">
            <a:avLst/>
          </a:prstGeom>
          <a:noFill/>
        </p:spPr>
        <p:txBody>
          <a:bodyPr wrap="square" lIns="36000" r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B8A53E9-E555-4D30-9B32-B297A228EA61}"/>
              </a:ext>
            </a:extLst>
          </p:cNvPr>
          <p:cNvGrpSpPr/>
          <p:nvPr/>
        </p:nvGrpSpPr>
        <p:grpSpPr>
          <a:xfrm>
            <a:off x="899198" y="4240637"/>
            <a:ext cx="1698908" cy="2070596"/>
            <a:chOff x="1077300" y="3920698"/>
            <a:chExt cx="1698908" cy="207059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1923F6-8052-48C8-A87A-8CA30365609D}"/>
                </a:ext>
              </a:extLst>
            </p:cNvPr>
            <p:cNvSpPr txBox="1"/>
            <p:nvPr/>
          </p:nvSpPr>
          <p:spPr>
            <a:xfrm>
              <a:off x="1077300" y="3920698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B6A713E-0777-4792-B007-F8221BC2E901}"/>
                </a:ext>
              </a:extLst>
            </p:cNvPr>
            <p:cNvSpPr txBox="1"/>
            <p:nvPr/>
          </p:nvSpPr>
          <p:spPr>
            <a:xfrm>
              <a:off x="1077300" y="4236968"/>
              <a:ext cx="16989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17">
            <a:extLst>
              <a:ext uri="{FF2B5EF4-FFF2-40B4-BE49-F238E27FC236}">
                <a16:creationId xmlns:a16="http://schemas.microsoft.com/office/drawing/2014/main" id="{9890B64B-438F-4987-A309-38A77E3B6A8F}"/>
              </a:ext>
            </a:extLst>
          </p:cNvPr>
          <p:cNvSpPr/>
          <p:nvPr/>
        </p:nvSpPr>
        <p:spPr>
          <a:xfrm>
            <a:off x="5689732" y="2098128"/>
            <a:ext cx="828840" cy="1499232"/>
          </a:xfrm>
          <a:custGeom>
            <a:avLst/>
            <a:gdLst/>
            <a:ahLst/>
            <a:cxnLst/>
            <a:rect l="l" t="t" r="r" b="b"/>
            <a:pathLst>
              <a:path w="676756" h="1224138">
                <a:moveTo>
                  <a:pt x="338378" y="0"/>
                </a:moveTo>
                <a:cubicBezTo>
                  <a:pt x="525259" y="0"/>
                  <a:pt x="676756" y="151497"/>
                  <a:pt x="676756" y="338378"/>
                </a:cubicBezTo>
                <a:cubicBezTo>
                  <a:pt x="676756" y="500901"/>
                  <a:pt x="562177" y="636663"/>
                  <a:pt x="409334" y="669024"/>
                </a:cubicBezTo>
                <a:lnTo>
                  <a:pt x="338378" y="1224138"/>
                </a:lnTo>
                <a:lnTo>
                  <a:pt x="267421" y="669024"/>
                </a:lnTo>
                <a:cubicBezTo>
                  <a:pt x="114579" y="636663"/>
                  <a:pt x="0" y="500901"/>
                  <a:pt x="0" y="338378"/>
                </a:cubicBezTo>
                <a:cubicBezTo>
                  <a:pt x="0" y="151497"/>
                  <a:pt x="151497" y="0"/>
                  <a:pt x="3383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03AAD4-9F08-47A3-8CAC-2103D30C8DFF}"/>
              </a:ext>
            </a:extLst>
          </p:cNvPr>
          <p:cNvSpPr txBox="1"/>
          <p:nvPr/>
        </p:nvSpPr>
        <p:spPr>
          <a:xfrm>
            <a:off x="5689732" y="2328175"/>
            <a:ext cx="828840" cy="400110"/>
          </a:xfrm>
          <a:prstGeom prst="rect">
            <a:avLst/>
          </a:prstGeom>
          <a:noFill/>
        </p:spPr>
        <p:txBody>
          <a:bodyPr wrap="square" lIns="36000" r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2020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C04EB9-61D7-43CF-9A09-C2BB621EFD1D}"/>
              </a:ext>
            </a:extLst>
          </p:cNvPr>
          <p:cNvGrpSpPr/>
          <p:nvPr/>
        </p:nvGrpSpPr>
        <p:grpSpPr>
          <a:xfrm>
            <a:off x="5254698" y="4240637"/>
            <a:ext cx="1698908" cy="2070596"/>
            <a:chOff x="1077300" y="3920698"/>
            <a:chExt cx="1698908" cy="207059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7339D5-2253-4499-BBC0-8584037B977E}"/>
                </a:ext>
              </a:extLst>
            </p:cNvPr>
            <p:cNvSpPr txBox="1"/>
            <p:nvPr/>
          </p:nvSpPr>
          <p:spPr>
            <a:xfrm>
              <a:off x="1077300" y="3920698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555C8E5-24F8-4A77-AD45-02C33B632E85}"/>
                </a:ext>
              </a:extLst>
            </p:cNvPr>
            <p:cNvSpPr txBox="1"/>
            <p:nvPr/>
          </p:nvSpPr>
          <p:spPr>
            <a:xfrm>
              <a:off x="1077300" y="4236968"/>
              <a:ext cx="16989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Oval 17">
            <a:extLst>
              <a:ext uri="{FF2B5EF4-FFF2-40B4-BE49-F238E27FC236}">
                <a16:creationId xmlns:a16="http://schemas.microsoft.com/office/drawing/2014/main" id="{F42466ED-B640-4B52-AC7A-95A636230E64}"/>
              </a:ext>
            </a:extLst>
          </p:cNvPr>
          <p:cNvSpPr/>
          <p:nvPr/>
        </p:nvSpPr>
        <p:spPr>
          <a:xfrm>
            <a:off x="10045233" y="2098128"/>
            <a:ext cx="828840" cy="1499232"/>
          </a:xfrm>
          <a:custGeom>
            <a:avLst/>
            <a:gdLst/>
            <a:ahLst/>
            <a:cxnLst/>
            <a:rect l="l" t="t" r="r" b="b"/>
            <a:pathLst>
              <a:path w="676756" h="1224138">
                <a:moveTo>
                  <a:pt x="338378" y="0"/>
                </a:moveTo>
                <a:cubicBezTo>
                  <a:pt x="525259" y="0"/>
                  <a:pt x="676756" y="151497"/>
                  <a:pt x="676756" y="338378"/>
                </a:cubicBezTo>
                <a:cubicBezTo>
                  <a:pt x="676756" y="500901"/>
                  <a:pt x="562177" y="636663"/>
                  <a:pt x="409334" y="669024"/>
                </a:cubicBezTo>
                <a:lnTo>
                  <a:pt x="338378" y="1224138"/>
                </a:lnTo>
                <a:lnTo>
                  <a:pt x="267421" y="669024"/>
                </a:lnTo>
                <a:cubicBezTo>
                  <a:pt x="114579" y="636663"/>
                  <a:pt x="0" y="500901"/>
                  <a:pt x="0" y="338378"/>
                </a:cubicBezTo>
                <a:cubicBezTo>
                  <a:pt x="0" y="151497"/>
                  <a:pt x="151497" y="0"/>
                  <a:pt x="3383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89E618-6195-44AB-B7CA-6334ABC7545D}"/>
              </a:ext>
            </a:extLst>
          </p:cNvPr>
          <p:cNvSpPr txBox="1"/>
          <p:nvPr/>
        </p:nvSpPr>
        <p:spPr>
          <a:xfrm>
            <a:off x="10045233" y="2328175"/>
            <a:ext cx="828840" cy="400110"/>
          </a:xfrm>
          <a:prstGeom prst="rect">
            <a:avLst/>
          </a:prstGeom>
          <a:noFill/>
        </p:spPr>
        <p:txBody>
          <a:bodyPr wrap="square" lIns="36000" r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2022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3C1DB66-E1E2-4B85-8F62-856A95BBB75C}"/>
              </a:ext>
            </a:extLst>
          </p:cNvPr>
          <p:cNvGrpSpPr/>
          <p:nvPr/>
        </p:nvGrpSpPr>
        <p:grpSpPr>
          <a:xfrm>
            <a:off x="9610199" y="4240637"/>
            <a:ext cx="1698908" cy="2070596"/>
            <a:chOff x="1077300" y="3920698"/>
            <a:chExt cx="1698908" cy="20705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F5C1CC6-1DBE-4C7F-B09E-D2CC9B12BB04}"/>
                </a:ext>
              </a:extLst>
            </p:cNvPr>
            <p:cNvSpPr txBox="1"/>
            <p:nvPr/>
          </p:nvSpPr>
          <p:spPr>
            <a:xfrm>
              <a:off x="1077300" y="3920698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ACE0C0C-C4AE-4AB0-999F-8C112A49BE24}"/>
                </a:ext>
              </a:extLst>
            </p:cNvPr>
            <p:cNvSpPr txBox="1"/>
            <p:nvPr/>
          </p:nvSpPr>
          <p:spPr>
            <a:xfrm>
              <a:off x="1077300" y="4236968"/>
              <a:ext cx="16989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A6FD93-25D0-45E3-B199-D69823BD4142}"/>
              </a:ext>
            </a:extLst>
          </p:cNvPr>
          <p:cNvGrpSpPr/>
          <p:nvPr/>
        </p:nvGrpSpPr>
        <p:grpSpPr>
          <a:xfrm>
            <a:off x="3076948" y="1677712"/>
            <a:ext cx="1698908" cy="2070596"/>
            <a:chOff x="1077300" y="3920698"/>
            <a:chExt cx="1698908" cy="207059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4F2F151-EC48-4A77-AD4B-2F08DB54B558}"/>
                </a:ext>
              </a:extLst>
            </p:cNvPr>
            <p:cNvSpPr txBox="1"/>
            <p:nvPr/>
          </p:nvSpPr>
          <p:spPr>
            <a:xfrm>
              <a:off x="1077300" y="3920698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3DD5D4B-E947-44D6-91F6-336BE651B980}"/>
                </a:ext>
              </a:extLst>
            </p:cNvPr>
            <p:cNvSpPr txBox="1"/>
            <p:nvPr/>
          </p:nvSpPr>
          <p:spPr>
            <a:xfrm>
              <a:off x="1077300" y="4236968"/>
              <a:ext cx="16989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Oval 17">
            <a:extLst>
              <a:ext uri="{FF2B5EF4-FFF2-40B4-BE49-F238E27FC236}">
                <a16:creationId xmlns:a16="http://schemas.microsoft.com/office/drawing/2014/main" id="{2A56E092-3F56-470E-B1B3-72C786CC2C2D}"/>
              </a:ext>
            </a:extLst>
          </p:cNvPr>
          <p:cNvSpPr/>
          <p:nvPr/>
        </p:nvSpPr>
        <p:spPr>
          <a:xfrm rot="10800000">
            <a:off x="7867482" y="4275048"/>
            <a:ext cx="828840" cy="1499232"/>
          </a:xfrm>
          <a:custGeom>
            <a:avLst/>
            <a:gdLst/>
            <a:ahLst/>
            <a:cxnLst/>
            <a:rect l="l" t="t" r="r" b="b"/>
            <a:pathLst>
              <a:path w="676756" h="1224138">
                <a:moveTo>
                  <a:pt x="338378" y="0"/>
                </a:moveTo>
                <a:cubicBezTo>
                  <a:pt x="525259" y="0"/>
                  <a:pt x="676756" y="151497"/>
                  <a:pt x="676756" y="338378"/>
                </a:cubicBezTo>
                <a:cubicBezTo>
                  <a:pt x="676756" y="500901"/>
                  <a:pt x="562177" y="636663"/>
                  <a:pt x="409334" y="669024"/>
                </a:cubicBezTo>
                <a:lnTo>
                  <a:pt x="338378" y="1224138"/>
                </a:lnTo>
                <a:lnTo>
                  <a:pt x="267421" y="669024"/>
                </a:lnTo>
                <a:cubicBezTo>
                  <a:pt x="114579" y="636663"/>
                  <a:pt x="0" y="500901"/>
                  <a:pt x="0" y="338378"/>
                </a:cubicBezTo>
                <a:cubicBezTo>
                  <a:pt x="0" y="151497"/>
                  <a:pt x="151497" y="0"/>
                  <a:pt x="3383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47B5B4-ADA1-4C10-8D38-18BBA50F5F93}"/>
              </a:ext>
            </a:extLst>
          </p:cNvPr>
          <p:cNvSpPr txBox="1"/>
          <p:nvPr/>
        </p:nvSpPr>
        <p:spPr>
          <a:xfrm>
            <a:off x="7867482" y="5160917"/>
            <a:ext cx="828840" cy="400110"/>
          </a:xfrm>
          <a:prstGeom prst="rect">
            <a:avLst/>
          </a:prstGeom>
          <a:noFill/>
        </p:spPr>
        <p:txBody>
          <a:bodyPr wrap="square" lIns="36000" r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2021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FA59291-1625-4AF7-867A-1AC94553775A}"/>
              </a:ext>
            </a:extLst>
          </p:cNvPr>
          <p:cNvGrpSpPr/>
          <p:nvPr/>
        </p:nvGrpSpPr>
        <p:grpSpPr>
          <a:xfrm>
            <a:off x="7432448" y="1677712"/>
            <a:ext cx="1698908" cy="2070596"/>
            <a:chOff x="1077300" y="3920698"/>
            <a:chExt cx="1698908" cy="207059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A3BCC14-489B-4F88-ADAE-3F0F6CC088BF}"/>
                </a:ext>
              </a:extLst>
            </p:cNvPr>
            <p:cNvSpPr txBox="1"/>
            <p:nvPr/>
          </p:nvSpPr>
          <p:spPr>
            <a:xfrm>
              <a:off x="1077300" y="3920698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77AD09E-BAA2-4F0F-A96B-FFCCA3D9BC8A}"/>
                </a:ext>
              </a:extLst>
            </p:cNvPr>
            <p:cNvSpPr txBox="1"/>
            <p:nvPr/>
          </p:nvSpPr>
          <p:spPr>
            <a:xfrm>
              <a:off x="1077300" y="4236968"/>
              <a:ext cx="16989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8A1FAE6A-82C3-454E-83FC-3C66B8CE8F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784704"/>
              </p:ext>
            </p:extLst>
          </p:nvPr>
        </p:nvGraphicFramePr>
        <p:xfrm>
          <a:off x="6397840" y="3577316"/>
          <a:ext cx="1531619" cy="1650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1F18649-030A-4D0B-8B33-A9927E1F7D72}"/>
              </a:ext>
            </a:extLst>
          </p:cNvPr>
          <p:cNvSpPr txBox="1"/>
          <p:nvPr/>
        </p:nvSpPr>
        <p:spPr>
          <a:xfrm>
            <a:off x="4631069" y="4171518"/>
            <a:ext cx="8009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115C51-69DB-460A-89D6-24C217109E7E}"/>
              </a:ext>
            </a:extLst>
          </p:cNvPr>
          <p:cNvSpPr txBox="1"/>
          <p:nvPr/>
        </p:nvSpPr>
        <p:spPr>
          <a:xfrm>
            <a:off x="6763188" y="4171518"/>
            <a:ext cx="8009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Round Same Side Corner Rectangle 8">
            <a:extLst>
              <a:ext uri="{FF2B5EF4-FFF2-40B4-BE49-F238E27FC236}">
                <a16:creationId xmlns:a16="http://schemas.microsoft.com/office/drawing/2014/main" id="{1FF143F9-C0E7-430F-BE27-45F8ADA0F3E7}"/>
              </a:ext>
            </a:extLst>
          </p:cNvPr>
          <p:cNvSpPr/>
          <p:nvPr/>
        </p:nvSpPr>
        <p:spPr>
          <a:xfrm flipH="1">
            <a:off x="4733752" y="1862855"/>
            <a:ext cx="595555" cy="1568544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ound Same Side Corner Rectangle 20">
            <a:extLst>
              <a:ext uri="{FF2B5EF4-FFF2-40B4-BE49-F238E27FC236}">
                <a16:creationId xmlns:a16="http://schemas.microsoft.com/office/drawing/2014/main" id="{10A9EF6A-A937-430C-8C6F-783690E6CB5A}"/>
              </a:ext>
            </a:extLst>
          </p:cNvPr>
          <p:cNvSpPr/>
          <p:nvPr/>
        </p:nvSpPr>
        <p:spPr>
          <a:xfrm rot="10800000">
            <a:off x="6810130" y="1883889"/>
            <a:ext cx="715581" cy="152647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34F113-9C5D-4801-A839-7DD4A85F9F64}"/>
              </a:ext>
            </a:extLst>
          </p:cNvPr>
          <p:cNvGrpSpPr/>
          <p:nvPr/>
        </p:nvGrpSpPr>
        <p:grpSpPr>
          <a:xfrm>
            <a:off x="1277267" y="3647427"/>
            <a:ext cx="2628000" cy="673514"/>
            <a:chOff x="2113657" y="4283314"/>
            <a:chExt cx="3647460" cy="67351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5D45110-AE24-41E8-81EC-241CE06F6A6C}"/>
                </a:ext>
              </a:extLst>
            </p:cNvPr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0A7E8D8-DC1A-4ACC-8608-79BCF702F81A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F6D311-02D0-4092-B411-7AD2C497DF84}"/>
              </a:ext>
            </a:extLst>
          </p:cNvPr>
          <p:cNvGrpSpPr/>
          <p:nvPr/>
        </p:nvGrpSpPr>
        <p:grpSpPr>
          <a:xfrm>
            <a:off x="1277267" y="4399901"/>
            <a:ext cx="2628000" cy="673514"/>
            <a:chOff x="2113657" y="4283314"/>
            <a:chExt cx="3647460" cy="67351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5F94AC-4CC3-4CCD-ADAB-0F3B7D3EDACF}"/>
                </a:ext>
              </a:extLst>
            </p:cNvPr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9752508-C059-46F1-BDDD-A2A2AF91AB2D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99682F8-15D3-460B-9067-D32074755EEC}"/>
              </a:ext>
            </a:extLst>
          </p:cNvPr>
          <p:cNvGrpSpPr/>
          <p:nvPr/>
        </p:nvGrpSpPr>
        <p:grpSpPr>
          <a:xfrm>
            <a:off x="8295018" y="3647427"/>
            <a:ext cx="2628000" cy="673514"/>
            <a:chOff x="2113657" y="4283314"/>
            <a:chExt cx="3647460" cy="67351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09B251B-B393-4533-BA50-649F835E1DE2}"/>
                </a:ext>
              </a:extLst>
            </p:cNvPr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84415EF-4764-4CC3-8B09-C73C9599AFF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6BF2259-78AC-4AC1-BAD3-E50B06976B3E}"/>
              </a:ext>
            </a:extLst>
          </p:cNvPr>
          <p:cNvGrpSpPr/>
          <p:nvPr/>
        </p:nvGrpSpPr>
        <p:grpSpPr>
          <a:xfrm>
            <a:off x="8295018" y="4399901"/>
            <a:ext cx="2628000" cy="673514"/>
            <a:chOff x="2113657" y="4283314"/>
            <a:chExt cx="3647460" cy="67351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6F67D22-C883-411C-8DFB-31AEC2B0DC0B}"/>
                </a:ext>
              </a:extLst>
            </p:cNvPr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99C9F3-8653-470F-994F-2E93EB45108C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89E8E1-D938-4B28-814C-8DE7F52B83D5}"/>
              </a:ext>
            </a:extLst>
          </p:cNvPr>
          <p:cNvGrpSpPr/>
          <p:nvPr/>
        </p:nvGrpSpPr>
        <p:grpSpPr>
          <a:xfrm>
            <a:off x="879567" y="1998258"/>
            <a:ext cx="3649343" cy="1297741"/>
            <a:chOff x="300361" y="1376682"/>
            <a:chExt cx="2936827" cy="129774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DBA360-3056-44F3-9704-8D2BE17693EF}"/>
                </a:ext>
              </a:extLst>
            </p:cNvPr>
            <p:cNvSpPr txBox="1"/>
            <p:nvPr/>
          </p:nvSpPr>
          <p:spPr>
            <a:xfrm>
              <a:off x="300361" y="1658760"/>
              <a:ext cx="29368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91CA972-0159-4EE3-8684-4BBB65E445E7}"/>
                </a:ext>
              </a:extLst>
            </p:cNvPr>
            <p:cNvSpPr txBox="1"/>
            <p:nvPr/>
          </p:nvSpPr>
          <p:spPr>
            <a:xfrm>
              <a:off x="300361" y="1376682"/>
              <a:ext cx="2936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DF4AAFA-0A96-4C1C-AD1D-55D4AE30BBFE}"/>
              </a:ext>
            </a:extLst>
          </p:cNvPr>
          <p:cNvGrpSpPr/>
          <p:nvPr/>
        </p:nvGrpSpPr>
        <p:grpSpPr>
          <a:xfrm>
            <a:off x="7701162" y="1998258"/>
            <a:ext cx="3672233" cy="1297741"/>
            <a:chOff x="300361" y="1376682"/>
            <a:chExt cx="2936827" cy="129774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BDCE6C2-FE9D-4F0F-A7E5-7A2285F6ED00}"/>
                </a:ext>
              </a:extLst>
            </p:cNvPr>
            <p:cNvSpPr txBox="1"/>
            <p:nvPr/>
          </p:nvSpPr>
          <p:spPr>
            <a:xfrm>
              <a:off x="300361" y="1658760"/>
              <a:ext cx="29368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C31EBAE-DF9F-4ACE-9575-63F74435961C}"/>
                </a:ext>
              </a:extLst>
            </p:cNvPr>
            <p:cNvSpPr txBox="1"/>
            <p:nvPr/>
          </p:nvSpPr>
          <p:spPr>
            <a:xfrm>
              <a:off x="300361" y="1376682"/>
              <a:ext cx="2936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FFD9EF0-EFC9-45FD-AB4C-40BE6B56281F}"/>
              </a:ext>
            </a:extLst>
          </p:cNvPr>
          <p:cNvSpPr txBox="1"/>
          <p:nvPr/>
        </p:nvSpPr>
        <p:spPr>
          <a:xfrm>
            <a:off x="1820092" y="5424348"/>
            <a:ext cx="855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 and appeal to your Presentations. </a:t>
            </a:r>
          </a:p>
        </p:txBody>
      </p:sp>
      <p:graphicFrame>
        <p:nvGraphicFramePr>
          <p:cNvPr id="27" name="차트 22">
            <a:extLst>
              <a:ext uri="{FF2B5EF4-FFF2-40B4-BE49-F238E27FC236}">
                <a16:creationId xmlns:a16="http://schemas.microsoft.com/office/drawing/2014/main" id="{502DF61E-5D30-4404-B773-469DDC12E5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8899016"/>
              </p:ext>
            </p:extLst>
          </p:nvPr>
        </p:nvGraphicFramePr>
        <p:xfrm>
          <a:off x="6214502" y="3364892"/>
          <a:ext cx="1897736" cy="2113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차트 31">
            <a:extLst>
              <a:ext uri="{FF2B5EF4-FFF2-40B4-BE49-F238E27FC236}">
                <a16:creationId xmlns:a16="http://schemas.microsoft.com/office/drawing/2014/main" id="{70E8D5CE-53B9-4EA7-B556-DB64E17401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8957617"/>
              </p:ext>
            </p:extLst>
          </p:nvPr>
        </p:nvGraphicFramePr>
        <p:xfrm>
          <a:off x="4076633" y="3364892"/>
          <a:ext cx="1897736" cy="2113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521883" y="419030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9BC167-F65B-44E4-A9F2-C430EF6928E8}"/>
              </a:ext>
            </a:extLst>
          </p:cNvPr>
          <p:cNvGrpSpPr/>
          <p:nvPr/>
        </p:nvGrpSpPr>
        <p:grpSpPr>
          <a:xfrm>
            <a:off x="4045520" y="829024"/>
            <a:ext cx="3375248" cy="5199951"/>
            <a:chOff x="4821685" y="2083007"/>
            <a:chExt cx="3791725" cy="519995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563858A-7A8C-495D-975A-186303F02679}"/>
                </a:ext>
              </a:extLst>
            </p:cNvPr>
            <p:cNvSpPr txBox="1"/>
            <p:nvPr/>
          </p:nvSpPr>
          <p:spPr>
            <a:xfrm>
              <a:off x="4821685" y="2759378"/>
              <a:ext cx="37917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PowerPoint Presentation 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104F3DF-DE4F-42BD-8CF7-3BBA61235ED2}"/>
                </a:ext>
              </a:extLst>
            </p:cNvPr>
            <p:cNvSpPr txBox="1"/>
            <p:nvPr/>
          </p:nvSpPr>
          <p:spPr>
            <a:xfrm>
              <a:off x="4821685" y="3127974"/>
              <a:ext cx="3791725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8ECEC8-ED63-4618-90AD-CACF59256726}"/>
                </a:ext>
              </a:extLst>
            </p:cNvPr>
            <p:cNvSpPr txBox="1"/>
            <p:nvPr/>
          </p:nvSpPr>
          <p:spPr>
            <a:xfrm>
              <a:off x="5537675" y="2113785"/>
              <a:ext cx="30757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F577566-7D71-46BD-B785-7E2E7F99BB90}"/>
                </a:ext>
              </a:extLst>
            </p:cNvPr>
            <p:cNvSpPr txBox="1"/>
            <p:nvPr/>
          </p:nvSpPr>
          <p:spPr>
            <a:xfrm>
              <a:off x="4821685" y="2083007"/>
              <a:ext cx="7739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Calibri" pitchFamily="34" charset="0"/>
                </a:rPr>
                <a:t>01</a:t>
              </a:r>
              <a:endParaRPr lang="ko-KR" altLang="en-US" sz="3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E4918DB-D2F7-42B1-AEF9-B610EDB7B5B4}"/>
              </a:ext>
            </a:extLst>
          </p:cNvPr>
          <p:cNvGrpSpPr/>
          <p:nvPr/>
        </p:nvGrpSpPr>
        <p:grpSpPr>
          <a:xfrm>
            <a:off x="8058115" y="829024"/>
            <a:ext cx="3375248" cy="5199951"/>
            <a:chOff x="4821685" y="2083007"/>
            <a:chExt cx="3791725" cy="519995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F6C7CA-E209-4986-B9D2-8C07FADE8FAE}"/>
                </a:ext>
              </a:extLst>
            </p:cNvPr>
            <p:cNvSpPr txBox="1"/>
            <p:nvPr/>
          </p:nvSpPr>
          <p:spPr>
            <a:xfrm>
              <a:off x="4821685" y="2759378"/>
              <a:ext cx="37917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PowerPoint Presentation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F17E986-46F8-4F31-93C0-E2FAC0A7DF6F}"/>
                </a:ext>
              </a:extLst>
            </p:cNvPr>
            <p:cNvSpPr txBox="1"/>
            <p:nvPr/>
          </p:nvSpPr>
          <p:spPr>
            <a:xfrm>
              <a:off x="4821685" y="3127974"/>
              <a:ext cx="3791725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587FB5-CB2B-4956-BC01-0F0ECFFBF273}"/>
                </a:ext>
              </a:extLst>
            </p:cNvPr>
            <p:cNvSpPr txBox="1"/>
            <p:nvPr/>
          </p:nvSpPr>
          <p:spPr>
            <a:xfrm>
              <a:off x="5537675" y="2113785"/>
              <a:ext cx="30757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83ED21-8432-498C-BED3-D5F56C55AC67}"/>
                </a:ext>
              </a:extLst>
            </p:cNvPr>
            <p:cNvSpPr txBox="1"/>
            <p:nvPr/>
          </p:nvSpPr>
          <p:spPr>
            <a:xfrm>
              <a:off x="4821685" y="2083007"/>
              <a:ext cx="7739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Calibri" pitchFamily="34" charset="0"/>
                </a:rPr>
                <a:t>02</a:t>
              </a:r>
              <a:endParaRPr lang="ko-KR" altLang="en-US" sz="3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408670" y="253567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89C8C-350E-4D1C-BFE2-22A90AFECEF3}"/>
              </a:ext>
            </a:extLst>
          </p:cNvPr>
          <p:cNvSpPr txBox="1"/>
          <p:nvPr/>
        </p:nvSpPr>
        <p:spPr>
          <a:xfrm>
            <a:off x="4451257" y="1190565"/>
            <a:ext cx="32894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39D73-46C1-4808-8445-C30DC6E2733E}"/>
              </a:ext>
            </a:extLst>
          </p:cNvPr>
          <p:cNvSpPr txBox="1"/>
          <p:nvPr/>
        </p:nvSpPr>
        <p:spPr>
          <a:xfrm>
            <a:off x="4451257" y="543580"/>
            <a:ext cx="328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192C9E-2FE7-4578-891A-84CB142F0BB7}"/>
              </a:ext>
            </a:extLst>
          </p:cNvPr>
          <p:cNvSpPr txBox="1"/>
          <p:nvPr/>
        </p:nvSpPr>
        <p:spPr>
          <a:xfrm>
            <a:off x="8235765" y="1190565"/>
            <a:ext cx="32894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BE2D02-1CE6-42E7-8C19-30D0A6CFC63B}"/>
              </a:ext>
            </a:extLst>
          </p:cNvPr>
          <p:cNvSpPr txBox="1"/>
          <p:nvPr/>
        </p:nvSpPr>
        <p:spPr>
          <a:xfrm>
            <a:off x="8235765" y="543580"/>
            <a:ext cx="328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8600B7-24AB-4EC3-BEB0-2FE065418BE1}"/>
              </a:ext>
            </a:extLst>
          </p:cNvPr>
          <p:cNvSpPr txBox="1"/>
          <p:nvPr/>
        </p:nvSpPr>
        <p:spPr>
          <a:xfrm>
            <a:off x="8235765" y="4190763"/>
            <a:ext cx="32894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1D53EF-0FE2-4CE5-8120-005C395B2386}"/>
              </a:ext>
            </a:extLst>
          </p:cNvPr>
          <p:cNvSpPr txBox="1"/>
          <p:nvPr/>
        </p:nvSpPr>
        <p:spPr>
          <a:xfrm>
            <a:off x="8235765" y="3543778"/>
            <a:ext cx="328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71448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65382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3">
            <a:extLst>
              <a:ext uri="{FF2B5EF4-FFF2-40B4-BE49-F238E27FC236}">
                <a16:creationId xmlns:a16="http://schemas.microsoft.com/office/drawing/2014/main" id="{4B37F138-BCCA-4B3F-AE9F-E5C3D6AB9347}"/>
              </a:ext>
            </a:extLst>
          </p:cNvPr>
          <p:cNvGrpSpPr/>
          <p:nvPr/>
        </p:nvGrpSpPr>
        <p:grpSpPr>
          <a:xfrm>
            <a:off x="6197362" y="5436414"/>
            <a:ext cx="5994638" cy="1406294"/>
            <a:chOff x="3897629" y="2916555"/>
            <a:chExt cx="4389119" cy="1029652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40E6CFB-B01F-418F-8FCC-7C5EDCAD861A}"/>
                </a:ext>
              </a:extLst>
            </p:cNvPr>
            <p:cNvSpPr/>
            <p:nvPr/>
          </p:nvSpPr>
          <p:spPr>
            <a:xfrm>
              <a:off x="5781251" y="2971502"/>
              <a:ext cx="891963" cy="974705"/>
            </a:xfrm>
            <a:custGeom>
              <a:avLst/>
              <a:gdLst>
                <a:gd name="connsiteX0" fmla="*/ 890058 w 891963"/>
                <a:gd name="connsiteY0" fmla="*/ 435590 h 974705"/>
                <a:gd name="connsiteX1" fmla="*/ 871961 w 891963"/>
                <a:gd name="connsiteY1" fmla="*/ 442258 h 974705"/>
                <a:gd name="connsiteX2" fmla="*/ 820526 w 891963"/>
                <a:gd name="connsiteY2" fmla="*/ 427018 h 974705"/>
                <a:gd name="connsiteX3" fmla="*/ 820526 w 891963"/>
                <a:gd name="connsiteY3" fmla="*/ 353675 h 974705"/>
                <a:gd name="connsiteX4" fmla="*/ 802429 w 891963"/>
                <a:gd name="connsiteY4" fmla="*/ 317480 h 974705"/>
                <a:gd name="connsiteX5" fmla="*/ 788141 w 891963"/>
                <a:gd name="connsiteY5" fmla="*/ 347008 h 974705"/>
                <a:gd name="connsiteX6" fmla="*/ 785283 w 891963"/>
                <a:gd name="connsiteY6" fmla="*/ 408920 h 974705"/>
                <a:gd name="connsiteX7" fmla="*/ 785283 w 891963"/>
                <a:gd name="connsiteY7" fmla="*/ 426065 h 974705"/>
                <a:gd name="connsiteX8" fmla="*/ 767186 w 891963"/>
                <a:gd name="connsiteY8" fmla="*/ 427018 h 974705"/>
                <a:gd name="connsiteX9" fmla="*/ 766233 w 891963"/>
                <a:gd name="connsiteY9" fmla="*/ 446068 h 974705"/>
                <a:gd name="connsiteX10" fmla="*/ 745279 w 891963"/>
                <a:gd name="connsiteY10" fmla="*/ 446068 h 974705"/>
                <a:gd name="connsiteX11" fmla="*/ 744326 w 891963"/>
                <a:gd name="connsiteY11" fmla="*/ 438448 h 974705"/>
                <a:gd name="connsiteX12" fmla="*/ 740516 w 891963"/>
                <a:gd name="connsiteY12" fmla="*/ 246043 h 974705"/>
                <a:gd name="connsiteX13" fmla="*/ 740516 w 891963"/>
                <a:gd name="connsiteY13" fmla="*/ 190798 h 974705"/>
                <a:gd name="connsiteX14" fmla="*/ 736706 w 891963"/>
                <a:gd name="connsiteY14" fmla="*/ 161270 h 974705"/>
                <a:gd name="connsiteX15" fmla="*/ 727181 w 891963"/>
                <a:gd name="connsiteY15" fmla="*/ 164128 h 974705"/>
                <a:gd name="connsiteX16" fmla="*/ 717656 w 891963"/>
                <a:gd name="connsiteY16" fmla="*/ 77450 h 974705"/>
                <a:gd name="connsiteX17" fmla="*/ 714798 w 891963"/>
                <a:gd name="connsiteY17" fmla="*/ 77450 h 974705"/>
                <a:gd name="connsiteX18" fmla="*/ 702416 w 891963"/>
                <a:gd name="connsiteY18" fmla="*/ 172700 h 974705"/>
                <a:gd name="connsiteX19" fmla="*/ 698606 w 891963"/>
                <a:gd name="connsiteY19" fmla="*/ 162223 h 974705"/>
                <a:gd name="connsiteX20" fmla="*/ 695748 w 891963"/>
                <a:gd name="connsiteY20" fmla="*/ 162223 h 974705"/>
                <a:gd name="connsiteX21" fmla="*/ 692891 w 891963"/>
                <a:gd name="connsiteY21" fmla="*/ 190798 h 974705"/>
                <a:gd name="connsiteX22" fmla="*/ 692891 w 891963"/>
                <a:gd name="connsiteY22" fmla="*/ 420350 h 974705"/>
                <a:gd name="connsiteX23" fmla="*/ 686223 w 891963"/>
                <a:gd name="connsiteY23" fmla="*/ 473690 h 974705"/>
                <a:gd name="connsiteX24" fmla="*/ 676698 w 891963"/>
                <a:gd name="connsiteY24" fmla="*/ 518458 h 974705"/>
                <a:gd name="connsiteX25" fmla="*/ 651933 w 891963"/>
                <a:gd name="connsiteY25" fmla="*/ 518458 h 974705"/>
                <a:gd name="connsiteX26" fmla="*/ 651933 w 891963"/>
                <a:gd name="connsiteY26" fmla="*/ 475595 h 974705"/>
                <a:gd name="connsiteX27" fmla="*/ 634788 w 891963"/>
                <a:gd name="connsiteY27" fmla="*/ 475595 h 974705"/>
                <a:gd name="connsiteX28" fmla="*/ 634788 w 891963"/>
                <a:gd name="connsiteY28" fmla="*/ 518458 h 974705"/>
                <a:gd name="connsiteX29" fmla="*/ 578591 w 891963"/>
                <a:gd name="connsiteY29" fmla="*/ 518458 h 974705"/>
                <a:gd name="connsiteX30" fmla="*/ 578591 w 891963"/>
                <a:gd name="connsiteY30" fmla="*/ 441305 h 974705"/>
                <a:gd name="connsiteX31" fmla="*/ 562398 w 891963"/>
                <a:gd name="connsiteY31" fmla="*/ 440353 h 974705"/>
                <a:gd name="connsiteX32" fmla="*/ 562398 w 891963"/>
                <a:gd name="connsiteY32" fmla="*/ 249853 h 974705"/>
                <a:gd name="connsiteX33" fmla="*/ 475721 w 891963"/>
                <a:gd name="connsiteY33" fmla="*/ 249853 h 974705"/>
                <a:gd name="connsiteX34" fmla="*/ 475721 w 891963"/>
                <a:gd name="connsiteY34" fmla="*/ 283190 h 974705"/>
                <a:gd name="connsiteX35" fmla="*/ 488103 w 891963"/>
                <a:gd name="connsiteY35" fmla="*/ 284143 h 974705"/>
                <a:gd name="connsiteX36" fmla="*/ 488103 w 891963"/>
                <a:gd name="connsiteY36" fmla="*/ 373678 h 974705"/>
                <a:gd name="connsiteX37" fmla="*/ 473816 w 891963"/>
                <a:gd name="connsiteY37" fmla="*/ 376535 h 974705"/>
                <a:gd name="connsiteX38" fmla="*/ 473816 w 891963"/>
                <a:gd name="connsiteY38" fmla="*/ 460355 h 974705"/>
                <a:gd name="connsiteX39" fmla="*/ 411903 w 891963"/>
                <a:gd name="connsiteY39" fmla="*/ 460355 h 974705"/>
                <a:gd name="connsiteX40" fmla="*/ 411903 w 891963"/>
                <a:gd name="connsiteY40" fmla="*/ 393680 h 974705"/>
                <a:gd name="connsiteX41" fmla="*/ 399521 w 891963"/>
                <a:gd name="connsiteY41" fmla="*/ 381298 h 974705"/>
                <a:gd name="connsiteX42" fmla="*/ 388091 w 891963"/>
                <a:gd name="connsiteY42" fmla="*/ 369868 h 974705"/>
                <a:gd name="connsiteX43" fmla="*/ 388091 w 891963"/>
                <a:gd name="connsiteY43" fmla="*/ 343198 h 974705"/>
                <a:gd name="connsiteX44" fmla="*/ 388091 w 891963"/>
                <a:gd name="connsiteY44" fmla="*/ 297478 h 974705"/>
                <a:gd name="connsiteX45" fmla="*/ 356658 w 891963"/>
                <a:gd name="connsiteY45" fmla="*/ 297478 h 974705"/>
                <a:gd name="connsiteX46" fmla="*/ 356658 w 891963"/>
                <a:gd name="connsiteY46" fmla="*/ 251758 h 974705"/>
                <a:gd name="connsiteX47" fmla="*/ 340466 w 891963"/>
                <a:gd name="connsiteY47" fmla="*/ 251758 h 974705"/>
                <a:gd name="connsiteX48" fmla="*/ 336656 w 891963"/>
                <a:gd name="connsiteY48" fmla="*/ 263188 h 974705"/>
                <a:gd name="connsiteX49" fmla="*/ 326178 w 891963"/>
                <a:gd name="connsiteY49" fmla="*/ 287953 h 974705"/>
                <a:gd name="connsiteX50" fmla="*/ 326178 w 891963"/>
                <a:gd name="connsiteY50" fmla="*/ 344150 h 974705"/>
                <a:gd name="connsiteX51" fmla="*/ 326178 w 891963"/>
                <a:gd name="connsiteY51" fmla="*/ 379393 h 974705"/>
                <a:gd name="connsiteX52" fmla="*/ 303318 w 891963"/>
                <a:gd name="connsiteY52" fmla="*/ 379393 h 974705"/>
                <a:gd name="connsiteX53" fmla="*/ 303318 w 891963"/>
                <a:gd name="connsiteY53" fmla="*/ 365105 h 974705"/>
                <a:gd name="connsiteX54" fmla="*/ 303318 w 891963"/>
                <a:gd name="connsiteY54" fmla="*/ 24110 h 974705"/>
                <a:gd name="connsiteX55" fmla="*/ 278553 w 891963"/>
                <a:gd name="connsiteY55" fmla="*/ 298 h 974705"/>
                <a:gd name="connsiteX56" fmla="*/ 263313 w 891963"/>
                <a:gd name="connsiteY56" fmla="*/ 15538 h 974705"/>
                <a:gd name="connsiteX57" fmla="*/ 263313 w 891963"/>
                <a:gd name="connsiteY57" fmla="*/ 365105 h 974705"/>
                <a:gd name="connsiteX58" fmla="*/ 263313 w 891963"/>
                <a:gd name="connsiteY58" fmla="*/ 380345 h 974705"/>
                <a:gd name="connsiteX59" fmla="*/ 240453 w 891963"/>
                <a:gd name="connsiteY59" fmla="*/ 380345 h 974705"/>
                <a:gd name="connsiteX60" fmla="*/ 240453 w 891963"/>
                <a:gd name="connsiteY60" fmla="*/ 367010 h 974705"/>
                <a:gd name="connsiteX61" fmla="*/ 240453 w 891963"/>
                <a:gd name="connsiteY61" fmla="*/ 290810 h 974705"/>
                <a:gd name="connsiteX62" fmla="*/ 236643 w 891963"/>
                <a:gd name="connsiteY62" fmla="*/ 277475 h 974705"/>
                <a:gd name="connsiteX63" fmla="*/ 225213 w 891963"/>
                <a:gd name="connsiteY63" fmla="*/ 252710 h 974705"/>
                <a:gd name="connsiteX64" fmla="*/ 209973 w 891963"/>
                <a:gd name="connsiteY64" fmla="*/ 251758 h 974705"/>
                <a:gd name="connsiteX65" fmla="*/ 201401 w 891963"/>
                <a:gd name="connsiteY65" fmla="*/ 187940 h 974705"/>
                <a:gd name="connsiteX66" fmla="*/ 196638 w 891963"/>
                <a:gd name="connsiteY66" fmla="*/ 187940 h 974705"/>
                <a:gd name="connsiteX67" fmla="*/ 194733 w 891963"/>
                <a:gd name="connsiteY67" fmla="*/ 201275 h 974705"/>
                <a:gd name="connsiteX68" fmla="*/ 187113 w 891963"/>
                <a:gd name="connsiteY68" fmla="*/ 274618 h 974705"/>
                <a:gd name="connsiteX69" fmla="*/ 187113 w 891963"/>
                <a:gd name="connsiteY69" fmla="*/ 276523 h 974705"/>
                <a:gd name="connsiteX70" fmla="*/ 181398 w 891963"/>
                <a:gd name="connsiteY70" fmla="*/ 298430 h 974705"/>
                <a:gd name="connsiteX71" fmla="*/ 181398 w 891963"/>
                <a:gd name="connsiteY71" fmla="*/ 351770 h 974705"/>
                <a:gd name="connsiteX72" fmla="*/ 181398 w 891963"/>
                <a:gd name="connsiteY72" fmla="*/ 379393 h 974705"/>
                <a:gd name="connsiteX73" fmla="*/ 158538 w 891963"/>
                <a:gd name="connsiteY73" fmla="*/ 407015 h 974705"/>
                <a:gd name="connsiteX74" fmla="*/ 158538 w 891963"/>
                <a:gd name="connsiteY74" fmla="*/ 420350 h 974705"/>
                <a:gd name="connsiteX75" fmla="*/ 158538 w 891963"/>
                <a:gd name="connsiteY75" fmla="*/ 459403 h 974705"/>
                <a:gd name="connsiteX76" fmla="*/ 99483 w 891963"/>
                <a:gd name="connsiteY76" fmla="*/ 459403 h 974705"/>
                <a:gd name="connsiteX77" fmla="*/ 99483 w 891963"/>
                <a:gd name="connsiteY77" fmla="*/ 443210 h 974705"/>
                <a:gd name="connsiteX78" fmla="*/ 98531 w 891963"/>
                <a:gd name="connsiteY78" fmla="*/ 243185 h 974705"/>
                <a:gd name="connsiteX79" fmla="*/ 87101 w 891963"/>
                <a:gd name="connsiteY79" fmla="*/ 202228 h 974705"/>
                <a:gd name="connsiteX80" fmla="*/ 77576 w 891963"/>
                <a:gd name="connsiteY80" fmla="*/ 197465 h 974705"/>
                <a:gd name="connsiteX81" fmla="*/ 20426 w 891963"/>
                <a:gd name="connsiteY81" fmla="*/ 197465 h 974705"/>
                <a:gd name="connsiteX82" fmla="*/ 10901 w 891963"/>
                <a:gd name="connsiteY82" fmla="*/ 203180 h 974705"/>
                <a:gd name="connsiteX83" fmla="*/ 423 w 891963"/>
                <a:gd name="connsiteY83" fmla="*/ 241280 h 974705"/>
                <a:gd name="connsiteX84" fmla="*/ 423 w 891963"/>
                <a:gd name="connsiteY84" fmla="*/ 962323 h 974705"/>
                <a:gd name="connsiteX85" fmla="*/ 1376 w 891963"/>
                <a:gd name="connsiteY85" fmla="*/ 974705 h 974705"/>
                <a:gd name="connsiteX86" fmla="*/ 891011 w 891963"/>
                <a:gd name="connsiteY86" fmla="*/ 974705 h 974705"/>
                <a:gd name="connsiteX87" fmla="*/ 891963 w 891963"/>
                <a:gd name="connsiteY87" fmla="*/ 967085 h 974705"/>
                <a:gd name="connsiteX88" fmla="*/ 891963 w 891963"/>
                <a:gd name="connsiteY88" fmla="*/ 446068 h 974705"/>
                <a:gd name="connsiteX89" fmla="*/ 890058 w 891963"/>
                <a:gd name="connsiteY89" fmla="*/ 435590 h 974705"/>
                <a:gd name="connsiteX90" fmla="*/ 145203 w 891963"/>
                <a:gd name="connsiteY90" fmla="*/ 604183 h 974705"/>
                <a:gd name="connsiteX91" fmla="*/ 112818 w 891963"/>
                <a:gd name="connsiteY91" fmla="*/ 604183 h 974705"/>
                <a:gd name="connsiteX92" fmla="*/ 112818 w 891963"/>
                <a:gd name="connsiteY92" fmla="*/ 601325 h 974705"/>
                <a:gd name="connsiteX93" fmla="*/ 145203 w 891963"/>
                <a:gd name="connsiteY93" fmla="*/ 601325 h 974705"/>
                <a:gd name="connsiteX94" fmla="*/ 145203 w 891963"/>
                <a:gd name="connsiteY94" fmla="*/ 604183 h 974705"/>
                <a:gd name="connsiteX95" fmla="*/ 111866 w 891963"/>
                <a:gd name="connsiteY95" fmla="*/ 591800 h 974705"/>
                <a:gd name="connsiteX96" fmla="*/ 146156 w 891963"/>
                <a:gd name="connsiteY96" fmla="*/ 591800 h 974705"/>
                <a:gd name="connsiteX97" fmla="*/ 111866 w 891963"/>
                <a:gd name="connsiteY97" fmla="*/ 591800 h 974705"/>
                <a:gd name="connsiteX98" fmla="*/ 113771 w 891963"/>
                <a:gd name="connsiteY98" fmla="*/ 574655 h 974705"/>
                <a:gd name="connsiteX99" fmla="*/ 113771 w 891963"/>
                <a:gd name="connsiteY99" fmla="*/ 572750 h 974705"/>
                <a:gd name="connsiteX100" fmla="*/ 145203 w 891963"/>
                <a:gd name="connsiteY100" fmla="*/ 572750 h 974705"/>
                <a:gd name="connsiteX101" fmla="*/ 145203 w 891963"/>
                <a:gd name="connsiteY101" fmla="*/ 574655 h 974705"/>
                <a:gd name="connsiteX102" fmla="*/ 113771 w 891963"/>
                <a:gd name="connsiteY102" fmla="*/ 574655 h 974705"/>
                <a:gd name="connsiteX103" fmla="*/ 145203 w 891963"/>
                <a:gd name="connsiteY103" fmla="*/ 582275 h 974705"/>
                <a:gd name="connsiteX104" fmla="*/ 145203 w 891963"/>
                <a:gd name="connsiteY104" fmla="*/ 584180 h 974705"/>
                <a:gd name="connsiteX105" fmla="*/ 113771 w 891963"/>
                <a:gd name="connsiteY105" fmla="*/ 584180 h 974705"/>
                <a:gd name="connsiteX106" fmla="*/ 113771 w 891963"/>
                <a:gd name="connsiteY106" fmla="*/ 582275 h 974705"/>
                <a:gd name="connsiteX107" fmla="*/ 145203 w 891963"/>
                <a:gd name="connsiteY107" fmla="*/ 582275 h 974705"/>
                <a:gd name="connsiteX108" fmla="*/ 113771 w 891963"/>
                <a:gd name="connsiteY108" fmla="*/ 565130 h 974705"/>
                <a:gd name="connsiteX109" fmla="*/ 113771 w 891963"/>
                <a:gd name="connsiteY109" fmla="*/ 562273 h 974705"/>
                <a:gd name="connsiteX110" fmla="*/ 146156 w 891963"/>
                <a:gd name="connsiteY110" fmla="*/ 562273 h 974705"/>
                <a:gd name="connsiteX111" fmla="*/ 146156 w 891963"/>
                <a:gd name="connsiteY111" fmla="*/ 565130 h 974705"/>
                <a:gd name="connsiteX112" fmla="*/ 113771 w 891963"/>
                <a:gd name="connsiteY112" fmla="*/ 565130 h 974705"/>
                <a:gd name="connsiteX113" fmla="*/ 146156 w 891963"/>
                <a:gd name="connsiteY113" fmla="*/ 555605 h 974705"/>
                <a:gd name="connsiteX114" fmla="*/ 113771 w 891963"/>
                <a:gd name="connsiteY114" fmla="*/ 555605 h 974705"/>
                <a:gd name="connsiteX115" fmla="*/ 113771 w 891963"/>
                <a:gd name="connsiteY115" fmla="*/ 552748 h 974705"/>
                <a:gd name="connsiteX116" fmla="*/ 146156 w 891963"/>
                <a:gd name="connsiteY116" fmla="*/ 552748 h 974705"/>
                <a:gd name="connsiteX117" fmla="*/ 146156 w 891963"/>
                <a:gd name="connsiteY117" fmla="*/ 555605 h 974705"/>
                <a:gd name="connsiteX118" fmla="*/ 113771 w 891963"/>
                <a:gd name="connsiteY118" fmla="*/ 545128 h 974705"/>
                <a:gd name="connsiteX119" fmla="*/ 113771 w 891963"/>
                <a:gd name="connsiteY119" fmla="*/ 543223 h 974705"/>
                <a:gd name="connsiteX120" fmla="*/ 145203 w 891963"/>
                <a:gd name="connsiteY120" fmla="*/ 543223 h 974705"/>
                <a:gd name="connsiteX121" fmla="*/ 145203 w 891963"/>
                <a:gd name="connsiteY121" fmla="*/ 545128 h 974705"/>
                <a:gd name="connsiteX122" fmla="*/ 113771 w 891963"/>
                <a:gd name="connsiteY122" fmla="*/ 545128 h 974705"/>
                <a:gd name="connsiteX123" fmla="*/ 112818 w 891963"/>
                <a:gd name="connsiteY123" fmla="*/ 536555 h 974705"/>
                <a:gd name="connsiteX124" fmla="*/ 146156 w 891963"/>
                <a:gd name="connsiteY124" fmla="*/ 536555 h 974705"/>
                <a:gd name="connsiteX125" fmla="*/ 112818 w 891963"/>
                <a:gd name="connsiteY125" fmla="*/ 536555 h 974705"/>
                <a:gd name="connsiteX126" fmla="*/ 110913 w 891963"/>
                <a:gd name="connsiteY126" fmla="*/ 523220 h 974705"/>
                <a:gd name="connsiteX127" fmla="*/ 146156 w 891963"/>
                <a:gd name="connsiteY127" fmla="*/ 523220 h 974705"/>
                <a:gd name="connsiteX128" fmla="*/ 110913 w 891963"/>
                <a:gd name="connsiteY128" fmla="*/ 523220 h 974705"/>
                <a:gd name="connsiteX129" fmla="*/ 248073 w 891963"/>
                <a:gd name="connsiteY129" fmla="*/ 448925 h 974705"/>
                <a:gd name="connsiteX130" fmla="*/ 248073 w 891963"/>
                <a:gd name="connsiteY130" fmla="*/ 415588 h 974705"/>
                <a:gd name="connsiteX131" fmla="*/ 256646 w 891963"/>
                <a:gd name="connsiteY131" fmla="*/ 425113 h 974705"/>
                <a:gd name="connsiteX132" fmla="*/ 248073 w 891963"/>
                <a:gd name="connsiteY132" fmla="*/ 448925 h 974705"/>
                <a:gd name="connsiteX133" fmla="*/ 271886 w 891963"/>
                <a:gd name="connsiteY133" fmla="*/ 447973 h 974705"/>
                <a:gd name="connsiteX134" fmla="*/ 262361 w 891963"/>
                <a:gd name="connsiteY134" fmla="*/ 447973 h 974705"/>
                <a:gd name="connsiteX135" fmla="*/ 262361 w 891963"/>
                <a:gd name="connsiteY135" fmla="*/ 422255 h 974705"/>
                <a:gd name="connsiteX136" fmla="*/ 269028 w 891963"/>
                <a:gd name="connsiteY136" fmla="*/ 413683 h 974705"/>
                <a:gd name="connsiteX137" fmla="*/ 271886 w 891963"/>
                <a:gd name="connsiteY137" fmla="*/ 415588 h 974705"/>
                <a:gd name="connsiteX138" fmla="*/ 271886 w 891963"/>
                <a:gd name="connsiteY138" fmla="*/ 447973 h 974705"/>
                <a:gd name="connsiteX139" fmla="*/ 273791 w 891963"/>
                <a:gd name="connsiteY139" fmla="*/ 952798 h 974705"/>
                <a:gd name="connsiteX140" fmla="*/ 273791 w 891963"/>
                <a:gd name="connsiteY140" fmla="*/ 922318 h 974705"/>
                <a:gd name="connsiteX141" fmla="*/ 283316 w 891963"/>
                <a:gd name="connsiteY141" fmla="*/ 942320 h 974705"/>
                <a:gd name="connsiteX142" fmla="*/ 273791 w 891963"/>
                <a:gd name="connsiteY142" fmla="*/ 952798 h 974705"/>
                <a:gd name="connsiteX143" fmla="*/ 288078 w 891963"/>
                <a:gd name="connsiteY143" fmla="*/ 446068 h 974705"/>
                <a:gd name="connsiteX144" fmla="*/ 278553 w 891963"/>
                <a:gd name="connsiteY144" fmla="*/ 440353 h 974705"/>
                <a:gd name="connsiteX145" fmla="*/ 278553 w 891963"/>
                <a:gd name="connsiteY145" fmla="*/ 421303 h 974705"/>
                <a:gd name="connsiteX146" fmla="*/ 285221 w 891963"/>
                <a:gd name="connsiteY146" fmla="*/ 412730 h 974705"/>
                <a:gd name="connsiteX147" fmla="*/ 288078 w 891963"/>
                <a:gd name="connsiteY147" fmla="*/ 414635 h 974705"/>
                <a:gd name="connsiteX148" fmla="*/ 288078 w 891963"/>
                <a:gd name="connsiteY148" fmla="*/ 446068 h 974705"/>
                <a:gd name="connsiteX149" fmla="*/ 292841 w 891963"/>
                <a:gd name="connsiteY149" fmla="*/ 953750 h 974705"/>
                <a:gd name="connsiteX150" fmla="*/ 289031 w 891963"/>
                <a:gd name="connsiteY150" fmla="*/ 951845 h 974705"/>
                <a:gd name="connsiteX151" fmla="*/ 289031 w 891963"/>
                <a:gd name="connsiteY151" fmla="*/ 918508 h 974705"/>
                <a:gd name="connsiteX152" fmla="*/ 297603 w 891963"/>
                <a:gd name="connsiteY152" fmla="*/ 926128 h 974705"/>
                <a:gd name="connsiteX153" fmla="*/ 292841 w 891963"/>
                <a:gd name="connsiteY153" fmla="*/ 953750 h 974705"/>
                <a:gd name="connsiteX154" fmla="*/ 303318 w 891963"/>
                <a:gd name="connsiteY154" fmla="*/ 447020 h 974705"/>
                <a:gd name="connsiteX155" fmla="*/ 293793 w 891963"/>
                <a:gd name="connsiteY155" fmla="*/ 426065 h 974705"/>
                <a:gd name="connsiteX156" fmla="*/ 303318 w 891963"/>
                <a:gd name="connsiteY156" fmla="*/ 415588 h 974705"/>
                <a:gd name="connsiteX157" fmla="*/ 303318 w 891963"/>
                <a:gd name="connsiteY157" fmla="*/ 447020 h 974705"/>
                <a:gd name="connsiteX158" fmla="*/ 312843 w 891963"/>
                <a:gd name="connsiteY158" fmla="*/ 948035 h 974705"/>
                <a:gd name="connsiteX159" fmla="*/ 309033 w 891963"/>
                <a:gd name="connsiteY159" fmla="*/ 953750 h 974705"/>
                <a:gd name="connsiteX160" fmla="*/ 305223 w 891963"/>
                <a:gd name="connsiteY160" fmla="*/ 949940 h 974705"/>
                <a:gd name="connsiteX161" fmla="*/ 305223 w 891963"/>
                <a:gd name="connsiteY161" fmla="*/ 925175 h 974705"/>
                <a:gd name="connsiteX162" fmla="*/ 313796 w 891963"/>
                <a:gd name="connsiteY162" fmla="*/ 919460 h 974705"/>
                <a:gd name="connsiteX163" fmla="*/ 312843 w 891963"/>
                <a:gd name="connsiteY163" fmla="*/ 948035 h 974705"/>
                <a:gd name="connsiteX164" fmla="*/ 309986 w 891963"/>
                <a:gd name="connsiteY164" fmla="*/ 447020 h 974705"/>
                <a:gd name="connsiteX165" fmla="*/ 309986 w 891963"/>
                <a:gd name="connsiteY165" fmla="*/ 415588 h 974705"/>
                <a:gd name="connsiteX166" fmla="*/ 319511 w 891963"/>
                <a:gd name="connsiteY166" fmla="*/ 424160 h 974705"/>
                <a:gd name="connsiteX167" fmla="*/ 309986 w 891963"/>
                <a:gd name="connsiteY167" fmla="*/ 447020 h 974705"/>
                <a:gd name="connsiteX168" fmla="*/ 320463 w 891963"/>
                <a:gd name="connsiteY168" fmla="*/ 952798 h 974705"/>
                <a:gd name="connsiteX169" fmla="*/ 328083 w 891963"/>
                <a:gd name="connsiteY169" fmla="*/ 921365 h 974705"/>
                <a:gd name="connsiteX170" fmla="*/ 320463 w 891963"/>
                <a:gd name="connsiteY170" fmla="*/ 952798 h 974705"/>
                <a:gd name="connsiteX171" fmla="*/ 326178 w 891963"/>
                <a:gd name="connsiteY171" fmla="*/ 447020 h 974705"/>
                <a:gd name="connsiteX172" fmla="*/ 326178 w 891963"/>
                <a:gd name="connsiteY172" fmla="*/ 415588 h 974705"/>
                <a:gd name="connsiteX173" fmla="*/ 333798 w 891963"/>
                <a:gd name="connsiteY173" fmla="*/ 426065 h 974705"/>
                <a:gd name="connsiteX174" fmla="*/ 326178 w 891963"/>
                <a:gd name="connsiteY174" fmla="*/ 447020 h 974705"/>
                <a:gd name="connsiteX175" fmla="*/ 343323 w 891963"/>
                <a:gd name="connsiteY175" fmla="*/ 946130 h 974705"/>
                <a:gd name="connsiteX176" fmla="*/ 338561 w 891963"/>
                <a:gd name="connsiteY176" fmla="*/ 952798 h 974705"/>
                <a:gd name="connsiteX177" fmla="*/ 334751 w 891963"/>
                <a:gd name="connsiteY177" fmla="*/ 946130 h 974705"/>
                <a:gd name="connsiteX178" fmla="*/ 334751 w 891963"/>
                <a:gd name="connsiteY178" fmla="*/ 920413 h 974705"/>
                <a:gd name="connsiteX179" fmla="*/ 344276 w 891963"/>
                <a:gd name="connsiteY179" fmla="*/ 920413 h 974705"/>
                <a:gd name="connsiteX180" fmla="*/ 343323 w 891963"/>
                <a:gd name="connsiteY180" fmla="*/ 946130 h 974705"/>
                <a:gd name="connsiteX181" fmla="*/ 344276 w 891963"/>
                <a:gd name="connsiteY181" fmla="*/ 447973 h 974705"/>
                <a:gd name="connsiteX182" fmla="*/ 340466 w 891963"/>
                <a:gd name="connsiteY182" fmla="*/ 444163 h 974705"/>
                <a:gd name="connsiteX183" fmla="*/ 340466 w 891963"/>
                <a:gd name="connsiteY183" fmla="*/ 412730 h 974705"/>
                <a:gd name="connsiteX184" fmla="*/ 348086 w 891963"/>
                <a:gd name="connsiteY184" fmla="*/ 418445 h 974705"/>
                <a:gd name="connsiteX185" fmla="*/ 348086 w 891963"/>
                <a:gd name="connsiteY185" fmla="*/ 444163 h 974705"/>
                <a:gd name="connsiteX186" fmla="*/ 344276 w 891963"/>
                <a:gd name="connsiteY186" fmla="*/ 447973 h 974705"/>
                <a:gd name="connsiteX187" fmla="*/ 358563 w 891963"/>
                <a:gd name="connsiteY187" fmla="*/ 951845 h 974705"/>
                <a:gd name="connsiteX188" fmla="*/ 349991 w 891963"/>
                <a:gd name="connsiteY188" fmla="*/ 940415 h 974705"/>
                <a:gd name="connsiteX189" fmla="*/ 358563 w 891963"/>
                <a:gd name="connsiteY189" fmla="*/ 919460 h 974705"/>
                <a:gd name="connsiteX190" fmla="*/ 358563 w 891963"/>
                <a:gd name="connsiteY190" fmla="*/ 951845 h 974705"/>
                <a:gd name="connsiteX191" fmla="*/ 365231 w 891963"/>
                <a:gd name="connsiteY191" fmla="*/ 439400 h 974705"/>
                <a:gd name="connsiteX192" fmla="*/ 355706 w 891963"/>
                <a:gd name="connsiteY192" fmla="*/ 447020 h 974705"/>
                <a:gd name="connsiteX193" fmla="*/ 355706 w 891963"/>
                <a:gd name="connsiteY193" fmla="*/ 415588 h 974705"/>
                <a:gd name="connsiteX194" fmla="*/ 365231 w 891963"/>
                <a:gd name="connsiteY194" fmla="*/ 439400 h 974705"/>
                <a:gd name="connsiteX195" fmla="*/ 374756 w 891963"/>
                <a:gd name="connsiteY195" fmla="*/ 954703 h 974705"/>
                <a:gd name="connsiteX196" fmla="*/ 366183 w 891963"/>
                <a:gd name="connsiteY196" fmla="*/ 951845 h 974705"/>
                <a:gd name="connsiteX197" fmla="*/ 366183 w 891963"/>
                <a:gd name="connsiteY197" fmla="*/ 923270 h 974705"/>
                <a:gd name="connsiteX198" fmla="*/ 374756 w 891963"/>
                <a:gd name="connsiteY198" fmla="*/ 921365 h 974705"/>
                <a:gd name="connsiteX199" fmla="*/ 374756 w 891963"/>
                <a:gd name="connsiteY199" fmla="*/ 954703 h 974705"/>
                <a:gd name="connsiteX200" fmla="*/ 377613 w 891963"/>
                <a:gd name="connsiteY200" fmla="*/ 447020 h 974705"/>
                <a:gd name="connsiteX201" fmla="*/ 370946 w 891963"/>
                <a:gd name="connsiteY201" fmla="*/ 416540 h 974705"/>
                <a:gd name="connsiteX202" fmla="*/ 377613 w 891963"/>
                <a:gd name="connsiteY202" fmla="*/ 447020 h 974705"/>
                <a:gd name="connsiteX203" fmla="*/ 389996 w 891963"/>
                <a:gd name="connsiteY203" fmla="*/ 952798 h 974705"/>
                <a:gd name="connsiteX204" fmla="*/ 380471 w 891963"/>
                <a:gd name="connsiteY204" fmla="*/ 952798 h 974705"/>
                <a:gd name="connsiteX205" fmla="*/ 380471 w 891963"/>
                <a:gd name="connsiteY205" fmla="*/ 921365 h 974705"/>
                <a:gd name="connsiteX206" fmla="*/ 389996 w 891963"/>
                <a:gd name="connsiteY206" fmla="*/ 952798 h 974705"/>
                <a:gd name="connsiteX207" fmla="*/ 406188 w 891963"/>
                <a:gd name="connsiteY207" fmla="*/ 952798 h 974705"/>
                <a:gd name="connsiteX208" fmla="*/ 396663 w 891963"/>
                <a:gd name="connsiteY208" fmla="*/ 921365 h 974705"/>
                <a:gd name="connsiteX209" fmla="*/ 406188 w 891963"/>
                <a:gd name="connsiteY209" fmla="*/ 921365 h 974705"/>
                <a:gd name="connsiteX210" fmla="*/ 406188 w 891963"/>
                <a:gd name="connsiteY210" fmla="*/ 952798 h 97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891963" h="974705">
                  <a:moveTo>
                    <a:pt x="890058" y="435590"/>
                  </a:moveTo>
                  <a:cubicBezTo>
                    <a:pt x="883391" y="438448"/>
                    <a:pt x="877676" y="440353"/>
                    <a:pt x="871961" y="442258"/>
                  </a:cubicBezTo>
                  <a:cubicBezTo>
                    <a:pt x="861483" y="422255"/>
                    <a:pt x="840529" y="427018"/>
                    <a:pt x="820526" y="427018"/>
                  </a:cubicBezTo>
                  <a:cubicBezTo>
                    <a:pt x="820526" y="401300"/>
                    <a:pt x="819573" y="377488"/>
                    <a:pt x="820526" y="353675"/>
                  </a:cubicBezTo>
                  <a:cubicBezTo>
                    <a:pt x="821479" y="338435"/>
                    <a:pt x="811954" y="329863"/>
                    <a:pt x="802429" y="317480"/>
                  </a:cubicBezTo>
                  <a:cubicBezTo>
                    <a:pt x="796713" y="328910"/>
                    <a:pt x="789093" y="337483"/>
                    <a:pt x="788141" y="347008"/>
                  </a:cubicBezTo>
                  <a:cubicBezTo>
                    <a:pt x="785283" y="367963"/>
                    <a:pt x="786236" y="388918"/>
                    <a:pt x="785283" y="408920"/>
                  </a:cubicBezTo>
                  <a:cubicBezTo>
                    <a:pt x="785283" y="414635"/>
                    <a:pt x="785283" y="420350"/>
                    <a:pt x="785283" y="426065"/>
                  </a:cubicBezTo>
                  <a:cubicBezTo>
                    <a:pt x="778616" y="426065"/>
                    <a:pt x="772901" y="427018"/>
                    <a:pt x="767186" y="427018"/>
                  </a:cubicBezTo>
                  <a:cubicBezTo>
                    <a:pt x="767186" y="433685"/>
                    <a:pt x="766233" y="440353"/>
                    <a:pt x="766233" y="446068"/>
                  </a:cubicBezTo>
                  <a:cubicBezTo>
                    <a:pt x="758613" y="446068"/>
                    <a:pt x="751946" y="446068"/>
                    <a:pt x="745279" y="446068"/>
                  </a:cubicBezTo>
                  <a:cubicBezTo>
                    <a:pt x="745279" y="443210"/>
                    <a:pt x="744326" y="441305"/>
                    <a:pt x="744326" y="438448"/>
                  </a:cubicBezTo>
                  <a:cubicBezTo>
                    <a:pt x="742421" y="374630"/>
                    <a:pt x="741468" y="309860"/>
                    <a:pt x="740516" y="246043"/>
                  </a:cubicBezTo>
                  <a:cubicBezTo>
                    <a:pt x="740516" y="227945"/>
                    <a:pt x="740516" y="209848"/>
                    <a:pt x="740516" y="190798"/>
                  </a:cubicBezTo>
                  <a:cubicBezTo>
                    <a:pt x="740516" y="181273"/>
                    <a:pt x="738611" y="171748"/>
                    <a:pt x="736706" y="161270"/>
                  </a:cubicBezTo>
                  <a:cubicBezTo>
                    <a:pt x="732896" y="162223"/>
                    <a:pt x="730038" y="163175"/>
                    <a:pt x="727181" y="164128"/>
                  </a:cubicBezTo>
                  <a:cubicBezTo>
                    <a:pt x="724323" y="134600"/>
                    <a:pt x="720513" y="106025"/>
                    <a:pt x="717656" y="77450"/>
                  </a:cubicBezTo>
                  <a:cubicBezTo>
                    <a:pt x="716704" y="77450"/>
                    <a:pt x="715751" y="77450"/>
                    <a:pt x="714798" y="77450"/>
                  </a:cubicBezTo>
                  <a:cubicBezTo>
                    <a:pt x="710988" y="108883"/>
                    <a:pt x="707179" y="139363"/>
                    <a:pt x="702416" y="172700"/>
                  </a:cubicBezTo>
                  <a:cubicBezTo>
                    <a:pt x="700511" y="167938"/>
                    <a:pt x="699558" y="165080"/>
                    <a:pt x="698606" y="162223"/>
                  </a:cubicBezTo>
                  <a:cubicBezTo>
                    <a:pt x="697654" y="162223"/>
                    <a:pt x="696701" y="162223"/>
                    <a:pt x="695748" y="162223"/>
                  </a:cubicBezTo>
                  <a:cubicBezTo>
                    <a:pt x="694796" y="171748"/>
                    <a:pt x="692891" y="181273"/>
                    <a:pt x="692891" y="190798"/>
                  </a:cubicBezTo>
                  <a:cubicBezTo>
                    <a:pt x="692891" y="266998"/>
                    <a:pt x="692891" y="344150"/>
                    <a:pt x="692891" y="420350"/>
                  </a:cubicBezTo>
                  <a:cubicBezTo>
                    <a:pt x="692891" y="438448"/>
                    <a:pt x="692891" y="456545"/>
                    <a:pt x="686223" y="473690"/>
                  </a:cubicBezTo>
                  <a:cubicBezTo>
                    <a:pt x="680508" y="487978"/>
                    <a:pt x="679556" y="503218"/>
                    <a:pt x="676698" y="518458"/>
                  </a:cubicBezTo>
                  <a:cubicBezTo>
                    <a:pt x="669079" y="518458"/>
                    <a:pt x="661458" y="518458"/>
                    <a:pt x="651933" y="518458"/>
                  </a:cubicBezTo>
                  <a:cubicBezTo>
                    <a:pt x="651933" y="503218"/>
                    <a:pt x="651933" y="489883"/>
                    <a:pt x="651933" y="475595"/>
                  </a:cubicBezTo>
                  <a:cubicBezTo>
                    <a:pt x="645266" y="475595"/>
                    <a:pt x="640504" y="475595"/>
                    <a:pt x="634788" y="475595"/>
                  </a:cubicBezTo>
                  <a:cubicBezTo>
                    <a:pt x="634788" y="490835"/>
                    <a:pt x="634788" y="504170"/>
                    <a:pt x="634788" y="518458"/>
                  </a:cubicBezTo>
                  <a:cubicBezTo>
                    <a:pt x="615738" y="518458"/>
                    <a:pt x="597641" y="518458"/>
                    <a:pt x="578591" y="518458"/>
                  </a:cubicBezTo>
                  <a:cubicBezTo>
                    <a:pt x="578591" y="492740"/>
                    <a:pt x="578591" y="467023"/>
                    <a:pt x="578591" y="441305"/>
                  </a:cubicBezTo>
                  <a:cubicBezTo>
                    <a:pt x="572876" y="441305"/>
                    <a:pt x="569066" y="440353"/>
                    <a:pt x="562398" y="440353"/>
                  </a:cubicBezTo>
                  <a:cubicBezTo>
                    <a:pt x="562398" y="376535"/>
                    <a:pt x="562398" y="312718"/>
                    <a:pt x="562398" y="249853"/>
                  </a:cubicBezTo>
                  <a:cubicBezTo>
                    <a:pt x="532871" y="249853"/>
                    <a:pt x="504296" y="249853"/>
                    <a:pt x="475721" y="249853"/>
                  </a:cubicBezTo>
                  <a:cubicBezTo>
                    <a:pt x="475721" y="261283"/>
                    <a:pt x="475721" y="272713"/>
                    <a:pt x="475721" y="283190"/>
                  </a:cubicBezTo>
                  <a:cubicBezTo>
                    <a:pt x="480483" y="283190"/>
                    <a:pt x="485246" y="284143"/>
                    <a:pt x="488103" y="284143"/>
                  </a:cubicBezTo>
                  <a:cubicBezTo>
                    <a:pt x="488103" y="314623"/>
                    <a:pt x="488103" y="344150"/>
                    <a:pt x="488103" y="373678"/>
                  </a:cubicBezTo>
                  <a:cubicBezTo>
                    <a:pt x="483341" y="374630"/>
                    <a:pt x="478578" y="375583"/>
                    <a:pt x="473816" y="376535"/>
                  </a:cubicBezTo>
                  <a:cubicBezTo>
                    <a:pt x="473816" y="405110"/>
                    <a:pt x="473816" y="432733"/>
                    <a:pt x="473816" y="460355"/>
                  </a:cubicBezTo>
                  <a:cubicBezTo>
                    <a:pt x="452861" y="460355"/>
                    <a:pt x="433811" y="460355"/>
                    <a:pt x="411903" y="460355"/>
                  </a:cubicBezTo>
                  <a:cubicBezTo>
                    <a:pt x="411903" y="437495"/>
                    <a:pt x="411903" y="415588"/>
                    <a:pt x="411903" y="393680"/>
                  </a:cubicBezTo>
                  <a:cubicBezTo>
                    <a:pt x="411903" y="384155"/>
                    <a:pt x="409046" y="380345"/>
                    <a:pt x="399521" y="381298"/>
                  </a:cubicBezTo>
                  <a:cubicBezTo>
                    <a:pt x="390948" y="382250"/>
                    <a:pt x="387138" y="378440"/>
                    <a:pt x="388091" y="369868"/>
                  </a:cubicBezTo>
                  <a:cubicBezTo>
                    <a:pt x="389043" y="361295"/>
                    <a:pt x="388091" y="352723"/>
                    <a:pt x="388091" y="343198"/>
                  </a:cubicBezTo>
                  <a:cubicBezTo>
                    <a:pt x="388091" y="328910"/>
                    <a:pt x="388091" y="313670"/>
                    <a:pt x="388091" y="297478"/>
                  </a:cubicBezTo>
                  <a:cubicBezTo>
                    <a:pt x="377613" y="297478"/>
                    <a:pt x="368088" y="297478"/>
                    <a:pt x="356658" y="297478"/>
                  </a:cubicBezTo>
                  <a:cubicBezTo>
                    <a:pt x="356658" y="281285"/>
                    <a:pt x="356658" y="266998"/>
                    <a:pt x="356658" y="251758"/>
                  </a:cubicBezTo>
                  <a:cubicBezTo>
                    <a:pt x="349991" y="251758"/>
                    <a:pt x="345228" y="251758"/>
                    <a:pt x="340466" y="251758"/>
                  </a:cubicBezTo>
                  <a:cubicBezTo>
                    <a:pt x="339513" y="256520"/>
                    <a:pt x="339513" y="262235"/>
                    <a:pt x="336656" y="263188"/>
                  </a:cubicBezTo>
                  <a:cubicBezTo>
                    <a:pt x="327131" y="268903"/>
                    <a:pt x="326178" y="279380"/>
                    <a:pt x="326178" y="287953"/>
                  </a:cubicBezTo>
                  <a:cubicBezTo>
                    <a:pt x="325226" y="307003"/>
                    <a:pt x="326178" y="325100"/>
                    <a:pt x="326178" y="344150"/>
                  </a:cubicBezTo>
                  <a:cubicBezTo>
                    <a:pt x="326178" y="355580"/>
                    <a:pt x="326178" y="367963"/>
                    <a:pt x="326178" y="379393"/>
                  </a:cubicBezTo>
                  <a:cubicBezTo>
                    <a:pt x="317606" y="379393"/>
                    <a:pt x="310938" y="379393"/>
                    <a:pt x="303318" y="379393"/>
                  </a:cubicBezTo>
                  <a:cubicBezTo>
                    <a:pt x="303318" y="373678"/>
                    <a:pt x="303318" y="368915"/>
                    <a:pt x="303318" y="365105"/>
                  </a:cubicBezTo>
                  <a:cubicBezTo>
                    <a:pt x="303318" y="251758"/>
                    <a:pt x="303318" y="138410"/>
                    <a:pt x="303318" y="24110"/>
                  </a:cubicBezTo>
                  <a:cubicBezTo>
                    <a:pt x="303318" y="-4465"/>
                    <a:pt x="307128" y="298"/>
                    <a:pt x="278553" y="298"/>
                  </a:cubicBezTo>
                  <a:cubicBezTo>
                    <a:pt x="263313" y="298"/>
                    <a:pt x="263313" y="298"/>
                    <a:pt x="263313" y="15538"/>
                  </a:cubicBezTo>
                  <a:cubicBezTo>
                    <a:pt x="263313" y="131743"/>
                    <a:pt x="263313" y="248900"/>
                    <a:pt x="263313" y="365105"/>
                  </a:cubicBezTo>
                  <a:cubicBezTo>
                    <a:pt x="263313" y="369868"/>
                    <a:pt x="263313" y="374630"/>
                    <a:pt x="263313" y="380345"/>
                  </a:cubicBezTo>
                  <a:cubicBezTo>
                    <a:pt x="254741" y="380345"/>
                    <a:pt x="248073" y="380345"/>
                    <a:pt x="240453" y="380345"/>
                  </a:cubicBezTo>
                  <a:cubicBezTo>
                    <a:pt x="240453" y="375583"/>
                    <a:pt x="240453" y="370820"/>
                    <a:pt x="240453" y="367010"/>
                  </a:cubicBezTo>
                  <a:cubicBezTo>
                    <a:pt x="240453" y="341293"/>
                    <a:pt x="240453" y="315575"/>
                    <a:pt x="240453" y="290810"/>
                  </a:cubicBezTo>
                  <a:cubicBezTo>
                    <a:pt x="240453" y="286048"/>
                    <a:pt x="238548" y="281285"/>
                    <a:pt x="236643" y="277475"/>
                  </a:cubicBezTo>
                  <a:cubicBezTo>
                    <a:pt x="232833" y="268903"/>
                    <a:pt x="229023" y="261283"/>
                    <a:pt x="225213" y="252710"/>
                  </a:cubicBezTo>
                  <a:cubicBezTo>
                    <a:pt x="220451" y="252710"/>
                    <a:pt x="214736" y="251758"/>
                    <a:pt x="209973" y="251758"/>
                  </a:cubicBezTo>
                  <a:cubicBezTo>
                    <a:pt x="207116" y="229850"/>
                    <a:pt x="204258" y="208895"/>
                    <a:pt x="201401" y="187940"/>
                  </a:cubicBezTo>
                  <a:cubicBezTo>
                    <a:pt x="199496" y="187940"/>
                    <a:pt x="198543" y="187940"/>
                    <a:pt x="196638" y="187940"/>
                  </a:cubicBezTo>
                  <a:cubicBezTo>
                    <a:pt x="195686" y="192703"/>
                    <a:pt x="194733" y="196513"/>
                    <a:pt x="194733" y="201275"/>
                  </a:cubicBezTo>
                  <a:cubicBezTo>
                    <a:pt x="197591" y="226040"/>
                    <a:pt x="190923" y="250805"/>
                    <a:pt x="187113" y="274618"/>
                  </a:cubicBezTo>
                  <a:cubicBezTo>
                    <a:pt x="187113" y="275570"/>
                    <a:pt x="187113" y="276523"/>
                    <a:pt x="187113" y="276523"/>
                  </a:cubicBezTo>
                  <a:cubicBezTo>
                    <a:pt x="176636" y="281285"/>
                    <a:pt x="181398" y="290810"/>
                    <a:pt x="181398" y="298430"/>
                  </a:cubicBezTo>
                  <a:cubicBezTo>
                    <a:pt x="180446" y="316528"/>
                    <a:pt x="181398" y="334625"/>
                    <a:pt x="181398" y="351770"/>
                  </a:cubicBezTo>
                  <a:cubicBezTo>
                    <a:pt x="181398" y="361295"/>
                    <a:pt x="181398" y="370820"/>
                    <a:pt x="181398" y="379393"/>
                  </a:cubicBezTo>
                  <a:cubicBezTo>
                    <a:pt x="158538" y="383203"/>
                    <a:pt x="158538" y="383203"/>
                    <a:pt x="158538" y="407015"/>
                  </a:cubicBezTo>
                  <a:cubicBezTo>
                    <a:pt x="158538" y="411778"/>
                    <a:pt x="158538" y="416540"/>
                    <a:pt x="158538" y="420350"/>
                  </a:cubicBezTo>
                  <a:cubicBezTo>
                    <a:pt x="158538" y="433685"/>
                    <a:pt x="158538" y="447020"/>
                    <a:pt x="158538" y="459403"/>
                  </a:cubicBezTo>
                  <a:cubicBezTo>
                    <a:pt x="137583" y="459403"/>
                    <a:pt x="118533" y="459403"/>
                    <a:pt x="99483" y="459403"/>
                  </a:cubicBezTo>
                  <a:cubicBezTo>
                    <a:pt x="99483" y="453688"/>
                    <a:pt x="99483" y="448925"/>
                    <a:pt x="99483" y="443210"/>
                  </a:cubicBezTo>
                  <a:cubicBezTo>
                    <a:pt x="99483" y="376535"/>
                    <a:pt x="100436" y="309860"/>
                    <a:pt x="98531" y="243185"/>
                  </a:cubicBezTo>
                  <a:cubicBezTo>
                    <a:pt x="98531" y="229850"/>
                    <a:pt x="91863" y="215563"/>
                    <a:pt x="87101" y="202228"/>
                  </a:cubicBezTo>
                  <a:cubicBezTo>
                    <a:pt x="86148" y="200323"/>
                    <a:pt x="81386" y="197465"/>
                    <a:pt x="77576" y="197465"/>
                  </a:cubicBezTo>
                  <a:cubicBezTo>
                    <a:pt x="58526" y="197465"/>
                    <a:pt x="39476" y="196513"/>
                    <a:pt x="20426" y="197465"/>
                  </a:cubicBezTo>
                  <a:cubicBezTo>
                    <a:pt x="16616" y="197465"/>
                    <a:pt x="11853" y="200323"/>
                    <a:pt x="10901" y="203180"/>
                  </a:cubicBezTo>
                  <a:cubicBezTo>
                    <a:pt x="6138" y="215563"/>
                    <a:pt x="423" y="227945"/>
                    <a:pt x="423" y="241280"/>
                  </a:cubicBezTo>
                  <a:cubicBezTo>
                    <a:pt x="-529" y="481310"/>
                    <a:pt x="423" y="722293"/>
                    <a:pt x="423" y="962323"/>
                  </a:cubicBezTo>
                  <a:cubicBezTo>
                    <a:pt x="423" y="966133"/>
                    <a:pt x="1376" y="970895"/>
                    <a:pt x="1376" y="974705"/>
                  </a:cubicBezTo>
                  <a:cubicBezTo>
                    <a:pt x="297603" y="974705"/>
                    <a:pt x="593831" y="974705"/>
                    <a:pt x="891011" y="974705"/>
                  </a:cubicBezTo>
                  <a:cubicBezTo>
                    <a:pt x="891011" y="971848"/>
                    <a:pt x="891963" y="968990"/>
                    <a:pt x="891963" y="967085"/>
                  </a:cubicBezTo>
                  <a:cubicBezTo>
                    <a:pt x="891963" y="793730"/>
                    <a:pt x="891963" y="619423"/>
                    <a:pt x="891963" y="446068"/>
                  </a:cubicBezTo>
                  <a:cubicBezTo>
                    <a:pt x="891011" y="446068"/>
                    <a:pt x="890058" y="442258"/>
                    <a:pt x="890058" y="435590"/>
                  </a:cubicBezTo>
                  <a:close/>
                  <a:moveTo>
                    <a:pt x="145203" y="604183"/>
                  </a:moveTo>
                  <a:cubicBezTo>
                    <a:pt x="134726" y="604183"/>
                    <a:pt x="123296" y="604183"/>
                    <a:pt x="112818" y="604183"/>
                  </a:cubicBezTo>
                  <a:cubicBezTo>
                    <a:pt x="112818" y="603230"/>
                    <a:pt x="112818" y="602278"/>
                    <a:pt x="112818" y="601325"/>
                  </a:cubicBezTo>
                  <a:cubicBezTo>
                    <a:pt x="123296" y="601325"/>
                    <a:pt x="134726" y="601325"/>
                    <a:pt x="145203" y="601325"/>
                  </a:cubicBezTo>
                  <a:cubicBezTo>
                    <a:pt x="146156" y="602278"/>
                    <a:pt x="145203" y="603230"/>
                    <a:pt x="145203" y="604183"/>
                  </a:cubicBezTo>
                  <a:close/>
                  <a:moveTo>
                    <a:pt x="111866" y="591800"/>
                  </a:moveTo>
                  <a:cubicBezTo>
                    <a:pt x="124248" y="591800"/>
                    <a:pt x="134726" y="591800"/>
                    <a:pt x="146156" y="591800"/>
                  </a:cubicBezTo>
                  <a:cubicBezTo>
                    <a:pt x="139488" y="597515"/>
                    <a:pt x="120438" y="597515"/>
                    <a:pt x="111866" y="591800"/>
                  </a:cubicBezTo>
                  <a:close/>
                  <a:moveTo>
                    <a:pt x="113771" y="574655"/>
                  </a:moveTo>
                  <a:cubicBezTo>
                    <a:pt x="113771" y="573703"/>
                    <a:pt x="113771" y="572750"/>
                    <a:pt x="113771" y="572750"/>
                  </a:cubicBezTo>
                  <a:cubicBezTo>
                    <a:pt x="124248" y="572750"/>
                    <a:pt x="134726" y="572750"/>
                    <a:pt x="145203" y="572750"/>
                  </a:cubicBezTo>
                  <a:cubicBezTo>
                    <a:pt x="145203" y="573703"/>
                    <a:pt x="145203" y="574655"/>
                    <a:pt x="145203" y="574655"/>
                  </a:cubicBezTo>
                  <a:cubicBezTo>
                    <a:pt x="134726" y="574655"/>
                    <a:pt x="124248" y="574655"/>
                    <a:pt x="113771" y="574655"/>
                  </a:cubicBezTo>
                  <a:close/>
                  <a:moveTo>
                    <a:pt x="145203" y="582275"/>
                  </a:moveTo>
                  <a:cubicBezTo>
                    <a:pt x="145203" y="583228"/>
                    <a:pt x="145203" y="583228"/>
                    <a:pt x="145203" y="584180"/>
                  </a:cubicBezTo>
                  <a:cubicBezTo>
                    <a:pt x="134726" y="584180"/>
                    <a:pt x="124248" y="584180"/>
                    <a:pt x="113771" y="584180"/>
                  </a:cubicBezTo>
                  <a:cubicBezTo>
                    <a:pt x="113771" y="583228"/>
                    <a:pt x="113771" y="583228"/>
                    <a:pt x="113771" y="582275"/>
                  </a:cubicBezTo>
                  <a:cubicBezTo>
                    <a:pt x="124248" y="582275"/>
                    <a:pt x="134726" y="582275"/>
                    <a:pt x="145203" y="582275"/>
                  </a:cubicBezTo>
                  <a:close/>
                  <a:moveTo>
                    <a:pt x="113771" y="565130"/>
                  </a:moveTo>
                  <a:cubicBezTo>
                    <a:pt x="113771" y="564178"/>
                    <a:pt x="113771" y="563225"/>
                    <a:pt x="113771" y="562273"/>
                  </a:cubicBezTo>
                  <a:cubicBezTo>
                    <a:pt x="124248" y="562273"/>
                    <a:pt x="135678" y="562273"/>
                    <a:pt x="146156" y="562273"/>
                  </a:cubicBezTo>
                  <a:cubicBezTo>
                    <a:pt x="146156" y="563225"/>
                    <a:pt x="146156" y="564178"/>
                    <a:pt x="146156" y="565130"/>
                  </a:cubicBezTo>
                  <a:cubicBezTo>
                    <a:pt x="134726" y="565130"/>
                    <a:pt x="124248" y="565130"/>
                    <a:pt x="113771" y="565130"/>
                  </a:cubicBezTo>
                  <a:close/>
                  <a:moveTo>
                    <a:pt x="146156" y="555605"/>
                  </a:moveTo>
                  <a:cubicBezTo>
                    <a:pt x="135678" y="555605"/>
                    <a:pt x="124248" y="555605"/>
                    <a:pt x="113771" y="555605"/>
                  </a:cubicBezTo>
                  <a:cubicBezTo>
                    <a:pt x="113771" y="554653"/>
                    <a:pt x="113771" y="553700"/>
                    <a:pt x="113771" y="552748"/>
                  </a:cubicBezTo>
                  <a:cubicBezTo>
                    <a:pt x="124248" y="552748"/>
                    <a:pt x="135678" y="552748"/>
                    <a:pt x="146156" y="552748"/>
                  </a:cubicBezTo>
                  <a:cubicBezTo>
                    <a:pt x="146156" y="553700"/>
                    <a:pt x="146156" y="554653"/>
                    <a:pt x="146156" y="555605"/>
                  </a:cubicBezTo>
                  <a:close/>
                  <a:moveTo>
                    <a:pt x="113771" y="545128"/>
                  </a:moveTo>
                  <a:cubicBezTo>
                    <a:pt x="113771" y="544175"/>
                    <a:pt x="113771" y="544175"/>
                    <a:pt x="113771" y="543223"/>
                  </a:cubicBezTo>
                  <a:cubicBezTo>
                    <a:pt x="124248" y="543223"/>
                    <a:pt x="134726" y="543223"/>
                    <a:pt x="145203" y="543223"/>
                  </a:cubicBezTo>
                  <a:cubicBezTo>
                    <a:pt x="145203" y="544175"/>
                    <a:pt x="145203" y="544175"/>
                    <a:pt x="145203" y="545128"/>
                  </a:cubicBezTo>
                  <a:cubicBezTo>
                    <a:pt x="134726" y="545128"/>
                    <a:pt x="124248" y="545128"/>
                    <a:pt x="113771" y="545128"/>
                  </a:cubicBezTo>
                  <a:close/>
                  <a:moveTo>
                    <a:pt x="112818" y="536555"/>
                  </a:moveTo>
                  <a:cubicBezTo>
                    <a:pt x="118533" y="530840"/>
                    <a:pt x="136631" y="529888"/>
                    <a:pt x="146156" y="536555"/>
                  </a:cubicBezTo>
                  <a:cubicBezTo>
                    <a:pt x="134726" y="536555"/>
                    <a:pt x="124248" y="536555"/>
                    <a:pt x="112818" y="536555"/>
                  </a:cubicBezTo>
                  <a:close/>
                  <a:moveTo>
                    <a:pt x="110913" y="523220"/>
                  </a:moveTo>
                  <a:cubicBezTo>
                    <a:pt x="124248" y="523220"/>
                    <a:pt x="134726" y="523220"/>
                    <a:pt x="146156" y="523220"/>
                  </a:cubicBezTo>
                  <a:cubicBezTo>
                    <a:pt x="140441" y="528935"/>
                    <a:pt x="121391" y="529888"/>
                    <a:pt x="110913" y="523220"/>
                  </a:cubicBezTo>
                  <a:close/>
                  <a:moveTo>
                    <a:pt x="248073" y="448925"/>
                  </a:moveTo>
                  <a:cubicBezTo>
                    <a:pt x="248073" y="436543"/>
                    <a:pt x="248073" y="426065"/>
                    <a:pt x="248073" y="415588"/>
                  </a:cubicBezTo>
                  <a:cubicBezTo>
                    <a:pt x="256646" y="414635"/>
                    <a:pt x="257598" y="415588"/>
                    <a:pt x="256646" y="425113"/>
                  </a:cubicBezTo>
                  <a:cubicBezTo>
                    <a:pt x="255693" y="432733"/>
                    <a:pt x="263313" y="444163"/>
                    <a:pt x="248073" y="448925"/>
                  </a:cubicBezTo>
                  <a:close/>
                  <a:moveTo>
                    <a:pt x="271886" y="447973"/>
                  </a:moveTo>
                  <a:cubicBezTo>
                    <a:pt x="269028" y="447973"/>
                    <a:pt x="266171" y="447973"/>
                    <a:pt x="262361" y="447973"/>
                  </a:cubicBezTo>
                  <a:cubicBezTo>
                    <a:pt x="262361" y="439400"/>
                    <a:pt x="261408" y="430828"/>
                    <a:pt x="262361" y="422255"/>
                  </a:cubicBezTo>
                  <a:cubicBezTo>
                    <a:pt x="262361" y="419398"/>
                    <a:pt x="266171" y="416540"/>
                    <a:pt x="269028" y="413683"/>
                  </a:cubicBezTo>
                  <a:cubicBezTo>
                    <a:pt x="269981" y="414635"/>
                    <a:pt x="270933" y="414635"/>
                    <a:pt x="271886" y="415588"/>
                  </a:cubicBezTo>
                  <a:cubicBezTo>
                    <a:pt x="271886" y="426065"/>
                    <a:pt x="271886" y="436543"/>
                    <a:pt x="271886" y="447973"/>
                  </a:cubicBezTo>
                  <a:close/>
                  <a:moveTo>
                    <a:pt x="273791" y="952798"/>
                  </a:moveTo>
                  <a:cubicBezTo>
                    <a:pt x="273791" y="942320"/>
                    <a:pt x="273791" y="932795"/>
                    <a:pt x="273791" y="922318"/>
                  </a:cubicBezTo>
                  <a:cubicBezTo>
                    <a:pt x="283316" y="921365"/>
                    <a:pt x="283316" y="921365"/>
                    <a:pt x="283316" y="942320"/>
                  </a:cubicBezTo>
                  <a:cubicBezTo>
                    <a:pt x="283316" y="947083"/>
                    <a:pt x="285221" y="956608"/>
                    <a:pt x="273791" y="952798"/>
                  </a:cubicBezTo>
                  <a:close/>
                  <a:moveTo>
                    <a:pt x="288078" y="446068"/>
                  </a:moveTo>
                  <a:cubicBezTo>
                    <a:pt x="278553" y="447973"/>
                    <a:pt x="278553" y="447973"/>
                    <a:pt x="278553" y="440353"/>
                  </a:cubicBezTo>
                  <a:cubicBezTo>
                    <a:pt x="278553" y="433685"/>
                    <a:pt x="277601" y="427018"/>
                    <a:pt x="278553" y="421303"/>
                  </a:cubicBezTo>
                  <a:cubicBezTo>
                    <a:pt x="278553" y="418445"/>
                    <a:pt x="282363" y="415588"/>
                    <a:pt x="285221" y="412730"/>
                  </a:cubicBezTo>
                  <a:cubicBezTo>
                    <a:pt x="286173" y="413683"/>
                    <a:pt x="287126" y="414635"/>
                    <a:pt x="288078" y="414635"/>
                  </a:cubicBezTo>
                  <a:cubicBezTo>
                    <a:pt x="288078" y="426065"/>
                    <a:pt x="288078" y="436543"/>
                    <a:pt x="288078" y="446068"/>
                  </a:cubicBezTo>
                  <a:close/>
                  <a:moveTo>
                    <a:pt x="292841" y="953750"/>
                  </a:moveTo>
                  <a:cubicBezTo>
                    <a:pt x="291888" y="952798"/>
                    <a:pt x="289983" y="952798"/>
                    <a:pt x="289031" y="951845"/>
                  </a:cubicBezTo>
                  <a:cubicBezTo>
                    <a:pt x="289031" y="942320"/>
                    <a:pt x="289031" y="931843"/>
                    <a:pt x="289031" y="918508"/>
                  </a:cubicBezTo>
                  <a:cubicBezTo>
                    <a:pt x="292841" y="922318"/>
                    <a:pt x="297603" y="925175"/>
                    <a:pt x="297603" y="926128"/>
                  </a:cubicBezTo>
                  <a:cubicBezTo>
                    <a:pt x="295698" y="935653"/>
                    <a:pt x="304271" y="947083"/>
                    <a:pt x="292841" y="953750"/>
                  </a:cubicBezTo>
                  <a:close/>
                  <a:moveTo>
                    <a:pt x="303318" y="447020"/>
                  </a:moveTo>
                  <a:cubicBezTo>
                    <a:pt x="293793" y="447973"/>
                    <a:pt x="293793" y="447973"/>
                    <a:pt x="293793" y="426065"/>
                  </a:cubicBezTo>
                  <a:cubicBezTo>
                    <a:pt x="293793" y="414635"/>
                    <a:pt x="293793" y="414635"/>
                    <a:pt x="303318" y="415588"/>
                  </a:cubicBezTo>
                  <a:cubicBezTo>
                    <a:pt x="303318" y="426065"/>
                    <a:pt x="303318" y="436543"/>
                    <a:pt x="303318" y="447020"/>
                  </a:cubicBezTo>
                  <a:close/>
                  <a:moveTo>
                    <a:pt x="312843" y="948035"/>
                  </a:moveTo>
                  <a:cubicBezTo>
                    <a:pt x="312843" y="949940"/>
                    <a:pt x="309986" y="951845"/>
                    <a:pt x="309033" y="953750"/>
                  </a:cubicBezTo>
                  <a:cubicBezTo>
                    <a:pt x="307128" y="952798"/>
                    <a:pt x="305223" y="950893"/>
                    <a:pt x="305223" y="949940"/>
                  </a:cubicBezTo>
                  <a:cubicBezTo>
                    <a:pt x="305223" y="941368"/>
                    <a:pt x="304271" y="933748"/>
                    <a:pt x="305223" y="925175"/>
                  </a:cubicBezTo>
                  <a:cubicBezTo>
                    <a:pt x="305223" y="923270"/>
                    <a:pt x="309033" y="922318"/>
                    <a:pt x="313796" y="919460"/>
                  </a:cubicBezTo>
                  <a:cubicBezTo>
                    <a:pt x="312843" y="930890"/>
                    <a:pt x="312843" y="939463"/>
                    <a:pt x="312843" y="948035"/>
                  </a:cubicBezTo>
                  <a:close/>
                  <a:moveTo>
                    <a:pt x="309986" y="447020"/>
                  </a:moveTo>
                  <a:cubicBezTo>
                    <a:pt x="309986" y="435590"/>
                    <a:pt x="309986" y="426065"/>
                    <a:pt x="309986" y="415588"/>
                  </a:cubicBezTo>
                  <a:cubicBezTo>
                    <a:pt x="319511" y="414635"/>
                    <a:pt x="319511" y="414635"/>
                    <a:pt x="319511" y="424160"/>
                  </a:cubicBezTo>
                  <a:cubicBezTo>
                    <a:pt x="320463" y="447973"/>
                    <a:pt x="320463" y="447973"/>
                    <a:pt x="309986" y="447020"/>
                  </a:cubicBezTo>
                  <a:close/>
                  <a:moveTo>
                    <a:pt x="320463" y="952798"/>
                  </a:moveTo>
                  <a:cubicBezTo>
                    <a:pt x="318558" y="921365"/>
                    <a:pt x="318558" y="921365"/>
                    <a:pt x="328083" y="921365"/>
                  </a:cubicBezTo>
                  <a:cubicBezTo>
                    <a:pt x="330941" y="944225"/>
                    <a:pt x="329036" y="952798"/>
                    <a:pt x="320463" y="952798"/>
                  </a:cubicBezTo>
                  <a:close/>
                  <a:moveTo>
                    <a:pt x="326178" y="447020"/>
                  </a:moveTo>
                  <a:cubicBezTo>
                    <a:pt x="326178" y="436543"/>
                    <a:pt x="326178" y="426065"/>
                    <a:pt x="326178" y="415588"/>
                  </a:cubicBezTo>
                  <a:cubicBezTo>
                    <a:pt x="336656" y="413683"/>
                    <a:pt x="333798" y="421303"/>
                    <a:pt x="333798" y="426065"/>
                  </a:cubicBezTo>
                  <a:cubicBezTo>
                    <a:pt x="333798" y="447020"/>
                    <a:pt x="333798" y="447020"/>
                    <a:pt x="326178" y="447020"/>
                  </a:cubicBezTo>
                  <a:close/>
                  <a:moveTo>
                    <a:pt x="343323" y="946130"/>
                  </a:moveTo>
                  <a:cubicBezTo>
                    <a:pt x="343323" y="948988"/>
                    <a:pt x="340466" y="950893"/>
                    <a:pt x="338561" y="952798"/>
                  </a:cubicBezTo>
                  <a:cubicBezTo>
                    <a:pt x="337608" y="950893"/>
                    <a:pt x="334751" y="948988"/>
                    <a:pt x="334751" y="946130"/>
                  </a:cubicBezTo>
                  <a:cubicBezTo>
                    <a:pt x="333798" y="937558"/>
                    <a:pt x="334751" y="929938"/>
                    <a:pt x="334751" y="920413"/>
                  </a:cubicBezTo>
                  <a:cubicBezTo>
                    <a:pt x="337608" y="920413"/>
                    <a:pt x="340466" y="920413"/>
                    <a:pt x="344276" y="920413"/>
                  </a:cubicBezTo>
                  <a:cubicBezTo>
                    <a:pt x="343323" y="929938"/>
                    <a:pt x="344276" y="938510"/>
                    <a:pt x="343323" y="946130"/>
                  </a:cubicBezTo>
                  <a:close/>
                  <a:moveTo>
                    <a:pt x="344276" y="447973"/>
                  </a:moveTo>
                  <a:cubicBezTo>
                    <a:pt x="343323" y="447973"/>
                    <a:pt x="340466" y="445115"/>
                    <a:pt x="340466" y="444163"/>
                  </a:cubicBezTo>
                  <a:cubicBezTo>
                    <a:pt x="340466" y="434638"/>
                    <a:pt x="340466" y="425113"/>
                    <a:pt x="340466" y="412730"/>
                  </a:cubicBezTo>
                  <a:cubicBezTo>
                    <a:pt x="345228" y="415588"/>
                    <a:pt x="348086" y="417493"/>
                    <a:pt x="348086" y="418445"/>
                  </a:cubicBezTo>
                  <a:cubicBezTo>
                    <a:pt x="349038" y="427018"/>
                    <a:pt x="348086" y="435590"/>
                    <a:pt x="348086" y="444163"/>
                  </a:cubicBezTo>
                  <a:cubicBezTo>
                    <a:pt x="349038" y="446068"/>
                    <a:pt x="346181" y="447973"/>
                    <a:pt x="344276" y="447973"/>
                  </a:cubicBezTo>
                  <a:close/>
                  <a:moveTo>
                    <a:pt x="358563" y="951845"/>
                  </a:moveTo>
                  <a:cubicBezTo>
                    <a:pt x="349991" y="952798"/>
                    <a:pt x="349038" y="951845"/>
                    <a:pt x="349991" y="940415"/>
                  </a:cubicBezTo>
                  <a:cubicBezTo>
                    <a:pt x="350943" y="933748"/>
                    <a:pt x="343323" y="922318"/>
                    <a:pt x="358563" y="919460"/>
                  </a:cubicBezTo>
                  <a:cubicBezTo>
                    <a:pt x="358563" y="931843"/>
                    <a:pt x="358563" y="942320"/>
                    <a:pt x="358563" y="951845"/>
                  </a:cubicBezTo>
                  <a:close/>
                  <a:moveTo>
                    <a:pt x="365231" y="439400"/>
                  </a:moveTo>
                  <a:cubicBezTo>
                    <a:pt x="365231" y="447020"/>
                    <a:pt x="365231" y="447020"/>
                    <a:pt x="355706" y="447020"/>
                  </a:cubicBezTo>
                  <a:cubicBezTo>
                    <a:pt x="355706" y="435590"/>
                    <a:pt x="355706" y="426065"/>
                    <a:pt x="355706" y="415588"/>
                  </a:cubicBezTo>
                  <a:cubicBezTo>
                    <a:pt x="365231" y="415588"/>
                    <a:pt x="365231" y="415588"/>
                    <a:pt x="365231" y="439400"/>
                  </a:cubicBezTo>
                  <a:close/>
                  <a:moveTo>
                    <a:pt x="374756" y="954703"/>
                  </a:moveTo>
                  <a:cubicBezTo>
                    <a:pt x="370946" y="953750"/>
                    <a:pt x="366183" y="952798"/>
                    <a:pt x="366183" y="951845"/>
                  </a:cubicBezTo>
                  <a:cubicBezTo>
                    <a:pt x="365231" y="942320"/>
                    <a:pt x="365231" y="932795"/>
                    <a:pt x="366183" y="923270"/>
                  </a:cubicBezTo>
                  <a:cubicBezTo>
                    <a:pt x="366183" y="922318"/>
                    <a:pt x="371898" y="921365"/>
                    <a:pt x="374756" y="921365"/>
                  </a:cubicBezTo>
                  <a:cubicBezTo>
                    <a:pt x="374756" y="931843"/>
                    <a:pt x="374756" y="942320"/>
                    <a:pt x="374756" y="954703"/>
                  </a:cubicBezTo>
                  <a:close/>
                  <a:moveTo>
                    <a:pt x="377613" y="447020"/>
                  </a:moveTo>
                  <a:cubicBezTo>
                    <a:pt x="365231" y="439400"/>
                    <a:pt x="374756" y="426065"/>
                    <a:pt x="370946" y="416540"/>
                  </a:cubicBezTo>
                  <a:cubicBezTo>
                    <a:pt x="381423" y="414635"/>
                    <a:pt x="382376" y="419398"/>
                    <a:pt x="377613" y="447020"/>
                  </a:cubicBezTo>
                  <a:close/>
                  <a:moveTo>
                    <a:pt x="389996" y="952798"/>
                  </a:moveTo>
                  <a:cubicBezTo>
                    <a:pt x="387138" y="952798"/>
                    <a:pt x="384281" y="952798"/>
                    <a:pt x="380471" y="952798"/>
                  </a:cubicBezTo>
                  <a:cubicBezTo>
                    <a:pt x="380471" y="942320"/>
                    <a:pt x="380471" y="931843"/>
                    <a:pt x="380471" y="921365"/>
                  </a:cubicBezTo>
                  <a:cubicBezTo>
                    <a:pt x="391901" y="921365"/>
                    <a:pt x="391901" y="921365"/>
                    <a:pt x="389996" y="952798"/>
                  </a:cubicBezTo>
                  <a:close/>
                  <a:moveTo>
                    <a:pt x="406188" y="952798"/>
                  </a:moveTo>
                  <a:cubicBezTo>
                    <a:pt x="394758" y="953750"/>
                    <a:pt x="394758" y="952798"/>
                    <a:pt x="396663" y="921365"/>
                  </a:cubicBezTo>
                  <a:cubicBezTo>
                    <a:pt x="399521" y="921365"/>
                    <a:pt x="402378" y="921365"/>
                    <a:pt x="406188" y="921365"/>
                  </a:cubicBezTo>
                  <a:cubicBezTo>
                    <a:pt x="406188" y="931843"/>
                    <a:pt x="406188" y="942320"/>
                    <a:pt x="406188" y="9527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C612BD1-7F1B-4C4E-B0F1-7C70C1E18672}"/>
                </a:ext>
              </a:extLst>
            </p:cNvPr>
            <p:cNvSpPr/>
            <p:nvPr/>
          </p:nvSpPr>
          <p:spPr>
            <a:xfrm>
              <a:off x="6669404" y="2916555"/>
              <a:ext cx="1617344" cy="1029652"/>
            </a:xfrm>
            <a:custGeom>
              <a:avLst/>
              <a:gdLst>
                <a:gd name="connsiteX0" fmla="*/ 1580198 w 1617344"/>
                <a:gd name="connsiteY0" fmla="*/ 222885 h 1029652"/>
                <a:gd name="connsiteX1" fmla="*/ 1580198 w 1617344"/>
                <a:gd name="connsiteY1" fmla="*/ 206693 h 1029652"/>
                <a:gd name="connsiteX2" fmla="*/ 1568767 w 1617344"/>
                <a:gd name="connsiteY2" fmla="*/ 184785 h 1029652"/>
                <a:gd name="connsiteX3" fmla="*/ 1559242 w 1617344"/>
                <a:gd name="connsiteY3" fmla="*/ 186690 h 1029652"/>
                <a:gd name="connsiteX4" fmla="*/ 1520190 w 1617344"/>
                <a:gd name="connsiteY4" fmla="*/ 184785 h 1029652"/>
                <a:gd name="connsiteX5" fmla="*/ 1513523 w 1617344"/>
                <a:gd name="connsiteY5" fmla="*/ 219075 h 1029652"/>
                <a:gd name="connsiteX6" fmla="*/ 1476375 w 1617344"/>
                <a:gd name="connsiteY6" fmla="*/ 219075 h 1029652"/>
                <a:gd name="connsiteX7" fmla="*/ 1473517 w 1617344"/>
                <a:gd name="connsiteY7" fmla="*/ 230505 h 1029652"/>
                <a:gd name="connsiteX8" fmla="*/ 1467802 w 1617344"/>
                <a:gd name="connsiteY8" fmla="*/ 231458 h 1029652"/>
                <a:gd name="connsiteX9" fmla="*/ 1456373 w 1617344"/>
                <a:gd name="connsiteY9" fmla="*/ 237173 h 1029652"/>
                <a:gd name="connsiteX10" fmla="*/ 1460182 w 1617344"/>
                <a:gd name="connsiteY10" fmla="*/ 257175 h 1029652"/>
                <a:gd name="connsiteX11" fmla="*/ 1463992 w 1617344"/>
                <a:gd name="connsiteY11" fmla="*/ 264795 h 1029652"/>
                <a:gd name="connsiteX12" fmla="*/ 1463992 w 1617344"/>
                <a:gd name="connsiteY12" fmla="*/ 447675 h 1029652"/>
                <a:gd name="connsiteX13" fmla="*/ 1454467 w 1617344"/>
                <a:gd name="connsiteY13" fmla="*/ 448628 h 1029652"/>
                <a:gd name="connsiteX14" fmla="*/ 1453515 w 1617344"/>
                <a:gd name="connsiteY14" fmla="*/ 445770 h 1029652"/>
                <a:gd name="connsiteX15" fmla="*/ 1452563 w 1617344"/>
                <a:gd name="connsiteY15" fmla="*/ 394335 h 1029652"/>
                <a:gd name="connsiteX16" fmla="*/ 1452563 w 1617344"/>
                <a:gd name="connsiteY16" fmla="*/ 391478 h 1029652"/>
                <a:gd name="connsiteX17" fmla="*/ 1444942 w 1617344"/>
                <a:gd name="connsiteY17" fmla="*/ 380048 h 1029652"/>
                <a:gd name="connsiteX18" fmla="*/ 1444942 w 1617344"/>
                <a:gd name="connsiteY18" fmla="*/ 364808 h 1029652"/>
                <a:gd name="connsiteX19" fmla="*/ 1405890 w 1617344"/>
                <a:gd name="connsiteY19" fmla="*/ 364808 h 1029652"/>
                <a:gd name="connsiteX20" fmla="*/ 1405890 w 1617344"/>
                <a:gd name="connsiteY20" fmla="*/ 327660 h 1029652"/>
                <a:gd name="connsiteX21" fmla="*/ 1369695 w 1617344"/>
                <a:gd name="connsiteY21" fmla="*/ 319088 h 1029652"/>
                <a:gd name="connsiteX22" fmla="*/ 1351598 w 1617344"/>
                <a:gd name="connsiteY22" fmla="*/ 329565 h 1029652"/>
                <a:gd name="connsiteX23" fmla="*/ 1346835 w 1617344"/>
                <a:gd name="connsiteY23" fmla="*/ 318135 h 1029652"/>
                <a:gd name="connsiteX24" fmla="*/ 1343025 w 1617344"/>
                <a:gd name="connsiteY24" fmla="*/ 318135 h 1029652"/>
                <a:gd name="connsiteX25" fmla="*/ 1343025 w 1617344"/>
                <a:gd name="connsiteY25" fmla="*/ 340043 h 1029652"/>
                <a:gd name="connsiteX26" fmla="*/ 1337310 w 1617344"/>
                <a:gd name="connsiteY26" fmla="*/ 354330 h 1029652"/>
                <a:gd name="connsiteX27" fmla="*/ 1336357 w 1617344"/>
                <a:gd name="connsiteY27" fmla="*/ 360998 h 1029652"/>
                <a:gd name="connsiteX28" fmla="*/ 1337310 w 1617344"/>
                <a:gd name="connsiteY28" fmla="*/ 373380 h 1029652"/>
                <a:gd name="connsiteX29" fmla="*/ 1328738 w 1617344"/>
                <a:gd name="connsiteY29" fmla="*/ 372428 h 1029652"/>
                <a:gd name="connsiteX30" fmla="*/ 1323023 w 1617344"/>
                <a:gd name="connsiteY30" fmla="*/ 365760 h 1029652"/>
                <a:gd name="connsiteX31" fmla="*/ 1298257 w 1617344"/>
                <a:gd name="connsiteY31" fmla="*/ 366713 h 1029652"/>
                <a:gd name="connsiteX32" fmla="*/ 1295400 w 1617344"/>
                <a:gd name="connsiteY32" fmla="*/ 372428 h 1029652"/>
                <a:gd name="connsiteX33" fmla="*/ 1291590 w 1617344"/>
                <a:gd name="connsiteY33" fmla="*/ 492443 h 1029652"/>
                <a:gd name="connsiteX34" fmla="*/ 1291590 w 1617344"/>
                <a:gd name="connsiteY34" fmla="*/ 539115 h 1029652"/>
                <a:gd name="connsiteX35" fmla="*/ 1288732 w 1617344"/>
                <a:gd name="connsiteY35" fmla="*/ 539115 h 1029652"/>
                <a:gd name="connsiteX36" fmla="*/ 1288732 w 1617344"/>
                <a:gd name="connsiteY36" fmla="*/ 501015 h 1029652"/>
                <a:gd name="connsiteX37" fmla="*/ 1246823 w 1617344"/>
                <a:gd name="connsiteY37" fmla="*/ 501015 h 1029652"/>
                <a:gd name="connsiteX38" fmla="*/ 1246823 w 1617344"/>
                <a:gd name="connsiteY38" fmla="*/ 457200 h 1029652"/>
                <a:gd name="connsiteX39" fmla="*/ 1236345 w 1617344"/>
                <a:gd name="connsiteY39" fmla="*/ 445770 h 1029652"/>
                <a:gd name="connsiteX40" fmla="*/ 1229677 w 1617344"/>
                <a:gd name="connsiteY40" fmla="*/ 437198 h 1029652"/>
                <a:gd name="connsiteX41" fmla="*/ 1229677 w 1617344"/>
                <a:gd name="connsiteY41" fmla="*/ 406718 h 1029652"/>
                <a:gd name="connsiteX42" fmla="*/ 1210627 w 1617344"/>
                <a:gd name="connsiteY42" fmla="*/ 419100 h 1029652"/>
                <a:gd name="connsiteX43" fmla="*/ 1210627 w 1617344"/>
                <a:gd name="connsiteY43" fmla="*/ 498158 h 1029652"/>
                <a:gd name="connsiteX44" fmla="*/ 1193482 w 1617344"/>
                <a:gd name="connsiteY44" fmla="*/ 498158 h 1029652"/>
                <a:gd name="connsiteX45" fmla="*/ 1193482 w 1617344"/>
                <a:gd name="connsiteY45" fmla="*/ 486728 h 1029652"/>
                <a:gd name="connsiteX46" fmla="*/ 1192530 w 1617344"/>
                <a:gd name="connsiteY46" fmla="*/ 160020 h 1029652"/>
                <a:gd name="connsiteX47" fmla="*/ 1172527 w 1617344"/>
                <a:gd name="connsiteY47" fmla="*/ 139065 h 1029652"/>
                <a:gd name="connsiteX48" fmla="*/ 1165860 w 1617344"/>
                <a:gd name="connsiteY48" fmla="*/ 138113 h 1029652"/>
                <a:gd name="connsiteX49" fmla="*/ 1165860 w 1617344"/>
                <a:gd name="connsiteY49" fmla="*/ 121920 h 1029652"/>
                <a:gd name="connsiteX50" fmla="*/ 1150620 w 1617344"/>
                <a:gd name="connsiteY50" fmla="*/ 100965 h 1029652"/>
                <a:gd name="connsiteX51" fmla="*/ 1127760 w 1617344"/>
                <a:gd name="connsiteY51" fmla="*/ 88583 h 1029652"/>
                <a:gd name="connsiteX52" fmla="*/ 1125855 w 1617344"/>
                <a:gd name="connsiteY52" fmla="*/ 78105 h 1029652"/>
                <a:gd name="connsiteX53" fmla="*/ 1125855 w 1617344"/>
                <a:gd name="connsiteY53" fmla="*/ 64770 h 1029652"/>
                <a:gd name="connsiteX54" fmla="*/ 1122045 w 1617344"/>
                <a:gd name="connsiteY54" fmla="*/ 63818 h 1029652"/>
                <a:gd name="connsiteX55" fmla="*/ 1116330 w 1617344"/>
                <a:gd name="connsiteY55" fmla="*/ 76200 h 1029652"/>
                <a:gd name="connsiteX56" fmla="*/ 1099185 w 1617344"/>
                <a:gd name="connsiteY56" fmla="*/ 111443 h 1029652"/>
                <a:gd name="connsiteX57" fmla="*/ 1094423 w 1617344"/>
                <a:gd name="connsiteY57" fmla="*/ 119063 h 1029652"/>
                <a:gd name="connsiteX58" fmla="*/ 1074420 w 1617344"/>
                <a:gd name="connsiteY58" fmla="*/ 149543 h 1029652"/>
                <a:gd name="connsiteX59" fmla="*/ 1058227 w 1617344"/>
                <a:gd name="connsiteY59" fmla="*/ 179070 h 1029652"/>
                <a:gd name="connsiteX60" fmla="*/ 1059180 w 1617344"/>
                <a:gd name="connsiteY60" fmla="*/ 392430 h 1029652"/>
                <a:gd name="connsiteX61" fmla="*/ 1058227 w 1617344"/>
                <a:gd name="connsiteY61" fmla="*/ 461010 h 1029652"/>
                <a:gd name="connsiteX62" fmla="*/ 1054417 w 1617344"/>
                <a:gd name="connsiteY62" fmla="*/ 470535 h 1029652"/>
                <a:gd name="connsiteX63" fmla="*/ 1051560 w 1617344"/>
                <a:gd name="connsiteY63" fmla="*/ 469583 h 1029652"/>
                <a:gd name="connsiteX64" fmla="*/ 1051560 w 1617344"/>
                <a:gd name="connsiteY64" fmla="*/ 421958 h 1029652"/>
                <a:gd name="connsiteX65" fmla="*/ 1040130 w 1617344"/>
                <a:gd name="connsiteY65" fmla="*/ 410528 h 1029652"/>
                <a:gd name="connsiteX66" fmla="*/ 971550 w 1617344"/>
                <a:gd name="connsiteY66" fmla="*/ 410528 h 1029652"/>
                <a:gd name="connsiteX67" fmla="*/ 971550 w 1617344"/>
                <a:gd name="connsiteY67" fmla="*/ 461010 h 1029652"/>
                <a:gd name="connsiteX68" fmla="*/ 971550 w 1617344"/>
                <a:gd name="connsiteY68" fmla="*/ 519113 h 1029652"/>
                <a:gd name="connsiteX69" fmla="*/ 967740 w 1617344"/>
                <a:gd name="connsiteY69" fmla="*/ 526733 h 1029652"/>
                <a:gd name="connsiteX70" fmla="*/ 962977 w 1617344"/>
                <a:gd name="connsiteY70" fmla="*/ 525780 h 1029652"/>
                <a:gd name="connsiteX71" fmla="*/ 962977 w 1617344"/>
                <a:gd name="connsiteY71" fmla="*/ 448628 h 1029652"/>
                <a:gd name="connsiteX72" fmla="*/ 955357 w 1617344"/>
                <a:gd name="connsiteY72" fmla="*/ 447675 h 1029652"/>
                <a:gd name="connsiteX73" fmla="*/ 949642 w 1617344"/>
                <a:gd name="connsiteY73" fmla="*/ 448628 h 1029652"/>
                <a:gd name="connsiteX74" fmla="*/ 944880 w 1617344"/>
                <a:gd name="connsiteY74" fmla="*/ 526733 h 1029652"/>
                <a:gd name="connsiteX75" fmla="*/ 940117 w 1617344"/>
                <a:gd name="connsiteY75" fmla="*/ 526733 h 1029652"/>
                <a:gd name="connsiteX76" fmla="*/ 940117 w 1617344"/>
                <a:gd name="connsiteY76" fmla="*/ 511493 h 1029652"/>
                <a:gd name="connsiteX77" fmla="*/ 930592 w 1617344"/>
                <a:gd name="connsiteY77" fmla="*/ 472440 h 1029652"/>
                <a:gd name="connsiteX78" fmla="*/ 927735 w 1617344"/>
                <a:gd name="connsiteY78" fmla="*/ 470535 h 1029652"/>
                <a:gd name="connsiteX79" fmla="*/ 923925 w 1617344"/>
                <a:gd name="connsiteY79" fmla="*/ 473393 h 1029652"/>
                <a:gd name="connsiteX80" fmla="*/ 922972 w 1617344"/>
                <a:gd name="connsiteY80" fmla="*/ 486728 h 1029652"/>
                <a:gd name="connsiteX81" fmla="*/ 909638 w 1617344"/>
                <a:gd name="connsiteY81" fmla="*/ 503873 h 1029652"/>
                <a:gd name="connsiteX82" fmla="*/ 905827 w 1617344"/>
                <a:gd name="connsiteY82" fmla="*/ 805815 h 1029652"/>
                <a:gd name="connsiteX83" fmla="*/ 904875 w 1617344"/>
                <a:gd name="connsiteY83" fmla="*/ 810578 h 1029652"/>
                <a:gd name="connsiteX84" fmla="*/ 895350 w 1617344"/>
                <a:gd name="connsiteY84" fmla="*/ 813435 h 1029652"/>
                <a:gd name="connsiteX85" fmla="*/ 895350 w 1617344"/>
                <a:gd name="connsiteY85" fmla="*/ 842963 h 1029652"/>
                <a:gd name="connsiteX86" fmla="*/ 892492 w 1617344"/>
                <a:gd name="connsiteY86" fmla="*/ 842963 h 1029652"/>
                <a:gd name="connsiteX87" fmla="*/ 892492 w 1617344"/>
                <a:gd name="connsiteY87" fmla="*/ 798195 h 1029652"/>
                <a:gd name="connsiteX88" fmla="*/ 892492 w 1617344"/>
                <a:gd name="connsiteY88" fmla="*/ 359093 h 1029652"/>
                <a:gd name="connsiteX89" fmla="*/ 874395 w 1617344"/>
                <a:gd name="connsiteY89" fmla="*/ 340043 h 1029652"/>
                <a:gd name="connsiteX90" fmla="*/ 863917 w 1617344"/>
                <a:gd name="connsiteY90" fmla="*/ 339090 h 1029652"/>
                <a:gd name="connsiteX91" fmla="*/ 863917 w 1617344"/>
                <a:gd name="connsiteY91" fmla="*/ 286703 h 1029652"/>
                <a:gd name="connsiteX92" fmla="*/ 801052 w 1617344"/>
                <a:gd name="connsiteY92" fmla="*/ 286703 h 1029652"/>
                <a:gd name="connsiteX93" fmla="*/ 801052 w 1617344"/>
                <a:gd name="connsiteY93" fmla="*/ 271463 h 1029652"/>
                <a:gd name="connsiteX94" fmla="*/ 800100 w 1617344"/>
                <a:gd name="connsiteY94" fmla="*/ 162878 h 1029652"/>
                <a:gd name="connsiteX95" fmla="*/ 788670 w 1617344"/>
                <a:gd name="connsiteY95" fmla="*/ 95250 h 1029652"/>
                <a:gd name="connsiteX96" fmla="*/ 785813 w 1617344"/>
                <a:gd name="connsiteY96" fmla="*/ 68580 h 1029652"/>
                <a:gd name="connsiteX97" fmla="*/ 780097 w 1617344"/>
                <a:gd name="connsiteY97" fmla="*/ 60008 h 1029652"/>
                <a:gd name="connsiteX98" fmla="*/ 770572 w 1617344"/>
                <a:gd name="connsiteY98" fmla="*/ 69533 h 1029652"/>
                <a:gd name="connsiteX99" fmla="*/ 762952 w 1617344"/>
                <a:gd name="connsiteY99" fmla="*/ 88583 h 1029652"/>
                <a:gd name="connsiteX100" fmla="*/ 750570 w 1617344"/>
                <a:gd name="connsiteY100" fmla="*/ 130493 h 1029652"/>
                <a:gd name="connsiteX101" fmla="*/ 747713 w 1617344"/>
                <a:gd name="connsiteY101" fmla="*/ 259080 h 1029652"/>
                <a:gd name="connsiteX102" fmla="*/ 744855 w 1617344"/>
                <a:gd name="connsiteY102" fmla="*/ 266700 h 1029652"/>
                <a:gd name="connsiteX103" fmla="*/ 744855 w 1617344"/>
                <a:gd name="connsiteY103" fmla="*/ 249555 h 1029652"/>
                <a:gd name="connsiteX104" fmla="*/ 726757 w 1617344"/>
                <a:gd name="connsiteY104" fmla="*/ 231458 h 1029652"/>
                <a:gd name="connsiteX105" fmla="*/ 705802 w 1617344"/>
                <a:gd name="connsiteY105" fmla="*/ 252413 h 1029652"/>
                <a:gd name="connsiteX106" fmla="*/ 700088 w 1617344"/>
                <a:gd name="connsiteY106" fmla="*/ 376238 h 1029652"/>
                <a:gd name="connsiteX107" fmla="*/ 681990 w 1617344"/>
                <a:gd name="connsiteY107" fmla="*/ 422910 h 1029652"/>
                <a:gd name="connsiteX108" fmla="*/ 668655 w 1617344"/>
                <a:gd name="connsiteY108" fmla="*/ 422910 h 1029652"/>
                <a:gd name="connsiteX109" fmla="*/ 666750 w 1617344"/>
                <a:gd name="connsiteY109" fmla="*/ 405765 h 1029652"/>
                <a:gd name="connsiteX110" fmla="*/ 641985 w 1617344"/>
                <a:gd name="connsiteY110" fmla="*/ 405765 h 1029652"/>
                <a:gd name="connsiteX111" fmla="*/ 631507 w 1617344"/>
                <a:gd name="connsiteY111" fmla="*/ 362903 h 1029652"/>
                <a:gd name="connsiteX112" fmla="*/ 627697 w 1617344"/>
                <a:gd name="connsiteY112" fmla="*/ 362903 h 1029652"/>
                <a:gd name="connsiteX113" fmla="*/ 616267 w 1617344"/>
                <a:gd name="connsiteY113" fmla="*/ 405765 h 1029652"/>
                <a:gd name="connsiteX114" fmla="*/ 604838 w 1617344"/>
                <a:gd name="connsiteY114" fmla="*/ 405765 h 1029652"/>
                <a:gd name="connsiteX115" fmla="*/ 601980 w 1617344"/>
                <a:gd name="connsiteY115" fmla="*/ 389573 h 1029652"/>
                <a:gd name="connsiteX116" fmla="*/ 603885 w 1617344"/>
                <a:gd name="connsiteY116" fmla="*/ 374333 h 1029652"/>
                <a:gd name="connsiteX117" fmla="*/ 603885 w 1617344"/>
                <a:gd name="connsiteY117" fmla="*/ 260033 h 1029652"/>
                <a:gd name="connsiteX118" fmla="*/ 597217 w 1617344"/>
                <a:gd name="connsiteY118" fmla="*/ 120968 h 1029652"/>
                <a:gd name="connsiteX119" fmla="*/ 583882 w 1617344"/>
                <a:gd name="connsiteY119" fmla="*/ 62865 h 1029652"/>
                <a:gd name="connsiteX120" fmla="*/ 575310 w 1617344"/>
                <a:gd name="connsiteY120" fmla="*/ 57150 h 1029652"/>
                <a:gd name="connsiteX121" fmla="*/ 566738 w 1617344"/>
                <a:gd name="connsiteY121" fmla="*/ 63818 h 1029652"/>
                <a:gd name="connsiteX122" fmla="*/ 559117 w 1617344"/>
                <a:gd name="connsiteY122" fmla="*/ 102870 h 1029652"/>
                <a:gd name="connsiteX123" fmla="*/ 513397 w 1617344"/>
                <a:gd name="connsiteY123" fmla="*/ 95250 h 1029652"/>
                <a:gd name="connsiteX124" fmla="*/ 507682 w 1617344"/>
                <a:gd name="connsiteY124" fmla="*/ 100965 h 1029652"/>
                <a:gd name="connsiteX125" fmla="*/ 482917 w 1617344"/>
                <a:gd name="connsiteY125" fmla="*/ 160973 h 1029652"/>
                <a:gd name="connsiteX126" fmla="*/ 476250 w 1617344"/>
                <a:gd name="connsiteY126" fmla="*/ 206693 h 1029652"/>
                <a:gd name="connsiteX127" fmla="*/ 492442 w 1617344"/>
                <a:gd name="connsiteY127" fmla="*/ 206693 h 1029652"/>
                <a:gd name="connsiteX128" fmla="*/ 492442 w 1617344"/>
                <a:gd name="connsiteY128" fmla="*/ 231458 h 1029652"/>
                <a:gd name="connsiteX129" fmla="*/ 476250 w 1617344"/>
                <a:gd name="connsiteY129" fmla="*/ 229553 h 1029652"/>
                <a:gd name="connsiteX130" fmla="*/ 476250 w 1617344"/>
                <a:gd name="connsiteY130" fmla="*/ 374333 h 1029652"/>
                <a:gd name="connsiteX131" fmla="*/ 461010 w 1617344"/>
                <a:gd name="connsiteY131" fmla="*/ 376238 h 1029652"/>
                <a:gd name="connsiteX132" fmla="*/ 461010 w 1617344"/>
                <a:gd name="connsiteY132" fmla="*/ 434340 h 1029652"/>
                <a:gd name="connsiteX133" fmla="*/ 456247 w 1617344"/>
                <a:gd name="connsiteY133" fmla="*/ 444818 h 1029652"/>
                <a:gd name="connsiteX134" fmla="*/ 453390 w 1617344"/>
                <a:gd name="connsiteY134" fmla="*/ 452438 h 1029652"/>
                <a:gd name="connsiteX135" fmla="*/ 453390 w 1617344"/>
                <a:gd name="connsiteY135" fmla="*/ 476250 h 1029652"/>
                <a:gd name="connsiteX136" fmla="*/ 449580 w 1617344"/>
                <a:gd name="connsiteY136" fmla="*/ 482918 h 1029652"/>
                <a:gd name="connsiteX137" fmla="*/ 444817 w 1617344"/>
                <a:gd name="connsiteY137" fmla="*/ 476250 h 1029652"/>
                <a:gd name="connsiteX138" fmla="*/ 443865 w 1617344"/>
                <a:gd name="connsiteY138" fmla="*/ 388620 h 1029652"/>
                <a:gd name="connsiteX139" fmla="*/ 442913 w 1617344"/>
                <a:gd name="connsiteY139" fmla="*/ 220980 h 1029652"/>
                <a:gd name="connsiteX140" fmla="*/ 437197 w 1617344"/>
                <a:gd name="connsiteY140" fmla="*/ 105728 h 1029652"/>
                <a:gd name="connsiteX141" fmla="*/ 437197 w 1617344"/>
                <a:gd name="connsiteY141" fmla="*/ 99060 h 1029652"/>
                <a:gd name="connsiteX142" fmla="*/ 427672 w 1617344"/>
                <a:gd name="connsiteY142" fmla="*/ 0 h 1029652"/>
                <a:gd name="connsiteX143" fmla="*/ 403860 w 1617344"/>
                <a:gd name="connsiteY143" fmla="*/ 0 h 1029652"/>
                <a:gd name="connsiteX144" fmla="*/ 401955 w 1617344"/>
                <a:gd name="connsiteY144" fmla="*/ 11430 h 1029652"/>
                <a:gd name="connsiteX145" fmla="*/ 391477 w 1617344"/>
                <a:gd name="connsiteY145" fmla="*/ 17145 h 1029652"/>
                <a:gd name="connsiteX146" fmla="*/ 358140 w 1617344"/>
                <a:gd name="connsiteY146" fmla="*/ 17145 h 1029652"/>
                <a:gd name="connsiteX147" fmla="*/ 344805 w 1617344"/>
                <a:gd name="connsiteY147" fmla="*/ 30480 h 1029652"/>
                <a:gd name="connsiteX148" fmla="*/ 344805 w 1617344"/>
                <a:gd name="connsiteY148" fmla="*/ 142875 h 1029652"/>
                <a:gd name="connsiteX149" fmla="*/ 344805 w 1617344"/>
                <a:gd name="connsiteY149" fmla="*/ 159068 h 1029652"/>
                <a:gd name="connsiteX150" fmla="*/ 318135 w 1617344"/>
                <a:gd name="connsiteY150" fmla="*/ 159068 h 1029652"/>
                <a:gd name="connsiteX151" fmla="*/ 318135 w 1617344"/>
                <a:gd name="connsiteY151" fmla="*/ 240983 h 1029652"/>
                <a:gd name="connsiteX152" fmla="*/ 285750 w 1617344"/>
                <a:gd name="connsiteY152" fmla="*/ 240983 h 1029652"/>
                <a:gd name="connsiteX153" fmla="*/ 282892 w 1617344"/>
                <a:gd name="connsiteY153" fmla="*/ 255270 h 1029652"/>
                <a:gd name="connsiteX154" fmla="*/ 266700 w 1617344"/>
                <a:gd name="connsiteY154" fmla="*/ 257175 h 1029652"/>
                <a:gd name="connsiteX155" fmla="*/ 266700 w 1617344"/>
                <a:gd name="connsiteY155" fmla="*/ 322898 h 1029652"/>
                <a:gd name="connsiteX156" fmla="*/ 247650 w 1617344"/>
                <a:gd name="connsiteY156" fmla="*/ 322898 h 1029652"/>
                <a:gd name="connsiteX157" fmla="*/ 230505 w 1617344"/>
                <a:gd name="connsiteY157" fmla="*/ 340043 h 1029652"/>
                <a:gd name="connsiteX158" fmla="*/ 230505 w 1617344"/>
                <a:gd name="connsiteY158" fmla="*/ 442913 h 1029652"/>
                <a:gd name="connsiteX159" fmla="*/ 225742 w 1617344"/>
                <a:gd name="connsiteY159" fmla="*/ 458153 h 1029652"/>
                <a:gd name="connsiteX160" fmla="*/ 220980 w 1617344"/>
                <a:gd name="connsiteY160" fmla="*/ 457200 h 1029652"/>
                <a:gd name="connsiteX161" fmla="*/ 220980 w 1617344"/>
                <a:gd name="connsiteY161" fmla="*/ 441960 h 1029652"/>
                <a:gd name="connsiteX162" fmla="*/ 220980 w 1617344"/>
                <a:gd name="connsiteY162" fmla="*/ 344805 h 1029652"/>
                <a:gd name="connsiteX163" fmla="*/ 214313 w 1617344"/>
                <a:gd name="connsiteY163" fmla="*/ 284798 h 1029652"/>
                <a:gd name="connsiteX164" fmla="*/ 158115 w 1617344"/>
                <a:gd name="connsiteY164" fmla="*/ 284798 h 1029652"/>
                <a:gd name="connsiteX165" fmla="*/ 141922 w 1617344"/>
                <a:gd name="connsiteY165" fmla="*/ 338138 h 1029652"/>
                <a:gd name="connsiteX166" fmla="*/ 141922 w 1617344"/>
                <a:gd name="connsiteY166" fmla="*/ 523875 h 1029652"/>
                <a:gd name="connsiteX167" fmla="*/ 140017 w 1617344"/>
                <a:gd name="connsiteY167" fmla="*/ 524828 h 1029652"/>
                <a:gd name="connsiteX168" fmla="*/ 132397 w 1617344"/>
                <a:gd name="connsiteY168" fmla="*/ 510540 h 1029652"/>
                <a:gd name="connsiteX169" fmla="*/ 130492 w 1617344"/>
                <a:gd name="connsiteY169" fmla="*/ 511493 h 1029652"/>
                <a:gd name="connsiteX170" fmla="*/ 116205 w 1617344"/>
                <a:gd name="connsiteY170" fmla="*/ 535305 h 1029652"/>
                <a:gd name="connsiteX171" fmla="*/ 78105 w 1617344"/>
                <a:gd name="connsiteY171" fmla="*/ 536258 h 1029652"/>
                <a:gd name="connsiteX172" fmla="*/ 78105 w 1617344"/>
                <a:gd name="connsiteY172" fmla="*/ 498158 h 1029652"/>
                <a:gd name="connsiteX173" fmla="*/ 51435 w 1617344"/>
                <a:gd name="connsiteY173" fmla="*/ 498158 h 1029652"/>
                <a:gd name="connsiteX174" fmla="*/ 49530 w 1617344"/>
                <a:gd name="connsiteY174" fmla="*/ 500063 h 1029652"/>
                <a:gd name="connsiteX175" fmla="*/ 42863 w 1617344"/>
                <a:gd name="connsiteY175" fmla="*/ 558165 h 1029652"/>
                <a:gd name="connsiteX176" fmla="*/ 36195 w 1617344"/>
                <a:gd name="connsiteY176" fmla="*/ 597218 h 1029652"/>
                <a:gd name="connsiteX177" fmla="*/ 33338 w 1617344"/>
                <a:gd name="connsiteY177" fmla="*/ 597218 h 1029652"/>
                <a:gd name="connsiteX178" fmla="*/ 26670 w 1617344"/>
                <a:gd name="connsiteY178" fmla="*/ 524828 h 1029652"/>
                <a:gd name="connsiteX179" fmla="*/ 14288 w 1617344"/>
                <a:gd name="connsiteY179" fmla="*/ 522923 h 1029652"/>
                <a:gd name="connsiteX180" fmla="*/ 4763 w 1617344"/>
                <a:gd name="connsiteY180" fmla="*/ 505778 h 1029652"/>
                <a:gd name="connsiteX181" fmla="*/ 3810 w 1617344"/>
                <a:gd name="connsiteY181" fmla="*/ 489585 h 1029652"/>
                <a:gd name="connsiteX182" fmla="*/ 952 w 1617344"/>
                <a:gd name="connsiteY182" fmla="*/ 489585 h 1029652"/>
                <a:gd name="connsiteX183" fmla="*/ 0 w 1617344"/>
                <a:gd name="connsiteY183" fmla="*/ 499110 h 1029652"/>
                <a:gd name="connsiteX184" fmla="*/ 0 w 1617344"/>
                <a:gd name="connsiteY184" fmla="*/ 1022985 h 1029652"/>
                <a:gd name="connsiteX185" fmla="*/ 952 w 1617344"/>
                <a:gd name="connsiteY185" fmla="*/ 1029653 h 1029652"/>
                <a:gd name="connsiteX186" fmla="*/ 1617345 w 1617344"/>
                <a:gd name="connsiteY186" fmla="*/ 1029653 h 1029652"/>
                <a:gd name="connsiteX187" fmla="*/ 1617345 w 1617344"/>
                <a:gd name="connsiteY187" fmla="*/ 227648 h 1029652"/>
                <a:gd name="connsiteX188" fmla="*/ 1580198 w 1617344"/>
                <a:gd name="connsiteY188" fmla="*/ 222885 h 1029652"/>
                <a:gd name="connsiteX189" fmla="*/ 89535 w 1617344"/>
                <a:gd name="connsiteY189" fmla="*/ 673418 h 1029652"/>
                <a:gd name="connsiteX190" fmla="*/ 89535 w 1617344"/>
                <a:gd name="connsiteY190" fmla="*/ 673418 h 1029652"/>
                <a:gd name="connsiteX191" fmla="*/ 100965 w 1617344"/>
                <a:gd name="connsiteY191" fmla="*/ 673418 h 1029652"/>
                <a:gd name="connsiteX192" fmla="*/ 100965 w 1617344"/>
                <a:gd name="connsiteY192" fmla="*/ 673418 h 1029652"/>
                <a:gd name="connsiteX193" fmla="*/ 101917 w 1617344"/>
                <a:gd name="connsiteY193" fmla="*/ 680085 h 1029652"/>
                <a:gd name="connsiteX194" fmla="*/ 100013 w 1617344"/>
                <a:gd name="connsiteY194" fmla="*/ 683895 h 1029652"/>
                <a:gd name="connsiteX195" fmla="*/ 98107 w 1617344"/>
                <a:gd name="connsiteY195" fmla="*/ 683895 h 1029652"/>
                <a:gd name="connsiteX196" fmla="*/ 90488 w 1617344"/>
                <a:gd name="connsiteY196" fmla="*/ 683895 h 1029652"/>
                <a:gd name="connsiteX197" fmla="*/ 89535 w 1617344"/>
                <a:gd name="connsiteY197" fmla="*/ 673418 h 1029652"/>
                <a:gd name="connsiteX198" fmla="*/ 100965 w 1617344"/>
                <a:gd name="connsiteY198" fmla="*/ 859155 h 1029652"/>
                <a:gd name="connsiteX199" fmla="*/ 100965 w 1617344"/>
                <a:gd name="connsiteY199" fmla="*/ 859155 h 1029652"/>
                <a:gd name="connsiteX200" fmla="*/ 89535 w 1617344"/>
                <a:gd name="connsiteY200" fmla="*/ 859155 h 1029652"/>
                <a:gd name="connsiteX201" fmla="*/ 89535 w 1617344"/>
                <a:gd name="connsiteY201" fmla="*/ 859155 h 1029652"/>
                <a:gd name="connsiteX202" fmla="*/ 89535 w 1617344"/>
                <a:gd name="connsiteY202" fmla="*/ 849630 h 1029652"/>
                <a:gd name="connsiteX203" fmla="*/ 89535 w 1617344"/>
                <a:gd name="connsiteY203" fmla="*/ 849630 h 1029652"/>
                <a:gd name="connsiteX204" fmla="*/ 100965 w 1617344"/>
                <a:gd name="connsiteY204" fmla="*/ 849630 h 1029652"/>
                <a:gd name="connsiteX205" fmla="*/ 100965 w 1617344"/>
                <a:gd name="connsiteY205" fmla="*/ 849630 h 1029652"/>
                <a:gd name="connsiteX206" fmla="*/ 100965 w 1617344"/>
                <a:gd name="connsiteY206" fmla="*/ 859155 h 1029652"/>
                <a:gd name="connsiteX207" fmla="*/ 101917 w 1617344"/>
                <a:gd name="connsiteY207" fmla="*/ 824865 h 1029652"/>
                <a:gd name="connsiteX208" fmla="*/ 89535 w 1617344"/>
                <a:gd name="connsiteY208" fmla="*/ 824865 h 1029652"/>
                <a:gd name="connsiteX209" fmla="*/ 89535 w 1617344"/>
                <a:gd name="connsiteY209" fmla="*/ 824865 h 1029652"/>
                <a:gd name="connsiteX210" fmla="*/ 89535 w 1617344"/>
                <a:gd name="connsiteY210" fmla="*/ 820103 h 1029652"/>
                <a:gd name="connsiteX211" fmla="*/ 89535 w 1617344"/>
                <a:gd name="connsiteY211" fmla="*/ 814388 h 1029652"/>
                <a:gd name="connsiteX212" fmla="*/ 89535 w 1617344"/>
                <a:gd name="connsiteY212" fmla="*/ 814388 h 1029652"/>
                <a:gd name="connsiteX213" fmla="*/ 101917 w 1617344"/>
                <a:gd name="connsiteY213" fmla="*/ 814388 h 1029652"/>
                <a:gd name="connsiteX214" fmla="*/ 101917 w 1617344"/>
                <a:gd name="connsiteY214" fmla="*/ 824865 h 1029652"/>
                <a:gd name="connsiteX215" fmla="*/ 101917 w 1617344"/>
                <a:gd name="connsiteY215" fmla="*/ 824865 h 1029652"/>
                <a:gd name="connsiteX216" fmla="*/ 100013 w 1617344"/>
                <a:gd name="connsiteY216" fmla="*/ 787718 h 1029652"/>
                <a:gd name="connsiteX217" fmla="*/ 100013 w 1617344"/>
                <a:gd name="connsiteY217" fmla="*/ 787718 h 1029652"/>
                <a:gd name="connsiteX218" fmla="*/ 86677 w 1617344"/>
                <a:gd name="connsiteY218" fmla="*/ 787718 h 1029652"/>
                <a:gd name="connsiteX219" fmla="*/ 86677 w 1617344"/>
                <a:gd name="connsiteY219" fmla="*/ 787718 h 1029652"/>
                <a:gd name="connsiteX220" fmla="*/ 90488 w 1617344"/>
                <a:gd name="connsiteY220" fmla="*/ 782003 h 1029652"/>
                <a:gd name="connsiteX221" fmla="*/ 93345 w 1617344"/>
                <a:gd name="connsiteY221" fmla="*/ 779145 h 1029652"/>
                <a:gd name="connsiteX222" fmla="*/ 98107 w 1617344"/>
                <a:gd name="connsiteY222" fmla="*/ 781050 h 1029652"/>
                <a:gd name="connsiteX223" fmla="*/ 102870 w 1617344"/>
                <a:gd name="connsiteY223" fmla="*/ 783908 h 1029652"/>
                <a:gd name="connsiteX224" fmla="*/ 100013 w 1617344"/>
                <a:gd name="connsiteY224" fmla="*/ 787718 h 1029652"/>
                <a:gd name="connsiteX225" fmla="*/ 87630 w 1617344"/>
                <a:gd name="connsiteY225" fmla="*/ 747713 h 1029652"/>
                <a:gd name="connsiteX226" fmla="*/ 89535 w 1617344"/>
                <a:gd name="connsiteY226" fmla="*/ 744855 h 1029652"/>
                <a:gd name="connsiteX227" fmla="*/ 89535 w 1617344"/>
                <a:gd name="connsiteY227" fmla="*/ 744855 h 1029652"/>
                <a:gd name="connsiteX228" fmla="*/ 100013 w 1617344"/>
                <a:gd name="connsiteY228" fmla="*/ 744855 h 1029652"/>
                <a:gd name="connsiteX229" fmla="*/ 101917 w 1617344"/>
                <a:gd name="connsiteY229" fmla="*/ 747713 h 1029652"/>
                <a:gd name="connsiteX230" fmla="*/ 100013 w 1617344"/>
                <a:gd name="connsiteY230" fmla="*/ 749618 h 1029652"/>
                <a:gd name="connsiteX231" fmla="*/ 96202 w 1617344"/>
                <a:gd name="connsiteY231" fmla="*/ 753428 h 1029652"/>
                <a:gd name="connsiteX232" fmla="*/ 94297 w 1617344"/>
                <a:gd name="connsiteY232" fmla="*/ 754380 h 1029652"/>
                <a:gd name="connsiteX233" fmla="*/ 94297 w 1617344"/>
                <a:gd name="connsiteY233" fmla="*/ 754380 h 1029652"/>
                <a:gd name="connsiteX234" fmla="*/ 94297 w 1617344"/>
                <a:gd name="connsiteY234" fmla="*/ 754380 h 1029652"/>
                <a:gd name="connsiteX235" fmla="*/ 87630 w 1617344"/>
                <a:gd name="connsiteY235" fmla="*/ 747713 h 1029652"/>
                <a:gd name="connsiteX236" fmla="*/ 99060 w 1617344"/>
                <a:gd name="connsiteY236" fmla="*/ 716280 h 1029652"/>
                <a:gd name="connsiteX237" fmla="*/ 95250 w 1617344"/>
                <a:gd name="connsiteY237" fmla="*/ 719138 h 1029652"/>
                <a:gd name="connsiteX238" fmla="*/ 93345 w 1617344"/>
                <a:gd name="connsiteY238" fmla="*/ 719138 h 1029652"/>
                <a:gd name="connsiteX239" fmla="*/ 86677 w 1617344"/>
                <a:gd name="connsiteY239" fmla="*/ 714375 h 1029652"/>
                <a:gd name="connsiteX240" fmla="*/ 89535 w 1617344"/>
                <a:gd name="connsiteY240" fmla="*/ 710565 h 1029652"/>
                <a:gd name="connsiteX241" fmla="*/ 89535 w 1617344"/>
                <a:gd name="connsiteY241" fmla="*/ 710565 h 1029652"/>
                <a:gd name="connsiteX242" fmla="*/ 103822 w 1617344"/>
                <a:gd name="connsiteY242" fmla="*/ 710565 h 1029652"/>
                <a:gd name="connsiteX243" fmla="*/ 103822 w 1617344"/>
                <a:gd name="connsiteY243" fmla="*/ 710565 h 1029652"/>
                <a:gd name="connsiteX244" fmla="*/ 99060 w 1617344"/>
                <a:gd name="connsiteY244" fmla="*/ 716280 h 1029652"/>
                <a:gd name="connsiteX245" fmla="*/ 117157 w 1617344"/>
                <a:gd name="connsiteY245" fmla="*/ 673418 h 1029652"/>
                <a:gd name="connsiteX246" fmla="*/ 128588 w 1617344"/>
                <a:gd name="connsiteY246" fmla="*/ 673418 h 1029652"/>
                <a:gd name="connsiteX247" fmla="*/ 128588 w 1617344"/>
                <a:gd name="connsiteY247" fmla="*/ 673418 h 1029652"/>
                <a:gd name="connsiteX248" fmla="*/ 128588 w 1617344"/>
                <a:gd name="connsiteY248" fmla="*/ 678180 h 1029652"/>
                <a:gd name="connsiteX249" fmla="*/ 128588 w 1617344"/>
                <a:gd name="connsiteY249" fmla="*/ 683895 h 1029652"/>
                <a:gd name="connsiteX250" fmla="*/ 116205 w 1617344"/>
                <a:gd name="connsiteY250" fmla="*/ 684848 h 1029652"/>
                <a:gd name="connsiteX251" fmla="*/ 117157 w 1617344"/>
                <a:gd name="connsiteY251" fmla="*/ 673418 h 1029652"/>
                <a:gd name="connsiteX252" fmla="*/ 117157 w 1617344"/>
                <a:gd name="connsiteY252" fmla="*/ 710565 h 1029652"/>
                <a:gd name="connsiteX253" fmla="*/ 117157 w 1617344"/>
                <a:gd name="connsiteY253" fmla="*/ 710565 h 1029652"/>
                <a:gd name="connsiteX254" fmla="*/ 127635 w 1617344"/>
                <a:gd name="connsiteY254" fmla="*/ 710565 h 1029652"/>
                <a:gd name="connsiteX255" fmla="*/ 127635 w 1617344"/>
                <a:gd name="connsiteY255" fmla="*/ 710565 h 1029652"/>
                <a:gd name="connsiteX256" fmla="*/ 129540 w 1617344"/>
                <a:gd name="connsiteY256" fmla="*/ 713423 h 1029652"/>
                <a:gd name="connsiteX257" fmla="*/ 127635 w 1617344"/>
                <a:gd name="connsiteY257" fmla="*/ 715328 h 1029652"/>
                <a:gd name="connsiteX258" fmla="*/ 121920 w 1617344"/>
                <a:gd name="connsiteY258" fmla="*/ 719138 h 1029652"/>
                <a:gd name="connsiteX259" fmla="*/ 118110 w 1617344"/>
                <a:gd name="connsiteY259" fmla="*/ 717233 h 1029652"/>
                <a:gd name="connsiteX260" fmla="*/ 114300 w 1617344"/>
                <a:gd name="connsiteY260" fmla="*/ 714375 h 1029652"/>
                <a:gd name="connsiteX261" fmla="*/ 117157 w 1617344"/>
                <a:gd name="connsiteY261" fmla="*/ 710565 h 1029652"/>
                <a:gd name="connsiteX262" fmla="*/ 118110 w 1617344"/>
                <a:gd name="connsiteY262" fmla="*/ 744855 h 1029652"/>
                <a:gd name="connsiteX263" fmla="*/ 118110 w 1617344"/>
                <a:gd name="connsiteY263" fmla="*/ 744855 h 1029652"/>
                <a:gd name="connsiteX264" fmla="*/ 118110 w 1617344"/>
                <a:gd name="connsiteY264" fmla="*/ 744855 h 1029652"/>
                <a:gd name="connsiteX265" fmla="*/ 120015 w 1617344"/>
                <a:gd name="connsiteY265" fmla="*/ 744855 h 1029652"/>
                <a:gd name="connsiteX266" fmla="*/ 124777 w 1617344"/>
                <a:gd name="connsiteY266" fmla="*/ 744855 h 1029652"/>
                <a:gd name="connsiteX267" fmla="*/ 128588 w 1617344"/>
                <a:gd name="connsiteY267" fmla="*/ 745808 h 1029652"/>
                <a:gd name="connsiteX268" fmla="*/ 129540 w 1617344"/>
                <a:gd name="connsiteY268" fmla="*/ 750570 h 1029652"/>
                <a:gd name="connsiteX269" fmla="*/ 128588 w 1617344"/>
                <a:gd name="connsiteY269" fmla="*/ 754380 h 1029652"/>
                <a:gd name="connsiteX270" fmla="*/ 120967 w 1617344"/>
                <a:gd name="connsiteY270" fmla="*/ 754380 h 1029652"/>
                <a:gd name="connsiteX271" fmla="*/ 119063 w 1617344"/>
                <a:gd name="connsiteY271" fmla="*/ 754380 h 1029652"/>
                <a:gd name="connsiteX272" fmla="*/ 117157 w 1617344"/>
                <a:gd name="connsiteY272" fmla="*/ 751523 h 1029652"/>
                <a:gd name="connsiteX273" fmla="*/ 118110 w 1617344"/>
                <a:gd name="connsiteY273" fmla="*/ 744855 h 1029652"/>
                <a:gd name="connsiteX274" fmla="*/ 117157 w 1617344"/>
                <a:gd name="connsiteY274" fmla="*/ 824865 h 1029652"/>
                <a:gd name="connsiteX275" fmla="*/ 117157 w 1617344"/>
                <a:gd name="connsiteY275" fmla="*/ 814388 h 1029652"/>
                <a:gd name="connsiteX276" fmla="*/ 117157 w 1617344"/>
                <a:gd name="connsiteY276" fmla="*/ 814388 h 1029652"/>
                <a:gd name="connsiteX277" fmla="*/ 128588 w 1617344"/>
                <a:gd name="connsiteY277" fmla="*/ 814388 h 1029652"/>
                <a:gd name="connsiteX278" fmla="*/ 128588 w 1617344"/>
                <a:gd name="connsiteY278" fmla="*/ 814388 h 1029652"/>
                <a:gd name="connsiteX279" fmla="*/ 128588 w 1617344"/>
                <a:gd name="connsiteY279" fmla="*/ 824865 h 1029652"/>
                <a:gd name="connsiteX280" fmla="*/ 128588 w 1617344"/>
                <a:gd name="connsiteY280" fmla="*/ 824865 h 1029652"/>
                <a:gd name="connsiteX281" fmla="*/ 117157 w 1617344"/>
                <a:gd name="connsiteY281" fmla="*/ 824865 h 1029652"/>
                <a:gd name="connsiteX282" fmla="*/ 117157 w 1617344"/>
                <a:gd name="connsiteY282" fmla="*/ 824865 h 1029652"/>
                <a:gd name="connsiteX283" fmla="*/ 128588 w 1617344"/>
                <a:gd name="connsiteY283" fmla="*/ 859155 h 1029652"/>
                <a:gd name="connsiteX284" fmla="*/ 122872 w 1617344"/>
                <a:gd name="connsiteY284" fmla="*/ 859155 h 1029652"/>
                <a:gd name="connsiteX285" fmla="*/ 117157 w 1617344"/>
                <a:gd name="connsiteY285" fmla="*/ 859155 h 1029652"/>
                <a:gd name="connsiteX286" fmla="*/ 117157 w 1617344"/>
                <a:gd name="connsiteY286" fmla="*/ 848678 h 1029652"/>
                <a:gd name="connsiteX287" fmla="*/ 124777 w 1617344"/>
                <a:gd name="connsiteY287" fmla="*/ 847725 h 1029652"/>
                <a:gd name="connsiteX288" fmla="*/ 128588 w 1617344"/>
                <a:gd name="connsiteY288" fmla="*/ 849630 h 1029652"/>
                <a:gd name="connsiteX289" fmla="*/ 129540 w 1617344"/>
                <a:gd name="connsiteY289" fmla="*/ 854393 h 1029652"/>
                <a:gd name="connsiteX290" fmla="*/ 128588 w 1617344"/>
                <a:gd name="connsiteY290" fmla="*/ 859155 h 1029652"/>
                <a:gd name="connsiteX291" fmla="*/ 130492 w 1617344"/>
                <a:gd name="connsiteY291" fmla="*/ 787718 h 1029652"/>
                <a:gd name="connsiteX292" fmla="*/ 117157 w 1617344"/>
                <a:gd name="connsiteY292" fmla="*/ 787718 h 1029652"/>
                <a:gd name="connsiteX293" fmla="*/ 117157 w 1617344"/>
                <a:gd name="connsiteY293" fmla="*/ 787718 h 1029652"/>
                <a:gd name="connsiteX294" fmla="*/ 117157 w 1617344"/>
                <a:gd name="connsiteY294" fmla="*/ 781050 h 1029652"/>
                <a:gd name="connsiteX295" fmla="*/ 118110 w 1617344"/>
                <a:gd name="connsiteY295" fmla="*/ 780098 h 1029652"/>
                <a:gd name="connsiteX296" fmla="*/ 122872 w 1617344"/>
                <a:gd name="connsiteY296" fmla="*/ 779145 h 1029652"/>
                <a:gd name="connsiteX297" fmla="*/ 127635 w 1617344"/>
                <a:gd name="connsiteY297" fmla="*/ 779145 h 1029652"/>
                <a:gd name="connsiteX298" fmla="*/ 129540 w 1617344"/>
                <a:gd name="connsiteY298" fmla="*/ 782003 h 1029652"/>
                <a:gd name="connsiteX299" fmla="*/ 130492 w 1617344"/>
                <a:gd name="connsiteY299" fmla="*/ 787718 h 1029652"/>
                <a:gd name="connsiteX300" fmla="*/ 130492 w 1617344"/>
                <a:gd name="connsiteY300" fmla="*/ 787718 h 1029652"/>
                <a:gd name="connsiteX301" fmla="*/ 158115 w 1617344"/>
                <a:gd name="connsiteY301" fmla="*/ 673418 h 1029652"/>
                <a:gd name="connsiteX302" fmla="*/ 158115 w 1617344"/>
                <a:gd name="connsiteY302" fmla="*/ 673418 h 1029652"/>
                <a:gd name="connsiteX303" fmla="*/ 158115 w 1617344"/>
                <a:gd name="connsiteY303" fmla="*/ 683895 h 1029652"/>
                <a:gd name="connsiteX304" fmla="*/ 155257 w 1617344"/>
                <a:gd name="connsiteY304" fmla="*/ 683895 h 1029652"/>
                <a:gd name="connsiteX305" fmla="*/ 147638 w 1617344"/>
                <a:gd name="connsiteY305" fmla="*/ 682943 h 1029652"/>
                <a:gd name="connsiteX306" fmla="*/ 142875 w 1617344"/>
                <a:gd name="connsiteY306" fmla="*/ 672465 h 1029652"/>
                <a:gd name="connsiteX307" fmla="*/ 158115 w 1617344"/>
                <a:gd name="connsiteY307" fmla="*/ 673418 h 1029652"/>
                <a:gd name="connsiteX308" fmla="*/ 144780 w 1617344"/>
                <a:gd name="connsiteY308" fmla="*/ 710565 h 1029652"/>
                <a:gd name="connsiteX309" fmla="*/ 144780 w 1617344"/>
                <a:gd name="connsiteY309" fmla="*/ 710565 h 1029652"/>
                <a:gd name="connsiteX310" fmla="*/ 158115 w 1617344"/>
                <a:gd name="connsiteY310" fmla="*/ 710565 h 1029652"/>
                <a:gd name="connsiteX311" fmla="*/ 160020 w 1617344"/>
                <a:gd name="connsiteY311" fmla="*/ 712470 h 1029652"/>
                <a:gd name="connsiteX312" fmla="*/ 158115 w 1617344"/>
                <a:gd name="connsiteY312" fmla="*/ 714375 h 1029652"/>
                <a:gd name="connsiteX313" fmla="*/ 152400 w 1617344"/>
                <a:gd name="connsiteY313" fmla="*/ 718185 h 1029652"/>
                <a:gd name="connsiteX314" fmla="*/ 152400 w 1617344"/>
                <a:gd name="connsiteY314" fmla="*/ 718185 h 1029652"/>
                <a:gd name="connsiteX315" fmla="*/ 152400 w 1617344"/>
                <a:gd name="connsiteY315" fmla="*/ 718185 h 1029652"/>
                <a:gd name="connsiteX316" fmla="*/ 147638 w 1617344"/>
                <a:gd name="connsiteY316" fmla="*/ 716280 h 1029652"/>
                <a:gd name="connsiteX317" fmla="*/ 142875 w 1617344"/>
                <a:gd name="connsiteY317" fmla="*/ 713423 h 1029652"/>
                <a:gd name="connsiteX318" fmla="*/ 143827 w 1617344"/>
                <a:gd name="connsiteY318" fmla="*/ 711518 h 1029652"/>
                <a:gd name="connsiteX319" fmla="*/ 144780 w 1617344"/>
                <a:gd name="connsiteY319" fmla="*/ 710565 h 1029652"/>
                <a:gd name="connsiteX320" fmla="*/ 144780 w 1617344"/>
                <a:gd name="connsiteY320" fmla="*/ 782955 h 1029652"/>
                <a:gd name="connsiteX321" fmla="*/ 145732 w 1617344"/>
                <a:gd name="connsiteY321" fmla="*/ 780098 h 1029652"/>
                <a:gd name="connsiteX322" fmla="*/ 151447 w 1617344"/>
                <a:gd name="connsiteY322" fmla="*/ 779145 h 1029652"/>
                <a:gd name="connsiteX323" fmla="*/ 157163 w 1617344"/>
                <a:gd name="connsiteY323" fmla="*/ 780098 h 1029652"/>
                <a:gd name="connsiteX324" fmla="*/ 159067 w 1617344"/>
                <a:gd name="connsiteY324" fmla="*/ 787718 h 1029652"/>
                <a:gd name="connsiteX325" fmla="*/ 159067 w 1617344"/>
                <a:gd name="connsiteY325" fmla="*/ 787718 h 1029652"/>
                <a:gd name="connsiteX326" fmla="*/ 143827 w 1617344"/>
                <a:gd name="connsiteY326" fmla="*/ 787718 h 1029652"/>
                <a:gd name="connsiteX327" fmla="*/ 144780 w 1617344"/>
                <a:gd name="connsiteY327" fmla="*/ 782955 h 1029652"/>
                <a:gd name="connsiteX328" fmla="*/ 157163 w 1617344"/>
                <a:gd name="connsiteY328" fmla="*/ 744855 h 1029652"/>
                <a:gd name="connsiteX329" fmla="*/ 145732 w 1617344"/>
                <a:gd name="connsiteY329" fmla="*/ 753428 h 1029652"/>
                <a:gd name="connsiteX330" fmla="*/ 157163 w 1617344"/>
                <a:gd name="connsiteY330" fmla="*/ 744855 h 1029652"/>
                <a:gd name="connsiteX331" fmla="*/ 157163 w 1617344"/>
                <a:gd name="connsiteY331" fmla="*/ 814388 h 1029652"/>
                <a:gd name="connsiteX332" fmla="*/ 157163 w 1617344"/>
                <a:gd name="connsiteY332" fmla="*/ 814388 h 1029652"/>
                <a:gd name="connsiteX333" fmla="*/ 158115 w 1617344"/>
                <a:gd name="connsiteY333" fmla="*/ 819150 h 1029652"/>
                <a:gd name="connsiteX334" fmla="*/ 159067 w 1617344"/>
                <a:gd name="connsiteY334" fmla="*/ 824865 h 1029652"/>
                <a:gd name="connsiteX335" fmla="*/ 144780 w 1617344"/>
                <a:gd name="connsiteY335" fmla="*/ 824865 h 1029652"/>
                <a:gd name="connsiteX336" fmla="*/ 143827 w 1617344"/>
                <a:gd name="connsiteY336" fmla="*/ 814388 h 1029652"/>
                <a:gd name="connsiteX337" fmla="*/ 157163 w 1617344"/>
                <a:gd name="connsiteY337" fmla="*/ 814388 h 1029652"/>
                <a:gd name="connsiteX338" fmla="*/ 151447 w 1617344"/>
                <a:gd name="connsiteY338" fmla="*/ 859155 h 1029652"/>
                <a:gd name="connsiteX339" fmla="*/ 143827 w 1617344"/>
                <a:gd name="connsiteY339" fmla="*/ 859155 h 1029652"/>
                <a:gd name="connsiteX340" fmla="*/ 143827 w 1617344"/>
                <a:gd name="connsiteY340" fmla="*/ 847725 h 1029652"/>
                <a:gd name="connsiteX341" fmla="*/ 154305 w 1617344"/>
                <a:gd name="connsiteY341" fmla="*/ 847725 h 1029652"/>
                <a:gd name="connsiteX342" fmla="*/ 158115 w 1617344"/>
                <a:gd name="connsiteY342" fmla="*/ 857250 h 1029652"/>
                <a:gd name="connsiteX343" fmla="*/ 151447 w 1617344"/>
                <a:gd name="connsiteY343" fmla="*/ 859155 h 1029652"/>
                <a:gd name="connsiteX344" fmla="*/ 327660 w 1617344"/>
                <a:gd name="connsiteY344" fmla="*/ 315278 h 1029652"/>
                <a:gd name="connsiteX345" fmla="*/ 327660 w 1617344"/>
                <a:gd name="connsiteY345" fmla="*/ 315278 h 1029652"/>
                <a:gd name="connsiteX346" fmla="*/ 327660 w 1617344"/>
                <a:gd name="connsiteY346" fmla="*/ 259080 h 1029652"/>
                <a:gd name="connsiteX347" fmla="*/ 327660 w 1617344"/>
                <a:gd name="connsiteY347" fmla="*/ 259080 h 1029652"/>
                <a:gd name="connsiteX348" fmla="*/ 327660 w 1617344"/>
                <a:gd name="connsiteY348" fmla="*/ 315278 h 1029652"/>
                <a:gd name="connsiteX349" fmla="*/ 561975 w 1617344"/>
                <a:gd name="connsiteY349" fmla="*/ 206693 h 1029652"/>
                <a:gd name="connsiteX350" fmla="*/ 561975 w 1617344"/>
                <a:gd name="connsiteY350" fmla="*/ 206693 h 1029652"/>
                <a:gd name="connsiteX351" fmla="*/ 572452 w 1617344"/>
                <a:gd name="connsiteY351" fmla="*/ 206693 h 1029652"/>
                <a:gd name="connsiteX352" fmla="*/ 572452 w 1617344"/>
                <a:gd name="connsiteY352" fmla="*/ 230505 h 1029652"/>
                <a:gd name="connsiteX353" fmla="*/ 561975 w 1617344"/>
                <a:gd name="connsiteY353" fmla="*/ 230505 h 1029652"/>
                <a:gd name="connsiteX354" fmla="*/ 561975 w 1617344"/>
                <a:gd name="connsiteY354" fmla="*/ 230505 h 1029652"/>
                <a:gd name="connsiteX355" fmla="*/ 561975 w 1617344"/>
                <a:gd name="connsiteY355" fmla="*/ 206693 h 1029652"/>
                <a:gd name="connsiteX356" fmla="*/ 541972 w 1617344"/>
                <a:gd name="connsiteY356" fmla="*/ 206693 h 1029652"/>
                <a:gd name="connsiteX357" fmla="*/ 551497 w 1617344"/>
                <a:gd name="connsiteY357" fmla="*/ 205740 h 1029652"/>
                <a:gd name="connsiteX358" fmla="*/ 551497 w 1617344"/>
                <a:gd name="connsiteY358" fmla="*/ 229553 h 1029652"/>
                <a:gd name="connsiteX359" fmla="*/ 541972 w 1617344"/>
                <a:gd name="connsiteY359" fmla="*/ 229553 h 1029652"/>
                <a:gd name="connsiteX360" fmla="*/ 541972 w 1617344"/>
                <a:gd name="connsiteY360" fmla="*/ 206693 h 1029652"/>
                <a:gd name="connsiteX361" fmla="*/ 524827 w 1617344"/>
                <a:gd name="connsiteY361" fmla="*/ 206693 h 1029652"/>
                <a:gd name="connsiteX362" fmla="*/ 534352 w 1617344"/>
                <a:gd name="connsiteY362" fmla="*/ 205740 h 1029652"/>
                <a:gd name="connsiteX363" fmla="*/ 534352 w 1617344"/>
                <a:gd name="connsiteY363" fmla="*/ 230505 h 1029652"/>
                <a:gd name="connsiteX364" fmla="*/ 524827 w 1617344"/>
                <a:gd name="connsiteY364" fmla="*/ 206693 h 1029652"/>
                <a:gd name="connsiteX365" fmla="*/ 503872 w 1617344"/>
                <a:gd name="connsiteY365" fmla="*/ 206693 h 1029652"/>
                <a:gd name="connsiteX366" fmla="*/ 515302 w 1617344"/>
                <a:gd name="connsiteY366" fmla="*/ 206693 h 1029652"/>
                <a:gd name="connsiteX367" fmla="*/ 515302 w 1617344"/>
                <a:gd name="connsiteY367" fmla="*/ 206693 h 1029652"/>
                <a:gd name="connsiteX368" fmla="*/ 515302 w 1617344"/>
                <a:gd name="connsiteY368" fmla="*/ 230505 h 1029652"/>
                <a:gd name="connsiteX369" fmla="*/ 515302 w 1617344"/>
                <a:gd name="connsiteY369" fmla="*/ 230505 h 1029652"/>
                <a:gd name="connsiteX370" fmla="*/ 503872 w 1617344"/>
                <a:gd name="connsiteY370" fmla="*/ 230505 h 1029652"/>
                <a:gd name="connsiteX371" fmla="*/ 503872 w 1617344"/>
                <a:gd name="connsiteY371" fmla="*/ 206693 h 1029652"/>
                <a:gd name="connsiteX372" fmla="*/ 572452 w 1617344"/>
                <a:gd name="connsiteY372" fmla="*/ 433388 h 1029652"/>
                <a:gd name="connsiteX373" fmla="*/ 569595 w 1617344"/>
                <a:gd name="connsiteY373" fmla="*/ 436245 h 1029652"/>
                <a:gd name="connsiteX374" fmla="*/ 526732 w 1617344"/>
                <a:gd name="connsiteY374" fmla="*/ 436245 h 1029652"/>
                <a:gd name="connsiteX375" fmla="*/ 483870 w 1617344"/>
                <a:gd name="connsiteY375" fmla="*/ 436245 h 1029652"/>
                <a:gd name="connsiteX376" fmla="*/ 483870 w 1617344"/>
                <a:gd name="connsiteY376" fmla="*/ 436245 h 1029652"/>
                <a:gd name="connsiteX377" fmla="*/ 483870 w 1617344"/>
                <a:gd name="connsiteY377" fmla="*/ 436245 h 1029652"/>
                <a:gd name="connsiteX378" fmla="*/ 491490 w 1617344"/>
                <a:gd name="connsiteY378" fmla="*/ 432435 h 1029652"/>
                <a:gd name="connsiteX379" fmla="*/ 496252 w 1617344"/>
                <a:gd name="connsiteY379" fmla="*/ 431483 h 1029652"/>
                <a:gd name="connsiteX380" fmla="*/ 507682 w 1617344"/>
                <a:gd name="connsiteY380" fmla="*/ 429578 h 1029652"/>
                <a:gd name="connsiteX381" fmla="*/ 550545 w 1617344"/>
                <a:gd name="connsiteY381" fmla="*/ 428625 h 1029652"/>
                <a:gd name="connsiteX382" fmla="*/ 562927 w 1617344"/>
                <a:gd name="connsiteY382" fmla="*/ 429578 h 1029652"/>
                <a:gd name="connsiteX383" fmla="*/ 573405 w 1617344"/>
                <a:gd name="connsiteY383" fmla="*/ 431483 h 1029652"/>
                <a:gd name="connsiteX384" fmla="*/ 572452 w 1617344"/>
                <a:gd name="connsiteY384" fmla="*/ 433388 h 1029652"/>
                <a:gd name="connsiteX385" fmla="*/ 593407 w 1617344"/>
                <a:gd name="connsiteY385" fmla="*/ 653415 h 1029652"/>
                <a:gd name="connsiteX386" fmla="*/ 588645 w 1617344"/>
                <a:gd name="connsiteY386" fmla="*/ 654368 h 1029652"/>
                <a:gd name="connsiteX387" fmla="*/ 582930 w 1617344"/>
                <a:gd name="connsiteY387" fmla="*/ 646748 h 1029652"/>
                <a:gd name="connsiteX388" fmla="*/ 582930 w 1617344"/>
                <a:gd name="connsiteY388" fmla="*/ 626745 h 1029652"/>
                <a:gd name="connsiteX389" fmla="*/ 583882 w 1617344"/>
                <a:gd name="connsiteY389" fmla="*/ 624840 h 1029652"/>
                <a:gd name="connsiteX390" fmla="*/ 586740 w 1617344"/>
                <a:gd name="connsiteY390" fmla="*/ 622935 h 1029652"/>
                <a:gd name="connsiteX391" fmla="*/ 587692 w 1617344"/>
                <a:gd name="connsiteY391" fmla="*/ 622935 h 1029652"/>
                <a:gd name="connsiteX392" fmla="*/ 590550 w 1617344"/>
                <a:gd name="connsiteY392" fmla="*/ 622935 h 1029652"/>
                <a:gd name="connsiteX393" fmla="*/ 592455 w 1617344"/>
                <a:gd name="connsiteY393" fmla="*/ 622935 h 1029652"/>
                <a:gd name="connsiteX394" fmla="*/ 593407 w 1617344"/>
                <a:gd name="connsiteY394" fmla="*/ 653415 h 1029652"/>
                <a:gd name="connsiteX395" fmla="*/ 608647 w 1617344"/>
                <a:gd name="connsiteY395" fmla="*/ 653415 h 1029652"/>
                <a:gd name="connsiteX396" fmla="*/ 603885 w 1617344"/>
                <a:gd name="connsiteY396" fmla="*/ 653415 h 1029652"/>
                <a:gd name="connsiteX397" fmla="*/ 599122 w 1617344"/>
                <a:gd name="connsiteY397" fmla="*/ 653415 h 1029652"/>
                <a:gd name="connsiteX398" fmla="*/ 599122 w 1617344"/>
                <a:gd name="connsiteY398" fmla="*/ 653415 h 1029652"/>
                <a:gd name="connsiteX399" fmla="*/ 599122 w 1617344"/>
                <a:gd name="connsiteY399" fmla="*/ 653415 h 1029652"/>
                <a:gd name="connsiteX400" fmla="*/ 599122 w 1617344"/>
                <a:gd name="connsiteY400" fmla="*/ 621983 h 1029652"/>
                <a:gd name="connsiteX401" fmla="*/ 603885 w 1617344"/>
                <a:gd name="connsiteY401" fmla="*/ 621030 h 1029652"/>
                <a:gd name="connsiteX402" fmla="*/ 609600 w 1617344"/>
                <a:gd name="connsiteY402" fmla="*/ 620078 h 1029652"/>
                <a:gd name="connsiteX403" fmla="*/ 609600 w 1617344"/>
                <a:gd name="connsiteY403" fmla="*/ 620078 h 1029652"/>
                <a:gd name="connsiteX404" fmla="*/ 609600 w 1617344"/>
                <a:gd name="connsiteY404" fmla="*/ 620078 h 1029652"/>
                <a:gd name="connsiteX405" fmla="*/ 608647 w 1617344"/>
                <a:gd name="connsiteY405" fmla="*/ 653415 h 1029652"/>
                <a:gd name="connsiteX406" fmla="*/ 622935 w 1617344"/>
                <a:gd name="connsiteY406" fmla="*/ 654368 h 1029652"/>
                <a:gd name="connsiteX407" fmla="*/ 621030 w 1617344"/>
                <a:gd name="connsiteY407" fmla="*/ 654368 h 1029652"/>
                <a:gd name="connsiteX408" fmla="*/ 619125 w 1617344"/>
                <a:gd name="connsiteY408" fmla="*/ 654368 h 1029652"/>
                <a:gd name="connsiteX409" fmla="*/ 617220 w 1617344"/>
                <a:gd name="connsiteY409" fmla="*/ 654368 h 1029652"/>
                <a:gd name="connsiteX410" fmla="*/ 615315 w 1617344"/>
                <a:gd name="connsiteY410" fmla="*/ 653415 h 1029652"/>
                <a:gd name="connsiteX411" fmla="*/ 615315 w 1617344"/>
                <a:gd name="connsiteY411" fmla="*/ 641033 h 1029652"/>
                <a:gd name="connsiteX412" fmla="*/ 616267 w 1617344"/>
                <a:gd name="connsiteY412" fmla="*/ 627698 h 1029652"/>
                <a:gd name="connsiteX413" fmla="*/ 623888 w 1617344"/>
                <a:gd name="connsiteY413" fmla="*/ 621030 h 1029652"/>
                <a:gd name="connsiteX414" fmla="*/ 626745 w 1617344"/>
                <a:gd name="connsiteY414" fmla="*/ 622935 h 1029652"/>
                <a:gd name="connsiteX415" fmla="*/ 626745 w 1617344"/>
                <a:gd name="connsiteY415" fmla="*/ 635318 h 1029652"/>
                <a:gd name="connsiteX416" fmla="*/ 626745 w 1617344"/>
                <a:gd name="connsiteY416" fmla="*/ 647700 h 1029652"/>
                <a:gd name="connsiteX417" fmla="*/ 622935 w 1617344"/>
                <a:gd name="connsiteY417" fmla="*/ 654368 h 1029652"/>
                <a:gd name="connsiteX418" fmla="*/ 641985 w 1617344"/>
                <a:gd name="connsiteY418" fmla="*/ 638175 h 1029652"/>
                <a:gd name="connsiteX419" fmla="*/ 640080 w 1617344"/>
                <a:gd name="connsiteY419" fmla="*/ 653415 h 1029652"/>
                <a:gd name="connsiteX420" fmla="*/ 637222 w 1617344"/>
                <a:gd name="connsiteY420" fmla="*/ 653415 h 1029652"/>
                <a:gd name="connsiteX421" fmla="*/ 633413 w 1617344"/>
                <a:gd name="connsiteY421" fmla="*/ 652463 h 1029652"/>
                <a:gd name="connsiteX422" fmla="*/ 630555 w 1617344"/>
                <a:gd name="connsiteY422" fmla="*/ 645795 h 1029652"/>
                <a:gd name="connsiteX423" fmla="*/ 630555 w 1617344"/>
                <a:gd name="connsiteY423" fmla="*/ 642938 h 1029652"/>
                <a:gd name="connsiteX424" fmla="*/ 630555 w 1617344"/>
                <a:gd name="connsiteY424" fmla="*/ 632460 h 1029652"/>
                <a:gd name="connsiteX425" fmla="*/ 630555 w 1617344"/>
                <a:gd name="connsiteY425" fmla="*/ 621983 h 1029652"/>
                <a:gd name="connsiteX426" fmla="*/ 639127 w 1617344"/>
                <a:gd name="connsiteY426" fmla="*/ 624840 h 1029652"/>
                <a:gd name="connsiteX427" fmla="*/ 641985 w 1617344"/>
                <a:gd name="connsiteY427" fmla="*/ 638175 h 1029652"/>
                <a:gd name="connsiteX428" fmla="*/ 655320 w 1617344"/>
                <a:gd name="connsiteY428" fmla="*/ 646748 h 1029652"/>
                <a:gd name="connsiteX429" fmla="*/ 650557 w 1617344"/>
                <a:gd name="connsiteY429" fmla="*/ 654368 h 1029652"/>
                <a:gd name="connsiteX430" fmla="*/ 649605 w 1617344"/>
                <a:gd name="connsiteY430" fmla="*/ 652463 h 1029652"/>
                <a:gd name="connsiteX431" fmla="*/ 647700 w 1617344"/>
                <a:gd name="connsiteY431" fmla="*/ 649605 h 1029652"/>
                <a:gd name="connsiteX432" fmla="*/ 646747 w 1617344"/>
                <a:gd name="connsiteY432" fmla="*/ 646748 h 1029652"/>
                <a:gd name="connsiteX433" fmla="*/ 646747 w 1617344"/>
                <a:gd name="connsiteY433" fmla="*/ 635318 h 1029652"/>
                <a:gd name="connsiteX434" fmla="*/ 646747 w 1617344"/>
                <a:gd name="connsiteY434" fmla="*/ 622935 h 1029652"/>
                <a:gd name="connsiteX435" fmla="*/ 650557 w 1617344"/>
                <a:gd name="connsiteY435" fmla="*/ 620078 h 1029652"/>
                <a:gd name="connsiteX436" fmla="*/ 654367 w 1617344"/>
                <a:gd name="connsiteY436" fmla="*/ 623888 h 1029652"/>
                <a:gd name="connsiteX437" fmla="*/ 656272 w 1617344"/>
                <a:gd name="connsiteY437" fmla="*/ 627698 h 1029652"/>
                <a:gd name="connsiteX438" fmla="*/ 657225 w 1617344"/>
                <a:gd name="connsiteY438" fmla="*/ 636270 h 1029652"/>
                <a:gd name="connsiteX439" fmla="*/ 655320 w 1617344"/>
                <a:gd name="connsiteY439" fmla="*/ 646748 h 1029652"/>
                <a:gd name="connsiteX440" fmla="*/ 670560 w 1617344"/>
                <a:gd name="connsiteY440" fmla="*/ 650558 h 1029652"/>
                <a:gd name="connsiteX441" fmla="*/ 669607 w 1617344"/>
                <a:gd name="connsiteY441" fmla="*/ 651510 h 1029652"/>
                <a:gd name="connsiteX442" fmla="*/ 665797 w 1617344"/>
                <a:gd name="connsiteY442" fmla="*/ 653415 h 1029652"/>
                <a:gd name="connsiteX443" fmla="*/ 661988 w 1617344"/>
                <a:gd name="connsiteY443" fmla="*/ 649605 h 1029652"/>
                <a:gd name="connsiteX444" fmla="*/ 661988 w 1617344"/>
                <a:gd name="connsiteY444" fmla="*/ 635318 h 1029652"/>
                <a:gd name="connsiteX445" fmla="*/ 661988 w 1617344"/>
                <a:gd name="connsiteY445" fmla="*/ 619125 h 1029652"/>
                <a:gd name="connsiteX446" fmla="*/ 661988 w 1617344"/>
                <a:gd name="connsiteY446" fmla="*/ 619125 h 1029652"/>
                <a:gd name="connsiteX447" fmla="*/ 661988 w 1617344"/>
                <a:gd name="connsiteY447" fmla="*/ 619125 h 1029652"/>
                <a:gd name="connsiteX448" fmla="*/ 667702 w 1617344"/>
                <a:gd name="connsiteY448" fmla="*/ 621983 h 1029652"/>
                <a:gd name="connsiteX449" fmla="*/ 670560 w 1617344"/>
                <a:gd name="connsiteY449" fmla="*/ 623888 h 1029652"/>
                <a:gd name="connsiteX450" fmla="*/ 670560 w 1617344"/>
                <a:gd name="connsiteY450" fmla="*/ 642938 h 1029652"/>
                <a:gd name="connsiteX451" fmla="*/ 670560 w 1617344"/>
                <a:gd name="connsiteY451" fmla="*/ 650558 h 1029652"/>
                <a:gd name="connsiteX452" fmla="*/ 677227 w 1617344"/>
                <a:gd name="connsiteY452" fmla="*/ 653415 h 1029652"/>
                <a:gd name="connsiteX453" fmla="*/ 676275 w 1617344"/>
                <a:gd name="connsiteY453" fmla="*/ 626745 h 1029652"/>
                <a:gd name="connsiteX454" fmla="*/ 678180 w 1617344"/>
                <a:gd name="connsiteY454" fmla="*/ 623888 h 1029652"/>
                <a:gd name="connsiteX455" fmla="*/ 684847 w 1617344"/>
                <a:gd name="connsiteY455" fmla="*/ 622935 h 1029652"/>
                <a:gd name="connsiteX456" fmla="*/ 677227 w 1617344"/>
                <a:gd name="connsiteY456" fmla="*/ 653415 h 1029652"/>
                <a:gd name="connsiteX457" fmla="*/ 701040 w 1617344"/>
                <a:gd name="connsiteY457" fmla="*/ 648653 h 1029652"/>
                <a:gd name="connsiteX458" fmla="*/ 696277 w 1617344"/>
                <a:gd name="connsiteY458" fmla="*/ 654368 h 1029652"/>
                <a:gd name="connsiteX459" fmla="*/ 696277 w 1617344"/>
                <a:gd name="connsiteY459" fmla="*/ 654368 h 1029652"/>
                <a:gd name="connsiteX460" fmla="*/ 696277 w 1617344"/>
                <a:gd name="connsiteY460" fmla="*/ 654368 h 1029652"/>
                <a:gd name="connsiteX461" fmla="*/ 695325 w 1617344"/>
                <a:gd name="connsiteY461" fmla="*/ 652463 h 1029652"/>
                <a:gd name="connsiteX462" fmla="*/ 692467 w 1617344"/>
                <a:gd name="connsiteY462" fmla="*/ 647700 h 1029652"/>
                <a:gd name="connsiteX463" fmla="*/ 692467 w 1617344"/>
                <a:gd name="connsiteY463" fmla="*/ 627698 h 1029652"/>
                <a:gd name="connsiteX464" fmla="*/ 698182 w 1617344"/>
                <a:gd name="connsiteY464" fmla="*/ 620078 h 1029652"/>
                <a:gd name="connsiteX465" fmla="*/ 698182 w 1617344"/>
                <a:gd name="connsiteY465" fmla="*/ 620078 h 1029652"/>
                <a:gd name="connsiteX466" fmla="*/ 698182 w 1617344"/>
                <a:gd name="connsiteY466" fmla="*/ 620078 h 1029652"/>
                <a:gd name="connsiteX467" fmla="*/ 700088 w 1617344"/>
                <a:gd name="connsiteY467" fmla="*/ 621983 h 1029652"/>
                <a:gd name="connsiteX468" fmla="*/ 701992 w 1617344"/>
                <a:gd name="connsiteY468" fmla="*/ 623888 h 1029652"/>
                <a:gd name="connsiteX469" fmla="*/ 701040 w 1617344"/>
                <a:gd name="connsiteY469" fmla="*/ 648653 h 1029652"/>
                <a:gd name="connsiteX470" fmla="*/ 716280 w 1617344"/>
                <a:gd name="connsiteY470" fmla="*/ 653415 h 1029652"/>
                <a:gd name="connsiteX471" fmla="*/ 711517 w 1617344"/>
                <a:gd name="connsiteY471" fmla="*/ 654368 h 1029652"/>
                <a:gd name="connsiteX472" fmla="*/ 708660 w 1617344"/>
                <a:gd name="connsiteY472" fmla="*/ 653415 h 1029652"/>
                <a:gd name="connsiteX473" fmla="*/ 707707 w 1617344"/>
                <a:gd name="connsiteY473" fmla="*/ 650558 h 1029652"/>
                <a:gd name="connsiteX474" fmla="*/ 707707 w 1617344"/>
                <a:gd name="connsiteY474" fmla="*/ 645795 h 1029652"/>
                <a:gd name="connsiteX475" fmla="*/ 707707 w 1617344"/>
                <a:gd name="connsiteY475" fmla="*/ 638175 h 1029652"/>
                <a:gd name="connsiteX476" fmla="*/ 707707 w 1617344"/>
                <a:gd name="connsiteY476" fmla="*/ 632460 h 1029652"/>
                <a:gd name="connsiteX477" fmla="*/ 707707 w 1617344"/>
                <a:gd name="connsiteY477" fmla="*/ 628650 h 1029652"/>
                <a:gd name="connsiteX478" fmla="*/ 708660 w 1617344"/>
                <a:gd name="connsiteY478" fmla="*/ 625793 h 1029652"/>
                <a:gd name="connsiteX479" fmla="*/ 710565 w 1617344"/>
                <a:gd name="connsiteY479" fmla="*/ 623888 h 1029652"/>
                <a:gd name="connsiteX480" fmla="*/ 712470 w 1617344"/>
                <a:gd name="connsiteY480" fmla="*/ 622935 h 1029652"/>
                <a:gd name="connsiteX481" fmla="*/ 713422 w 1617344"/>
                <a:gd name="connsiteY481" fmla="*/ 622935 h 1029652"/>
                <a:gd name="connsiteX482" fmla="*/ 717232 w 1617344"/>
                <a:gd name="connsiteY482" fmla="*/ 622935 h 1029652"/>
                <a:gd name="connsiteX483" fmla="*/ 716280 w 1617344"/>
                <a:gd name="connsiteY483" fmla="*/ 653415 h 1029652"/>
                <a:gd name="connsiteX484" fmla="*/ 915352 w 1617344"/>
                <a:gd name="connsiteY484" fmla="*/ 1018223 h 1029652"/>
                <a:gd name="connsiteX485" fmla="*/ 915352 w 1617344"/>
                <a:gd name="connsiteY485" fmla="*/ 1018223 h 1029652"/>
                <a:gd name="connsiteX486" fmla="*/ 915352 w 1617344"/>
                <a:gd name="connsiteY486" fmla="*/ 598170 h 1029652"/>
                <a:gd name="connsiteX487" fmla="*/ 915352 w 1617344"/>
                <a:gd name="connsiteY487" fmla="*/ 598170 h 1029652"/>
                <a:gd name="connsiteX488" fmla="*/ 915352 w 1617344"/>
                <a:gd name="connsiteY488" fmla="*/ 1018223 h 1029652"/>
                <a:gd name="connsiteX489" fmla="*/ 936307 w 1617344"/>
                <a:gd name="connsiteY489" fmla="*/ 751523 h 1029652"/>
                <a:gd name="connsiteX490" fmla="*/ 935355 w 1617344"/>
                <a:gd name="connsiteY490" fmla="*/ 751523 h 1029652"/>
                <a:gd name="connsiteX491" fmla="*/ 935355 w 1617344"/>
                <a:gd name="connsiteY491" fmla="*/ 615315 h 1029652"/>
                <a:gd name="connsiteX492" fmla="*/ 936307 w 1617344"/>
                <a:gd name="connsiteY492" fmla="*/ 615315 h 1029652"/>
                <a:gd name="connsiteX493" fmla="*/ 936307 w 1617344"/>
                <a:gd name="connsiteY493" fmla="*/ 751523 h 1029652"/>
                <a:gd name="connsiteX494" fmla="*/ 992505 w 1617344"/>
                <a:gd name="connsiteY494" fmla="*/ 826770 h 1029652"/>
                <a:gd name="connsiteX495" fmla="*/ 998220 w 1617344"/>
                <a:gd name="connsiteY495" fmla="*/ 826770 h 1029652"/>
                <a:gd name="connsiteX496" fmla="*/ 1004888 w 1617344"/>
                <a:gd name="connsiteY496" fmla="*/ 826770 h 1029652"/>
                <a:gd name="connsiteX497" fmla="*/ 1005840 w 1617344"/>
                <a:gd name="connsiteY497" fmla="*/ 837248 h 1029652"/>
                <a:gd name="connsiteX498" fmla="*/ 992505 w 1617344"/>
                <a:gd name="connsiteY498" fmla="*/ 838200 h 1029652"/>
                <a:gd name="connsiteX499" fmla="*/ 992505 w 1617344"/>
                <a:gd name="connsiteY499" fmla="*/ 838200 h 1029652"/>
                <a:gd name="connsiteX500" fmla="*/ 992505 w 1617344"/>
                <a:gd name="connsiteY500" fmla="*/ 838200 h 1029652"/>
                <a:gd name="connsiteX501" fmla="*/ 992505 w 1617344"/>
                <a:gd name="connsiteY501" fmla="*/ 826770 h 1029652"/>
                <a:gd name="connsiteX502" fmla="*/ 990600 w 1617344"/>
                <a:gd name="connsiteY502" fmla="*/ 862965 h 1029652"/>
                <a:gd name="connsiteX503" fmla="*/ 1004888 w 1617344"/>
                <a:gd name="connsiteY503" fmla="*/ 862965 h 1029652"/>
                <a:gd name="connsiteX504" fmla="*/ 1004888 w 1617344"/>
                <a:gd name="connsiteY504" fmla="*/ 862965 h 1029652"/>
                <a:gd name="connsiteX505" fmla="*/ 1004888 w 1617344"/>
                <a:gd name="connsiteY505" fmla="*/ 865823 h 1029652"/>
                <a:gd name="connsiteX506" fmla="*/ 1003935 w 1617344"/>
                <a:gd name="connsiteY506" fmla="*/ 870585 h 1029652"/>
                <a:gd name="connsiteX507" fmla="*/ 1002982 w 1617344"/>
                <a:gd name="connsiteY507" fmla="*/ 871538 h 1029652"/>
                <a:gd name="connsiteX508" fmla="*/ 1001077 w 1617344"/>
                <a:gd name="connsiteY508" fmla="*/ 872490 h 1029652"/>
                <a:gd name="connsiteX509" fmla="*/ 998220 w 1617344"/>
                <a:gd name="connsiteY509" fmla="*/ 872490 h 1029652"/>
                <a:gd name="connsiteX510" fmla="*/ 995363 w 1617344"/>
                <a:gd name="connsiteY510" fmla="*/ 872490 h 1029652"/>
                <a:gd name="connsiteX511" fmla="*/ 993457 w 1617344"/>
                <a:gd name="connsiteY511" fmla="*/ 871538 h 1029652"/>
                <a:gd name="connsiteX512" fmla="*/ 991552 w 1617344"/>
                <a:gd name="connsiteY512" fmla="*/ 868680 h 1029652"/>
                <a:gd name="connsiteX513" fmla="*/ 990600 w 1617344"/>
                <a:gd name="connsiteY513" fmla="*/ 865823 h 1029652"/>
                <a:gd name="connsiteX514" fmla="*/ 990600 w 1617344"/>
                <a:gd name="connsiteY514" fmla="*/ 862965 h 1029652"/>
                <a:gd name="connsiteX515" fmla="*/ 990600 w 1617344"/>
                <a:gd name="connsiteY515" fmla="*/ 862965 h 1029652"/>
                <a:gd name="connsiteX516" fmla="*/ 977265 w 1617344"/>
                <a:gd name="connsiteY516" fmla="*/ 825818 h 1029652"/>
                <a:gd name="connsiteX517" fmla="*/ 977265 w 1617344"/>
                <a:gd name="connsiteY517" fmla="*/ 836295 h 1029652"/>
                <a:gd name="connsiteX518" fmla="*/ 964882 w 1617344"/>
                <a:gd name="connsiteY518" fmla="*/ 837248 h 1029652"/>
                <a:gd name="connsiteX519" fmla="*/ 963930 w 1617344"/>
                <a:gd name="connsiteY519" fmla="*/ 826770 h 1029652"/>
                <a:gd name="connsiteX520" fmla="*/ 977265 w 1617344"/>
                <a:gd name="connsiteY520" fmla="*/ 825818 h 1029652"/>
                <a:gd name="connsiteX521" fmla="*/ 962025 w 1617344"/>
                <a:gd name="connsiteY521" fmla="*/ 751523 h 1029652"/>
                <a:gd name="connsiteX522" fmla="*/ 961072 w 1617344"/>
                <a:gd name="connsiteY522" fmla="*/ 751523 h 1029652"/>
                <a:gd name="connsiteX523" fmla="*/ 961072 w 1617344"/>
                <a:gd name="connsiteY523" fmla="*/ 751523 h 1029652"/>
                <a:gd name="connsiteX524" fmla="*/ 961072 w 1617344"/>
                <a:gd name="connsiteY524" fmla="*/ 751523 h 1029652"/>
                <a:gd name="connsiteX525" fmla="*/ 961072 w 1617344"/>
                <a:gd name="connsiteY525" fmla="*/ 614363 h 1029652"/>
                <a:gd name="connsiteX526" fmla="*/ 962025 w 1617344"/>
                <a:gd name="connsiteY526" fmla="*/ 614363 h 1029652"/>
                <a:gd name="connsiteX527" fmla="*/ 962025 w 1617344"/>
                <a:gd name="connsiteY527" fmla="*/ 614363 h 1029652"/>
                <a:gd name="connsiteX528" fmla="*/ 962025 w 1617344"/>
                <a:gd name="connsiteY528" fmla="*/ 614363 h 1029652"/>
                <a:gd name="connsiteX529" fmla="*/ 962025 w 1617344"/>
                <a:gd name="connsiteY529" fmla="*/ 751523 h 1029652"/>
                <a:gd name="connsiteX530" fmla="*/ 964882 w 1617344"/>
                <a:gd name="connsiteY530" fmla="*/ 863918 h 1029652"/>
                <a:gd name="connsiteX531" fmla="*/ 976313 w 1617344"/>
                <a:gd name="connsiteY531" fmla="*/ 863918 h 1029652"/>
                <a:gd name="connsiteX532" fmla="*/ 978217 w 1617344"/>
                <a:gd name="connsiteY532" fmla="*/ 867728 h 1029652"/>
                <a:gd name="connsiteX533" fmla="*/ 976313 w 1617344"/>
                <a:gd name="connsiteY533" fmla="*/ 869633 h 1029652"/>
                <a:gd name="connsiteX534" fmla="*/ 969645 w 1617344"/>
                <a:gd name="connsiteY534" fmla="*/ 873443 h 1029652"/>
                <a:gd name="connsiteX535" fmla="*/ 969645 w 1617344"/>
                <a:gd name="connsiteY535" fmla="*/ 873443 h 1029652"/>
                <a:gd name="connsiteX536" fmla="*/ 969645 w 1617344"/>
                <a:gd name="connsiteY536" fmla="*/ 873443 h 1029652"/>
                <a:gd name="connsiteX537" fmla="*/ 967740 w 1617344"/>
                <a:gd name="connsiteY537" fmla="*/ 872490 h 1029652"/>
                <a:gd name="connsiteX538" fmla="*/ 965835 w 1617344"/>
                <a:gd name="connsiteY538" fmla="*/ 870585 h 1029652"/>
                <a:gd name="connsiteX539" fmla="*/ 962025 w 1617344"/>
                <a:gd name="connsiteY539" fmla="*/ 866775 h 1029652"/>
                <a:gd name="connsiteX540" fmla="*/ 964882 w 1617344"/>
                <a:gd name="connsiteY540" fmla="*/ 863918 h 1029652"/>
                <a:gd name="connsiteX541" fmla="*/ 977265 w 1617344"/>
                <a:gd name="connsiteY541" fmla="*/ 1012508 h 1029652"/>
                <a:gd name="connsiteX542" fmla="*/ 964882 w 1617344"/>
                <a:gd name="connsiteY542" fmla="*/ 1013460 h 1029652"/>
                <a:gd name="connsiteX543" fmla="*/ 963930 w 1617344"/>
                <a:gd name="connsiteY543" fmla="*/ 1002030 h 1029652"/>
                <a:gd name="connsiteX544" fmla="*/ 963930 w 1617344"/>
                <a:gd name="connsiteY544" fmla="*/ 1002030 h 1029652"/>
                <a:gd name="connsiteX545" fmla="*/ 977265 w 1617344"/>
                <a:gd name="connsiteY545" fmla="*/ 1002030 h 1029652"/>
                <a:gd name="connsiteX546" fmla="*/ 977265 w 1617344"/>
                <a:gd name="connsiteY546" fmla="*/ 1012508 h 1029652"/>
                <a:gd name="connsiteX547" fmla="*/ 974407 w 1617344"/>
                <a:gd name="connsiteY547" fmla="*/ 941070 h 1029652"/>
                <a:gd name="connsiteX548" fmla="*/ 964882 w 1617344"/>
                <a:gd name="connsiteY548" fmla="*/ 941070 h 1029652"/>
                <a:gd name="connsiteX549" fmla="*/ 966788 w 1617344"/>
                <a:gd name="connsiteY549" fmla="*/ 931545 h 1029652"/>
                <a:gd name="connsiteX550" fmla="*/ 970597 w 1617344"/>
                <a:gd name="connsiteY550" fmla="*/ 931545 h 1029652"/>
                <a:gd name="connsiteX551" fmla="*/ 972502 w 1617344"/>
                <a:gd name="connsiteY551" fmla="*/ 931545 h 1029652"/>
                <a:gd name="connsiteX552" fmla="*/ 974407 w 1617344"/>
                <a:gd name="connsiteY552" fmla="*/ 931545 h 1029652"/>
                <a:gd name="connsiteX553" fmla="*/ 974407 w 1617344"/>
                <a:gd name="connsiteY553" fmla="*/ 931545 h 1029652"/>
                <a:gd name="connsiteX554" fmla="*/ 974407 w 1617344"/>
                <a:gd name="connsiteY554" fmla="*/ 931545 h 1029652"/>
                <a:gd name="connsiteX555" fmla="*/ 974407 w 1617344"/>
                <a:gd name="connsiteY555" fmla="*/ 941070 h 1029652"/>
                <a:gd name="connsiteX556" fmla="*/ 976313 w 1617344"/>
                <a:gd name="connsiteY556" fmla="*/ 966788 h 1029652"/>
                <a:gd name="connsiteX557" fmla="*/ 976313 w 1617344"/>
                <a:gd name="connsiteY557" fmla="*/ 977265 h 1029652"/>
                <a:gd name="connsiteX558" fmla="*/ 963930 w 1617344"/>
                <a:gd name="connsiteY558" fmla="*/ 977265 h 1029652"/>
                <a:gd name="connsiteX559" fmla="*/ 963930 w 1617344"/>
                <a:gd name="connsiteY559" fmla="*/ 966788 h 1029652"/>
                <a:gd name="connsiteX560" fmla="*/ 976313 w 1617344"/>
                <a:gd name="connsiteY560" fmla="*/ 966788 h 1029652"/>
                <a:gd name="connsiteX561" fmla="*/ 974407 w 1617344"/>
                <a:gd name="connsiteY561" fmla="*/ 904875 h 1029652"/>
                <a:gd name="connsiteX562" fmla="*/ 969645 w 1617344"/>
                <a:gd name="connsiteY562" fmla="*/ 906780 h 1029652"/>
                <a:gd name="connsiteX563" fmla="*/ 963930 w 1617344"/>
                <a:gd name="connsiteY563" fmla="*/ 901065 h 1029652"/>
                <a:gd name="connsiteX564" fmla="*/ 975360 w 1617344"/>
                <a:gd name="connsiteY564" fmla="*/ 896303 h 1029652"/>
                <a:gd name="connsiteX565" fmla="*/ 975360 w 1617344"/>
                <a:gd name="connsiteY565" fmla="*/ 896303 h 1029652"/>
                <a:gd name="connsiteX566" fmla="*/ 975360 w 1617344"/>
                <a:gd name="connsiteY566" fmla="*/ 896303 h 1029652"/>
                <a:gd name="connsiteX567" fmla="*/ 977265 w 1617344"/>
                <a:gd name="connsiteY567" fmla="*/ 899160 h 1029652"/>
                <a:gd name="connsiteX568" fmla="*/ 979170 w 1617344"/>
                <a:gd name="connsiteY568" fmla="*/ 902018 h 1029652"/>
                <a:gd name="connsiteX569" fmla="*/ 974407 w 1617344"/>
                <a:gd name="connsiteY569" fmla="*/ 904875 h 1029652"/>
                <a:gd name="connsiteX570" fmla="*/ 987742 w 1617344"/>
                <a:gd name="connsiteY570" fmla="*/ 749618 h 1029652"/>
                <a:gd name="connsiteX571" fmla="*/ 986790 w 1617344"/>
                <a:gd name="connsiteY571" fmla="*/ 749618 h 1029652"/>
                <a:gd name="connsiteX572" fmla="*/ 986790 w 1617344"/>
                <a:gd name="connsiteY572" fmla="*/ 617220 h 1029652"/>
                <a:gd name="connsiteX573" fmla="*/ 987742 w 1617344"/>
                <a:gd name="connsiteY573" fmla="*/ 617220 h 1029652"/>
                <a:gd name="connsiteX574" fmla="*/ 987742 w 1617344"/>
                <a:gd name="connsiteY574" fmla="*/ 749618 h 1029652"/>
                <a:gd name="connsiteX575" fmla="*/ 990600 w 1617344"/>
                <a:gd name="connsiteY575" fmla="*/ 897255 h 1029652"/>
                <a:gd name="connsiteX576" fmla="*/ 1004888 w 1617344"/>
                <a:gd name="connsiteY576" fmla="*/ 897255 h 1029652"/>
                <a:gd name="connsiteX577" fmla="*/ 1004888 w 1617344"/>
                <a:gd name="connsiteY577" fmla="*/ 897255 h 1029652"/>
                <a:gd name="connsiteX578" fmla="*/ 1004888 w 1617344"/>
                <a:gd name="connsiteY578" fmla="*/ 900113 h 1029652"/>
                <a:gd name="connsiteX579" fmla="*/ 1004888 w 1617344"/>
                <a:gd name="connsiteY579" fmla="*/ 902970 h 1029652"/>
                <a:gd name="connsiteX580" fmla="*/ 1003935 w 1617344"/>
                <a:gd name="connsiteY580" fmla="*/ 906780 h 1029652"/>
                <a:gd name="connsiteX581" fmla="*/ 1000125 w 1617344"/>
                <a:gd name="connsiteY581" fmla="*/ 907733 h 1029652"/>
                <a:gd name="connsiteX582" fmla="*/ 998220 w 1617344"/>
                <a:gd name="connsiteY582" fmla="*/ 907733 h 1029652"/>
                <a:gd name="connsiteX583" fmla="*/ 996315 w 1617344"/>
                <a:gd name="connsiteY583" fmla="*/ 906780 h 1029652"/>
                <a:gd name="connsiteX584" fmla="*/ 993457 w 1617344"/>
                <a:gd name="connsiteY584" fmla="*/ 901065 h 1029652"/>
                <a:gd name="connsiteX585" fmla="*/ 990600 w 1617344"/>
                <a:gd name="connsiteY585" fmla="*/ 897255 h 1029652"/>
                <a:gd name="connsiteX586" fmla="*/ 990600 w 1617344"/>
                <a:gd name="connsiteY586" fmla="*/ 897255 h 1029652"/>
                <a:gd name="connsiteX587" fmla="*/ 991552 w 1617344"/>
                <a:gd name="connsiteY587" fmla="*/ 966788 h 1029652"/>
                <a:gd name="connsiteX588" fmla="*/ 1003935 w 1617344"/>
                <a:gd name="connsiteY588" fmla="*/ 966788 h 1029652"/>
                <a:gd name="connsiteX589" fmla="*/ 1003935 w 1617344"/>
                <a:gd name="connsiteY589" fmla="*/ 966788 h 1029652"/>
                <a:gd name="connsiteX590" fmla="*/ 1003935 w 1617344"/>
                <a:gd name="connsiteY590" fmla="*/ 971550 h 1029652"/>
                <a:gd name="connsiteX591" fmla="*/ 1003935 w 1617344"/>
                <a:gd name="connsiteY591" fmla="*/ 977265 h 1029652"/>
                <a:gd name="connsiteX592" fmla="*/ 1003935 w 1617344"/>
                <a:gd name="connsiteY592" fmla="*/ 977265 h 1029652"/>
                <a:gd name="connsiteX593" fmla="*/ 991552 w 1617344"/>
                <a:gd name="connsiteY593" fmla="*/ 977265 h 1029652"/>
                <a:gd name="connsiteX594" fmla="*/ 991552 w 1617344"/>
                <a:gd name="connsiteY594" fmla="*/ 977265 h 1029652"/>
                <a:gd name="connsiteX595" fmla="*/ 991552 w 1617344"/>
                <a:gd name="connsiteY595" fmla="*/ 971550 h 1029652"/>
                <a:gd name="connsiteX596" fmla="*/ 991552 w 1617344"/>
                <a:gd name="connsiteY596" fmla="*/ 966788 h 1029652"/>
                <a:gd name="connsiteX597" fmla="*/ 992505 w 1617344"/>
                <a:gd name="connsiteY597" fmla="*/ 1011555 h 1029652"/>
                <a:gd name="connsiteX598" fmla="*/ 992505 w 1617344"/>
                <a:gd name="connsiteY598" fmla="*/ 1011555 h 1029652"/>
                <a:gd name="connsiteX599" fmla="*/ 992505 w 1617344"/>
                <a:gd name="connsiteY599" fmla="*/ 1001078 h 1029652"/>
                <a:gd name="connsiteX600" fmla="*/ 992505 w 1617344"/>
                <a:gd name="connsiteY600" fmla="*/ 1001078 h 1029652"/>
                <a:gd name="connsiteX601" fmla="*/ 1004888 w 1617344"/>
                <a:gd name="connsiteY601" fmla="*/ 1001078 h 1029652"/>
                <a:gd name="connsiteX602" fmla="*/ 1004888 w 1617344"/>
                <a:gd name="connsiteY602" fmla="*/ 1001078 h 1029652"/>
                <a:gd name="connsiteX603" fmla="*/ 1004888 w 1617344"/>
                <a:gd name="connsiteY603" fmla="*/ 1005840 h 1029652"/>
                <a:gd name="connsiteX604" fmla="*/ 1005840 w 1617344"/>
                <a:gd name="connsiteY604" fmla="*/ 1011555 h 1029652"/>
                <a:gd name="connsiteX605" fmla="*/ 992505 w 1617344"/>
                <a:gd name="connsiteY605" fmla="*/ 1011555 h 1029652"/>
                <a:gd name="connsiteX606" fmla="*/ 1004888 w 1617344"/>
                <a:gd name="connsiteY606" fmla="*/ 934403 h 1029652"/>
                <a:gd name="connsiteX607" fmla="*/ 1003935 w 1617344"/>
                <a:gd name="connsiteY607" fmla="*/ 939165 h 1029652"/>
                <a:gd name="connsiteX608" fmla="*/ 1002982 w 1617344"/>
                <a:gd name="connsiteY608" fmla="*/ 941070 h 1029652"/>
                <a:gd name="connsiteX609" fmla="*/ 999172 w 1617344"/>
                <a:gd name="connsiteY609" fmla="*/ 942023 h 1029652"/>
                <a:gd name="connsiteX610" fmla="*/ 996315 w 1617344"/>
                <a:gd name="connsiteY610" fmla="*/ 942023 h 1029652"/>
                <a:gd name="connsiteX611" fmla="*/ 994410 w 1617344"/>
                <a:gd name="connsiteY611" fmla="*/ 941070 h 1029652"/>
                <a:gd name="connsiteX612" fmla="*/ 992505 w 1617344"/>
                <a:gd name="connsiteY612" fmla="*/ 937260 h 1029652"/>
                <a:gd name="connsiteX613" fmla="*/ 990600 w 1617344"/>
                <a:gd name="connsiteY613" fmla="*/ 931545 h 1029652"/>
                <a:gd name="connsiteX614" fmla="*/ 990600 w 1617344"/>
                <a:gd name="connsiteY614" fmla="*/ 931545 h 1029652"/>
                <a:gd name="connsiteX615" fmla="*/ 1004888 w 1617344"/>
                <a:gd name="connsiteY615" fmla="*/ 931545 h 1029652"/>
                <a:gd name="connsiteX616" fmla="*/ 1004888 w 1617344"/>
                <a:gd name="connsiteY616" fmla="*/ 931545 h 1029652"/>
                <a:gd name="connsiteX617" fmla="*/ 1004888 w 1617344"/>
                <a:gd name="connsiteY617" fmla="*/ 934403 h 1029652"/>
                <a:gd name="connsiteX618" fmla="*/ 1013460 w 1617344"/>
                <a:gd name="connsiteY618" fmla="*/ 748665 h 1029652"/>
                <a:gd name="connsiteX619" fmla="*/ 1013460 w 1617344"/>
                <a:gd name="connsiteY619" fmla="*/ 748665 h 1029652"/>
                <a:gd name="connsiteX620" fmla="*/ 1012507 w 1617344"/>
                <a:gd name="connsiteY620" fmla="*/ 614363 h 1029652"/>
                <a:gd name="connsiteX621" fmla="*/ 1013460 w 1617344"/>
                <a:gd name="connsiteY621" fmla="*/ 614363 h 1029652"/>
                <a:gd name="connsiteX622" fmla="*/ 1013460 w 1617344"/>
                <a:gd name="connsiteY622" fmla="*/ 748665 h 1029652"/>
                <a:gd name="connsiteX623" fmla="*/ 1031557 w 1617344"/>
                <a:gd name="connsiteY623" fmla="*/ 871538 h 1029652"/>
                <a:gd name="connsiteX624" fmla="*/ 1019175 w 1617344"/>
                <a:gd name="connsiteY624" fmla="*/ 871538 h 1029652"/>
                <a:gd name="connsiteX625" fmla="*/ 1019175 w 1617344"/>
                <a:gd name="connsiteY625" fmla="*/ 871538 h 1029652"/>
                <a:gd name="connsiteX626" fmla="*/ 1018222 w 1617344"/>
                <a:gd name="connsiteY626" fmla="*/ 863918 h 1029652"/>
                <a:gd name="connsiteX627" fmla="*/ 1023938 w 1617344"/>
                <a:gd name="connsiteY627" fmla="*/ 862013 h 1029652"/>
                <a:gd name="connsiteX628" fmla="*/ 1027747 w 1617344"/>
                <a:gd name="connsiteY628" fmla="*/ 862965 h 1029652"/>
                <a:gd name="connsiteX629" fmla="*/ 1031557 w 1617344"/>
                <a:gd name="connsiteY629" fmla="*/ 871538 h 1029652"/>
                <a:gd name="connsiteX630" fmla="*/ 1031557 w 1617344"/>
                <a:gd name="connsiteY630" fmla="*/ 871538 h 1029652"/>
                <a:gd name="connsiteX631" fmla="*/ 1032510 w 1617344"/>
                <a:gd name="connsiteY631" fmla="*/ 897255 h 1029652"/>
                <a:gd name="connsiteX632" fmla="*/ 1033463 w 1617344"/>
                <a:gd name="connsiteY632" fmla="*/ 902018 h 1029652"/>
                <a:gd name="connsiteX633" fmla="*/ 1031557 w 1617344"/>
                <a:gd name="connsiteY633" fmla="*/ 906780 h 1029652"/>
                <a:gd name="connsiteX634" fmla="*/ 1029652 w 1617344"/>
                <a:gd name="connsiteY634" fmla="*/ 907733 h 1029652"/>
                <a:gd name="connsiteX635" fmla="*/ 1027747 w 1617344"/>
                <a:gd name="connsiteY635" fmla="*/ 907733 h 1029652"/>
                <a:gd name="connsiteX636" fmla="*/ 1022985 w 1617344"/>
                <a:gd name="connsiteY636" fmla="*/ 907733 h 1029652"/>
                <a:gd name="connsiteX637" fmla="*/ 1021080 w 1617344"/>
                <a:gd name="connsiteY637" fmla="*/ 907733 h 1029652"/>
                <a:gd name="connsiteX638" fmla="*/ 1021080 w 1617344"/>
                <a:gd name="connsiteY638" fmla="*/ 907733 h 1029652"/>
                <a:gd name="connsiteX639" fmla="*/ 1021080 w 1617344"/>
                <a:gd name="connsiteY639" fmla="*/ 907733 h 1029652"/>
                <a:gd name="connsiteX640" fmla="*/ 1020127 w 1617344"/>
                <a:gd name="connsiteY640" fmla="*/ 901065 h 1029652"/>
                <a:gd name="connsiteX641" fmla="*/ 1022985 w 1617344"/>
                <a:gd name="connsiteY641" fmla="*/ 898208 h 1029652"/>
                <a:gd name="connsiteX642" fmla="*/ 1024890 w 1617344"/>
                <a:gd name="connsiteY642" fmla="*/ 898208 h 1029652"/>
                <a:gd name="connsiteX643" fmla="*/ 1027747 w 1617344"/>
                <a:gd name="connsiteY643" fmla="*/ 898208 h 1029652"/>
                <a:gd name="connsiteX644" fmla="*/ 1032510 w 1617344"/>
                <a:gd name="connsiteY644" fmla="*/ 897255 h 1029652"/>
                <a:gd name="connsiteX645" fmla="*/ 1032510 w 1617344"/>
                <a:gd name="connsiteY645" fmla="*/ 1012508 h 1029652"/>
                <a:gd name="connsiteX646" fmla="*/ 1032510 w 1617344"/>
                <a:gd name="connsiteY646" fmla="*/ 1012508 h 1029652"/>
                <a:gd name="connsiteX647" fmla="*/ 1019175 w 1617344"/>
                <a:gd name="connsiteY647" fmla="*/ 1012508 h 1029652"/>
                <a:gd name="connsiteX648" fmla="*/ 1019175 w 1617344"/>
                <a:gd name="connsiteY648" fmla="*/ 1012508 h 1029652"/>
                <a:gd name="connsiteX649" fmla="*/ 1019175 w 1617344"/>
                <a:gd name="connsiteY649" fmla="*/ 1002030 h 1029652"/>
                <a:gd name="connsiteX650" fmla="*/ 1019175 w 1617344"/>
                <a:gd name="connsiteY650" fmla="*/ 1002030 h 1029652"/>
                <a:gd name="connsiteX651" fmla="*/ 1032510 w 1617344"/>
                <a:gd name="connsiteY651" fmla="*/ 1002030 h 1029652"/>
                <a:gd name="connsiteX652" fmla="*/ 1032510 w 1617344"/>
                <a:gd name="connsiteY652" fmla="*/ 1002030 h 1029652"/>
                <a:gd name="connsiteX653" fmla="*/ 1032510 w 1617344"/>
                <a:gd name="connsiteY653" fmla="*/ 1012508 h 1029652"/>
                <a:gd name="connsiteX654" fmla="*/ 1020127 w 1617344"/>
                <a:gd name="connsiteY654" fmla="*/ 978218 h 1029652"/>
                <a:gd name="connsiteX655" fmla="*/ 1020127 w 1617344"/>
                <a:gd name="connsiteY655" fmla="*/ 966788 h 1029652"/>
                <a:gd name="connsiteX656" fmla="*/ 1020127 w 1617344"/>
                <a:gd name="connsiteY656" fmla="*/ 966788 h 1029652"/>
                <a:gd name="connsiteX657" fmla="*/ 1032510 w 1617344"/>
                <a:gd name="connsiteY657" fmla="*/ 966788 h 1029652"/>
                <a:gd name="connsiteX658" fmla="*/ 1032510 w 1617344"/>
                <a:gd name="connsiteY658" fmla="*/ 966788 h 1029652"/>
                <a:gd name="connsiteX659" fmla="*/ 1032510 w 1617344"/>
                <a:gd name="connsiteY659" fmla="*/ 978218 h 1029652"/>
                <a:gd name="connsiteX660" fmla="*/ 1032510 w 1617344"/>
                <a:gd name="connsiteY660" fmla="*/ 978218 h 1029652"/>
                <a:gd name="connsiteX661" fmla="*/ 1020127 w 1617344"/>
                <a:gd name="connsiteY661" fmla="*/ 978218 h 1029652"/>
                <a:gd name="connsiteX662" fmla="*/ 1020127 w 1617344"/>
                <a:gd name="connsiteY662" fmla="*/ 978218 h 1029652"/>
                <a:gd name="connsiteX663" fmla="*/ 1032510 w 1617344"/>
                <a:gd name="connsiteY663" fmla="*/ 941070 h 1029652"/>
                <a:gd name="connsiteX664" fmla="*/ 1020127 w 1617344"/>
                <a:gd name="connsiteY664" fmla="*/ 931545 h 1029652"/>
                <a:gd name="connsiteX665" fmla="*/ 1032510 w 1617344"/>
                <a:gd name="connsiteY665" fmla="*/ 941070 h 1029652"/>
                <a:gd name="connsiteX666" fmla="*/ 1033463 w 1617344"/>
                <a:gd name="connsiteY666" fmla="*/ 837248 h 1029652"/>
                <a:gd name="connsiteX667" fmla="*/ 1019175 w 1617344"/>
                <a:gd name="connsiteY667" fmla="*/ 837248 h 1029652"/>
                <a:gd name="connsiteX668" fmla="*/ 1019175 w 1617344"/>
                <a:gd name="connsiteY668" fmla="*/ 837248 h 1029652"/>
                <a:gd name="connsiteX669" fmla="*/ 1019175 w 1617344"/>
                <a:gd name="connsiteY669" fmla="*/ 826770 h 1029652"/>
                <a:gd name="connsiteX670" fmla="*/ 1024890 w 1617344"/>
                <a:gd name="connsiteY670" fmla="*/ 826770 h 1029652"/>
                <a:gd name="connsiteX671" fmla="*/ 1031557 w 1617344"/>
                <a:gd name="connsiteY671" fmla="*/ 826770 h 1029652"/>
                <a:gd name="connsiteX672" fmla="*/ 1032510 w 1617344"/>
                <a:gd name="connsiteY672" fmla="*/ 831533 h 1029652"/>
                <a:gd name="connsiteX673" fmla="*/ 1033463 w 1617344"/>
                <a:gd name="connsiteY673" fmla="*/ 837248 h 1029652"/>
                <a:gd name="connsiteX674" fmla="*/ 1033463 w 1617344"/>
                <a:gd name="connsiteY674" fmla="*/ 837248 h 1029652"/>
                <a:gd name="connsiteX675" fmla="*/ 1038225 w 1617344"/>
                <a:gd name="connsiteY675" fmla="*/ 749618 h 1029652"/>
                <a:gd name="connsiteX676" fmla="*/ 1038225 w 1617344"/>
                <a:gd name="connsiteY676" fmla="*/ 749618 h 1029652"/>
                <a:gd name="connsiteX677" fmla="*/ 1038225 w 1617344"/>
                <a:gd name="connsiteY677" fmla="*/ 749618 h 1029652"/>
                <a:gd name="connsiteX678" fmla="*/ 1038225 w 1617344"/>
                <a:gd name="connsiteY678" fmla="*/ 749618 h 1029652"/>
                <a:gd name="connsiteX679" fmla="*/ 1037272 w 1617344"/>
                <a:gd name="connsiteY679" fmla="*/ 615315 h 1029652"/>
                <a:gd name="connsiteX680" fmla="*/ 1037272 w 1617344"/>
                <a:gd name="connsiteY680" fmla="*/ 615315 h 1029652"/>
                <a:gd name="connsiteX681" fmla="*/ 1038225 w 1617344"/>
                <a:gd name="connsiteY681" fmla="*/ 615315 h 1029652"/>
                <a:gd name="connsiteX682" fmla="*/ 1038225 w 1617344"/>
                <a:gd name="connsiteY682" fmla="*/ 615315 h 1029652"/>
                <a:gd name="connsiteX683" fmla="*/ 1038225 w 1617344"/>
                <a:gd name="connsiteY683" fmla="*/ 749618 h 1029652"/>
                <a:gd name="connsiteX684" fmla="*/ 1106805 w 1617344"/>
                <a:gd name="connsiteY684" fmla="*/ 183833 h 1029652"/>
                <a:gd name="connsiteX685" fmla="*/ 1103948 w 1617344"/>
                <a:gd name="connsiteY685" fmla="*/ 186690 h 1029652"/>
                <a:gd name="connsiteX686" fmla="*/ 1102995 w 1617344"/>
                <a:gd name="connsiteY686" fmla="*/ 184785 h 1029652"/>
                <a:gd name="connsiteX687" fmla="*/ 1101090 w 1617344"/>
                <a:gd name="connsiteY687" fmla="*/ 180975 h 1029652"/>
                <a:gd name="connsiteX688" fmla="*/ 1101090 w 1617344"/>
                <a:gd name="connsiteY688" fmla="*/ 179070 h 1029652"/>
                <a:gd name="connsiteX689" fmla="*/ 1102995 w 1617344"/>
                <a:gd name="connsiteY689" fmla="*/ 173355 h 1029652"/>
                <a:gd name="connsiteX690" fmla="*/ 1103948 w 1617344"/>
                <a:gd name="connsiteY690" fmla="*/ 171450 h 1029652"/>
                <a:gd name="connsiteX691" fmla="*/ 1103948 w 1617344"/>
                <a:gd name="connsiteY691" fmla="*/ 171450 h 1029652"/>
                <a:gd name="connsiteX692" fmla="*/ 1103948 w 1617344"/>
                <a:gd name="connsiteY692" fmla="*/ 171450 h 1029652"/>
                <a:gd name="connsiteX693" fmla="*/ 1106805 w 1617344"/>
                <a:gd name="connsiteY693" fmla="*/ 175260 h 1029652"/>
                <a:gd name="connsiteX694" fmla="*/ 1110615 w 1617344"/>
                <a:gd name="connsiteY694" fmla="*/ 179070 h 1029652"/>
                <a:gd name="connsiteX695" fmla="*/ 1106805 w 1617344"/>
                <a:gd name="connsiteY695" fmla="*/ 183833 h 1029652"/>
                <a:gd name="connsiteX696" fmla="*/ 1122045 w 1617344"/>
                <a:gd name="connsiteY696" fmla="*/ 183833 h 1029652"/>
                <a:gd name="connsiteX697" fmla="*/ 1119188 w 1617344"/>
                <a:gd name="connsiteY697" fmla="*/ 186690 h 1029652"/>
                <a:gd name="connsiteX698" fmla="*/ 1119188 w 1617344"/>
                <a:gd name="connsiteY698" fmla="*/ 186690 h 1029652"/>
                <a:gd name="connsiteX699" fmla="*/ 1119188 w 1617344"/>
                <a:gd name="connsiteY699" fmla="*/ 186690 h 1029652"/>
                <a:gd name="connsiteX700" fmla="*/ 1113473 w 1617344"/>
                <a:gd name="connsiteY700" fmla="*/ 173355 h 1029652"/>
                <a:gd name="connsiteX701" fmla="*/ 1119188 w 1617344"/>
                <a:gd name="connsiteY701" fmla="*/ 171450 h 1029652"/>
                <a:gd name="connsiteX702" fmla="*/ 1121092 w 1617344"/>
                <a:gd name="connsiteY702" fmla="*/ 176213 h 1029652"/>
                <a:gd name="connsiteX703" fmla="*/ 1122998 w 1617344"/>
                <a:gd name="connsiteY703" fmla="*/ 180975 h 1029652"/>
                <a:gd name="connsiteX704" fmla="*/ 1122045 w 1617344"/>
                <a:gd name="connsiteY704" fmla="*/ 183833 h 1029652"/>
                <a:gd name="connsiteX705" fmla="*/ 1138238 w 1617344"/>
                <a:gd name="connsiteY705" fmla="*/ 186690 h 1029652"/>
                <a:gd name="connsiteX706" fmla="*/ 1136332 w 1617344"/>
                <a:gd name="connsiteY706" fmla="*/ 186690 h 1029652"/>
                <a:gd name="connsiteX707" fmla="*/ 1130617 w 1617344"/>
                <a:gd name="connsiteY707" fmla="*/ 185738 h 1029652"/>
                <a:gd name="connsiteX708" fmla="*/ 1136332 w 1617344"/>
                <a:gd name="connsiteY708" fmla="*/ 172403 h 1029652"/>
                <a:gd name="connsiteX709" fmla="*/ 1136332 w 1617344"/>
                <a:gd name="connsiteY709" fmla="*/ 172403 h 1029652"/>
                <a:gd name="connsiteX710" fmla="*/ 1136332 w 1617344"/>
                <a:gd name="connsiteY710" fmla="*/ 172403 h 1029652"/>
                <a:gd name="connsiteX711" fmla="*/ 1137285 w 1617344"/>
                <a:gd name="connsiteY711" fmla="*/ 174308 h 1029652"/>
                <a:gd name="connsiteX712" fmla="*/ 1140142 w 1617344"/>
                <a:gd name="connsiteY712" fmla="*/ 179070 h 1029652"/>
                <a:gd name="connsiteX713" fmla="*/ 1138238 w 1617344"/>
                <a:gd name="connsiteY713" fmla="*/ 186690 h 1029652"/>
                <a:gd name="connsiteX714" fmla="*/ 1155382 w 1617344"/>
                <a:gd name="connsiteY714" fmla="*/ 185738 h 1029652"/>
                <a:gd name="connsiteX715" fmla="*/ 1150620 w 1617344"/>
                <a:gd name="connsiteY715" fmla="*/ 186690 h 1029652"/>
                <a:gd name="connsiteX716" fmla="*/ 1147763 w 1617344"/>
                <a:gd name="connsiteY716" fmla="*/ 185738 h 1029652"/>
                <a:gd name="connsiteX717" fmla="*/ 1146810 w 1617344"/>
                <a:gd name="connsiteY717" fmla="*/ 182880 h 1029652"/>
                <a:gd name="connsiteX718" fmla="*/ 1146810 w 1617344"/>
                <a:gd name="connsiteY718" fmla="*/ 179070 h 1029652"/>
                <a:gd name="connsiteX719" fmla="*/ 1148715 w 1617344"/>
                <a:gd name="connsiteY719" fmla="*/ 175260 h 1029652"/>
                <a:gd name="connsiteX720" fmla="*/ 1151573 w 1617344"/>
                <a:gd name="connsiteY720" fmla="*/ 171450 h 1029652"/>
                <a:gd name="connsiteX721" fmla="*/ 1154430 w 1617344"/>
                <a:gd name="connsiteY721" fmla="*/ 173355 h 1029652"/>
                <a:gd name="connsiteX722" fmla="*/ 1155382 w 1617344"/>
                <a:gd name="connsiteY722" fmla="*/ 185738 h 1029652"/>
                <a:gd name="connsiteX723" fmla="*/ 1167765 w 1617344"/>
                <a:gd name="connsiteY723" fmla="*/ 186690 h 1029652"/>
                <a:gd name="connsiteX724" fmla="*/ 1163002 w 1617344"/>
                <a:gd name="connsiteY724" fmla="*/ 180023 h 1029652"/>
                <a:gd name="connsiteX725" fmla="*/ 1163002 w 1617344"/>
                <a:gd name="connsiteY725" fmla="*/ 178118 h 1029652"/>
                <a:gd name="connsiteX726" fmla="*/ 1166813 w 1617344"/>
                <a:gd name="connsiteY726" fmla="*/ 172403 h 1029652"/>
                <a:gd name="connsiteX727" fmla="*/ 1173480 w 1617344"/>
                <a:gd name="connsiteY727" fmla="*/ 179070 h 1029652"/>
                <a:gd name="connsiteX728" fmla="*/ 1167765 w 1617344"/>
                <a:gd name="connsiteY728" fmla="*/ 186690 h 1029652"/>
                <a:gd name="connsiteX729" fmla="*/ 1186815 w 1617344"/>
                <a:gd name="connsiteY729" fmla="*/ 180023 h 1029652"/>
                <a:gd name="connsiteX730" fmla="*/ 1183957 w 1617344"/>
                <a:gd name="connsiteY730" fmla="*/ 187643 h 1029652"/>
                <a:gd name="connsiteX731" fmla="*/ 1180148 w 1617344"/>
                <a:gd name="connsiteY731" fmla="*/ 186690 h 1029652"/>
                <a:gd name="connsiteX732" fmla="*/ 1180148 w 1617344"/>
                <a:gd name="connsiteY732" fmla="*/ 172403 h 1029652"/>
                <a:gd name="connsiteX733" fmla="*/ 1183005 w 1617344"/>
                <a:gd name="connsiteY733" fmla="*/ 170498 h 1029652"/>
                <a:gd name="connsiteX734" fmla="*/ 1183005 w 1617344"/>
                <a:gd name="connsiteY734" fmla="*/ 170498 h 1029652"/>
                <a:gd name="connsiteX735" fmla="*/ 1183005 w 1617344"/>
                <a:gd name="connsiteY735" fmla="*/ 170498 h 1029652"/>
                <a:gd name="connsiteX736" fmla="*/ 1183957 w 1617344"/>
                <a:gd name="connsiteY736" fmla="*/ 172403 h 1029652"/>
                <a:gd name="connsiteX737" fmla="*/ 1186815 w 1617344"/>
                <a:gd name="connsiteY737" fmla="*/ 175260 h 1029652"/>
                <a:gd name="connsiteX738" fmla="*/ 1186815 w 1617344"/>
                <a:gd name="connsiteY738" fmla="*/ 177165 h 1029652"/>
                <a:gd name="connsiteX739" fmla="*/ 1186815 w 1617344"/>
                <a:gd name="connsiteY739" fmla="*/ 180023 h 1029652"/>
                <a:gd name="connsiteX740" fmla="*/ 1226820 w 1617344"/>
                <a:gd name="connsiteY740" fmla="*/ 553403 h 1029652"/>
                <a:gd name="connsiteX741" fmla="*/ 1286827 w 1617344"/>
                <a:gd name="connsiteY741" fmla="*/ 553403 h 1029652"/>
                <a:gd name="connsiteX742" fmla="*/ 1276350 w 1617344"/>
                <a:gd name="connsiteY742" fmla="*/ 556260 h 1029652"/>
                <a:gd name="connsiteX743" fmla="*/ 1267777 w 1617344"/>
                <a:gd name="connsiteY743" fmla="*/ 557213 h 1029652"/>
                <a:gd name="connsiteX744" fmla="*/ 1258252 w 1617344"/>
                <a:gd name="connsiteY744" fmla="*/ 557213 h 1029652"/>
                <a:gd name="connsiteX745" fmla="*/ 1253490 w 1617344"/>
                <a:gd name="connsiteY745" fmla="*/ 557213 h 1029652"/>
                <a:gd name="connsiteX746" fmla="*/ 1248727 w 1617344"/>
                <a:gd name="connsiteY746" fmla="*/ 557213 h 1029652"/>
                <a:gd name="connsiteX747" fmla="*/ 1240155 w 1617344"/>
                <a:gd name="connsiteY747" fmla="*/ 556260 h 1029652"/>
                <a:gd name="connsiteX748" fmla="*/ 1236345 w 1617344"/>
                <a:gd name="connsiteY748" fmla="*/ 555308 h 1029652"/>
                <a:gd name="connsiteX749" fmla="*/ 1226820 w 1617344"/>
                <a:gd name="connsiteY749" fmla="*/ 553403 h 1029652"/>
                <a:gd name="connsiteX750" fmla="*/ 1226820 w 1617344"/>
                <a:gd name="connsiteY750" fmla="*/ 553403 h 1029652"/>
                <a:gd name="connsiteX751" fmla="*/ 1226820 w 1617344"/>
                <a:gd name="connsiteY751" fmla="*/ 818198 h 1029652"/>
                <a:gd name="connsiteX752" fmla="*/ 1226820 w 1617344"/>
                <a:gd name="connsiteY752" fmla="*/ 816293 h 1029652"/>
                <a:gd name="connsiteX753" fmla="*/ 1285875 w 1617344"/>
                <a:gd name="connsiteY753" fmla="*/ 816293 h 1029652"/>
                <a:gd name="connsiteX754" fmla="*/ 1285875 w 1617344"/>
                <a:gd name="connsiteY754" fmla="*/ 818198 h 1029652"/>
                <a:gd name="connsiteX755" fmla="*/ 1226820 w 1617344"/>
                <a:gd name="connsiteY755" fmla="*/ 818198 h 1029652"/>
                <a:gd name="connsiteX756" fmla="*/ 1284923 w 1617344"/>
                <a:gd name="connsiteY756" fmla="*/ 842963 h 1029652"/>
                <a:gd name="connsiteX757" fmla="*/ 1284923 w 1617344"/>
                <a:gd name="connsiteY757" fmla="*/ 844868 h 1029652"/>
                <a:gd name="connsiteX758" fmla="*/ 1226820 w 1617344"/>
                <a:gd name="connsiteY758" fmla="*/ 844868 h 1029652"/>
                <a:gd name="connsiteX759" fmla="*/ 1226820 w 1617344"/>
                <a:gd name="connsiteY759" fmla="*/ 844868 h 1029652"/>
                <a:gd name="connsiteX760" fmla="*/ 1226820 w 1617344"/>
                <a:gd name="connsiteY760" fmla="*/ 843915 h 1029652"/>
                <a:gd name="connsiteX761" fmla="*/ 1226820 w 1617344"/>
                <a:gd name="connsiteY761" fmla="*/ 842963 h 1029652"/>
                <a:gd name="connsiteX762" fmla="*/ 1226820 w 1617344"/>
                <a:gd name="connsiteY762" fmla="*/ 842963 h 1029652"/>
                <a:gd name="connsiteX763" fmla="*/ 1284923 w 1617344"/>
                <a:gd name="connsiteY763" fmla="*/ 842963 h 1029652"/>
                <a:gd name="connsiteX764" fmla="*/ 1284923 w 1617344"/>
                <a:gd name="connsiteY764" fmla="*/ 842963 h 1029652"/>
                <a:gd name="connsiteX765" fmla="*/ 1226820 w 1617344"/>
                <a:gd name="connsiteY765" fmla="*/ 791528 h 1029652"/>
                <a:gd name="connsiteX766" fmla="*/ 1226820 w 1617344"/>
                <a:gd name="connsiteY766" fmla="*/ 791528 h 1029652"/>
                <a:gd name="connsiteX767" fmla="*/ 1226820 w 1617344"/>
                <a:gd name="connsiteY767" fmla="*/ 788670 h 1029652"/>
                <a:gd name="connsiteX768" fmla="*/ 1285875 w 1617344"/>
                <a:gd name="connsiteY768" fmla="*/ 788670 h 1029652"/>
                <a:gd name="connsiteX769" fmla="*/ 1285875 w 1617344"/>
                <a:gd name="connsiteY769" fmla="*/ 791528 h 1029652"/>
                <a:gd name="connsiteX770" fmla="*/ 1226820 w 1617344"/>
                <a:gd name="connsiteY770" fmla="*/ 791528 h 1029652"/>
                <a:gd name="connsiteX771" fmla="*/ 1226820 w 1617344"/>
                <a:gd name="connsiteY771" fmla="*/ 764858 h 1029652"/>
                <a:gd name="connsiteX772" fmla="*/ 1226820 w 1617344"/>
                <a:gd name="connsiteY772" fmla="*/ 763905 h 1029652"/>
                <a:gd name="connsiteX773" fmla="*/ 1226820 w 1617344"/>
                <a:gd name="connsiteY773" fmla="*/ 762953 h 1029652"/>
                <a:gd name="connsiteX774" fmla="*/ 1226820 w 1617344"/>
                <a:gd name="connsiteY774" fmla="*/ 762953 h 1029652"/>
                <a:gd name="connsiteX775" fmla="*/ 1284923 w 1617344"/>
                <a:gd name="connsiteY775" fmla="*/ 762953 h 1029652"/>
                <a:gd name="connsiteX776" fmla="*/ 1284923 w 1617344"/>
                <a:gd name="connsiteY776" fmla="*/ 762953 h 1029652"/>
                <a:gd name="connsiteX777" fmla="*/ 1284923 w 1617344"/>
                <a:gd name="connsiteY777" fmla="*/ 763905 h 1029652"/>
                <a:gd name="connsiteX778" fmla="*/ 1284923 w 1617344"/>
                <a:gd name="connsiteY778" fmla="*/ 764858 h 1029652"/>
                <a:gd name="connsiteX779" fmla="*/ 1284923 w 1617344"/>
                <a:gd name="connsiteY779" fmla="*/ 764858 h 1029652"/>
                <a:gd name="connsiteX780" fmla="*/ 1226820 w 1617344"/>
                <a:gd name="connsiteY780" fmla="*/ 764858 h 1029652"/>
                <a:gd name="connsiteX781" fmla="*/ 1226820 w 1617344"/>
                <a:gd name="connsiteY781" fmla="*/ 764858 h 1029652"/>
                <a:gd name="connsiteX782" fmla="*/ 1226820 w 1617344"/>
                <a:gd name="connsiteY782" fmla="*/ 657225 h 1029652"/>
                <a:gd name="connsiteX783" fmla="*/ 1285875 w 1617344"/>
                <a:gd name="connsiteY783" fmla="*/ 657225 h 1029652"/>
                <a:gd name="connsiteX784" fmla="*/ 1285875 w 1617344"/>
                <a:gd name="connsiteY784" fmla="*/ 659130 h 1029652"/>
                <a:gd name="connsiteX785" fmla="*/ 1226820 w 1617344"/>
                <a:gd name="connsiteY785" fmla="*/ 659130 h 1029652"/>
                <a:gd name="connsiteX786" fmla="*/ 1226820 w 1617344"/>
                <a:gd name="connsiteY786" fmla="*/ 657225 h 1029652"/>
                <a:gd name="connsiteX787" fmla="*/ 1226820 w 1617344"/>
                <a:gd name="connsiteY787" fmla="*/ 657225 h 1029652"/>
                <a:gd name="connsiteX788" fmla="*/ 1226820 w 1617344"/>
                <a:gd name="connsiteY788" fmla="*/ 685800 h 1029652"/>
                <a:gd name="connsiteX789" fmla="*/ 1226820 w 1617344"/>
                <a:gd name="connsiteY789" fmla="*/ 685800 h 1029652"/>
                <a:gd name="connsiteX790" fmla="*/ 1226820 w 1617344"/>
                <a:gd name="connsiteY790" fmla="*/ 683895 h 1029652"/>
                <a:gd name="connsiteX791" fmla="*/ 1284923 w 1617344"/>
                <a:gd name="connsiteY791" fmla="*/ 683895 h 1029652"/>
                <a:gd name="connsiteX792" fmla="*/ 1284923 w 1617344"/>
                <a:gd name="connsiteY792" fmla="*/ 685800 h 1029652"/>
                <a:gd name="connsiteX793" fmla="*/ 1226820 w 1617344"/>
                <a:gd name="connsiteY793" fmla="*/ 685800 h 1029652"/>
                <a:gd name="connsiteX794" fmla="*/ 1285875 w 1617344"/>
                <a:gd name="connsiteY794" fmla="*/ 710565 h 1029652"/>
                <a:gd name="connsiteX795" fmla="*/ 1285875 w 1617344"/>
                <a:gd name="connsiteY795" fmla="*/ 712470 h 1029652"/>
                <a:gd name="connsiteX796" fmla="*/ 1285875 w 1617344"/>
                <a:gd name="connsiteY796" fmla="*/ 712470 h 1029652"/>
                <a:gd name="connsiteX797" fmla="*/ 1227773 w 1617344"/>
                <a:gd name="connsiteY797" fmla="*/ 712470 h 1029652"/>
                <a:gd name="connsiteX798" fmla="*/ 1227773 w 1617344"/>
                <a:gd name="connsiteY798" fmla="*/ 712470 h 1029652"/>
                <a:gd name="connsiteX799" fmla="*/ 1227773 w 1617344"/>
                <a:gd name="connsiteY799" fmla="*/ 710565 h 1029652"/>
                <a:gd name="connsiteX800" fmla="*/ 1285875 w 1617344"/>
                <a:gd name="connsiteY800" fmla="*/ 710565 h 1029652"/>
                <a:gd name="connsiteX801" fmla="*/ 1285875 w 1617344"/>
                <a:gd name="connsiteY801" fmla="*/ 736283 h 1029652"/>
                <a:gd name="connsiteX802" fmla="*/ 1285875 w 1617344"/>
                <a:gd name="connsiteY802" fmla="*/ 736283 h 1029652"/>
                <a:gd name="connsiteX803" fmla="*/ 1285875 w 1617344"/>
                <a:gd name="connsiteY803" fmla="*/ 737235 h 1029652"/>
                <a:gd name="connsiteX804" fmla="*/ 1285875 w 1617344"/>
                <a:gd name="connsiteY804" fmla="*/ 738188 h 1029652"/>
                <a:gd name="connsiteX805" fmla="*/ 1285875 w 1617344"/>
                <a:gd name="connsiteY805" fmla="*/ 738188 h 1029652"/>
                <a:gd name="connsiteX806" fmla="*/ 1226820 w 1617344"/>
                <a:gd name="connsiteY806" fmla="*/ 738188 h 1029652"/>
                <a:gd name="connsiteX807" fmla="*/ 1226820 w 1617344"/>
                <a:gd name="connsiteY807" fmla="*/ 738188 h 1029652"/>
                <a:gd name="connsiteX808" fmla="*/ 1226820 w 1617344"/>
                <a:gd name="connsiteY808" fmla="*/ 735330 h 1029652"/>
                <a:gd name="connsiteX809" fmla="*/ 1285875 w 1617344"/>
                <a:gd name="connsiteY809" fmla="*/ 736283 h 1029652"/>
                <a:gd name="connsiteX810" fmla="*/ 1226820 w 1617344"/>
                <a:gd name="connsiteY810" fmla="*/ 922020 h 1029652"/>
                <a:gd name="connsiteX811" fmla="*/ 1226820 w 1617344"/>
                <a:gd name="connsiteY811" fmla="*/ 922020 h 1029652"/>
                <a:gd name="connsiteX812" fmla="*/ 1226820 w 1617344"/>
                <a:gd name="connsiteY812" fmla="*/ 921068 h 1029652"/>
                <a:gd name="connsiteX813" fmla="*/ 1226820 w 1617344"/>
                <a:gd name="connsiteY813" fmla="*/ 920115 h 1029652"/>
                <a:gd name="connsiteX814" fmla="*/ 1226820 w 1617344"/>
                <a:gd name="connsiteY814" fmla="*/ 920115 h 1029652"/>
                <a:gd name="connsiteX815" fmla="*/ 1285875 w 1617344"/>
                <a:gd name="connsiteY815" fmla="*/ 920115 h 1029652"/>
                <a:gd name="connsiteX816" fmla="*/ 1285875 w 1617344"/>
                <a:gd name="connsiteY816" fmla="*/ 922973 h 1029652"/>
                <a:gd name="connsiteX817" fmla="*/ 1226820 w 1617344"/>
                <a:gd name="connsiteY817" fmla="*/ 922020 h 1029652"/>
                <a:gd name="connsiteX818" fmla="*/ 1226820 w 1617344"/>
                <a:gd name="connsiteY818" fmla="*/ 893445 h 1029652"/>
                <a:gd name="connsiteX819" fmla="*/ 1226820 w 1617344"/>
                <a:gd name="connsiteY819" fmla="*/ 893445 h 1029652"/>
                <a:gd name="connsiteX820" fmla="*/ 1284923 w 1617344"/>
                <a:gd name="connsiteY820" fmla="*/ 893445 h 1029652"/>
                <a:gd name="connsiteX821" fmla="*/ 1284923 w 1617344"/>
                <a:gd name="connsiteY821" fmla="*/ 895350 h 1029652"/>
                <a:gd name="connsiteX822" fmla="*/ 1284923 w 1617344"/>
                <a:gd name="connsiteY822" fmla="*/ 895350 h 1029652"/>
                <a:gd name="connsiteX823" fmla="*/ 1226820 w 1617344"/>
                <a:gd name="connsiteY823" fmla="*/ 895350 h 1029652"/>
                <a:gd name="connsiteX824" fmla="*/ 1226820 w 1617344"/>
                <a:gd name="connsiteY824" fmla="*/ 895350 h 1029652"/>
                <a:gd name="connsiteX825" fmla="*/ 1226820 w 1617344"/>
                <a:gd name="connsiteY825" fmla="*/ 893445 h 1029652"/>
                <a:gd name="connsiteX826" fmla="*/ 1283017 w 1617344"/>
                <a:gd name="connsiteY826" fmla="*/ 870585 h 1029652"/>
                <a:gd name="connsiteX827" fmla="*/ 1281113 w 1617344"/>
                <a:gd name="connsiteY827" fmla="*/ 871538 h 1029652"/>
                <a:gd name="connsiteX828" fmla="*/ 1279207 w 1617344"/>
                <a:gd name="connsiteY828" fmla="*/ 871538 h 1029652"/>
                <a:gd name="connsiteX829" fmla="*/ 1257300 w 1617344"/>
                <a:gd name="connsiteY829" fmla="*/ 872490 h 1029652"/>
                <a:gd name="connsiteX830" fmla="*/ 1231582 w 1617344"/>
                <a:gd name="connsiteY830" fmla="*/ 869633 h 1029652"/>
                <a:gd name="connsiteX831" fmla="*/ 1226820 w 1617344"/>
                <a:gd name="connsiteY831" fmla="*/ 865823 h 1029652"/>
                <a:gd name="connsiteX832" fmla="*/ 1285875 w 1617344"/>
                <a:gd name="connsiteY832" fmla="*/ 865823 h 1029652"/>
                <a:gd name="connsiteX833" fmla="*/ 1285875 w 1617344"/>
                <a:gd name="connsiteY833" fmla="*/ 865823 h 1029652"/>
                <a:gd name="connsiteX834" fmla="*/ 1286827 w 1617344"/>
                <a:gd name="connsiteY834" fmla="*/ 867728 h 1029652"/>
                <a:gd name="connsiteX835" fmla="*/ 1287780 w 1617344"/>
                <a:gd name="connsiteY835" fmla="*/ 869633 h 1029652"/>
                <a:gd name="connsiteX836" fmla="*/ 1283017 w 1617344"/>
                <a:gd name="connsiteY836" fmla="*/ 870585 h 1029652"/>
                <a:gd name="connsiteX837" fmla="*/ 1360170 w 1617344"/>
                <a:gd name="connsiteY837" fmla="*/ 418148 h 1029652"/>
                <a:gd name="connsiteX838" fmla="*/ 1360170 w 1617344"/>
                <a:gd name="connsiteY838" fmla="*/ 418148 h 1029652"/>
                <a:gd name="connsiteX839" fmla="*/ 1360170 w 1617344"/>
                <a:gd name="connsiteY839" fmla="*/ 418148 h 1029652"/>
                <a:gd name="connsiteX840" fmla="*/ 1360170 w 1617344"/>
                <a:gd name="connsiteY840" fmla="*/ 418148 h 1029652"/>
                <a:gd name="connsiteX841" fmla="*/ 1361123 w 1617344"/>
                <a:gd name="connsiteY841" fmla="*/ 513398 h 1029652"/>
                <a:gd name="connsiteX842" fmla="*/ 1360170 w 1617344"/>
                <a:gd name="connsiteY842" fmla="*/ 513398 h 1029652"/>
                <a:gd name="connsiteX843" fmla="*/ 1360170 w 1617344"/>
                <a:gd name="connsiteY843" fmla="*/ 418148 h 1029652"/>
                <a:gd name="connsiteX844" fmla="*/ 1361123 w 1617344"/>
                <a:gd name="connsiteY844" fmla="*/ 858203 h 1029652"/>
                <a:gd name="connsiteX845" fmla="*/ 1360170 w 1617344"/>
                <a:gd name="connsiteY845" fmla="*/ 858203 h 1029652"/>
                <a:gd name="connsiteX846" fmla="*/ 1360170 w 1617344"/>
                <a:gd name="connsiteY846" fmla="*/ 858203 h 1029652"/>
                <a:gd name="connsiteX847" fmla="*/ 1360170 w 1617344"/>
                <a:gd name="connsiteY847" fmla="*/ 858203 h 1029652"/>
                <a:gd name="connsiteX848" fmla="*/ 1360170 w 1617344"/>
                <a:gd name="connsiteY848" fmla="*/ 561975 h 1029652"/>
                <a:gd name="connsiteX849" fmla="*/ 1360170 w 1617344"/>
                <a:gd name="connsiteY849" fmla="*/ 561975 h 1029652"/>
                <a:gd name="connsiteX850" fmla="*/ 1360170 w 1617344"/>
                <a:gd name="connsiteY850" fmla="*/ 561975 h 1029652"/>
                <a:gd name="connsiteX851" fmla="*/ 1361123 w 1617344"/>
                <a:gd name="connsiteY851" fmla="*/ 561975 h 1029652"/>
                <a:gd name="connsiteX852" fmla="*/ 1361123 w 1617344"/>
                <a:gd name="connsiteY852" fmla="*/ 858203 h 102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</a:cxnLst>
              <a:rect l="l" t="t" r="r" b="b"/>
              <a:pathLst>
                <a:path w="1617344" h="1029652">
                  <a:moveTo>
                    <a:pt x="1580198" y="222885"/>
                  </a:moveTo>
                  <a:cubicBezTo>
                    <a:pt x="1580198" y="218123"/>
                    <a:pt x="1579245" y="212408"/>
                    <a:pt x="1580198" y="206693"/>
                  </a:cubicBezTo>
                  <a:cubicBezTo>
                    <a:pt x="1583055" y="195263"/>
                    <a:pt x="1570673" y="192405"/>
                    <a:pt x="1568767" y="184785"/>
                  </a:cubicBezTo>
                  <a:cubicBezTo>
                    <a:pt x="1568767" y="184785"/>
                    <a:pt x="1561148" y="184785"/>
                    <a:pt x="1559242" y="186690"/>
                  </a:cubicBezTo>
                  <a:cubicBezTo>
                    <a:pt x="1550670" y="196215"/>
                    <a:pt x="1528763" y="195263"/>
                    <a:pt x="1520190" y="184785"/>
                  </a:cubicBezTo>
                  <a:cubicBezTo>
                    <a:pt x="1518285" y="196215"/>
                    <a:pt x="1515427" y="207645"/>
                    <a:pt x="1513523" y="219075"/>
                  </a:cubicBezTo>
                  <a:cubicBezTo>
                    <a:pt x="1502092" y="219075"/>
                    <a:pt x="1489710" y="219075"/>
                    <a:pt x="1476375" y="219075"/>
                  </a:cubicBezTo>
                  <a:cubicBezTo>
                    <a:pt x="1475423" y="222885"/>
                    <a:pt x="1474470" y="226695"/>
                    <a:pt x="1473517" y="230505"/>
                  </a:cubicBezTo>
                  <a:cubicBezTo>
                    <a:pt x="1471613" y="230505"/>
                    <a:pt x="1469707" y="230505"/>
                    <a:pt x="1467802" y="231458"/>
                  </a:cubicBezTo>
                  <a:cubicBezTo>
                    <a:pt x="1463992" y="233363"/>
                    <a:pt x="1457325" y="235268"/>
                    <a:pt x="1456373" y="237173"/>
                  </a:cubicBezTo>
                  <a:cubicBezTo>
                    <a:pt x="1455420" y="243840"/>
                    <a:pt x="1450657" y="252413"/>
                    <a:pt x="1460182" y="257175"/>
                  </a:cubicBezTo>
                  <a:cubicBezTo>
                    <a:pt x="1462088" y="258128"/>
                    <a:pt x="1463992" y="261938"/>
                    <a:pt x="1463992" y="264795"/>
                  </a:cubicBezTo>
                  <a:cubicBezTo>
                    <a:pt x="1463992" y="325755"/>
                    <a:pt x="1463992" y="385763"/>
                    <a:pt x="1463992" y="447675"/>
                  </a:cubicBezTo>
                  <a:cubicBezTo>
                    <a:pt x="1461135" y="447675"/>
                    <a:pt x="1457325" y="448628"/>
                    <a:pt x="1454467" y="448628"/>
                  </a:cubicBezTo>
                  <a:cubicBezTo>
                    <a:pt x="1453515" y="447675"/>
                    <a:pt x="1453515" y="446723"/>
                    <a:pt x="1453515" y="445770"/>
                  </a:cubicBezTo>
                  <a:cubicBezTo>
                    <a:pt x="1453515" y="428625"/>
                    <a:pt x="1452563" y="411480"/>
                    <a:pt x="1452563" y="394335"/>
                  </a:cubicBezTo>
                  <a:cubicBezTo>
                    <a:pt x="1452563" y="393383"/>
                    <a:pt x="1453515" y="391478"/>
                    <a:pt x="1452563" y="391478"/>
                  </a:cubicBezTo>
                  <a:cubicBezTo>
                    <a:pt x="1448752" y="388620"/>
                    <a:pt x="1443038" y="387668"/>
                    <a:pt x="1444942" y="380048"/>
                  </a:cubicBezTo>
                  <a:cubicBezTo>
                    <a:pt x="1445895" y="375285"/>
                    <a:pt x="1444942" y="370523"/>
                    <a:pt x="1444942" y="364808"/>
                  </a:cubicBezTo>
                  <a:cubicBezTo>
                    <a:pt x="1431607" y="364808"/>
                    <a:pt x="1419225" y="364808"/>
                    <a:pt x="1405890" y="364808"/>
                  </a:cubicBezTo>
                  <a:cubicBezTo>
                    <a:pt x="1405890" y="351473"/>
                    <a:pt x="1405890" y="339090"/>
                    <a:pt x="1405890" y="327660"/>
                  </a:cubicBezTo>
                  <a:cubicBezTo>
                    <a:pt x="1393507" y="320040"/>
                    <a:pt x="1377315" y="332423"/>
                    <a:pt x="1369695" y="319088"/>
                  </a:cubicBezTo>
                  <a:cubicBezTo>
                    <a:pt x="1363980" y="322898"/>
                    <a:pt x="1358265" y="325755"/>
                    <a:pt x="1351598" y="329565"/>
                  </a:cubicBezTo>
                  <a:cubicBezTo>
                    <a:pt x="1348740" y="323850"/>
                    <a:pt x="1347788" y="320993"/>
                    <a:pt x="1346835" y="318135"/>
                  </a:cubicBezTo>
                  <a:cubicBezTo>
                    <a:pt x="1345882" y="318135"/>
                    <a:pt x="1343977" y="318135"/>
                    <a:pt x="1343025" y="318135"/>
                  </a:cubicBezTo>
                  <a:cubicBezTo>
                    <a:pt x="1343025" y="325755"/>
                    <a:pt x="1343025" y="332423"/>
                    <a:pt x="1343025" y="340043"/>
                  </a:cubicBezTo>
                  <a:cubicBezTo>
                    <a:pt x="1343025" y="344805"/>
                    <a:pt x="1344930" y="351473"/>
                    <a:pt x="1337310" y="354330"/>
                  </a:cubicBezTo>
                  <a:cubicBezTo>
                    <a:pt x="1336357" y="354330"/>
                    <a:pt x="1336357" y="359093"/>
                    <a:pt x="1336357" y="360998"/>
                  </a:cubicBezTo>
                  <a:cubicBezTo>
                    <a:pt x="1336357" y="364808"/>
                    <a:pt x="1337310" y="368618"/>
                    <a:pt x="1337310" y="373380"/>
                  </a:cubicBezTo>
                  <a:cubicBezTo>
                    <a:pt x="1333500" y="372428"/>
                    <a:pt x="1330642" y="373380"/>
                    <a:pt x="1328738" y="372428"/>
                  </a:cubicBezTo>
                  <a:cubicBezTo>
                    <a:pt x="1326832" y="370523"/>
                    <a:pt x="1324927" y="365760"/>
                    <a:pt x="1323023" y="365760"/>
                  </a:cubicBezTo>
                  <a:cubicBezTo>
                    <a:pt x="1314450" y="364808"/>
                    <a:pt x="1305877" y="365760"/>
                    <a:pt x="1298257" y="366713"/>
                  </a:cubicBezTo>
                  <a:cubicBezTo>
                    <a:pt x="1297305" y="366713"/>
                    <a:pt x="1295400" y="369570"/>
                    <a:pt x="1295400" y="372428"/>
                  </a:cubicBezTo>
                  <a:cubicBezTo>
                    <a:pt x="1288732" y="412433"/>
                    <a:pt x="1289685" y="452438"/>
                    <a:pt x="1291590" y="492443"/>
                  </a:cubicBezTo>
                  <a:cubicBezTo>
                    <a:pt x="1292542" y="507683"/>
                    <a:pt x="1291590" y="523875"/>
                    <a:pt x="1291590" y="539115"/>
                  </a:cubicBezTo>
                  <a:cubicBezTo>
                    <a:pt x="1290638" y="539115"/>
                    <a:pt x="1289685" y="539115"/>
                    <a:pt x="1288732" y="539115"/>
                  </a:cubicBezTo>
                  <a:cubicBezTo>
                    <a:pt x="1288732" y="526733"/>
                    <a:pt x="1288732" y="515303"/>
                    <a:pt x="1288732" y="501015"/>
                  </a:cubicBezTo>
                  <a:cubicBezTo>
                    <a:pt x="1274445" y="501015"/>
                    <a:pt x="1261110" y="501015"/>
                    <a:pt x="1246823" y="501015"/>
                  </a:cubicBezTo>
                  <a:cubicBezTo>
                    <a:pt x="1246823" y="485775"/>
                    <a:pt x="1246823" y="471488"/>
                    <a:pt x="1246823" y="457200"/>
                  </a:cubicBezTo>
                  <a:cubicBezTo>
                    <a:pt x="1246823" y="449580"/>
                    <a:pt x="1244917" y="445770"/>
                    <a:pt x="1236345" y="445770"/>
                  </a:cubicBezTo>
                  <a:cubicBezTo>
                    <a:pt x="1233488" y="445770"/>
                    <a:pt x="1229677" y="440055"/>
                    <a:pt x="1229677" y="437198"/>
                  </a:cubicBezTo>
                  <a:cubicBezTo>
                    <a:pt x="1228725" y="426720"/>
                    <a:pt x="1229677" y="417195"/>
                    <a:pt x="1229677" y="406718"/>
                  </a:cubicBezTo>
                  <a:cubicBezTo>
                    <a:pt x="1211580" y="401955"/>
                    <a:pt x="1210627" y="403860"/>
                    <a:pt x="1210627" y="419100"/>
                  </a:cubicBezTo>
                  <a:cubicBezTo>
                    <a:pt x="1210627" y="444818"/>
                    <a:pt x="1210627" y="471488"/>
                    <a:pt x="1210627" y="498158"/>
                  </a:cubicBezTo>
                  <a:cubicBezTo>
                    <a:pt x="1203007" y="498158"/>
                    <a:pt x="1199198" y="498158"/>
                    <a:pt x="1193482" y="498158"/>
                  </a:cubicBezTo>
                  <a:cubicBezTo>
                    <a:pt x="1193482" y="494348"/>
                    <a:pt x="1193482" y="490538"/>
                    <a:pt x="1193482" y="486728"/>
                  </a:cubicBezTo>
                  <a:cubicBezTo>
                    <a:pt x="1193482" y="378143"/>
                    <a:pt x="1192530" y="268605"/>
                    <a:pt x="1192530" y="160020"/>
                  </a:cubicBezTo>
                  <a:cubicBezTo>
                    <a:pt x="1192530" y="140018"/>
                    <a:pt x="1192530" y="140018"/>
                    <a:pt x="1172527" y="139065"/>
                  </a:cubicBezTo>
                  <a:cubicBezTo>
                    <a:pt x="1170623" y="139065"/>
                    <a:pt x="1168717" y="139065"/>
                    <a:pt x="1165860" y="138113"/>
                  </a:cubicBezTo>
                  <a:cubicBezTo>
                    <a:pt x="1165860" y="132398"/>
                    <a:pt x="1164907" y="127635"/>
                    <a:pt x="1165860" y="121920"/>
                  </a:cubicBezTo>
                  <a:cubicBezTo>
                    <a:pt x="1166813" y="109538"/>
                    <a:pt x="1159192" y="106680"/>
                    <a:pt x="1150620" y="100965"/>
                  </a:cubicBezTo>
                  <a:cubicBezTo>
                    <a:pt x="1143000" y="96203"/>
                    <a:pt x="1137285" y="88583"/>
                    <a:pt x="1127760" y="88583"/>
                  </a:cubicBezTo>
                  <a:cubicBezTo>
                    <a:pt x="1126807" y="88583"/>
                    <a:pt x="1125855" y="81915"/>
                    <a:pt x="1125855" y="78105"/>
                  </a:cubicBezTo>
                  <a:cubicBezTo>
                    <a:pt x="1125855" y="73343"/>
                    <a:pt x="1125855" y="69533"/>
                    <a:pt x="1125855" y="64770"/>
                  </a:cubicBezTo>
                  <a:cubicBezTo>
                    <a:pt x="1124902" y="64770"/>
                    <a:pt x="1122998" y="63818"/>
                    <a:pt x="1122045" y="63818"/>
                  </a:cubicBezTo>
                  <a:cubicBezTo>
                    <a:pt x="1120140" y="67628"/>
                    <a:pt x="1115377" y="72390"/>
                    <a:pt x="1116330" y="76200"/>
                  </a:cubicBezTo>
                  <a:cubicBezTo>
                    <a:pt x="1120140" y="92393"/>
                    <a:pt x="1107757" y="100965"/>
                    <a:pt x="1099185" y="111443"/>
                  </a:cubicBezTo>
                  <a:cubicBezTo>
                    <a:pt x="1097280" y="113348"/>
                    <a:pt x="1094423" y="116205"/>
                    <a:pt x="1094423" y="119063"/>
                  </a:cubicBezTo>
                  <a:cubicBezTo>
                    <a:pt x="1098232" y="136208"/>
                    <a:pt x="1085850" y="143828"/>
                    <a:pt x="1074420" y="149543"/>
                  </a:cubicBezTo>
                  <a:cubicBezTo>
                    <a:pt x="1062038" y="156210"/>
                    <a:pt x="1058227" y="165735"/>
                    <a:pt x="1058227" y="179070"/>
                  </a:cubicBezTo>
                  <a:cubicBezTo>
                    <a:pt x="1059180" y="250508"/>
                    <a:pt x="1059180" y="321945"/>
                    <a:pt x="1059180" y="392430"/>
                  </a:cubicBezTo>
                  <a:cubicBezTo>
                    <a:pt x="1059180" y="415290"/>
                    <a:pt x="1059180" y="438150"/>
                    <a:pt x="1058227" y="461010"/>
                  </a:cubicBezTo>
                  <a:cubicBezTo>
                    <a:pt x="1058227" y="463868"/>
                    <a:pt x="1055370" y="467678"/>
                    <a:pt x="1054417" y="470535"/>
                  </a:cubicBezTo>
                  <a:cubicBezTo>
                    <a:pt x="1053465" y="470535"/>
                    <a:pt x="1052513" y="469583"/>
                    <a:pt x="1051560" y="469583"/>
                  </a:cubicBezTo>
                  <a:cubicBezTo>
                    <a:pt x="1051560" y="453390"/>
                    <a:pt x="1051560" y="438150"/>
                    <a:pt x="1051560" y="421958"/>
                  </a:cubicBezTo>
                  <a:cubicBezTo>
                    <a:pt x="1051560" y="414338"/>
                    <a:pt x="1048702" y="410528"/>
                    <a:pt x="1040130" y="410528"/>
                  </a:cubicBezTo>
                  <a:cubicBezTo>
                    <a:pt x="1018222" y="411480"/>
                    <a:pt x="995363" y="410528"/>
                    <a:pt x="971550" y="410528"/>
                  </a:cubicBezTo>
                  <a:cubicBezTo>
                    <a:pt x="971550" y="428625"/>
                    <a:pt x="971550" y="444818"/>
                    <a:pt x="971550" y="461010"/>
                  </a:cubicBezTo>
                  <a:cubicBezTo>
                    <a:pt x="971550" y="480060"/>
                    <a:pt x="971550" y="500063"/>
                    <a:pt x="971550" y="519113"/>
                  </a:cubicBezTo>
                  <a:cubicBezTo>
                    <a:pt x="971550" y="521970"/>
                    <a:pt x="969645" y="524828"/>
                    <a:pt x="967740" y="526733"/>
                  </a:cubicBezTo>
                  <a:cubicBezTo>
                    <a:pt x="965835" y="526733"/>
                    <a:pt x="964882" y="525780"/>
                    <a:pt x="962977" y="525780"/>
                  </a:cubicBezTo>
                  <a:cubicBezTo>
                    <a:pt x="962977" y="500063"/>
                    <a:pt x="962977" y="474345"/>
                    <a:pt x="962977" y="448628"/>
                  </a:cubicBezTo>
                  <a:cubicBezTo>
                    <a:pt x="959167" y="447675"/>
                    <a:pt x="957263" y="447675"/>
                    <a:pt x="955357" y="447675"/>
                  </a:cubicBezTo>
                  <a:cubicBezTo>
                    <a:pt x="953452" y="447675"/>
                    <a:pt x="951547" y="447675"/>
                    <a:pt x="949642" y="448628"/>
                  </a:cubicBezTo>
                  <a:cubicBezTo>
                    <a:pt x="947738" y="475298"/>
                    <a:pt x="946785" y="501015"/>
                    <a:pt x="944880" y="526733"/>
                  </a:cubicBezTo>
                  <a:cubicBezTo>
                    <a:pt x="942975" y="526733"/>
                    <a:pt x="942022" y="526733"/>
                    <a:pt x="940117" y="526733"/>
                  </a:cubicBezTo>
                  <a:cubicBezTo>
                    <a:pt x="940117" y="521970"/>
                    <a:pt x="939165" y="516255"/>
                    <a:pt x="940117" y="511493"/>
                  </a:cubicBezTo>
                  <a:cubicBezTo>
                    <a:pt x="943927" y="496253"/>
                    <a:pt x="931545" y="486728"/>
                    <a:pt x="930592" y="472440"/>
                  </a:cubicBezTo>
                  <a:cubicBezTo>
                    <a:pt x="930592" y="471488"/>
                    <a:pt x="927735" y="469583"/>
                    <a:pt x="927735" y="470535"/>
                  </a:cubicBezTo>
                  <a:cubicBezTo>
                    <a:pt x="925830" y="470535"/>
                    <a:pt x="923925" y="472440"/>
                    <a:pt x="923925" y="473393"/>
                  </a:cubicBezTo>
                  <a:cubicBezTo>
                    <a:pt x="922972" y="477203"/>
                    <a:pt x="922972" y="481965"/>
                    <a:pt x="922972" y="486728"/>
                  </a:cubicBezTo>
                  <a:cubicBezTo>
                    <a:pt x="909638" y="485775"/>
                    <a:pt x="910590" y="494348"/>
                    <a:pt x="909638" y="503873"/>
                  </a:cubicBezTo>
                  <a:cubicBezTo>
                    <a:pt x="901065" y="604838"/>
                    <a:pt x="907732" y="704850"/>
                    <a:pt x="905827" y="805815"/>
                  </a:cubicBezTo>
                  <a:cubicBezTo>
                    <a:pt x="905827" y="807720"/>
                    <a:pt x="905827" y="808673"/>
                    <a:pt x="904875" y="810578"/>
                  </a:cubicBezTo>
                  <a:cubicBezTo>
                    <a:pt x="902017" y="811530"/>
                    <a:pt x="899160" y="811530"/>
                    <a:pt x="895350" y="813435"/>
                  </a:cubicBezTo>
                  <a:cubicBezTo>
                    <a:pt x="895350" y="822960"/>
                    <a:pt x="895350" y="833438"/>
                    <a:pt x="895350" y="842963"/>
                  </a:cubicBezTo>
                  <a:cubicBezTo>
                    <a:pt x="894397" y="842963"/>
                    <a:pt x="893445" y="842963"/>
                    <a:pt x="892492" y="842963"/>
                  </a:cubicBezTo>
                  <a:cubicBezTo>
                    <a:pt x="892492" y="827723"/>
                    <a:pt x="892492" y="813435"/>
                    <a:pt x="892492" y="798195"/>
                  </a:cubicBezTo>
                  <a:cubicBezTo>
                    <a:pt x="892492" y="651510"/>
                    <a:pt x="892492" y="505778"/>
                    <a:pt x="892492" y="359093"/>
                  </a:cubicBezTo>
                  <a:cubicBezTo>
                    <a:pt x="892492" y="340995"/>
                    <a:pt x="892492" y="340995"/>
                    <a:pt x="874395" y="340043"/>
                  </a:cubicBezTo>
                  <a:cubicBezTo>
                    <a:pt x="871538" y="340043"/>
                    <a:pt x="868680" y="340043"/>
                    <a:pt x="863917" y="339090"/>
                  </a:cubicBezTo>
                  <a:cubicBezTo>
                    <a:pt x="863917" y="321945"/>
                    <a:pt x="863917" y="304800"/>
                    <a:pt x="863917" y="286703"/>
                  </a:cubicBezTo>
                  <a:cubicBezTo>
                    <a:pt x="842963" y="286703"/>
                    <a:pt x="822960" y="286703"/>
                    <a:pt x="801052" y="286703"/>
                  </a:cubicBezTo>
                  <a:cubicBezTo>
                    <a:pt x="801052" y="280988"/>
                    <a:pt x="801052" y="276225"/>
                    <a:pt x="801052" y="271463"/>
                  </a:cubicBezTo>
                  <a:cubicBezTo>
                    <a:pt x="801052" y="235268"/>
                    <a:pt x="802957" y="199073"/>
                    <a:pt x="800100" y="162878"/>
                  </a:cubicBezTo>
                  <a:cubicBezTo>
                    <a:pt x="799147" y="140018"/>
                    <a:pt x="792480" y="118110"/>
                    <a:pt x="788670" y="95250"/>
                  </a:cubicBezTo>
                  <a:cubicBezTo>
                    <a:pt x="786765" y="86678"/>
                    <a:pt x="787717" y="77153"/>
                    <a:pt x="785813" y="68580"/>
                  </a:cubicBezTo>
                  <a:cubicBezTo>
                    <a:pt x="784860" y="65723"/>
                    <a:pt x="782002" y="62865"/>
                    <a:pt x="780097" y="60008"/>
                  </a:cubicBezTo>
                  <a:cubicBezTo>
                    <a:pt x="776288" y="62865"/>
                    <a:pt x="771525" y="65723"/>
                    <a:pt x="770572" y="69533"/>
                  </a:cubicBezTo>
                  <a:cubicBezTo>
                    <a:pt x="768667" y="76200"/>
                    <a:pt x="767715" y="81915"/>
                    <a:pt x="762952" y="88583"/>
                  </a:cubicBezTo>
                  <a:cubicBezTo>
                    <a:pt x="755332" y="100013"/>
                    <a:pt x="751522" y="116205"/>
                    <a:pt x="750570" y="130493"/>
                  </a:cubicBezTo>
                  <a:cubicBezTo>
                    <a:pt x="748665" y="173355"/>
                    <a:pt x="748665" y="216218"/>
                    <a:pt x="747713" y="259080"/>
                  </a:cubicBezTo>
                  <a:cubicBezTo>
                    <a:pt x="747713" y="261938"/>
                    <a:pt x="746760" y="264795"/>
                    <a:pt x="744855" y="266700"/>
                  </a:cubicBezTo>
                  <a:cubicBezTo>
                    <a:pt x="744855" y="260985"/>
                    <a:pt x="744855" y="255270"/>
                    <a:pt x="744855" y="249555"/>
                  </a:cubicBezTo>
                  <a:cubicBezTo>
                    <a:pt x="744855" y="237173"/>
                    <a:pt x="739140" y="231458"/>
                    <a:pt x="726757" y="231458"/>
                  </a:cubicBezTo>
                  <a:cubicBezTo>
                    <a:pt x="701992" y="231458"/>
                    <a:pt x="706755" y="229553"/>
                    <a:pt x="705802" y="252413"/>
                  </a:cubicBezTo>
                  <a:cubicBezTo>
                    <a:pt x="703897" y="293370"/>
                    <a:pt x="701992" y="335280"/>
                    <a:pt x="700088" y="376238"/>
                  </a:cubicBezTo>
                  <a:cubicBezTo>
                    <a:pt x="685800" y="387668"/>
                    <a:pt x="681038" y="404813"/>
                    <a:pt x="681990" y="422910"/>
                  </a:cubicBezTo>
                  <a:cubicBezTo>
                    <a:pt x="677227" y="422910"/>
                    <a:pt x="673417" y="422910"/>
                    <a:pt x="668655" y="422910"/>
                  </a:cubicBezTo>
                  <a:cubicBezTo>
                    <a:pt x="667702" y="418148"/>
                    <a:pt x="667702" y="412433"/>
                    <a:pt x="666750" y="405765"/>
                  </a:cubicBezTo>
                  <a:cubicBezTo>
                    <a:pt x="658177" y="405765"/>
                    <a:pt x="650557" y="405765"/>
                    <a:pt x="641985" y="405765"/>
                  </a:cubicBezTo>
                  <a:cubicBezTo>
                    <a:pt x="638175" y="390525"/>
                    <a:pt x="635317" y="376238"/>
                    <a:pt x="631507" y="362903"/>
                  </a:cubicBezTo>
                  <a:cubicBezTo>
                    <a:pt x="630555" y="362903"/>
                    <a:pt x="628650" y="362903"/>
                    <a:pt x="627697" y="362903"/>
                  </a:cubicBezTo>
                  <a:cubicBezTo>
                    <a:pt x="623888" y="377190"/>
                    <a:pt x="620077" y="391478"/>
                    <a:pt x="616267" y="405765"/>
                  </a:cubicBezTo>
                  <a:cubicBezTo>
                    <a:pt x="612457" y="405765"/>
                    <a:pt x="609600" y="405765"/>
                    <a:pt x="604838" y="405765"/>
                  </a:cubicBezTo>
                  <a:cubicBezTo>
                    <a:pt x="603885" y="401003"/>
                    <a:pt x="601980" y="395288"/>
                    <a:pt x="601980" y="389573"/>
                  </a:cubicBezTo>
                  <a:cubicBezTo>
                    <a:pt x="601980" y="384810"/>
                    <a:pt x="603885" y="379095"/>
                    <a:pt x="603885" y="374333"/>
                  </a:cubicBezTo>
                  <a:cubicBezTo>
                    <a:pt x="603885" y="336233"/>
                    <a:pt x="604838" y="298133"/>
                    <a:pt x="603885" y="260033"/>
                  </a:cubicBezTo>
                  <a:cubicBezTo>
                    <a:pt x="602932" y="213360"/>
                    <a:pt x="601027" y="166688"/>
                    <a:pt x="597217" y="120968"/>
                  </a:cubicBezTo>
                  <a:cubicBezTo>
                    <a:pt x="595313" y="101918"/>
                    <a:pt x="588645" y="81915"/>
                    <a:pt x="583882" y="62865"/>
                  </a:cubicBezTo>
                  <a:cubicBezTo>
                    <a:pt x="582930" y="60008"/>
                    <a:pt x="578167" y="57150"/>
                    <a:pt x="575310" y="57150"/>
                  </a:cubicBezTo>
                  <a:cubicBezTo>
                    <a:pt x="572452" y="57150"/>
                    <a:pt x="567690" y="60960"/>
                    <a:pt x="566738" y="63818"/>
                  </a:cubicBezTo>
                  <a:cubicBezTo>
                    <a:pt x="563880" y="76200"/>
                    <a:pt x="561975" y="88583"/>
                    <a:pt x="559117" y="102870"/>
                  </a:cubicBezTo>
                  <a:cubicBezTo>
                    <a:pt x="545782" y="87630"/>
                    <a:pt x="528638" y="96203"/>
                    <a:pt x="513397" y="95250"/>
                  </a:cubicBezTo>
                  <a:cubicBezTo>
                    <a:pt x="511492" y="95250"/>
                    <a:pt x="508635" y="99060"/>
                    <a:pt x="507682" y="100965"/>
                  </a:cubicBezTo>
                  <a:cubicBezTo>
                    <a:pt x="499110" y="120968"/>
                    <a:pt x="492442" y="141923"/>
                    <a:pt x="482917" y="160973"/>
                  </a:cubicBezTo>
                  <a:cubicBezTo>
                    <a:pt x="475297" y="176213"/>
                    <a:pt x="473392" y="190500"/>
                    <a:pt x="476250" y="206693"/>
                  </a:cubicBezTo>
                  <a:cubicBezTo>
                    <a:pt x="481013" y="206693"/>
                    <a:pt x="486727" y="206693"/>
                    <a:pt x="492442" y="206693"/>
                  </a:cubicBezTo>
                  <a:cubicBezTo>
                    <a:pt x="492442" y="215265"/>
                    <a:pt x="492442" y="222885"/>
                    <a:pt x="492442" y="231458"/>
                  </a:cubicBezTo>
                  <a:cubicBezTo>
                    <a:pt x="486727" y="230505"/>
                    <a:pt x="482917" y="230505"/>
                    <a:pt x="476250" y="229553"/>
                  </a:cubicBezTo>
                  <a:cubicBezTo>
                    <a:pt x="476250" y="277178"/>
                    <a:pt x="476250" y="325755"/>
                    <a:pt x="476250" y="374333"/>
                  </a:cubicBezTo>
                  <a:cubicBezTo>
                    <a:pt x="470535" y="375285"/>
                    <a:pt x="466725" y="375285"/>
                    <a:pt x="461010" y="376238"/>
                  </a:cubicBezTo>
                  <a:cubicBezTo>
                    <a:pt x="461010" y="396240"/>
                    <a:pt x="461010" y="415290"/>
                    <a:pt x="461010" y="434340"/>
                  </a:cubicBezTo>
                  <a:cubicBezTo>
                    <a:pt x="461010" y="438150"/>
                    <a:pt x="457200" y="441008"/>
                    <a:pt x="456247" y="444818"/>
                  </a:cubicBezTo>
                  <a:cubicBezTo>
                    <a:pt x="455295" y="447675"/>
                    <a:pt x="453390" y="450533"/>
                    <a:pt x="453390" y="452438"/>
                  </a:cubicBezTo>
                  <a:cubicBezTo>
                    <a:pt x="453390" y="460058"/>
                    <a:pt x="453390" y="468630"/>
                    <a:pt x="453390" y="476250"/>
                  </a:cubicBezTo>
                  <a:cubicBezTo>
                    <a:pt x="453390" y="478155"/>
                    <a:pt x="450532" y="481013"/>
                    <a:pt x="449580" y="482918"/>
                  </a:cubicBezTo>
                  <a:cubicBezTo>
                    <a:pt x="447675" y="481013"/>
                    <a:pt x="444817" y="478155"/>
                    <a:pt x="444817" y="476250"/>
                  </a:cubicBezTo>
                  <a:cubicBezTo>
                    <a:pt x="444817" y="446723"/>
                    <a:pt x="443865" y="417195"/>
                    <a:pt x="443865" y="388620"/>
                  </a:cubicBezTo>
                  <a:cubicBezTo>
                    <a:pt x="443865" y="332423"/>
                    <a:pt x="448627" y="276225"/>
                    <a:pt x="442913" y="220980"/>
                  </a:cubicBezTo>
                  <a:cubicBezTo>
                    <a:pt x="439102" y="181928"/>
                    <a:pt x="443865" y="143828"/>
                    <a:pt x="437197" y="105728"/>
                  </a:cubicBezTo>
                  <a:cubicBezTo>
                    <a:pt x="437197" y="103823"/>
                    <a:pt x="437197" y="100965"/>
                    <a:pt x="437197" y="99060"/>
                  </a:cubicBezTo>
                  <a:cubicBezTo>
                    <a:pt x="434340" y="64770"/>
                    <a:pt x="430530" y="31433"/>
                    <a:pt x="427672" y="0"/>
                  </a:cubicBezTo>
                  <a:lnTo>
                    <a:pt x="403860" y="0"/>
                  </a:lnTo>
                  <a:cubicBezTo>
                    <a:pt x="403860" y="3810"/>
                    <a:pt x="402907" y="8573"/>
                    <a:pt x="401955" y="11430"/>
                  </a:cubicBezTo>
                  <a:cubicBezTo>
                    <a:pt x="400050" y="14288"/>
                    <a:pt x="395288" y="17145"/>
                    <a:pt x="391477" y="17145"/>
                  </a:cubicBezTo>
                  <a:cubicBezTo>
                    <a:pt x="380047" y="18098"/>
                    <a:pt x="369570" y="18098"/>
                    <a:pt x="358140" y="17145"/>
                  </a:cubicBezTo>
                  <a:cubicBezTo>
                    <a:pt x="346710" y="16193"/>
                    <a:pt x="344805" y="20955"/>
                    <a:pt x="344805" y="30480"/>
                  </a:cubicBezTo>
                  <a:cubicBezTo>
                    <a:pt x="345757" y="67628"/>
                    <a:pt x="344805" y="104775"/>
                    <a:pt x="344805" y="142875"/>
                  </a:cubicBezTo>
                  <a:cubicBezTo>
                    <a:pt x="344805" y="147638"/>
                    <a:pt x="344805" y="152400"/>
                    <a:pt x="344805" y="159068"/>
                  </a:cubicBezTo>
                  <a:cubicBezTo>
                    <a:pt x="336232" y="159068"/>
                    <a:pt x="327660" y="159068"/>
                    <a:pt x="318135" y="159068"/>
                  </a:cubicBezTo>
                  <a:cubicBezTo>
                    <a:pt x="318135" y="186690"/>
                    <a:pt x="318135" y="213360"/>
                    <a:pt x="318135" y="240983"/>
                  </a:cubicBezTo>
                  <a:cubicBezTo>
                    <a:pt x="306705" y="240983"/>
                    <a:pt x="297180" y="240983"/>
                    <a:pt x="285750" y="240983"/>
                  </a:cubicBezTo>
                  <a:cubicBezTo>
                    <a:pt x="284797" y="246698"/>
                    <a:pt x="283845" y="250508"/>
                    <a:pt x="282892" y="255270"/>
                  </a:cubicBezTo>
                  <a:cubicBezTo>
                    <a:pt x="278130" y="255270"/>
                    <a:pt x="272415" y="256223"/>
                    <a:pt x="266700" y="257175"/>
                  </a:cubicBezTo>
                  <a:cubicBezTo>
                    <a:pt x="266700" y="279083"/>
                    <a:pt x="266700" y="300038"/>
                    <a:pt x="266700" y="322898"/>
                  </a:cubicBezTo>
                  <a:cubicBezTo>
                    <a:pt x="260032" y="322898"/>
                    <a:pt x="253365" y="322898"/>
                    <a:pt x="247650" y="322898"/>
                  </a:cubicBezTo>
                  <a:cubicBezTo>
                    <a:pt x="230505" y="322898"/>
                    <a:pt x="230505" y="322898"/>
                    <a:pt x="230505" y="340043"/>
                  </a:cubicBezTo>
                  <a:cubicBezTo>
                    <a:pt x="230505" y="374333"/>
                    <a:pt x="230505" y="408623"/>
                    <a:pt x="230505" y="442913"/>
                  </a:cubicBezTo>
                  <a:cubicBezTo>
                    <a:pt x="230505" y="447675"/>
                    <a:pt x="227647" y="452438"/>
                    <a:pt x="225742" y="458153"/>
                  </a:cubicBezTo>
                  <a:cubicBezTo>
                    <a:pt x="223838" y="458153"/>
                    <a:pt x="222885" y="457200"/>
                    <a:pt x="220980" y="457200"/>
                  </a:cubicBezTo>
                  <a:cubicBezTo>
                    <a:pt x="220980" y="452438"/>
                    <a:pt x="220980" y="446723"/>
                    <a:pt x="220980" y="441960"/>
                  </a:cubicBezTo>
                  <a:cubicBezTo>
                    <a:pt x="220980" y="409575"/>
                    <a:pt x="221932" y="377190"/>
                    <a:pt x="220980" y="344805"/>
                  </a:cubicBezTo>
                  <a:cubicBezTo>
                    <a:pt x="220027" y="324803"/>
                    <a:pt x="217170" y="304800"/>
                    <a:pt x="214313" y="284798"/>
                  </a:cubicBezTo>
                  <a:cubicBezTo>
                    <a:pt x="195263" y="284798"/>
                    <a:pt x="177165" y="284798"/>
                    <a:pt x="158115" y="284798"/>
                  </a:cubicBezTo>
                  <a:cubicBezTo>
                    <a:pt x="153352" y="301943"/>
                    <a:pt x="164782" y="323850"/>
                    <a:pt x="141922" y="338138"/>
                  </a:cubicBezTo>
                  <a:cubicBezTo>
                    <a:pt x="141922" y="398145"/>
                    <a:pt x="141922" y="461010"/>
                    <a:pt x="141922" y="523875"/>
                  </a:cubicBezTo>
                  <a:cubicBezTo>
                    <a:pt x="140970" y="523875"/>
                    <a:pt x="140970" y="523875"/>
                    <a:pt x="140017" y="524828"/>
                  </a:cubicBezTo>
                  <a:cubicBezTo>
                    <a:pt x="137160" y="520065"/>
                    <a:pt x="134302" y="515303"/>
                    <a:pt x="132397" y="510540"/>
                  </a:cubicBezTo>
                  <a:cubicBezTo>
                    <a:pt x="131445" y="511493"/>
                    <a:pt x="130492" y="511493"/>
                    <a:pt x="130492" y="511493"/>
                  </a:cubicBezTo>
                  <a:cubicBezTo>
                    <a:pt x="125730" y="520065"/>
                    <a:pt x="122872" y="532448"/>
                    <a:pt x="116205" y="535305"/>
                  </a:cubicBezTo>
                  <a:cubicBezTo>
                    <a:pt x="104775" y="539115"/>
                    <a:pt x="91440" y="536258"/>
                    <a:pt x="78105" y="536258"/>
                  </a:cubicBezTo>
                  <a:cubicBezTo>
                    <a:pt x="78105" y="523875"/>
                    <a:pt x="78105" y="511493"/>
                    <a:pt x="78105" y="498158"/>
                  </a:cubicBezTo>
                  <a:cubicBezTo>
                    <a:pt x="68580" y="498158"/>
                    <a:pt x="60007" y="498158"/>
                    <a:pt x="51435" y="498158"/>
                  </a:cubicBezTo>
                  <a:cubicBezTo>
                    <a:pt x="50482" y="499110"/>
                    <a:pt x="49530" y="500063"/>
                    <a:pt x="49530" y="500063"/>
                  </a:cubicBezTo>
                  <a:cubicBezTo>
                    <a:pt x="47625" y="520065"/>
                    <a:pt x="49530" y="541020"/>
                    <a:pt x="42863" y="558165"/>
                  </a:cubicBezTo>
                  <a:cubicBezTo>
                    <a:pt x="38100" y="571500"/>
                    <a:pt x="39052" y="584835"/>
                    <a:pt x="36195" y="597218"/>
                  </a:cubicBezTo>
                  <a:cubicBezTo>
                    <a:pt x="35242" y="597218"/>
                    <a:pt x="34290" y="597218"/>
                    <a:pt x="33338" y="597218"/>
                  </a:cubicBezTo>
                  <a:cubicBezTo>
                    <a:pt x="31432" y="573405"/>
                    <a:pt x="28575" y="548640"/>
                    <a:pt x="26670" y="524828"/>
                  </a:cubicBezTo>
                  <a:cubicBezTo>
                    <a:pt x="21907" y="523875"/>
                    <a:pt x="18097" y="523875"/>
                    <a:pt x="14288" y="522923"/>
                  </a:cubicBezTo>
                  <a:cubicBezTo>
                    <a:pt x="12382" y="516255"/>
                    <a:pt x="17145" y="505778"/>
                    <a:pt x="4763" y="505778"/>
                  </a:cubicBezTo>
                  <a:cubicBezTo>
                    <a:pt x="4763" y="500063"/>
                    <a:pt x="3810" y="495300"/>
                    <a:pt x="3810" y="489585"/>
                  </a:cubicBezTo>
                  <a:cubicBezTo>
                    <a:pt x="2857" y="489585"/>
                    <a:pt x="1905" y="489585"/>
                    <a:pt x="952" y="489585"/>
                  </a:cubicBezTo>
                  <a:cubicBezTo>
                    <a:pt x="952" y="492443"/>
                    <a:pt x="0" y="496253"/>
                    <a:pt x="0" y="499110"/>
                  </a:cubicBezTo>
                  <a:cubicBezTo>
                    <a:pt x="0" y="673418"/>
                    <a:pt x="0" y="847725"/>
                    <a:pt x="0" y="1022985"/>
                  </a:cubicBezTo>
                  <a:cubicBezTo>
                    <a:pt x="0" y="1024890"/>
                    <a:pt x="0" y="1027748"/>
                    <a:pt x="952" y="1029653"/>
                  </a:cubicBezTo>
                  <a:cubicBezTo>
                    <a:pt x="540067" y="1029653"/>
                    <a:pt x="1078230" y="1029653"/>
                    <a:pt x="1617345" y="1029653"/>
                  </a:cubicBezTo>
                  <a:cubicBezTo>
                    <a:pt x="1617345" y="762953"/>
                    <a:pt x="1617345" y="496253"/>
                    <a:pt x="1617345" y="227648"/>
                  </a:cubicBezTo>
                  <a:cubicBezTo>
                    <a:pt x="1604963" y="223838"/>
                    <a:pt x="1592580" y="223838"/>
                    <a:pt x="1580198" y="222885"/>
                  </a:cubicBezTo>
                  <a:close/>
                  <a:moveTo>
                    <a:pt x="89535" y="673418"/>
                  </a:moveTo>
                  <a:lnTo>
                    <a:pt x="89535" y="673418"/>
                  </a:lnTo>
                  <a:cubicBezTo>
                    <a:pt x="93345" y="673418"/>
                    <a:pt x="97155" y="673418"/>
                    <a:pt x="100965" y="673418"/>
                  </a:cubicBezTo>
                  <a:lnTo>
                    <a:pt x="100965" y="673418"/>
                  </a:lnTo>
                  <a:cubicBezTo>
                    <a:pt x="100965" y="676275"/>
                    <a:pt x="101917" y="678180"/>
                    <a:pt x="101917" y="680085"/>
                  </a:cubicBezTo>
                  <a:cubicBezTo>
                    <a:pt x="101917" y="681990"/>
                    <a:pt x="100965" y="683895"/>
                    <a:pt x="100013" y="683895"/>
                  </a:cubicBezTo>
                  <a:cubicBezTo>
                    <a:pt x="99060" y="683895"/>
                    <a:pt x="99060" y="683895"/>
                    <a:pt x="98107" y="683895"/>
                  </a:cubicBezTo>
                  <a:cubicBezTo>
                    <a:pt x="96202" y="683895"/>
                    <a:pt x="94297" y="683895"/>
                    <a:pt x="90488" y="683895"/>
                  </a:cubicBezTo>
                  <a:cubicBezTo>
                    <a:pt x="89535" y="680085"/>
                    <a:pt x="89535" y="677228"/>
                    <a:pt x="89535" y="673418"/>
                  </a:cubicBezTo>
                  <a:close/>
                  <a:moveTo>
                    <a:pt x="100965" y="859155"/>
                  </a:moveTo>
                  <a:lnTo>
                    <a:pt x="100965" y="859155"/>
                  </a:lnTo>
                  <a:cubicBezTo>
                    <a:pt x="97155" y="859155"/>
                    <a:pt x="94297" y="859155"/>
                    <a:pt x="89535" y="859155"/>
                  </a:cubicBezTo>
                  <a:lnTo>
                    <a:pt x="89535" y="859155"/>
                  </a:lnTo>
                  <a:cubicBezTo>
                    <a:pt x="89535" y="855345"/>
                    <a:pt x="89535" y="852488"/>
                    <a:pt x="89535" y="849630"/>
                  </a:cubicBezTo>
                  <a:lnTo>
                    <a:pt x="89535" y="849630"/>
                  </a:lnTo>
                  <a:cubicBezTo>
                    <a:pt x="93345" y="849630"/>
                    <a:pt x="97155" y="849630"/>
                    <a:pt x="100965" y="849630"/>
                  </a:cubicBezTo>
                  <a:lnTo>
                    <a:pt x="100965" y="849630"/>
                  </a:lnTo>
                  <a:cubicBezTo>
                    <a:pt x="100965" y="852488"/>
                    <a:pt x="100965" y="855345"/>
                    <a:pt x="100965" y="859155"/>
                  </a:cubicBezTo>
                  <a:close/>
                  <a:moveTo>
                    <a:pt x="101917" y="824865"/>
                  </a:moveTo>
                  <a:cubicBezTo>
                    <a:pt x="97155" y="824865"/>
                    <a:pt x="93345" y="824865"/>
                    <a:pt x="89535" y="824865"/>
                  </a:cubicBezTo>
                  <a:lnTo>
                    <a:pt x="89535" y="824865"/>
                  </a:lnTo>
                  <a:cubicBezTo>
                    <a:pt x="89535" y="822960"/>
                    <a:pt x="89535" y="821055"/>
                    <a:pt x="89535" y="820103"/>
                  </a:cubicBezTo>
                  <a:cubicBezTo>
                    <a:pt x="89535" y="818198"/>
                    <a:pt x="89535" y="816293"/>
                    <a:pt x="89535" y="814388"/>
                  </a:cubicBezTo>
                  <a:lnTo>
                    <a:pt x="89535" y="814388"/>
                  </a:lnTo>
                  <a:cubicBezTo>
                    <a:pt x="94297" y="814388"/>
                    <a:pt x="97155" y="814388"/>
                    <a:pt x="101917" y="814388"/>
                  </a:cubicBezTo>
                  <a:cubicBezTo>
                    <a:pt x="100965" y="817245"/>
                    <a:pt x="101917" y="821055"/>
                    <a:pt x="101917" y="824865"/>
                  </a:cubicBezTo>
                  <a:lnTo>
                    <a:pt x="101917" y="824865"/>
                  </a:lnTo>
                  <a:close/>
                  <a:moveTo>
                    <a:pt x="100013" y="787718"/>
                  </a:moveTo>
                  <a:lnTo>
                    <a:pt x="100013" y="787718"/>
                  </a:lnTo>
                  <a:cubicBezTo>
                    <a:pt x="97155" y="787718"/>
                    <a:pt x="93345" y="787718"/>
                    <a:pt x="86677" y="787718"/>
                  </a:cubicBezTo>
                  <a:lnTo>
                    <a:pt x="86677" y="787718"/>
                  </a:lnTo>
                  <a:cubicBezTo>
                    <a:pt x="88582" y="785813"/>
                    <a:pt x="89535" y="782955"/>
                    <a:pt x="90488" y="782003"/>
                  </a:cubicBezTo>
                  <a:cubicBezTo>
                    <a:pt x="91440" y="780098"/>
                    <a:pt x="92392" y="779145"/>
                    <a:pt x="93345" y="779145"/>
                  </a:cubicBezTo>
                  <a:cubicBezTo>
                    <a:pt x="95250" y="779145"/>
                    <a:pt x="96202" y="780098"/>
                    <a:pt x="98107" y="781050"/>
                  </a:cubicBezTo>
                  <a:cubicBezTo>
                    <a:pt x="100013" y="782003"/>
                    <a:pt x="100965" y="782955"/>
                    <a:pt x="102870" y="783908"/>
                  </a:cubicBezTo>
                  <a:cubicBezTo>
                    <a:pt x="101917" y="785813"/>
                    <a:pt x="100965" y="786765"/>
                    <a:pt x="100013" y="787718"/>
                  </a:cubicBezTo>
                  <a:close/>
                  <a:moveTo>
                    <a:pt x="87630" y="747713"/>
                  </a:moveTo>
                  <a:cubicBezTo>
                    <a:pt x="88582" y="746760"/>
                    <a:pt x="89535" y="745808"/>
                    <a:pt x="89535" y="744855"/>
                  </a:cubicBezTo>
                  <a:lnTo>
                    <a:pt x="89535" y="744855"/>
                  </a:lnTo>
                  <a:cubicBezTo>
                    <a:pt x="93345" y="744855"/>
                    <a:pt x="96202" y="744855"/>
                    <a:pt x="100013" y="744855"/>
                  </a:cubicBezTo>
                  <a:cubicBezTo>
                    <a:pt x="100965" y="745808"/>
                    <a:pt x="101917" y="746760"/>
                    <a:pt x="101917" y="747713"/>
                  </a:cubicBezTo>
                  <a:cubicBezTo>
                    <a:pt x="100965" y="748665"/>
                    <a:pt x="100965" y="748665"/>
                    <a:pt x="100013" y="749618"/>
                  </a:cubicBezTo>
                  <a:cubicBezTo>
                    <a:pt x="99060" y="750570"/>
                    <a:pt x="98107" y="752475"/>
                    <a:pt x="96202" y="753428"/>
                  </a:cubicBezTo>
                  <a:cubicBezTo>
                    <a:pt x="95250" y="753428"/>
                    <a:pt x="95250" y="754380"/>
                    <a:pt x="94297" y="754380"/>
                  </a:cubicBezTo>
                  <a:lnTo>
                    <a:pt x="94297" y="754380"/>
                  </a:lnTo>
                  <a:lnTo>
                    <a:pt x="94297" y="754380"/>
                  </a:lnTo>
                  <a:cubicBezTo>
                    <a:pt x="93345" y="753428"/>
                    <a:pt x="90488" y="749618"/>
                    <a:pt x="87630" y="747713"/>
                  </a:cubicBezTo>
                  <a:close/>
                  <a:moveTo>
                    <a:pt x="99060" y="716280"/>
                  </a:moveTo>
                  <a:cubicBezTo>
                    <a:pt x="98107" y="718185"/>
                    <a:pt x="96202" y="719138"/>
                    <a:pt x="95250" y="719138"/>
                  </a:cubicBezTo>
                  <a:cubicBezTo>
                    <a:pt x="94297" y="719138"/>
                    <a:pt x="94297" y="719138"/>
                    <a:pt x="93345" y="719138"/>
                  </a:cubicBezTo>
                  <a:cubicBezTo>
                    <a:pt x="91440" y="718185"/>
                    <a:pt x="89535" y="716280"/>
                    <a:pt x="86677" y="714375"/>
                  </a:cubicBezTo>
                  <a:cubicBezTo>
                    <a:pt x="87630" y="713423"/>
                    <a:pt x="88582" y="711518"/>
                    <a:pt x="89535" y="710565"/>
                  </a:cubicBezTo>
                  <a:lnTo>
                    <a:pt x="89535" y="710565"/>
                  </a:lnTo>
                  <a:cubicBezTo>
                    <a:pt x="93345" y="710565"/>
                    <a:pt x="96202" y="710565"/>
                    <a:pt x="103822" y="710565"/>
                  </a:cubicBezTo>
                  <a:lnTo>
                    <a:pt x="103822" y="710565"/>
                  </a:lnTo>
                  <a:cubicBezTo>
                    <a:pt x="101917" y="712470"/>
                    <a:pt x="100965" y="714375"/>
                    <a:pt x="99060" y="716280"/>
                  </a:cubicBezTo>
                  <a:close/>
                  <a:moveTo>
                    <a:pt x="117157" y="673418"/>
                  </a:moveTo>
                  <a:cubicBezTo>
                    <a:pt x="120967" y="673418"/>
                    <a:pt x="123825" y="673418"/>
                    <a:pt x="128588" y="673418"/>
                  </a:cubicBezTo>
                  <a:lnTo>
                    <a:pt x="128588" y="673418"/>
                  </a:lnTo>
                  <a:cubicBezTo>
                    <a:pt x="128588" y="675323"/>
                    <a:pt x="128588" y="676275"/>
                    <a:pt x="128588" y="678180"/>
                  </a:cubicBezTo>
                  <a:cubicBezTo>
                    <a:pt x="128588" y="680085"/>
                    <a:pt x="128588" y="681990"/>
                    <a:pt x="128588" y="683895"/>
                  </a:cubicBezTo>
                  <a:cubicBezTo>
                    <a:pt x="123825" y="683895"/>
                    <a:pt x="120967" y="683895"/>
                    <a:pt x="116205" y="684848"/>
                  </a:cubicBezTo>
                  <a:cubicBezTo>
                    <a:pt x="117157" y="680085"/>
                    <a:pt x="117157" y="677228"/>
                    <a:pt x="117157" y="673418"/>
                  </a:cubicBezTo>
                  <a:close/>
                  <a:moveTo>
                    <a:pt x="117157" y="710565"/>
                  </a:moveTo>
                  <a:lnTo>
                    <a:pt x="117157" y="710565"/>
                  </a:lnTo>
                  <a:cubicBezTo>
                    <a:pt x="120967" y="710565"/>
                    <a:pt x="124777" y="710565"/>
                    <a:pt x="127635" y="710565"/>
                  </a:cubicBezTo>
                  <a:lnTo>
                    <a:pt x="127635" y="710565"/>
                  </a:lnTo>
                  <a:cubicBezTo>
                    <a:pt x="128588" y="711518"/>
                    <a:pt x="128588" y="712470"/>
                    <a:pt x="129540" y="713423"/>
                  </a:cubicBezTo>
                  <a:cubicBezTo>
                    <a:pt x="128588" y="714375"/>
                    <a:pt x="128588" y="714375"/>
                    <a:pt x="127635" y="715328"/>
                  </a:cubicBezTo>
                  <a:cubicBezTo>
                    <a:pt x="125730" y="717233"/>
                    <a:pt x="123825" y="719138"/>
                    <a:pt x="121920" y="719138"/>
                  </a:cubicBezTo>
                  <a:cubicBezTo>
                    <a:pt x="120967" y="719138"/>
                    <a:pt x="119063" y="718185"/>
                    <a:pt x="118110" y="717233"/>
                  </a:cubicBezTo>
                  <a:cubicBezTo>
                    <a:pt x="117157" y="716280"/>
                    <a:pt x="115252" y="715328"/>
                    <a:pt x="114300" y="714375"/>
                  </a:cubicBezTo>
                  <a:cubicBezTo>
                    <a:pt x="116205" y="712470"/>
                    <a:pt x="117157" y="711518"/>
                    <a:pt x="117157" y="710565"/>
                  </a:cubicBezTo>
                  <a:close/>
                  <a:moveTo>
                    <a:pt x="118110" y="744855"/>
                  </a:moveTo>
                  <a:lnTo>
                    <a:pt x="118110" y="744855"/>
                  </a:lnTo>
                  <a:lnTo>
                    <a:pt x="118110" y="744855"/>
                  </a:lnTo>
                  <a:cubicBezTo>
                    <a:pt x="119063" y="744855"/>
                    <a:pt x="119063" y="744855"/>
                    <a:pt x="120015" y="744855"/>
                  </a:cubicBezTo>
                  <a:cubicBezTo>
                    <a:pt x="121920" y="744855"/>
                    <a:pt x="122872" y="744855"/>
                    <a:pt x="124777" y="744855"/>
                  </a:cubicBezTo>
                  <a:cubicBezTo>
                    <a:pt x="125730" y="744855"/>
                    <a:pt x="127635" y="744855"/>
                    <a:pt x="128588" y="745808"/>
                  </a:cubicBezTo>
                  <a:cubicBezTo>
                    <a:pt x="129540" y="746760"/>
                    <a:pt x="129540" y="747713"/>
                    <a:pt x="129540" y="750570"/>
                  </a:cubicBezTo>
                  <a:cubicBezTo>
                    <a:pt x="129540" y="751523"/>
                    <a:pt x="129540" y="753428"/>
                    <a:pt x="128588" y="754380"/>
                  </a:cubicBezTo>
                  <a:cubicBezTo>
                    <a:pt x="125730" y="754380"/>
                    <a:pt x="123825" y="754380"/>
                    <a:pt x="120967" y="754380"/>
                  </a:cubicBezTo>
                  <a:cubicBezTo>
                    <a:pt x="120015" y="754380"/>
                    <a:pt x="120015" y="754380"/>
                    <a:pt x="119063" y="754380"/>
                  </a:cubicBezTo>
                  <a:cubicBezTo>
                    <a:pt x="118110" y="754380"/>
                    <a:pt x="117157" y="753428"/>
                    <a:pt x="117157" y="751523"/>
                  </a:cubicBezTo>
                  <a:cubicBezTo>
                    <a:pt x="116205" y="749618"/>
                    <a:pt x="117157" y="747713"/>
                    <a:pt x="118110" y="744855"/>
                  </a:cubicBezTo>
                  <a:close/>
                  <a:moveTo>
                    <a:pt x="117157" y="824865"/>
                  </a:moveTo>
                  <a:cubicBezTo>
                    <a:pt x="117157" y="821055"/>
                    <a:pt x="117157" y="818198"/>
                    <a:pt x="117157" y="814388"/>
                  </a:cubicBezTo>
                  <a:lnTo>
                    <a:pt x="117157" y="814388"/>
                  </a:lnTo>
                  <a:cubicBezTo>
                    <a:pt x="120967" y="814388"/>
                    <a:pt x="124777" y="814388"/>
                    <a:pt x="128588" y="814388"/>
                  </a:cubicBezTo>
                  <a:lnTo>
                    <a:pt x="128588" y="814388"/>
                  </a:lnTo>
                  <a:cubicBezTo>
                    <a:pt x="128588" y="818198"/>
                    <a:pt x="128588" y="821055"/>
                    <a:pt x="128588" y="824865"/>
                  </a:cubicBezTo>
                  <a:lnTo>
                    <a:pt x="128588" y="824865"/>
                  </a:lnTo>
                  <a:cubicBezTo>
                    <a:pt x="124777" y="824865"/>
                    <a:pt x="120967" y="824865"/>
                    <a:pt x="117157" y="824865"/>
                  </a:cubicBezTo>
                  <a:lnTo>
                    <a:pt x="117157" y="824865"/>
                  </a:lnTo>
                  <a:close/>
                  <a:moveTo>
                    <a:pt x="128588" y="859155"/>
                  </a:moveTo>
                  <a:cubicBezTo>
                    <a:pt x="126682" y="859155"/>
                    <a:pt x="124777" y="859155"/>
                    <a:pt x="122872" y="859155"/>
                  </a:cubicBezTo>
                  <a:cubicBezTo>
                    <a:pt x="120967" y="859155"/>
                    <a:pt x="119063" y="859155"/>
                    <a:pt x="117157" y="859155"/>
                  </a:cubicBezTo>
                  <a:cubicBezTo>
                    <a:pt x="117157" y="854393"/>
                    <a:pt x="117157" y="851535"/>
                    <a:pt x="117157" y="848678"/>
                  </a:cubicBezTo>
                  <a:cubicBezTo>
                    <a:pt x="120015" y="848678"/>
                    <a:pt x="122872" y="847725"/>
                    <a:pt x="124777" y="847725"/>
                  </a:cubicBezTo>
                  <a:cubicBezTo>
                    <a:pt x="126682" y="847725"/>
                    <a:pt x="127635" y="848678"/>
                    <a:pt x="128588" y="849630"/>
                  </a:cubicBezTo>
                  <a:cubicBezTo>
                    <a:pt x="129540" y="850583"/>
                    <a:pt x="129540" y="852488"/>
                    <a:pt x="129540" y="854393"/>
                  </a:cubicBezTo>
                  <a:cubicBezTo>
                    <a:pt x="128588" y="856298"/>
                    <a:pt x="128588" y="857250"/>
                    <a:pt x="128588" y="859155"/>
                  </a:cubicBezTo>
                  <a:close/>
                  <a:moveTo>
                    <a:pt x="130492" y="787718"/>
                  </a:moveTo>
                  <a:cubicBezTo>
                    <a:pt x="124777" y="787718"/>
                    <a:pt x="121920" y="787718"/>
                    <a:pt x="117157" y="787718"/>
                  </a:cubicBezTo>
                  <a:lnTo>
                    <a:pt x="117157" y="787718"/>
                  </a:lnTo>
                  <a:cubicBezTo>
                    <a:pt x="117157" y="785813"/>
                    <a:pt x="117157" y="782955"/>
                    <a:pt x="117157" y="781050"/>
                  </a:cubicBezTo>
                  <a:cubicBezTo>
                    <a:pt x="117157" y="780098"/>
                    <a:pt x="117157" y="780098"/>
                    <a:pt x="118110" y="780098"/>
                  </a:cubicBezTo>
                  <a:cubicBezTo>
                    <a:pt x="119063" y="779145"/>
                    <a:pt x="120967" y="779145"/>
                    <a:pt x="122872" y="779145"/>
                  </a:cubicBezTo>
                  <a:cubicBezTo>
                    <a:pt x="124777" y="779145"/>
                    <a:pt x="126682" y="779145"/>
                    <a:pt x="127635" y="779145"/>
                  </a:cubicBezTo>
                  <a:cubicBezTo>
                    <a:pt x="128588" y="779145"/>
                    <a:pt x="128588" y="780098"/>
                    <a:pt x="129540" y="782003"/>
                  </a:cubicBezTo>
                  <a:cubicBezTo>
                    <a:pt x="130492" y="783908"/>
                    <a:pt x="129540" y="785813"/>
                    <a:pt x="130492" y="787718"/>
                  </a:cubicBezTo>
                  <a:lnTo>
                    <a:pt x="130492" y="787718"/>
                  </a:lnTo>
                  <a:close/>
                  <a:moveTo>
                    <a:pt x="158115" y="673418"/>
                  </a:moveTo>
                  <a:lnTo>
                    <a:pt x="158115" y="673418"/>
                  </a:lnTo>
                  <a:cubicBezTo>
                    <a:pt x="158115" y="676275"/>
                    <a:pt x="158115" y="679133"/>
                    <a:pt x="158115" y="683895"/>
                  </a:cubicBezTo>
                  <a:cubicBezTo>
                    <a:pt x="157163" y="683895"/>
                    <a:pt x="156210" y="683895"/>
                    <a:pt x="155257" y="683895"/>
                  </a:cubicBezTo>
                  <a:cubicBezTo>
                    <a:pt x="152400" y="683895"/>
                    <a:pt x="149542" y="684848"/>
                    <a:pt x="147638" y="682943"/>
                  </a:cubicBezTo>
                  <a:cubicBezTo>
                    <a:pt x="145732" y="681990"/>
                    <a:pt x="144780" y="677228"/>
                    <a:pt x="142875" y="672465"/>
                  </a:cubicBezTo>
                  <a:cubicBezTo>
                    <a:pt x="149542" y="673418"/>
                    <a:pt x="153352" y="673418"/>
                    <a:pt x="158115" y="673418"/>
                  </a:cubicBezTo>
                  <a:close/>
                  <a:moveTo>
                    <a:pt x="144780" y="710565"/>
                  </a:moveTo>
                  <a:lnTo>
                    <a:pt x="144780" y="710565"/>
                  </a:lnTo>
                  <a:cubicBezTo>
                    <a:pt x="149542" y="710565"/>
                    <a:pt x="153352" y="710565"/>
                    <a:pt x="158115" y="710565"/>
                  </a:cubicBezTo>
                  <a:cubicBezTo>
                    <a:pt x="159067" y="711518"/>
                    <a:pt x="159067" y="712470"/>
                    <a:pt x="160020" y="712470"/>
                  </a:cubicBezTo>
                  <a:cubicBezTo>
                    <a:pt x="159067" y="713423"/>
                    <a:pt x="159067" y="713423"/>
                    <a:pt x="158115" y="714375"/>
                  </a:cubicBezTo>
                  <a:cubicBezTo>
                    <a:pt x="156210" y="716280"/>
                    <a:pt x="154305" y="718185"/>
                    <a:pt x="152400" y="718185"/>
                  </a:cubicBezTo>
                  <a:lnTo>
                    <a:pt x="152400" y="718185"/>
                  </a:lnTo>
                  <a:lnTo>
                    <a:pt x="152400" y="718185"/>
                  </a:lnTo>
                  <a:cubicBezTo>
                    <a:pt x="150495" y="718185"/>
                    <a:pt x="149542" y="717233"/>
                    <a:pt x="147638" y="716280"/>
                  </a:cubicBezTo>
                  <a:cubicBezTo>
                    <a:pt x="145732" y="715328"/>
                    <a:pt x="144780" y="714375"/>
                    <a:pt x="142875" y="713423"/>
                  </a:cubicBezTo>
                  <a:cubicBezTo>
                    <a:pt x="142875" y="712470"/>
                    <a:pt x="143827" y="712470"/>
                    <a:pt x="143827" y="711518"/>
                  </a:cubicBezTo>
                  <a:cubicBezTo>
                    <a:pt x="143827" y="711518"/>
                    <a:pt x="143827" y="711518"/>
                    <a:pt x="144780" y="710565"/>
                  </a:cubicBezTo>
                  <a:close/>
                  <a:moveTo>
                    <a:pt x="144780" y="782955"/>
                  </a:moveTo>
                  <a:cubicBezTo>
                    <a:pt x="144780" y="781050"/>
                    <a:pt x="145732" y="780098"/>
                    <a:pt x="145732" y="780098"/>
                  </a:cubicBezTo>
                  <a:cubicBezTo>
                    <a:pt x="147638" y="779145"/>
                    <a:pt x="149542" y="779145"/>
                    <a:pt x="151447" y="779145"/>
                  </a:cubicBezTo>
                  <a:cubicBezTo>
                    <a:pt x="153352" y="779145"/>
                    <a:pt x="155257" y="779145"/>
                    <a:pt x="157163" y="780098"/>
                  </a:cubicBezTo>
                  <a:cubicBezTo>
                    <a:pt x="158115" y="780098"/>
                    <a:pt x="159067" y="784860"/>
                    <a:pt x="159067" y="787718"/>
                  </a:cubicBezTo>
                  <a:lnTo>
                    <a:pt x="159067" y="787718"/>
                  </a:lnTo>
                  <a:cubicBezTo>
                    <a:pt x="153352" y="787718"/>
                    <a:pt x="149542" y="787718"/>
                    <a:pt x="143827" y="787718"/>
                  </a:cubicBezTo>
                  <a:cubicBezTo>
                    <a:pt x="143827" y="786765"/>
                    <a:pt x="143827" y="784860"/>
                    <a:pt x="144780" y="782955"/>
                  </a:cubicBezTo>
                  <a:close/>
                  <a:moveTo>
                    <a:pt x="157163" y="744855"/>
                  </a:moveTo>
                  <a:cubicBezTo>
                    <a:pt x="158115" y="753428"/>
                    <a:pt x="158115" y="753428"/>
                    <a:pt x="145732" y="753428"/>
                  </a:cubicBezTo>
                  <a:cubicBezTo>
                    <a:pt x="142875" y="743903"/>
                    <a:pt x="142875" y="743903"/>
                    <a:pt x="157163" y="744855"/>
                  </a:cubicBezTo>
                  <a:close/>
                  <a:moveTo>
                    <a:pt x="157163" y="814388"/>
                  </a:moveTo>
                  <a:lnTo>
                    <a:pt x="157163" y="814388"/>
                  </a:lnTo>
                  <a:cubicBezTo>
                    <a:pt x="157163" y="816293"/>
                    <a:pt x="157163" y="817245"/>
                    <a:pt x="158115" y="819150"/>
                  </a:cubicBezTo>
                  <a:cubicBezTo>
                    <a:pt x="158115" y="821055"/>
                    <a:pt x="158115" y="822960"/>
                    <a:pt x="159067" y="824865"/>
                  </a:cubicBezTo>
                  <a:cubicBezTo>
                    <a:pt x="153352" y="824865"/>
                    <a:pt x="149542" y="824865"/>
                    <a:pt x="144780" y="824865"/>
                  </a:cubicBezTo>
                  <a:cubicBezTo>
                    <a:pt x="144780" y="822008"/>
                    <a:pt x="143827" y="818198"/>
                    <a:pt x="143827" y="814388"/>
                  </a:cubicBezTo>
                  <a:cubicBezTo>
                    <a:pt x="148590" y="814388"/>
                    <a:pt x="152400" y="814388"/>
                    <a:pt x="157163" y="814388"/>
                  </a:cubicBezTo>
                  <a:close/>
                  <a:moveTo>
                    <a:pt x="151447" y="859155"/>
                  </a:moveTo>
                  <a:cubicBezTo>
                    <a:pt x="148590" y="859155"/>
                    <a:pt x="146685" y="859155"/>
                    <a:pt x="143827" y="859155"/>
                  </a:cubicBezTo>
                  <a:cubicBezTo>
                    <a:pt x="143827" y="855345"/>
                    <a:pt x="143827" y="852488"/>
                    <a:pt x="143827" y="847725"/>
                  </a:cubicBezTo>
                  <a:cubicBezTo>
                    <a:pt x="147638" y="847725"/>
                    <a:pt x="152400" y="846773"/>
                    <a:pt x="154305" y="847725"/>
                  </a:cubicBezTo>
                  <a:cubicBezTo>
                    <a:pt x="156210" y="848678"/>
                    <a:pt x="157163" y="853440"/>
                    <a:pt x="158115" y="857250"/>
                  </a:cubicBezTo>
                  <a:cubicBezTo>
                    <a:pt x="156210" y="859155"/>
                    <a:pt x="154305" y="859155"/>
                    <a:pt x="151447" y="859155"/>
                  </a:cubicBezTo>
                  <a:close/>
                  <a:moveTo>
                    <a:pt x="327660" y="315278"/>
                  </a:moveTo>
                  <a:cubicBezTo>
                    <a:pt x="327660" y="315278"/>
                    <a:pt x="327660" y="315278"/>
                    <a:pt x="327660" y="315278"/>
                  </a:cubicBezTo>
                  <a:cubicBezTo>
                    <a:pt x="327660" y="296228"/>
                    <a:pt x="327660" y="278130"/>
                    <a:pt x="327660" y="259080"/>
                  </a:cubicBezTo>
                  <a:cubicBezTo>
                    <a:pt x="327660" y="259080"/>
                    <a:pt x="327660" y="259080"/>
                    <a:pt x="327660" y="259080"/>
                  </a:cubicBezTo>
                  <a:cubicBezTo>
                    <a:pt x="327660" y="278130"/>
                    <a:pt x="327660" y="296228"/>
                    <a:pt x="327660" y="315278"/>
                  </a:cubicBezTo>
                  <a:close/>
                  <a:moveTo>
                    <a:pt x="561975" y="206693"/>
                  </a:moveTo>
                  <a:lnTo>
                    <a:pt x="561975" y="206693"/>
                  </a:lnTo>
                  <a:cubicBezTo>
                    <a:pt x="565785" y="206693"/>
                    <a:pt x="568642" y="206693"/>
                    <a:pt x="572452" y="206693"/>
                  </a:cubicBezTo>
                  <a:cubicBezTo>
                    <a:pt x="572452" y="214313"/>
                    <a:pt x="572452" y="221933"/>
                    <a:pt x="572452" y="230505"/>
                  </a:cubicBezTo>
                  <a:cubicBezTo>
                    <a:pt x="568642" y="230505"/>
                    <a:pt x="565785" y="230505"/>
                    <a:pt x="561975" y="230505"/>
                  </a:cubicBezTo>
                  <a:lnTo>
                    <a:pt x="561975" y="230505"/>
                  </a:lnTo>
                  <a:cubicBezTo>
                    <a:pt x="561975" y="222885"/>
                    <a:pt x="561975" y="215265"/>
                    <a:pt x="561975" y="206693"/>
                  </a:cubicBezTo>
                  <a:close/>
                  <a:moveTo>
                    <a:pt x="541972" y="206693"/>
                  </a:moveTo>
                  <a:cubicBezTo>
                    <a:pt x="544830" y="206693"/>
                    <a:pt x="547688" y="206693"/>
                    <a:pt x="551497" y="205740"/>
                  </a:cubicBezTo>
                  <a:cubicBezTo>
                    <a:pt x="551497" y="214313"/>
                    <a:pt x="551497" y="221933"/>
                    <a:pt x="551497" y="229553"/>
                  </a:cubicBezTo>
                  <a:cubicBezTo>
                    <a:pt x="547688" y="229553"/>
                    <a:pt x="545782" y="229553"/>
                    <a:pt x="541972" y="229553"/>
                  </a:cubicBezTo>
                  <a:cubicBezTo>
                    <a:pt x="541972" y="221933"/>
                    <a:pt x="541972" y="215265"/>
                    <a:pt x="541972" y="206693"/>
                  </a:cubicBezTo>
                  <a:close/>
                  <a:moveTo>
                    <a:pt x="524827" y="206693"/>
                  </a:moveTo>
                  <a:cubicBezTo>
                    <a:pt x="527685" y="206693"/>
                    <a:pt x="530542" y="206693"/>
                    <a:pt x="534352" y="205740"/>
                  </a:cubicBezTo>
                  <a:cubicBezTo>
                    <a:pt x="534352" y="214313"/>
                    <a:pt x="534352" y="221933"/>
                    <a:pt x="534352" y="230505"/>
                  </a:cubicBezTo>
                  <a:cubicBezTo>
                    <a:pt x="521970" y="230505"/>
                    <a:pt x="521970" y="229553"/>
                    <a:pt x="524827" y="206693"/>
                  </a:cubicBezTo>
                  <a:close/>
                  <a:moveTo>
                    <a:pt x="503872" y="206693"/>
                  </a:moveTo>
                  <a:cubicBezTo>
                    <a:pt x="507682" y="206693"/>
                    <a:pt x="511492" y="206693"/>
                    <a:pt x="515302" y="206693"/>
                  </a:cubicBezTo>
                  <a:lnTo>
                    <a:pt x="515302" y="206693"/>
                  </a:lnTo>
                  <a:cubicBezTo>
                    <a:pt x="515302" y="215265"/>
                    <a:pt x="515302" y="222885"/>
                    <a:pt x="515302" y="230505"/>
                  </a:cubicBezTo>
                  <a:lnTo>
                    <a:pt x="515302" y="230505"/>
                  </a:lnTo>
                  <a:cubicBezTo>
                    <a:pt x="511492" y="230505"/>
                    <a:pt x="508635" y="230505"/>
                    <a:pt x="503872" y="230505"/>
                  </a:cubicBezTo>
                  <a:cubicBezTo>
                    <a:pt x="503872" y="222885"/>
                    <a:pt x="503872" y="215265"/>
                    <a:pt x="503872" y="206693"/>
                  </a:cubicBezTo>
                  <a:close/>
                  <a:moveTo>
                    <a:pt x="572452" y="433388"/>
                  </a:moveTo>
                  <a:cubicBezTo>
                    <a:pt x="571500" y="435293"/>
                    <a:pt x="570547" y="436245"/>
                    <a:pt x="569595" y="436245"/>
                  </a:cubicBezTo>
                  <a:cubicBezTo>
                    <a:pt x="555307" y="436245"/>
                    <a:pt x="541020" y="436245"/>
                    <a:pt x="526732" y="436245"/>
                  </a:cubicBezTo>
                  <a:cubicBezTo>
                    <a:pt x="512445" y="436245"/>
                    <a:pt x="498157" y="436245"/>
                    <a:pt x="483870" y="436245"/>
                  </a:cubicBezTo>
                  <a:lnTo>
                    <a:pt x="483870" y="436245"/>
                  </a:lnTo>
                  <a:lnTo>
                    <a:pt x="483870" y="436245"/>
                  </a:lnTo>
                  <a:cubicBezTo>
                    <a:pt x="484822" y="435293"/>
                    <a:pt x="487680" y="433388"/>
                    <a:pt x="491490" y="432435"/>
                  </a:cubicBezTo>
                  <a:cubicBezTo>
                    <a:pt x="492442" y="432435"/>
                    <a:pt x="494347" y="431483"/>
                    <a:pt x="496252" y="431483"/>
                  </a:cubicBezTo>
                  <a:cubicBezTo>
                    <a:pt x="500063" y="430530"/>
                    <a:pt x="503872" y="430530"/>
                    <a:pt x="507682" y="429578"/>
                  </a:cubicBezTo>
                  <a:cubicBezTo>
                    <a:pt x="520065" y="428625"/>
                    <a:pt x="536257" y="427673"/>
                    <a:pt x="550545" y="428625"/>
                  </a:cubicBezTo>
                  <a:cubicBezTo>
                    <a:pt x="555307" y="428625"/>
                    <a:pt x="559117" y="428625"/>
                    <a:pt x="562927" y="429578"/>
                  </a:cubicBezTo>
                  <a:cubicBezTo>
                    <a:pt x="566738" y="429578"/>
                    <a:pt x="570547" y="430530"/>
                    <a:pt x="573405" y="431483"/>
                  </a:cubicBezTo>
                  <a:cubicBezTo>
                    <a:pt x="573405" y="432435"/>
                    <a:pt x="572452" y="433388"/>
                    <a:pt x="572452" y="433388"/>
                  </a:cubicBezTo>
                  <a:close/>
                  <a:moveTo>
                    <a:pt x="593407" y="653415"/>
                  </a:moveTo>
                  <a:cubicBezTo>
                    <a:pt x="591502" y="654368"/>
                    <a:pt x="590550" y="654368"/>
                    <a:pt x="588645" y="654368"/>
                  </a:cubicBezTo>
                  <a:cubicBezTo>
                    <a:pt x="584835" y="654368"/>
                    <a:pt x="583882" y="652463"/>
                    <a:pt x="582930" y="646748"/>
                  </a:cubicBezTo>
                  <a:cubicBezTo>
                    <a:pt x="582930" y="636270"/>
                    <a:pt x="581977" y="630555"/>
                    <a:pt x="582930" y="626745"/>
                  </a:cubicBezTo>
                  <a:cubicBezTo>
                    <a:pt x="582930" y="625793"/>
                    <a:pt x="583882" y="624840"/>
                    <a:pt x="583882" y="624840"/>
                  </a:cubicBezTo>
                  <a:cubicBezTo>
                    <a:pt x="584835" y="623888"/>
                    <a:pt x="585788" y="622935"/>
                    <a:pt x="586740" y="622935"/>
                  </a:cubicBezTo>
                  <a:cubicBezTo>
                    <a:pt x="586740" y="622935"/>
                    <a:pt x="587692" y="622935"/>
                    <a:pt x="587692" y="622935"/>
                  </a:cubicBezTo>
                  <a:cubicBezTo>
                    <a:pt x="588645" y="622935"/>
                    <a:pt x="589597" y="622935"/>
                    <a:pt x="590550" y="622935"/>
                  </a:cubicBezTo>
                  <a:cubicBezTo>
                    <a:pt x="591502" y="622935"/>
                    <a:pt x="591502" y="622935"/>
                    <a:pt x="592455" y="622935"/>
                  </a:cubicBezTo>
                  <a:cubicBezTo>
                    <a:pt x="593407" y="632460"/>
                    <a:pt x="593407" y="642938"/>
                    <a:pt x="593407" y="653415"/>
                  </a:cubicBezTo>
                  <a:close/>
                  <a:moveTo>
                    <a:pt x="608647" y="653415"/>
                  </a:moveTo>
                  <a:cubicBezTo>
                    <a:pt x="606742" y="653415"/>
                    <a:pt x="605790" y="653415"/>
                    <a:pt x="603885" y="653415"/>
                  </a:cubicBezTo>
                  <a:cubicBezTo>
                    <a:pt x="601980" y="653415"/>
                    <a:pt x="601027" y="653415"/>
                    <a:pt x="599122" y="653415"/>
                  </a:cubicBezTo>
                  <a:lnTo>
                    <a:pt x="599122" y="653415"/>
                  </a:lnTo>
                  <a:lnTo>
                    <a:pt x="599122" y="653415"/>
                  </a:lnTo>
                  <a:cubicBezTo>
                    <a:pt x="599122" y="642938"/>
                    <a:pt x="599122" y="632460"/>
                    <a:pt x="599122" y="621983"/>
                  </a:cubicBezTo>
                  <a:cubicBezTo>
                    <a:pt x="600075" y="621983"/>
                    <a:pt x="601980" y="621983"/>
                    <a:pt x="603885" y="621030"/>
                  </a:cubicBezTo>
                  <a:cubicBezTo>
                    <a:pt x="605790" y="621030"/>
                    <a:pt x="607695" y="620078"/>
                    <a:pt x="609600" y="620078"/>
                  </a:cubicBezTo>
                  <a:lnTo>
                    <a:pt x="609600" y="620078"/>
                  </a:lnTo>
                  <a:lnTo>
                    <a:pt x="609600" y="620078"/>
                  </a:lnTo>
                  <a:cubicBezTo>
                    <a:pt x="608647" y="633413"/>
                    <a:pt x="608647" y="642938"/>
                    <a:pt x="608647" y="653415"/>
                  </a:cubicBezTo>
                  <a:close/>
                  <a:moveTo>
                    <a:pt x="622935" y="654368"/>
                  </a:moveTo>
                  <a:cubicBezTo>
                    <a:pt x="622935" y="654368"/>
                    <a:pt x="621982" y="654368"/>
                    <a:pt x="621030" y="654368"/>
                  </a:cubicBezTo>
                  <a:cubicBezTo>
                    <a:pt x="620077" y="654368"/>
                    <a:pt x="620077" y="654368"/>
                    <a:pt x="619125" y="654368"/>
                  </a:cubicBezTo>
                  <a:cubicBezTo>
                    <a:pt x="618172" y="654368"/>
                    <a:pt x="618172" y="654368"/>
                    <a:pt x="617220" y="654368"/>
                  </a:cubicBezTo>
                  <a:cubicBezTo>
                    <a:pt x="616267" y="654368"/>
                    <a:pt x="615315" y="654368"/>
                    <a:pt x="615315" y="653415"/>
                  </a:cubicBezTo>
                  <a:cubicBezTo>
                    <a:pt x="615315" y="649605"/>
                    <a:pt x="615315" y="644843"/>
                    <a:pt x="615315" y="641033"/>
                  </a:cubicBezTo>
                  <a:cubicBezTo>
                    <a:pt x="615315" y="637223"/>
                    <a:pt x="615315" y="632460"/>
                    <a:pt x="616267" y="627698"/>
                  </a:cubicBezTo>
                  <a:cubicBezTo>
                    <a:pt x="616267" y="624840"/>
                    <a:pt x="621030" y="622935"/>
                    <a:pt x="623888" y="621030"/>
                  </a:cubicBezTo>
                  <a:cubicBezTo>
                    <a:pt x="624840" y="621983"/>
                    <a:pt x="625792" y="622935"/>
                    <a:pt x="626745" y="622935"/>
                  </a:cubicBezTo>
                  <a:cubicBezTo>
                    <a:pt x="626745" y="626745"/>
                    <a:pt x="626745" y="631508"/>
                    <a:pt x="626745" y="635318"/>
                  </a:cubicBezTo>
                  <a:cubicBezTo>
                    <a:pt x="626745" y="639128"/>
                    <a:pt x="626745" y="643890"/>
                    <a:pt x="626745" y="647700"/>
                  </a:cubicBezTo>
                  <a:cubicBezTo>
                    <a:pt x="625792" y="651510"/>
                    <a:pt x="624840" y="653415"/>
                    <a:pt x="622935" y="654368"/>
                  </a:cubicBezTo>
                  <a:close/>
                  <a:moveTo>
                    <a:pt x="641985" y="638175"/>
                  </a:moveTo>
                  <a:cubicBezTo>
                    <a:pt x="641985" y="641985"/>
                    <a:pt x="641032" y="647700"/>
                    <a:pt x="640080" y="653415"/>
                  </a:cubicBezTo>
                  <a:cubicBezTo>
                    <a:pt x="639127" y="653415"/>
                    <a:pt x="638175" y="653415"/>
                    <a:pt x="637222" y="653415"/>
                  </a:cubicBezTo>
                  <a:cubicBezTo>
                    <a:pt x="635317" y="653415"/>
                    <a:pt x="634365" y="653415"/>
                    <a:pt x="633413" y="652463"/>
                  </a:cubicBezTo>
                  <a:cubicBezTo>
                    <a:pt x="631507" y="651510"/>
                    <a:pt x="631507" y="649605"/>
                    <a:pt x="630555" y="645795"/>
                  </a:cubicBezTo>
                  <a:cubicBezTo>
                    <a:pt x="630555" y="644843"/>
                    <a:pt x="630555" y="643890"/>
                    <a:pt x="630555" y="642938"/>
                  </a:cubicBezTo>
                  <a:cubicBezTo>
                    <a:pt x="630555" y="640080"/>
                    <a:pt x="630555" y="636270"/>
                    <a:pt x="630555" y="632460"/>
                  </a:cubicBezTo>
                  <a:cubicBezTo>
                    <a:pt x="630555" y="629603"/>
                    <a:pt x="630555" y="625793"/>
                    <a:pt x="630555" y="621983"/>
                  </a:cubicBezTo>
                  <a:cubicBezTo>
                    <a:pt x="634365" y="621983"/>
                    <a:pt x="637222" y="622935"/>
                    <a:pt x="639127" y="624840"/>
                  </a:cubicBezTo>
                  <a:cubicBezTo>
                    <a:pt x="641032" y="626745"/>
                    <a:pt x="641985" y="631508"/>
                    <a:pt x="641985" y="638175"/>
                  </a:cubicBezTo>
                  <a:close/>
                  <a:moveTo>
                    <a:pt x="655320" y="646748"/>
                  </a:moveTo>
                  <a:cubicBezTo>
                    <a:pt x="655320" y="649605"/>
                    <a:pt x="652463" y="652463"/>
                    <a:pt x="650557" y="654368"/>
                  </a:cubicBezTo>
                  <a:cubicBezTo>
                    <a:pt x="650557" y="653415"/>
                    <a:pt x="649605" y="653415"/>
                    <a:pt x="649605" y="652463"/>
                  </a:cubicBezTo>
                  <a:cubicBezTo>
                    <a:pt x="648652" y="651510"/>
                    <a:pt x="648652" y="650558"/>
                    <a:pt x="647700" y="649605"/>
                  </a:cubicBezTo>
                  <a:cubicBezTo>
                    <a:pt x="646747" y="648653"/>
                    <a:pt x="646747" y="647700"/>
                    <a:pt x="646747" y="646748"/>
                  </a:cubicBezTo>
                  <a:cubicBezTo>
                    <a:pt x="646747" y="642938"/>
                    <a:pt x="646747" y="639128"/>
                    <a:pt x="646747" y="635318"/>
                  </a:cubicBezTo>
                  <a:cubicBezTo>
                    <a:pt x="646747" y="631508"/>
                    <a:pt x="646747" y="627698"/>
                    <a:pt x="646747" y="622935"/>
                  </a:cubicBezTo>
                  <a:cubicBezTo>
                    <a:pt x="647700" y="621983"/>
                    <a:pt x="649605" y="621030"/>
                    <a:pt x="650557" y="620078"/>
                  </a:cubicBezTo>
                  <a:cubicBezTo>
                    <a:pt x="651510" y="621030"/>
                    <a:pt x="653415" y="622935"/>
                    <a:pt x="654367" y="623888"/>
                  </a:cubicBezTo>
                  <a:cubicBezTo>
                    <a:pt x="655320" y="624840"/>
                    <a:pt x="656272" y="626745"/>
                    <a:pt x="656272" y="627698"/>
                  </a:cubicBezTo>
                  <a:cubicBezTo>
                    <a:pt x="656272" y="630555"/>
                    <a:pt x="657225" y="633413"/>
                    <a:pt x="657225" y="636270"/>
                  </a:cubicBezTo>
                  <a:cubicBezTo>
                    <a:pt x="657225" y="639128"/>
                    <a:pt x="656272" y="643890"/>
                    <a:pt x="655320" y="646748"/>
                  </a:cubicBezTo>
                  <a:close/>
                  <a:moveTo>
                    <a:pt x="670560" y="650558"/>
                  </a:moveTo>
                  <a:cubicBezTo>
                    <a:pt x="670560" y="650558"/>
                    <a:pt x="670560" y="651510"/>
                    <a:pt x="669607" y="651510"/>
                  </a:cubicBezTo>
                  <a:cubicBezTo>
                    <a:pt x="668655" y="652463"/>
                    <a:pt x="666750" y="653415"/>
                    <a:pt x="665797" y="653415"/>
                  </a:cubicBezTo>
                  <a:cubicBezTo>
                    <a:pt x="663892" y="653415"/>
                    <a:pt x="661988" y="650558"/>
                    <a:pt x="661988" y="649605"/>
                  </a:cubicBezTo>
                  <a:cubicBezTo>
                    <a:pt x="661988" y="644843"/>
                    <a:pt x="661988" y="641033"/>
                    <a:pt x="661988" y="635318"/>
                  </a:cubicBezTo>
                  <a:cubicBezTo>
                    <a:pt x="661988" y="630555"/>
                    <a:pt x="661988" y="624840"/>
                    <a:pt x="661988" y="619125"/>
                  </a:cubicBezTo>
                  <a:lnTo>
                    <a:pt x="661988" y="619125"/>
                  </a:lnTo>
                  <a:lnTo>
                    <a:pt x="661988" y="619125"/>
                  </a:lnTo>
                  <a:cubicBezTo>
                    <a:pt x="663892" y="620078"/>
                    <a:pt x="665797" y="621030"/>
                    <a:pt x="667702" y="621983"/>
                  </a:cubicBezTo>
                  <a:cubicBezTo>
                    <a:pt x="669607" y="622935"/>
                    <a:pt x="670560" y="623888"/>
                    <a:pt x="670560" y="623888"/>
                  </a:cubicBezTo>
                  <a:cubicBezTo>
                    <a:pt x="670560" y="630555"/>
                    <a:pt x="670560" y="637223"/>
                    <a:pt x="670560" y="642938"/>
                  </a:cubicBezTo>
                  <a:cubicBezTo>
                    <a:pt x="670560" y="646748"/>
                    <a:pt x="670560" y="648653"/>
                    <a:pt x="670560" y="650558"/>
                  </a:cubicBezTo>
                  <a:close/>
                  <a:moveTo>
                    <a:pt x="677227" y="653415"/>
                  </a:moveTo>
                  <a:cubicBezTo>
                    <a:pt x="676275" y="638175"/>
                    <a:pt x="675322" y="630555"/>
                    <a:pt x="676275" y="626745"/>
                  </a:cubicBezTo>
                  <a:cubicBezTo>
                    <a:pt x="676275" y="624840"/>
                    <a:pt x="677227" y="623888"/>
                    <a:pt x="678180" y="623888"/>
                  </a:cubicBezTo>
                  <a:cubicBezTo>
                    <a:pt x="679132" y="622935"/>
                    <a:pt x="681990" y="622935"/>
                    <a:pt x="684847" y="622935"/>
                  </a:cubicBezTo>
                  <a:cubicBezTo>
                    <a:pt x="688657" y="648653"/>
                    <a:pt x="686752" y="653415"/>
                    <a:pt x="677227" y="653415"/>
                  </a:cubicBezTo>
                  <a:close/>
                  <a:moveTo>
                    <a:pt x="701040" y="648653"/>
                  </a:moveTo>
                  <a:cubicBezTo>
                    <a:pt x="701040" y="650558"/>
                    <a:pt x="698182" y="652463"/>
                    <a:pt x="696277" y="654368"/>
                  </a:cubicBezTo>
                  <a:lnTo>
                    <a:pt x="696277" y="654368"/>
                  </a:lnTo>
                  <a:lnTo>
                    <a:pt x="696277" y="654368"/>
                  </a:lnTo>
                  <a:cubicBezTo>
                    <a:pt x="696277" y="653415"/>
                    <a:pt x="695325" y="653415"/>
                    <a:pt x="695325" y="652463"/>
                  </a:cubicBezTo>
                  <a:cubicBezTo>
                    <a:pt x="693420" y="650558"/>
                    <a:pt x="692467" y="649605"/>
                    <a:pt x="692467" y="647700"/>
                  </a:cubicBezTo>
                  <a:cubicBezTo>
                    <a:pt x="691515" y="641033"/>
                    <a:pt x="691515" y="634365"/>
                    <a:pt x="692467" y="627698"/>
                  </a:cubicBezTo>
                  <a:cubicBezTo>
                    <a:pt x="692467" y="624840"/>
                    <a:pt x="696277" y="622935"/>
                    <a:pt x="698182" y="620078"/>
                  </a:cubicBezTo>
                  <a:lnTo>
                    <a:pt x="698182" y="620078"/>
                  </a:lnTo>
                  <a:lnTo>
                    <a:pt x="698182" y="620078"/>
                  </a:lnTo>
                  <a:cubicBezTo>
                    <a:pt x="699135" y="621030"/>
                    <a:pt x="699135" y="621030"/>
                    <a:pt x="700088" y="621983"/>
                  </a:cubicBezTo>
                  <a:cubicBezTo>
                    <a:pt x="701040" y="622935"/>
                    <a:pt x="701040" y="622935"/>
                    <a:pt x="701992" y="623888"/>
                  </a:cubicBezTo>
                  <a:cubicBezTo>
                    <a:pt x="701040" y="631508"/>
                    <a:pt x="701992" y="640080"/>
                    <a:pt x="701040" y="648653"/>
                  </a:cubicBezTo>
                  <a:close/>
                  <a:moveTo>
                    <a:pt x="716280" y="653415"/>
                  </a:moveTo>
                  <a:cubicBezTo>
                    <a:pt x="714375" y="654368"/>
                    <a:pt x="712470" y="654368"/>
                    <a:pt x="711517" y="654368"/>
                  </a:cubicBezTo>
                  <a:cubicBezTo>
                    <a:pt x="710565" y="654368"/>
                    <a:pt x="709613" y="653415"/>
                    <a:pt x="708660" y="653415"/>
                  </a:cubicBezTo>
                  <a:cubicBezTo>
                    <a:pt x="707707" y="652463"/>
                    <a:pt x="707707" y="651510"/>
                    <a:pt x="707707" y="650558"/>
                  </a:cubicBezTo>
                  <a:cubicBezTo>
                    <a:pt x="707707" y="649605"/>
                    <a:pt x="707707" y="647700"/>
                    <a:pt x="707707" y="645795"/>
                  </a:cubicBezTo>
                  <a:cubicBezTo>
                    <a:pt x="707707" y="642938"/>
                    <a:pt x="707707" y="640080"/>
                    <a:pt x="707707" y="638175"/>
                  </a:cubicBezTo>
                  <a:cubicBezTo>
                    <a:pt x="707707" y="636270"/>
                    <a:pt x="707707" y="634365"/>
                    <a:pt x="707707" y="632460"/>
                  </a:cubicBezTo>
                  <a:cubicBezTo>
                    <a:pt x="707707" y="630555"/>
                    <a:pt x="707707" y="629603"/>
                    <a:pt x="707707" y="628650"/>
                  </a:cubicBezTo>
                  <a:cubicBezTo>
                    <a:pt x="707707" y="627698"/>
                    <a:pt x="707707" y="626745"/>
                    <a:pt x="708660" y="625793"/>
                  </a:cubicBezTo>
                  <a:cubicBezTo>
                    <a:pt x="708660" y="624840"/>
                    <a:pt x="709613" y="623888"/>
                    <a:pt x="710565" y="623888"/>
                  </a:cubicBezTo>
                  <a:cubicBezTo>
                    <a:pt x="711517" y="623888"/>
                    <a:pt x="711517" y="623888"/>
                    <a:pt x="712470" y="622935"/>
                  </a:cubicBezTo>
                  <a:cubicBezTo>
                    <a:pt x="712470" y="622935"/>
                    <a:pt x="713422" y="622935"/>
                    <a:pt x="713422" y="622935"/>
                  </a:cubicBezTo>
                  <a:cubicBezTo>
                    <a:pt x="714375" y="622935"/>
                    <a:pt x="715327" y="622935"/>
                    <a:pt x="717232" y="622935"/>
                  </a:cubicBezTo>
                  <a:cubicBezTo>
                    <a:pt x="716280" y="633413"/>
                    <a:pt x="716280" y="643890"/>
                    <a:pt x="716280" y="653415"/>
                  </a:cubicBezTo>
                  <a:close/>
                  <a:moveTo>
                    <a:pt x="915352" y="1018223"/>
                  </a:moveTo>
                  <a:cubicBezTo>
                    <a:pt x="915352" y="1018223"/>
                    <a:pt x="915352" y="1019175"/>
                    <a:pt x="915352" y="1018223"/>
                  </a:cubicBezTo>
                  <a:cubicBezTo>
                    <a:pt x="915352" y="878205"/>
                    <a:pt x="915352" y="738188"/>
                    <a:pt x="915352" y="598170"/>
                  </a:cubicBezTo>
                  <a:cubicBezTo>
                    <a:pt x="915352" y="598170"/>
                    <a:pt x="915352" y="598170"/>
                    <a:pt x="915352" y="598170"/>
                  </a:cubicBezTo>
                  <a:cubicBezTo>
                    <a:pt x="915352" y="738188"/>
                    <a:pt x="915352" y="878205"/>
                    <a:pt x="915352" y="1018223"/>
                  </a:cubicBezTo>
                  <a:close/>
                  <a:moveTo>
                    <a:pt x="936307" y="751523"/>
                  </a:moveTo>
                  <a:cubicBezTo>
                    <a:pt x="936307" y="751523"/>
                    <a:pt x="935355" y="751523"/>
                    <a:pt x="935355" y="751523"/>
                  </a:cubicBezTo>
                  <a:cubicBezTo>
                    <a:pt x="935355" y="705803"/>
                    <a:pt x="935355" y="661035"/>
                    <a:pt x="935355" y="615315"/>
                  </a:cubicBezTo>
                  <a:cubicBezTo>
                    <a:pt x="935355" y="615315"/>
                    <a:pt x="936307" y="615315"/>
                    <a:pt x="936307" y="615315"/>
                  </a:cubicBezTo>
                  <a:cubicBezTo>
                    <a:pt x="936307" y="660083"/>
                    <a:pt x="936307" y="705803"/>
                    <a:pt x="936307" y="751523"/>
                  </a:cubicBezTo>
                  <a:close/>
                  <a:moveTo>
                    <a:pt x="992505" y="826770"/>
                  </a:moveTo>
                  <a:cubicBezTo>
                    <a:pt x="994410" y="826770"/>
                    <a:pt x="996315" y="826770"/>
                    <a:pt x="998220" y="826770"/>
                  </a:cubicBezTo>
                  <a:cubicBezTo>
                    <a:pt x="1000125" y="826770"/>
                    <a:pt x="1002030" y="826770"/>
                    <a:pt x="1004888" y="826770"/>
                  </a:cubicBezTo>
                  <a:cubicBezTo>
                    <a:pt x="1004888" y="830580"/>
                    <a:pt x="1005840" y="833438"/>
                    <a:pt x="1005840" y="837248"/>
                  </a:cubicBezTo>
                  <a:cubicBezTo>
                    <a:pt x="1001077" y="837248"/>
                    <a:pt x="998220" y="838200"/>
                    <a:pt x="992505" y="838200"/>
                  </a:cubicBezTo>
                  <a:lnTo>
                    <a:pt x="992505" y="838200"/>
                  </a:lnTo>
                  <a:lnTo>
                    <a:pt x="992505" y="838200"/>
                  </a:lnTo>
                  <a:cubicBezTo>
                    <a:pt x="992505" y="833438"/>
                    <a:pt x="992505" y="830580"/>
                    <a:pt x="992505" y="826770"/>
                  </a:cubicBezTo>
                  <a:close/>
                  <a:moveTo>
                    <a:pt x="990600" y="862965"/>
                  </a:moveTo>
                  <a:cubicBezTo>
                    <a:pt x="996315" y="862965"/>
                    <a:pt x="999172" y="862965"/>
                    <a:pt x="1004888" y="862965"/>
                  </a:cubicBezTo>
                  <a:lnTo>
                    <a:pt x="1004888" y="862965"/>
                  </a:lnTo>
                  <a:cubicBezTo>
                    <a:pt x="1004888" y="863918"/>
                    <a:pt x="1004888" y="864870"/>
                    <a:pt x="1004888" y="865823"/>
                  </a:cubicBezTo>
                  <a:cubicBezTo>
                    <a:pt x="1004888" y="867728"/>
                    <a:pt x="1004888" y="869633"/>
                    <a:pt x="1003935" y="870585"/>
                  </a:cubicBezTo>
                  <a:cubicBezTo>
                    <a:pt x="1003935" y="871538"/>
                    <a:pt x="1003935" y="871538"/>
                    <a:pt x="1002982" y="871538"/>
                  </a:cubicBezTo>
                  <a:cubicBezTo>
                    <a:pt x="1002030" y="871538"/>
                    <a:pt x="1002030" y="872490"/>
                    <a:pt x="1001077" y="872490"/>
                  </a:cubicBezTo>
                  <a:cubicBezTo>
                    <a:pt x="1000125" y="872490"/>
                    <a:pt x="999172" y="872490"/>
                    <a:pt x="998220" y="872490"/>
                  </a:cubicBezTo>
                  <a:cubicBezTo>
                    <a:pt x="997267" y="872490"/>
                    <a:pt x="996315" y="872490"/>
                    <a:pt x="995363" y="872490"/>
                  </a:cubicBezTo>
                  <a:cubicBezTo>
                    <a:pt x="994410" y="872490"/>
                    <a:pt x="993457" y="872490"/>
                    <a:pt x="993457" y="871538"/>
                  </a:cubicBezTo>
                  <a:cubicBezTo>
                    <a:pt x="992505" y="871538"/>
                    <a:pt x="992505" y="869633"/>
                    <a:pt x="991552" y="868680"/>
                  </a:cubicBezTo>
                  <a:cubicBezTo>
                    <a:pt x="991552" y="867728"/>
                    <a:pt x="991552" y="866775"/>
                    <a:pt x="990600" y="865823"/>
                  </a:cubicBezTo>
                  <a:cubicBezTo>
                    <a:pt x="991552" y="864870"/>
                    <a:pt x="990600" y="863918"/>
                    <a:pt x="990600" y="862965"/>
                  </a:cubicBezTo>
                  <a:lnTo>
                    <a:pt x="990600" y="862965"/>
                  </a:lnTo>
                  <a:close/>
                  <a:moveTo>
                    <a:pt x="977265" y="825818"/>
                  </a:moveTo>
                  <a:cubicBezTo>
                    <a:pt x="977265" y="829628"/>
                    <a:pt x="977265" y="832485"/>
                    <a:pt x="977265" y="836295"/>
                  </a:cubicBezTo>
                  <a:cubicBezTo>
                    <a:pt x="973455" y="836295"/>
                    <a:pt x="969645" y="836295"/>
                    <a:pt x="964882" y="837248"/>
                  </a:cubicBezTo>
                  <a:cubicBezTo>
                    <a:pt x="964882" y="833438"/>
                    <a:pt x="963930" y="830580"/>
                    <a:pt x="963930" y="826770"/>
                  </a:cubicBezTo>
                  <a:cubicBezTo>
                    <a:pt x="968692" y="826770"/>
                    <a:pt x="972502" y="826770"/>
                    <a:pt x="977265" y="825818"/>
                  </a:cubicBezTo>
                  <a:close/>
                  <a:moveTo>
                    <a:pt x="962025" y="751523"/>
                  </a:moveTo>
                  <a:cubicBezTo>
                    <a:pt x="962025" y="751523"/>
                    <a:pt x="961072" y="751523"/>
                    <a:pt x="961072" y="751523"/>
                  </a:cubicBezTo>
                  <a:lnTo>
                    <a:pt x="961072" y="751523"/>
                  </a:lnTo>
                  <a:lnTo>
                    <a:pt x="961072" y="751523"/>
                  </a:lnTo>
                  <a:cubicBezTo>
                    <a:pt x="961072" y="705803"/>
                    <a:pt x="961072" y="660083"/>
                    <a:pt x="961072" y="614363"/>
                  </a:cubicBezTo>
                  <a:cubicBezTo>
                    <a:pt x="961072" y="614363"/>
                    <a:pt x="962025" y="614363"/>
                    <a:pt x="962025" y="614363"/>
                  </a:cubicBezTo>
                  <a:lnTo>
                    <a:pt x="962025" y="614363"/>
                  </a:lnTo>
                  <a:lnTo>
                    <a:pt x="962025" y="614363"/>
                  </a:lnTo>
                  <a:cubicBezTo>
                    <a:pt x="962025" y="660083"/>
                    <a:pt x="962025" y="705803"/>
                    <a:pt x="962025" y="751523"/>
                  </a:cubicBezTo>
                  <a:close/>
                  <a:moveTo>
                    <a:pt x="964882" y="863918"/>
                  </a:moveTo>
                  <a:cubicBezTo>
                    <a:pt x="968692" y="863918"/>
                    <a:pt x="972502" y="863918"/>
                    <a:pt x="976313" y="863918"/>
                  </a:cubicBezTo>
                  <a:cubicBezTo>
                    <a:pt x="977265" y="864870"/>
                    <a:pt x="977265" y="865823"/>
                    <a:pt x="978217" y="867728"/>
                  </a:cubicBezTo>
                  <a:cubicBezTo>
                    <a:pt x="977265" y="867728"/>
                    <a:pt x="976313" y="868680"/>
                    <a:pt x="976313" y="869633"/>
                  </a:cubicBezTo>
                  <a:cubicBezTo>
                    <a:pt x="974407" y="871538"/>
                    <a:pt x="971550" y="873443"/>
                    <a:pt x="969645" y="873443"/>
                  </a:cubicBezTo>
                  <a:lnTo>
                    <a:pt x="969645" y="873443"/>
                  </a:lnTo>
                  <a:lnTo>
                    <a:pt x="969645" y="873443"/>
                  </a:lnTo>
                  <a:cubicBezTo>
                    <a:pt x="968692" y="873443"/>
                    <a:pt x="968692" y="873443"/>
                    <a:pt x="967740" y="872490"/>
                  </a:cubicBezTo>
                  <a:cubicBezTo>
                    <a:pt x="966788" y="871538"/>
                    <a:pt x="966788" y="871538"/>
                    <a:pt x="965835" y="870585"/>
                  </a:cubicBezTo>
                  <a:cubicBezTo>
                    <a:pt x="964882" y="869633"/>
                    <a:pt x="963930" y="867728"/>
                    <a:pt x="962025" y="866775"/>
                  </a:cubicBezTo>
                  <a:cubicBezTo>
                    <a:pt x="963930" y="864870"/>
                    <a:pt x="963930" y="863918"/>
                    <a:pt x="964882" y="863918"/>
                  </a:cubicBezTo>
                  <a:close/>
                  <a:moveTo>
                    <a:pt x="977265" y="1012508"/>
                  </a:moveTo>
                  <a:cubicBezTo>
                    <a:pt x="973455" y="1012508"/>
                    <a:pt x="969645" y="1012508"/>
                    <a:pt x="964882" y="1013460"/>
                  </a:cubicBezTo>
                  <a:cubicBezTo>
                    <a:pt x="964882" y="1009650"/>
                    <a:pt x="963930" y="1005840"/>
                    <a:pt x="963930" y="1002030"/>
                  </a:cubicBezTo>
                  <a:lnTo>
                    <a:pt x="963930" y="1002030"/>
                  </a:lnTo>
                  <a:cubicBezTo>
                    <a:pt x="968692" y="1002030"/>
                    <a:pt x="972502" y="1002030"/>
                    <a:pt x="977265" y="1002030"/>
                  </a:cubicBezTo>
                  <a:cubicBezTo>
                    <a:pt x="977265" y="1005840"/>
                    <a:pt x="977265" y="1008698"/>
                    <a:pt x="977265" y="1012508"/>
                  </a:cubicBezTo>
                  <a:close/>
                  <a:moveTo>
                    <a:pt x="974407" y="941070"/>
                  </a:moveTo>
                  <a:cubicBezTo>
                    <a:pt x="972502" y="941070"/>
                    <a:pt x="969645" y="941070"/>
                    <a:pt x="964882" y="941070"/>
                  </a:cubicBezTo>
                  <a:cubicBezTo>
                    <a:pt x="962977" y="935355"/>
                    <a:pt x="964882" y="932498"/>
                    <a:pt x="966788" y="931545"/>
                  </a:cubicBezTo>
                  <a:cubicBezTo>
                    <a:pt x="967740" y="931545"/>
                    <a:pt x="969645" y="931545"/>
                    <a:pt x="970597" y="931545"/>
                  </a:cubicBezTo>
                  <a:cubicBezTo>
                    <a:pt x="971550" y="931545"/>
                    <a:pt x="972502" y="931545"/>
                    <a:pt x="972502" y="931545"/>
                  </a:cubicBezTo>
                  <a:cubicBezTo>
                    <a:pt x="973455" y="931545"/>
                    <a:pt x="974407" y="931545"/>
                    <a:pt x="974407" y="931545"/>
                  </a:cubicBezTo>
                  <a:lnTo>
                    <a:pt x="974407" y="931545"/>
                  </a:lnTo>
                  <a:lnTo>
                    <a:pt x="974407" y="931545"/>
                  </a:lnTo>
                  <a:cubicBezTo>
                    <a:pt x="977265" y="938213"/>
                    <a:pt x="977265" y="940118"/>
                    <a:pt x="974407" y="941070"/>
                  </a:cubicBezTo>
                  <a:close/>
                  <a:moveTo>
                    <a:pt x="976313" y="966788"/>
                  </a:moveTo>
                  <a:cubicBezTo>
                    <a:pt x="976313" y="970598"/>
                    <a:pt x="976313" y="973455"/>
                    <a:pt x="976313" y="977265"/>
                  </a:cubicBezTo>
                  <a:cubicBezTo>
                    <a:pt x="972502" y="977265"/>
                    <a:pt x="968692" y="977265"/>
                    <a:pt x="963930" y="977265"/>
                  </a:cubicBezTo>
                  <a:cubicBezTo>
                    <a:pt x="963930" y="973455"/>
                    <a:pt x="963930" y="970598"/>
                    <a:pt x="963930" y="966788"/>
                  </a:cubicBezTo>
                  <a:cubicBezTo>
                    <a:pt x="968692" y="966788"/>
                    <a:pt x="972502" y="966788"/>
                    <a:pt x="976313" y="966788"/>
                  </a:cubicBezTo>
                  <a:close/>
                  <a:moveTo>
                    <a:pt x="974407" y="904875"/>
                  </a:moveTo>
                  <a:cubicBezTo>
                    <a:pt x="972502" y="905828"/>
                    <a:pt x="971550" y="906780"/>
                    <a:pt x="969645" y="906780"/>
                  </a:cubicBezTo>
                  <a:cubicBezTo>
                    <a:pt x="967740" y="906780"/>
                    <a:pt x="965835" y="902970"/>
                    <a:pt x="963930" y="901065"/>
                  </a:cubicBezTo>
                  <a:cubicBezTo>
                    <a:pt x="967740" y="899160"/>
                    <a:pt x="971550" y="897255"/>
                    <a:pt x="975360" y="896303"/>
                  </a:cubicBezTo>
                  <a:lnTo>
                    <a:pt x="975360" y="896303"/>
                  </a:lnTo>
                  <a:lnTo>
                    <a:pt x="975360" y="896303"/>
                  </a:lnTo>
                  <a:cubicBezTo>
                    <a:pt x="976313" y="897255"/>
                    <a:pt x="976313" y="898208"/>
                    <a:pt x="977265" y="899160"/>
                  </a:cubicBezTo>
                  <a:cubicBezTo>
                    <a:pt x="978217" y="900113"/>
                    <a:pt x="978217" y="901065"/>
                    <a:pt x="979170" y="902018"/>
                  </a:cubicBezTo>
                  <a:cubicBezTo>
                    <a:pt x="977265" y="902970"/>
                    <a:pt x="975360" y="903923"/>
                    <a:pt x="974407" y="904875"/>
                  </a:cubicBezTo>
                  <a:close/>
                  <a:moveTo>
                    <a:pt x="987742" y="749618"/>
                  </a:moveTo>
                  <a:cubicBezTo>
                    <a:pt x="987742" y="749618"/>
                    <a:pt x="986790" y="749618"/>
                    <a:pt x="986790" y="749618"/>
                  </a:cubicBezTo>
                  <a:cubicBezTo>
                    <a:pt x="986790" y="705803"/>
                    <a:pt x="986790" y="661035"/>
                    <a:pt x="986790" y="617220"/>
                  </a:cubicBezTo>
                  <a:cubicBezTo>
                    <a:pt x="986790" y="617220"/>
                    <a:pt x="987742" y="617220"/>
                    <a:pt x="987742" y="617220"/>
                  </a:cubicBezTo>
                  <a:cubicBezTo>
                    <a:pt x="987742" y="661035"/>
                    <a:pt x="987742" y="705803"/>
                    <a:pt x="987742" y="749618"/>
                  </a:cubicBezTo>
                  <a:close/>
                  <a:moveTo>
                    <a:pt x="990600" y="897255"/>
                  </a:moveTo>
                  <a:cubicBezTo>
                    <a:pt x="997267" y="897255"/>
                    <a:pt x="1000125" y="897255"/>
                    <a:pt x="1004888" y="897255"/>
                  </a:cubicBezTo>
                  <a:lnTo>
                    <a:pt x="1004888" y="897255"/>
                  </a:lnTo>
                  <a:cubicBezTo>
                    <a:pt x="1004888" y="898208"/>
                    <a:pt x="1004888" y="899160"/>
                    <a:pt x="1004888" y="900113"/>
                  </a:cubicBezTo>
                  <a:cubicBezTo>
                    <a:pt x="1004888" y="901065"/>
                    <a:pt x="1004888" y="902018"/>
                    <a:pt x="1004888" y="902970"/>
                  </a:cubicBezTo>
                  <a:cubicBezTo>
                    <a:pt x="1004888" y="904875"/>
                    <a:pt x="1004888" y="905828"/>
                    <a:pt x="1003935" y="906780"/>
                  </a:cubicBezTo>
                  <a:cubicBezTo>
                    <a:pt x="1002982" y="907733"/>
                    <a:pt x="1001077" y="907733"/>
                    <a:pt x="1000125" y="907733"/>
                  </a:cubicBezTo>
                  <a:cubicBezTo>
                    <a:pt x="999172" y="907733"/>
                    <a:pt x="998220" y="907733"/>
                    <a:pt x="998220" y="907733"/>
                  </a:cubicBezTo>
                  <a:cubicBezTo>
                    <a:pt x="997267" y="907733"/>
                    <a:pt x="997267" y="907733"/>
                    <a:pt x="996315" y="906780"/>
                  </a:cubicBezTo>
                  <a:cubicBezTo>
                    <a:pt x="994410" y="905828"/>
                    <a:pt x="994410" y="903923"/>
                    <a:pt x="993457" y="901065"/>
                  </a:cubicBezTo>
                  <a:cubicBezTo>
                    <a:pt x="990600" y="899160"/>
                    <a:pt x="990600" y="898208"/>
                    <a:pt x="990600" y="897255"/>
                  </a:cubicBezTo>
                  <a:lnTo>
                    <a:pt x="990600" y="897255"/>
                  </a:lnTo>
                  <a:close/>
                  <a:moveTo>
                    <a:pt x="991552" y="966788"/>
                  </a:moveTo>
                  <a:cubicBezTo>
                    <a:pt x="996315" y="966788"/>
                    <a:pt x="1000125" y="966788"/>
                    <a:pt x="1003935" y="966788"/>
                  </a:cubicBezTo>
                  <a:lnTo>
                    <a:pt x="1003935" y="966788"/>
                  </a:lnTo>
                  <a:cubicBezTo>
                    <a:pt x="1003935" y="968693"/>
                    <a:pt x="1003935" y="970598"/>
                    <a:pt x="1003935" y="971550"/>
                  </a:cubicBezTo>
                  <a:cubicBezTo>
                    <a:pt x="1003935" y="973455"/>
                    <a:pt x="1003935" y="975360"/>
                    <a:pt x="1003935" y="977265"/>
                  </a:cubicBezTo>
                  <a:lnTo>
                    <a:pt x="1003935" y="977265"/>
                  </a:lnTo>
                  <a:cubicBezTo>
                    <a:pt x="999172" y="977265"/>
                    <a:pt x="995363" y="977265"/>
                    <a:pt x="991552" y="977265"/>
                  </a:cubicBezTo>
                  <a:lnTo>
                    <a:pt x="991552" y="977265"/>
                  </a:lnTo>
                  <a:cubicBezTo>
                    <a:pt x="991552" y="975360"/>
                    <a:pt x="991552" y="973455"/>
                    <a:pt x="991552" y="971550"/>
                  </a:cubicBezTo>
                  <a:cubicBezTo>
                    <a:pt x="991552" y="970598"/>
                    <a:pt x="991552" y="968693"/>
                    <a:pt x="991552" y="966788"/>
                  </a:cubicBezTo>
                  <a:close/>
                  <a:moveTo>
                    <a:pt x="992505" y="1011555"/>
                  </a:moveTo>
                  <a:lnTo>
                    <a:pt x="992505" y="1011555"/>
                  </a:lnTo>
                  <a:cubicBezTo>
                    <a:pt x="992505" y="1008698"/>
                    <a:pt x="992505" y="1004888"/>
                    <a:pt x="992505" y="1001078"/>
                  </a:cubicBezTo>
                  <a:lnTo>
                    <a:pt x="992505" y="1001078"/>
                  </a:lnTo>
                  <a:cubicBezTo>
                    <a:pt x="996315" y="1001078"/>
                    <a:pt x="1000125" y="1001078"/>
                    <a:pt x="1004888" y="1001078"/>
                  </a:cubicBezTo>
                  <a:lnTo>
                    <a:pt x="1004888" y="1001078"/>
                  </a:lnTo>
                  <a:cubicBezTo>
                    <a:pt x="1004888" y="1002983"/>
                    <a:pt x="1004888" y="1003935"/>
                    <a:pt x="1004888" y="1005840"/>
                  </a:cubicBezTo>
                  <a:cubicBezTo>
                    <a:pt x="1004888" y="1007745"/>
                    <a:pt x="1004888" y="1009650"/>
                    <a:pt x="1005840" y="1011555"/>
                  </a:cubicBezTo>
                  <a:cubicBezTo>
                    <a:pt x="1000125" y="1011555"/>
                    <a:pt x="996315" y="1011555"/>
                    <a:pt x="992505" y="1011555"/>
                  </a:cubicBezTo>
                  <a:close/>
                  <a:moveTo>
                    <a:pt x="1004888" y="934403"/>
                  </a:moveTo>
                  <a:cubicBezTo>
                    <a:pt x="1004888" y="936308"/>
                    <a:pt x="1004888" y="938213"/>
                    <a:pt x="1003935" y="939165"/>
                  </a:cubicBezTo>
                  <a:cubicBezTo>
                    <a:pt x="1003935" y="940118"/>
                    <a:pt x="1002982" y="940118"/>
                    <a:pt x="1002982" y="941070"/>
                  </a:cubicBezTo>
                  <a:cubicBezTo>
                    <a:pt x="1002030" y="942023"/>
                    <a:pt x="1000125" y="942023"/>
                    <a:pt x="999172" y="942023"/>
                  </a:cubicBezTo>
                  <a:cubicBezTo>
                    <a:pt x="998220" y="942023"/>
                    <a:pt x="997267" y="942023"/>
                    <a:pt x="996315" y="942023"/>
                  </a:cubicBezTo>
                  <a:cubicBezTo>
                    <a:pt x="995363" y="942023"/>
                    <a:pt x="995363" y="942023"/>
                    <a:pt x="994410" y="941070"/>
                  </a:cubicBezTo>
                  <a:cubicBezTo>
                    <a:pt x="993457" y="940118"/>
                    <a:pt x="992505" y="939165"/>
                    <a:pt x="992505" y="937260"/>
                  </a:cubicBezTo>
                  <a:cubicBezTo>
                    <a:pt x="992505" y="935355"/>
                    <a:pt x="991552" y="933450"/>
                    <a:pt x="990600" y="931545"/>
                  </a:cubicBezTo>
                  <a:lnTo>
                    <a:pt x="990600" y="931545"/>
                  </a:lnTo>
                  <a:cubicBezTo>
                    <a:pt x="996315" y="931545"/>
                    <a:pt x="1000125" y="931545"/>
                    <a:pt x="1004888" y="931545"/>
                  </a:cubicBezTo>
                  <a:lnTo>
                    <a:pt x="1004888" y="931545"/>
                  </a:lnTo>
                  <a:cubicBezTo>
                    <a:pt x="1004888" y="933450"/>
                    <a:pt x="1004888" y="933450"/>
                    <a:pt x="1004888" y="934403"/>
                  </a:cubicBezTo>
                  <a:close/>
                  <a:moveTo>
                    <a:pt x="1013460" y="748665"/>
                  </a:moveTo>
                  <a:cubicBezTo>
                    <a:pt x="1013460" y="748665"/>
                    <a:pt x="1012507" y="748665"/>
                    <a:pt x="1013460" y="748665"/>
                  </a:cubicBezTo>
                  <a:cubicBezTo>
                    <a:pt x="1012507" y="703898"/>
                    <a:pt x="1012507" y="659130"/>
                    <a:pt x="1012507" y="614363"/>
                  </a:cubicBezTo>
                  <a:cubicBezTo>
                    <a:pt x="1012507" y="614363"/>
                    <a:pt x="1013460" y="614363"/>
                    <a:pt x="1013460" y="614363"/>
                  </a:cubicBezTo>
                  <a:cubicBezTo>
                    <a:pt x="1013460" y="660083"/>
                    <a:pt x="1013460" y="703898"/>
                    <a:pt x="1013460" y="748665"/>
                  </a:cubicBezTo>
                  <a:close/>
                  <a:moveTo>
                    <a:pt x="1031557" y="871538"/>
                  </a:moveTo>
                  <a:cubicBezTo>
                    <a:pt x="1027747" y="871538"/>
                    <a:pt x="1023938" y="871538"/>
                    <a:pt x="1019175" y="871538"/>
                  </a:cubicBezTo>
                  <a:lnTo>
                    <a:pt x="1019175" y="871538"/>
                  </a:lnTo>
                  <a:cubicBezTo>
                    <a:pt x="1019175" y="868680"/>
                    <a:pt x="1018222" y="865823"/>
                    <a:pt x="1018222" y="863918"/>
                  </a:cubicBezTo>
                  <a:cubicBezTo>
                    <a:pt x="1020127" y="862965"/>
                    <a:pt x="1022032" y="862965"/>
                    <a:pt x="1023938" y="862013"/>
                  </a:cubicBezTo>
                  <a:cubicBezTo>
                    <a:pt x="1025842" y="862013"/>
                    <a:pt x="1026795" y="862013"/>
                    <a:pt x="1027747" y="862965"/>
                  </a:cubicBezTo>
                  <a:cubicBezTo>
                    <a:pt x="1030605" y="864870"/>
                    <a:pt x="1032510" y="867728"/>
                    <a:pt x="1031557" y="871538"/>
                  </a:cubicBezTo>
                  <a:lnTo>
                    <a:pt x="1031557" y="871538"/>
                  </a:lnTo>
                  <a:close/>
                  <a:moveTo>
                    <a:pt x="1032510" y="897255"/>
                  </a:moveTo>
                  <a:cubicBezTo>
                    <a:pt x="1032510" y="899160"/>
                    <a:pt x="1033463" y="900113"/>
                    <a:pt x="1033463" y="902018"/>
                  </a:cubicBezTo>
                  <a:cubicBezTo>
                    <a:pt x="1033463" y="904875"/>
                    <a:pt x="1032510" y="905828"/>
                    <a:pt x="1031557" y="906780"/>
                  </a:cubicBezTo>
                  <a:cubicBezTo>
                    <a:pt x="1030605" y="906780"/>
                    <a:pt x="1030605" y="907733"/>
                    <a:pt x="1029652" y="907733"/>
                  </a:cubicBezTo>
                  <a:cubicBezTo>
                    <a:pt x="1028700" y="907733"/>
                    <a:pt x="1028700" y="907733"/>
                    <a:pt x="1027747" y="907733"/>
                  </a:cubicBezTo>
                  <a:cubicBezTo>
                    <a:pt x="1025842" y="907733"/>
                    <a:pt x="1024890" y="907733"/>
                    <a:pt x="1022985" y="907733"/>
                  </a:cubicBezTo>
                  <a:cubicBezTo>
                    <a:pt x="1022032" y="907733"/>
                    <a:pt x="1021080" y="907733"/>
                    <a:pt x="1021080" y="907733"/>
                  </a:cubicBezTo>
                  <a:lnTo>
                    <a:pt x="1021080" y="907733"/>
                  </a:lnTo>
                  <a:lnTo>
                    <a:pt x="1021080" y="907733"/>
                  </a:lnTo>
                  <a:cubicBezTo>
                    <a:pt x="1020127" y="904875"/>
                    <a:pt x="1020127" y="902018"/>
                    <a:pt x="1020127" y="901065"/>
                  </a:cubicBezTo>
                  <a:cubicBezTo>
                    <a:pt x="1020127" y="899160"/>
                    <a:pt x="1021080" y="899160"/>
                    <a:pt x="1022985" y="898208"/>
                  </a:cubicBezTo>
                  <a:cubicBezTo>
                    <a:pt x="1023938" y="898208"/>
                    <a:pt x="1023938" y="898208"/>
                    <a:pt x="1024890" y="898208"/>
                  </a:cubicBezTo>
                  <a:cubicBezTo>
                    <a:pt x="1025842" y="898208"/>
                    <a:pt x="1026795" y="898208"/>
                    <a:pt x="1027747" y="898208"/>
                  </a:cubicBezTo>
                  <a:cubicBezTo>
                    <a:pt x="1028700" y="897255"/>
                    <a:pt x="1030605" y="897255"/>
                    <a:pt x="1032510" y="897255"/>
                  </a:cubicBezTo>
                  <a:close/>
                  <a:moveTo>
                    <a:pt x="1032510" y="1012508"/>
                  </a:moveTo>
                  <a:lnTo>
                    <a:pt x="1032510" y="1012508"/>
                  </a:lnTo>
                  <a:cubicBezTo>
                    <a:pt x="1027747" y="1012508"/>
                    <a:pt x="1023938" y="1012508"/>
                    <a:pt x="1019175" y="1012508"/>
                  </a:cubicBezTo>
                  <a:lnTo>
                    <a:pt x="1019175" y="1012508"/>
                  </a:lnTo>
                  <a:cubicBezTo>
                    <a:pt x="1019175" y="1008698"/>
                    <a:pt x="1019175" y="1005840"/>
                    <a:pt x="1019175" y="1002030"/>
                  </a:cubicBezTo>
                  <a:lnTo>
                    <a:pt x="1019175" y="1002030"/>
                  </a:lnTo>
                  <a:cubicBezTo>
                    <a:pt x="1023938" y="1002030"/>
                    <a:pt x="1027747" y="1002030"/>
                    <a:pt x="1032510" y="1002030"/>
                  </a:cubicBezTo>
                  <a:lnTo>
                    <a:pt x="1032510" y="1002030"/>
                  </a:lnTo>
                  <a:cubicBezTo>
                    <a:pt x="1032510" y="1004888"/>
                    <a:pt x="1032510" y="1008698"/>
                    <a:pt x="1032510" y="1012508"/>
                  </a:cubicBezTo>
                  <a:close/>
                  <a:moveTo>
                    <a:pt x="1020127" y="978218"/>
                  </a:moveTo>
                  <a:cubicBezTo>
                    <a:pt x="1020127" y="974408"/>
                    <a:pt x="1020127" y="971550"/>
                    <a:pt x="1020127" y="966788"/>
                  </a:cubicBezTo>
                  <a:lnTo>
                    <a:pt x="1020127" y="966788"/>
                  </a:lnTo>
                  <a:cubicBezTo>
                    <a:pt x="1023938" y="966788"/>
                    <a:pt x="1027747" y="966788"/>
                    <a:pt x="1032510" y="966788"/>
                  </a:cubicBezTo>
                  <a:lnTo>
                    <a:pt x="1032510" y="966788"/>
                  </a:lnTo>
                  <a:cubicBezTo>
                    <a:pt x="1032510" y="970598"/>
                    <a:pt x="1032510" y="974408"/>
                    <a:pt x="1032510" y="978218"/>
                  </a:cubicBezTo>
                  <a:lnTo>
                    <a:pt x="1032510" y="978218"/>
                  </a:lnTo>
                  <a:cubicBezTo>
                    <a:pt x="1027747" y="978218"/>
                    <a:pt x="1023938" y="978218"/>
                    <a:pt x="1020127" y="978218"/>
                  </a:cubicBezTo>
                  <a:lnTo>
                    <a:pt x="1020127" y="978218"/>
                  </a:lnTo>
                  <a:close/>
                  <a:moveTo>
                    <a:pt x="1032510" y="941070"/>
                  </a:moveTo>
                  <a:cubicBezTo>
                    <a:pt x="1025842" y="941070"/>
                    <a:pt x="1017270" y="945833"/>
                    <a:pt x="1020127" y="931545"/>
                  </a:cubicBezTo>
                  <a:cubicBezTo>
                    <a:pt x="1025842" y="932498"/>
                    <a:pt x="1034415" y="927735"/>
                    <a:pt x="1032510" y="941070"/>
                  </a:cubicBezTo>
                  <a:close/>
                  <a:moveTo>
                    <a:pt x="1033463" y="837248"/>
                  </a:moveTo>
                  <a:cubicBezTo>
                    <a:pt x="1028700" y="837248"/>
                    <a:pt x="1024890" y="837248"/>
                    <a:pt x="1019175" y="837248"/>
                  </a:cubicBezTo>
                  <a:lnTo>
                    <a:pt x="1019175" y="837248"/>
                  </a:lnTo>
                  <a:cubicBezTo>
                    <a:pt x="1019175" y="834390"/>
                    <a:pt x="1019175" y="831533"/>
                    <a:pt x="1019175" y="826770"/>
                  </a:cubicBezTo>
                  <a:cubicBezTo>
                    <a:pt x="1021080" y="826770"/>
                    <a:pt x="1022985" y="826770"/>
                    <a:pt x="1024890" y="826770"/>
                  </a:cubicBezTo>
                  <a:cubicBezTo>
                    <a:pt x="1026795" y="826770"/>
                    <a:pt x="1028700" y="826770"/>
                    <a:pt x="1031557" y="826770"/>
                  </a:cubicBezTo>
                  <a:cubicBezTo>
                    <a:pt x="1031557" y="828675"/>
                    <a:pt x="1031557" y="830580"/>
                    <a:pt x="1032510" y="831533"/>
                  </a:cubicBezTo>
                  <a:cubicBezTo>
                    <a:pt x="1033463" y="832485"/>
                    <a:pt x="1033463" y="834390"/>
                    <a:pt x="1033463" y="837248"/>
                  </a:cubicBezTo>
                  <a:lnTo>
                    <a:pt x="1033463" y="837248"/>
                  </a:lnTo>
                  <a:close/>
                  <a:moveTo>
                    <a:pt x="1038225" y="749618"/>
                  </a:moveTo>
                  <a:lnTo>
                    <a:pt x="1038225" y="749618"/>
                  </a:lnTo>
                  <a:cubicBezTo>
                    <a:pt x="1038225" y="749618"/>
                    <a:pt x="1038225" y="749618"/>
                    <a:pt x="1038225" y="749618"/>
                  </a:cubicBezTo>
                  <a:lnTo>
                    <a:pt x="1038225" y="749618"/>
                  </a:lnTo>
                  <a:cubicBezTo>
                    <a:pt x="1037272" y="704850"/>
                    <a:pt x="1037272" y="660083"/>
                    <a:pt x="1037272" y="615315"/>
                  </a:cubicBezTo>
                  <a:lnTo>
                    <a:pt x="1037272" y="615315"/>
                  </a:lnTo>
                  <a:cubicBezTo>
                    <a:pt x="1037272" y="615315"/>
                    <a:pt x="1038225" y="615315"/>
                    <a:pt x="1038225" y="615315"/>
                  </a:cubicBezTo>
                  <a:lnTo>
                    <a:pt x="1038225" y="615315"/>
                  </a:lnTo>
                  <a:cubicBezTo>
                    <a:pt x="1038225" y="660083"/>
                    <a:pt x="1038225" y="704850"/>
                    <a:pt x="1038225" y="749618"/>
                  </a:cubicBezTo>
                  <a:close/>
                  <a:moveTo>
                    <a:pt x="1106805" y="183833"/>
                  </a:moveTo>
                  <a:cubicBezTo>
                    <a:pt x="1105852" y="184785"/>
                    <a:pt x="1104900" y="185738"/>
                    <a:pt x="1103948" y="186690"/>
                  </a:cubicBezTo>
                  <a:cubicBezTo>
                    <a:pt x="1103948" y="185738"/>
                    <a:pt x="1102995" y="185738"/>
                    <a:pt x="1102995" y="184785"/>
                  </a:cubicBezTo>
                  <a:cubicBezTo>
                    <a:pt x="1102042" y="183833"/>
                    <a:pt x="1101090" y="182880"/>
                    <a:pt x="1101090" y="180975"/>
                  </a:cubicBezTo>
                  <a:cubicBezTo>
                    <a:pt x="1101090" y="180023"/>
                    <a:pt x="1101090" y="180023"/>
                    <a:pt x="1101090" y="179070"/>
                  </a:cubicBezTo>
                  <a:cubicBezTo>
                    <a:pt x="1101090" y="177165"/>
                    <a:pt x="1102042" y="175260"/>
                    <a:pt x="1102995" y="173355"/>
                  </a:cubicBezTo>
                  <a:cubicBezTo>
                    <a:pt x="1102995" y="172403"/>
                    <a:pt x="1103948" y="172403"/>
                    <a:pt x="1103948" y="171450"/>
                  </a:cubicBezTo>
                  <a:lnTo>
                    <a:pt x="1103948" y="171450"/>
                  </a:lnTo>
                  <a:lnTo>
                    <a:pt x="1103948" y="171450"/>
                  </a:lnTo>
                  <a:cubicBezTo>
                    <a:pt x="1104900" y="172403"/>
                    <a:pt x="1105852" y="173355"/>
                    <a:pt x="1106805" y="175260"/>
                  </a:cubicBezTo>
                  <a:cubicBezTo>
                    <a:pt x="1107757" y="176213"/>
                    <a:pt x="1108710" y="178118"/>
                    <a:pt x="1110615" y="179070"/>
                  </a:cubicBezTo>
                  <a:cubicBezTo>
                    <a:pt x="1108710" y="180975"/>
                    <a:pt x="1107757" y="182880"/>
                    <a:pt x="1106805" y="183833"/>
                  </a:cubicBezTo>
                  <a:close/>
                  <a:moveTo>
                    <a:pt x="1122045" y="183833"/>
                  </a:moveTo>
                  <a:cubicBezTo>
                    <a:pt x="1121092" y="184785"/>
                    <a:pt x="1120140" y="185738"/>
                    <a:pt x="1119188" y="186690"/>
                  </a:cubicBezTo>
                  <a:lnTo>
                    <a:pt x="1119188" y="186690"/>
                  </a:lnTo>
                  <a:lnTo>
                    <a:pt x="1119188" y="186690"/>
                  </a:lnTo>
                  <a:cubicBezTo>
                    <a:pt x="1117282" y="181928"/>
                    <a:pt x="1115377" y="178118"/>
                    <a:pt x="1113473" y="173355"/>
                  </a:cubicBezTo>
                  <a:cubicBezTo>
                    <a:pt x="1115377" y="172403"/>
                    <a:pt x="1117282" y="172403"/>
                    <a:pt x="1119188" y="171450"/>
                  </a:cubicBezTo>
                  <a:cubicBezTo>
                    <a:pt x="1120140" y="173355"/>
                    <a:pt x="1121092" y="174308"/>
                    <a:pt x="1121092" y="176213"/>
                  </a:cubicBezTo>
                  <a:cubicBezTo>
                    <a:pt x="1122045" y="178118"/>
                    <a:pt x="1122045" y="179070"/>
                    <a:pt x="1122998" y="180975"/>
                  </a:cubicBezTo>
                  <a:cubicBezTo>
                    <a:pt x="1122998" y="181928"/>
                    <a:pt x="1122998" y="182880"/>
                    <a:pt x="1122045" y="183833"/>
                  </a:cubicBezTo>
                  <a:close/>
                  <a:moveTo>
                    <a:pt x="1138238" y="186690"/>
                  </a:moveTo>
                  <a:cubicBezTo>
                    <a:pt x="1137285" y="186690"/>
                    <a:pt x="1137285" y="186690"/>
                    <a:pt x="1136332" y="186690"/>
                  </a:cubicBezTo>
                  <a:cubicBezTo>
                    <a:pt x="1134427" y="186690"/>
                    <a:pt x="1132523" y="186690"/>
                    <a:pt x="1130617" y="185738"/>
                  </a:cubicBezTo>
                  <a:cubicBezTo>
                    <a:pt x="1132523" y="180975"/>
                    <a:pt x="1134427" y="177165"/>
                    <a:pt x="1136332" y="172403"/>
                  </a:cubicBezTo>
                  <a:lnTo>
                    <a:pt x="1136332" y="172403"/>
                  </a:lnTo>
                  <a:lnTo>
                    <a:pt x="1136332" y="172403"/>
                  </a:lnTo>
                  <a:cubicBezTo>
                    <a:pt x="1136332" y="173355"/>
                    <a:pt x="1137285" y="173355"/>
                    <a:pt x="1137285" y="174308"/>
                  </a:cubicBezTo>
                  <a:cubicBezTo>
                    <a:pt x="1138238" y="176213"/>
                    <a:pt x="1140142" y="177165"/>
                    <a:pt x="1140142" y="179070"/>
                  </a:cubicBezTo>
                  <a:cubicBezTo>
                    <a:pt x="1140142" y="181928"/>
                    <a:pt x="1140142" y="184785"/>
                    <a:pt x="1138238" y="186690"/>
                  </a:cubicBezTo>
                  <a:close/>
                  <a:moveTo>
                    <a:pt x="1155382" y="185738"/>
                  </a:moveTo>
                  <a:cubicBezTo>
                    <a:pt x="1153477" y="186690"/>
                    <a:pt x="1151573" y="186690"/>
                    <a:pt x="1150620" y="186690"/>
                  </a:cubicBezTo>
                  <a:cubicBezTo>
                    <a:pt x="1149667" y="186690"/>
                    <a:pt x="1148715" y="185738"/>
                    <a:pt x="1147763" y="185738"/>
                  </a:cubicBezTo>
                  <a:cubicBezTo>
                    <a:pt x="1146810" y="184785"/>
                    <a:pt x="1146810" y="183833"/>
                    <a:pt x="1146810" y="182880"/>
                  </a:cubicBezTo>
                  <a:cubicBezTo>
                    <a:pt x="1146810" y="181928"/>
                    <a:pt x="1146810" y="180023"/>
                    <a:pt x="1146810" y="179070"/>
                  </a:cubicBezTo>
                  <a:cubicBezTo>
                    <a:pt x="1146810" y="178118"/>
                    <a:pt x="1147763" y="176213"/>
                    <a:pt x="1148715" y="175260"/>
                  </a:cubicBezTo>
                  <a:cubicBezTo>
                    <a:pt x="1149667" y="174308"/>
                    <a:pt x="1150620" y="172403"/>
                    <a:pt x="1151573" y="171450"/>
                  </a:cubicBezTo>
                  <a:cubicBezTo>
                    <a:pt x="1152525" y="172403"/>
                    <a:pt x="1153477" y="172403"/>
                    <a:pt x="1154430" y="173355"/>
                  </a:cubicBezTo>
                  <a:cubicBezTo>
                    <a:pt x="1155382" y="177165"/>
                    <a:pt x="1155382" y="181928"/>
                    <a:pt x="1155382" y="185738"/>
                  </a:cubicBezTo>
                  <a:close/>
                  <a:moveTo>
                    <a:pt x="1167765" y="186690"/>
                  </a:moveTo>
                  <a:cubicBezTo>
                    <a:pt x="1165860" y="184785"/>
                    <a:pt x="1163955" y="181928"/>
                    <a:pt x="1163002" y="180023"/>
                  </a:cubicBezTo>
                  <a:cubicBezTo>
                    <a:pt x="1163002" y="179070"/>
                    <a:pt x="1163002" y="179070"/>
                    <a:pt x="1163002" y="178118"/>
                  </a:cubicBezTo>
                  <a:cubicBezTo>
                    <a:pt x="1163955" y="176213"/>
                    <a:pt x="1165860" y="174308"/>
                    <a:pt x="1166813" y="172403"/>
                  </a:cubicBezTo>
                  <a:cubicBezTo>
                    <a:pt x="1168717" y="174308"/>
                    <a:pt x="1170623" y="176213"/>
                    <a:pt x="1173480" y="179070"/>
                  </a:cubicBezTo>
                  <a:cubicBezTo>
                    <a:pt x="1170623" y="182880"/>
                    <a:pt x="1168717" y="184785"/>
                    <a:pt x="1167765" y="186690"/>
                  </a:cubicBezTo>
                  <a:close/>
                  <a:moveTo>
                    <a:pt x="1186815" y="180023"/>
                  </a:moveTo>
                  <a:cubicBezTo>
                    <a:pt x="1185863" y="182880"/>
                    <a:pt x="1184910" y="184785"/>
                    <a:pt x="1183957" y="187643"/>
                  </a:cubicBezTo>
                  <a:cubicBezTo>
                    <a:pt x="1183005" y="187643"/>
                    <a:pt x="1181100" y="186690"/>
                    <a:pt x="1180148" y="186690"/>
                  </a:cubicBezTo>
                  <a:cubicBezTo>
                    <a:pt x="1180148" y="181928"/>
                    <a:pt x="1180148" y="177165"/>
                    <a:pt x="1180148" y="172403"/>
                  </a:cubicBezTo>
                  <a:cubicBezTo>
                    <a:pt x="1181100" y="171450"/>
                    <a:pt x="1182052" y="171450"/>
                    <a:pt x="1183005" y="170498"/>
                  </a:cubicBezTo>
                  <a:lnTo>
                    <a:pt x="1183005" y="170498"/>
                  </a:lnTo>
                  <a:lnTo>
                    <a:pt x="1183005" y="170498"/>
                  </a:lnTo>
                  <a:cubicBezTo>
                    <a:pt x="1183005" y="171450"/>
                    <a:pt x="1183957" y="171450"/>
                    <a:pt x="1183957" y="172403"/>
                  </a:cubicBezTo>
                  <a:cubicBezTo>
                    <a:pt x="1184910" y="173355"/>
                    <a:pt x="1185863" y="174308"/>
                    <a:pt x="1186815" y="175260"/>
                  </a:cubicBezTo>
                  <a:cubicBezTo>
                    <a:pt x="1186815" y="176213"/>
                    <a:pt x="1187767" y="176213"/>
                    <a:pt x="1186815" y="177165"/>
                  </a:cubicBezTo>
                  <a:cubicBezTo>
                    <a:pt x="1186815" y="178118"/>
                    <a:pt x="1186815" y="179070"/>
                    <a:pt x="1186815" y="180023"/>
                  </a:cubicBezTo>
                  <a:close/>
                  <a:moveTo>
                    <a:pt x="1226820" y="553403"/>
                  </a:moveTo>
                  <a:cubicBezTo>
                    <a:pt x="1246823" y="553403"/>
                    <a:pt x="1265873" y="553403"/>
                    <a:pt x="1286827" y="553403"/>
                  </a:cubicBezTo>
                  <a:cubicBezTo>
                    <a:pt x="1284923" y="554355"/>
                    <a:pt x="1281113" y="556260"/>
                    <a:pt x="1276350" y="556260"/>
                  </a:cubicBezTo>
                  <a:cubicBezTo>
                    <a:pt x="1273492" y="556260"/>
                    <a:pt x="1270635" y="557213"/>
                    <a:pt x="1267777" y="557213"/>
                  </a:cubicBezTo>
                  <a:cubicBezTo>
                    <a:pt x="1264920" y="557213"/>
                    <a:pt x="1262063" y="557213"/>
                    <a:pt x="1258252" y="557213"/>
                  </a:cubicBezTo>
                  <a:cubicBezTo>
                    <a:pt x="1256348" y="557213"/>
                    <a:pt x="1255395" y="557213"/>
                    <a:pt x="1253490" y="557213"/>
                  </a:cubicBezTo>
                  <a:cubicBezTo>
                    <a:pt x="1251585" y="557213"/>
                    <a:pt x="1250632" y="557213"/>
                    <a:pt x="1248727" y="557213"/>
                  </a:cubicBezTo>
                  <a:cubicBezTo>
                    <a:pt x="1245870" y="557213"/>
                    <a:pt x="1243013" y="557213"/>
                    <a:pt x="1240155" y="556260"/>
                  </a:cubicBezTo>
                  <a:cubicBezTo>
                    <a:pt x="1239202" y="556260"/>
                    <a:pt x="1237298" y="556260"/>
                    <a:pt x="1236345" y="555308"/>
                  </a:cubicBezTo>
                  <a:cubicBezTo>
                    <a:pt x="1231582" y="555308"/>
                    <a:pt x="1228725" y="554355"/>
                    <a:pt x="1226820" y="553403"/>
                  </a:cubicBezTo>
                  <a:lnTo>
                    <a:pt x="1226820" y="553403"/>
                  </a:lnTo>
                  <a:close/>
                  <a:moveTo>
                    <a:pt x="1226820" y="818198"/>
                  </a:moveTo>
                  <a:cubicBezTo>
                    <a:pt x="1226820" y="817245"/>
                    <a:pt x="1226820" y="817245"/>
                    <a:pt x="1226820" y="816293"/>
                  </a:cubicBezTo>
                  <a:cubicBezTo>
                    <a:pt x="1246823" y="816293"/>
                    <a:pt x="1265873" y="816293"/>
                    <a:pt x="1285875" y="816293"/>
                  </a:cubicBezTo>
                  <a:cubicBezTo>
                    <a:pt x="1285875" y="817245"/>
                    <a:pt x="1285875" y="817245"/>
                    <a:pt x="1285875" y="818198"/>
                  </a:cubicBezTo>
                  <a:cubicBezTo>
                    <a:pt x="1265873" y="818198"/>
                    <a:pt x="1246823" y="818198"/>
                    <a:pt x="1226820" y="818198"/>
                  </a:cubicBezTo>
                  <a:close/>
                  <a:moveTo>
                    <a:pt x="1284923" y="842963"/>
                  </a:moveTo>
                  <a:cubicBezTo>
                    <a:pt x="1284923" y="843915"/>
                    <a:pt x="1284923" y="844868"/>
                    <a:pt x="1284923" y="844868"/>
                  </a:cubicBezTo>
                  <a:cubicBezTo>
                    <a:pt x="1265873" y="844868"/>
                    <a:pt x="1245870" y="844868"/>
                    <a:pt x="1226820" y="844868"/>
                  </a:cubicBezTo>
                  <a:lnTo>
                    <a:pt x="1226820" y="844868"/>
                  </a:lnTo>
                  <a:cubicBezTo>
                    <a:pt x="1226820" y="844868"/>
                    <a:pt x="1226820" y="843915"/>
                    <a:pt x="1226820" y="843915"/>
                  </a:cubicBezTo>
                  <a:cubicBezTo>
                    <a:pt x="1226820" y="843915"/>
                    <a:pt x="1226820" y="842963"/>
                    <a:pt x="1226820" y="842963"/>
                  </a:cubicBezTo>
                  <a:lnTo>
                    <a:pt x="1226820" y="842963"/>
                  </a:lnTo>
                  <a:cubicBezTo>
                    <a:pt x="1246823" y="842963"/>
                    <a:pt x="1265873" y="842963"/>
                    <a:pt x="1284923" y="842963"/>
                  </a:cubicBezTo>
                  <a:lnTo>
                    <a:pt x="1284923" y="842963"/>
                  </a:lnTo>
                  <a:close/>
                  <a:moveTo>
                    <a:pt x="1226820" y="791528"/>
                  </a:moveTo>
                  <a:lnTo>
                    <a:pt x="1226820" y="791528"/>
                  </a:lnTo>
                  <a:cubicBezTo>
                    <a:pt x="1226820" y="790575"/>
                    <a:pt x="1226820" y="789623"/>
                    <a:pt x="1226820" y="788670"/>
                  </a:cubicBezTo>
                  <a:cubicBezTo>
                    <a:pt x="1246823" y="788670"/>
                    <a:pt x="1265873" y="788670"/>
                    <a:pt x="1285875" y="788670"/>
                  </a:cubicBezTo>
                  <a:cubicBezTo>
                    <a:pt x="1285875" y="789623"/>
                    <a:pt x="1285875" y="790575"/>
                    <a:pt x="1285875" y="791528"/>
                  </a:cubicBezTo>
                  <a:cubicBezTo>
                    <a:pt x="1265873" y="791528"/>
                    <a:pt x="1245870" y="791528"/>
                    <a:pt x="1226820" y="791528"/>
                  </a:cubicBezTo>
                  <a:close/>
                  <a:moveTo>
                    <a:pt x="1226820" y="764858"/>
                  </a:moveTo>
                  <a:cubicBezTo>
                    <a:pt x="1226820" y="764858"/>
                    <a:pt x="1226820" y="763905"/>
                    <a:pt x="1226820" y="763905"/>
                  </a:cubicBezTo>
                  <a:cubicBezTo>
                    <a:pt x="1226820" y="763905"/>
                    <a:pt x="1226820" y="762953"/>
                    <a:pt x="1226820" y="762953"/>
                  </a:cubicBezTo>
                  <a:lnTo>
                    <a:pt x="1226820" y="762953"/>
                  </a:lnTo>
                  <a:cubicBezTo>
                    <a:pt x="1245870" y="762953"/>
                    <a:pt x="1265873" y="762953"/>
                    <a:pt x="1284923" y="762953"/>
                  </a:cubicBezTo>
                  <a:lnTo>
                    <a:pt x="1284923" y="762953"/>
                  </a:lnTo>
                  <a:cubicBezTo>
                    <a:pt x="1284923" y="762953"/>
                    <a:pt x="1284923" y="763905"/>
                    <a:pt x="1284923" y="763905"/>
                  </a:cubicBezTo>
                  <a:cubicBezTo>
                    <a:pt x="1284923" y="763905"/>
                    <a:pt x="1284923" y="764858"/>
                    <a:pt x="1284923" y="764858"/>
                  </a:cubicBezTo>
                  <a:lnTo>
                    <a:pt x="1284923" y="764858"/>
                  </a:lnTo>
                  <a:cubicBezTo>
                    <a:pt x="1265873" y="764858"/>
                    <a:pt x="1246823" y="764858"/>
                    <a:pt x="1226820" y="764858"/>
                  </a:cubicBezTo>
                  <a:lnTo>
                    <a:pt x="1226820" y="764858"/>
                  </a:lnTo>
                  <a:close/>
                  <a:moveTo>
                    <a:pt x="1226820" y="657225"/>
                  </a:moveTo>
                  <a:cubicBezTo>
                    <a:pt x="1246823" y="657225"/>
                    <a:pt x="1265873" y="657225"/>
                    <a:pt x="1285875" y="657225"/>
                  </a:cubicBezTo>
                  <a:cubicBezTo>
                    <a:pt x="1285875" y="658178"/>
                    <a:pt x="1285875" y="659130"/>
                    <a:pt x="1285875" y="659130"/>
                  </a:cubicBezTo>
                  <a:cubicBezTo>
                    <a:pt x="1265873" y="659130"/>
                    <a:pt x="1246823" y="659130"/>
                    <a:pt x="1226820" y="659130"/>
                  </a:cubicBezTo>
                  <a:cubicBezTo>
                    <a:pt x="1226820" y="658178"/>
                    <a:pt x="1226820" y="658178"/>
                    <a:pt x="1226820" y="657225"/>
                  </a:cubicBezTo>
                  <a:lnTo>
                    <a:pt x="1226820" y="657225"/>
                  </a:lnTo>
                  <a:close/>
                  <a:moveTo>
                    <a:pt x="1226820" y="685800"/>
                  </a:moveTo>
                  <a:lnTo>
                    <a:pt x="1226820" y="685800"/>
                  </a:lnTo>
                  <a:cubicBezTo>
                    <a:pt x="1226820" y="684848"/>
                    <a:pt x="1226820" y="683895"/>
                    <a:pt x="1226820" y="683895"/>
                  </a:cubicBezTo>
                  <a:cubicBezTo>
                    <a:pt x="1245870" y="683895"/>
                    <a:pt x="1265873" y="683895"/>
                    <a:pt x="1284923" y="683895"/>
                  </a:cubicBezTo>
                  <a:cubicBezTo>
                    <a:pt x="1284923" y="684848"/>
                    <a:pt x="1284923" y="685800"/>
                    <a:pt x="1284923" y="685800"/>
                  </a:cubicBezTo>
                  <a:cubicBezTo>
                    <a:pt x="1265873" y="685800"/>
                    <a:pt x="1246823" y="685800"/>
                    <a:pt x="1226820" y="685800"/>
                  </a:cubicBezTo>
                  <a:close/>
                  <a:moveTo>
                    <a:pt x="1285875" y="710565"/>
                  </a:moveTo>
                  <a:cubicBezTo>
                    <a:pt x="1285875" y="711518"/>
                    <a:pt x="1285875" y="712470"/>
                    <a:pt x="1285875" y="712470"/>
                  </a:cubicBezTo>
                  <a:lnTo>
                    <a:pt x="1285875" y="712470"/>
                  </a:lnTo>
                  <a:cubicBezTo>
                    <a:pt x="1266825" y="712470"/>
                    <a:pt x="1246823" y="712470"/>
                    <a:pt x="1227773" y="712470"/>
                  </a:cubicBezTo>
                  <a:lnTo>
                    <a:pt x="1227773" y="712470"/>
                  </a:lnTo>
                  <a:cubicBezTo>
                    <a:pt x="1227773" y="711518"/>
                    <a:pt x="1227773" y="710565"/>
                    <a:pt x="1227773" y="710565"/>
                  </a:cubicBezTo>
                  <a:cubicBezTo>
                    <a:pt x="1246823" y="710565"/>
                    <a:pt x="1265873" y="710565"/>
                    <a:pt x="1285875" y="710565"/>
                  </a:cubicBezTo>
                  <a:close/>
                  <a:moveTo>
                    <a:pt x="1285875" y="736283"/>
                  </a:moveTo>
                  <a:lnTo>
                    <a:pt x="1285875" y="736283"/>
                  </a:lnTo>
                  <a:cubicBezTo>
                    <a:pt x="1285875" y="736283"/>
                    <a:pt x="1285875" y="737235"/>
                    <a:pt x="1285875" y="737235"/>
                  </a:cubicBezTo>
                  <a:cubicBezTo>
                    <a:pt x="1285875" y="737235"/>
                    <a:pt x="1285875" y="738188"/>
                    <a:pt x="1285875" y="738188"/>
                  </a:cubicBezTo>
                  <a:lnTo>
                    <a:pt x="1285875" y="738188"/>
                  </a:lnTo>
                  <a:cubicBezTo>
                    <a:pt x="1265873" y="738188"/>
                    <a:pt x="1246823" y="738188"/>
                    <a:pt x="1226820" y="738188"/>
                  </a:cubicBezTo>
                  <a:lnTo>
                    <a:pt x="1226820" y="738188"/>
                  </a:lnTo>
                  <a:cubicBezTo>
                    <a:pt x="1226820" y="737235"/>
                    <a:pt x="1226820" y="736283"/>
                    <a:pt x="1226820" y="735330"/>
                  </a:cubicBezTo>
                  <a:cubicBezTo>
                    <a:pt x="1245870" y="736283"/>
                    <a:pt x="1265873" y="736283"/>
                    <a:pt x="1285875" y="736283"/>
                  </a:cubicBezTo>
                  <a:close/>
                  <a:moveTo>
                    <a:pt x="1226820" y="922020"/>
                  </a:moveTo>
                  <a:lnTo>
                    <a:pt x="1226820" y="922020"/>
                  </a:lnTo>
                  <a:cubicBezTo>
                    <a:pt x="1226820" y="922020"/>
                    <a:pt x="1226820" y="921068"/>
                    <a:pt x="1226820" y="921068"/>
                  </a:cubicBezTo>
                  <a:cubicBezTo>
                    <a:pt x="1226820" y="921068"/>
                    <a:pt x="1226820" y="920115"/>
                    <a:pt x="1226820" y="920115"/>
                  </a:cubicBezTo>
                  <a:lnTo>
                    <a:pt x="1226820" y="920115"/>
                  </a:lnTo>
                  <a:cubicBezTo>
                    <a:pt x="1246823" y="920115"/>
                    <a:pt x="1265873" y="920115"/>
                    <a:pt x="1285875" y="920115"/>
                  </a:cubicBezTo>
                  <a:cubicBezTo>
                    <a:pt x="1285875" y="921068"/>
                    <a:pt x="1285875" y="922020"/>
                    <a:pt x="1285875" y="922973"/>
                  </a:cubicBezTo>
                  <a:cubicBezTo>
                    <a:pt x="1265873" y="922020"/>
                    <a:pt x="1246823" y="922020"/>
                    <a:pt x="1226820" y="922020"/>
                  </a:cubicBezTo>
                  <a:close/>
                  <a:moveTo>
                    <a:pt x="1226820" y="893445"/>
                  </a:moveTo>
                  <a:lnTo>
                    <a:pt x="1226820" y="893445"/>
                  </a:lnTo>
                  <a:cubicBezTo>
                    <a:pt x="1245870" y="893445"/>
                    <a:pt x="1265873" y="893445"/>
                    <a:pt x="1284923" y="893445"/>
                  </a:cubicBezTo>
                  <a:cubicBezTo>
                    <a:pt x="1284923" y="894398"/>
                    <a:pt x="1284923" y="894398"/>
                    <a:pt x="1284923" y="895350"/>
                  </a:cubicBezTo>
                  <a:lnTo>
                    <a:pt x="1284923" y="895350"/>
                  </a:lnTo>
                  <a:cubicBezTo>
                    <a:pt x="1265873" y="895350"/>
                    <a:pt x="1245870" y="895350"/>
                    <a:pt x="1226820" y="895350"/>
                  </a:cubicBezTo>
                  <a:lnTo>
                    <a:pt x="1226820" y="895350"/>
                  </a:lnTo>
                  <a:cubicBezTo>
                    <a:pt x="1226820" y="894398"/>
                    <a:pt x="1226820" y="894398"/>
                    <a:pt x="1226820" y="893445"/>
                  </a:cubicBezTo>
                  <a:close/>
                  <a:moveTo>
                    <a:pt x="1283017" y="870585"/>
                  </a:moveTo>
                  <a:cubicBezTo>
                    <a:pt x="1282065" y="870585"/>
                    <a:pt x="1282065" y="871538"/>
                    <a:pt x="1281113" y="871538"/>
                  </a:cubicBezTo>
                  <a:cubicBezTo>
                    <a:pt x="1280160" y="871538"/>
                    <a:pt x="1280160" y="871538"/>
                    <a:pt x="1279207" y="871538"/>
                  </a:cubicBezTo>
                  <a:cubicBezTo>
                    <a:pt x="1270635" y="872490"/>
                    <a:pt x="1263015" y="872490"/>
                    <a:pt x="1257300" y="872490"/>
                  </a:cubicBezTo>
                  <a:cubicBezTo>
                    <a:pt x="1244917" y="872490"/>
                    <a:pt x="1236345" y="871538"/>
                    <a:pt x="1231582" y="869633"/>
                  </a:cubicBezTo>
                  <a:cubicBezTo>
                    <a:pt x="1228725" y="868680"/>
                    <a:pt x="1227773" y="866775"/>
                    <a:pt x="1226820" y="865823"/>
                  </a:cubicBezTo>
                  <a:cubicBezTo>
                    <a:pt x="1246823" y="865823"/>
                    <a:pt x="1265873" y="865823"/>
                    <a:pt x="1285875" y="865823"/>
                  </a:cubicBezTo>
                  <a:lnTo>
                    <a:pt x="1285875" y="865823"/>
                  </a:lnTo>
                  <a:cubicBezTo>
                    <a:pt x="1285875" y="866775"/>
                    <a:pt x="1286827" y="866775"/>
                    <a:pt x="1286827" y="867728"/>
                  </a:cubicBezTo>
                  <a:cubicBezTo>
                    <a:pt x="1286827" y="868680"/>
                    <a:pt x="1287780" y="868680"/>
                    <a:pt x="1287780" y="869633"/>
                  </a:cubicBezTo>
                  <a:cubicBezTo>
                    <a:pt x="1285875" y="869633"/>
                    <a:pt x="1283970" y="870585"/>
                    <a:pt x="1283017" y="870585"/>
                  </a:cubicBezTo>
                  <a:close/>
                  <a:moveTo>
                    <a:pt x="1360170" y="418148"/>
                  </a:moveTo>
                  <a:cubicBezTo>
                    <a:pt x="1360170" y="418148"/>
                    <a:pt x="1360170" y="418148"/>
                    <a:pt x="1360170" y="418148"/>
                  </a:cubicBezTo>
                  <a:lnTo>
                    <a:pt x="1360170" y="418148"/>
                  </a:lnTo>
                  <a:lnTo>
                    <a:pt x="1360170" y="418148"/>
                  </a:lnTo>
                  <a:cubicBezTo>
                    <a:pt x="1361123" y="449580"/>
                    <a:pt x="1361123" y="481965"/>
                    <a:pt x="1361123" y="513398"/>
                  </a:cubicBezTo>
                  <a:cubicBezTo>
                    <a:pt x="1361123" y="513398"/>
                    <a:pt x="1360170" y="513398"/>
                    <a:pt x="1360170" y="513398"/>
                  </a:cubicBezTo>
                  <a:cubicBezTo>
                    <a:pt x="1360170" y="481965"/>
                    <a:pt x="1360170" y="449580"/>
                    <a:pt x="1360170" y="418148"/>
                  </a:cubicBezTo>
                  <a:close/>
                  <a:moveTo>
                    <a:pt x="1361123" y="858203"/>
                  </a:moveTo>
                  <a:cubicBezTo>
                    <a:pt x="1361123" y="858203"/>
                    <a:pt x="1360170" y="858203"/>
                    <a:pt x="1360170" y="858203"/>
                  </a:cubicBezTo>
                  <a:lnTo>
                    <a:pt x="1360170" y="858203"/>
                  </a:lnTo>
                  <a:lnTo>
                    <a:pt x="1360170" y="858203"/>
                  </a:lnTo>
                  <a:cubicBezTo>
                    <a:pt x="1360170" y="759143"/>
                    <a:pt x="1360170" y="661035"/>
                    <a:pt x="1360170" y="561975"/>
                  </a:cubicBezTo>
                  <a:lnTo>
                    <a:pt x="1360170" y="561975"/>
                  </a:lnTo>
                  <a:lnTo>
                    <a:pt x="1360170" y="561975"/>
                  </a:lnTo>
                  <a:cubicBezTo>
                    <a:pt x="1360170" y="561975"/>
                    <a:pt x="1361123" y="561975"/>
                    <a:pt x="1361123" y="561975"/>
                  </a:cubicBezTo>
                  <a:cubicBezTo>
                    <a:pt x="1361123" y="661035"/>
                    <a:pt x="1361123" y="760095"/>
                    <a:pt x="1361123" y="8582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D9FA716-0011-4E3F-91B5-94FD7ACEB208}"/>
                </a:ext>
              </a:extLst>
            </p:cNvPr>
            <p:cNvSpPr/>
            <p:nvPr/>
          </p:nvSpPr>
          <p:spPr>
            <a:xfrm>
              <a:off x="5480684" y="3047048"/>
              <a:ext cx="300990" cy="899159"/>
            </a:xfrm>
            <a:custGeom>
              <a:avLst/>
              <a:gdLst>
                <a:gd name="connsiteX0" fmla="*/ 289560 w 300990"/>
                <a:gd name="connsiteY0" fmla="*/ 441960 h 899159"/>
                <a:gd name="connsiteX1" fmla="*/ 245745 w 300990"/>
                <a:gd name="connsiteY1" fmla="*/ 441960 h 899159"/>
                <a:gd name="connsiteX2" fmla="*/ 245745 w 300990"/>
                <a:gd name="connsiteY2" fmla="*/ 398145 h 899159"/>
                <a:gd name="connsiteX3" fmla="*/ 229553 w 300990"/>
                <a:gd name="connsiteY3" fmla="*/ 398145 h 899159"/>
                <a:gd name="connsiteX4" fmla="*/ 229553 w 300990"/>
                <a:gd name="connsiteY4" fmla="*/ 441008 h 899159"/>
                <a:gd name="connsiteX5" fmla="*/ 206693 w 300990"/>
                <a:gd name="connsiteY5" fmla="*/ 441008 h 899159"/>
                <a:gd name="connsiteX6" fmla="*/ 196215 w 300990"/>
                <a:gd name="connsiteY6" fmla="*/ 394335 h 899159"/>
                <a:gd name="connsiteX7" fmla="*/ 189548 w 300990"/>
                <a:gd name="connsiteY7" fmla="*/ 343853 h 899159"/>
                <a:gd name="connsiteX8" fmla="*/ 189548 w 300990"/>
                <a:gd name="connsiteY8" fmla="*/ 109538 h 899159"/>
                <a:gd name="connsiteX9" fmla="*/ 187643 w 300990"/>
                <a:gd name="connsiteY9" fmla="*/ 83820 h 899159"/>
                <a:gd name="connsiteX10" fmla="*/ 184785 w 300990"/>
                <a:gd name="connsiteY10" fmla="*/ 83820 h 899159"/>
                <a:gd name="connsiteX11" fmla="*/ 180975 w 300990"/>
                <a:gd name="connsiteY11" fmla="*/ 95250 h 899159"/>
                <a:gd name="connsiteX12" fmla="*/ 169545 w 300990"/>
                <a:gd name="connsiteY12" fmla="*/ 0 h 899159"/>
                <a:gd name="connsiteX13" fmla="*/ 166688 w 300990"/>
                <a:gd name="connsiteY13" fmla="*/ 0 h 899159"/>
                <a:gd name="connsiteX14" fmla="*/ 157163 w 300990"/>
                <a:gd name="connsiteY14" fmla="*/ 85725 h 899159"/>
                <a:gd name="connsiteX15" fmla="*/ 147638 w 300990"/>
                <a:gd name="connsiteY15" fmla="*/ 82867 h 899159"/>
                <a:gd name="connsiteX16" fmla="*/ 144780 w 300990"/>
                <a:gd name="connsiteY16" fmla="*/ 102870 h 899159"/>
                <a:gd name="connsiteX17" fmla="*/ 140018 w 300990"/>
                <a:gd name="connsiteY17" fmla="*/ 239078 h 899159"/>
                <a:gd name="connsiteX18" fmla="*/ 140018 w 300990"/>
                <a:gd name="connsiteY18" fmla="*/ 354330 h 899159"/>
                <a:gd name="connsiteX19" fmla="*/ 140018 w 300990"/>
                <a:gd name="connsiteY19" fmla="*/ 366712 h 899159"/>
                <a:gd name="connsiteX20" fmla="*/ 119063 w 300990"/>
                <a:gd name="connsiteY20" fmla="*/ 366712 h 899159"/>
                <a:gd name="connsiteX21" fmla="*/ 118110 w 300990"/>
                <a:gd name="connsiteY21" fmla="*/ 347662 h 899159"/>
                <a:gd name="connsiteX22" fmla="*/ 101918 w 300990"/>
                <a:gd name="connsiteY22" fmla="*/ 346710 h 899159"/>
                <a:gd name="connsiteX23" fmla="*/ 99060 w 300990"/>
                <a:gd name="connsiteY23" fmla="*/ 275273 h 899159"/>
                <a:gd name="connsiteX24" fmla="*/ 82868 w 300990"/>
                <a:gd name="connsiteY24" fmla="*/ 239078 h 899159"/>
                <a:gd name="connsiteX25" fmla="*/ 66675 w 300990"/>
                <a:gd name="connsiteY25" fmla="*/ 279083 h 899159"/>
                <a:gd name="connsiteX26" fmla="*/ 66675 w 300990"/>
                <a:gd name="connsiteY26" fmla="*/ 309562 h 899159"/>
                <a:gd name="connsiteX27" fmla="*/ 66675 w 300990"/>
                <a:gd name="connsiteY27" fmla="*/ 347662 h 899159"/>
                <a:gd name="connsiteX28" fmla="*/ 35243 w 300990"/>
                <a:gd name="connsiteY28" fmla="*/ 348615 h 899159"/>
                <a:gd name="connsiteX29" fmla="*/ 15240 w 300990"/>
                <a:gd name="connsiteY29" fmla="*/ 364808 h 899159"/>
                <a:gd name="connsiteX30" fmla="*/ 0 w 300990"/>
                <a:gd name="connsiteY30" fmla="*/ 359093 h 899159"/>
                <a:gd name="connsiteX31" fmla="*/ 0 w 300990"/>
                <a:gd name="connsiteY31" fmla="*/ 369570 h 899159"/>
                <a:gd name="connsiteX32" fmla="*/ 0 w 300990"/>
                <a:gd name="connsiteY32" fmla="*/ 888683 h 899159"/>
                <a:gd name="connsiteX33" fmla="*/ 953 w 300990"/>
                <a:gd name="connsiteY33" fmla="*/ 899160 h 899159"/>
                <a:gd name="connsiteX34" fmla="*/ 300038 w 300990"/>
                <a:gd name="connsiteY34" fmla="*/ 899160 h 899159"/>
                <a:gd name="connsiteX35" fmla="*/ 300990 w 300990"/>
                <a:gd name="connsiteY35" fmla="*/ 895350 h 899159"/>
                <a:gd name="connsiteX36" fmla="*/ 300990 w 300990"/>
                <a:gd name="connsiteY36" fmla="*/ 450533 h 899159"/>
                <a:gd name="connsiteX37" fmla="*/ 289560 w 300990"/>
                <a:gd name="connsiteY37" fmla="*/ 441960 h 89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00990" h="899159">
                  <a:moveTo>
                    <a:pt x="289560" y="441960"/>
                  </a:moveTo>
                  <a:cubicBezTo>
                    <a:pt x="275273" y="441960"/>
                    <a:pt x="260985" y="441960"/>
                    <a:pt x="245745" y="441960"/>
                  </a:cubicBezTo>
                  <a:cubicBezTo>
                    <a:pt x="245745" y="426720"/>
                    <a:pt x="245745" y="412433"/>
                    <a:pt x="245745" y="398145"/>
                  </a:cubicBezTo>
                  <a:cubicBezTo>
                    <a:pt x="240030" y="398145"/>
                    <a:pt x="235268" y="398145"/>
                    <a:pt x="229553" y="398145"/>
                  </a:cubicBezTo>
                  <a:cubicBezTo>
                    <a:pt x="229553" y="412433"/>
                    <a:pt x="229553" y="426720"/>
                    <a:pt x="229553" y="441008"/>
                  </a:cubicBezTo>
                  <a:cubicBezTo>
                    <a:pt x="220980" y="441008"/>
                    <a:pt x="212408" y="441008"/>
                    <a:pt x="206693" y="441008"/>
                  </a:cubicBezTo>
                  <a:cubicBezTo>
                    <a:pt x="202883" y="424815"/>
                    <a:pt x="201930" y="408623"/>
                    <a:pt x="196215" y="394335"/>
                  </a:cubicBezTo>
                  <a:cubicBezTo>
                    <a:pt x="190500" y="378143"/>
                    <a:pt x="189548" y="360998"/>
                    <a:pt x="189548" y="343853"/>
                  </a:cubicBezTo>
                  <a:cubicBezTo>
                    <a:pt x="189548" y="265748"/>
                    <a:pt x="189548" y="187642"/>
                    <a:pt x="189548" y="109538"/>
                  </a:cubicBezTo>
                  <a:cubicBezTo>
                    <a:pt x="189548" y="100965"/>
                    <a:pt x="187643" y="92392"/>
                    <a:pt x="187643" y="83820"/>
                  </a:cubicBezTo>
                  <a:cubicBezTo>
                    <a:pt x="186690" y="83820"/>
                    <a:pt x="185738" y="83820"/>
                    <a:pt x="184785" y="83820"/>
                  </a:cubicBezTo>
                  <a:cubicBezTo>
                    <a:pt x="183833" y="87630"/>
                    <a:pt x="182880" y="90488"/>
                    <a:pt x="180975" y="95250"/>
                  </a:cubicBezTo>
                  <a:cubicBezTo>
                    <a:pt x="177165" y="61913"/>
                    <a:pt x="173355" y="30480"/>
                    <a:pt x="169545" y="0"/>
                  </a:cubicBezTo>
                  <a:cubicBezTo>
                    <a:pt x="168593" y="0"/>
                    <a:pt x="167640" y="0"/>
                    <a:pt x="166688" y="0"/>
                  </a:cubicBezTo>
                  <a:cubicBezTo>
                    <a:pt x="163830" y="28575"/>
                    <a:pt x="160973" y="57150"/>
                    <a:pt x="157163" y="85725"/>
                  </a:cubicBezTo>
                  <a:cubicBezTo>
                    <a:pt x="153353" y="84773"/>
                    <a:pt x="151448" y="83820"/>
                    <a:pt x="147638" y="82867"/>
                  </a:cubicBezTo>
                  <a:cubicBezTo>
                    <a:pt x="146685" y="89535"/>
                    <a:pt x="144780" y="96203"/>
                    <a:pt x="144780" y="102870"/>
                  </a:cubicBezTo>
                  <a:cubicBezTo>
                    <a:pt x="142875" y="148590"/>
                    <a:pt x="140970" y="193358"/>
                    <a:pt x="140018" y="239078"/>
                  </a:cubicBezTo>
                  <a:cubicBezTo>
                    <a:pt x="139065" y="277178"/>
                    <a:pt x="140018" y="316230"/>
                    <a:pt x="140018" y="354330"/>
                  </a:cubicBezTo>
                  <a:cubicBezTo>
                    <a:pt x="140018" y="358140"/>
                    <a:pt x="140018" y="362903"/>
                    <a:pt x="140018" y="366712"/>
                  </a:cubicBezTo>
                  <a:cubicBezTo>
                    <a:pt x="131445" y="366712"/>
                    <a:pt x="124778" y="366712"/>
                    <a:pt x="119063" y="366712"/>
                  </a:cubicBezTo>
                  <a:cubicBezTo>
                    <a:pt x="118110" y="360045"/>
                    <a:pt x="118110" y="354330"/>
                    <a:pt x="118110" y="347662"/>
                  </a:cubicBezTo>
                  <a:cubicBezTo>
                    <a:pt x="112395" y="347662"/>
                    <a:pt x="106680" y="346710"/>
                    <a:pt x="101918" y="346710"/>
                  </a:cubicBezTo>
                  <a:cubicBezTo>
                    <a:pt x="100965" y="322898"/>
                    <a:pt x="98108" y="299085"/>
                    <a:pt x="99060" y="275273"/>
                  </a:cubicBezTo>
                  <a:cubicBezTo>
                    <a:pt x="99060" y="260033"/>
                    <a:pt x="91440" y="250508"/>
                    <a:pt x="82868" y="239078"/>
                  </a:cubicBezTo>
                  <a:cubicBezTo>
                    <a:pt x="73343" y="251460"/>
                    <a:pt x="64770" y="262890"/>
                    <a:pt x="66675" y="279083"/>
                  </a:cubicBezTo>
                  <a:cubicBezTo>
                    <a:pt x="67628" y="289560"/>
                    <a:pt x="66675" y="300037"/>
                    <a:pt x="66675" y="309562"/>
                  </a:cubicBezTo>
                  <a:cubicBezTo>
                    <a:pt x="66675" y="321945"/>
                    <a:pt x="66675" y="334328"/>
                    <a:pt x="66675" y="347662"/>
                  </a:cubicBezTo>
                  <a:cubicBezTo>
                    <a:pt x="55245" y="347662"/>
                    <a:pt x="44768" y="345758"/>
                    <a:pt x="35243" y="348615"/>
                  </a:cubicBezTo>
                  <a:cubicBezTo>
                    <a:pt x="27623" y="351473"/>
                    <a:pt x="21908" y="359093"/>
                    <a:pt x="15240" y="364808"/>
                  </a:cubicBezTo>
                  <a:cubicBezTo>
                    <a:pt x="14288" y="353378"/>
                    <a:pt x="6668" y="359093"/>
                    <a:pt x="0" y="359093"/>
                  </a:cubicBezTo>
                  <a:cubicBezTo>
                    <a:pt x="0" y="362903"/>
                    <a:pt x="0" y="366712"/>
                    <a:pt x="0" y="369570"/>
                  </a:cubicBezTo>
                  <a:cubicBezTo>
                    <a:pt x="0" y="542925"/>
                    <a:pt x="0" y="715327"/>
                    <a:pt x="0" y="888683"/>
                  </a:cubicBezTo>
                  <a:cubicBezTo>
                    <a:pt x="0" y="892493"/>
                    <a:pt x="953" y="895350"/>
                    <a:pt x="953" y="899160"/>
                  </a:cubicBezTo>
                  <a:cubicBezTo>
                    <a:pt x="100965" y="899160"/>
                    <a:pt x="200978" y="899160"/>
                    <a:pt x="300038" y="899160"/>
                  </a:cubicBezTo>
                  <a:cubicBezTo>
                    <a:pt x="300038" y="898208"/>
                    <a:pt x="300990" y="897255"/>
                    <a:pt x="300990" y="895350"/>
                  </a:cubicBezTo>
                  <a:cubicBezTo>
                    <a:pt x="300990" y="746760"/>
                    <a:pt x="300990" y="599123"/>
                    <a:pt x="300990" y="450533"/>
                  </a:cubicBezTo>
                  <a:cubicBezTo>
                    <a:pt x="300038" y="443865"/>
                    <a:pt x="296228" y="441960"/>
                    <a:pt x="289560" y="4419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396F5CD-0563-4BFF-9767-E31660C81CD4}"/>
                </a:ext>
              </a:extLst>
            </p:cNvPr>
            <p:cNvSpPr/>
            <p:nvPr/>
          </p:nvSpPr>
          <p:spPr>
            <a:xfrm>
              <a:off x="3897629" y="2923323"/>
              <a:ext cx="1581149" cy="1022884"/>
            </a:xfrm>
            <a:custGeom>
              <a:avLst/>
              <a:gdLst>
                <a:gd name="connsiteX0" fmla="*/ 1580198 w 1581149"/>
                <a:gd name="connsiteY0" fmla="*/ 482817 h 1022884"/>
                <a:gd name="connsiteX1" fmla="*/ 1577340 w 1581149"/>
                <a:gd name="connsiteY1" fmla="*/ 482817 h 1022884"/>
                <a:gd name="connsiteX2" fmla="*/ 1576388 w 1581149"/>
                <a:gd name="connsiteY2" fmla="*/ 491389 h 1022884"/>
                <a:gd name="connsiteX3" fmla="*/ 1575435 w 1581149"/>
                <a:gd name="connsiteY3" fmla="*/ 498057 h 1022884"/>
                <a:gd name="connsiteX4" fmla="*/ 1566863 w 1581149"/>
                <a:gd name="connsiteY4" fmla="*/ 515202 h 1022884"/>
                <a:gd name="connsiteX5" fmla="*/ 1555433 w 1581149"/>
                <a:gd name="connsiteY5" fmla="*/ 517107 h 1022884"/>
                <a:gd name="connsiteX6" fmla="*/ 1548765 w 1581149"/>
                <a:gd name="connsiteY6" fmla="*/ 589497 h 1022884"/>
                <a:gd name="connsiteX7" fmla="*/ 1546860 w 1581149"/>
                <a:gd name="connsiteY7" fmla="*/ 590449 h 1022884"/>
                <a:gd name="connsiteX8" fmla="*/ 1544955 w 1581149"/>
                <a:gd name="connsiteY8" fmla="*/ 583782 h 1022884"/>
                <a:gd name="connsiteX9" fmla="*/ 1534478 w 1581149"/>
                <a:gd name="connsiteY9" fmla="*/ 516154 h 1022884"/>
                <a:gd name="connsiteX10" fmla="*/ 1534478 w 1581149"/>
                <a:gd name="connsiteY10" fmla="*/ 490437 h 1022884"/>
                <a:gd name="connsiteX11" fmla="*/ 1506855 w 1581149"/>
                <a:gd name="connsiteY11" fmla="*/ 490437 h 1022884"/>
                <a:gd name="connsiteX12" fmla="*/ 1506855 w 1581149"/>
                <a:gd name="connsiteY12" fmla="*/ 528537 h 1022884"/>
                <a:gd name="connsiteX13" fmla="*/ 1471613 w 1581149"/>
                <a:gd name="connsiteY13" fmla="*/ 528537 h 1022884"/>
                <a:gd name="connsiteX14" fmla="*/ 1465898 w 1581149"/>
                <a:gd name="connsiteY14" fmla="*/ 522822 h 1022884"/>
                <a:gd name="connsiteX15" fmla="*/ 1455420 w 1581149"/>
                <a:gd name="connsiteY15" fmla="*/ 500914 h 1022884"/>
                <a:gd name="connsiteX16" fmla="*/ 1445895 w 1581149"/>
                <a:gd name="connsiteY16" fmla="*/ 520917 h 1022884"/>
                <a:gd name="connsiteX17" fmla="*/ 1444943 w 1581149"/>
                <a:gd name="connsiteY17" fmla="*/ 509487 h 1022884"/>
                <a:gd name="connsiteX18" fmla="*/ 1444943 w 1581149"/>
                <a:gd name="connsiteY18" fmla="*/ 339942 h 1022884"/>
                <a:gd name="connsiteX19" fmla="*/ 1436370 w 1581149"/>
                <a:gd name="connsiteY19" fmla="*/ 323749 h 1022884"/>
                <a:gd name="connsiteX20" fmla="*/ 1431608 w 1581149"/>
                <a:gd name="connsiteY20" fmla="*/ 291364 h 1022884"/>
                <a:gd name="connsiteX21" fmla="*/ 1420178 w 1581149"/>
                <a:gd name="connsiteY21" fmla="*/ 279934 h 1022884"/>
                <a:gd name="connsiteX22" fmla="*/ 1374458 w 1581149"/>
                <a:gd name="connsiteY22" fmla="*/ 279934 h 1022884"/>
                <a:gd name="connsiteX23" fmla="*/ 1373505 w 1581149"/>
                <a:gd name="connsiteY23" fmla="*/ 288507 h 1022884"/>
                <a:gd name="connsiteX24" fmla="*/ 1366838 w 1581149"/>
                <a:gd name="connsiteY24" fmla="*/ 450432 h 1022884"/>
                <a:gd name="connsiteX25" fmla="*/ 1359218 w 1581149"/>
                <a:gd name="connsiteY25" fmla="*/ 437097 h 1022884"/>
                <a:gd name="connsiteX26" fmla="*/ 1359218 w 1581149"/>
                <a:gd name="connsiteY26" fmla="*/ 335179 h 1022884"/>
                <a:gd name="connsiteX27" fmla="*/ 1341120 w 1581149"/>
                <a:gd name="connsiteY27" fmla="*/ 316129 h 1022884"/>
                <a:gd name="connsiteX28" fmla="*/ 1325880 w 1581149"/>
                <a:gd name="connsiteY28" fmla="*/ 316129 h 1022884"/>
                <a:gd name="connsiteX29" fmla="*/ 1325880 w 1581149"/>
                <a:gd name="connsiteY29" fmla="*/ 269457 h 1022884"/>
                <a:gd name="connsiteX30" fmla="*/ 1308735 w 1581149"/>
                <a:gd name="connsiteY30" fmla="*/ 248502 h 1022884"/>
                <a:gd name="connsiteX31" fmla="*/ 1306830 w 1581149"/>
                <a:gd name="connsiteY31" fmla="*/ 235167 h 1022884"/>
                <a:gd name="connsiteX32" fmla="*/ 1276350 w 1581149"/>
                <a:gd name="connsiteY32" fmla="*/ 235167 h 1022884"/>
                <a:gd name="connsiteX33" fmla="*/ 1276350 w 1581149"/>
                <a:gd name="connsiteY33" fmla="*/ 152299 h 1022884"/>
                <a:gd name="connsiteX34" fmla="*/ 1250633 w 1581149"/>
                <a:gd name="connsiteY34" fmla="*/ 151347 h 1022884"/>
                <a:gd name="connsiteX35" fmla="*/ 1250633 w 1581149"/>
                <a:gd name="connsiteY35" fmla="*/ 81814 h 1022884"/>
                <a:gd name="connsiteX36" fmla="*/ 1250633 w 1581149"/>
                <a:gd name="connsiteY36" fmla="*/ 23712 h 1022884"/>
                <a:gd name="connsiteX37" fmla="*/ 1236345 w 1581149"/>
                <a:gd name="connsiteY37" fmla="*/ 9424 h 1022884"/>
                <a:gd name="connsiteX38" fmla="*/ 1207770 w 1581149"/>
                <a:gd name="connsiteY38" fmla="*/ 9424 h 1022884"/>
                <a:gd name="connsiteX39" fmla="*/ 1200150 w 1581149"/>
                <a:gd name="connsiteY39" fmla="*/ 1804 h 1022884"/>
                <a:gd name="connsiteX40" fmla="*/ 1168718 w 1581149"/>
                <a:gd name="connsiteY40" fmla="*/ 17044 h 1022884"/>
                <a:gd name="connsiteX41" fmla="*/ 1165860 w 1581149"/>
                <a:gd name="connsiteY41" fmla="*/ 38952 h 1022884"/>
                <a:gd name="connsiteX42" fmla="*/ 1158240 w 1581149"/>
                <a:gd name="connsiteY42" fmla="*/ 193257 h 1022884"/>
                <a:gd name="connsiteX43" fmla="*/ 1154430 w 1581149"/>
                <a:gd name="connsiteY43" fmla="*/ 309462 h 1022884"/>
                <a:gd name="connsiteX44" fmla="*/ 1154430 w 1581149"/>
                <a:gd name="connsiteY44" fmla="*/ 428524 h 1022884"/>
                <a:gd name="connsiteX45" fmla="*/ 1154430 w 1581149"/>
                <a:gd name="connsiteY45" fmla="*/ 474244 h 1022884"/>
                <a:gd name="connsiteX46" fmla="*/ 1150620 w 1581149"/>
                <a:gd name="connsiteY46" fmla="*/ 476149 h 1022884"/>
                <a:gd name="connsiteX47" fmla="*/ 1145858 w 1581149"/>
                <a:gd name="connsiteY47" fmla="*/ 469482 h 1022884"/>
                <a:gd name="connsiteX48" fmla="*/ 1145858 w 1581149"/>
                <a:gd name="connsiteY48" fmla="*/ 448527 h 1022884"/>
                <a:gd name="connsiteX49" fmla="*/ 1140143 w 1581149"/>
                <a:gd name="connsiteY49" fmla="*/ 434239 h 1022884"/>
                <a:gd name="connsiteX50" fmla="*/ 1139190 w 1581149"/>
                <a:gd name="connsiteY50" fmla="*/ 425667 h 1022884"/>
                <a:gd name="connsiteX51" fmla="*/ 1139190 w 1581149"/>
                <a:gd name="connsiteY51" fmla="*/ 367564 h 1022884"/>
                <a:gd name="connsiteX52" fmla="*/ 1124903 w 1581149"/>
                <a:gd name="connsiteY52" fmla="*/ 365659 h 1022884"/>
                <a:gd name="connsiteX53" fmla="*/ 1124903 w 1581149"/>
                <a:gd name="connsiteY53" fmla="*/ 220879 h 1022884"/>
                <a:gd name="connsiteX54" fmla="*/ 1107758 w 1581149"/>
                <a:gd name="connsiteY54" fmla="*/ 222784 h 1022884"/>
                <a:gd name="connsiteX55" fmla="*/ 1107758 w 1581149"/>
                <a:gd name="connsiteY55" fmla="*/ 198019 h 1022884"/>
                <a:gd name="connsiteX56" fmla="*/ 1124903 w 1581149"/>
                <a:gd name="connsiteY56" fmla="*/ 198019 h 1022884"/>
                <a:gd name="connsiteX57" fmla="*/ 1121093 w 1581149"/>
                <a:gd name="connsiteY57" fmla="*/ 158967 h 1022884"/>
                <a:gd name="connsiteX58" fmla="*/ 1097280 w 1581149"/>
                <a:gd name="connsiteY58" fmla="*/ 107532 h 1022884"/>
                <a:gd name="connsiteX59" fmla="*/ 1094423 w 1581149"/>
                <a:gd name="connsiteY59" fmla="*/ 99912 h 1022884"/>
                <a:gd name="connsiteX60" fmla="*/ 1076325 w 1581149"/>
                <a:gd name="connsiteY60" fmla="*/ 84672 h 1022884"/>
                <a:gd name="connsiteX61" fmla="*/ 1045845 w 1581149"/>
                <a:gd name="connsiteY61" fmla="*/ 95149 h 1022884"/>
                <a:gd name="connsiteX62" fmla="*/ 1039178 w 1581149"/>
                <a:gd name="connsiteY62" fmla="*/ 58954 h 1022884"/>
                <a:gd name="connsiteX63" fmla="*/ 1029653 w 1581149"/>
                <a:gd name="connsiteY63" fmla="*/ 47524 h 1022884"/>
                <a:gd name="connsiteX64" fmla="*/ 1021080 w 1581149"/>
                <a:gd name="connsiteY64" fmla="*/ 58002 h 1022884"/>
                <a:gd name="connsiteX65" fmla="*/ 1004888 w 1581149"/>
                <a:gd name="connsiteY65" fmla="*/ 187542 h 1022884"/>
                <a:gd name="connsiteX66" fmla="*/ 1002983 w 1581149"/>
                <a:gd name="connsiteY66" fmla="*/ 371374 h 1022884"/>
                <a:gd name="connsiteX67" fmla="*/ 1003935 w 1581149"/>
                <a:gd name="connsiteY67" fmla="*/ 396139 h 1022884"/>
                <a:gd name="connsiteX68" fmla="*/ 988695 w 1581149"/>
                <a:gd name="connsiteY68" fmla="*/ 388519 h 1022884"/>
                <a:gd name="connsiteX69" fmla="*/ 982980 w 1581149"/>
                <a:gd name="connsiteY69" fmla="*/ 361849 h 1022884"/>
                <a:gd name="connsiteX70" fmla="*/ 980123 w 1581149"/>
                <a:gd name="connsiteY70" fmla="*/ 354229 h 1022884"/>
                <a:gd name="connsiteX71" fmla="*/ 977265 w 1581149"/>
                <a:gd name="connsiteY71" fmla="*/ 354229 h 1022884"/>
                <a:gd name="connsiteX72" fmla="*/ 967740 w 1581149"/>
                <a:gd name="connsiteY72" fmla="*/ 396139 h 1022884"/>
                <a:gd name="connsiteX73" fmla="*/ 943928 w 1581149"/>
                <a:gd name="connsiteY73" fmla="*/ 396139 h 1022884"/>
                <a:gd name="connsiteX74" fmla="*/ 942975 w 1581149"/>
                <a:gd name="connsiteY74" fmla="*/ 414237 h 1022884"/>
                <a:gd name="connsiteX75" fmla="*/ 931545 w 1581149"/>
                <a:gd name="connsiteY75" fmla="*/ 414237 h 1022884"/>
                <a:gd name="connsiteX76" fmla="*/ 921068 w 1581149"/>
                <a:gd name="connsiteY76" fmla="*/ 378994 h 1022884"/>
                <a:gd name="connsiteX77" fmla="*/ 913448 w 1581149"/>
                <a:gd name="connsiteY77" fmla="*/ 369469 h 1022884"/>
                <a:gd name="connsiteX78" fmla="*/ 909638 w 1581149"/>
                <a:gd name="connsiteY78" fmla="*/ 359944 h 1022884"/>
                <a:gd name="connsiteX79" fmla="*/ 909638 w 1581149"/>
                <a:gd name="connsiteY79" fmla="*/ 298984 h 1022884"/>
                <a:gd name="connsiteX80" fmla="*/ 904875 w 1581149"/>
                <a:gd name="connsiteY80" fmla="*/ 229452 h 1022884"/>
                <a:gd name="connsiteX81" fmla="*/ 901065 w 1581149"/>
                <a:gd name="connsiteY81" fmla="*/ 223737 h 1022884"/>
                <a:gd name="connsiteX82" fmla="*/ 866775 w 1581149"/>
                <a:gd name="connsiteY82" fmla="*/ 251359 h 1022884"/>
                <a:gd name="connsiteX83" fmla="*/ 865823 w 1581149"/>
                <a:gd name="connsiteY83" fmla="*/ 266599 h 1022884"/>
                <a:gd name="connsiteX84" fmla="*/ 863918 w 1581149"/>
                <a:gd name="connsiteY84" fmla="*/ 258027 h 1022884"/>
                <a:gd name="connsiteX85" fmla="*/ 863918 w 1581149"/>
                <a:gd name="connsiteY85" fmla="*/ 156109 h 1022884"/>
                <a:gd name="connsiteX86" fmla="*/ 859155 w 1581149"/>
                <a:gd name="connsiteY86" fmla="*/ 104674 h 1022884"/>
                <a:gd name="connsiteX87" fmla="*/ 845820 w 1581149"/>
                <a:gd name="connsiteY87" fmla="*/ 82767 h 1022884"/>
                <a:gd name="connsiteX88" fmla="*/ 843915 w 1581149"/>
                <a:gd name="connsiteY88" fmla="*/ 72289 h 1022884"/>
                <a:gd name="connsiteX89" fmla="*/ 829628 w 1581149"/>
                <a:gd name="connsiteY89" fmla="*/ 58002 h 1022884"/>
                <a:gd name="connsiteX90" fmla="*/ 827723 w 1581149"/>
                <a:gd name="connsiteY90" fmla="*/ 66574 h 1022884"/>
                <a:gd name="connsiteX91" fmla="*/ 817245 w 1581149"/>
                <a:gd name="connsiteY91" fmla="*/ 121819 h 1022884"/>
                <a:gd name="connsiteX92" fmla="*/ 813435 w 1581149"/>
                <a:gd name="connsiteY92" fmla="*/ 158014 h 1022884"/>
                <a:gd name="connsiteX93" fmla="*/ 813435 w 1581149"/>
                <a:gd name="connsiteY93" fmla="*/ 285649 h 1022884"/>
                <a:gd name="connsiteX94" fmla="*/ 766763 w 1581149"/>
                <a:gd name="connsiteY94" fmla="*/ 285649 h 1022884"/>
                <a:gd name="connsiteX95" fmla="*/ 752475 w 1581149"/>
                <a:gd name="connsiteY95" fmla="*/ 299937 h 1022884"/>
                <a:gd name="connsiteX96" fmla="*/ 752475 w 1581149"/>
                <a:gd name="connsiteY96" fmla="*/ 339942 h 1022884"/>
                <a:gd name="connsiteX97" fmla="*/ 733425 w 1581149"/>
                <a:gd name="connsiteY97" fmla="*/ 339942 h 1022884"/>
                <a:gd name="connsiteX98" fmla="*/ 724853 w 1581149"/>
                <a:gd name="connsiteY98" fmla="*/ 347562 h 1022884"/>
                <a:gd name="connsiteX99" fmla="*/ 724853 w 1581149"/>
                <a:gd name="connsiteY99" fmla="*/ 358992 h 1022884"/>
                <a:gd name="connsiteX100" fmla="*/ 724853 w 1581149"/>
                <a:gd name="connsiteY100" fmla="*/ 837147 h 1022884"/>
                <a:gd name="connsiteX101" fmla="*/ 724853 w 1581149"/>
                <a:gd name="connsiteY101" fmla="*/ 841909 h 1022884"/>
                <a:gd name="connsiteX102" fmla="*/ 721995 w 1581149"/>
                <a:gd name="connsiteY102" fmla="*/ 841909 h 1022884"/>
                <a:gd name="connsiteX103" fmla="*/ 721995 w 1581149"/>
                <a:gd name="connsiteY103" fmla="*/ 822859 h 1022884"/>
                <a:gd name="connsiteX104" fmla="*/ 711518 w 1581149"/>
                <a:gd name="connsiteY104" fmla="*/ 811429 h 1022884"/>
                <a:gd name="connsiteX105" fmla="*/ 711518 w 1581149"/>
                <a:gd name="connsiteY105" fmla="*/ 799047 h 1022884"/>
                <a:gd name="connsiteX106" fmla="*/ 711518 w 1581149"/>
                <a:gd name="connsiteY106" fmla="*/ 571399 h 1022884"/>
                <a:gd name="connsiteX107" fmla="*/ 707708 w 1581149"/>
                <a:gd name="connsiteY107" fmla="*/ 488532 h 1022884"/>
                <a:gd name="connsiteX108" fmla="*/ 696278 w 1581149"/>
                <a:gd name="connsiteY108" fmla="*/ 486627 h 1022884"/>
                <a:gd name="connsiteX109" fmla="*/ 695325 w 1581149"/>
                <a:gd name="connsiteY109" fmla="*/ 484722 h 1022884"/>
                <a:gd name="connsiteX110" fmla="*/ 691515 w 1581149"/>
                <a:gd name="connsiteY110" fmla="*/ 469482 h 1022884"/>
                <a:gd name="connsiteX111" fmla="*/ 684848 w 1581149"/>
                <a:gd name="connsiteY111" fmla="*/ 481864 h 1022884"/>
                <a:gd name="connsiteX112" fmla="*/ 677228 w 1581149"/>
                <a:gd name="connsiteY112" fmla="*/ 525679 h 1022884"/>
                <a:gd name="connsiteX113" fmla="*/ 673418 w 1581149"/>
                <a:gd name="connsiteY113" fmla="*/ 525679 h 1022884"/>
                <a:gd name="connsiteX114" fmla="*/ 669608 w 1581149"/>
                <a:gd name="connsiteY114" fmla="*/ 448527 h 1022884"/>
                <a:gd name="connsiteX115" fmla="*/ 657225 w 1581149"/>
                <a:gd name="connsiteY115" fmla="*/ 455194 h 1022884"/>
                <a:gd name="connsiteX116" fmla="*/ 655320 w 1581149"/>
                <a:gd name="connsiteY116" fmla="*/ 513297 h 1022884"/>
                <a:gd name="connsiteX117" fmla="*/ 655320 w 1581149"/>
                <a:gd name="connsiteY117" fmla="*/ 525679 h 1022884"/>
                <a:gd name="connsiteX118" fmla="*/ 651510 w 1581149"/>
                <a:gd name="connsiteY118" fmla="*/ 526632 h 1022884"/>
                <a:gd name="connsiteX119" fmla="*/ 649605 w 1581149"/>
                <a:gd name="connsiteY119" fmla="*/ 517107 h 1022884"/>
                <a:gd name="connsiteX120" fmla="*/ 649605 w 1581149"/>
                <a:gd name="connsiteY120" fmla="*/ 423762 h 1022884"/>
                <a:gd name="connsiteX121" fmla="*/ 649605 w 1581149"/>
                <a:gd name="connsiteY121" fmla="*/ 409474 h 1022884"/>
                <a:gd name="connsiteX122" fmla="*/ 595313 w 1581149"/>
                <a:gd name="connsiteY122" fmla="*/ 409474 h 1022884"/>
                <a:gd name="connsiteX123" fmla="*/ 571500 w 1581149"/>
                <a:gd name="connsiteY123" fmla="*/ 432334 h 1022884"/>
                <a:gd name="connsiteX124" fmla="*/ 568643 w 1581149"/>
                <a:gd name="connsiteY124" fmla="*/ 468529 h 1022884"/>
                <a:gd name="connsiteX125" fmla="*/ 564833 w 1581149"/>
                <a:gd name="connsiteY125" fmla="*/ 458052 h 1022884"/>
                <a:gd name="connsiteX126" fmla="*/ 564833 w 1581149"/>
                <a:gd name="connsiteY126" fmla="*/ 244692 h 1022884"/>
                <a:gd name="connsiteX127" fmla="*/ 564833 w 1581149"/>
                <a:gd name="connsiteY127" fmla="*/ 168492 h 1022884"/>
                <a:gd name="connsiteX128" fmla="*/ 555308 w 1581149"/>
                <a:gd name="connsiteY128" fmla="*/ 149442 h 1022884"/>
                <a:gd name="connsiteX129" fmla="*/ 537210 w 1581149"/>
                <a:gd name="connsiteY129" fmla="*/ 135154 h 1022884"/>
                <a:gd name="connsiteX130" fmla="*/ 532448 w 1581149"/>
                <a:gd name="connsiteY130" fmla="*/ 123724 h 1022884"/>
                <a:gd name="connsiteX131" fmla="*/ 519113 w 1581149"/>
                <a:gd name="connsiteY131" fmla="*/ 96102 h 1022884"/>
                <a:gd name="connsiteX132" fmla="*/ 511493 w 1581149"/>
                <a:gd name="connsiteY132" fmla="*/ 76099 h 1022884"/>
                <a:gd name="connsiteX133" fmla="*/ 501968 w 1581149"/>
                <a:gd name="connsiteY133" fmla="*/ 60859 h 1022884"/>
                <a:gd name="connsiteX134" fmla="*/ 501015 w 1581149"/>
                <a:gd name="connsiteY134" fmla="*/ 71337 h 1022884"/>
                <a:gd name="connsiteX135" fmla="*/ 487680 w 1581149"/>
                <a:gd name="connsiteY135" fmla="*/ 87529 h 1022884"/>
                <a:gd name="connsiteX136" fmla="*/ 479108 w 1581149"/>
                <a:gd name="connsiteY136" fmla="*/ 97054 h 1022884"/>
                <a:gd name="connsiteX137" fmla="*/ 461963 w 1581149"/>
                <a:gd name="connsiteY137" fmla="*/ 133249 h 1022884"/>
                <a:gd name="connsiteX138" fmla="*/ 457200 w 1581149"/>
                <a:gd name="connsiteY138" fmla="*/ 134202 h 1022884"/>
                <a:gd name="connsiteX139" fmla="*/ 437198 w 1581149"/>
                <a:gd name="connsiteY139" fmla="*/ 154204 h 1022884"/>
                <a:gd name="connsiteX140" fmla="*/ 437198 w 1581149"/>
                <a:gd name="connsiteY140" fmla="*/ 424714 h 1022884"/>
                <a:gd name="connsiteX141" fmla="*/ 437198 w 1581149"/>
                <a:gd name="connsiteY141" fmla="*/ 492342 h 1022884"/>
                <a:gd name="connsiteX142" fmla="*/ 421005 w 1581149"/>
                <a:gd name="connsiteY142" fmla="*/ 492342 h 1022884"/>
                <a:gd name="connsiteX143" fmla="*/ 421005 w 1581149"/>
                <a:gd name="connsiteY143" fmla="*/ 399949 h 1022884"/>
                <a:gd name="connsiteX144" fmla="*/ 401955 w 1581149"/>
                <a:gd name="connsiteY144" fmla="*/ 399949 h 1022884"/>
                <a:gd name="connsiteX145" fmla="*/ 401955 w 1581149"/>
                <a:gd name="connsiteY145" fmla="*/ 438049 h 1022884"/>
                <a:gd name="connsiteX146" fmla="*/ 384810 w 1581149"/>
                <a:gd name="connsiteY146" fmla="*/ 460909 h 1022884"/>
                <a:gd name="connsiteX147" fmla="*/ 384810 w 1581149"/>
                <a:gd name="connsiteY147" fmla="*/ 495199 h 1022884"/>
                <a:gd name="connsiteX148" fmla="*/ 345758 w 1581149"/>
                <a:gd name="connsiteY148" fmla="*/ 495199 h 1022884"/>
                <a:gd name="connsiteX149" fmla="*/ 345758 w 1581149"/>
                <a:gd name="connsiteY149" fmla="*/ 534252 h 1022884"/>
                <a:gd name="connsiteX150" fmla="*/ 341948 w 1581149"/>
                <a:gd name="connsiteY150" fmla="*/ 534252 h 1022884"/>
                <a:gd name="connsiteX151" fmla="*/ 337185 w 1581149"/>
                <a:gd name="connsiteY151" fmla="*/ 360897 h 1022884"/>
                <a:gd name="connsiteX152" fmla="*/ 311468 w 1581149"/>
                <a:gd name="connsiteY152" fmla="*/ 360897 h 1022884"/>
                <a:gd name="connsiteX153" fmla="*/ 307658 w 1581149"/>
                <a:gd name="connsiteY153" fmla="*/ 362802 h 1022884"/>
                <a:gd name="connsiteX154" fmla="*/ 300038 w 1581149"/>
                <a:gd name="connsiteY154" fmla="*/ 368517 h 1022884"/>
                <a:gd name="connsiteX155" fmla="*/ 298133 w 1581149"/>
                <a:gd name="connsiteY155" fmla="*/ 358039 h 1022884"/>
                <a:gd name="connsiteX156" fmla="*/ 299085 w 1581149"/>
                <a:gd name="connsiteY156" fmla="*/ 354229 h 1022884"/>
                <a:gd name="connsiteX157" fmla="*/ 291465 w 1581149"/>
                <a:gd name="connsiteY157" fmla="*/ 316129 h 1022884"/>
                <a:gd name="connsiteX158" fmla="*/ 288608 w 1581149"/>
                <a:gd name="connsiteY158" fmla="*/ 314224 h 1022884"/>
                <a:gd name="connsiteX159" fmla="*/ 284798 w 1581149"/>
                <a:gd name="connsiteY159" fmla="*/ 322797 h 1022884"/>
                <a:gd name="connsiteX160" fmla="*/ 273368 w 1581149"/>
                <a:gd name="connsiteY160" fmla="*/ 322797 h 1022884"/>
                <a:gd name="connsiteX161" fmla="*/ 268605 w 1581149"/>
                <a:gd name="connsiteY161" fmla="*/ 312319 h 1022884"/>
                <a:gd name="connsiteX162" fmla="*/ 232410 w 1581149"/>
                <a:gd name="connsiteY162" fmla="*/ 321844 h 1022884"/>
                <a:gd name="connsiteX163" fmla="*/ 232410 w 1581149"/>
                <a:gd name="connsiteY163" fmla="*/ 359944 h 1022884"/>
                <a:gd name="connsiteX164" fmla="*/ 202883 w 1581149"/>
                <a:gd name="connsiteY164" fmla="*/ 359944 h 1022884"/>
                <a:gd name="connsiteX165" fmla="*/ 195263 w 1581149"/>
                <a:gd name="connsiteY165" fmla="*/ 362802 h 1022884"/>
                <a:gd name="connsiteX166" fmla="*/ 188595 w 1581149"/>
                <a:gd name="connsiteY166" fmla="*/ 391377 h 1022884"/>
                <a:gd name="connsiteX167" fmla="*/ 187643 w 1581149"/>
                <a:gd name="connsiteY167" fmla="*/ 444717 h 1022884"/>
                <a:gd name="connsiteX168" fmla="*/ 176213 w 1581149"/>
                <a:gd name="connsiteY168" fmla="*/ 445669 h 1022884"/>
                <a:gd name="connsiteX169" fmla="*/ 176213 w 1581149"/>
                <a:gd name="connsiteY169" fmla="*/ 358992 h 1022884"/>
                <a:gd name="connsiteX170" fmla="*/ 176213 w 1581149"/>
                <a:gd name="connsiteY170" fmla="*/ 269457 h 1022884"/>
                <a:gd name="connsiteX171" fmla="*/ 182880 w 1581149"/>
                <a:gd name="connsiteY171" fmla="*/ 252312 h 1022884"/>
                <a:gd name="connsiteX172" fmla="*/ 182880 w 1581149"/>
                <a:gd name="connsiteY172" fmla="*/ 234214 h 1022884"/>
                <a:gd name="connsiteX173" fmla="*/ 173355 w 1581149"/>
                <a:gd name="connsiteY173" fmla="*/ 228499 h 1022884"/>
                <a:gd name="connsiteX174" fmla="*/ 166688 w 1581149"/>
                <a:gd name="connsiteY174" fmla="*/ 227547 h 1022884"/>
                <a:gd name="connsiteX175" fmla="*/ 163830 w 1581149"/>
                <a:gd name="connsiteY175" fmla="*/ 216117 h 1022884"/>
                <a:gd name="connsiteX176" fmla="*/ 127635 w 1581149"/>
                <a:gd name="connsiteY176" fmla="*/ 216117 h 1022884"/>
                <a:gd name="connsiteX177" fmla="*/ 120968 w 1581149"/>
                <a:gd name="connsiteY177" fmla="*/ 178969 h 1022884"/>
                <a:gd name="connsiteX178" fmla="*/ 82868 w 1581149"/>
                <a:gd name="connsiteY178" fmla="*/ 181827 h 1022884"/>
                <a:gd name="connsiteX179" fmla="*/ 73343 w 1581149"/>
                <a:gd name="connsiteY179" fmla="*/ 180874 h 1022884"/>
                <a:gd name="connsiteX180" fmla="*/ 62865 w 1581149"/>
                <a:gd name="connsiteY180" fmla="*/ 203734 h 1022884"/>
                <a:gd name="connsiteX181" fmla="*/ 62865 w 1581149"/>
                <a:gd name="connsiteY181" fmla="*/ 218022 h 1022884"/>
                <a:gd name="connsiteX182" fmla="*/ 32385 w 1581149"/>
                <a:gd name="connsiteY182" fmla="*/ 219927 h 1022884"/>
                <a:gd name="connsiteX183" fmla="*/ 24765 w 1581149"/>
                <a:gd name="connsiteY183" fmla="*/ 231357 h 1022884"/>
                <a:gd name="connsiteX184" fmla="*/ 15240 w 1581149"/>
                <a:gd name="connsiteY184" fmla="*/ 232309 h 1022884"/>
                <a:gd name="connsiteX185" fmla="*/ 16193 w 1581149"/>
                <a:gd name="connsiteY185" fmla="*/ 413284 h 1022884"/>
                <a:gd name="connsiteX186" fmla="*/ 16193 w 1581149"/>
                <a:gd name="connsiteY186" fmla="*/ 596164 h 1022884"/>
                <a:gd name="connsiteX187" fmla="*/ 17145 w 1581149"/>
                <a:gd name="connsiteY187" fmla="*/ 684747 h 1022884"/>
                <a:gd name="connsiteX188" fmla="*/ 16193 w 1581149"/>
                <a:gd name="connsiteY188" fmla="*/ 696177 h 1022884"/>
                <a:gd name="connsiteX189" fmla="*/ 0 w 1581149"/>
                <a:gd name="connsiteY189" fmla="*/ 696177 h 1022884"/>
                <a:gd name="connsiteX190" fmla="*/ 2858 w 1581149"/>
                <a:gd name="connsiteY190" fmla="*/ 1022884 h 1022884"/>
                <a:gd name="connsiteX191" fmla="*/ 1580198 w 1581149"/>
                <a:gd name="connsiteY191" fmla="*/ 1022884 h 1022884"/>
                <a:gd name="connsiteX192" fmla="*/ 1581150 w 1581149"/>
                <a:gd name="connsiteY192" fmla="*/ 1011454 h 1022884"/>
                <a:gd name="connsiteX193" fmla="*/ 1581150 w 1581149"/>
                <a:gd name="connsiteY193" fmla="*/ 493294 h 1022884"/>
                <a:gd name="connsiteX194" fmla="*/ 1580198 w 1581149"/>
                <a:gd name="connsiteY194" fmla="*/ 482817 h 1022884"/>
                <a:gd name="connsiteX195" fmla="*/ 277178 w 1581149"/>
                <a:gd name="connsiteY195" fmla="*/ 415189 h 1022884"/>
                <a:gd name="connsiteX196" fmla="*/ 277178 w 1581149"/>
                <a:gd name="connsiteY196" fmla="*/ 415189 h 1022884"/>
                <a:gd name="connsiteX197" fmla="*/ 278130 w 1581149"/>
                <a:gd name="connsiteY197" fmla="*/ 509487 h 1022884"/>
                <a:gd name="connsiteX198" fmla="*/ 277178 w 1581149"/>
                <a:gd name="connsiteY198" fmla="*/ 509487 h 1022884"/>
                <a:gd name="connsiteX199" fmla="*/ 277178 w 1581149"/>
                <a:gd name="connsiteY199" fmla="*/ 415189 h 1022884"/>
                <a:gd name="connsiteX200" fmla="*/ 278130 w 1581149"/>
                <a:gd name="connsiteY200" fmla="*/ 854292 h 1022884"/>
                <a:gd name="connsiteX201" fmla="*/ 278130 w 1581149"/>
                <a:gd name="connsiteY201" fmla="*/ 854292 h 1022884"/>
                <a:gd name="connsiteX202" fmla="*/ 277178 w 1581149"/>
                <a:gd name="connsiteY202" fmla="*/ 559017 h 1022884"/>
                <a:gd name="connsiteX203" fmla="*/ 278130 w 1581149"/>
                <a:gd name="connsiteY203" fmla="*/ 559017 h 1022884"/>
                <a:gd name="connsiteX204" fmla="*/ 278130 w 1581149"/>
                <a:gd name="connsiteY204" fmla="*/ 854292 h 1022884"/>
                <a:gd name="connsiteX205" fmla="*/ 404813 w 1581149"/>
                <a:gd name="connsiteY205" fmla="*/ 787617 h 1022884"/>
                <a:gd name="connsiteX206" fmla="*/ 348615 w 1581149"/>
                <a:gd name="connsiteY206" fmla="*/ 787617 h 1022884"/>
                <a:gd name="connsiteX207" fmla="*/ 348615 w 1581149"/>
                <a:gd name="connsiteY207" fmla="*/ 784759 h 1022884"/>
                <a:gd name="connsiteX208" fmla="*/ 404813 w 1581149"/>
                <a:gd name="connsiteY208" fmla="*/ 784759 h 1022884"/>
                <a:gd name="connsiteX209" fmla="*/ 404813 w 1581149"/>
                <a:gd name="connsiteY209" fmla="*/ 787617 h 1022884"/>
                <a:gd name="connsiteX210" fmla="*/ 348615 w 1581149"/>
                <a:gd name="connsiteY210" fmla="*/ 759994 h 1022884"/>
                <a:gd name="connsiteX211" fmla="*/ 403860 w 1581149"/>
                <a:gd name="connsiteY211" fmla="*/ 759994 h 1022884"/>
                <a:gd name="connsiteX212" fmla="*/ 403860 w 1581149"/>
                <a:gd name="connsiteY212" fmla="*/ 761899 h 1022884"/>
                <a:gd name="connsiteX213" fmla="*/ 348615 w 1581149"/>
                <a:gd name="connsiteY213" fmla="*/ 761899 h 1022884"/>
                <a:gd name="connsiteX214" fmla="*/ 348615 w 1581149"/>
                <a:gd name="connsiteY214" fmla="*/ 759994 h 1022884"/>
                <a:gd name="connsiteX215" fmla="*/ 404813 w 1581149"/>
                <a:gd name="connsiteY215" fmla="*/ 655219 h 1022884"/>
                <a:gd name="connsiteX216" fmla="*/ 348615 w 1581149"/>
                <a:gd name="connsiteY216" fmla="*/ 655219 h 1022884"/>
                <a:gd name="connsiteX217" fmla="*/ 348615 w 1581149"/>
                <a:gd name="connsiteY217" fmla="*/ 652362 h 1022884"/>
                <a:gd name="connsiteX218" fmla="*/ 404813 w 1581149"/>
                <a:gd name="connsiteY218" fmla="*/ 652362 h 1022884"/>
                <a:gd name="connsiteX219" fmla="*/ 404813 w 1581149"/>
                <a:gd name="connsiteY219" fmla="*/ 655219 h 1022884"/>
                <a:gd name="connsiteX220" fmla="*/ 403860 w 1581149"/>
                <a:gd name="connsiteY220" fmla="*/ 706654 h 1022884"/>
                <a:gd name="connsiteX221" fmla="*/ 403860 w 1581149"/>
                <a:gd name="connsiteY221" fmla="*/ 708559 h 1022884"/>
                <a:gd name="connsiteX222" fmla="*/ 348615 w 1581149"/>
                <a:gd name="connsiteY222" fmla="*/ 708559 h 1022884"/>
                <a:gd name="connsiteX223" fmla="*/ 348615 w 1581149"/>
                <a:gd name="connsiteY223" fmla="*/ 706654 h 1022884"/>
                <a:gd name="connsiteX224" fmla="*/ 403860 w 1581149"/>
                <a:gd name="connsiteY224" fmla="*/ 706654 h 1022884"/>
                <a:gd name="connsiteX225" fmla="*/ 348615 w 1581149"/>
                <a:gd name="connsiteY225" fmla="*/ 680937 h 1022884"/>
                <a:gd name="connsiteX226" fmla="*/ 348615 w 1581149"/>
                <a:gd name="connsiteY226" fmla="*/ 679032 h 1022884"/>
                <a:gd name="connsiteX227" fmla="*/ 403860 w 1581149"/>
                <a:gd name="connsiteY227" fmla="*/ 679032 h 1022884"/>
                <a:gd name="connsiteX228" fmla="*/ 403860 w 1581149"/>
                <a:gd name="connsiteY228" fmla="*/ 680937 h 1022884"/>
                <a:gd name="connsiteX229" fmla="*/ 348615 w 1581149"/>
                <a:gd name="connsiteY229" fmla="*/ 680937 h 1022884"/>
                <a:gd name="connsiteX230" fmla="*/ 348615 w 1581149"/>
                <a:gd name="connsiteY230" fmla="*/ 549492 h 1022884"/>
                <a:gd name="connsiteX231" fmla="*/ 404813 w 1581149"/>
                <a:gd name="connsiteY231" fmla="*/ 549492 h 1022884"/>
                <a:gd name="connsiteX232" fmla="*/ 404813 w 1581149"/>
                <a:gd name="connsiteY232" fmla="*/ 552349 h 1022884"/>
                <a:gd name="connsiteX233" fmla="*/ 348615 w 1581149"/>
                <a:gd name="connsiteY233" fmla="*/ 552349 h 1022884"/>
                <a:gd name="connsiteX234" fmla="*/ 348615 w 1581149"/>
                <a:gd name="connsiteY234" fmla="*/ 549492 h 1022884"/>
                <a:gd name="connsiteX235" fmla="*/ 404813 w 1581149"/>
                <a:gd name="connsiteY235" fmla="*/ 732372 h 1022884"/>
                <a:gd name="connsiteX236" fmla="*/ 404813 w 1581149"/>
                <a:gd name="connsiteY236" fmla="*/ 736182 h 1022884"/>
                <a:gd name="connsiteX237" fmla="*/ 349568 w 1581149"/>
                <a:gd name="connsiteY237" fmla="*/ 736182 h 1022884"/>
                <a:gd name="connsiteX238" fmla="*/ 349568 w 1581149"/>
                <a:gd name="connsiteY238" fmla="*/ 732372 h 1022884"/>
                <a:gd name="connsiteX239" fmla="*/ 404813 w 1581149"/>
                <a:gd name="connsiteY239" fmla="*/ 732372 h 1022884"/>
                <a:gd name="connsiteX240" fmla="*/ 349568 w 1581149"/>
                <a:gd name="connsiteY240" fmla="*/ 861912 h 1022884"/>
                <a:gd name="connsiteX241" fmla="*/ 404813 w 1581149"/>
                <a:gd name="connsiteY241" fmla="*/ 861912 h 1022884"/>
                <a:gd name="connsiteX242" fmla="*/ 357188 w 1581149"/>
                <a:gd name="connsiteY242" fmla="*/ 868579 h 1022884"/>
                <a:gd name="connsiteX243" fmla="*/ 348615 w 1581149"/>
                <a:gd name="connsiteY243" fmla="*/ 864769 h 1022884"/>
                <a:gd name="connsiteX244" fmla="*/ 349568 w 1581149"/>
                <a:gd name="connsiteY244" fmla="*/ 861912 h 1022884"/>
                <a:gd name="connsiteX245" fmla="*/ 348615 w 1581149"/>
                <a:gd name="connsiteY245" fmla="*/ 838099 h 1022884"/>
                <a:gd name="connsiteX246" fmla="*/ 403860 w 1581149"/>
                <a:gd name="connsiteY246" fmla="*/ 838099 h 1022884"/>
                <a:gd name="connsiteX247" fmla="*/ 403860 w 1581149"/>
                <a:gd name="connsiteY247" fmla="*/ 840004 h 1022884"/>
                <a:gd name="connsiteX248" fmla="*/ 348615 w 1581149"/>
                <a:gd name="connsiteY248" fmla="*/ 840004 h 1022884"/>
                <a:gd name="connsiteX249" fmla="*/ 348615 w 1581149"/>
                <a:gd name="connsiteY249" fmla="*/ 838099 h 1022884"/>
                <a:gd name="connsiteX250" fmla="*/ 403860 w 1581149"/>
                <a:gd name="connsiteY250" fmla="*/ 891439 h 1022884"/>
                <a:gd name="connsiteX251" fmla="*/ 348615 w 1581149"/>
                <a:gd name="connsiteY251" fmla="*/ 891439 h 1022884"/>
                <a:gd name="connsiteX252" fmla="*/ 348615 w 1581149"/>
                <a:gd name="connsiteY252" fmla="*/ 889534 h 1022884"/>
                <a:gd name="connsiteX253" fmla="*/ 403860 w 1581149"/>
                <a:gd name="connsiteY253" fmla="*/ 889534 h 1022884"/>
                <a:gd name="connsiteX254" fmla="*/ 403860 w 1581149"/>
                <a:gd name="connsiteY254" fmla="*/ 891439 h 1022884"/>
                <a:gd name="connsiteX255" fmla="*/ 404813 w 1581149"/>
                <a:gd name="connsiteY255" fmla="*/ 918109 h 1022884"/>
                <a:gd name="connsiteX256" fmla="*/ 348615 w 1581149"/>
                <a:gd name="connsiteY256" fmla="*/ 918109 h 1022884"/>
                <a:gd name="connsiteX257" fmla="*/ 348615 w 1581149"/>
                <a:gd name="connsiteY257" fmla="*/ 915252 h 1022884"/>
                <a:gd name="connsiteX258" fmla="*/ 404813 w 1581149"/>
                <a:gd name="connsiteY258" fmla="*/ 915252 h 1022884"/>
                <a:gd name="connsiteX259" fmla="*/ 404813 w 1581149"/>
                <a:gd name="connsiteY259" fmla="*/ 918109 h 1022884"/>
                <a:gd name="connsiteX260" fmla="*/ 348615 w 1581149"/>
                <a:gd name="connsiteY260" fmla="*/ 814287 h 1022884"/>
                <a:gd name="connsiteX261" fmla="*/ 348615 w 1581149"/>
                <a:gd name="connsiteY261" fmla="*/ 812382 h 1022884"/>
                <a:gd name="connsiteX262" fmla="*/ 404813 w 1581149"/>
                <a:gd name="connsiteY262" fmla="*/ 812382 h 1022884"/>
                <a:gd name="connsiteX263" fmla="*/ 404813 w 1581149"/>
                <a:gd name="connsiteY263" fmla="*/ 814287 h 1022884"/>
                <a:gd name="connsiteX264" fmla="*/ 348615 w 1581149"/>
                <a:gd name="connsiteY264" fmla="*/ 814287 h 1022884"/>
                <a:gd name="connsiteX265" fmla="*/ 465773 w 1581149"/>
                <a:gd name="connsiteY265" fmla="*/ 182779 h 1022884"/>
                <a:gd name="connsiteX266" fmla="*/ 462915 w 1581149"/>
                <a:gd name="connsiteY266" fmla="*/ 184684 h 1022884"/>
                <a:gd name="connsiteX267" fmla="*/ 459105 w 1581149"/>
                <a:gd name="connsiteY267" fmla="*/ 176112 h 1022884"/>
                <a:gd name="connsiteX268" fmla="*/ 463868 w 1581149"/>
                <a:gd name="connsiteY268" fmla="*/ 168492 h 1022884"/>
                <a:gd name="connsiteX269" fmla="*/ 466725 w 1581149"/>
                <a:gd name="connsiteY269" fmla="*/ 170397 h 1022884"/>
                <a:gd name="connsiteX270" fmla="*/ 465773 w 1581149"/>
                <a:gd name="connsiteY270" fmla="*/ 182779 h 1022884"/>
                <a:gd name="connsiteX271" fmla="*/ 477203 w 1581149"/>
                <a:gd name="connsiteY271" fmla="*/ 182779 h 1022884"/>
                <a:gd name="connsiteX272" fmla="*/ 473393 w 1581149"/>
                <a:gd name="connsiteY272" fmla="*/ 175159 h 1022884"/>
                <a:gd name="connsiteX273" fmla="*/ 477203 w 1581149"/>
                <a:gd name="connsiteY273" fmla="*/ 168492 h 1022884"/>
                <a:gd name="connsiteX274" fmla="*/ 482918 w 1581149"/>
                <a:gd name="connsiteY274" fmla="*/ 176112 h 1022884"/>
                <a:gd name="connsiteX275" fmla="*/ 477203 w 1581149"/>
                <a:gd name="connsiteY275" fmla="*/ 182779 h 1022884"/>
                <a:gd name="connsiteX276" fmla="*/ 488633 w 1581149"/>
                <a:gd name="connsiteY276" fmla="*/ 172302 h 1022884"/>
                <a:gd name="connsiteX277" fmla="*/ 493395 w 1581149"/>
                <a:gd name="connsiteY277" fmla="*/ 167539 h 1022884"/>
                <a:gd name="connsiteX278" fmla="*/ 498158 w 1581149"/>
                <a:gd name="connsiteY278" fmla="*/ 181827 h 1022884"/>
                <a:gd name="connsiteX279" fmla="*/ 488633 w 1581149"/>
                <a:gd name="connsiteY279" fmla="*/ 172302 h 1022884"/>
                <a:gd name="connsiteX280" fmla="*/ 508635 w 1581149"/>
                <a:gd name="connsiteY280" fmla="*/ 182779 h 1022884"/>
                <a:gd name="connsiteX281" fmla="*/ 504825 w 1581149"/>
                <a:gd name="connsiteY281" fmla="*/ 176112 h 1022884"/>
                <a:gd name="connsiteX282" fmla="*/ 508635 w 1581149"/>
                <a:gd name="connsiteY282" fmla="*/ 167539 h 1022884"/>
                <a:gd name="connsiteX283" fmla="*/ 513398 w 1581149"/>
                <a:gd name="connsiteY283" fmla="*/ 174207 h 1022884"/>
                <a:gd name="connsiteX284" fmla="*/ 508635 w 1581149"/>
                <a:gd name="connsiteY284" fmla="*/ 182779 h 1022884"/>
                <a:gd name="connsiteX285" fmla="*/ 659130 w 1581149"/>
                <a:gd name="connsiteY285" fmla="*/ 609499 h 1022884"/>
                <a:gd name="connsiteX286" fmla="*/ 660083 w 1581149"/>
                <a:gd name="connsiteY286" fmla="*/ 609499 h 1022884"/>
                <a:gd name="connsiteX287" fmla="*/ 660083 w 1581149"/>
                <a:gd name="connsiteY287" fmla="*/ 746659 h 1022884"/>
                <a:gd name="connsiteX288" fmla="*/ 659130 w 1581149"/>
                <a:gd name="connsiteY288" fmla="*/ 746659 h 1022884"/>
                <a:gd name="connsiteX289" fmla="*/ 659130 w 1581149"/>
                <a:gd name="connsiteY289" fmla="*/ 609499 h 1022884"/>
                <a:gd name="connsiteX290" fmla="*/ 645795 w 1581149"/>
                <a:gd name="connsiteY290" fmla="*/ 822859 h 1022884"/>
                <a:gd name="connsiteX291" fmla="*/ 657225 w 1581149"/>
                <a:gd name="connsiteY291" fmla="*/ 821907 h 1022884"/>
                <a:gd name="connsiteX292" fmla="*/ 658178 w 1581149"/>
                <a:gd name="connsiteY292" fmla="*/ 832384 h 1022884"/>
                <a:gd name="connsiteX293" fmla="*/ 645795 w 1581149"/>
                <a:gd name="connsiteY293" fmla="*/ 832384 h 1022884"/>
                <a:gd name="connsiteX294" fmla="*/ 645795 w 1581149"/>
                <a:gd name="connsiteY294" fmla="*/ 822859 h 1022884"/>
                <a:gd name="connsiteX295" fmla="*/ 645795 w 1581149"/>
                <a:gd name="connsiteY295" fmla="*/ 859054 h 1022884"/>
                <a:gd name="connsiteX296" fmla="*/ 657225 w 1581149"/>
                <a:gd name="connsiteY296" fmla="*/ 859054 h 1022884"/>
                <a:gd name="connsiteX297" fmla="*/ 645795 w 1581149"/>
                <a:gd name="connsiteY297" fmla="*/ 867627 h 1022884"/>
                <a:gd name="connsiteX298" fmla="*/ 645795 w 1581149"/>
                <a:gd name="connsiteY298" fmla="*/ 859054 h 1022884"/>
                <a:gd name="connsiteX299" fmla="*/ 619125 w 1581149"/>
                <a:gd name="connsiteY299" fmla="*/ 822859 h 1022884"/>
                <a:gd name="connsiteX300" fmla="*/ 630555 w 1581149"/>
                <a:gd name="connsiteY300" fmla="*/ 822859 h 1022884"/>
                <a:gd name="connsiteX301" fmla="*/ 630555 w 1581149"/>
                <a:gd name="connsiteY301" fmla="*/ 833337 h 1022884"/>
                <a:gd name="connsiteX302" fmla="*/ 619125 w 1581149"/>
                <a:gd name="connsiteY302" fmla="*/ 834289 h 1022884"/>
                <a:gd name="connsiteX303" fmla="*/ 619125 w 1581149"/>
                <a:gd name="connsiteY303" fmla="*/ 822859 h 1022884"/>
                <a:gd name="connsiteX304" fmla="*/ 619125 w 1581149"/>
                <a:gd name="connsiteY304" fmla="*/ 860007 h 1022884"/>
                <a:gd name="connsiteX305" fmla="*/ 631508 w 1581149"/>
                <a:gd name="connsiteY305" fmla="*/ 859054 h 1022884"/>
                <a:gd name="connsiteX306" fmla="*/ 631508 w 1581149"/>
                <a:gd name="connsiteY306" fmla="*/ 868579 h 1022884"/>
                <a:gd name="connsiteX307" fmla="*/ 619125 w 1581149"/>
                <a:gd name="connsiteY307" fmla="*/ 860007 h 1022884"/>
                <a:gd name="connsiteX308" fmla="*/ 630555 w 1581149"/>
                <a:gd name="connsiteY308" fmla="*/ 894297 h 1022884"/>
                <a:gd name="connsiteX309" fmla="*/ 630555 w 1581149"/>
                <a:gd name="connsiteY309" fmla="*/ 903822 h 1022884"/>
                <a:gd name="connsiteX310" fmla="*/ 619125 w 1581149"/>
                <a:gd name="connsiteY310" fmla="*/ 894297 h 1022884"/>
                <a:gd name="connsiteX311" fmla="*/ 630555 w 1581149"/>
                <a:gd name="connsiteY311" fmla="*/ 894297 h 1022884"/>
                <a:gd name="connsiteX312" fmla="*/ 604838 w 1581149"/>
                <a:gd name="connsiteY312" fmla="*/ 822859 h 1022884"/>
                <a:gd name="connsiteX313" fmla="*/ 604838 w 1581149"/>
                <a:gd name="connsiteY313" fmla="*/ 833337 h 1022884"/>
                <a:gd name="connsiteX314" fmla="*/ 592455 w 1581149"/>
                <a:gd name="connsiteY314" fmla="*/ 833337 h 1022884"/>
                <a:gd name="connsiteX315" fmla="*/ 591503 w 1581149"/>
                <a:gd name="connsiteY315" fmla="*/ 822859 h 1022884"/>
                <a:gd name="connsiteX316" fmla="*/ 604838 w 1581149"/>
                <a:gd name="connsiteY316" fmla="*/ 822859 h 1022884"/>
                <a:gd name="connsiteX317" fmla="*/ 603885 w 1581149"/>
                <a:gd name="connsiteY317" fmla="*/ 867627 h 1022884"/>
                <a:gd name="connsiteX318" fmla="*/ 590550 w 1581149"/>
                <a:gd name="connsiteY318" fmla="*/ 858102 h 1022884"/>
                <a:gd name="connsiteX319" fmla="*/ 603885 w 1581149"/>
                <a:gd name="connsiteY319" fmla="*/ 867627 h 1022884"/>
                <a:gd name="connsiteX320" fmla="*/ 586740 w 1581149"/>
                <a:gd name="connsiteY320" fmla="*/ 744754 h 1022884"/>
                <a:gd name="connsiteX321" fmla="*/ 586740 w 1581149"/>
                <a:gd name="connsiteY321" fmla="*/ 744754 h 1022884"/>
                <a:gd name="connsiteX322" fmla="*/ 585788 w 1581149"/>
                <a:gd name="connsiteY322" fmla="*/ 610452 h 1022884"/>
                <a:gd name="connsiteX323" fmla="*/ 586740 w 1581149"/>
                <a:gd name="connsiteY323" fmla="*/ 610452 h 1022884"/>
                <a:gd name="connsiteX324" fmla="*/ 586740 w 1581149"/>
                <a:gd name="connsiteY324" fmla="*/ 744754 h 1022884"/>
                <a:gd name="connsiteX325" fmla="*/ 603885 w 1581149"/>
                <a:gd name="connsiteY325" fmla="*/ 1008597 h 1022884"/>
                <a:gd name="connsiteX326" fmla="*/ 590550 w 1581149"/>
                <a:gd name="connsiteY326" fmla="*/ 1008597 h 1022884"/>
                <a:gd name="connsiteX327" fmla="*/ 590550 w 1581149"/>
                <a:gd name="connsiteY327" fmla="*/ 998119 h 1022884"/>
                <a:gd name="connsiteX328" fmla="*/ 603885 w 1581149"/>
                <a:gd name="connsiteY328" fmla="*/ 998119 h 1022884"/>
                <a:gd name="connsiteX329" fmla="*/ 603885 w 1581149"/>
                <a:gd name="connsiteY329" fmla="*/ 1008597 h 1022884"/>
                <a:gd name="connsiteX330" fmla="*/ 591503 w 1581149"/>
                <a:gd name="connsiteY330" fmla="*/ 928587 h 1022884"/>
                <a:gd name="connsiteX331" fmla="*/ 604838 w 1581149"/>
                <a:gd name="connsiteY331" fmla="*/ 928587 h 1022884"/>
                <a:gd name="connsiteX332" fmla="*/ 604838 w 1581149"/>
                <a:gd name="connsiteY332" fmla="*/ 938112 h 1022884"/>
                <a:gd name="connsiteX333" fmla="*/ 592455 w 1581149"/>
                <a:gd name="connsiteY333" fmla="*/ 938112 h 1022884"/>
                <a:gd name="connsiteX334" fmla="*/ 591503 w 1581149"/>
                <a:gd name="connsiteY334" fmla="*/ 928587 h 1022884"/>
                <a:gd name="connsiteX335" fmla="*/ 604838 w 1581149"/>
                <a:gd name="connsiteY335" fmla="*/ 973354 h 1022884"/>
                <a:gd name="connsiteX336" fmla="*/ 591503 w 1581149"/>
                <a:gd name="connsiteY336" fmla="*/ 973354 h 1022884"/>
                <a:gd name="connsiteX337" fmla="*/ 591503 w 1581149"/>
                <a:gd name="connsiteY337" fmla="*/ 962877 h 1022884"/>
                <a:gd name="connsiteX338" fmla="*/ 604838 w 1581149"/>
                <a:gd name="connsiteY338" fmla="*/ 962877 h 1022884"/>
                <a:gd name="connsiteX339" fmla="*/ 604838 w 1581149"/>
                <a:gd name="connsiteY339" fmla="*/ 973354 h 1022884"/>
                <a:gd name="connsiteX340" fmla="*/ 602933 w 1581149"/>
                <a:gd name="connsiteY340" fmla="*/ 902869 h 1022884"/>
                <a:gd name="connsiteX341" fmla="*/ 593408 w 1581149"/>
                <a:gd name="connsiteY341" fmla="*/ 902869 h 1022884"/>
                <a:gd name="connsiteX342" fmla="*/ 590550 w 1581149"/>
                <a:gd name="connsiteY342" fmla="*/ 894297 h 1022884"/>
                <a:gd name="connsiteX343" fmla="*/ 605790 w 1581149"/>
                <a:gd name="connsiteY343" fmla="*/ 894297 h 1022884"/>
                <a:gd name="connsiteX344" fmla="*/ 602933 w 1581149"/>
                <a:gd name="connsiteY344" fmla="*/ 902869 h 1022884"/>
                <a:gd name="connsiteX345" fmla="*/ 612458 w 1581149"/>
                <a:gd name="connsiteY345" fmla="*/ 743802 h 1022884"/>
                <a:gd name="connsiteX346" fmla="*/ 612458 w 1581149"/>
                <a:gd name="connsiteY346" fmla="*/ 743802 h 1022884"/>
                <a:gd name="connsiteX347" fmla="*/ 611505 w 1581149"/>
                <a:gd name="connsiteY347" fmla="*/ 609499 h 1022884"/>
                <a:gd name="connsiteX348" fmla="*/ 612458 w 1581149"/>
                <a:gd name="connsiteY348" fmla="*/ 609499 h 1022884"/>
                <a:gd name="connsiteX349" fmla="*/ 612458 w 1581149"/>
                <a:gd name="connsiteY349" fmla="*/ 743802 h 1022884"/>
                <a:gd name="connsiteX350" fmla="*/ 630555 w 1581149"/>
                <a:gd name="connsiteY350" fmla="*/ 1008597 h 1022884"/>
                <a:gd name="connsiteX351" fmla="*/ 619125 w 1581149"/>
                <a:gd name="connsiteY351" fmla="*/ 1008597 h 1022884"/>
                <a:gd name="connsiteX352" fmla="*/ 618173 w 1581149"/>
                <a:gd name="connsiteY352" fmla="*/ 998119 h 1022884"/>
                <a:gd name="connsiteX353" fmla="*/ 630555 w 1581149"/>
                <a:gd name="connsiteY353" fmla="*/ 997167 h 1022884"/>
                <a:gd name="connsiteX354" fmla="*/ 630555 w 1581149"/>
                <a:gd name="connsiteY354" fmla="*/ 1008597 h 1022884"/>
                <a:gd name="connsiteX355" fmla="*/ 619125 w 1581149"/>
                <a:gd name="connsiteY355" fmla="*/ 974307 h 1022884"/>
                <a:gd name="connsiteX356" fmla="*/ 618173 w 1581149"/>
                <a:gd name="connsiteY356" fmla="*/ 962877 h 1022884"/>
                <a:gd name="connsiteX357" fmla="*/ 630555 w 1581149"/>
                <a:gd name="connsiteY357" fmla="*/ 961924 h 1022884"/>
                <a:gd name="connsiteX358" fmla="*/ 631508 w 1581149"/>
                <a:gd name="connsiteY358" fmla="*/ 974307 h 1022884"/>
                <a:gd name="connsiteX359" fmla="*/ 619125 w 1581149"/>
                <a:gd name="connsiteY359" fmla="*/ 974307 h 1022884"/>
                <a:gd name="connsiteX360" fmla="*/ 618173 w 1581149"/>
                <a:gd name="connsiteY360" fmla="*/ 937159 h 1022884"/>
                <a:gd name="connsiteX361" fmla="*/ 620078 w 1581149"/>
                <a:gd name="connsiteY361" fmla="*/ 928587 h 1022884"/>
                <a:gd name="connsiteX362" fmla="*/ 628650 w 1581149"/>
                <a:gd name="connsiteY362" fmla="*/ 928587 h 1022884"/>
                <a:gd name="connsiteX363" fmla="*/ 631508 w 1581149"/>
                <a:gd name="connsiteY363" fmla="*/ 937159 h 1022884"/>
                <a:gd name="connsiteX364" fmla="*/ 618173 w 1581149"/>
                <a:gd name="connsiteY364" fmla="*/ 937159 h 1022884"/>
                <a:gd name="connsiteX365" fmla="*/ 635318 w 1581149"/>
                <a:gd name="connsiteY365" fmla="*/ 744754 h 1022884"/>
                <a:gd name="connsiteX366" fmla="*/ 635318 w 1581149"/>
                <a:gd name="connsiteY366" fmla="*/ 744754 h 1022884"/>
                <a:gd name="connsiteX367" fmla="*/ 634365 w 1581149"/>
                <a:gd name="connsiteY367" fmla="*/ 610452 h 1022884"/>
                <a:gd name="connsiteX368" fmla="*/ 635318 w 1581149"/>
                <a:gd name="connsiteY368" fmla="*/ 610452 h 1022884"/>
                <a:gd name="connsiteX369" fmla="*/ 635318 w 1581149"/>
                <a:gd name="connsiteY369" fmla="*/ 744754 h 1022884"/>
                <a:gd name="connsiteX370" fmla="*/ 658178 w 1581149"/>
                <a:gd name="connsiteY370" fmla="*/ 1008597 h 1022884"/>
                <a:gd name="connsiteX371" fmla="*/ 646748 w 1581149"/>
                <a:gd name="connsiteY371" fmla="*/ 1009549 h 1022884"/>
                <a:gd name="connsiteX372" fmla="*/ 645795 w 1581149"/>
                <a:gd name="connsiteY372" fmla="*/ 998119 h 1022884"/>
                <a:gd name="connsiteX373" fmla="*/ 658178 w 1581149"/>
                <a:gd name="connsiteY373" fmla="*/ 997167 h 1022884"/>
                <a:gd name="connsiteX374" fmla="*/ 658178 w 1581149"/>
                <a:gd name="connsiteY374" fmla="*/ 1008597 h 1022884"/>
                <a:gd name="connsiteX375" fmla="*/ 657225 w 1581149"/>
                <a:gd name="connsiteY375" fmla="*/ 974307 h 1022884"/>
                <a:gd name="connsiteX376" fmla="*/ 645795 w 1581149"/>
                <a:gd name="connsiteY376" fmla="*/ 974307 h 1022884"/>
                <a:gd name="connsiteX377" fmla="*/ 644843 w 1581149"/>
                <a:gd name="connsiteY377" fmla="*/ 963829 h 1022884"/>
                <a:gd name="connsiteX378" fmla="*/ 657225 w 1581149"/>
                <a:gd name="connsiteY378" fmla="*/ 974307 h 1022884"/>
                <a:gd name="connsiteX379" fmla="*/ 656273 w 1581149"/>
                <a:gd name="connsiteY379" fmla="*/ 928587 h 1022884"/>
                <a:gd name="connsiteX380" fmla="*/ 645795 w 1581149"/>
                <a:gd name="connsiteY380" fmla="*/ 937159 h 1022884"/>
                <a:gd name="connsiteX381" fmla="*/ 656273 w 1581149"/>
                <a:gd name="connsiteY381" fmla="*/ 928587 h 1022884"/>
                <a:gd name="connsiteX382" fmla="*/ 652463 w 1581149"/>
                <a:gd name="connsiteY382" fmla="*/ 902869 h 1022884"/>
                <a:gd name="connsiteX383" fmla="*/ 646748 w 1581149"/>
                <a:gd name="connsiteY383" fmla="*/ 893344 h 1022884"/>
                <a:gd name="connsiteX384" fmla="*/ 661988 w 1581149"/>
                <a:gd name="connsiteY384" fmla="*/ 893344 h 1022884"/>
                <a:gd name="connsiteX385" fmla="*/ 652463 w 1581149"/>
                <a:gd name="connsiteY385" fmla="*/ 902869 h 1022884"/>
                <a:gd name="connsiteX386" fmla="*/ 684848 w 1581149"/>
                <a:gd name="connsiteY386" fmla="*/ 747612 h 1022884"/>
                <a:gd name="connsiteX387" fmla="*/ 682943 w 1581149"/>
                <a:gd name="connsiteY387" fmla="*/ 747612 h 1022884"/>
                <a:gd name="connsiteX388" fmla="*/ 682943 w 1581149"/>
                <a:gd name="connsiteY388" fmla="*/ 610452 h 1022884"/>
                <a:gd name="connsiteX389" fmla="*/ 684848 w 1581149"/>
                <a:gd name="connsiteY389" fmla="*/ 610452 h 1022884"/>
                <a:gd name="connsiteX390" fmla="*/ 684848 w 1581149"/>
                <a:gd name="connsiteY390" fmla="*/ 747612 h 1022884"/>
                <a:gd name="connsiteX391" fmla="*/ 863918 w 1581149"/>
                <a:gd name="connsiteY391" fmla="*/ 582829 h 1022884"/>
                <a:gd name="connsiteX392" fmla="*/ 863918 w 1581149"/>
                <a:gd name="connsiteY392" fmla="*/ 582829 h 1022884"/>
                <a:gd name="connsiteX393" fmla="*/ 863918 w 1581149"/>
                <a:gd name="connsiteY393" fmla="*/ 328512 h 1022884"/>
                <a:gd name="connsiteX394" fmla="*/ 863918 w 1581149"/>
                <a:gd name="connsiteY394" fmla="*/ 328512 h 1022884"/>
                <a:gd name="connsiteX395" fmla="*/ 863918 w 1581149"/>
                <a:gd name="connsiteY395" fmla="*/ 582829 h 1022884"/>
                <a:gd name="connsiteX396" fmla="*/ 895350 w 1581149"/>
                <a:gd name="connsiteY396" fmla="*/ 649504 h 1022884"/>
                <a:gd name="connsiteX397" fmla="*/ 902970 w 1581149"/>
                <a:gd name="connsiteY397" fmla="*/ 618072 h 1022884"/>
                <a:gd name="connsiteX398" fmla="*/ 895350 w 1581149"/>
                <a:gd name="connsiteY398" fmla="*/ 649504 h 1022884"/>
                <a:gd name="connsiteX399" fmla="*/ 919163 w 1581149"/>
                <a:gd name="connsiteY399" fmla="*/ 649504 h 1022884"/>
                <a:gd name="connsiteX400" fmla="*/ 910590 w 1581149"/>
                <a:gd name="connsiteY400" fmla="*/ 641884 h 1022884"/>
                <a:gd name="connsiteX401" fmla="*/ 919163 w 1581149"/>
                <a:gd name="connsiteY401" fmla="*/ 619024 h 1022884"/>
                <a:gd name="connsiteX402" fmla="*/ 919163 w 1581149"/>
                <a:gd name="connsiteY402" fmla="*/ 649504 h 1022884"/>
                <a:gd name="connsiteX403" fmla="*/ 932498 w 1581149"/>
                <a:gd name="connsiteY403" fmla="*/ 643789 h 1022884"/>
                <a:gd name="connsiteX404" fmla="*/ 928688 w 1581149"/>
                <a:gd name="connsiteY404" fmla="*/ 650457 h 1022884"/>
                <a:gd name="connsiteX405" fmla="*/ 923925 w 1581149"/>
                <a:gd name="connsiteY405" fmla="*/ 643789 h 1022884"/>
                <a:gd name="connsiteX406" fmla="*/ 923925 w 1581149"/>
                <a:gd name="connsiteY406" fmla="*/ 623787 h 1022884"/>
                <a:gd name="connsiteX407" fmla="*/ 928688 w 1581149"/>
                <a:gd name="connsiteY407" fmla="*/ 617119 h 1022884"/>
                <a:gd name="connsiteX408" fmla="*/ 931545 w 1581149"/>
                <a:gd name="connsiteY408" fmla="*/ 619024 h 1022884"/>
                <a:gd name="connsiteX409" fmla="*/ 932498 w 1581149"/>
                <a:gd name="connsiteY409" fmla="*/ 643789 h 1022884"/>
                <a:gd name="connsiteX410" fmla="*/ 947738 w 1581149"/>
                <a:gd name="connsiteY410" fmla="*/ 645694 h 1022884"/>
                <a:gd name="connsiteX411" fmla="*/ 942975 w 1581149"/>
                <a:gd name="connsiteY411" fmla="*/ 650457 h 1022884"/>
                <a:gd name="connsiteX412" fmla="*/ 939165 w 1581149"/>
                <a:gd name="connsiteY412" fmla="*/ 645694 h 1022884"/>
                <a:gd name="connsiteX413" fmla="*/ 939165 w 1581149"/>
                <a:gd name="connsiteY413" fmla="*/ 634264 h 1022884"/>
                <a:gd name="connsiteX414" fmla="*/ 939165 w 1581149"/>
                <a:gd name="connsiteY414" fmla="*/ 634264 h 1022884"/>
                <a:gd name="connsiteX415" fmla="*/ 939165 w 1581149"/>
                <a:gd name="connsiteY415" fmla="*/ 622834 h 1022884"/>
                <a:gd name="connsiteX416" fmla="*/ 942975 w 1581149"/>
                <a:gd name="connsiteY416" fmla="*/ 617119 h 1022884"/>
                <a:gd name="connsiteX417" fmla="*/ 946785 w 1581149"/>
                <a:gd name="connsiteY417" fmla="*/ 621882 h 1022884"/>
                <a:gd name="connsiteX418" fmla="*/ 947738 w 1581149"/>
                <a:gd name="connsiteY418" fmla="*/ 645694 h 1022884"/>
                <a:gd name="connsiteX419" fmla="*/ 962978 w 1581149"/>
                <a:gd name="connsiteY419" fmla="*/ 645694 h 1022884"/>
                <a:gd name="connsiteX420" fmla="*/ 959168 w 1581149"/>
                <a:gd name="connsiteY420" fmla="*/ 650457 h 1022884"/>
                <a:gd name="connsiteX421" fmla="*/ 955358 w 1581149"/>
                <a:gd name="connsiteY421" fmla="*/ 646647 h 1022884"/>
                <a:gd name="connsiteX422" fmla="*/ 955358 w 1581149"/>
                <a:gd name="connsiteY422" fmla="*/ 621882 h 1022884"/>
                <a:gd name="connsiteX423" fmla="*/ 963930 w 1581149"/>
                <a:gd name="connsiteY423" fmla="*/ 616167 h 1022884"/>
                <a:gd name="connsiteX424" fmla="*/ 962978 w 1581149"/>
                <a:gd name="connsiteY424" fmla="*/ 645694 h 1022884"/>
                <a:gd name="connsiteX425" fmla="*/ 978218 w 1581149"/>
                <a:gd name="connsiteY425" fmla="*/ 649504 h 1022884"/>
                <a:gd name="connsiteX426" fmla="*/ 968693 w 1581149"/>
                <a:gd name="connsiteY426" fmla="*/ 639979 h 1022884"/>
                <a:gd name="connsiteX427" fmla="*/ 978218 w 1581149"/>
                <a:gd name="connsiteY427" fmla="*/ 619024 h 1022884"/>
                <a:gd name="connsiteX428" fmla="*/ 978218 w 1581149"/>
                <a:gd name="connsiteY428" fmla="*/ 649504 h 1022884"/>
                <a:gd name="connsiteX429" fmla="*/ 991553 w 1581149"/>
                <a:gd name="connsiteY429" fmla="*/ 649504 h 1022884"/>
                <a:gd name="connsiteX430" fmla="*/ 983933 w 1581149"/>
                <a:gd name="connsiteY430" fmla="*/ 619024 h 1022884"/>
                <a:gd name="connsiteX431" fmla="*/ 991553 w 1581149"/>
                <a:gd name="connsiteY431" fmla="*/ 649504 h 1022884"/>
                <a:gd name="connsiteX432" fmla="*/ 998220 w 1581149"/>
                <a:gd name="connsiteY432" fmla="*/ 649504 h 1022884"/>
                <a:gd name="connsiteX433" fmla="*/ 998220 w 1581149"/>
                <a:gd name="connsiteY433" fmla="*/ 619024 h 1022884"/>
                <a:gd name="connsiteX434" fmla="*/ 1002983 w 1581149"/>
                <a:gd name="connsiteY434" fmla="*/ 618072 h 1022884"/>
                <a:gd name="connsiteX435" fmla="*/ 1007745 w 1581149"/>
                <a:gd name="connsiteY435" fmla="*/ 619024 h 1022884"/>
                <a:gd name="connsiteX436" fmla="*/ 1007745 w 1581149"/>
                <a:gd name="connsiteY436" fmla="*/ 643789 h 1022884"/>
                <a:gd name="connsiteX437" fmla="*/ 998220 w 1581149"/>
                <a:gd name="connsiteY437" fmla="*/ 649504 h 1022884"/>
                <a:gd name="connsiteX438" fmla="*/ 1022033 w 1581149"/>
                <a:gd name="connsiteY438" fmla="*/ 645694 h 1022884"/>
                <a:gd name="connsiteX439" fmla="*/ 1018223 w 1581149"/>
                <a:gd name="connsiteY439" fmla="*/ 649504 h 1022884"/>
                <a:gd name="connsiteX440" fmla="*/ 1013460 w 1581149"/>
                <a:gd name="connsiteY440" fmla="*/ 644742 h 1022884"/>
                <a:gd name="connsiteX441" fmla="*/ 1013460 w 1581149"/>
                <a:gd name="connsiteY441" fmla="*/ 614262 h 1022884"/>
                <a:gd name="connsiteX442" fmla="*/ 1022033 w 1581149"/>
                <a:gd name="connsiteY442" fmla="*/ 621882 h 1022884"/>
                <a:gd name="connsiteX443" fmla="*/ 1022033 w 1581149"/>
                <a:gd name="connsiteY443" fmla="*/ 645694 h 1022884"/>
                <a:gd name="connsiteX444" fmla="*/ 1025843 w 1581149"/>
                <a:gd name="connsiteY444" fmla="*/ 595212 h 1022884"/>
                <a:gd name="connsiteX445" fmla="*/ 1025843 w 1581149"/>
                <a:gd name="connsiteY445" fmla="*/ 595212 h 1022884"/>
                <a:gd name="connsiteX446" fmla="*/ 1025843 w 1581149"/>
                <a:gd name="connsiteY446" fmla="*/ 184684 h 1022884"/>
                <a:gd name="connsiteX447" fmla="*/ 1025843 w 1581149"/>
                <a:gd name="connsiteY447" fmla="*/ 184684 h 1022884"/>
                <a:gd name="connsiteX448" fmla="*/ 1025843 w 1581149"/>
                <a:gd name="connsiteY448" fmla="*/ 595212 h 1022884"/>
                <a:gd name="connsiteX449" fmla="*/ 1088708 w 1581149"/>
                <a:gd name="connsiteY449" fmla="*/ 203734 h 1022884"/>
                <a:gd name="connsiteX450" fmla="*/ 1099185 w 1581149"/>
                <a:gd name="connsiteY450" fmla="*/ 203734 h 1022884"/>
                <a:gd name="connsiteX451" fmla="*/ 1099185 w 1581149"/>
                <a:gd name="connsiteY451" fmla="*/ 226594 h 1022884"/>
                <a:gd name="connsiteX452" fmla="*/ 1088708 w 1581149"/>
                <a:gd name="connsiteY452" fmla="*/ 226594 h 1022884"/>
                <a:gd name="connsiteX453" fmla="*/ 1088708 w 1581149"/>
                <a:gd name="connsiteY453" fmla="*/ 203734 h 1022884"/>
                <a:gd name="connsiteX454" fmla="*/ 1070610 w 1581149"/>
                <a:gd name="connsiteY454" fmla="*/ 203734 h 1022884"/>
                <a:gd name="connsiteX455" fmla="*/ 1080135 w 1581149"/>
                <a:gd name="connsiteY455" fmla="*/ 203734 h 1022884"/>
                <a:gd name="connsiteX456" fmla="*/ 1080135 w 1581149"/>
                <a:gd name="connsiteY456" fmla="*/ 225642 h 1022884"/>
                <a:gd name="connsiteX457" fmla="*/ 1071563 w 1581149"/>
                <a:gd name="connsiteY457" fmla="*/ 229452 h 1022884"/>
                <a:gd name="connsiteX458" fmla="*/ 1070610 w 1581149"/>
                <a:gd name="connsiteY458" fmla="*/ 203734 h 1022884"/>
                <a:gd name="connsiteX459" fmla="*/ 1052513 w 1581149"/>
                <a:gd name="connsiteY459" fmla="*/ 202782 h 1022884"/>
                <a:gd name="connsiteX460" fmla="*/ 1061085 w 1581149"/>
                <a:gd name="connsiteY460" fmla="*/ 202782 h 1022884"/>
                <a:gd name="connsiteX461" fmla="*/ 1052513 w 1581149"/>
                <a:gd name="connsiteY461" fmla="*/ 226594 h 1022884"/>
                <a:gd name="connsiteX462" fmla="*/ 1052513 w 1581149"/>
                <a:gd name="connsiteY462" fmla="*/ 202782 h 1022884"/>
                <a:gd name="connsiteX463" fmla="*/ 1034415 w 1581149"/>
                <a:gd name="connsiteY463" fmla="*/ 202782 h 1022884"/>
                <a:gd name="connsiteX464" fmla="*/ 1043940 w 1581149"/>
                <a:gd name="connsiteY464" fmla="*/ 202782 h 1022884"/>
                <a:gd name="connsiteX465" fmla="*/ 1043940 w 1581149"/>
                <a:gd name="connsiteY465" fmla="*/ 226594 h 1022884"/>
                <a:gd name="connsiteX466" fmla="*/ 1034415 w 1581149"/>
                <a:gd name="connsiteY466" fmla="*/ 226594 h 1022884"/>
                <a:gd name="connsiteX467" fmla="*/ 1034415 w 1581149"/>
                <a:gd name="connsiteY467" fmla="*/ 202782 h 1022884"/>
                <a:gd name="connsiteX468" fmla="*/ 1107758 w 1581149"/>
                <a:gd name="connsiteY468" fmla="*/ 433287 h 1022884"/>
                <a:gd name="connsiteX469" fmla="*/ 1033463 w 1581149"/>
                <a:gd name="connsiteY469" fmla="*/ 431382 h 1022884"/>
                <a:gd name="connsiteX470" fmla="*/ 1033463 w 1581149"/>
                <a:gd name="connsiteY470" fmla="*/ 427572 h 1022884"/>
                <a:gd name="connsiteX471" fmla="*/ 1118235 w 1581149"/>
                <a:gd name="connsiteY471" fmla="*/ 427572 h 1022884"/>
                <a:gd name="connsiteX472" fmla="*/ 1119188 w 1581149"/>
                <a:gd name="connsiteY472" fmla="*/ 431382 h 1022884"/>
                <a:gd name="connsiteX473" fmla="*/ 1107758 w 1581149"/>
                <a:gd name="connsiteY473" fmla="*/ 433287 h 1022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581149" h="1022884">
                  <a:moveTo>
                    <a:pt x="1580198" y="482817"/>
                  </a:moveTo>
                  <a:cubicBezTo>
                    <a:pt x="1579245" y="482817"/>
                    <a:pt x="1578293" y="482817"/>
                    <a:pt x="1577340" y="482817"/>
                  </a:cubicBezTo>
                  <a:cubicBezTo>
                    <a:pt x="1577340" y="485674"/>
                    <a:pt x="1576388" y="488532"/>
                    <a:pt x="1576388" y="491389"/>
                  </a:cubicBezTo>
                  <a:cubicBezTo>
                    <a:pt x="1576388" y="493294"/>
                    <a:pt x="1576388" y="498057"/>
                    <a:pt x="1575435" y="498057"/>
                  </a:cubicBezTo>
                  <a:cubicBezTo>
                    <a:pt x="1564005" y="499009"/>
                    <a:pt x="1568768" y="508534"/>
                    <a:pt x="1566863" y="515202"/>
                  </a:cubicBezTo>
                  <a:cubicBezTo>
                    <a:pt x="1563053" y="516154"/>
                    <a:pt x="1559243" y="516154"/>
                    <a:pt x="1555433" y="517107"/>
                  </a:cubicBezTo>
                  <a:cubicBezTo>
                    <a:pt x="1553528" y="540919"/>
                    <a:pt x="1550670" y="565684"/>
                    <a:pt x="1548765" y="589497"/>
                  </a:cubicBezTo>
                  <a:cubicBezTo>
                    <a:pt x="1547813" y="589497"/>
                    <a:pt x="1547813" y="589497"/>
                    <a:pt x="1546860" y="590449"/>
                  </a:cubicBezTo>
                  <a:cubicBezTo>
                    <a:pt x="1545908" y="588544"/>
                    <a:pt x="1544955" y="585687"/>
                    <a:pt x="1544955" y="583782"/>
                  </a:cubicBezTo>
                  <a:cubicBezTo>
                    <a:pt x="1541145" y="560922"/>
                    <a:pt x="1537335" y="539014"/>
                    <a:pt x="1534478" y="516154"/>
                  </a:cubicBezTo>
                  <a:cubicBezTo>
                    <a:pt x="1533525" y="507582"/>
                    <a:pt x="1534478" y="499962"/>
                    <a:pt x="1534478" y="490437"/>
                  </a:cubicBezTo>
                  <a:cubicBezTo>
                    <a:pt x="1524953" y="490437"/>
                    <a:pt x="1516380" y="490437"/>
                    <a:pt x="1506855" y="490437"/>
                  </a:cubicBezTo>
                  <a:cubicBezTo>
                    <a:pt x="1506855" y="502819"/>
                    <a:pt x="1506855" y="515202"/>
                    <a:pt x="1506855" y="528537"/>
                  </a:cubicBezTo>
                  <a:cubicBezTo>
                    <a:pt x="1494473" y="528537"/>
                    <a:pt x="1483043" y="528537"/>
                    <a:pt x="1471613" y="528537"/>
                  </a:cubicBezTo>
                  <a:cubicBezTo>
                    <a:pt x="1469708" y="528537"/>
                    <a:pt x="1466850" y="525679"/>
                    <a:pt x="1465898" y="522822"/>
                  </a:cubicBezTo>
                  <a:cubicBezTo>
                    <a:pt x="1463040" y="516154"/>
                    <a:pt x="1460183" y="509487"/>
                    <a:pt x="1455420" y="500914"/>
                  </a:cubicBezTo>
                  <a:cubicBezTo>
                    <a:pt x="1451610" y="507582"/>
                    <a:pt x="1449705" y="513297"/>
                    <a:pt x="1445895" y="520917"/>
                  </a:cubicBezTo>
                  <a:cubicBezTo>
                    <a:pt x="1445895" y="515202"/>
                    <a:pt x="1444943" y="512344"/>
                    <a:pt x="1444943" y="509487"/>
                  </a:cubicBezTo>
                  <a:cubicBezTo>
                    <a:pt x="1444943" y="453289"/>
                    <a:pt x="1444943" y="397092"/>
                    <a:pt x="1444943" y="339942"/>
                  </a:cubicBezTo>
                  <a:cubicBezTo>
                    <a:pt x="1444943" y="331369"/>
                    <a:pt x="1438275" y="328512"/>
                    <a:pt x="1436370" y="323749"/>
                  </a:cubicBezTo>
                  <a:cubicBezTo>
                    <a:pt x="1432560" y="314224"/>
                    <a:pt x="1431608" y="301842"/>
                    <a:pt x="1431608" y="291364"/>
                  </a:cubicBezTo>
                  <a:cubicBezTo>
                    <a:pt x="1431608" y="282792"/>
                    <a:pt x="1428750" y="279934"/>
                    <a:pt x="1420178" y="279934"/>
                  </a:cubicBezTo>
                  <a:cubicBezTo>
                    <a:pt x="1404938" y="279934"/>
                    <a:pt x="1389698" y="279934"/>
                    <a:pt x="1374458" y="279934"/>
                  </a:cubicBezTo>
                  <a:cubicBezTo>
                    <a:pt x="1373505" y="283744"/>
                    <a:pt x="1373505" y="285649"/>
                    <a:pt x="1373505" y="288507"/>
                  </a:cubicBezTo>
                  <a:cubicBezTo>
                    <a:pt x="1371600" y="342799"/>
                    <a:pt x="1368743" y="396139"/>
                    <a:pt x="1366838" y="450432"/>
                  </a:cubicBezTo>
                  <a:cubicBezTo>
                    <a:pt x="1361123" y="449479"/>
                    <a:pt x="1359218" y="444717"/>
                    <a:pt x="1359218" y="437097"/>
                  </a:cubicBezTo>
                  <a:cubicBezTo>
                    <a:pt x="1359218" y="402807"/>
                    <a:pt x="1359218" y="369469"/>
                    <a:pt x="1359218" y="335179"/>
                  </a:cubicBezTo>
                  <a:cubicBezTo>
                    <a:pt x="1359218" y="316129"/>
                    <a:pt x="1359218" y="316129"/>
                    <a:pt x="1341120" y="316129"/>
                  </a:cubicBezTo>
                  <a:cubicBezTo>
                    <a:pt x="1336358" y="316129"/>
                    <a:pt x="1331595" y="316129"/>
                    <a:pt x="1325880" y="316129"/>
                  </a:cubicBezTo>
                  <a:cubicBezTo>
                    <a:pt x="1325880" y="299937"/>
                    <a:pt x="1325880" y="284697"/>
                    <a:pt x="1325880" y="269457"/>
                  </a:cubicBezTo>
                  <a:cubicBezTo>
                    <a:pt x="1325880" y="251359"/>
                    <a:pt x="1325880" y="251359"/>
                    <a:pt x="1308735" y="248502"/>
                  </a:cubicBezTo>
                  <a:cubicBezTo>
                    <a:pt x="1308735" y="244692"/>
                    <a:pt x="1307783" y="240882"/>
                    <a:pt x="1306830" y="235167"/>
                  </a:cubicBezTo>
                  <a:cubicBezTo>
                    <a:pt x="1297305" y="235167"/>
                    <a:pt x="1286828" y="235167"/>
                    <a:pt x="1276350" y="235167"/>
                  </a:cubicBezTo>
                  <a:cubicBezTo>
                    <a:pt x="1276350" y="207544"/>
                    <a:pt x="1276350" y="180874"/>
                    <a:pt x="1276350" y="152299"/>
                  </a:cubicBezTo>
                  <a:cubicBezTo>
                    <a:pt x="1267778" y="152299"/>
                    <a:pt x="1259205" y="151347"/>
                    <a:pt x="1250633" y="151347"/>
                  </a:cubicBezTo>
                  <a:cubicBezTo>
                    <a:pt x="1250633" y="127534"/>
                    <a:pt x="1250633" y="104674"/>
                    <a:pt x="1250633" y="81814"/>
                  </a:cubicBezTo>
                  <a:cubicBezTo>
                    <a:pt x="1250633" y="62764"/>
                    <a:pt x="1249680" y="42762"/>
                    <a:pt x="1250633" y="23712"/>
                  </a:cubicBezTo>
                  <a:cubicBezTo>
                    <a:pt x="1251585" y="12282"/>
                    <a:pt x="1246823" y="9424"/>
                    <a:pt x="1236345" y="9424"/>
                  </a:cubicBezTo>
                  <a:cubicBezTo>
                    <a:pt x="1226820" y="10377"/>
                    <a:pt x="1217295" y="9424"/>
                    <a:pt x="1207770" y="9424"/>
                  </a:cubicBezTo>
                  <a:cubicBezTo>
                    <a:pt x="1198245" y="9424"/>
                    <a:pt x="1198245" y="-1053"/>
                    <a:pt x="1200150" y="1804"/>
                  </a:cubicBezTo>
                  <a:cubicBezTo>
                    <a:pt x="1207770" y="-4863"/>
                    <a:pt x="1169670" y="8472"/>
                    <a:pt x="1168718" y="17044"/>
                  </a:cubicBezTo>
                  <a:cubicBezTo>
                    <a:pt x="1167765" y="24664"/>
                    <a:pt x="1167765" y="32284"/>
                    <a:pt x="1165860" y="38952"/>
                  </a:cubicBezTo>
                  <a:cubicBezTo>
                    <a:pt x="1158240" y="90387"/>
                    <a:pt x="1164908" y="142774"/>
                    <a:pt x="1158240" y="193257"/>
                  </a:cubicBezTo>
                  <a:cubicBezTo>
                    <a:pt x="1152525" y="232309"/>
                    <a:pt x="1155383" y="271362"/>
                    <a:pt x="1154430" y="309462"/>
                  </a:cubicBezTo>
                  <a:cubicBezTo>
                    <a:pt x="1152525" y="349467"/>
                    <a:pt x="1154430" y="388519"/>
                    <a:pt x="1154430" y="428524"/>
                  </a:cubicBezTo>
                  <a:cubicBezTo>
                    <a:pt x="1154430" y="443764"/>
                    <a:pt x="1154430" y="459004"/>
                    <a:pt x="1154430" y="474244"/>
                  </a:cubicBezTo>
                  <a:cubicBezTo>
                    <a:pt x="1153478" y="475197"/>
                    <a:pt x="1151573" y="476149"/>
                    <a:pt x="1150620" y="476149"/>
                  </a:cubicBezTo>
                  <a:cubicBezTo>
                    <a:pt x="1148715" y="474244"/>
                    <a:pt x="1145858" y="472339"/>
                    <a:pt x="1145858" y="469482"/>
                  </a:cubicBezTo>
                  <a:cubicBezTo>
                    <a:pt x="1144905" y="462814"/>
                    <a:pt x="1145858" y="456147"/>
                    <a:pt x="1145858" y="448527"/>
                  </a:cubicBezTo>
                  <a:cubicBezTo>
                    <a:pt x="1145858" y="443764"/>
                    <a:pt x="1148715" y="437097"/>
                    <a:pt x="1140143" y="434239"/>
                  </a:cubicBezTo>
                  <a:cubicBezTo>
                    <a:pt x="1139190" y="434239"/>
                    <a:pt x="1139190" y="428524"/>
                    <a:pt x="1139190" y="425667"/>
                  </a:cubicBezTo>
                  <a:cubicBezTo>
                    <a:pt x="1139190" y="406617"/>
                    <a:pt x="1139190" y="386614"/>
                    <a:pt x="1139190" y="367564"/>
                  </a:cubicBezTo>
                  <a:cubicBezTo>
                    <a:pt x="1134428" y="366612"/>
                    <a:pt x="1130618" y="366612"/>
                    <a:pt x="1124903" y="365659"/>
                  </a:cubicBezTo>
                  <a:cubicBezTo>
                    <a:pt x="1124903" y="318034"/>
                    <a:pt x="1124903" y="269457"/>
                    <a:pt x="1124903" y="220879"/>
                  </a:cubicBezTo>
                  <a:cubicBezTo>
                    <a:pt x="1118235" y="221832"/>
                    <a:pt x="1113473" y="221832"/>
                    <a:pt x="1107758" y="222784"/>
                  </a:cubicBezTo>
                  <a:cubicBezTo>
                    <a:pt x="1107758" y="214212"/>
                    <a:pt x="1107758" y="206592"/>
                    <a:pt x="1107758" y="198019"/>
                  </a:cubicBezTo>
                  <a:cubicBezTo>
                    <a:pt x="1113473" y="198019"/>
                    <a:pt x="1118235" y="198019"/>
                    <a:pt x="1124903" y="198019"/>
                  </a:cubicBezTo>
                  <a:cubicBezTo>
                    <a:pt x="1123950" y="184684"/>
                    <a:pt x="1128713" y="172302"/>
                    <a:pt x="1121093" y="158967"/>
                  </a:cubicBezTo>
                  <a:cubicBezTo>
                    <a:pt x="1111568" y="142774"/>
                    <a:pt x="1104900" y="124677"/>
                    <a:pt x="1097280" y="107532"/>
                  </a:cubicBezTo>
                  <a:cubicBezTo>
                    <a:pt x="1096328" y="104674"/>
                    <a:pt x="1094423" y="102769"/>
                    <a:pt x="1094423" y="99912"/>
                  </a:cubicBezTo>
                  <a:cubicBezTo>
                    <a:pt x="1096328" y="84672"/>
                    <a:pt x="1086803" y="83719"/>
                    <a:pt x="1076325" y="84672"/>
                  </a:cubicBezTo>
                  <a:cubicBezTo>
                    <a:pt x="1065848" y="85624"/>
                    <a:pt x="1053465" y="78957"/>
                    <a:pt x="1045845" y="95149"/>
                  </a:cubicBezTo>
                  <a:cubicBezTo>
                    <a:pt x="1042988" y="81814"/>
                    <a:pt x="1041083" y="70384"/>
                    <a:pt x="1039178" y="58954"/>
                  </a:cubicBezTo>
                  <a:cubicBezTo>
                    <a:pt x="1038225" y="53239"/>
                    <a:pt x="1037273" y="47524"/>
                    <a:pt x="1029653" y="47524"/>
                  </a:cubicBezTo>
                  <a:cubicBezTo>
                    <a:pt x="1022033" y="47524"/>
                    <a:pt x="1022033" y="53239"/>
                    <a:pt x="1021080" y="58002"/>
                  </a:cubicBezTo>
                  <a:cubicBezTo>
                    <a:pt x="1012508" y="100864"/>
                    <a:pt x="1003935" y="143727"/>
                    <a:pt x="1004888" y="187542"/>
                  </a:cubicBezTo>
                  <a:cubicBezTo>
                    <a:pt x="1004888" y="248502"/>
                    <a:pt x="1003935" y="310414"/>
                    <a:pt x="1002983" y="371374"/>
                  </a:cubicBezTo>
                  <a:cubicBezTo>
                    <a:pt x="1002983" y="379947"/>
                    <a:pt x="1003935" y="388519"/>
                    <a:pt x="1003935" y="396139"/>
                  </a:cubicBezTo>
                  <a:cubicBezTo>
                    <a:pt x="994410" y="398997"/>
                    <a:pt x="989648" y="398044"/>
                    <a:pt x="988695" y="388519"/>
                  </a:cubicBezTo>
                  <a:cubicBezTo>
                    <a:pt x="987743" y="379947"/>
                    <a:pt x="984885" y="370422"/>
                    <a:pt x="982980" y="361849"/>
                  </a:cubicBezTo>
                  <a:cubicBezTo>
                    <a:pt x="982028" y="358992"/>
                    <a:pt x="981075" y="357087"/>
                    <a:pt x="980123" y="354229"/>
                  </a:cubicBezTo>
                  <a:cubicBezTo>
                    <a:pt x="979170" y="354229"/>
                    <a:pt x="978218" y="354229"/>
                    <a:pt x="977265" y="354229"/>
                  </a:cubicBezTo>
                  <a:cubicBezTo>
                    <a:pt x="974408" y="367564"/>
                    <a:pt x="970598" y="381852"/>
                    <a:pt x="967740" y="396139"/>
                  </a:cubicBezTo>
                  <a:cubicBezTo>
                    <a:pt x="960120" y="396139"/>
                    <a:pt x="952500" y="396139"/>
                    <a:pt x="943928" y="396139"/>
                  </a:cubicBezTo>
                  <a:cubicBezTo>
                    <a:pt x="942975" y="402807"/>
                    <a:pt x="942975" y="408522"/>
                    <a:pt x="942975" y="414237"/>
                  </a:cubicBezTo>
                  <a:cubicBezTo>
                    <a:pt x="938213" y="414237"/>
                    <a:pt x="934403" y="414237"/>
                    <a:pt x="931545" y="414237"/>
                  </a:cubicBezTo>
                  <a:cubicBezTo>
                    <a:pt x="927735" y="401854"/>
                    <a:pt x="924878" y="390424"/>
                    <a:pt x="921068" y="378994"/>
                  </a:cubicBezTo>
                  <a:cubicBezTo>
                    <a:pt x="920115" y="375184"/>
                    <a:pt x="915353" y="373279"/>
                    <a:pt x="913448" y="369469"/>
                  </a:cubicBezTo>
                  <a:cubicBezTo>
                    <a:pt x="911543" y="366612"/>
                    <a:pt x="909638" y="362802"/>
                    <a:pt x="909638" y="359944"/>
                  </a:cubicBezTo>
                  <a:cubicBezTo>
                    <a:pt x="909638" y="339942"/>
                    <a:pt x="910590" y="319939"/>
                    <a:pt x="909638" y="298984"/>
                  </a:cubicBezTo>
                  <a:cubicBezTo>
                    <a:pt x="908685" y="276124"/>
                    <a:pt x="906780" y="253264"/>
                    <a:pt x="904875" y="229452"/>
                  </a:cubicBezTo>
                  <a:cubicBezTo>
                    <a:pt x="904875" y="227547"/>
                    <a:pt x="902970" y="223737"/>
                    <a:pt x="901065" y="223737"/>
                  </a:cubicBezTo>
                  <a:cubicBezTo>
                    <a:pt x="882015" y="222784"/>
                    <a:pt x="867728" y="232309"/>
                    <a:pt x="866775" y="251359"/>
                  </a:cubicBezTo>
                  <a:cubicBezTo>
                    <a:pt x="866775" y="256122"/>
                    <a:pt x="867728" y="260884"/>
                    <a:pt x="865823" y="266599"/>
                  </a:cubicBezTo>
                  <a:cubicBezTo>
                    <a:pt x="864870" y="263742"/>
                    <a:pt x="863918" y="260884"/>
                    <a:pt x="863918" y="258027"/>
                  </a:cubicBezTo>
                  <a:cubicBezTo>
                    <a:pt x="863918" y="223737"/>
                    <a:pt x="863918" y="190399"/>
                    <a:pt x="863918" y="156109"/>
                  </a:cubicBezTo>
                  <a:cubicBezTo>
                    <a:pt x="863918" y="138964"/>
                    <a:pt x="861060" y="121819"/>
                    <a:pt x="859155" y="104674"/>
                  </a:cubicBezTo>
                  <a:cubicBezTo>
                    <a:pt x="848678" y="100864"/>
                    <a:pt x="857250" y="86577"/>
                    <a:pt x="845820" y="82767"/>
                  </a:cubicBezTo>
                  <a:cubicBezTo>
                    <a:pt x="843915" y="81814"/>
                    <a:pt x="843915" y="76099"/>
                    <a:pt x="843915" y="72289"/>
                  </a:cubicBezTo>
                  <a:cubicBezTo>
                    <a:pt x="844868" y="61812"/>
                    <a:pt x="839153" y="58954"/>
                    <a:pt x="829628" y="58002"/>
                  </a:cubicBezTo>
                  <a:cubicBezTo>
                    <a:pt x="828675" y="60859"/>
                    <a:pt x="828675" y="63717"/>
                    <a:pt x="827723" y="66574"/>
                  </a:cubicBezTo>
                  <a:cubicBezTo>
                    <a:pt x="823913" y="84672"/>
                    <a:pt x="820103" y="102769"/>
                    <a:pt x="817245" y="121819"/>
                  </a:cubicBezTo>
                  <a:cubicBezTo>
                    <a:pt x="815340" y="133249"/>
                    <a:pt x="813435" y="145632"/>
                    <a:pt x="813435" y="158014"/>
                  </a:cubicBezTo>
                  <a:cubicBezTo>
                    <a:pt x="813435" y="199924"/>
                    <a:pt x="813435" y="241834"/>
                    <a:pt x="813435" y="285649"/>
                  </a:cubicBezTo>
                  <a:cubicBezTo>
                    <a:pt x="797243" y="285649"/>
                    <a:pt x="782003" y="286602"/>
                    <a:pt x="766763" y="285649"/>
                  </a:cubicBezTo>
                  <a:cubicBezTo>
                    <a:pt x="755333" y="284697"/>
                    <a:pt x="751523" y="288507"/>
                    <a:pt x="752475" y="299937"/>
                  </a:cubicBezTo>
                  <a:cubicBezTo>
                    <a:pt x="753428" y="312319"/>
                    <a:pt x="752475" y="324702"/>
                    <a:pt x="752475" y="339942"/>
                  </a:cubicBezTo>
                  <a:cubicBezTo>
                    <a:pt x="745808" y="339942"/>
                    <a:pt x="739140" y="338989"/>
                    <a:pt x="733425" y="339942"/>
                  </a:cubicBezTo>
                  <a:cubicBezTo>
                    <a:pt x="730568" y="340894"/>
                    <a:pt x="726758" y="344704"/>
                    <a:pt x="724853" y="347562"/>
                  </a:cubicBezTo>
                  <a:cubicBezTo>
                    <a:pt x="723900" y="350419"/>
                    <a:pt x="724853" y="355182"/>
                    <a:pt x="724853" y="358992"/>
                  </a:cubicBezTo>
                  <a:cubicBezTo>
                    <a:pt x="724853" y="518059"/>
                    <a:pt x="724853" y="677127"/>
                    <a:pt x="724853" y="837147"/>
                  </a:cubicBezTo>
                  <a:cubicBezTo>
                    <a:pt x="724853" y="839052"/>
                    <a:pt x="724853" y="840004"/>
                    <a:pt x="724853" y="841909"/>
                  </a:cubicBezTo>
                  <a:cubicBezTo>
                    <a:pt x="723900" y="841909"/>
                    <a:pt x="722948" y="841909"/>
                    <a:pt x="721995" y="841909"/>
                  </a:cubicBezTo>
                  <a:cubicBezTo>
                    <a:pt x="721995" y="835242"/>
                    <a:pt x="721995" y="829527"/>
                    <a:pt x="721995" y="822859"/>
                  </a:cubicBezTo>
                  <a:cubicBezTo>
                    <a:pt x="721995" y="816192"/>
                    <a:pt x="721995" y="809524"/>
                    <a:pt x="711518" y="811429"/>
                  </a:cubicBezTo>
                  <a:cubicBezTo>
                    <a:pt x="711518" y="806667"/>
                    <a:pt x="711518" y="802857"/>
                    <a:pt x="711518" y="799047"/>
                  </a:cubicBezTo>
                  <a:cubicBezTo>
                    <a:pt x="711518" y="722847"/>
                    <a:pt x="711518" y="647599"/>
                    <a:pt x="711518" y="571399"/>
                  </a:cubicBezTo>
                  <a:cubicBezTo>
                    <a:pt x="711518" y="543777"/>
                    <a:pt x="708660" y="517107"/>
                    <a:pt x="707708" y="488532"/>
                  </a:cubicBezTo>
                  <a:cubicBezTo>
                    <a:pt x="703898" y="487579"/>
                    <a:pt x="700088" y="487579"/>
                    <a:pt x="696278" y="486627"/>
                  </a:cubicBezTo>
                  <a:cubicBezTo>
                    <a:pt x="696278" y="485674"/>
                    <a:pt x="695325" y="485674"/>
                    <a:pt x="695325" y="484722"/>
                  </a:cubicBezTo>
                  <a:cubicBezTo>
                    <a:pt x="694373" y="479959"/>
                    <a:pt x="693420" y="474244"/>
                    <a:pt x="691515" y="469482"/>
                  </a:cubicBezTo>
                  <a:cubicBezTo>
                    <a:pt x="689610" y="473292"/>
                    <a:pt x="687705" y="479007"/>
                    <a:pt x="684848" y="481864"/>
                  </a:cubicBezTo>
                  <a:cubicBezTo>
                    <a:pt x="673418" y="495199"/>
                    <a:pt x="680085" y="511392"/>
                    <a:pt x="677228" y="525679"/>
                  </a:cubicBezTo>
                  <a:cubicBezTo>
                    <a:pt x="676275" y="525679"/>
                    <a:pt x="674370" y="525679"/>
                    <a:pt x="673418" y="525679"/>
                  </a:cubicBezTo>
                  <a:cubicBezTo>
                    <a:pt x="672465" y="499962"/>
                    <a:pt x="670560" y="474244"/>
                    <a:pt x="669608" y="448527"/>
                  </a:cubicBezTo>
                  <a:cubicBezTo>
                    <a:pt x="662940" y="446622"/>
                    <a:pt x="657225" y="443764"/>
                    <a:pt x="657225" y="455194"/>
                  </a:cubicBezTo>
                  <a:cubicBezTo>
                    <a:pt x="657225" y="474244"/>
                    <a:pt x="656273" y="493294"/>
                    <a:pt x="655320" y="513297"/>
                  </a:cubicBezTo>
                  <a:cubicBezTo>
                    <a:pt x="655320" y="517107"/>
                    <a:pt x="655320" y="521869"/>
                    <a:pt x="655320" y="525679"/>
                  </a:cubicBezTo>
                  <a:cubicBezTo>
                    <a:pt x="654368" y="525679"/>
                    <a:pt x="652463" y="526632"/>
                    <a:pt x="651510" y="526632"/>
                  </a:cubicBezTo>
                  <a:cubicBezTo>
                    <a:pt x="650558" y="523774"/>
                    <a:pt x="649605" y="520917"/>
                    <a:pt x="649605" y="517107"/>
                  </a:cubicBezTo>
                  <a:cubicBezTo>
                    <a:pt x="649605" y="485674"/>
                    <a:pt x="649605" y="454242"/>
                    <a:pt x="649605" y="423762"/>
                  </a:cubicBezTo>
                  <a:cubicBezTo>
                    <a:pt x="649605" y="419952"/>
                    <a:pt x="649605" y="415189"/>
                    <a:pt x="649605" y="409474"/>
                  </a:cubicBezTo>
                  <a:cubicBezTo>
                    <a:pt x="630555" y="409474"/>
                    <a:pt x="613410" y="409474"/>
                    <a:pt x="595313" y="409474"/>
                  </a:cubicBezTo>
                  <a:cubicBezTo>
                    <a:pt x="571500" y="409474"/>
                    <a:pt x="571500" y="409474"/>
                    <a:pt x="571500" y="432334"/>
                  </a:cubicBezTo>
                  <a:cubicBezTo>
                    <a:pt x="571500" y="443764"/>
                    <a:pt x="571500" y="456147"/>
                    <a:pt x="568643" y="468529"/>
                  </a:cubicBezTo>
                  <a:cubicBezTo>
                    <a:pt x="567690" y="464719"/>
                    <a:pt x="564833" y="461862"/>
                    <a:pt x="564833" y="458052"/>
                  </a:cubicBezTo>
                  <a:cubicBezTo>
                    <a:pt x="564833" y="385662"/>
                    <a:pt x="564833" y="315177"/>
                    <a:pt x="564833" y="244692"/>
                  </a:cubicBezTo>
                  <a:cubicBezTo>
                    <a:pt x="564833" y="218974"/>
                    <a:pt x="564833" y="193257"/>
                    <a:pt x="564833" y="168492"/>
                  </a:cubicBezTo>
                  <a:cubicBezTo>
                    <a:pt x="564833" y="159919"/>
                    <a:pt x="561975" y="154204"/>
                    <a:pt x="555308" y="149442"/>
                  </a:cubicBezTo>
                  <a:cubicBezTo>
                    <a:pt x="548640" y="145632"/>
                    <a:pt x="542925" y="140869"/>
                    <a:pt x="537210" y="135154"/>
                  </a:cubicBezTo>
                  <a:cubicBezTo>
                    <a:pt x="534353" y="132297"/>
                    <a:pt x="531495" y="127534"/>
                    <a:pt x="532448" y="123724"/>
                  </a:cubicBezTo>
                  <a:cubicBezTo>
                    <a:pt x="535305" y="110389"/>
                    <a:pt x="524828" y="99912"/>
                    <a:pt x="519113" y="96102"/>
                  </a:cubicBezTo>
                  <a:cubicBezTo>
                    <a:pt x="508635" y="90387"/>
                    <a:pt x="512445" y="82767"/>
                    <a:pt x="511493" y="76099"/>
                  </a:cubicBezTo>
                  <a:cubicBezTo>
                    <a:pt x="510540" y="69432"/>
                    <a:pt x="511493" y="62764"/>
                    <a:pt x="501968" y="60859"/>
                  </a:cubicBezTo>
                  <a:cubicBezTo>
                    <a:pt x="501968" y="64669"/>
                    <a:pt x="501015" y="68479"/>
                    <a:pt x="501015" y="71337"/>
                  </a:cubicBezTo>
                  <a:cubicBezTo>
                    <a:pt x="501968" y="80862"/>
                    <a:pt x="501015" y="88482"/>
                    <a:pt x="487680" y="87529"/>
                  </a:cubicBezTo>
                  <a:cubicBezTo>
                    <a:pt x="485775" y="87529"/>
                    <a:pt x="482918" y="92292"/>
                    <a:pt x="479108" y="97054"/>
                  </a:cubicBezTo>
                  <a:cubicBezTo>
                    <a:pt x="457200" y="98007"/>
                    <a:pt x="462915" y="118009"/>
                    <a:pt x="461963" y="133249"/>
                  </a:cubicBezTo>
                  <a:cubicBezTo>
                    <a:pt x="460058" y="134202"/>
                    <a:pt x="458153" y="134202"/>
                    <a:pt x="457200" y="134202"/>
                  </a:cubicBezTo>
                  <a:cubicBezTo>
                    <a:pt x="437198" y="135154"/>
                    <a:pt x="437198" y="135154"/>
                    <a:pt x="437198" y="154204"/>
                  </a:cubicBezTo>
                  <a:cubicBezTo>
                    <a:pt x="437198" y="244692"/>
                    <a:pt x="437198" y="335179"/>
                    <a:pt x="437198" y="424714"/>
                  </a:cubicBezTo>
                  <a:cubicBezTo>
                    <a:pt x="437198" y="446622"/>
                    <a:pt x="437198" y="469482"/>
                    <a:pt x="437198" y="492342"/>
                  </a:cubicBezTo>
                  <a:cubicBezTo>
                    <a:pt x="430530" y="492342"/>
                    <a:pt x="426720" y="492342"/>
                    <a:pt x="421005" y="492342"/>
                  </a:cubicBezTo>
                  <a:cubicBezTo>
                    <a:pt x="421005" y="461862"/>
                    <a:pt x="421005" y="430429"/>
                    <a:pt x="421005" y="399949"/>
                  </a:cubicBezTo>
                  <a:cubicBezTo>
                    <a:pt x="413385" y="399949"/>
                    <a:pt x="408623" y="399949"/>
                    <a:pt x="401955" y="399949"/>
                  </a:cubicBezTo>
                  <a:cubicBezTo>
                    <a:pt x="401955" y="413284"/>
                    <a:pt x="401955" y="425667"/>
                    <a:pt x="401955" y="438049"/>
                  </a:cubicBezTo>
                  <a:cubicBezTo>
                    <a:pt x="384810" y="443764"/>
                    <a:pt x="384810" y="443764"/>
                    <a:pt x="384810" y="460909"/>
                  </a:cubicBezTo>
                  <a:cubicBezTo>
                    <a:pt x="384810" y="472339"/>
                    <a:pt x="384810" y="482817"/>
                    <a:pt x="384810" y="495199"/>
                  </a:cubicBezTo>
                  <a:cubicBezTo>
                    <a:pt x="371475" y="495199"/>
                    <a:pt x="360045" y="495199"/>
                    <a:pt x="345758" y="495199"/>
                  </a:cubicBezTo>
                  <a:cubicBezTo>
                    <a:pt x="345758" y="508534"/>
                    <a:pt x="345758" y="521869"/>
                    <a:pt x="345758" y="534252"/>
                  </a:cubicBezTo>
                  <a:cubicBezTo>
                    <a:pt x="344805" y="534252"/>
                    <a:pt x="342900" y="534252"/>
                    <a:pt x="341948" y="534252"/>
                  </a:cubicBezTo>
                  <a:cubicBezTo>
                    <a:pt x="340043" y="477102"/>
                    <a:pt x="349568" y="419952"/>
                    <a:pt x="337185" y="360897"/>
                  </a:cubicBezTo>
                  <a:cubicBezTo>
                    <a:pt x="329565" y="360897"/>
                    <a:pt x="320040" y="360897"/>
                    <a:pt x="311468" y="360897"/>
                  </a:cubicBezTo>
                  <a:cubicBezTo>
                    <a:pt x="310515" y="360897"/>
                    <a:pt x="308610" y="361849"/>
                    <a:pt x="307658" y="362802"/>
                  </a:cubicBezTo>
                  <a:cubicBezTo>
                    <a:pt x="304800" y="364707"/>
                    <a:pt x="302895" y="366612"/>
                    <a:pt x="300038" y="368517"/>
                  </a:cubicBezTo>
                  <a:cubicBezTo>
                    <a:pt x="299085" y="364707"/>
                    <a:pt x="299085" y="361849"/>
                    <a:pt x="298133" y="358039"/>
                  </a:cubicBezTo>
                  <a:cubicBezTo>
                    <a:pt x="298133" y="357087"/>
                    <a:pt x="300038" y="354229"/>
                    <a:pt x="299085" y="354229"/>
                  </a:cubicBezTo>
                  <a:cubicBezTo>
                    <a:pt x="287655" y="342799"/>
                    <a:pt x="295275" y="328512"/>
                    <a:pt x="291465" y="316129"/>
                  </a:cubicBezTo>
                  <a:cubicBezTo>
                    <a:pt x="291465" y="315177"/>
                    <a:pt x="290513" y="315177"/>
                    <a:pt x="288608" y="314224"/>
                  </a:cubicBezTo>
                  <a:cubicBezTo>
                    <a:pt x="287655" y="317082"/>
                    <a:pt x="285750" y="319939"/>
                    <a:pt x="284798" y="322797"/>
                  </a:cubicBezTo>
                  <a:cubicBezTo>
                    <a:pt x="280988" y="322797"/>
                    <a:pt x="277178" y="322797"/>
                    <a:pt x="273368" y="322797"/>
                  </a:cubicBezTo>
                  <a:cubicBezTo>
                    <a:pt x="271463" y="319939"/>
                    <a:pt x="270510" y="317082"/>
                    <a:pt x="268605" y="312319"/>
                  </a:cubicBezTo>
                  <a:cubicBezTo>
                    <a:pt x="259080" y="326607"/>
                    <a:pt x="244793" y="317082"/>
                    <a:pt x="232410" y="321844"/>
                  </a:cubicBezTo>
                  <a:cubicBezTo>
                    <a:pt x="232410" y="333274"/>
                    <a:pt x="232410" y="345657"/>
                    <a:pt x="232410" y="359944"/>
                  </a:cubicBezTo>
                  <a:cubicBezTo>
                    <a:pt x="221933" y="359944"/>
                    <a:pt x="212408" y="359944"/>
                    <a:pt x="202883" y="359944"/>
                  </a:cubicBezTo>
                  <a:cubicBezTo>
                    <a:pt x="200025" y="359944"/>
                    <a:pt x="195263" y="360897"/>
                    <a:pt x="195263" y="362802"/>
                  </a:cubicBezTo>
                  <a:cubicBezTo>
                    <a:pt x="191453" y="371374"/>
                    <a:pt x="191453" y="381852"/>
                    <a:pt x="188595" y="391377"/>
                  </a:cubicBezTo>
                  <a:cubicBezTo>
                    <a:pt x="183833" y="407569"/>
                    <a:pt x="187643" y="425667"/>
                    <a:pt x="187643" y="444717"/>
                  </a:cubicBezTo>
                  <a:cubicBezTo>
                    <a:pt x="182880" y="444717"/>
                    <a:pt x="180023" y="444717"/>
                    <a:pt x="176213" y="445669"/>
                  </a:cubicBezTo>
                  <a:cubicBezTo>
                    <a:pt x="176213" y="416142"/>
                    <a:pt x="176213" y="387567"/>
                    <a:pt x="176213" y="358992"/>
                  </a:cubicBezTo>
                  <a:cubicBezTo>
                    <a:pt x="176213" y="329464"/>
                    <a:pt x="176213" y="299937"/>
                    <a:pt x="176213" y="269457"/>
                  </a:cubicBezTo>
                  <a:cubicBezTo>
                    <a:pt x="176213" y="263742"/>
                    <a:pt x="173355" y="256122"/>
                    <a:pt x="182880" y="252312"/>
                  </a:cubicBezTo>
                  <a:cubicBezTo>
                    <a:pt x="184785" y="251359"/>
                    <a:pt x="184785" y="239929"/>
                    <a:pt x="182880" y="234214"/>
                  </a:cubicBezTo>
                  <a:cubicBezTo>
                    <a:pt x="182880" y="232309"/>
                    <a:pt x="177165" y="230404"/>
                    <a:pt x="173355" y="228499"/>
                  </a:cubicBezTo>
                  <a:cubicBezTo>
                    <a:pt x="171450" y="227547"/>
                    <a:pt x="169545" y="227547"/>
                    <a:pt x="166688" y="227547"/>
                  </a:cubicBezTo>
                  <a:cubicBezTo>
                    <a:pt x="165735" y="223737"/>
                    <a:pt x="164783" y="220879"/>
                    <a:pt x="163830" y="216117"/>
                  </a:cubicBezTo>
                  <a:cubicBezTo>
                    <a:pt x="151448" y="216117"/>
                    <a:pt x="140018" y="216117"/>
                    <a:pt x="127635" y="216117"/>
                  </a:cubicBezTo>
                  <a:cubicBezTo>
                    <a:pt x="125730" y="203734"/>
                    <a:pt x="123825" y="193257"/>
                    <a:pt x="120968" y="178969"/>
                  </a:cubicBezTo>
                  <a:cubicBezTo>
                    <a:pt x="111443" y="191352"/>
                    <a:pt x="91440" y="191352"/>
                    <a:pt x="82868" y="181827"/>
                  </a:cubicBezTo>
                  <a:cubicBezTo>
                    <a:pt x="80963" y="179922"/>
                    <a:pt x="74295" y="179922"/>
                    <a:pt x="73343" y="180874"/>
                  </a:cubicBezTo>
                  <a:cubicBezTo>
                    <a:pt x="68580" y="187542"/>
                    <a:pt x="60960" y="193257"/>
                    <a:pt x="62865" y="203734"/>
                  </a:cubicBezTo>
                  <a:cubicBezTo>
                    <a:pt x="63818" y="208497"/>
                    <a:pt x="62865" y="213259"/>
                    <a:pt x="62865" y="218022"/>
                  </a:cubicBezTo>
                  <a:cubicBezTo>
                    <a:pt x="52388" y="218974"/>
                    <a:pt x="41910" y="218022"/>
                    <a:pt x="32385" y="219927"/>
                  </a:cubicBezTo>
                  <a:cubicBezTo>
                    <a:pt x="28575" y="220879"/>
                    <a:pt x="25718" y="226594"/>
                    <a:pt x="24765" y="231357"/>
                  </a:cubicBezTo>
                  <a:cubicBezTo>
                    <a:pt x="20955" y="232309"/>
                    <a:pt x="17145" y="232309"/>
                    <a:pt x="15240" y="232309"/>
                  </a:cubicBezTo>
                  <a:cubicBezTo>
                    <a:pt x="15240" y="293269"/>
                    <a:pt x="16193" y="353277"/>
                    <a:pt x="16193" y="413284"/>
                  </a:cubicBezTo>
                  <a:cubicBezTo>
                    <a:pt x="16193" y="474244"/>
                    <a:pt x="16193" y="535204"/>
                    <a:pt x="16193" y="596164"/>
                  </a:cubicBezTo>
                  <a:cubicBezTo>
                    <a:pt x="16193" y="625692"/>
                    <a:pt x="17145" y="655219"/>
                    <a:pt x="17145" y="684747"/>
                  </a:cubicBezTo>
                  <a:cubicBezTo>
                    <a:pt x="17145" y="688557"/>
                    <a:pt x="17145" y="692367"/>
                    <a:pt x="16193" y="696177"/>
                  </a:cubicBezTo>
                  <a:cubicBezTo>
                    <a:pt x="10478" y="696177"/>
                    <a:pt x="4763" y="696177"/>
                    <a:pt x="0" y="696177"/>
                  </a:cubicBezTo>
                  <a:cubicBezTo>
                    <a:pt x="2858" y="806667"/>
                    <a:pt x="2858" y="915252"/>
                    <a:pt x="2858" y="1022884"/>
                  </a:cubicBezTo>
                  <a:cubicBezTo>
                    <a:pt x="528638" y="1022884"/>
                    <a:pt x="1054418" y="1022884"/>
                    <a:pt x="1580198" y="1022884"/>
                  </a:cubicBezTo>
                  <a:cubicBezTo>
                    <a:pt x="1580198" y="1019074"/>
                    <a:pt x="1581150" y="1015264"/>
                    <a:pt x="1581150" y="1011454"/>
                  </a:cubicBezTo>
                  <a:cubicBezTo>
                    <a:pt x="1581150" y="839052"/>
                    <a:pt x="1581150" y="666649"/>
                    <a:pt x="1581150" y="493294"/>
                  </a:cubicBezTo>
                  <a:cubicBezTo>
                    <a:pt x="1581150" y="490437"/>
                    <a:pt x="1580198" y="486627"/>
                    <a:pt x="1580198" y="482817"/>
                  </a:cubicBezTo>
                  <a:close/>
                  <a:moveTo>
                    <a:pt x="277178" y="415189"/>
                  </a:moveTo>
                  <a:cubicBezTo>
                    <a:pt x="278130" y="415189"/>
                    <a:pt x="278130" y="415189"/>
                    <a:pt x="277178" y="415189"/>
                  </a:cubicBezTo>
                  <a:cubicBezTo>
                    <a:pt x="278130" y="446622"/>
                    <a:pt x="278130" y="478054"/>
                    <a:pt x="278130" y="509487"/>
                  </a:cubicBezTo>
                  <a:cubicBezTo>
                    <a:pt x="278130" y="509487"/>
                    <a:pt x="277178" y="509487"/>
                    <a:pt x="277178" y="509487"/>
                  </a:cubicBezTo>
                  <a:cubicBezTo>
                    <a:pt x="277178" y="478054"/>
                    <a:pt x="277178" y="446622"/>
                    <a:pt x="277178" y="415189"/>
                  </a:cubicBezTo>
                  <a:close/>
                  <a:moveTo>
                    <a:pt x="278130" y="854292"/>
                  </a:moveTo>
                  <a:cubicBezTo>
                    <a:pt x="278130" y="854292"/>
                    <a:pt x="278130" y="854292"/>
                    <a:pt x="278130" y="854292"/>
                  </a:cubicBezTo>
                  <a:cubicBezTo>
                    <a:pt x="277178" y="756184"/>
                    <a:pt x="277178" y="657124"/>
                    <a:pt x="277178" y="559017"/>
                  </a:cubicBezTo>
                  <a:cubicBezTo>
                    <a:pt x="277178" y="559017"/>
                    <a:pt x="278130" y="559017"/>
                    <a:pt x="278130" y="559017"/>
                  </a:cubicBezTo>
                  <a:cubicBezTo>
                    <a:pt x="278130" y="657124"/>
                    <a:pt x="278130" y="755232"/>
                    <a:pt x="278130" y="854292"/>
                  </a:cubicBezTo>
                  <a:close/>
                  <a:moveTo>
                    <a:pt x="404813" y="787617"/>
                  </a:moveTo>
                  <a:cubicBezTo>
                    <a:pt x="385763" y="787617"/>
                    <a:pt x="367665" y="787617"/>
                    <a:pt x="348615" y="787617"/>
                  </a:cubicBezTo>
                  <a:cubicBezTo>
                    <a:pt x="348615" y="786664"/>
                    <a:pt x="348615" y="785712"/>
                    <a:pt x="348615" y="784759"/>
                  </a:cubicBezTo>
                  <a:cubicBezTo>
                    <a:pt x="367665" y="784759"/>
                    <a:pt x="385763" y="784759"/>
                    <a:pt x="404813" y="784759"/>
                  </a:cubicBezTo>
                  <a:cubicBezTo>
                    <a:pt x="404813" y="786664"/>
                    <a:pt x="404813" y="786664"/>
                    <a:pt x="404813" y="787617"/>
                  </a:cubicBezTo>
                  <a:close/>
                  <a:moveTo>
                    <a:pt x="348615" y="759994"/>
                  </a:moveTo>
                  <a:cubicBezTo>
                    <a:pt x="366713" y="759994"/>
                    <a:pt x="385763" y="759994"/>
                    <a:pt x="403860" y="759994"/>
                  </a:cubicBezTo>
                  <a:cubicBezTo>
                    <a:pt x="403860" y="760947"/>
                    <a:pt x="403860" y="760947"/>
                    <a:pt x="403860" y="761899"/>
                  </a:cubicBezTo>
                  <a:cubicBezTo>
                    <a:pt x="385763" y="761899"/>
                    <a:pt x="366713" y="761899"/>
                    <a:pt x="348615" y="761899"/>
                  </a:cubicBezTo>
                  <a:cubicBezTo>
                    <a:pt x="348615" y="760947"/>
                    <a:pt x="348615" y="759994"/>
                    <a:pt x="348615" y="759994"/>
                  </a:cubicBezTo>
                  <a:close/>
                  <a:moveTo>
                    <a:pt x="404813" y="655219"/>
                  </a:moveTo>
                  <a:cubicBezTo>
                    <a:pt x="385763" y="655219"/>
                    <a:pt x="367665" y="655219"/>
                    <a:pt x="348615" y="655219"/>
                  </a:cubicBezTo>
                  <a:cubicBezTo>
                    <a:pt x="348615" y="654267"/>
                    <a:pt x="348615" y="653314"/>
                    <a:pt x="348615" y="652362"/>
                  </a:cubicBezTo>
                  <a:cubicBezTo>
                    <a:pt x="367665" y="652362"/>
                    <a:pt x="385763" y="652362"/>
                    <a:pt x="404813" y="652362"/>
                  </a:cubicBezTo>
                  <a:cubicBezTo>
                    <a:pt x="404813" y="654267"/>
                    <a:pt x="404813" y="655219"/>
                    <a:pt x="404813" y="655219"/>
                  </a:cubicBezTo>
                  <a:close/>
                  <a:moveTo>
                    <a:pt x="403860" y="706654"/>
                  </a:moveTo>
                  <a:cubicBezTo>
                    <a:pt x="403860" y="707607"/>
                    <a:pt x="403860" y="707607"/>
                    <a:pt x="403860" y="708559"/>
                  </a:cubicBezTo>
                  <a:cubicBezTo>
                    <a:pt x="385763" y="708559"/>
                    <a:pt x="366713" y="708559"/>
                    <a:pt x="348615" y="708559"/>
                  </a:cubicBezTo>
                  <a:cubicBezTo>
                    <a:pt x="348615" y="707607"/>
                    <a:pt x="348615" y="707607"/>
                    <a:pt x="348615" y="706654"/>
                  </a:cubicBezTo>
                  <a:cubicBezTo>
                    <a:pt x="367665" y="706654"/>
                    <a:pt x="385763" y="706654"/>
                    <a:pt x="403860" y="706654"/>
                  </a:cubicBezTo>
                  <a:close/>
                  <a:moveTo>
                    <a:pt x="348615" y="680937"/>
                  </a:moveTo>
                  <a:cubicBezTo>
                    <a:pt x="348615" y="679984"/>
                    <a:pt x="348615" y="679984"/>
                    <a:pt x="348615" y="679032"/>
                  </a:cubicBezTo>
                  <a:cubicBezTo>
                    <a:pt x="366713" y="679032"/>
                    <a:pt x="385763" y="679032"/>
                    <a:pt x="403860" y="679032"/>
                  </a:cubicBezTo>
                  <a:cubicBezTo>
                    <a:pt x="403860" y="679984"/>
                    <a:pt x="403860" y="679984"/>
                    <a:pt x="403860" y="680937"/>
                  </a:cubicBezTo>
                  <a:cubicBezTo>
                    <a:pt x="385763" y="680937"/>
                    <a:pt x="367665" y="680937"/>
                    <a:pt x="348615" y="680937"/>
                  </a:cubicBezTo>
                  <a:close/>
                  <a:moveTo>
                    <a:pt x="348615" y="549492"/>
                  </a:moveTo>
                  <a:cubicBezTo>
                    <a:pt x="367665" y="549492"/>
                    <a:pt x="385763" y="549492"/>
                    <a:pt x="404813" y="549492"/>
                  </a:cubicBezTo>
                  <a:cubicBezTo>
                    <a:pt x="404813" y="550444"/>
                    <a:pt x="404813" y="551397"/>
                    <a:pt x="404813" y="552349"/>
                  </a:cubicBezTo>
                  <a:cubicBezTo>
                    <a:pt x="385763" y="552349"/>
                    <a:pt x="367665" y="552349"/>
                    <a:pt x="348615" y="552349"/>
                  </a:cubicBezTo>
                  <a:cubicBezTo>
                    <a:pt x="348615" y="551397"/>
                    <a:pt x="348615" y="550444"/>
                    <a:pt x="348615" y="549492"/>
                  </a:cubicBezTo>
                  <a:close/>
                  <a:moveTo>
                    <a:pt x="404813" y="732372"/>
                  </a:moveTo>
                  <a:cubicBezTo>
                    <a:pt x="404813" y="733324"/>
                    <a:pt x="404813" y="735229"/>
                    <a:pt x="404813" y="736182"/>
                  </a:cubicBezTo>
                  <a:cubicBezTo>
                    <a:pt x="386715" y="736182"/>
                    <a:pt x="367665" y="736182"/>
                    <a:pt x="349568" y="736182"/>
                  </a:cubicBezTo>
                  <a:cubicBezTo>
                    <a:pt x="349568" y="735229"/>
                    <a:pt x="349568" y="733324"/>
                    <a:pt x="349568" y="732372"/>
                  </a:cubicBezTo>
                  <a:cubicBezTo>
                    <a:pt x="367665" y="732372"/>
                    <a:pt x="385763" y="732372"/>
                    <a:pt x="404813" y="732372"/>
                  </a:cubicBezTo>
                  <a:close/>
                  <a:moveTo>
                    <a:pt x="349568" y="861912"/>
                  </a:moveTo>
                  <a:cubicBezTo>
                    <a:pt x="367665" y="861912"/>
                    <a:pt x="386715" y="861912"/>
                    <a:pt x="404813" y="861912"/>
                  </a:cubicBezTo>
                  <a:cubicBezTo>
                    <a:pt x="402908" y="869532"/>
                    <a:pt x="401003" y="870484"/>
                    <a:pt x="357188" y="868579"/>
                  </a:cubicBezTo>
                  <a:cubicBezTo>
                    <a:pt x="354330" y="868579"/>
                    <a:pt x="351473" y="866674"/>
                    <a:pt x="348615" y="864769"/>
                  </a:cubicBezTo>
                  <a:cubicBezTo>
                    <a:pt x="348615" y="863817"/>
                    <a:pt x="348615" y="862864"/>
                    <a:pt x="349568" y="861912"/>
                  </a:cubicBezTo>
                  <a:close/>
                  <a:moveTo>
                    <a:pt x="348615" y="838099"/>
                  </a:moveTo>
                  <a:cubicBezTo>
                    <a:pt x="366713" y="838099"/>
                    <a:pt x="385763" y="838099"/>
                    <a:pt x="403860" y="838099"/>
                  </a:cubicBezTo>
                  <a:cubicBezTo>
                    <a:pt x="403860" y="839052"/>
                    <a:pt x="403860" y="840004"/>
                    <a:pt x="403860" y="840004"/>
                  </a:cubicBezTo>
                  <a:cubicBezTo>
                    <a:pt x="385763" y="840004"/>
                    <a:pt x="366713" y="840004"/>
                    <a:pt x="348615" y="840004"/>
                  </a:cubicBezTo>
                  <a:cubicBezTo>
                    <a:pt x="348615" y="840004"/>
                    <a:pt x="348615" y="839052"/>
                    <a:pt x="348615" y="838099"/>
                  </a:cubicBezTo>
                  <a:close/>
                  <a:moveTo>
                    <a:pt x="403860" y="891439"/>
                  </a:moveTo>
                  <a:cubicBezTo>
                    <a:pt x="385763" y="891439"/>
                    <a:pt x="366713" y="891439"/>
                    <a:pt x="348615" y="891439"/>
                  </a:cubicBezTo>
                  <a:cubicBezTo>
                    <a:pt x="348615" y="890487"/>
                    <a:pt x="348615" y="890487"/>
                    <a:pt x="348615" y="889534"/>
                  </a:cubicBezTo>
                  <a:cubicBezTo>
                    <a:pt x="366713" y="889534"/>
                    <a:pt x="385763" y="889534"/>
                    <a:pt x="403860" y="889534"/>
                  </a:cubicBezTo>
                  <a:cubicBezTo>
                    <a:pt x="403860" y="890487"/>
                    <a:pt x="403860" y="890487"/>
                    <a:pt x="403860" y="891439"/>
                  </a:cubicBezTo>
                  <a:close/>
                  <a:moveTo>
                    <a:pt x="404813" y="918109"/>
                  </a:moveTo>
                  <a:cubicBezTo>
                    <a:pt x="385763" y="918109"/>
                    <a:pt x="367665" y="918109"/>
                    <a:pt x="348615" y="918109"/>
                  </a:cubicBezTo>
                  <a:cubicBezTo>
                    <a:pt x="348615" y="917157"/>
                    <a:pt x="348615" y="916204"/>
                    <a:pt x="348615" y="915252"/>
                  </a:cubicBezTo>
                  <a:cubicBezTo>
                    <a:pt x="367665" y="915252"/>
                    <a:pt x="385763" y="915252"/>
                    <a:pt x="404813" y="915252"/>
                  </a:cubicBezTo>
                  <a:cubicBezTo>
                    <a:pt x="404813" y="916204"/>
                    <a:pt x="404813" y="917157"/>
                    <a:pt x="404813" y="918109"/>
                  </a:cubicBezTo>
                  <a:close/>
                  <a:moveTo>
                    <a:pt x="348615" y="814287"/>
                  </a:moveTo>
                  <a:cubicBezTo>
                    <a:pt x="348615" y="813334"/>
                    <a:pt x="348615" y="813334"/>
                    <a:pt x="348615" y="812382"/>
                  </a:cubicBezTo>
                  <a:cubicBezTo>
                    <a:pt x="367665" y="812382"/>
                    <a:pt x="385763" y="812382"/>
                    <a:pt x="404813" y="812382"/>
                  </a:cubicBezTo>
                  <a:cubicBezTo>
                    <a:pt x="404813" y="813334"/>
                    <a:pt x="404813" y="813334"/>
                    <a:pt x="404813" y="814287"/>
                  </a:cubicBezTo>
                  <a:cubicBezTo>
                    <a:pt x="386715" y="814287"/>
                    <a:pt x="367665" y="814287"/>
                    <a:pt x="348615" y="814287"/>
                  </a:cubicBezTo>
                  <a:close/>
                  <a:moveTo>
                    <a:pt x="465773" y="182779"/>
                  </a:moveTo>
                  <a:cubicBezTo>
                    <a:pt x="464820" y="183732"/>
                    <a:pt x="463868" y="183732"/>
                    <a:pt x="462915" y="184684"/>
                  </a:cubicBezTo>
                  <a:cubicBezTo>
                    <a:pt x="461010" y="181827"/>
                    <a:pt x="459105" y="178969"/>
                    <a:pt x="459105" y="176112"/>
                  </a:cubicBezTo>
                  <a:cubicBezTo>
                    <a:pt x="459105" y="173254"/>
                    <a:pt x="461963" y="170397"/>
                    <a:pt x="463868" y="168492"/>
                  </a:cubicBezTo>
                  <a:cubicBezTo>
                    <a:pt x="464820" y="169444"/>
                    <a:pt x="465773" y="169444"/>
                    <a:pt x="466725" y="170397"/>
                  </a:cubicBezTo>
                  <a:cubicBezTo>
                    <a:pt x="465773" y="173254"/>
                    <a:pt x="465773" y="178017"/>
                    <a:pt x="465773" y="182779"/>
                  </a:cubicBezTo>
                  <a:close/>
                  <a:moveTo>
                    <a:pt x="477203" y="182779"/>
                  </a:moveTo>
                  <a:cubicBezTo>
                    <a:pt x="476250" y="179922"/>
                    <a:pt x="473393" y="178017"/>
                    <a:pt x="473393" y="175159"/>
                  </a:cubicBezTo>
                  <a:cubicBezTo>
                    <a:pt x="473393" y="172302"/>
                    <a:pt x="476250" y="170397"/>
                    <a:pt x="477203" y="168492"/>
                  </a:cubicBezTo>
                  <a:cubicBezTo>
                    <a:pt x="479108" y="170397"/>
                    <a:pt x="481013" y="173254"/>
                    <a:pt x="482918" y="176112"/>
                  </a:cubicBezTo>
                  <a:cubicBezTo>
                    <a:pt x="481013" y="178969"/>
                    <a:pt x="479108" y="180874"/>
                    <a:pt x="477203" y="182779"/>
                  </a:cubicBezTo>
                  <a:close/>
                  <a:moveTo>
                    <a:pt x="488633" y="172302"/>
                  </a:moveTo>
                  <a:cubicBezTo>
                    <a:pt x="488633" y="170397"/>
                    <a:pt x="491490" y="169444"/>
                    <a:pt x="493395" y="167539"/>
                  </a:cubicBezTo>
                  <a:cubicBezTo>
                    <a:pt x="495300" y="172302"/>
                    <a:pt x="496253" y="176112"/>
                    <a:pt x="498158" y="181827"/>
                  </a:cubicBezTo>
                  <a:cubicBezTo>
                    <a:pt x="485775" y="184684"/>
                    <a:pt x="488633" y="177064"/>
                    <a:pt x="488633" y="172302"/>
                  </a:cubicBezTo>
                  <a:close/>
                  <a:moveTo>
                    <a:pt x="508635" y="182779"/>
                  </a:moveTo>
                  <a:cubicBezTo>
                    <a:pt x="507683" y="180874"/>
                    <a:pt x="504825" y="178017"/>
                    <a:pt x="504825" y="176112"/>
                  </a:cubicBezTo>
                  <a:cubicBezTo>
                    <a:pt x="504825" y="173254"/>
                    <a:pt x="507683" y="170397"/>
                    <a:pt x="508635" y="167539"/>
                  </a:cubicBezTo>
                  <a:cubicBezTo>
                    <a:pt x="510540" y="169444"/>
                    <a:pt x="511493" y="171349"/>
                    <a:pt x="513398" y="174207"/>
                  </a:cubicBezTo>
                  <a:cubicBezTo>
                    <a:pt x="511493" y="178017"/>
                    <a:pt x="509588" y="180874"/>
                    <a:pt x="508635" y="182779"/>
                  </a:cubicBezTo>
                  <a:close/>
                  <a:moveTo>
                    <a:pt x="659130" y="609499"/>
                  </a:moveTo>
                  <a:cubicBezTo>
                    <a:pt x="659130" y="609499"/>
                    <a:pt x="660083" y="609499"/>
                    <a:pt x="660083" y="609499"/>
                  </a:cubicBezTo>
                  <a:cubicBezTo>
                    <a:pt x="660083" y="655219"/>
                    <a:pt x="660083" y="700939"/>
                    <a:pt x="660083" y="746659"/>
                  </a:cubicBezTo>
                  <a:cubicBezTo>
                    <a:pt x="660083" y="746659"/>
                    <a:pt x="659130" y="746659"/>
                    <a:pt x="659130" y="746659"/>
                  </a:cubicBezTo>
                  <a:cubicBezTo>
                    <a:pt x="659130" y="699987"/>
                    <a:pt x="659130" y="654267"/>
                    <a:pt x="659130" y="609499"/>
                  </a:cubicBezTo>
                  <a:close/>
                  <a:moveTo>
                    <a:pt x="645795" y="822859"/>
                  </a:moveTo>
                  <a:cubicBezTo>
                    <a:pt x="649605" y="822859"/>
                    <a:pt x="652463" y="821907"/>
                    <a:pt x="657225" y="821907"/>
                  </a:cubicBezTo>
                  <a:cubicBezTo>
                    <a:pt x="657225" y="825717"/>
                    <a:pt x="657225" y="828574"/>
                    <a:pt x="658178" y="832384"/>
                  </a:cubicBezTo>
                  <a:cubicBezTo>
                    <a:pt x="653415" y="832384"/>
                    <a:pt x="650558" y="832384"/>
                    <a:pt x="645795" y="832384"/>
                  </a:cubicBezTo>
                  <a:cubicBezTo>
                    <a:pt x="645795" y="829527"/>
                    <a:pt x="645795" y="826669"/>
                    <a:pt x="645795" y="822859"/>
                  </a:cubicBezTo>
                  <a:close/>
                  <a:moveTo>
                    <a:pt x="645795" y="859054"/>
                  </a:moveTo>
                  <a:cubicBezTo>
                    <a:pt x="649605" y="859054"/>
                    <a:pt x="653415" y="859054"/>
                    <a:pt x="657225" y="859054"/>
                  </a:cubicBezTo>
                  <a:cubicBezTo>
                    <a:pt x="661035" y="871437"/>
                    <a:pt x="652463" y="867627"/>
                    <a:pt x="645795" y="867627"/>
                  </a:cubicBezTo>
                  <a:cubicBezTo>
                    <a:pt x="645795" y="864769"/>
                    <a:pt x="645795" y="862864"/>
                    <a:pt x="645795" y="859054"/>
                  </a:cubicBezTo>
                  <a:close/>
                  <a:moveTo>
                    <a:pt x="619125" y="822859"/>
                  </a:moveTo>
                  <a:cubicBezTo>
                    <a:pt x="622935" y="822859"/>
                    <a:pt x="626745" y="822859"/>
                    <a:pt x="630555" y="822859"/>
                  </a:cubicBezTo>
                  <a:cubicBezTo>
                    <a:pt x="630555" y="825717"/>
                    <a:pt x="630555" y="829527"/>
                    <a:pt x="630555" y="833337"/>
                  </a:cubicBezTo>
                  <a:cubicBezTo>
                    <a:pt x="626745" y="833337"/>
                    <a:pt x="623888" y="833337"/>
                    <a:pt x="619125" y="834289"/>
                  </a:cubicBezTo>
                  <a:cubicBezTo>
                    <a:pt x="619125" y="829527"/>
                    <a:pt x="619125" y="825717"/>
                    <a:pt x="619125" y="822859"/>
                  </a:cubicBezTo>
                  <a:close/>
                  <a:moveTo>
                    <a:pt x="619125" y="860007"/>
                  </a:moveTo>
                  <a:cubicBezTo>
                    <a:pt x="622935" y="860007"/>
                    <a:pt x="626745" y="860007"/>
                    <a:pt x="631508" y="859054"/>
                  </a:cubicBezTo>
                  <a:cubicBezTo>
                    <a:pt x="631508" y="862864"/>
                    <a:pt x="631508" y="864769"/>
                    <a:pt x="631508" y="868579"/>
                  </a:cubicBezTo>
                  <a:cubicBezTo>
                    <a:pt x="624840" y="867627"/>
                    <a:pt x="616268" y="872389"/>
                    <a:pt x="619125" y="860007"/>
                  </a:cubicBezTo>
                  <a:close/>
                  <a:moveTo>
                    <a:pt x="630555" y="894297"/>
                  </a:moveTo>
                  <a:cubicBezTo>
                    <a:pt x="630555" y="897154"/>
                    <a:pt x="630555" y="900012"/>
                    <a:pt x="630555" y="903822"/>
                  </a:cubicBezTo>
                  <a:cubicBezTo>
                    <a:pt x="624840" y="902869"/>
                    <a:pt x="616268" y="907632"/>
                    <a:pt x="619125" y="894297"/>
                  </a:cubicBezTo>
                  <a:cubicBezTo>
                    <a:pt x="622935" y="894297"/>
                    <a:pt x="625793" y="894297"/>
                    <a:pt x="630555" y="894297"/>
                  </a:cubicBezTo>
                  <a:close/>
                  <a:moveTo>
                    <a:pt x="604838" y="822859"/>
                  </a:moveTo>
                  <a:cubicBezTo>
                    <a:pt x="604838" y="825717"/>
                    <a:pt x="604838" y="829527"/>
                    <a:pt x="604838" y="833337"/>
                  </a:cubicBezTo>
                  <a:cubicBezTo>
                    <a:pt x="601028" y="833337"/>
                    <a:pt x="597218" y="833337"/>
                    <a:pt x="592455" y="833337"/>
                  </a:cubicBezTo>
                  <a:cubicBezTo>
                    <a:pt x="592455" y="830479"/>
                    <a:pt x="591503" y="827622"/>
                    <a:pt x="591503" y="822859"/>
                  </a:cubicBezTo>
                  <a:cubicBezTo>
                    <a:pt x="595313" y="822859"/>
                    <a:pt x="600075" y="822859"/>
                    <a:pt x="604838" y="822859"/>
                  </a:cubicBezTo>
                  <a:close/>
                  <a:moveTo>
                    <a:pt x="603885" y="867627"/>
                  </a:moveTo>
                  <a:cubicBezTo>
                    <a:pt x="598170" y="867627"/>
                    <a:pt x="589598" y="871437"/>
                    <a:pt x="590550" y="858102"/>
                  </a:cubicBezTo>
                  <a:cubicBezTo>
                    <a:pt x="597218" y="860007"/>
                    <a:pt x="606743" y="855244"/>
                    <a:pt x="603885" y="867627"/>
                  </a:cubicBezTo>
                  <a:close/>
                  <a:moveTo>
                    <a:pt x="586740" y="744754"/>
                  </a:moveTo>
                  <a:cubicBezTo>
                    <a:pt x="586740" y="744754"/>
                    <a:pt x="586740" y="744754"/>
                    <a:pt x="586740" y="744754"/>
                  </a:cubicBezTo>
                  <a:cubicBezTo>
                    <a:pt x="585788" y="699987"/>
                    <a:pt x="585788" y="655219"/>
                    <a:pt x="585788" y="610452"/>
                  </a:cubicBezTo>
                  <a:cubicBezTo>
                    <a:pt x="585788" y="610452"/>
                    <a:pt x="586740" y="610452"/>
                    <a:pt x="586740" y="610452"/>
                  </a:cubicBezTo>
                  <a:cubicBezTo>
                    <a:pt x="586740" y="656172"/>
                    <a:pt x="586740" y="700939"/>
                    <a:pt x="586740" y="744754"/>
                  </a:cubicBezTo>
                  <a:close/>
                  <a:moveTo>
                    <a:pt x="603885" y="1008597"/>
                  </a:moveTo>
                  <a:cubicBezTo>
                    <a:pt x="599123" y="1008597"/>
                    <a:pt x="595313" y="1008597"/>
                    <a:pt x="590550" y="1008597"/>
                  </a:cubicBezTo>
                  <a:cubicBezTo>
                    <a:pt x="590550" y="1004787"/>
                    <a:pt x="590550" y="1001929"/>
                    <a:pt x="590550" y="998119"/>
                  </a:cubicBezTo>
                  <a:cubicBezTo>
                    <a:pt x="594360" y="998119"/>
                    <a:pt x="599123" y="998119"/>
                    <a:pt x="603885" y="998119"/>
                  </a:cubicBezTo>
                  <a:cubicBezTo>
                    <a:pt x="603885" y="1000977"/>
                    <a:pt x="603885" y="1004787"/>
                    <a:pt x="603885" y="1008597"/>
                  </a:cubicBezTo>
                  <a:close/>
                  <a:moveTo>
                    <a:pt x="591503" y="928587"/>
                  </a:moveTo>
                  <a:cubicBezTo>
                    <a:pt x="596265" y="928587"/>
                    <a:pt x="600075" y="928587"/>
                    <a:pt x="604838" y="928587"/>
                  </a:cubicBezTo>
                  <a:cubicBezTo>
                    <a:pt x="604838" y="931444"/>
                    <a:pt x="604838" y="934302"/>
                    <a:pt x="604838" y="938112"/>
                  </a:cubicBezTo>
                  <a:cubicBezTo>
                    <a:pt x="601028" y="938112"/>
                    <a:pt x="597218" y="938112"/>
                    <a:pt x="592455" y="938112"/>
                  </a:cubicBezTo>
                  <a:cubicBezTo>
                    <a:pt x="591503" y="934302"/>
                    <a:pt x="591503" y="931444"/>
                    <a:pt x="591503" y="928587"/>
                  </a:cubicBezTo>
                  <a:close/>
                  <a:moveTo>
                    <a:pt x="604838" y="973354"/>
                  </a:moveTo>
                  <a:cubicBezTo>
                    <a:pt x="600075" y="973354"/>
                    <a:pt x="596265" y="973354"/>
                    <a:pt x="591503" y="973354"/>
                  </a:cubicBezTo>
                  <a:cubicBezTo>
                    <a:pt x="591503" y="969544"/>
                    <a:pt x="591503" y="966687"/>
                    <a:pt x="591503" y="962877"/>
                  </a:cubicBezTo>
                  <a:cubicBezTo>
                    <a:pt x="595313" y="962877"/>
                    <a:pt x="600075" y="962877"/>
                    <a:pt x="604838" y="962877"/>
                  </a:cubicBezTo>
                  <a:cubicBezTo>
                    <a:pt x="604838" y="966687"/>
                    <a:pt x="604838" y="969544"/>
                    <a:pt x="604838" y="973354"/>
                  </a:cubicBezTo>
                  <a:close/>
                  <a:moveTo>
                    <a:pt x="602933" y="902869"/>
                  </a:moveTo>
                  <a:cubicBezTo>
                    <a:pt x="600075" y="904774"/>
                    <a:pt x="596265" y="904774"/>
                    <a:pt x="593408" y="902869"/>
                  </a:cubicBezTo>
                  <a:cubicBezTo>
                    <a:pt x="591503" y="901917"/>
                    <a:pt x="591503" y="898107"/>
                    <a:pt x="590550" y="894297"/>
                  </a:cubicBezTo>
                  <a:cubicBezTo>
                    <a:pt x="597218" y="894297"/>
                    <a:pt x="600075" y="894297"/>
                    <a:pt x="605790" y="894297"/>
                  </a:cubicBezTo>
                  <a:cubicBezTo>
                    <a:pt x="604838" y="897154"/>
                    <a:pt x="604838" y="900964"/>
                    <a:pt x="602933" y="902869"/>
                  </a:cubicBezTo>
                  <a:close/>
                  <a:moveTo>
                    <a:pt x="612458" y="743802"/>
                  </a:moveTo>
                  <a:cubicBezTo>
                    <a:pt x="611505" y="743802"/>
                    <a:pt x="611505" y="743802"/>
                    <a:pt x="612458" y="743802"/>
                  </a:cubicBezTo>
                  <a:cubicBezTo>
                    <a:pt x="611505" y="699034"/>
                    <a:pt x="611505" y="654267"/>
                    <a:pt x="611505" y="609499"/>
                  </a:cubicBezTo>
                  <a:cubicBezTo>
                    <a:pt x="611505" y="609499"/>
                    <a:pt x="612458" y="609499"/>
                    <a:pt x="612458" y="609499"/>
                  </a:cubicBezTo>
                  <a:cubicBezTo>
                    <a:pt x="612458" y="654267"/>
                    <a:pt x="612458" y="699034"/>
                    <a:pt x="612458" y="743802"/>
                  </a:cubicBezTo>
                  <a:close/>
                  <a:moveTo>
                    <a:pt x="630555" y="1008597"/>
                  </a:moveTo>
                  <a:cubicBezTo>
                    <a:pt x="626745" y="1008597"/>
                    <a:pt x="622935" y="1008597"/>
                    <a:pt x="619125" y="1008597"/>
                  </a:cubicBezTo>
                  <a:cubicBezTo>
                    <a:pt x="619125" y="1005739"/>
                    <a:pt x="618173" y="1002882"/>
                    <a:pt x="618173" y="998119"/>
                  </a:cubicBezTo>
                  <a:cubicBezTo>
                    <a:pt x="621983" y="998119"/>
                    <a:pt x="625793" y="997167"/>
                    <a:pt x="630555" y="997167"/>
                  </a:cubicBezTo>
                  <a:cubicBezTo>
                    <a:pt x="630555" y="1001929"/>
                    <a:pt x="630555" y="1004787"/>
                    <a:pt x="630555" y="1008597"/>
                  </a:cubicBezTo>
                  <a:close/>
                  <a:moveTo>
                    <a:pt x="619125" y="974307"/>
                  </a:moveTo>
                  <a:cubicBezTo>
                    <a:pt x="619125" y="970497"/>
                    <a:pt x="619125" y="967639"/>
                    <a:pt x="618173" y="962877"/>
                  </a:cubicBezTo>
                  <a:cubicBezTo>
                    <a:pt x="621983" y="962877"/>
                    <a:pt x="625793" y="961924"/>
                    <a:pt x="630555" y="961924"/>
                  </a:cubicBezTo>
                  <a:cubicBezTo>
                    <a:pt x="630555" y="965734"/>
                    <a:pt x="630555" y="969544"/>
                    <a:pt x="631508" y="974307"/>
                  </a:cubicBezTo>
                  <a:cubicBezTo>
                    <a:pt x="625793" y="974307"/>
                    <a:pt x="622935" y="974307"/>
                    <a:pt x="619125" y="974307"/>
                  </a:cubicBezTo>
                  <a:close/>
                  <a:moveTo>
                    <a:pt x="618173" y="937159"/>
                  </a:moveTo>
                  <a:cubicBezTo>
                    <a:pt x="618173" y="934302"/>
                    <a:pt x="618173" y="930492"/>
                    <a:pt x="620078" y="928587"/>
                  </a:cubicBezTo>
                  <a:cubicBezTo>
                    <a:pt x="621983" y="926682"/>
                    <a:pt x="626745" y="926682"/>
                    <a:pt x="628650" y="928587"/>
                  </a:cubicBezTo>
                  <a:cubicBezTo>
                    <a:pt x="630555" y="929539"/>
                    <a:pt x="630555" y="934302"/>
                    <a:pt x="631508" y="937159"/>
                  </a:cubicBezTo>
                  <a:cubicBezTo>
                    <a:pt x="626745" y="937159"/>
                    <a:pt x="623888" y="937159"/>
                    <a:pt x="618173" y="937159"/>
                  </a:cubicBezTo>
                  <a:close/>
                  <a:moveTo>
                    <a:pt x="635318" y="744754"/>
                  </a:moveTo>
                  <a:cubicBezTo>
                    <a:pt x="635318" y="744754"/>
                    <a:pt x="635318" y="744754"/>
                    <a:pt x="635318" y="744754"/>
                  </a:cubicBezTo>
                  <a:cubicBezTo>
                    <a:pt x="634365" y="699987"/>
                    <a:pt x="634365" y="655219"/>
                    <a:pt x="634365" y="610452"/>
                  </a:cubicBezTo>
                  <a:cubicBezTo>
                    <a:pt x="634365" y="610452"/>
                    <a:pt x="635318" y="610452"/>
                    <a:pt x="635318" y="610452"/>
                  </a:cubicBezTo>
                  <a:cubicBezTo>
                    <a:pt x="635318" y="656172"/>
                    <a:pt x="635318" y="700939"/>
                    <a:pt x="635318" y="744754"/>
                  </a:cubicBezTo>
                  <a:close/>
                  <a:moveTo>
                    <a:pt x="658178" y="1008597"/>
                  </a:moveTo>
                  <a:cubicBezTo>
                    <a:pt x="654368" y="1008597"/>
                    <a:pt x="650558" y="1008597"/>
                    <a:pt x="646748" y="1009549"/>
                  </a:cubicBezTo>
                  <a:cubicBezTo>
                    <a:pt x="646748" y="1005739"/>
                    <a:pt x="645795" y="1002882"/>
                    <a:pt x="645795" y="998119"/>
                  </a:cubicBezTo>
                  <a:cubicBezTo>
                    <a:pt x="649605" y="998119"/>
                    <a:pt x="653415" y="998119"/>
                    <a:pt x="658178" y="997167"/>
                  </a:cubicBezTo>
                  <a:cubicBezTo>
                    <a:pt x="658178" y="1001929"/>
                    <a:pt x="658178" y="1004787"/>
                    <a:pt x="658178" y="1008597"/>
                  </a:cubicBezTo>
                  <a:close/>
                  <a:moveTo>
                    <a:pt x="657225" y="974307"/>
                  </a:moveTo>
                  <a:cubicBezTo>
                    <a:pt x="653415" y="974307"/>
                    <a:pt x="650558" y="974307"/>
                    <a:pt x="645795" y="974307"/>
                  </a:cubicBezTo>
                  <a:cubicBezTo>
                    <a:pt x="645795" y="970497"/>
                    <a:pt x="645795" y="967639"/>
                    <a:pt x="644843" y="963829"/>
                  </a:cubicBezTo>
                  <a:cubicBezTo>
                    <a:pt x="654368" y="960972"/>
                    <a:pt x="660083" y="961924"/>
                    <a:pt x="657225" y="974307"/>
                  </a:cubicBezTo>
                  <a:close/>
                  <a:moveTo>
                    <a:pt x="656273" y="928587"/>
                  </a:moveTo>
                  <a:cubicBezTo>
                    <a:pt x="658178" y="938112"/>
                    <a:pt x="658178" y="938112"/>
                    <a:pt x="645795" y="937159"/>
                  </a:cubicBezTo>
                  <a:cubicBezTo>
                    <a:pt x="642938" y="925729"/>
                    <a:pt x="650558" y="927634"/>
                    <a:pt x="656273" y="928587"/>
                  </a:cubicBezTo>
                  <a:close/>
                  <a:moveTo>
                    <a:pt x="652463" y="902869"/>
                  </a:moveTo>
                  <a:cubicBezTo>
                    <a:pt x="645795" y="904774"/>
                    <a:pt x="643890" y="900012"/>
                    <a:pt x="646748" y="893344"/>
                  </a:cubicBezTo>
                  <a:cubicBezTo>
                    <a:pt x="650558" y="893344"/>
                    <a:pt x="654368" y="893344"/>
                    <a:pt x="661988" y="893344"/>
                  </a:cubicBezTo>
                  <a:cubicBezTo>
                    <a:pt x="657225" y="898107"/>
                    <a:pt x="655320" y="901917"/>
                    <a:pt x="652463" y="902869"/>
                  </a:cubicBezTo>
                  <a:close/>
                  <a:moveTo>
                    <a:pt x="684848" y="747612"/>
                  </a:moveTo>
                  <a:cubicBezTo>
                    <a:pt x="683895" y="747612"/>
                    <a:pt x="683895" y="747612"/>
                    <a:pt x="682943" y="747612"/>
                  </a:cubicBezTo>
                  <a:cubicBezTo>
                    <a:pt x="682943" y="701892"/>
                    <a:pt x="682943" y="656172"/>
                    <a:pt x="682943" y="610452"/>
                  </a:cubicBezTo>
                  <a:cubicBezTo>
                    <a:pt x="683895" y="610452"/>
                    <a:pt x="683895" y="610452"/>
                    <a:pt x="684848" y="610452"/>
                  </a:cubicBezTo>
                  <a:cubicBezTo>
                    <a:pt x="684848" y="656172"/>
                    <a:pt x="684848" y="701892"/>
                    <a:pt x="684848" y="747612"/>
                  </a:cubicBezTo>
                  <a:close/>
                  <a:moveTo>
                    <a:pt x="863918" y="582829"/>
                  </a:moveTo>
                  <a:cubicBezTo>
                    <a:pt x="863918" y="582829"/>
                    <a:pt x="863918" y="582829"/>
                    <a:pt x="863918" y="582829"/>
                  </a:cubicBezTo>
                  <a:cubicBezTo>
                    <a:pt x="863918" y="498057"/>
                    <a:pt x="863918" y="413284"/>
                    <a:pt x="863918" y="328512"/>
                  </a:cubicBezTo>
                  <a:cubicBezTo>
                    <a:pt x="863918" y="328512"/>
                    <a:pt x="863918" y="328512"/>
                    <a:pt x="863918" y="328512"/>
                  </a:cubicBezTo>
                  <a:cubicBezTo>
                    <a:pt x="863918" y="413284"/>
                    <a:pt x="863918" y="498057"/>
                    <a:pt x="863918" y="582829"/>
                  </a:cubicBezTo>
                  <a:close/>
                  <a:moveTo>
                    <a:pt x="895350" y="649504"/>
                  </a:moveTo>
                  <a:cubicBezTo>
                    <a:pt x="892493" y="619024"/>
                    <a:pt x="893445" y="618072"/>
                    <a:pt x="902970" y="618072"/>
                  </a:cubicBezTo>
                  <a:cubicBezTo>
                    <a:pt x="906780" y="643789"/>
                    <a:pt x="905828" y="649504"/>
                    <a:pt x="895350" y="649504"/>
                  </a:cubicBezTo>
                  <a:close/>
                  <a:moveTo>
                    <a:pt x="919163" y="649504"/>
                  </a:moveTo>
                  <a:cubicBezTo>
                    <a:pt x="910590" y="650457"/>
                    <a:pt x="910590" y="650457"/>
                    <a:pt x="910590" y="641884"/>
                  </a:cubicBezTo>
                  <a:cubicBezTo>
                    <a:pt x="909638" y="619024"/>
                    <a:pt x="909638" y="619024"/>
                    <a:pt x="919163" y="619024"/>
                  </a:cubicBezTo>
                  <a:cubicBezTo>
                    <a:pt x="919163" y="628549"/>
                    <a:pt x="919163" y="639027"/>
                    <a:pt x="919163" y="649504"/>
                  </a:cubicBezTo>
                  <a:close/>
                  <a:moveTo>
                    <a:pt x="932498" y="643789"/>
                  </a:moveTo>
                  <a:cubicBezTo>
                    <a:pt x="932498" y="645694"/>
                    <a:pt x="930593" y="648552"/>
                    <a:pt x="928688" y="650457"/>
                  </a:cubicBezTo>
                  <a:cubicBezTo>
                    <a:pt x="926783" y="648552"/>
                    <a:pt x="924878" y="645694"/>
                    <a:pt x="923925" y="643789"/>
                  </a:cubicBezTo>
                  <a:cubicBezTo>
                    <a:pt x="922973" y="637122"/>
                    <a:pt x="922973" y="630454"/>
                    <a:pt x="923925" y="623787"/>
                  </a:cubicBezTo>
                  <a:cubicBezTo>
                    <a:pt x="923925" y="621882"/>
                    <a:pt x="926783" y="619024"/>
                    <a:pt x="928688" y="617119"/>
                  </a:cubicBezTo>
                  <a:cubicBezTo>
                    <a:pt x="929640" y="618072"/>
                    <a:pt x="930593" y="619024"/>
                    <a:pt x="931545" y="619024"/>
                  </a:cubicBezTo>
                  <a:cubicBezTo>
                    <a:pt x="932498" y="627597"/>
                    <a:pt x="933450" y="635217"/>
                    <a:pt x="932498" y="643789"/>
                  </a:cubicBezTo>
                  <a:close/>
                  <a:moveTo>
                    <a:pt x="947738" y="645694"/>
                  </a:moveTo>
                  <a:cubicBezTo>
                    <a:pt x="947738" y="647599"/>
                    <a:pt x="944880" y="648552"/>
                    <a:pt x="942975" y="650457"/>
                  </a:cubicBezTo>
                  <a:cubicBezTo>
                    <a:pt x="942023" y="648552"/>
                    <a:pt x="940118" y="647599"/>
                    <a:pt x="939165" y="645694"/>
                  </a:cubicBezTo>
                  <a:cubicBezTo>
                    <a:pt x="938213" y="641884"/>
                    <a:pt x="939165" y="638074"/>
                    <a:pt x="939165" y="634264"/>
                  </a:cubicBezTo>
                  <a:cubicBezTo>
                    <a:pt x="939165" y="634264"/>
                    <a:pt x="939165" y="634264"/>
                    <a:pt x="939165" y="634264"/>
                  </a:cubicBezTo>
                  <a:cubicBezTo>
                    <a:pt x="939165" y="630454"/>
                    <a:pt x="939165" y="626644"/>
                    <a:pt x="939165" y="622834"/>
                  </a:cubicBezTo>
                  <a:cubicBezTo>
                    <a:pt x="939165" y="620929"/>
                    <a:pt x="942023" y="619024"/>
                    <a:pt x="942975" y="617119"/>
                  </a:cubicBezTo>
                  <a:cubicBezTo>
                    <a:pt x="944880" y="619024"/>
                    <a:pt x="946785" y="619977"/>
                    <a:pt x="946785" y="621882"/>
                  </a:cubicBezTo>
                  <a:cubicBezTo>
                    <a:pt x="948690" y="630454"/>
                    <a:pt x="948690" y="638074"/>
                    <a:pt x="947738" y="645694"/>
                  </a:cubicBezTo>
                  <a:close/>
                  <a:moveTo>
                    <a:pt x="962978" y="645694"/>
                  </a:moveTo>
                  <a:cubicBezTo>
                    <a:pt x="962978" y="647599"/>
                    <a:pt x="960120" y="649504"/>
                    <a:pt x="959168" y="650457"/>
                  </a:cubicBezTo>
                  <a:cubicBezTo>
                    <a:pt x="957263" y="649504"/>
                    <a:pt x="955358" y="647599"/>
                    <a:pt x="955358" y="646647"/>
                  </a:cubicBezTo>
                  <a:cubicBezTo>
                    <a:pt x="955358" y="638074"/>
                    <a:pt x="954405" y="629502"/>
                    <a:pt x="955358" y="621882"/>
                  </a:cubicBezTo>
                  <a:cubicBezTo>
                    <a:pt x="955358" y="619977"/>
                    <a:pt x="959168" y="619024"/>
                    <a:pt x="963930" y="616167"/>
                  </a:cubicBezTo>
                  <a:cubicBezTo>
                    <a:pt x="962978" y="627597"/>
                    <a:pt x="962978" y="636169"/>
                    <a:pt x="962978" y="645694"/>
                  </a:cubicBezTo>
                  <a:close/>
                  <a:moveTo>
                    <a:pt x="978218" y="649504"/>
                  </a:moveTo>
                  <a:cubicBezTo>
                    <a:pt x="967740" y="653314"/>
                    <a:pt x="968693" y="646647"/>
                    <a:pt x="968693" y="639979"/>
                  </a:cubicBezTo>
                  <a:cubicBezTo>
                    <a:pt x="968693" y="618072"/>
                    <a:pt x="968693" y="618072"/>
                    <a:pt x="978218" y="619024"/>
                  </a:cubicBezTo>
                  <a:cubicBezTo>
                    <a:pt x="978218" y="629502"/>
                    <a:pt x="978218" y="639027"/>
                    <a:pt x="978218" y="649504"/>
                  </a:cubicBezTo>
                  <a:close/>
                  <a:moveTo>
                    <a:pt x="991553" y="649504"/>
                  </a:moveTo>
                  <a:cubicBezTo>
                    <a:pt x="982028" y="648552"/>
                    <a:pt x="982028" y="648552"/>
                    <a:pt x="983933" y="619024"/>
                  </a:cubicBezTo>
                  <a:cubicBezTo>
                    <a:pt x="994410" y="618072"/>
                    <a:pt x="994410" y="619977"/>
                    <a:pt x="991553" y="649504"/>
                  </a:cubicBezTo>
                  <a:close/>
                  <a:moveTo>
                    <a:pt x="998220" y="649504"/>
                  </a:moveTo>
                  <a:cubicBezTo>
                    <a:pt x="998220" y="639027"/>
                    <a:pt x="998220" y="629502"/>
                    <a:pt x="998220" y="619024"/>
                  </a:cubicBezTo>
                  <a:cubicBezTo>
                    <a:pt x="1000125" y="619024"/>
                    <a:pt x="1001078" y="618072"/>
                    <a:pt x="1002983" y="618072"/>
                  </a:cubicBezTo>
                  <a:cubicBezTo>
                    <a:pt x="1004888" y="618072"/>
                    <a:pt x="1005840" y="618072"/>
                    <a:pt x="1007745" y="619024"/>
                  </a:cubicBezTo>
                  <a:cubicBezTo>
                    <a:pt x="1007745" y="627597"/>
                    <a:pt x="1007745" y="636169"/>
                    <a:pt x="1007745" y="643789"/>
                  </a:cubicBezTo>
                  <a:cubicBezTo>
                    <a:pt x="1008698" y="651409"/>
                    <a:pt x="1004888" y="651409"/>
                    <a:pt x="998220" y="649504"/>
                  </a:cubicBezTo>
                  <a:close/>
                  <a:moveTo>
                    <a:pt x="1022033" y="645694"/>
                  </a:moveTo>
                  <a:cubicBezTo>
                    <a:pt x="1022033" y="647599"/>
                    <a:pt x="1019175" y="648552"/>
                    <a:pt x="1018223" y="649504"/>
                  </a:cubicBezTo>
                  <a:cubicBezTo>
                    <a:pt x="1016318" y="647599"/>
                    <a:pt x="1013460" y="646647"/>
                    <a:pt x="1013460" y="644742"/>
                  </a:cubicBezTo>
                  <a:cubicBezTo>
                    <a:pt x="1013460" y="636169"/>
                    <a:pt x="1013460" y="626644"/>
                    <a:pt x="1013460" y="614262"/>
                  </a:cubicBezTo>
                  <a:cubicBezTo>
                    <a:pt x="1018223" y="618072"/>
                    <a:pt x="1022033" y="619024"/>
                    <a:pt x="1022033" y="621882"/>
                  </a:cubicBezTo>
                  <a:cubicBezTo>
                    <a:pt x="1022985" y="630454"/>
                    <a:pt x="1022985" y="638074"/>
                    <a:pt x="1022033" y="645694"/>
                  </a:cubicBezTo>
                  <a:close/>
                  <a:moveTo>
                    <a:pt x="1025843" y="595212"/>
                  </a:moveTo>
                  <a:cubicBezTo>
                    <a:pt x="1025843" y="595212"/>
                    <a:pt x="1025843" y="595212"/>
                    <a:pt x="1025843" y="595212"/>
                  </a:cubicBezTo>
                  <a:cubicBezTo>
                    <a:pt x="1025843" y="458052"/>
                    <a:pt x="1025843" y="320892"/>
                    <a:pt x="1025843" y="184684"/>
                  </a:cubicBezTo>
                  <a:cubicBezTo>
                    <a:pt x="1025843" y="184684"/>
                    <a:pt x="1025843" y="184684"/>
                    <a:pt x="1025843" y="184684"/>
                  </a:cubicBezTo>
                  <a:cubicBezTo>
                    <a:pt x="1025843" y="321844"/>
                    <a:pt x="1025843" y="458052"/>
                    <a:pt x="1025843" y="595212"/>
                  </a:cubicBezTo>
                  <a:close/>
                  <a:moveTo>
                    <a:pt x="1088708" y="203734"/>
                  </a:moveTo>
                  <a:cubicBezTo>
                    <a:pt x="1092518" y="203734"/>
                    <a:pt x="1095375" y="203734"/>
                    <a:pt x="1099185" y="203734"/>
                  </a:cubicBezTo>
                  <a:cubicBezTo>
                    <a:pt x="1099185" y="211354"/>
                    <a:pt x="1099185" y="218974"/>
                    <a:pt x="1099185" y="226594"/>
                  </a:cubicBezTo>
                  <a:cubicBezTo>
                    <a:pt x="1095375" y="226594"/>
                    <a:pt x="1092518" y="226594"/>
                    <a:pt x="1088708" y="226594"/>
                  </a:cubicBezTo>
                  <a:cubicBezTo>
                    <a:pt x="1088708" y="218974"/>
                    <a:pt x="1088708" y="211354"/>
                    <a:pt x="1088708" y="203734"/>
                  </a:cubicBezTo>
                  <a:close/>
                  <a:moveTo>
                    <a:pt x="1070610" y="203734"/>
                  </a:moveTo>
                  <a:cubicBezTo>
                    <a:pt x="1073468" y="203734"/>
                    <a:pt x="1076325" y="203734"/>
                    <a:pt x="1080135" y="203734"/>
                  </a:cubicBezTo>
                  <a:cubicBezTo>
                    <a:pt x="1080135" y="211354"/>
                    <a:pt x="1080135" y="218022"/>
                    <a:pt x="1080135" y="225642"/>
                  </a:cubicBezTo>
                  <a:cubicBezTo>
                    <a:pt x="1080135" y="226594"/>
                    <a:pt x="1075373" y="227547"/>
                    <a:pt x="1071563" y="229452"/>
                  </a:cubicBezTo>
                  <a:cubicBezTo>
                    <a:pt x="1070610" y="218974"/>
                    <a:pt x="1070610" y="211354"/>
                    <a:pt x="1070610" y="203734"/>
                  </a:cubicBezTo>
                  <a:close/>
                  <a:moveTo>
                    <a:pt x="1052513" y="202782"/>
                  </a:moveTo>
                  <a:cubicBezTo>
                    <a:pt x="1055370" y="202782"/>
                    <a:pt x="1058228" y="202782"/>
                    <a:pt x="1061085" y="202782"/>
                  </a:cubicBezTo>
                  <a:cubicBezTo>
                    <a:pt x="1064895" y="223737"/>
                    <a:pt x="1063943" y="226594"/>
                    <a:pt x="1052513" y="226594"/>
                  </a:cubicBezTo>
                  <a:cubicBezTo>
                    <a:pt x="1052513" y="218974"/>
                    <a:pt x="1052513" y="211354"/>
                    <a:pt x="1052513" y="202782"/>
                  </a:cubicBezTo>
                  <a:close/>
                  <a:moveTo>
                    <a:pt x="1034415" y="202782"/>
                  </a:moveTo>
                  <a:cubicBezTo>
                    <a:pt x="1037273" y="202782"/>
                    <a:pt x="1040130" y="202782"/>
                    <a:pt x="1043940" y="202782"/>
                  </a:cubicBezTo>
                  <a:cubicBezTo>
                    <a:pt x="1043940" y="210402"/>
                    <a:pt x="1043940" y="218022"/>
                    <a:pt x="1043940" y="226594"/>
                  </a:cubicBezTo>
                  <a:cubicBezTo>
                    <a:pt x="1041083" y="226594"/>
                    <a:pt x="1038225" y="226594"/>
                    <a:pt x="1034415" y="226594"/>
                  </a:cubicBezTo>
                  <a:cubicBezTo>
                    <a:pt x="1034415" y="218974"/>
                    <a:pt x="1034415" y="211354"/>
                    <a:pt x="1034415" y="202782"/>
                  </a:cubicBezTo>
                  <a:close/>
                  <a:moveTo>
                    <a:pt x="1107758" y="433287"/>
                  </a:moveTo>
                  <a:cubicBezTo>
                    <a:pt x="1082993" y="433287"/>
                    <a:pt x="1058228" y="432334"/>
                    <a:pt x="1033463" y="431382"/>
                  </a:cubicBezTo>
                  <a:cubicBezTo>
                    <a:pt x="1033463" y="431382"/>
                    <a:pt x="1033463" y="429477"/>
                    <a:pt x="1033463" y="427572"/>
                  </a:cubicBezTo>
                  <a:cubicBezTo>
                    <a:pt x="1062038" y="427572"/>
                    <a:pt x="1090613" y="427572"/>
                    <a:pt x="1118235" y="427572"/>
                  </a:cubicBezTo>
                  <a:cubicBezTo>
                    <a:pt x="1118235" y="428524"/>
                    <a:pt x="1119188" y="430429"/>
                    <a:pt x="1119188" y="431382"/>
                  </a:cubicBezTo>
                  <a:cubicBezTo>
                    <a:pt x="1115378" y="432334"/>
                    <a:pt x="1111568" y="433287"/>
                    <a:pt x="1107758" y="4332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9CCAD82-23F3-4972-932F-7EFEDA43353A}"/>
              </a:ext>
            </a:extLst>
          </p:cNvPr>
          <p:cNvGrpSpPr/>
          <p:nvPr/>
        </p:nvGrpSpPr>
        <p:grpSpPr>
          <a:xfrm>
            <a:off x="348862" y="766955"/>
            <a:ext cx="1440797" cy="5843801"/>
            <a:chOff x="397323" y="527816"/>
            <a:chExt cx="1514024" cy="6140807"/>
          </a:xfrm>
        </p:grpSpPr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C614ACEB-17DE-4D92-ABE3-C1A6518506BD}"/>
                </a:ext>
              </a:extLst>
            </p:cNvPr>
            <p:cNvSpPr/>
            <p:nvPr/>
          </p:nvSpPr>
          <p:spPr>
            <a:xfrm>
              <a:off x="719725" y="6255613"/>
              <a:ext cx="934983" cy="413010"/>
            </a:xfrm>
            <a:custGeom>
              <a:avLst/>
              <a:gdLst>
                <a:gd name="connsiteX0" fmla="*/ 1013999 w 1015424"/>
                <a:gd name="connsiteY0" fmla="*/ 287514 h 448543"/>
                <a:gd name="connsiteX1" fmla="*/ 952890 w 1015424"/>
                <a:gd name="connsiteY1" fmla="*/ 235386 h 448543"/>
                <a:gd name="connsiteX2" fmla="*/ 775186 w 1015424"/>
                <a:gd name="connsiteY2" fmla="*/ 176543 h 448543"/>
                <a:gd name="connsiteX3" fmla="*/ 759489 w 1015424"/>
                <a:gd name="connsiteY3" fmla="*/ 214736 h 448543"/>
                <a:gd name="connsiteX4" fmla="*/ 742449 w 1015424"/>
                <a:gd name="connsiteY4" fmla="*/ 226824 h 448543"/>
                <a:gd name="connsiteX5" fmla="*/ 742701 w 1015424"/>
                <a:gd name="connsiteY5" fmla="*/ 207517 h 448543"/>
                <a:gd name="connsiteX6" fmla="*/ 718022 w 1015424"/>
                <a:gd name="connsiteY6" fmla="*/ 146828 h 448543"/>
                <a:gd name="connsiteX7" fmla="*/ 701906 w 1015424"/>
                <a:gd name="connsiteY7" fmla="*/ 181747 h 448543"/>
                <a:gd name="connsiteX8" fmla="*/ 680920 w 1015424"/>
                <a:gd name="connsiteY8" fmla="*/ 190394 h 448543"/>
                <a:gd name="connsiteX9" fmla="*/ 688979 w 1015424"/>
                <a:gd name="connsiteY9" fmla="*/ 169156 h 448543"/>
                <a:gd name="connsiteX10" fmla="*/ 699052 w 1015424"/>
                <a:gd name="connsiteY10" fmla="*/ 133565 h 448543"/>
                <a:gd name="connsiteX11" fmla="*/ 649274 w 1015424"/>
                <a:gd name="connsiteY11" fmla="*/ 107040 h 448543"/>
                <a:gd name="connsiteX12" fmla="*/ 626526 w 1015424"/>
                <a:gd name="connsiteY12" fmla="*/ 148843 h 448543"/>
                <a:gd name="connsiteX13" fmla="*/ 610913 w 1015424"/>
                <a:gd name="connsiteY13" fmla="*/ 154047 h 448543"/>
                <a:gd name="connsiteX14" fmla="*/ 612424 w 1015424"/>
                <a:gd name="connsiteY14" fmla="*/ 139693 h 448543"/>
                <a:gd name="connsiteX15" fmla="*/ 591859 w 1015424"/>
                <a:gd name="connsiteY15" fmla="*/ 73044 h 448543"/>
                <a:gd name="connsiteX16" fmla="*/ 565501 w 1015424"/>
                <a:gd name="connsiteY16" fmla="*/ 110146 h 448543"/>
                <a:gd name="connsiteX17" fmla="*/ 542669 w 1015424"/>
                <a:gd name="connsiteY17" fmla="*/ 118372 h 448543"/>
                <a:gd name="connsiteX18" fmla="*/ 552826 w 1015424"/>
                <a:gd name="connsiteY18" fmla="*/ 97218 h 448543"/>
                <a:gd name="connsiteX19" fmla="*/ 557946 w 1015424"/>
                <a:gd name="connsiteY19" fmla="*/ 46350 h 448543"/>
                <a:gd name="connsiteX20" fmla="*/ 530665 w 1015424"/>
                <a:gd name="connsiteY20" fmla="*/ 32920 h 448543"/>
                <a:gd name="connsiteX21" fmla="*/ 506155 w 1015424"/>
                <a:gd name="connsiteY21" fmla="*/ 69434 h 448543"/>
                <a:gd name="connsiteX22" fmla="*/ 477447 w 1015424"/>
                <a:gd name="connsiteY22" fmla="*/ 81521 h 448543"/>
                <a:gd name="connsiteX23" fmla="*/ 495578 w 1015424"/>
                <a:gd name="connsiteY23" fmla="*/ 50212 h 448543"/>
                <a:gd name="connsiteX24" fmla="*/ 497760 w 1015424"/>
                <a:gd name="connsiteY24" fmla="*/ 7066 h 448543"/>
                <a:gd name="connsiteX25" fmla="*/ 457804 w 1015424"/>
                <a:gd name="connsiteY25" fmla="*/ 14117 h 448543"/>
                <a:gd name="connsiteX26" fmla="*/ 431783 w 1015424"/>
                <a:gd name="connsiteY26" fmla="*/ 47945 h 448543"/>
                <a:gd name="connsiteX27" fmla="*/ 322155 w 1015424"/>
                <a:gd name="connsiteY27" fmla="*/ 111321 h 448543"/>
                <a:gd name="connsiteX28" fmla="*/ 140339 w 1015424"/>
                <a:gd name="connsiteY28" fmla="*/ 97974 h 448543"/>
                <a:gd name="connsiteX29" fmla="*/ 99879 w 1015424"/>
                <a:gd name="connsiteY29" fmla="*/ 53821 h 448543"/>
                <a:gd name="connsiteX30" fmla="*/ 99879 w 1015424"/>
                <a:gd name="connsiteY30" fmla="*/ 53821 h 448543"/>
                <a:gd name="connsiteX31" fmla="*/ 56313 w 1015424"/>
                <a:gd name="connsiteY31" fmla="*/ 76905 h 448543"/>
                <a:gd name="connsiteX32" fmla="*/ 828 w 1015424"/>
                <a:gd name="connsiteY32" fmla="*/ 367509 h 448543"/>
                <a:gd name="connsiteX33" fmla="*/ 95346 w 1015424"/>
                <a:gd name="connsiteY33" fmla="*/ 431725 h 448543"/>
                <a:gd name="connsiteX34" fmla="*/ 183401 w 1015424"/>
                <a:gd name="connsiteY34" fmla="*/ 415860 h 448543"/>
                <a:gd name="connsiteX35" fmla="*/ 382845 w 1015424"/>
                <a:gd name="connsiteY35" fmla="*/ 431557 h 448543"/>
                <a:gd name="connsiteX36" fmla="*/ 785847 w 1015424"/>
                <a:gd name="connsiteY36" fmla="*/ 434914 h 448543"/>
                <a:gd name="connsiteX37" fmla="*/ 974127 w 1015424"/>
                <a:gd name="connsiteY37" fmla="*/ 371622 h 448543"/>
                <a:gd name="connsiteX38" fmla="*/ 1013999 w 1015424"/>
                <a:gd name="connsiteY38" fmla="*/ 287514 h 44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15424" h="448543">
                  <a:moveTo>
                    <a:pt x="1013999" y="287514"/>
                  </a:moveTo>
                  <a:cubicBezTo>
                    <a:pt x="1007955" y="254357"/>
                    <a:pt x="981346" y="242437"/>
                    <a:pt x="952890" y="235386"/>
                  </a:cubicBezTo>
                  <a:cubicBezTo>
                    <a:pt x="891277" y="220109"/>
                    <a:pt x="837135" y="200130"/>
                    <a:pt x="775186" y="176543"/>
                  </a:cubicBezTo>
                  <a:cubicBezTo>
                    <a:pt x="772668" y="193835"/>
                    <a:pt x="767967" y="202985"/>
                    <a:pt x="759489" y="214736"/>
                  </a:cubicBezTo>
                  <a:cubicBezTo>
                    <a:pt x="755208" y="220696"/>
                    <a:pt x="751095" y="233707"/>
                    <a:pt x="742449" y="226824"/>
                  </a:cubicBezTo>
                  <a:cubicBezTo>
                    <a:pt x="733887" y="219941"/>
                    <a:pt x="739931" y="214233"/>
                    <a:pt x="742701" y="207517"/>
                  </a:cubicBezTo>
                  <a:cubicBezTo>
                    <a:pt x="761000" y="163952"/>
                    <a:pt x="764610" y="165043"/>
                    <a:pt x="718022" y="146828"/>
                  </a:cubicBezTo>
                  <a:cubicBezTo>
                    <a:pt x="712902" y="158579"/>
                    <a:pt x="711307" y="166638"/>
                    <a:pt x="701906" y="181747"/>
                  </a:cubicBezTo>
                  <a:cubicBezTo>
                    <a:pt x="697709" y="188463"/>
                    <a:pt x="690657" y="198956"/>
                    <a:pt x="680920" y="190394"/>
                  </a:cubicBezTo>
                  <a:cubicBezTo>
                    <a:pt x="672358" y="182923"/>
                    <a:pt x="685369" y="174948"/>
                    <a:pt x="688979" y="169156"/>
                  </a:cubicBezTo>
                  <a:cubicBezTo>
                    <a:pt x="698548" y="153711"/>
                    <a:pt x="700563" y="145569"/>
                    <a:pt x="699052" y="133565"/>
                  </a:cubicBezTo>
                  <a:cubicBezTo>
                    <a:pt x="683271" y="124080"/>
                    <a:pt x="671687" y="118120"/>
                    <a:pt x="649274" y="107040"/>
                  </a:cubicBezTo>
                  <a:cubicBezTo>
                    <a:pt x="642391" y="122904"/>
                    <a:pt x="638278" y="138098"/>
                    <a:pt x="626526" y="148843"/>
                  </a:cubicBezTo>
                  <a:cubicBezTo>
                    <a:pt x="622581" y="152452"/>
                    <a:pt x="617377" y="157656"/>
                    <a:pt x="610913" y="154047"/>
                  </a:cubicBezTo>
                  <a:cubicBezTo>
                    <a:pt x="604114" y="150269"/>
                    <a:pt x="610410" y="142967"/>
                    <a:pt x="612424" y="139693"/>
                  </a:cubicBezTo>
                  <a:cubicBezTo>
                    <a:pt x="639705" y="96295"/>
                    <a:pt x="642391" y="98981"/>
                    <a:pt x="591859" y="73044"/>
                  </a:cubicBezTo>
                  <a:cubicBezTo>
                    <a:pt x="583632" y="87397"/>
                    <a:pt x="577505" y="99737"/>
                    <a:pt x="565501" y="110146"/>
                  </a:cubicBezTo>
                  <a:cubicBezTo>
                    <a:pt x="560632" y="114427"/>
                    <a:pt x="548713" y="123241"/>
                    <a:pt x="542669" y="118372"/>
                  </a:cubicBezTo>
                  <a:cubicBezTo>
                    <a:pt x="533771" y="111237"/>
                    <a:pt x="548293" y="103094"/>
                    <a:pt x="552826" y="97218"/>
                  </a:cubicBezTo>
                  <a:cubicBezTo>
                    <a:pt x="579939" y="61208"/>
                    <a:pt x="582541" y="61711"/>
                    <a:pt x="557946" y="46350"/>
                  </a:cubicBezTo>
                  <a:cubicBezTo>
                    <a:pt x="552742" y="43160"/>
                    <a:pt x="538220" y="31325"/>
                    <a:pt x="530665" y="32920"/>
                  </a:cubicBezTo>
                  <a:cubicBezTo>
                    <a:pt x="522859" y="48533"/>
                    <a:pt x="518158" y="55584"/>
                    <a:pt x="506155" y="69434"/>
                  </a:cubicBezTo>
                  <a:cubicBezTo>
                    <a:pt x="499020" y="77660"/>
                    <a:pt x="487939" y="93189"/>
                    <a:pt x="477447" y="81521"/>
                  </a:cubicBezTo>
                  <a:cubicBezTo>
                    <a:pt x="467626" y="70525"/>
                    <a:pt x="490290" y="58606"/>
                    <a:pt x="495578" y="50212"/>
                  </a:cubicBezTo>
                  <a:cubicBezTo>
                    <a:pt x="512366" y="23938"/>
                    <a:pt x="520257" y="22427"/>
                    <a:pt x="497760" y="7066"/>
                  </a:cubicBezTo>
                  <a:cubicBezTo>
                    <a:pt x="482147" y="-3595"/>
                    <a:pt x="472326" y="-2923"/>
                    <a:pt x="457804" y="14117"/>
                  </a:cubicBezTo>
                  <a:cubicBezTo>
                    <a:pt x="448571" y="24945"/>
                    <a:pt x="443031" y="39215"/>
                    <a:pt x="431783" y="47945"/>
                  </a:cubicBezTo>
                  <a:cubicBezTo>
                    <a:pt x="397031" y="72372"/>
                    <a:pt x="365721" y="95624"/>
                    <a:pt x="322155" y="111321"/>
                  </a:cubicBezTo>
                  <a:cubicBezTo>
                    <a:pt x="257856" y="131551"/>
                    <a:pt x="213787" y="140952"/>
                    <a:pt x="140339" y="97974"/>
                  </a:cubicBezTo>
                  <a:cubicBezTo>
                    <a:pt x="122039" y="88992"/>
                    <a:pt x="114653" y="74471"/>
                    <a:pt x="99879" y="53821"/>
                  </a:cubicBezTo>
                  <a:cubicBezTo>
                    <a:pt x="99879" y="53821"/>
                    <a:pt x="99879" y="53821"/>
                    <a:pt x="99879" y="53821"/>
                  </a:cubicBezTo>
                  <a:cubicBezTo>
                    <a:pt x="72850" y="37788"/>
                    <a:pt x="64708" y="59613"/>
                    <a:pt x="56313" y="76905"/>
                  </a:cubicBezTo>
                  <a:cubicBezTo>
                    <a:pt x="11657" y="168737"/>
                    <a:pt x="-3956" y="266444"/>
                    <a:pt x="828" y="367509"/>
                  </a:cubicBezTo>
                  <a:cubicBezTo>
                    <a:pt x="3263" y="420225"/>
                    <a:pt x="44142" y="447925"/>
                    <a:pt x="95346" y="431725"/>
                  </a:cubicBezTo>
                  <a:cubicBezTo>
                    <a:pt x="121032" y="423582"/>
                    <a:pt x="157127" y="416783"/>
                    <a:pt x="183401" y="415860"/>
                  </a:cubicBezTo>
                  <a:cubicBezTo>
                    <a:pt x="253743" y="413510"/>
                    <a:pt x="313174" y="422491"/>
                    <a:pt x="382845" y="431557"/>
                  </a:cubicBezTo>
                  <a:cubicBezTo>
                    <a:pt x="517067" y="448932"/>
                    <a:pt x="651289" y="457495"/>
                    <a:pt x="785847" y="434914"/>
                  </a:cubicBezTo>
                  <a:cubicBezTo>
                    <a:pt x="851993" y="423750"/>
                    <a:pt x="917635" y="410739"/>
                    <a:pt x="974127" y="371622"/>
                  </a:cubicBezTo>
                  <a:cubicBezTo>
                    <a:pt x="1003087" y="351477"/>
                    <a:pt x="1020714" y="324280"/>
                    <a:pt x="1013999" y="28751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134ACA42-F512-45D0-9003-D22DFCE2B8EE}"/>
                </a:ext>
              </a:extLst>
            </p:cNvPr>
            <p:cNvSpPr/>
            <p:nvPr/>
          </p:nvSpPr>
          <p:spPr>
            <a:xfrm>
              <a:off x="671871" y="527893"/>
              <a:ext cx="930790" cy="1059946"/>
            </a:xfrm>
            <a:custGeom>
              <a:avLst/>
              <a:gdLst>
                <a:gd name="connsiteX0" fmla="*/ 980937 w 1010870"/>
                <a:gd name="connsiteY0" fmla="*/ 191858 h 1151138"/>
                <a:gd name="connsiteX1" fmla="*/ 905642 w 1010870"/>
                <a:gd name="connsiteY1" fmla="*/ 182792 h 1151138"/>
                <a:gd name="connsiteX2" fmla="*/ 831774 w 1010870"/>
                <a:gd name="connsiteY2" fmla="*/ 128566 h 1151138"/>
                <a:gd name="connsiteX3" fmla="*/ 400484 w 1010870"/>
                <a:gd name="connsiteY3" fmla="*/ 8446 h 1151138"/>
                <a:gd name="connsiteX4" fmla="*/ 140853 w 1010870"/>
                <a:gd name="connsiteY4" fmla="*/ 229044 h 1151138"/>
                <a:gd name="connsiteX5" fmla="*/ 133383 w 1010870"/>
                <a:gd name="connsiteY5" fmla="*/ 434700 h 1151138"/>
                <a:gd name="connsiteX6" fmla="*/ 121967 w 1010870"/>
                <a:gd name="connsiteY6" fmla="*/ 705914 h 1151138"/>
                <a:gd name="connsiteX7" fmla="*/ 0 w 1010870"/>
                <a:gd name="connsiteY7" fmla="*/ 886555 h 1151138"/>
                <a:gd name="connsiteX8" fmla="*/ 340969 w 1010870"/>
                <a:gd name="connsiteY8" fmla="*/ 1151138 h 1151138"/>
                <a:gd name="connsiteX9" fmla="*/ 403673 w 1010870"/>
                <a:gd name="connsiteY9" fmla="*/ 969909 h 1151138"/>
                <a:gd name="connsiteX10" fmla="*/ 511874 w 1010870"/>
                <a:gd name="connsiteY10" fmla="*/ 889158 h 1151138"/>
                <a:gd name="connsiteX11" fmla="*/ 511874 w 1010870"/>
                <a:gd name="connsiteY11" fmla="*/ 889158 h 1151138"/>
                <a:gd name="connsiteX12" fmla="*/ 511874 w 1010870"/>
                <a:gd name="connsiteY12" fmla="*/ 889158 h 1151138"/>
                <a:gd name="connsiteX13" fmla="*/ 593633 w 1010870"/>
                <a:gd name="connsiteY13" fmla="*/ 941873 h 1151138"/>
                <a:gd name="connsiteX14" fmla="*/ 676063 w 1010870"/>
                <a:gd name="connsiteY14" fmla="*/ 905442 h 1151138"/>
                <a:gd name="connsiteX15" fmla="*/ 715935 w 1010870"/>
                <a:gd name="connsiteY15" fmla="*/ 839548 h 1151138"/>
                <a:gd name="connsiteX16" fmla="*/ 754884 w 1010870"/>
                <a:gd name="connsiteY16" fmla="*/ 792457 h 1151138"/>
                <a:gd name="connsiteX17" fmla="*/ 792825 w 1010870"/>
                <a:gd name="connsiteY17" fmla="*/ 747465 h 1151138"/>
                <a:gd name="connsiteX18" fmla="*/ 828500 w 1010870"/>
                <a:gd name="connsiteY18" fmla="*/ 683418 h 1151138"/>
                <a:gd name="connsiteX19" fmla="*/ 844617 w 1010870"/>
                <a:gd name="connsiteY19" fmla="*/ 564053 h 1151138"/>
                <a:gd name="connsiteX20" fmla="*/ 862161 w 1010870"/>
                <a:gd name="connsiteY20" fmla="*/ 513101 h 1151138"/>
                <a:gd name="connsiteX21" fmla="*/ 867869 w 1010870"/>
                <a:gd name="connsiteY21" fmla="*/ 399864 h 1151138"/>
                <a:gd name="connsiteX22" fmla="*/ 867869 w 1010870"/>
                <a:gd name="connsiteY22" fmla="*/ 399864 h 1151138"/>
                <a:gd name="connsiteX23" fmla="*/ 973551 w 1010870"/>
                <a:gd name="connsiteY23" fmla="*/ 323310 h 1151138"/>
                <a:gd name="connsiteX24" fmla="*/ 909000 w 1010870"/>
                <a:gd name="connsiteY24" fmla="*/ 326416 h 1151138"/>
                <a:gd name="connsiteX25" fmla="*/ 1010149 w 1010870"/>
                <a:gd name="connsiteY25" fmla="*/ 219726 h 1151138"/>
                <a:gd name="connsiteX26" fmla="*/ 980937 w 1010870"/>
                <a:gd name="connsiteY26" fmla="*/ 191858 h 115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10870" h="1151138">
                  <a:moveTo>
                    <a:pt x="980937" y="191858"/>
                  </a:moveTo>
                  <a:cubicBezTo>
                    <a:pt x="953405" y="201931"/>
                    <a:pt x="929314" y="195299"/>
                    <a:pt x="905642" y="182792"/>
                  </a:cubicBezTo>
                  <a:cubicBezTo>
                    <a:pt x="878445" y="168354"/>
                    <a:pt x="855865" y="147453"/>
                    <a:pt x="831774" y="128566"/>
                  </a:cubicBezTo>
                  <a:cubicBezTo>
                    <a:pt x="704771" y="28760"/>
                    <a:pt x="560895" y="-21101"/>
                    <a:pt x="400484" y="8446"/>
                  </a:cubicBezTo>
                  <a:cubicBezTo>
                    <a:pt x="275915" y="31362"/>
                    <a:pt x="177116" y="97088"/>
                    <a:pt x="140853" y="229044"/>
                  </a:cubicBezTo>
                  <a:cubicBezTo>
                    <a:pt x="122302" y="296700"/>
                    <a:pt x="128430" y="365868"/>
                    <a:pt x="133383" y="434700"/>
                  </a:cubicBezTo>
                  <a:cubicBezTo>
                    <a:pt x="139930" y="525608"/>
                    <a:pt x="141945" y="616181"/>
                    <a:pt x="121967" y="705914"/>
                  </a:cubicBezTo>
                  <a:cubicBezTo>
                    <a:pt x="82514" y="766939"/>
                    <a:pt x="49106" y="831994"/>
                    <a:pt x="0" y="886555"/>
                  </a:cubicBezTo>
                  <a:cubicBezTo>
                    <a:pt x="21909" y="904519"/>
                    <a:pt x="255014" y="1073325"/>
                    <a:pt x="340969" y="1151138"/>
                  </a:cubicBezTo>
                  <a:cubicBezTo>
                    <a:pt x="355323" y="1088518"/>
                    <a:pt x="376560" y="1027577"/>
                    <a:pt x="403673" y="969909"/>
                  </a:cubicBezTo>
                  <a:cubicBezTo>
                    <a:pt x="439013" y="894866"/>
                    <a:pt x="449002" y="876986"/>
                    <a:pt x="511874" y="889158"/>
                  </a:cubicBezTo>
                  <a:cubicBezTo>
                    <a:pt x="511874" y="889158"/>
                    <a:pt x="511874" y="889158"/>
                    <a:pt x="511874" y="889158"/>
                  </a:cubicBezTo>
                  <a:cubicBezTo>
                    <a:pt x="511874" y="889158"/>
                    <a:pt x="511874" y="889158"/>
                    <a:pt x="511874" y="889158"/>
                  </a:cubicBezTo>
                  <a:cubicBezTo>
                    <a:pt x="519512" y="890920"/>
                    <a:pt x="565176" y="926511"/>
                    <a:pt x="593633" y="941873"/>
                  </a:cubicBezTo>
                  <a:cubicBezTo>
                    <a:pt x="630902" y="962103"/>
                    <a:pt x="666326" y="946238"/>
                    <a:pt x="676063" y="905442"/>
                  </a:cubicBezTo>
                  <a:cubicBezTo>
                    <a:pt x="682526" y="878497"/>
                    <a:pt x="697888" y="859359"/>
                    <a:pt x="715935" y="839548"/>
                  </a:cubicBezTo>
                  <a:cubicBezTo>
                    <a:pt x="729533" y="824607"/>
                    <a:pt x="757066" y="817892"/>
                    <a:pt x="754884" y="792457"/>
                  </a:cubicBezTo>
                  <a:cubicBezTo>
                    <a:pt x="752365" y="762490"/>
                    <a:pt x="765628" y="752669"/>
                    <a:pt x="792825" y="747465"/>
                  </a:cubicBezTo>
                  <a:cubicBezTo>
                    <a:pt x="836894" y="738987"/>
                    <a:pt x="839916" y="726815"/>
                    <a:pt x="828500" y="683418"/>
                  </a:cubicBezTo>
                  <a:cubicBezTo>
                    <a:pt x="817840" y="642874"/>
                    <a:pt x="808018" y="600064"/>
                    <a:pt x="844617" y="564053"/>
                  </a:cubicBezTo>
                  <a:cubicBezTo>
                    <a:pt x="858215" y="550707"/>
                    <a:pt x="861237" y="532743"/>
                    <a:pt x="862161" y="513101"/>
                  </a:cubicBezTo>
                  <a:cubicBezTo>
                    <a:pt x="863923" y="475327"/>
                    <a:pt x="853515" y="436882"/>
                    <a:pt x="867869" y="399864"/>
                  </a:cubicBezTo>
                  <a:cubicBezTo>
                    <a:pt x="867869" y="399864"/>
                    <a:pt x="867869" y="399864"/>
                    <a:pt x="867869" y="399864"/>
                  </a:cubicBezTo>
                  <a:cubicBezTo>
                    <a:pt x="932923" y="396842"/>
                    <a:pt x="967423" y="371828"/>
                    <a:pt x="973551" y="323310"/>
                  </a:cubicBezTo>
                  <a:cubicBezTo>
                    <a:pt x="952985" y="321043"/>
                    <a:pt x="933259" y="342868"/>
                    <a:pt x="909000" y="326416"/>
                  </a:cubicBezTo>
                  <a:cubicBezTo>
                    <a:pt x="975649" y="301149"/>
                    <a:pt x="1003937" y="270679"/>
                    <a:pt x="1010149" y="219726"/>
                  </a:cubicBezTo>
                  <a:cubicBezTo>
                    <a:pt x="1013591" y="192613"/>
                    <a:pt x="1004861" y="183128"/>
                    <a:pt x="980937" y="191858"/>
                  </a:cubicBezTo>
                  <a:close/>
                </a:path>
              </a:pathLst>
            </a:custGeom>
            <a:solidFill>
              <a:srgbClr val="F9BDA8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F149D74E-BDEE-444A-9053-8F139E592177}"/>
                </a:ext>
              </a:extLst>
            </p:cNvPr>
            <p:cNvSpPr/>
            <p:nvPr/>
          </p:nvSpPr>
          <p:spPr>
            <a:xfrm>
              <a:off x="811692" y="6160172"/>
              <a:ext cx="305610" cy="213490"/>
            </a:xfrm>
            <a:custGeom>
              <a:avLst/>
              <a:gdLst>
                <a:gd name="connsiteX0" fmla="*/ 331904 w 331903"/>
                <a:gd name="connsiteY0" fmla="*/ 151430 h 231858"/>
                <a:gd name="connsiteX1" fmla="*/ 222276 w 331903"/>
                <a:gd name="connsiteY1" fmla="*/ 214806 h 231858"/>
                <a:gd name="connsiteX2" fmla="*/ 40460 w 331903"/>
                <a:gd name="connsiteY2" fmla="*/ 201459 h 231858"/>
                <a:gd name="connsiteX3" fmla="*/ 0 w 331903"/>
                <a:gd name="connsiteY3" fmla="*/ 157306 h 231858"/>
                <a:gd name="connsiteX4" fmla="*/ 17376 w 331903"/>
                <a:gd name="connsiteY4" fmla="*/ 103584 h 231858"/>
                <a:gd name="connsiteX5" fmla="*/ 15697 w 331903"/>
                <a:gd name="connsiteY5" fmla="*/ 0 h 231858"/>
                <a:gd name="connsiteX6" fmla="*/ 275411 w 331903"/>
                <a:gd name="connsiteY6" fmla="*/ 11752 h 231858"/>
                <a:gd name="connsiteX7" fmla="*/ 313269 w 331903"/>
                <a:gd name="connsiteY7" fmla="*/ 5288 h 231858"/>
                <a:gd name="connsiteX8" fmla="*/ 331904 w 331903"/>
                <a:gd name="connsiteY8" fmla="*/ 151430 h 23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903" h="231858">
                  <a:moveTo>
                    <a:pt x="331904" y="151430"/>
                  </a:moveTo>
                  <a:cubicBezTo>
                    <a:pt x="297152" y="175857"/>
                    <a:pt x="265842" y="199109"/>
                    <a:pt x="222276" y="214806"/>
                  </a:cubicBezTo>
                  <a:cubicBezTo>
                    <a:pt x="157977" y="235036"/>
                    <a:pt x="113908" y="244437"/>
                    <a:pt x="40460" y="201459"/>
                  </a:cubicBezTo>
                  <a:cubicBezTo>
                    <a:pt x="22160" y="192477"/>
                    <a:pt x="14774" y="177956"/>
                    <a:pt x="0" y="157306"/>
                  </a:cubicBezTo>
                  <a:cubicBezTo>
                    <a:pt x="16956" y="139091"/>
                    <a:pt x="15949" y="124653"/>
                    <a:pt x="17376" y="103584"/>
                  </a:cubicBezTo>
                  <a:cubicBezTo>
                    <a:pt x="19558" y="71938"/>
                    <a:pt x="14522" y="31646"/>
                    <a:pt x="15697" y="0"/>
                  </a:cubicBezTo>
                  <a:cubicBezTo>
                    <a:pt x="101905" y="11836"/>
                    <a:pt x="188532" y="13766"/>
                    <a:pt x="275411" y="11752"/>
                  </a:cubicBezTo>
                  <a:cubicBezTo>
                    <a:pt x="288422" y="11416"/>
                    <a:pt x="301601" y="12759"/>
                    <a:pt x="313269" y="5288"/>
                  </a:cubicBezTo>
                  <a:cubicBezTo>
                    <a:pt x="313269" y="54730"/>
                    <a:pt x="310667" y="104591"/>
                    <a:pt x="331904" y="151430"/>
                  </a:cubicBezTo>
                  <a:close/>
                </a:path>
              </a:pathLst>
            </a:custGeom>
            <a:solidFill>
              <a:schemeClr val="accent5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D9E998CF-576F-4E07-AAD8-437CBEBCF13A}"/>
                </a:ext>
              </a:extLst>
            </p:cNvPr>
            <p:cNvSpPr/>
            <p:nvPr/>
          </p:nvSpPr>
          <p:spPr>
            <a:xfrm>
              <a:off x="638880" y="3111736"/>
              <a:ext cx="685485" cy="3065643"/>
            </a:xfrm>
            <a:custGeom>
              <a:avLst/>
              <a:gdLst>
                <a:gd name="connsiteX0" fmla="*/ 700980 w 744461"/>
                <a:gd name="connsiteY0" fmla="*/ 1678219 h 3329395"/>
                <a:gd name="connsiteX1" fmla="*/ 727841 w 744461"/>
                <a:gd name="connsiteY1" fmla="*/ 1156860 h 3329395"/>
                <a:gd name="connsiteX2" fmla="*/ 744462 w 744461"/>
                <a:gd name="connsiteY2" fmla="*/ 701058 h 3329395"/>
                <a:gd name="connsiteX3" fmla="*/ 744462 w 744461"/>
                <a:gd name="connsiteY3" fmla="*/ 701058 h 3329395"/>
                <a:gd name="connsiteX4" fmla="*/ 710717 w 744461"/>
                <a:gd name="connsiteY4" fmla="*/ 1828 h 3329395"/>
                <a:gd name="connsiteX5" fmla="*/ 447142 w 744461"/>
                <a:gd name="connsiteY5" fmla="*/ 46317 h 3329395"/>
                <a:gd name="connsiteX6" fmla="*/ 229314 w 744461"/>
                <a:gd name="connsiteY6" fmla="*/ 102473 h 3329395"/>
                <a:gd name="connsiteX7" fmla="*/ 34822 w 744461"/>
                <a:gd name="connsiteY7" fmla="*/ 227546 h 3329395"/>
                <a:gd name="connsiteX8" fmla="*/ 27268 w 744461"/>
                <a:gd name="connsiteY8" fmla="*/ 697617 h 3329395"/>
                <a:gd name="connsiteX9" fmla="*/ 104997 w 744461"/>
                <a:gd name="connsiteY9" fmla="*/ 960773 h 3329395"/>
                <a:gd name="connsiteX10" fmla="*/ 184825 w 744461"/>
                <a:gd name="connsiteY10" fmla="*/ 1352694 h 3329395"/>
                <a:gd name="connsiteX11" fmla="*/ 212358 w 744461"/>
                <a:gd name="connsiteY11" fmla="*/ 1750660 h 3329395"/>
                <a:gd name="connsiteX12" fmla="*/ 185413 w 744461"/>
                <a:gd name="connsiteY12" fmla="*/ 2147786 h 3329395"/>
                <a:gd name="connsiteX13" fmla="*/ 135636 w 744461"/>
                <a:gd name="connsiteY13" fmla="*/ 3192099 h 3329395"/>
                <a:gd name="connsiteX14" fmla="*/ 203292 w 744461"/>
                <a:gd name="connsiteY14" fmla="*/ 3310624 h 3329395"/>
                <a:gd name="connsiteX15" fmla="*/ 519499 w 744461"/>
                <a:gd name="connsiteY15" fmla="*/ 3317003 h 3329395"/>
                <a:gd name="connsiteX16" fmla="*/ 588163 w 744461"/>
                <a:gd name="connsiteY16" fmla="*/ 3238854 h 3329395"/>
                <a:gd name="connsiteX17" fmla="*/ 659933 w 744461"/>
                <a:gd name="connsiteY17" fmla="*/ 2328931 h 3329395"/>
                <a:gd name="connsiteX18" fmla="*/ 700980 w 744461"/>
                <a:gd name="connsiteY18" fmla="*/ 1678219 h 3329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4461" h="3329395">
                  <a:moveTo>
                    <a:pt x="700980" y="1678219"/>
                  </a:moveTo>
                  <a:cubicBezTo>
                    <a:pt x="710214" y="1504460"/>
                    <a:pt x="719028" y="1330702"/>
                    <a:pt x="727841" y="1156860"/>
                  </a:cubicBezTo>
                  <a:cubicBezTo>
                    <a:pt x="735144" y="1013656"/>
                    <a:pt x="743287" y="709704"/>
                    <a:pt x="744462" y="701058"/>
                  </a:cubicBezTo>
                  <a:cubicBezTo>
                    <a:pt x="744462" y="701058"/>
                    <a:pt x="744462" y="701058"/>
                    <a:pt x="744462" y="701058"/>
                  </a:cubicBezTo>
                  <a:cubicBezTo>
                    <a:pt x="743874" y="467450"/>
                    <a:pt x="738082" y="234177"/>
                    <a:pt x="710717" y="1828"/>
                  </a:cubicBezTo>
                  <a:cubicBezTo>
                    <a:pt x="699385" y="-9840"/>
                    <a:pt x="512112" y="37839"/>
                    <a:pt x="447142" y="46317"/>
                  </a:cubicBezTo>
                  <a:cubicBezTo>
                    <a:pt x="371846" y="56138"/>
                    <a:pt x="299237" y="71751"/>
                    <a:pt x="229314" y="102473"/>
                  </a:cubicBezTo>
                  <a:cubicBezTo>
                    <a:pt x="161490" y="132272"/>
                    <a:pt x="36669" y="223517"/>
                    <a:pt x="34822" y="227546"/>
                  </a:cubicBezTo>
                  <a:cubicBezTo>
                    <a:pt x="-2448" y="383677"/>
                    <a:pt x="-16802" y="539975"/>
                    <a:pt x="27268" y="697617"/>
                  </a:cubicBezTo>
                  <a:cubicBezTo>
                    <a:pt x="51107" y="782733"/>
                    <a:pt x="104410" y="957835"/>
                    <a:pt x="104997" y="960773"/>
                  </a:cubicBezTo>
                  <a:cubicBezTo>
                    <a:pt x="131858" y="1091385"/>
                    <a:pt x="159895" y="1221746"/>
                    <a:pt x="184825" y="1352694"/>
                  </a:cubicBezTo>
                  <a:cubicBezTo>
                    <a:pt x="209840" y="1484062"/>
                    <a:pt x="225453" y="1616186"/>
                    <a:pt x="212358" y="1750660"/>
                  </a:cubicBezTo>
                  <a:cubicBezTo>
                    <a:pt x="202621" y="1850802"/>
                    <a:pt x="186252" y="2131417"/>
                    <a:pt x="185413" y="2147786"/>
                  </a:cubicBezTo>
                  <a:cubicBezTo>
                    <a:pt x="177355" y="2296614"/>
                    <a:pt x="142603" y="2992738"/>
                    <a:pt x="135636" y="3192099"/>
                  </a:cubicBezTo>
                  <a:cubicBezTo>
                    <a:pt x="132446" y="3282252"/>
                    <a:pt x="115070" y="3277719"/>
                    <a:pt x="203292" y="3310624"/>
                  </a:cubicBezTo>
                  <a:cubicBezTo>
                    <a:pt x="215128" y="3319270"/>
                    <a:pt x="425569" y="3344284"/>
                    <a:pt x="519499" y="3317003"/>
                  </a:cubicBezTo>
                  <a:cubicBezTo>
                    <a:pt x="580105" y="3299376"/>
                    <a:pt x="583462" y="3301139"/>
                    <a:pt x="588163" y="3238854"/>
                  </a:cubicBezTo>
                  <a:cubicBezTo>
                    <a:pt x="594962" y="3149373"/>
                    <a:pt x="643061" y="2542729"/>
                    <a:pt x="659933" y="2328931"/>
                  </a:cubicBezTo>
                  <a:cubicBezTo>
                    <a:pt x="666061" y="2251705"/>
                    <a:pt x="694265" y="1804970"/>
                    <a:pt x="700980" y="1678219"/>
                  </a:cubicBezTo>
                  <a:close/>
                </a:path>
              </a:pathLst>
            </a:custGeom>
            <a:solidFill>
              <a:schemeClr val="accent6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A0EB6FE-96A7-4531-8843-2F9E706450FC}"/>
                </a:ext>
              </a:extLst>
            </p:cNvPr>
            <p:cNvSpPr/>
            <p:nvPr/>
          </p:nvSpPr>
          <p:spPr>
            <a:xfrm>
              <a:off x="784175" y="527816"/>
              <a:ext cx="818534" cy="660182"/>
            </a:xfrm>
            <a:custGeom>
              <a:avLst/>
              <a:gdLst>
                <a:gd name="connsiteX0" fmla="*/ 544442 w 818534"/>
                <a:gd name="connsiteY0" fmla="*/ 485748 h 660182"/>
                <a:gd name="connsiteX1" fmla="*/ 621888 w 818534"/>
                <a:gd name="connsiteY1" fmla="*/ 529186 h 660182"/>
                <a:gd name="connsiteX2" fmla="*/ 544442 w 818534"/>
                <a:gd name="connsiteY2" fmla="*/ 485748 h 660182"/>
                <a:gd name="connsiteX3" fmla="*/ 557156 w 818534"/>
                <a:gd name="connsiteY3" fmla="*/ 430845 h 660182"/>
                <a:gd name="connsiteX4" fmla="*/ 647935 w 818534"/>
                <a:gd name="connsiteY4" fmla="*/ 478560 h 660182"/>
                <a:gd name="connsiteX5" fmla="*/ 646621 w 818534"/>
                <a:gd name="connsiteY5" fmla="*/ 494791 h 660182"/>
                <a:gd name="connsiteX6" fmla="*/ 628456 w 818534"/>
                <a:gd name="connsiteY6" fmla="*/ 490308 h 660182"/>
                <a:gd name="connsiteX7" fmla="*/ 518394 w 818534"/>
                <a:gd name="connsiteY7" fmla="*/ 442233 h 660182"/>
                <a:gd name="connsiteX8" fmla="*/ 557156 w 818534"/>
                <a:gd name="connsiteY8" fmla="*/ 430845 h 660182"/>
                <a:gd name="connsiteX9" fmla="*/ 364328 w 818534"/>
                <a:gd name="connsiteY9" fmla="*/ 658 h 660182"/>
                <a:gd name="connsiteX10" fmla="*/ 653576 w 818534"/>
                <a:gd name="connsiteY10" fmla="*/ 118381 h 660182"/>
                <a:gd name="connsiteX11" fmla="*/ 721593 w 818534"/>
                <a:gd name="connsiteY11" fmla="*/ 168311 h 660182"/>
                <a:gd name="connsiteX12" fmla="*/ 790924 w 818534"/>
                <a:gd name="connsiteY12" fmla="*/ 176659 h 660182"/>
                <a:gd name="connsiteX13" fmla="*/ 817898 w 818534"/>
                <a:gd name="connsiteY13" fmla="*/ 202319 h 660182"/>
                <a:gd name="connsiteX14" fmla="*/ 724762 w 818534"/>
                <a:gd name="connsiteY14" fmla="*/ 300557 h 660182"/>
                <a:gd name="connsiteX15" fmla="*/ 784199 w 818534"/>
                <a:gd name="connsiteY15" fmla="*/ 297698 h 660182"/>
                <a:gd name="connsiteX16" fmla="*/ 686889 w 818534"/>
                <a:gd name="connsiteY16" fmla="*/ 368187 h 660182"/>
                <a:gd name="connsiteX17" fmla="*/ 634099 w 818534"/>
                <a:gd name="connsiteY17" fmla="*/ 324826 h 660182"/>
                <a:gd name="connsiteX18" fmla="*/ 570643 w 818534"/>
                <a:gd name="connsiteY18" fmla="*/ 269022 h 660182"/>
                <a:gd name="connsiteX19" fmla="*/ 533852 w 818534"/>
                <a:gd name="connsiteY19" fmla="*/ 282935 h 660182"/>
                <a:gd name="connsiteX20" fmla="*/ 465449 w 818534"/>
                <a:gd name="connsiteY20" fmla="*/ 362236 h 660182"/>
                <a:gd name="connsiteX21" fmla="*/ 351831 w 818534"/>
                <a:gd name="connsiteY21" fmla="*/ 450426 h 660182"/>
                <a:gd name="connsiteX22" fmla="*/ 324238 w 818534"/>
                <a:gd name="connsiteY22" fmla="*/ 467430 h 660182"/>
                <a:gd name="connsiteX23" fmla="*/ 295408 w 818534"/>
                <a:gd name="connsiteY23" fmla="*/ 438986 h 660182"/>
                <a:gd name="connsiteX24" fmla="*/ 303987 w 818534"/>
                <a:gd name="connsiteY24" fmla="*/ 397481 h 660182"/>
                <a:gd name="connsiteX25" fmla="*/ 245941 w 818534"/>
                <a:gd name="connsiteY25" fmla="*/ 314702 h 660182"/>
                <a:gd name="connsiteX26" fmla="*/ 166717 w 818534"/>
                <a:gd name="connsiteY26" fmla="*/ 367492 h 660182"/>
                <a:gd name="connsiteX27" fmla="*/ 162003 w 818534"/>
                <a:gd name="connsiteY27" fmla="*/ 427624 h 660182"/>
                <a:gd name="connsiteX28" fmla="*/ 60983 w 818534"/>
                <a:gd name="connsiteY28" fmla="*/ 637547 h 660182"/>
                <a:gd name="connsiteX29" fmla="*/ 27438 w 818534"/>
                <a:gd name="connsiteY29" fmla="*/ 656562 h 660182"/>
                <a:gd name="connsiteX30" fmla="*/ 0 w 818534"/>
                <a:gd name="connsiteY30" fmla="*/ 649992 h 660182"/>
                <a:gd name="connsiteX31" fmla="*/ 10512 w 818534"/>
                <a:gd name="connsiteY31" fmla="*/ 400263 h 660182"/>
                <a:gd name="connsiteX32" fmla="*/ 17391 w 818534"/>
                <a:gd name="connsiteY32" fmla="*/ 210899 h 660182"/>
                <a:gd name="connsiteX33" fmla="*/ 256453 w 818534"/>
                <a:gd name="connsiteY33" fmla="*/ 7777 h 660182"/>
                <a:gd name="connsiteX34" fmla="*/ 364328 w 818534"/>
                <a:gd name="connsiteY34" fmla="*/ 658 h 66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18534" h="660182">
                  <a:moveTo>
                    <a:pt x="544442" y="485748"/>
                  </a:moveTo>
                  <a:cubicBezTo>
                    <a:pt x="571571" y="508008"/>
                    <a:pt x="590198" y="528877"/>
                    <a:pt x="621888" y="529186"/>
                  </a:cubicBezTo>
                  <a:cubicBezTo>
                    <a:pt x="594450" y="548123"/>
                    <a:pt x="565775" y="533205"/>
                    <a:pt x="544442" y="485748"/>
                  </a:cubicBezTo>
                  <a:close/>
                  <a:moveTo>
                    <a:pt x="557156" y="430845"/>
                  </a:moveTo>
                  <a:cubicBezTo>
                    <a:pt x="596458" y="427489"/>
                    <a:pt x="634717" y="447025"/>
                    <a:pt x="647935" y="478560"/>
                  </a:cubicBezTo>
                  <a:cubicBezTo>
                    <a:pt x="650408" y="484433"/>
                    <a:pt x="652649" y="490695"/>
                    <a:pt x="646621" y="494791"/>
                  </a:cubicBezTo>
                  <a:cubicBezTo>
                    <a:pt x="639819" y="499428"/>
                    <a:pt x="632553" y="497342"/>
                    <a:pt x="628456" y="490308"/>
                  </a:cubicBezTo>
                  <a:cubicBezTo>
                    <a:pt x="605192" y="450812"/>
                    <a:pt x="567860" y="440918"/>
                    <a:pt x="518394" y="442233"/>
                  </a:cubicBezTo>
                  <a:cubicBezTo>
                    <a:pt x="530838" y="435625"/>
                    <a:pt x="544055" y="431963"/>
                    <a:pt x="557156" y="430845"/>
                  </a:cubicBezTo>
                  <a:close/>
                  <a:moveTo>
                    <a:pt x="364328" y="658"/>
                  </a:moveTo>
                  <a:cubicBezTo>
                    <a:pt x="469352" y="6400"/>
                    <a:pt x="565812" y="49457"/>
                    <a:pt x="653576" y="118381"/>
                  </a:cubicBezTo>
                  <a:cubicBezTo>
                    <a:pt x="675759" y="135772"/>
                    <a:pt x="696551" y="155017"/>
                    <a:pt x="721593" y="168311"/>
                  </a:cubicBezTo>
                  <a:cubicBezTo>
                    <a:pt x="743467" y="179905"/>
                    <a:pt x="765649" y="186011"/>
                    <a:pt x="790924" y="176659"/>
                  </a:cubicBezTo>
                  <a:cubicBezTo>
                    <a:pt x="812951" y="168621"/>
                    <a:pt x="820990" y="177354"/>
                    <a:pt x="817898" y="202319"/>
                  </a:cubicBezTo>
                  <a:cubicBezTo>
                    <a:pt x="812102" y="249236"/>
                    <a:pt x="786131" y="277292"/>
                    <a:pt x="724762" y="300557"/>
                  </a:cubicBezTo>
                  <a:cubicBezTo>
                    <a:pt x="747099" y="315706"/>
                    <a:pt x="765262" y="295610"/>
                    <a:pt x="784199" y="297698"/>
                  </a:cubicBezTo>
                  <a:cubicBezTo>
                    <a:pt x="778557" y="342372"/>
                    <a:pt x="746790" y="365404"/>
                    <a:pt x="686889" y="368187"/>
                  </a:cubicBezTo>
                  <a:cubicBezTo>
                    <a:pt x="662156" y="362467"/>
                    <a:pt x="649712" y="341367"/>
                    <a:pt x="634099" y="324826"/>
                  </a:cubicBezTo>
                  <a:cubicBezTo>
                    <a:pt x="614622" y="304113"/>
                    <a:pt x="594371" y="284481"/>
                    <a:pt x="570643" y="269022"/>
                  </a:cubicBezTo>
                  <a:cubicBezTo>
                    <a:pt x="549387" y="255187"/>
                    <a:pt x="538645" y="258356"/>
                    <a:pt x="533852" y="282935"/>
                  </a:cubicBezTo>
                  <a:cubicBezTo>
                    <a:pt x="526046" y="323358"/>
                    <a:pt x="498994" y="346082"/>
                    <a:pt x="465449" y="362236"/>
                  </a:cubicBezTo>
                  <a:cubicBezTo>
                    <a:pt x="421007" y="383645"/>
                    <a:pt x="381820" y="410852"/>
                    <a:pt x="351831" y="450426"/>
                  </a:cubicBezTo>
                  <a:cubicBezTo>
                    <a:pt x="344952" y="459469"/>
                    <a:pt x="336141" y="466116"/>
                    <a:pt x="324238" y="467430"/>
                  </a:cubicBezTo>
                  <a:cubicBezTo>
                    <a:pt x="304915" y="469516"/>
                    <a:pt x="293012" y="458309"/>
                    <a:pt x="295408" y="438986"/>
                  </a:cubicBezTo>
                  <a:cubicBezTo>
                    <a:pt x="297186" y="424996"/>
                    <a:pt x="302287" y="411547"/>
                    <a:pt x="303987" y="397481"/>
                  </a:cubicBezTo>
                  <a:cubicBezTo>
                    <a:pt x="309088" y="356207"/>
                    <a:pt x="286056" y="323358"/>
                    <a:pt x="245941" y="314702"/>
                  </a:cubicBezTo>
                  <a:cubicBezTo>
                    <a:pt x="208996" y="306663"/>
                    <a:pt x="179548" y="326372"/>
                    <a:pt x="166717" y="367492"/>
                  </a:cubicBezTo>
                  <a:cubicBezTo>
                    <a:pt x="160612" y="387201"/>
                    <a:pt x="161771" y="407451"/>
                    <a:pt x="162003" y="427624"/>
                  </a:cubicBezTo>
                  <a:cubicBezTo>
                    <a:pt x="162776" y="514190"/>
                    <a:pt x="128999" y="584062"/>
                    <a:pt x="60983" y="637547"/>
                  </a:cubicBezTo>
                  <a:cubicBezTo>
                    <a:pt x="50317" y="644813"/>
                    <a:pt x="39728" y="652542"/>
                    <a:pt x="27438" y="656562"/>
                  </a:cubicBezTo>
                  <a:cubicBezTo>
                    <a:pt x="17391" y="659807"/>
                    <a:pt x="6028" y="665140"/>
                    <a:pt x="0" y="649992"/>
                  </a:cubicBezTo>
                  <a:cubicBezTo>
                    <a:pt x="18395" y="567367"/>
                    <a:pt x="16540" y="483970"/>
                    <a:pt x="10512" y="400263"/>
                  </a:cubicBezTo>
                  <a:cubicBezTo>
                    <a:pt x="5951" y="336961"/>
                    <a:pt x="232" y="273196"/>
                    <a:pt x="17391" y="210899"/>
                  </a:cubicBezTo>
                  <a:cubicBezTo>
                    <a:pt x="50780" y="89474"/>
                    <a:pt x="141752" y="28955"/>
                    <a:pt x="256453" y="7777"/>
                  </a:cubicBezTo>
                  <a:cubicBezTo>
                    <a:pt x="293360" y="975"/>
                    <a:pt x="329320" y="-1256"/>
                    <a:pt x="364328" y="658"/>
                  </a:cubicBezTo>
                  <a:close/>
                </a:path>
              </a:pathLst>
            </a:custGeom>
            <a:solidFill>
              <a:srgbClr val="010201"/>
            </a:solidFill>
            <a:ln w="839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11D6DA2-8A37-4EBC-8094-9CBE88B59D2F}"/>
                </a:ext>
              </a:extLst>
            </p:cNvPr>
            <p:cNvSpPr/>
            <p:nvPr/>
          </p:nvSpPr>
          <p:spPr>
            <a:xfrm>
              <a:off x="1638018" y="2116478"/>
              <a:ext cx="273329" cy="260734"/>
            </a:xfrm>
            <a:custGeom>
              <a:avLst/>
              <a:gdLst>
                <a:gd name="connsiteX0" fmla="*/ 133150 w 273329"/>
                <a:gd name="connsiteY0" fmla="*/ 141257 h 260734"/>
                <a:gd name="connsiteX1" fmla="*/ 123663 w 273329"/>
                <a:gd name="connsiteY1" fmla="*/ 141402 h 260734"/>
                <a:gd name="connsiteX2" fmla="*/ 105808 w 273329"/>
                <a:gd name="connsiteY2" fmla="*/ 158638 h 260734"/>
                <a:gd name="connsiteX3" fmla="*/ 105345 w 273329"/>
                <a:gd name="connsiteY3" fmla="*/ 168840 h 260734"/>
                <a:gd name="connsiteX4" fmla="*/ 118716 w 273329"/>
                <a:gd name="connsiteY4" fmla="*/ 167294 h 260734"/>
                <a:gd name="connsiteX5" fmla="*/ 132164 w 273329"/>
                <a:gd name="connsiteY5" fmla="*/ 154077 h 260734"/>
                <a:gd name="connsiteX6" fmla="*/ 136957 w 273329"/>
                <a:gd name="connsiteY6" fmla="*/ 147662 h 260734"/>
                <a:gd name="connsiteX7" fmla="*/ 133150 w 273329"/>
                <a:gd name="connsiteY7" fmla="*/ 141257 h 260734"/>
                <a:gd name="connsiteX8" fmla="*/ 198558 w 273329"/>
                <a:gd name="connsiteY8" fmla="*/ 65965 h 260734"/>
                <a:gd name="connsiteX9" fmla="*/ 146927 w 273329"/>
                <a:gd name="connsiteY9" fmla="*/ 115664 h 260734"/>
                <a:gd name="connsiteX10" fmla="*/ 146464 w 273329"/>
                <a:gd name="connsiteY10" fmla="*/ 125866 h 260734"/>
                <a:gd name="connsiteX11" fmla="*/ 159835 w 273329"/>
                <a:gd name="connsiteY11" fmla="*/ 124320 h 260734"/>
                <a:gd name="connsiteX12" fmla="*/ 207060 w 273329"/>
                <a:gd name="connsiteY12" fmla="*/ 78641 h 260734"/>
                <a:gd name="connsiteX13" fmla="*/ 212007 w 273329"/>
                <a:gd name="connsiteY13" fmla="*/ 73308 h 260734"/>
                <a:gd name="connsiteX14" fmla="*/ 198558 w 273329"/>
                <a:gd name="connsiteY14" fmla="*/ 65965 h 260734"/>
                <a:gd name="connsiteX15" fmla="*/ 240016 w 273329"/>
                <a:gd name="connsiteY15" fmla="*/ 374 h 260734"/>
                <a:gd name="connsiteX16" fmla="*/ 262324 w 273329"/>
                <a:gd name="connsiteY16" fmla="*/ 10702 h 260734"/>
                <a:gd name="connsiteX17" fmla="*/ 259851 w 273329"/>
                <a:gd name="connsiteY17" fmla="*/ 51743 h 260734"/>
                <a:gd name="connsiteX18" fmla="*/ 165555 w 273329"/>
                <a:gd name="connsiteY18" fmla="*/ 144957 h 260734"/>
                <a:gd name="connsiteX19" fmla="*/ 54565 w 273329"/>
                <a:gd name="connsiteY19" fmla="*/ 250769 h 260734"/>
                <a:gd name="connsiteX20" fmla="*/ 7417 w 273329"/>
                <a:gd name="connsiteY20" fmla="*/ 241417 h 260734"/>
                <a:gd name="connsiteX21" fmla="*/ 19860 w 273329"/>
                <a:gd name="connsiteY21" fmla="*/ 210424 h 260734"/>
                <a:gd name="connsiteX22" fmla="*/ 220896 w 273329"/>
                <a:gd name="connsiteY22" fmla="*/ 14103 h 260734"/>
                <a:gd name="connsiteX23" fmla="*/ 240016 w 273329"/>
                <a:gd name="connsiteY23" fmla="*/ 374 h 26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3329" h="260734">
                  <a:moveTo>
                    <a:pt x="133150" y="141257"/>
                  </a:moveTo>
                  <a:cubicBezTo>
                    <a:pt x="130271" y="139470"/>
                    <a:pt x="126446" y="138774"/>
                    <a:pt x="123663" y="141402"/>
                  </a:cubicBezTo>
                  <a:cubicBezTo>
                    <a:pt x="106040" y="157478"/>
                    <a:pt x="122735" y="141788"/>
                    <a:pt x="105808" y="158638"/>
                  </a:cubicBezTo>
                  <a:cubicBezTo>
                    <a:pt x="103335" y="161034"/>
                    <a:pt x="100939" y="165285"/>
                    <a:pt x="105345" y="168840"/>
                  </a:cubicBezTo>
                  <a:cubicBezTo>
                    <a:pt x="110291" y="172859"/>
                    <a:pt x="115083" y="170772"/>
                    <a:pt x="118716" y="167294"/>
                  </a:cubicBezTo>
                  <a:cubicBezTo>
                    <a:pt x="134638" y="152299"/>
                    <a:pt x="116552" y="169458"/>
                    <a:pt x="132164" y="154077"/>
                  </a:cubicBezTo>
                  <a:cubicBezTo>
                    <a:pt x="134175" y="152068"/>
                    <a:pt x="135566" y="150058"/>
                    <a:pt x="136957" y="147662"/>
                  </a:cubicBezTo>
                  <a:cubicBezTo>
                    <a:pt x="137962" y="145923"/>
                    <a:pt x="136029" y="143044"/>
                    <a:pt x="133150" y="141257"/>
                  </a:cubicBezTo>
                  <a:close/>
                  <a:moveTo>
                    <a:pt x="198558" y="65965"/>
                  </a:moveTo>
                  <a:cubicBezTo>
                    <a:pt x="180935" y="82041"/>
                    <a:pt x="163854" y="98813"/>
                    <a:pt x="146927" y="115664"/>
                  </a:cubicBezTo>
                  <a:cubicBezTo>
                    <a:pt x="144454" y="118060"/>
                    <a:pt x="142058" y="122311"/>
                    <a:pt x="146464" y="125866"/>
                  </a:cubicBezTo>
                  <a:cubicBezTo>
                    <a:pt x="151410" y="129885"/>
                    <a:pt x="156202" y="127798"/>
                    <a:pt x="159835" y="124320"/>
                  </a:cubicBezTo>
                  <a:cubicBezTo>
                    <a:pt x="175757" y="109326"/>
                    <a:pt x="191447" y="94022"/>
                    <a:pt x="207060" y="78641"/>
                  </a:cubicBezTo>
                  <a:cubicBezTo>
                    <a:pt x="209069" y="76631"/>
                    <a:pt x="210615" y="75704"/>
                    <a:pt x="212007" y="73308"/>
                  </a:cubicBezTo>
                  <a:cubicBezTo>
                    <a:pt x="214712" y="70061"/>
                    <a:pt x="204200" y="60786"/>
                    <a:pt x="198558" y="65965"/>
                  </a:cubicBezTo>
                  <a:close/>
                  <a:moveTo>
                    <a:pt x="240016" y="374"/>
                  </a:moveTo>
                  <a:cubicBezTo>
                    <a:pt x="246402" y="-1066"/>
                    <a:pt x="253320" y="1504"/>
                    <a:pt x="262324" y="10702"/>
                  </a:cubicBezTo>
                  <a:cubicBezTo>
                    <a:pt x="279328" y="28015"/>
                    <a:pt x="275154" y="37445"/>
                    <a:pt x="259851" y="51743"/>
                  </a:cubicBezTo>
                  <a:cubicBezTo>
                    <a:pt x="227543" y="81964"/>
                    <a:pt x="196858" y="113809"/>
                    <a:pt x="165555" y="144957"/>
                  </a:cubicBezTo>
                  <a:cubicBezTo>
                    <a:pt x="128455" y="180125"/>
                    <a:pt x="90351" y="214365"/>
                    <a:pt x="54565" y="250769"/>
                  </a:cubicBezTo>
                  <a:cubicBezTo>
                    <a:pt x="31995" y="273725"/>
                    <a:pt x="20015" y="251156"/>
                    <a:pt x="7417" y="241417"/>
                  </a:cubicBezTo>
                  <a:cubicBezTo>
                    <a:pt x="-11133" y="227118"/>
                    <a:pt x="9735" y="219775"/>
                    <a:pt x="19860" y="210424"/>
                  </a:cubicBezTo>
                  <a:cubicBezTo>
                    <a:pt x="32614" y="198598"/>
                    <a:pt x="160222" y="74390"/>
                    <a:pt x="220896" y="14103"/>
                  </a:cubicBezTo>
                  <a:cubicBezTo>
                    <a:pt x="227775" y="7262"/>
                    <a:pt x="233630" y="1813"/>
                    <a:pt x="240016" y="374"/>
                  </a:cubicBezTo>
                  <a:close/>
                </a:path>
              </a:pathLst>
            </a:custGeom>
            <a:solidFill>
              <a:srgbClr val="323232"/>
            </a:solidFill>
            <a:ln w="839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F5E99E73-8977-4CA6-B7DF-675586265354}"/>
                </a:ext>
              </a:extLst>
            </p:cNvPr>
            <p:cNvSpPr/>
            <p:nvPr/>
          </p:nvSpPr>
          <p:spPr>
            <a:xfrm>
              <a:off x="1361389" y="2249199"/>
              <a:ext cx="478614" cy="326811"/>
            </a:xfrm>
            <a:custGeom>
              <a:avLst/>
              <a:gdLst>
                <a:gd name="connsiteX0" fmla="*/ 480228 w 519791"/>
                <a:gd name="connsiteY0" fmla="*/ 13288 h 354928"/>
                <a:gd name="connsiteX1" fmla="*/ 359688 w 519791"/>
                <a:gd name="connsiteY1" fmla="*/ 128203 h 354928"/>
                <a:gd name="connsiteX2" fmla="*/ 308484 w 519791"/>
                <a:gd name="connsiteY2" fmla="*/ 118046 h 354928"/>
                <a:gd name="connsiteX3" fmla="*/ 318641 w 519791"/>
                <a:gd name="connsiteY3" fmla="*/ 88331 h 354928"/>
                <a:gd name="connsiteX4" fmla="*/ 341557 w 519791"/>
                <a:gd name="connsiteY4" fmla="*/ 66422 h 354928"/>
                <a:gd name="connsiteX5" fmla="*/ 232517 w 519791"/>
                <a:gd name="connsiteY5" fmla="*/ 6488 h 354928"/>
                <a:gd name="connsiteX6" fmla="*/ 203725 w 519791"/>
                <a:gd name="connsiteY6" fmla="*/ 12616 h 354928"/>
                <a:gd name="connsiteX7" fmla="*/ 99638 w 519791"/>
                <a:gd name="connsiteY7" fmla="*/ 106378 h 354928"/>
                <a:gd name="connsiteX8" fmla="*/ 0 w 519791"/>
                <a:gd name="connsiteY8" fmla="*/ 192166 h 354928"/>
                <a:gd name="connsiteX9" fmla="*/ 78401 w 519791"/>
                <a:gd name="connsiteY9" fmla="*/ 354929 h 354928"/>
                <a:gd name="connsiteX10" fmla="*/ 115755 w 519791"/>
                <a:gd name="connsiteY10" fmla="*/ 343597 h 354928"/>
                <a:gd name="connsiteX11" fmla="*/ 314192 w 519791"/>
                <a:gd name="connsiteY11" fmla="*/ 280641 h 354928"/>
                <a:gd name="connsiteX12" fmla="*/ 387221 w 519791"/>
                <a:gd name="connsiteY12" fmla="*/ 246644 h 354928"/>
                <a:gd name="connsiteX13" fmla="*/ 503060 w 519791"/>
                <a:gd name="connsiteY13" fmla="*/ 102265 h 354928"/>
                <a:gd name="connsiteX14" fmla="*/ 480228 w 519791"/>
                <a:gd name="connsiteY14" fmla="*/ 13288 h 35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9791" h="354928">
                  <a:moveTo>
                    <a:pt x="480228" y="13288"/>
                  </a:moveTo>
                  <a:cubicBezTo>
                    <a:pt x="439936" y="51481"/>
                    <a:pt x="398553" y="88667"/>
                    <a:pt x="359688" y="128203"/>
                  </a:cubicBezTo>
                  <a:cubicBezTo>
                    <a:pt x="335177" y="153134"/>
                    <a:pt x="322166" y="128623"/>
                    <a:pt x="308484" y="118046"/>
                  </a:cubicBezTo>
                  <a:cubicBezTo>
                    <a:pt x="288338" y="102517"/>
                    <a:pt x="311170" y="96389"/>
                    <a:pt x="318641" y="88331"/>
                  </a:cubicBezTo>
                  <a:cubicBezTo>
                    <a:pt x="325776" y="80609"/>
                    <a:pt x="334170" y="74229"/>
                    <a:pt x="341557" y="66422"/>
                  </a:cubicBezTo>
                  <a:cubicBezTo>
                    <a:pt x="324601" y="4558"/>
                    <a:pt x="296984" y="-10468"/>
                    <a:pt x="232517" y="6488"/>
                  </a:cubicBezTo>
                  <a:cubicBezTo>
                    <a:pt x="223032" y="9007"/>
                    <a:pt x="213463" y="11525"/>
                    <a:pt x="203725" y="12616"/>
                  </a:cubicBezTo>
                  <a:cubicBezTo>
                    <a:pt x="147149" y="18828"/>
                    <a:pt x="111474" y="50474"/>
                    <a:pt x="99638" y="106378"/>
                  </a:cubicBezTo>
                  <a:cubicBezTo>
                    <a:pt x="90153" y="151371"/>
                    <a:pt x="63376" y="196532"/>
                    <a:pt x="0" y="192166"/>
                  </a:cubicBezTo>
                  <a:cubicBezTo>
                    <a:pt x="22328" y="248239"/>
                    <a:pt x="42474" y="305319"/>
                    <a:pt x="78401" y="354929"/>
                  </a:cubicBezTo>
                  <a:cubicBezTo>
                    <a:pt x="90824" y="351151"/>
                    <a:pt x="103416" y="347794"/>
                    <a:pt x="115755" y="343597"/>
                  </a:cubicBezTo>
                  <a:cubicBezTo>
                    <a:pt x="181397" y="321268"/>
                    <a:pt x="243094" y="288027"/>
                    <a:pt x="314192" y="280641"/>
                  </a:cubicBezTo>
                  <a:cubicBezTo>
                    <a:pt x="339710" y="277954"/>
                    <a:pt x="367831" y="263936"/>
                    <a:pt x="387221" y="246644"/>
                  </a:cubicBezTo>
                  <a:cubicBezTo>
                    <a:pt x="433473" y="205345"/>
                    <a:pt x="475527" y="159681"/>
                    <a:pt x="503060" y="102265"/>
                  </a:cubicBezTo>
                  <a:cubicBezTo>
                    <a:pt x="528410" y="49466"/>
                    <a:pt x="528074" y="43590"/>
                    <a:pt x="480228" y="13288"/>
                  </a:cubicBezTo>
                  <a:close/>
                </a:path>
              </a:pathLst>
            </a:custGeom>
            <a:solidFill>
              <a:srgbClr val="F7BDA7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5A36E15C-EBA2-4F22-A7C9-6A390C0A3E6D}"/>
                </a:ext>
              </a:extLst>
            </p:cNvPr>
            <p:cNvSpPr/>
            <p:nvPr/>
          </p:nvSpPr>
          <p:spPr>
            <a:xfrm>
              <a:off x="397323" y="1344216"/>
              <a:ext cx="1036332" cy="1977116"/>
            </a:xfrm>
            <a:custGeom>
              <a:avLst/>
              <a:gdLst>
                <a:gd name="connsiteX0" fmla="*/ 909764 w 1125493"/>
                <a:gd name="connsiteY0" fmla="*/ 1168966 h 2147217"/>
                <a:gd name="connsiteX1" fmla="*/ 876188 w 1125493"/>
                <a:gd name="connsiteY1" fmla="*/ 1148904 h 2147217"/>
                <a:gd name="connsiteX2" fmla="*/ 856294 w 1125493"/>
                <a:gd name="connsiteY2" fmla="*/ 1025846 h 2147217"/>
                <a:gd name="connsiteX3" fmla="*/ 789644 w 1125493"/>
                <a:gd name="connsiteY3" fmla="*/ 588512 h 2147217"/>
                <a:gd name="connsiteX4" fmla="*/ 639054 w 1125493"/>
                <a:gd name="connsiteY4" fmla="*/ 264583 h 2147217"/>
                <a:gd name="connsiteX5" fmla="*/ 400409 w 1125493"/>
                <a:gd name="connsiteY5" fmla="*/ 68496 h 2147217"/>
                <a:gd name="connsiteX6" fmla="*/ 298168 w 1125493"/>
                <a:gd name="connsiteY6" fmla="*/ 0 h 2147217"/>
                <a:gd name="connsiteX7" fmla="*/ 201804 w 1125493"/>
                <a:gd name="connsiteY7" fmla="*/ 111894 h 2147217"/>
                <a:gd name="connsiteX8" fmla="*/ 16713 w 1125493"/>
                <a:gd name="connsiteY8" fmla="*/ 942744 h 2147217"/>
                <a:gd name="connsiteX9" fmla="*/ 159246 w 1125493"/>
                <a:gd name="connsiteY9" fmla="*/ 1798525 h 2147217"/>
                <a:gd name="connsiteX10" fmla="*/ 225140 w 1125493"/>
                <a:gd name="connsiteY10" fmla="*/ 2072845 h 2147217"/>
                <a:gd name="connsiteX11" fmla="*/ 297245 w 1125493"/>
                <a:gd name="connsiteY11" fmla="*/ 2147217 h 2147217"/>
                <a:gd name="connsiteX12" fmla="*/ 449766 w 1125493"/>
                <a:gd name="connsiteY12" fmla="*/ 2055301 h 2147217"/>
                <a:gd name="connsiteX13" fmla="*/ 795520 w 1125493"/>
                <a:gd name="connsiteY13" fmla="*/ 1964813 h 2147217"/>
                <a:gd name="connsiteX14" fmla="*/ 957863 w 1125493"/>
                <a:gd name="connsiteY14" fmla="*/ 1923766 h 2147217"/>
                <a:gd name="connsiteX15" fmla="*/ 973224 w 1125493"/>
                <a:gd name="connsiteY15" fmla="*/ 1921499 h 2147217"/>
                <a:gd name="connsiteX16" fmla="*/ 1012592 w 1125493"/>
                <a:gd name="connsiteY16" fmla="*/ 1829080 h 2147217"/>
                <a:gd name="connsiteX17" fmla="*/ 981618 w 1125493"/>
                <a:gd name="connsiteY17" fmla="*/ 1555683 h 2147217"/>
                <a:gd name="connsiteX18" fmla="*/ 955177 w 1125493"/>
                <a:gd name="connsiteY18" fmla="*/ 1489118 h 2147217"/>
                <a:gd name="connsiteX19" fmla="*/ 1021742 w 1125493"/>
                <a:gd name="connsiteY19" fmla="*/ 1451093 h 2147217"/>
                <a:gd name="connsiteX20" fmla="*/ 1125493 w 1125493"/>
                <a:gd name="connsiteY20" fmla="*/ 1337856 h 2147217"/>
                <a:gd name="connsiteX21" fmla="*/ 1047092 w 1125493"/>
                <a:gd name="connsiteY21" fmla="*/ 1175094 h 2147217"/>
                <a:gd name="connsiteX22" fmla="*/ 909764 w 1125493"/>
                <a:gd name="connsiteY22" fmla="*/ 1168966 h 214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25493" h="2147217">
                  <a:moveTo>
                    <a:pt x="909764" y="1168966"/>
                  </a:moveTo>
                  <a:cubicBezTo>
                    <a:pt x="885673" y="1177612"/>
                    <a:pt x="879210" y="1172072"/>
                    <a:pt x="876188" y="1148904"/>
                  </a:cubicBezTo>
                  <a:cubicBezTo>
                    <a:pt x="870732" y="1107773"/>
                    <a:pt x="862338" y="1066977"/>
                    <a:pt x="856294" y="1025846"/>
                  </a:cubicBezTo>
                  <a:cubicBezTo>
                    <a:pt x="835057" y="879872"/>
                    <a:pt x="829013" y="731296"/>
                    <a:pt x="789644" y="588512"/>
                  </a:cubicBezTo>
                  <a:cubicBezTo>
                    <a:pt x="757663" y="472673"/>
                    <a:pt x="720645" y="357925"/>
                    <a:pt x="639054" y="264583"/>
                  </a:cubicBezTo>
                  <a:cubicBezTo>
                    <a:pt x="611101" y="226138"/>
                    <a:pt x="468317" y="113992"/>
                    <a:pt x="400409" y="68496"/>
                  </a:cubicBezTo>
                  <a:cubicBezTo>
                    <a:pt x="366329" y="45664"/>
                    <a:pt x="338628" y="13179"/>
                    <a:pt x="298168" y="0"/>
                  </a:cubicBezTo>
                  <a:cubicBezTo>
                    <a:pt x="261990" y="33744"/>
                    <a:pt x="230260" y="71518"/>
                    <a:pt x="201804" y="111894"/>
                  </a:cubicBezTo>
                  <a:cubicBezTo>
                    <a:pt x="24520" y="362962"/>
                    <a:pt x="-31973" y="641647"/>
                    <a:pt x="16713" y="942744"/>
                  </a:cubicBezTo>
                  <a:cubicBezTo>
                    <a:pt x="62797" y="1228228"/>
                    <a:pt x="110560" y="1513461"/>
                    <a:pt x="159246" y="1798525"/>
                  </a:cubicBezTo>
                  <a:cubicBezTo>
                    <a:pt x="175027" y="1891280"/>
                    <a:pt x="190808" y="1984371"/>
                    <a:pt x="225140" y="2072845"/>
                  </a:cubicBezTo>
                  <a:cubicBezTo>
                    <a:pt x="238822" y="2108101"/>
                    <a:pt x="259723" y="2135466"/>
                    <a:pt x="297245" y="2147217"/>
                  </a:cubicBezTo>
                  <a:cubicBezTo>
                    <a:pt x="379088" y="2130513"/>
                    <a:pt x="440449" y="2060926"/>
                    <a:pt x="449766" y="2055301"/>
                  </a:cubicBezTo>
                  <a:cubicBezTo>
                    <a:pt x="555952" y="1990667"/>
                    <a:pt x="676324" y="1979587"/>
                    <a:pt x="795520" y="1964813"/>
                  </a:cubicBezTo>
                  <a:cubicBezTo>
                    <a:pt x="851509" y="1957846"/>
                    <a:pt x="908757" y="1957174"/>
                    <a:pt x="957863" y="1923766"/>
                  </a:cubicBezTo>
                  <a:cubicBezTo>
                    <a:pt x="962731" y="1920408"/>
                    <a:pt x="967684" y="1919569"/>
                    <a:pt x="973224" y="1921499"/>
                  </a:cubicBezTo>
                  <a:cubicBezTo>
                    <a:pt x="986655" y="1890861"/>
                    <a:pt x="1007136" y="1863328"/>
                    <a:pt x="1012592" y="1829080"/>
                  </a:cubicBezTo>
                  <a:cubicBezTo>
                    <a:pt x="1027618" y="1734982"/>
                    <a:pt x="1019392" y="1643906"/>
                    <a:pt x="981618" y="1555683"/>
                  </a:cubicBezTo>
                  <a:cubicBezTo>
                    <a:pt x="971965" y="1533271"/>
                    <a:pt x="946531" y="1510523"/>
                    <a:pt x="955177" y="1489118"/>
                  </a:cubicBezTo>
                  <a:cubicBezTo>
                    <a:pt x="964578" y="1466118"/>
                    <a:pt x="998406" y="1462592"/>
                    <a:pt x="1021742" y="1451093"/>
                  </a:cubicBezTo>
                  <a:cubicBezTo>
                    <a:pt x="1071267" y="1426582"/>
                    <a:pt x="1114833" y="1397538"/>
                    <a:pt x="1125493" y="1337856"/>
                  </a:cubicBezTo>
                  <a:cubicBezTo>
                    <a:pt x="1089650" y="1288330"/>
                    <a:pt x="1069421" y="1231166"/>
                    <a:pt x="1047092" y="1175094"/>
                  </a:cubicBezTo>
                  <a:cubicBezTo>
                    <a:pt x="1002771" y="1140845"/>
                    <a:pt x="955428" y="1152597"/>
                    <a:pt x="909764" y="11689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664F48-8CCB-4EDF-93A0-1131CD9AEE28}"/>
              </a:ext>
            </a:extLst>
          </p:cNvPr>
          <p:cNvGrpSpPr/>
          <p:nvPr/>
        </p:nvGrpSpPr>
        <p:grpSpPr>
          <a:xfrm>
            <a:off x="3666600" y="4096559"/>
            <a:ext cx="2449628" cy="2679305"/>
            <a:chOff x="5493183" y="36"/>
            <a:chExt cx="5160667" cy="5644528"/>
          </a:xfrm>
        </p:grpSpPr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6AD5B92E-E663-44CC-A11A-E92C5302817D}"/>
                </a:ext>
              </a:extLst>
            </p:cNvPr>
            <p:cNvSpPr/>
            <p:nvPr/>
          </p:nvSpPr>
          <p:spPr>
            <a:xfrm>
              <a:off x="6803461" y="36"/>
              <a:ext cx="2538223" cy="2239775"/>
            </a:xfrm>
            <a:custGeom>
              <a:avLst/>
              <a:gdLst>
                <a:gd name="connsiteX0" fmla="*/ 2426431 w 2538223"/>
                <a:gd name="connsiteY0" fmla="*/ 967168 h 2239775"/>
                <a:gd name="connsiteX1" fmla="*/ 2029322 w 2538223"/>
                <a:gd name="connsiteY1" fmla="*/ 290994 h 2239775"/>
                <a:gd name="connsiteX2" fmla="*/ 1843033 w 2538223"/>
                <a:gd name="connsiteY2" fmla="*/ 111523 h 2239775"/>
                <a:gd name="connsiteX3" fmla="*/ 1213781 w 2538223"/>
                <a:gd name="connsiteY3" fmla="*/ 70080 h 2239775"/>
                <a:gd name="connsiteX4" fmla="*/ 894744 w 2538223"/>
                <a:gd name="connsiteY4" fmla="*/ 447003 h 2239775"/>
                <a:gd name="connsiteX5" fmla="*/ 715340 w 2538223"/>
                <a:gd name="connsiteY5" fmla="*/ 822522 h 2239775"/>
                <a:gd name="connsiteX6" fmla="*/ 377787 w 2538223"/>
                <a:gd name="connsiteY6" fmla="*/ 1026791 h 2239775"/>
                <a:gd name="connsiteX7" fmla="*/ 280933 w 2538223"/>
                <a:gd name="connsiteY7" fmla="*/ 1062017 h 2239775"/>
                <a:gd name="connsiteX8" fmla="*/ 114162 w 2538223"/>
                <a:gd name="connsiteY8" fmla="*/ 1242691 h 2239775"/>
                <a:gd name="connsiteX9" fmla="*/ 46317 w 2538223"/>
                <a:gd name="connsiteY9" fmla="*/ 1375173 h 2239775"/>
                <a:gd name="connsiteX10" fmla="*/ 3672 w 2538223"/>
                <a:gd name="connsiteY10" fmla="*/ 1655776 h 2239775"/>
                <a:gd name="connsiteX11" fmla="*/ 224251 w 2538223"/>
                <a:gd name="connsiteY11" fmla="*/ 1935109 h 2239775"/>
                <a:gd name="connsiteX12" fmla="*/ 575372 w 2538223"/>
                <a:gd name="connsiteY12" fmla="*/ 1983235 h 2239775"/>
                <a:gd name="connsiteX13" fmla="*/ 869210 w 2538223"/>
                <a:gd name="connsiteY13" fmla="*/ 1887317 h 2239775"/>
                <a:gd name="connsiteX14" fmla="*/ 1054964 w 2538223"/>
                <a:gd name="connsiteY14" fmla="*/ 1724890 h 2239775"/>
                <a:gd name="connsiteX15" fmla="*/ 1229490 w 2538223"/>
                <a:gd name="connsiteY15" fmla="*/ 1591741 h 2239775"/>
                <a:gd name="connsiteX16" fmla="*/ 1607816 w 2538223"/>
                <a:gd name="connsiteY16" fmla="*/ 1593813 h 2239775"/>
                <a:gd name="connsiteX17" fmla="*/ 1933805 w 2538223"/>
                <a:gd name="connsiteY17" fmla="*/ 1765998 h 2239775"/>
                <a:gd name="connsiteX18" fmla="*/ 2330045 w 2538223"/>
                <a:gd name="connsiteY18" fmla="*/ 2096399 h 2239775"/>
                <a:gd name="connsiteX19" fmla="*/ 2475092 w 2538223"/>
                <a:gd name="connsiteY19" fmla="*/ 2239775 h 2239775"/>
                <a:gd name="connsiteX20" fmla="*/ 2426431 w 2538223"/>
                <a:gd name="connsiteY20" fmla="*/ 967168 h 223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38223" h="2239775">
                  <a:moveTo>
                    <a:pt x="2426431" y="967168"/>
                  </a:moveTo>
                  <a:cubicBezTo>
                    <a:pt x="2346689" y="694453"/>
                    <a:pt x="2036742" y="299215"/>
                    <a:pt x="2029322" y="290994"/>
                  </a:cubicBezTo>
                  <a:cubicBezTo>
                    <a:pt x="1971236" y="226892"/>
                    <a:pt x="1915289" y="158513"/>
                    <a:pt x="1843033" y="111523"/>
                  </a:cubicBezTo>
                  <a:cubicBezTo>
                    <a:pt x="1642506" y="-18753"/>
                    <a:pt x="1429815" y="-37936"/>
                    <a:pt x="1213781" y="70080"/>
                  </a:cubicBezTo>
                  <a:cubicBezTo>
                    <a:pt x="1055299" y="149355"/>
                    <a:pt x="934849" y="267933"/>
                    <a:pt x="894744" y="447003"/>
                  </a:cubicBezTo>
                  <a:cubicBezTo>
                    <a:pt x="863395" y="587104"/>
                    <a:pt x="801365" y="709893"/>
                    <a:pt x="715340" y="822522"/>
                  </a:cubicBezTo>
                  <a:cubicBezTo>
                    <a:pt x="629582" y="934750"/>
                    <a:pt x="521698" y="1010081"/>
                    <a:pt x="377787" y="1026791"/>
                  </a:cubicBezTo>
                  <a:cubicBezTo>
                    <a:pt x="343163" y="1030802"/>
                    <a:pt x="310344" y="1040160"/>
                    <a:pt x="280933" y="1062017"/>
                  </a:cubicBezTo>
                  <a:cubicBezTo>
                    <a:pt x="213824" y="1111948"/>
                    <a:pt x="159481" y="1172975"/>
                    <a:pt x="114162" y="1242691"/>
                  </a:cubicBezTo>
                  <a:cubicBezTo>
                    <a:pt x="87893" y="1285003"/>
                    <a:pt x="64766" y="1328918"/>
                    <a:pt x="46317" y="1375173"/>
                  </a:cubicBezTo>
                  <a:cubicBezTo>
                    <a:pt x="10289" y="1465343"/>
                    <a:pt x="-8426" y="1558855"/>
                    <a:pt x="3672" y="1655776"/>
                  </a:cubicBezTo>
                  <a:cubicBezTo>
                    <a:pt x="20717" y="1792334"/>
                    <a:pt x="99991" y="1882237"/>
                    <a:pt x="224251" y="1935109"/>
                  </a:cubicBezTo>
                  <a:cubicBezTo>
                    <a:pt x="336813" y="1983035"/>
                    <a:pt x="454589" y="1993462"/>
                    <a:pt x="575372" y="1983235"/>
                  </a:cubicBezTo>
                  <a:cubicBezTo>
                    <a:pt x="680983" y="1974278"/>
                    <a:pt x="779709" y="1945001"/>
                    <a:pt x="869210" y="1887317"/>
                  </a:cubicBezTo>
                  <a:cubicBezTo>
                    <a:pt x="938994" y="1842265"/>
                    <a:pt x="996745" y="1783310"/>
                    <a:pt x="1054964" y="1724890"/>
                  </a:cubicBezTo>
                  <a:cubicBezTo>
                    <a:pt x="1107101" y="1672620"/>
                    <a:pt x="1160909" y="1622087"/>
                    <a:pt x="1229490" y="1591741"/>
                  </a:cubicBezTo>
                  <a:cubicBezTo>
                    <a:pt x="1355621" y="1535794"/>
                    <a:pt x="1482219" y="1547024"/>
                    <a:pt x="1607816" y="1593813"/>
                  </a:cubicBezTo>
                  <a:cubicBezTo>
                    <a:pt x="1723853" y="1636993"/>
                    <a:pt x="1828462" y="1702365"/>
                    <a:pt x="1933805" y="1765998"/>
                  </a:cubicBezTo>
                  <a:cubicBezTo>
                    <a:pt x="2082595" y="1855968"/>
                    <a:pt x="2214542" y="1966391"/>
                    <a:pt x="2330045" y="2096399"/>
                  </a:cubicBezTo>
                  <a:cubicBezTo>
                    <a:pt x="2377436" y="2143255"/>
                    <a:pt x="2424827" y="2190045"/>
                    <a:pt x="2475092" y="2239775"/>
                  </a:cubicBezTo>
                  <a:cubicBezTo>
                    <a:pt x="2472686" y="2232489"/>
                    <a:pt x="2647010" y="1721615"/>
                    <a:pt x="2426431" y="967168"/>
                  </a:cubicBezTo>
                  <a:close/>
                </a:path>
              </a:pathLst>
            </a:custGeom>
            <a:solidFill>
              <a:srgbClr val="231024"/>
            </a:solidFill>
            <a:ln w="6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2">
              <a:extLst>
                <a:ext uri="{FF2B5EF4-FFF2-40B4-BE49-F238E27FC236}">
                  <a16:creationId xmlns:a16="http://schemas.microsoft.com/office/drawing/2014/main" id="{3CA4E64D-956A-4EEA-91C1-56B38EFA15A4}"/>
                </a:ext>
              </a:extLst>
            </p:cNvPr>
            <p:cNvSpPr/>
            <p:nvPr/>
          </p:nvSpPr>
          <p:spPr>
            <a:xfrm>
              <a:off x="9121659" y="5127226"/>
              <a:ext cx="1532191" cy="404595"/>
            </a:xfrm>
            <a:custGeom>
              <a:avLst/>
              <a:gdLst>
                <a:gd name="connsiteX0" fmla="*/ 1462484 w 1532191"/>
                <a:gd name="connsiteY0" fmla="*/ 404091 h 404594"/>
                <a:gd name="connsiteX1" fmla="*/ 457312 w 1532191"/>
                <a:gd name="connsiteY1" fmla="*/ 390455 h 404594"/>
                <a:gd name="connsiteX2" fmla="*/ 420884 w 1532191"/>
                <a:gd name="connsiteY2" fmla="*/ 363718 h 404594"/>
                <a:gd name="connsiteX3" fmla="*/ 402636 w 1532191"/>
                <a:gd name="connsiteY3" fmla="*/ 287718 h 404594"/>
                <a:gd name="connsiteX4" fmla="*/ 378372 w 1532191"/>
                <a:gd name="connsiteY4" fmla="*/ 267599 h 404594"/>
                <a:gd name="connsiteX5" fmla="*/ 91820 w 1532191"/>
                <a:gd name="connsiteY5" fmla="*/ 292130 h 404594"/>
                <a:gd name="connsiteX6" fmla="*/ 35939 w 1532191"/>
                <a:gd name="connsiteY6" fmla="*/ 258776 h 404594"/>
                <a:gd name="connsiteX7" fmla="*/ 3454 w 1532191"/>
                <a:gd name="connsiteY7" fmla="*/ 19080 h 404594"/>
                <a:gd name="connsiteX8" fmla="*/ 7665 w 1532191"/>
                <a:gd name="connsiteY8" fmla="*/ 5645 h 404594"/>
                <a:gd name="connsiteX9" fmla="*/ 32263 w 1532191"/>
                <a:gd name="connsiteY9" fmla="*/ 765 h 404594"/>
                <a:gd name="connsiteX10" fmla="*/ 278109 w 1532191"/>
                <a:gd name="connsiteY10" fmla="*/ 43745 h 404594"/>
                <a:gd name="connsiteX11" fmla="*/ 390269 w 1532191"/>
                <a:gd name="connsiteY11" fmla="*/ 65067 h 404594"/>
                <a:gd name="connsiteX12" fmla="*/ 413932 w 1532191"/>
                <a:gd name="connsiteY12" fmla="*/ 73891 h 404594"/>
                <a:gd name="connsiteX13" fmla="*/ 455976 w 1532191"/>
                <a:gd name="connsiteY13" fmla="*/ 96684 h 404594"/>
                <a:gd name="connsiteX14" fmla="*/ 702689 w 1532191"/>
                <a:gd name="connsiteY14" fmla="*/ 167737 h 404594"/>
                <a:gd name="connsiteX15" fmla="*/ 917854 w 1532191"/>
                <a:gd name="connsiteY15" fmla="*/ 198752 h 404594"/>
                <a:gd name="connsiteX16" fmla="*/ 1041379 w 1532191"/>
                <a:gd name="connsiteY16" fmla="*/ 122151 h 404594"/>
                <a:gd name="connsiteX17" fmla="*/ 1048731 w 1532191"/>
                <a:gd name="connsiteY17" fmla="*/ 77901 h 404594"/>
                <a:gd name="connsiteX18" fmla="*/ 1056084 w 1532191"/>
                <a:gd name="connsiteY18" fmla="*/ 49159 h 404594"/>
                <a:gd name="connsiteX19" fmla="*/ 1506733 w 1532191"/>
                <a:gd name="connsiteY19" fmla="*/ 325484 h 404594"/>
                <a:gd name="connsiteX20" fmla="*/ 1462484 w 1532191"/>
                <a:gd name="connsiteY20" fmla="*/ 404091 h 40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32191" h="404594">
                  <a:moveTo>
                    <a:pt x="1462484" y="404091"/>
                  </a:moveTo>
                  <a:cubicBezTo>
                    <a:pt x="1346847" y="389786"/>
                    <a:pt x="577829" y="389853"/>
                    <a:pt x="457312" y="390455"/>
                  </a:cubicBezTo>
                  <a:cubicBezTo>
                    <a:pt x="435856" y="390588"/>
                    <a:pt x="426297" y="383904"/>
                    <a:pt x="420884" y="363718"/>
                  </a:cubicBezTo>
                  <a:cubicBezTo>
                    <a:pt x="414199" y="338519"/>
                    <a:pt x="405309" y="313787"/>
                    <a:pt x="402636" y="287718"/>
                  </a:cubicBezTo>
                  <a:cubicBezTo>
                    <a:pt x="401031" y="272011"/>
                    <a:pt x="394748" y="266129"/>
                    <a:pt x="378372" y="267599"/>
                  </a:cubicBezTo>
                  <a:cubicBezTo>
                    <a:pt x="294753" y="275219"/>
                    <a:pt x="103717" y="291127"/>
                    <a:pt x="91820" y="292130"/>
                  </a:cubicBezTo>
                  <a:cubicBezTo>
                    <a:pt x="51246" y="295606"/>
                    <a:pt x="51313" y="295606"/>
                    <a:pt x="35939" y="258776"/>
                  </a:cubicBezTo>
                  <a:cubicBezTo>
                    <a:pt x="3789" y="181774"/>
                    <a:pt x="-6037" y="101697"/>
                    <a:pt x="3454" y="19080"/>
                  </a:cubicBezTo>
                  <a:cubicBezTo>
                    <a:pt x="3989" y="14468"/>
                    <a:pt x="6195" y="10123"/>
                    <a:pt x="7665" y="5645"/>
                  </a:cubicBezTo>
                  <a:cubicBezTo>
                    <a:pt x="14818" y="-1441"/>
                    <a:pt x="23574" y="-237"/>
                    <a:pt x="32263" y="765"/>
                  </a:cubicBezTo>
                  <a:cubicBezTo>
                    <a:pt x="115081" y="10257"/>
                    <a:pt x="197296" y="23024"/>
                    <a:pt x="278109" y="43745"/>
                  </a:cubicBezTo>
                  <a:cubicBezTo>
                    <a:pt x="315072" y="53237"/>
                    <a:pt x="352570" y="59586"/>
                    <a:pt x="390269" y="65067"/>
                  </a:cubicBezTo>
                  <a:cubicBezTo>
                    <a:pt x="398825" y="66270"/>
                    <a:pt x="409587" y="65669"/>
                    <a:pt x="413932" y="73891"/>
                  </a:cubicBezTo>
                  <a:cubicBezTo>
                    <a:pt x="423223" y="91403"/>
                    <a:pt x="439666" y="93342"/>
                    <a:pt x="455976" y="96684"/>
                  </a:cubicBezTo>
                  <a:cubicBezTo>
                    <a:pt x="540130" y="113795"/>
                    <a:pt x="621811" y="139396"/>
                    <a:pt x="702689" y="167737"/>
                  </a:cubicBezTo>
                  <a:cubicBezTo>
                    <a:pt x="772473" y="192134"/>
                    <a:pt x="844127" y="203096"/>
                    <a:pt x="917854" y="198752"/>
                  </a:cubicBezTo>
                  <a:cubicBezTo>
                    <a:pt x="972531" y="195543"/>
                    <a:pt x="1018853" y="177964"/>
                    <a:pt x="1041379" y="122151"/>
                  </a:cubicBezTo>
                  <a:cubicBezTo>
                    <a:pt x="1047127" y="107846"/>
                    <a:pt x="1048464" y="93074"/>
                    <a:pt x="1048731" y="77901"/>
                  </a:cubicBezTo>
                  <a:cubicBezTo>
                    <a:pt x="1048932" y="67875"/>
                    <a:pt x="1046726" y="56980"/>
                    <a:pt x="1056084" y="49159"/>
                  </a:cubicBezTo>
                  <a:cubicBezTo>
                    <a:pt x="1133821" y="52368"/>
                    <a:pt x="1406872" y="160117"/>
                    <a:pt x="1506733" y="325484"/>
                  </a:cubicBezTo>
                  <a:cubicBezTo>
                    <a:pt x="1522508" y="350416"/>
                    <a:pt x="1573509" y="410708"/>
                    <a:pt x="1462484" y="40409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2">
              <a:extLst>
                <a:ext uri="{FF2B5EF4-FFF2-40B4-BE49-F238E27FC236}">
                  <a16:creationId xmlns:a16="http://schemas.microsoft.com/office/drawing/2014/main" id="{3B3432A2-1912-4AD6-85A5-6044D44EC881}"/>
                </a:ext>
              </a:extLst>
            </p:cNvPr>
            <p:cNvSpPr/>
            <p:nvPr/>
          </p:nvSpPr>
          <p:spPr>
            <a:xfrm>
              <a:off x="5493183" y="3433744"/>
              <a:ext cx="3182958" cy="2210820"/>
            </a:xfrm>
            <a:custGeom>
              <a:avLst/>
              <a:gdLst>
                <a:gd name="connsiteX0" fmla="*/ 2288404 w 3182958"/>
                <a:gd name="connsiteY0" fmla="*/ 0 h 2210819"/>
                <a:gd name="connsiteX1" fmla="*/ 2388868 w 3182958"/>
                <a:gd name="connsiteY1" fmla="*/ 137895 h 2210819"/>
                <a:gd name="connsiteX2" fmla="*/ 2694670 w 3182958"/>
                <a:gd name="connsiteY2" fmla="*/ 269641 h 2210819"/>
                <a:gd name="connsiteX3" fmla="*/ 2916987 w 3182958"/>
                <a:gd name="connsiteY3" fmla="*/ 450783 h 2210819"/>
                <a:gd name="connsiteX4" fmla="*/ 3178474 w 3182958"/>
                <a:gd name="connsiteY4" fmla="*/ 901032 h 2210819"/>
                <a:gd name="connsiteX5" fmla="*/ 3179276 w 3182958"/>
                <a:gd name="connsiteY5" fmla="*/ 937795 h 2210819"/>
                <a:gd name="connsiteX6" fmla="*/ 2922736 w 3182958"/>
                <a:gd name="connsiteY6" fmla="*/ 1337109 h 2210819"/>
                <a:gd name="connsiteX7" fmla="*/ 2516269 w 3182958"/>
                <a:gd name="connsiteY7" fmla="*/ 1808547 h 2210819"/>
                <a:gd name="connsiteX8" fmla="*/ 1917765 w 3182958"/>
                <a:gd name="connsiteY8" fmla="*/ 2160938 h 2210819"/>
                <a:gd name="connsiteX9" fmla="*/ 1154896 w 3182958"/>
                <a:gd name="connsiteY9" fmla="*/ 2152583 h 2210819"/>
                <a:gd name="connsiteX10" fmla="*/ 975425 w 3182958"/>
                <a:gd name="connsiteY10" fmla="*/ 2154722 h 2210819"/>
                <a:gd name="connsiteX11" fmla="*/ 160084 w 3182958"/>
                <a:gd name="connsiteY11" fmla="*/ 1913222 h 2210819"/>
                <a:gd name="connsiteX12" fmla="*/ 53405 w 3182958"/>
                <a:gd name="connsiteY12" fmla="*/ 1164189 h 2210819"/>
                <a:gd name="connsiteX13" fmla="*/ 1063322 w 3182958"/>
                <a:gd name="connsiteY13" fmla="*/ 1396398 h 2210819"/>
                <a:gd name="connsiteX14" fmla="*/ 1887886 w 3182958"/>
                <a:gd name="connsiteY14" fmla="*/ 1354488 h 2210819"/>
                <a:gd name="connsiteX15" fmla="*/ 2120096 w 3182958"/>
                <a:gd name="connsiteY15" fmla="*/ 1172076 h 2210819"/>
                <a:gd name="connsiteX16" fmla="*/ 2167086 w 3182958"/>
                <a:gd name="connsiteY16" fmla="*/ 998421 h 2210819"/>
                <a:gd name="connsiteX17" fmla="*/ 2144961 w 3182958"/>
                <a:gd name="connsiteY17" fmla="*/ 305268 h 2210819"/>
                <a:gd name="connsiteX18" fmla="*/ 2288404 w 3182958"/>
                <a:gd name="connsiteY18" fmla="*/ 0 h 221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82958" h="2210819">
                  <a:moveTo>
                    <a:pt x="2288404" y="0"/>
                  </a:moveTo>
                  <a:cubicBezTo>
                    <a:pt x="2328844" y="40907"/>
                    <a:pt x="2363936" y="85692"/>
                    <a:pt x="2388868" y="137895"/>
                  </a:cubicBezTo>
                  <a:cubicBezTo>
                    <a:pt x="2498756" y="163295"/>
                    <a:pt x="2599420" y="210352"/>
                    <a:pt x="2694670" y="269641"/>
                  </a:cubicBezTo>
                  <a:cubicBezTo>
                    <a:pt x="2776418" y="320508"/>
                    <a:pt x="2851348" y="380198"/>
                    <a:pt x="2916987" y="450783"/>
                  </a:cubicBezTo>
                  <a:cubicBezTo>
                    <a:pt x="3038105" y="580991"/>
                    <a:pt x="3125936" y="730851"/>
                    <a:pt x="3178474" y="901032"/>
                  </a:cubicBezTo>
                  <a:cubicBezTo>
                    <a:pt x="3182217" y="913063"/>
                    <a:pt x="3185960" y="925429"/>
                    <a:pt x="3179276" y="937795"/>
                  </a:cubicBezTo>
                  <a:cubicBezTo>
                    <a:pt x="3105615" y="1078497"/>
                    <a:pt x="3018587" y="1210644"/>
                    <a:pt x="2922736" y="1337109"/>
                  </a:cubicBezTo>
                  <a:cubicBezTo>
                    <a:pt x="2797139" y="1502811"/>
                    <a:pt x="2668936" y="1666173"/>
                    <a:pt x="2516269" y="1808547"/>
                  </a:cubicBezTo>
                  <a:cubicBezTo>
                    <a:pt x="2342813" y="1970305"/>
                    <a:pt x="2147969" y="2095834"/>
                    <a:pt x="1917765" y="2160938"/>
                  </a:cubicBezTo>
                  <a:cubicBezTo>
                    <a:pt x="1662829" y="2232994"/>
                    <a:pt x="1407759" y="2224171"/>
                    <a:pt x="1154896" y="2152583"/>
                  </a:cubicBezTo>
                  <a:cubicBezTo>
                    <a:pt x="1092332" y="2134870"/>
                    <a:pt x="1038457" y="2134536"/>
                    <a:pt x="975425" y="2154722"/>
                  </a:cubicBezTo>
                  <a:cubicBezTo>
                    <a:pt x="671159" y="2252245"/>
                    <a:pt x="345638" y="2156393"/>
                    <a:pt x="160084" y="1913222"/>
                  </a:cubicBezTo>
                  <a:cubicBezTo>
                    <a:pt x="-13838" y="1685223"/>
                    <a:pt x="-40575" y="1432359"/>
                    <a:pt x="53405" y="1164189"/>
                  </a:cubicBezTo>
                  <a:cubicBezTo>
                    <a:pt x="329195" y="1393724"/>
                    <a:pt x="604919" y="1348606"/>
                    <a:pt x="1063322" y="1396398"/>
                  </a:cubicBezTo>
                  <a:cubicBezTo>
                    <a:pt x="1183771" y="1402214"/>
                    <a:pt x="1796246" y="1367322"/>
                    <a:pt x="1887886" y="1354488"/>
                  </a:cubicBezTo>
                  <a:cubicBezTo>
                    <a:pt x="2000515" y="1338714"/>
                    <a:pt x="2062812" y="1257567"/>
                    <a:pt x="2120096" y="1172076"/>
                  </a:cubicBezTo>
                  <a:cubicBezTo>
                    <a:pt x="2154720" y="1120340"/>
                    <a:pt x="2167754" y="1060985"/>
                    <a:pt x="2167086" y="998421"/>
                  </a:cubicBezTo>
                  <a:cubicBezTo>
                    <a:pt x="2166150" y="911994"/>
                    <a:pt x="2137007" y="450582"/>
                    <a:pt x="2144961" y="305268"/>
                  </a:cubicBezTo>
                  <a:cubicBezTo>
                    <a:pt x="2151645" y="182412"/>
                    <a:pt x="2203782" y="84422"/>
                    <a:pt x="2288404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6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2">
              <a:extLst>
                <a:ext uri="{FF2B5EF4-FFF2-40B4-BE49-F238E27FC236}">
                  <a16:creationId xmlns:a16="http://schemas.microsoft.com/office/drawing/2014/main" id="{C9754140-3224-4E3D-B8D4-6BA4B4F5EC19}"/>
                </a:ext>
              </a:extLst>
            </p:cNvPr>
            <p:cNvSpPr/>
            <p:nvPr/>
          </p:nvSpPr>
          <p:spPr>
            <a:xfrm>
              <a:off x="5542052" y="1242795"/>
              <a:ext cx="3594020" cy="3597824"/>
            </a:xfrm>
            <a:custGeom>
              <a:avLst/>
              <a:gdLst>
                <a:gd name="connsiteX0" fmla="*/ 2795965 w 3594020"/>
                <a:gd name="connsiteY0" fmla="*/ 1419392 h 3597824"/>
                <a:gd name="connsiteX1" fmla="*/ 2830589 w 3594020"/>
                <a:gd name="connsiteY1" fmla="*/ 1173413 h 3597824"/>
                <a:gd name="connsiteX2" fmla="*/ 2967749 w 3594020"/>
                <a:gd name="connsiteY2" fmla="*/ 1295868 h 3597824"/>
                <a:gd name="connsiteX3" fmla="*/ 3113131 w 3594020"/>
                <a:gd name="connsiteY3" fmla="*/ 1420930 h 3597824"/>
                <a:gd name="connsiteX4" fmla="*/ 3148223 w 3594020"/>
                <a:gd name="connsiteY4" fmla="*/ 1417855 h 3597824"/>
                <a:gd name="connsiteX5" fmla="*/ 3416728 w 3594020"/>
                <a:gd name="connsiteY5" fmla="*/ 1074821 h 3597824"/>
                <a:gd name="connsiteX6" fmla="*/ 3591319 w 3594020"/>
                <a:gd name="connsiteY6" fmla="*/ 853641 h 3597824"/>
                <a:gd name="connsiteX7" fmla="*/ 3593926 w 3594020"/>
                <a:gd name="connsiteY7" fmla="*/ 853306 h 3597824"/>
                <a:gd name="connsiteX8" fmla="*/ 3593993 w 3594020"/>
                <a:gd name="connsiteY8" fmla="*/ 850165 h 3597824"/>
                <a:gd name="connsiteX9" fmla="*/ 3582028 w 3594020"/>
                <a:gd name="connsiteY9" fmla="*/ 832719 h 3597824"/>
                <a:gd name="connsiteX10" fmla="*/ 3443999 w 3594020"/>
                <a:gd name="connsiteY10" fmla="*/ 698300 h 3597824"/>
                <a:gd name="connsiteX11" fmla="*/ 2915011 w 3594020"/>
                <a:gd name="connsiteY11" fmla="*/ 363220 h 3597824"/>
                <a:gd name="connsiteX12" fmla="*/ 2676184 w 3594020"/>
                <a:gd name="connsiteY12" fmla="*/ 305134 h 3597824"/>
                <a:gd name="connsiteX13" fmla="*/ 2394177 w 3594020"/>
                <a:gd name="connsiteY13" fmla="*/ 402122 h 3597824"/>
                <a:gd name="connsiteX14" fmla="*/ 2219652 w 3594020"/>
                <a:gd name="connsiteY14" fmla="*/ 567155 h 3597824"/>
                <a:gd name="connsiteX15" fmla="*/ 2080487 w 3594020"/>
                <a:gd name="connsiteY15" fmla="*/ 666215 h 3597824"/>
                <a:gd name="connsiteX16" fmla="*/ 1836781 w 3594020"/>
                <a:gd name="connsiteY16" fmla="*/ 734060 h 3597824"/>
                <a:gd name="connsiteX17" fmla="*/ 1524561 w 3594020"/>
                <a:gd name="connsiteY17" fmla="*/ 701040 h 3597824"/>
                <a:gd name="connsiteX18" fmla="*/ 1331588 w 3594020"/>
                <a:gd name="connsiteY18" fmla="*/ 567957 h 3597824"/>
                <a:gd name="connsiteX19" fmla="*/ 1272232 w 3594020"/>
                <a:gd name="connsiteY19" fmla="*/ 293437 h 3597824"/>
                <a:gd name="connsiteX20" fmla="*/ 1365811 w 3594020"/>
                <a:gd name="connsiteY20" fmla="*/ 28207 h 3597824"/>
                <a:gd name="connsiteX21" fmla="*/ 1375637 w 3594020"/>
                <a:gd name="connsiteY21" fmla="*/ 0 h 3597824"/>
                <a:gd name="connsiteX22" fmla="*/ 1359127 w 3594020"/>
                <a:gd name="connsiteY22" fmla="*/ 2273 h 3597824"/>
                <a:gd name="connsiteX23" fmla="*/ 884682 w 3594020"/>
                <a:gd name="connsiteY23" fmla="*/ 229402 h 3597824"/>
                <a:gd name="connsiteX24" fmla="*/ 516516 w 3594020"/>
                <a:gd name="connsiteY24" fmla="*/ 675907 h 3597824"/>
                <a:gd name="connsiteX25" fmla="*/ 288317 w 3594020"/>
                <a:gd name="connsiteY25" fmla="*/ 1164055 h 3597824"/>
                <a:gd name="connsiteX26" fmla="*/ 50091 w 3594020"/>
                <a:gd name="connsiteY26" fmla="*/ 2014354 h 3597824"/>
                <a:gd name="connsiteX27" fmla="*/ 2834 w 3594020"/>
                <a:gd name="connsiteY27" fmla="*/ 2651560 h 3597824"/>
                <a:gd name="connsiteX28" fmla="*/ 18207 w 3594020"/>
                <a:gd name="connsiteY28" fmla="*/ 3355006 h 3597824"/>
                <a:gd name="connsiteX29" fmla="*/ 36322 w 3594020"/>
                <a:gd name="connsiteY29" fmla="*/ 3379470 h 3597824"/>
                <a:gd name="connsiteX30" fmla="*/ 377818 w 3594020"/>
                <a:gd name="connsiteY30" fmla="*/ 3549583 h 3597824"/>
                <a:gd name="connsiteX31" fmla="*/ 661362 w 3594020"/>
                <a:gd name="connsiteY31" fmla="*/ 3578058 h 3597824"/>
                <a:gd name="connsiteX32" fmla="*/ 792239 w 3594020"/>
                <a:gd name="connsiteY32" fmla="*/ 3579662 h 3597824"/>
                <a:gd name="connsiteX33" fmla="*/ 1060209 w 3594020"/>
                <a:gd name="connsiteY33" fmla="*/ 3596306 h 3597824"/>
                <a:gd name="connsiteX34" fmla="*/ 1502503 w 3594020"/>
                <a:gd name="connsiteY34" fmla="*/ 3588753 h 3597824"/>
                <a:gd name="connsiteX35" fmla="*/ 1878490 w 3594020"/>
                <a:gd name="connsiteY35" fmla="*/ 3548781 h 3597824"/>
                <a:gd name="connsiteX36" fmla="*/ 1929624 w 3594020"/>
                <a:gd name="connsiteY36" fmla="*/ 3530399 h 3597824"/>
                <a:gd name="connsiteX37" fmla="*/ 2090647 w 3594020"/>
                <a:gd name="connsiteY37" fmla="*/ 3368040 h 3597824"/>
                <a:gd name="connsiteX38" fmla="*/ 2135966 w 3594020"/>
                <a:gd name="connsiteY38" fmla="*/ 3236495 h 3597824"/>
                <a:gd name="connsiteX39" fmla="*/ 2130686 w 3594020"/>
                <a:gd name="connsiteY39" fmla="*/ 3017921 h 3597824"/>
                <a:gd name="connsiteX40" fmla="*/ 2113975 w 3594020"/>
                <a:gd name="connsiteY40" fmla="*/ 2740393 h 3597824"/>
                <a:gd name="connsiteX41" fmla="*/ 2117384 w 3594020"/>
                <a:gd name="connsiteY41" fmla="*/ 2490738 h 3597824"/>
                <a:gd name="connsiteX42" fmla="*/ 2194319 w 3594020"/>
                <a:gd name="connsiteY42" fmla="*/ 2259531 h 3597824"/>
                <a:gd name="connsiteX43" fmla="*/ 2531270 w 3594020"/>
                <a:gd name="connsiteY43" fmla="*/ 1960412 h 3597824"/>
                <a:gd name="connsiteX44" fmla="*/ 2720567 w 3594020"/>
                <a:gd name="connsiteY44" fmla="*/ 1723457 h 3597824"/>
                <a:gd name="connsiteX45" fmla="*/ 2795965 w 3594020"/>
                <a:gd name="connsiteY45" fmla="*/ 1419392 h 359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94020" h="3597824">
                  <a:moveTo>
                    <a:pt x="2795965" y="1419392"/>
                  </a:moveTo>
                  <a:cubicBezTo>
                    <a:pt x="2811138" y="1339583"/>
                    <a:pt x="2822435" y="1259239"/>
                    <a:pt x="2830589" y="1173413"/>
                  </a:cubicBezTo>
                  <a:cubicBezTo>
                    <a:pt x="2878314" y="1216660"/>
                    <a:pt x="2926107" y="1252755"/>
                    <a:pt x="2967749" y="1295868"/>
                  </a:cubicBezTo>
                  <a:cubicBezTo>
                    <a:pt x="3019151" y="1334102"/>
                    <a:pt x="3065339" y="1378485"/>
                    <a:pt x="3113131" y="1420930"/>
                  </a:cubicBezTo>
                  <a:cubicBezTo>
                    <a:pt x="3129173" y="1435234"/>
                    <a:pt x="3136993" y="1432226"/>
                    <a:pt x="3148223" y="1417855"/>
                  </a:cubicBezTo>
                  <a:cubicBezTo>
                    <a:pt x="3237591" y="1303354"/>
                    <a:pt x="3327092" y="1189054"/>
                    <a:pt x="3416728" y="1074821"/>
                  </a:cubicBezTo>
                  <a:cubicBezTo>
                    <a:pt x="3474746" y="1000961"/>
                    <a:pt x="3533099" y="927368"/>
                    <a:pt x="3591319" y="853641"/>
                  </a:cubicBezTo>
                  <a:cubicBezTo>
                    <a:pt x="3592255" y="853440"/>
                    <a:pt x="3593057" y="853373"/>
                    <a:pt x="3593926" y="853306"/>
                  </a:cubicBezTo>
                  <a:cubicBezTo>
                    <a:pt x="3593993" y="852304"/>
                    <a:pt x="3594059" y="851234"/>
                    <a:pt x="3593993" y="850165"/>
                  </a:cubicBezTo>
                  <a:cubicBezTo>
                    <a:pt x="3592055" y="842946"/>
                    <a:pt x="3587175" y="837665"/>
                    <a:pt x="3582028" y="832719"/>
                  </a:cubicBezTo>
                  <a:cubicBezTo>
                    <a:pt x="3535773" y="788135"/>
                    <a:pt x="3492460" y="740677"/>
                    <a:pt x="3443999" y="698300"/>
                  </a:cubicBezTo>
                  <a:cubicBezTo>
                    <a:pt x="3284915" y="559201"/>
                    <a:pt x="3105043" y="453190"/>
                    <a:pt x="2915011" y="363220"/>
                  </a:cubicBezTo>
                  <a:cubicBezTo>
                    <a:pt x="2839613" y="327526"/>
                    <a:pt x="2759536" y="306471"/>
                    <a:pt x="2676184" y="305134"/>
                  </a:cubicBezTo>
                  <a:cubicBezTo>
                    <a:pt x="2571309" y="303396"/>
                    <a:pt x="2476326" y="334812"/>
                    <a:pt x="2394177" y="402122"/>
                  </a:cubicBezTo>
                  <a:cubicBezTo>
                    <a:pt x="2332014" y="452989"/>
                    <a:pt x="2280479" y="514885"/>
                    <a:pt x="2219652" y="567155"/>
                  </a:cubicBezTo>
                  <a:cubicBezTo>
                    <a:pt x="2176138" y="604520"/>
                    <a:pt x="2131755" y="640080"/>
                    <a:pt x="2080487" y="666215"/>
                  </a:cubicBezTo>
                  <a:cubicBezTo>
                    <a:pt x="2003886" y="705385"/>
                    <a:pt x="1922472" y="726774"/>
                    <a:pt x="1836781" y="734060"/>
                  </a:cubicBezTo>
                  <a:cubicBezTo>
                    <a:pt x="1730435" y="743084"/>
                    <a:pt x="1625961" y="736266"/>
                    <a:pt x="1524561" y="701040"/>
                  </a:cubicBezTo>
                  <a:cubicBezTo>
                    <a:pt x="1448161" y="674504"/>
                    <a:pt x="1380450" y="634198"/>
                    <a:pt x="1331588" y="567957"/>
                  </a:cubicBezTo>
                  <a:cubicBezTo>
                    <a:pt x="1270829" y="485608"/>
                    <a:pt x="1260468" y="391026"/>
                    <a:pt x="1272232" y="293437"/>
                  </a:cubicBezTo>
                  <a:cubicBezTo>
                    <a:pt x="1283662" y="198521"/>
                    <a:pt x="1317417" y="110557"/>
                    <a:pt x="1365811" y="28207"/>
                  </a:cubicBezTo>
                  <a:cubicBezTo>
                    <a:pt x="1370825" y="19652"/>
                    <a:pt x="1378979" y="11697"/>
                    <a:pt x="1375637" y="0"/>
                  </a:cubicBezTo>
                  <a:cubicBezTo>
                    <a:pt x="1370156" y="735"/>
                    <a:pt x="1364541" y="936"/>
                    <a:pt x="1359127" y="2273"/>
                  </a:cubicBezTo>
                  <a:cubicBezTo>
                    <a:pt x="1185137" y="44918"/>
                    <a:pt x="1026320" y="119179"/>
                    <a:pt x="884682" y="229402"/>
                  </a:cubicBezTo>
                  <a:cubicBezTo>
                    <a:pt x="728672" y="350787"/>
                    <a:pt x="612701" y="505259"/>
                    <a:pt x="516516" y="675907"/>
                  </a:cubicBezTo>
                  <a:cubicBezTo>
                    <a:pt x="428083" y="832853"/>
                    <a:pt x="359838" y="999156"/>
                    <a:pt x="288317" y="1164055"/>
                  </a:cubicBezTo>
                  <a:cubicBezTo>
                    <a:pt x="170006" y="1436771"/>
                    <a:pt x="92937" y="1720783"/>
                    <a:pt x="50091" y="2014354"/>
                  </a:cubicBezTo>
                  <a:cubicBezTo>
                    <a:pt x="19277" y="2225575"/>
                    <a:pt x="8850" y="2438467"/>
                    <a:pt x="2834" y="2651560"/>
                  </a:cubicBezTo>
                  <a:cubicBezTo>
                    <a:pt x="-3850" y="2886242"/>
                    <a:pt x="1297" y="3120791"/>
                    <a:pt x="18207" y="3355006"/>
                  </a:cubicBezTo>
                  <a:cubicBezTo>
                    <a:pt x="21148" y="3365433"/>
                    <a:pt x="28434" y="3372652"/>
                    <a:pt x="36322" y="3379470"/>
                  </a:cubicBezTo>
                  <a:cubicBezTo>
                    <a:pt x="135716" y="3465095"/>
                    <a:pt x="249615" y="3521510"/>
                    <a:pt x="377818" y="3549583"/>
                  </a:cubicBezTo>
                  <a:cubicBezTo>
                    <a:pt x="471330" y="3570037"/>
                    <a:pt x="566313" y="3574048"/>
                    <a:pt x="661362" y="3578058"/>
                  </a:cubicBezTo>
                  <a:cubicBezTo>
                    <a:pt x="704944" y="3579930"/>
                    <a:pt x="748725" y="3575719"/>
                    <a:pt x="792239" y="3579662"/>
                  </a:cubicBezTo>
                  <a:cubicBezTo>
                    <a:pt x="881406" y="3587750"/>
                    <a:pt x="970841" y="3594969"/>
                    <a:pt x="1060209" y="3596306"/>
                  </a:cubicBezTo>
                  <a:cubicBezTo>
                    <a:pt x="1207596" y="3598579"/>
                    <a:pt x="1355050" y="3599782"/>
                    <a:pt x="1502503" y="3588753"/>
                  </a:cubicBezTo>
                  <a:cubicBezTo>
                    <a:pt x="1628367" y="3579328"/>
                    <a:pt x="1753562" y="3566294"/>
                    <a:pt x="1878490" y="3548781"/>
                  </a:cubicBezTo>
                  <a:cubicBezTo>
                    <a:pt x="1896805" y="3546241"/>
                    <a:pt x="1913850" y="3540292"/>
                    <a:pt x="1929624" y="3530399"/>
                  </a:cubicBezTo>
                  <a:cubicBezTo>
                    <a:pt x="1995798" y="3488690"/>
                    <a:pt x="2050542" y="3435417"/>
                    <a:pt x="2090647" y="3368040"/>
                  </a:cubicBezTo>
                  <a:cubicBezTo>
                    <a:pt x="2114844" y="3327467"/>
                    <a:pt x="2133694" y="3284153"/>
                    <a:pt x="2135966" y="3236495"/>
                  </a:cubicBezTo>
                  <a:cubicBezTo>
                    <a:pt x="2139442" y="3163570"/>
                    <a:pt x="2137771" y="3090579"/>
                    <a:pt x="2130686" y="3017921"/>
                  </a:cubicBezTo>
                  <a:cubicBezTo>
                    <a:pt x="2121662" y="2925612"/>
                    <a:pt x="2117250" y="2832969"/>
                    <a:pt x="2113975" y="2740393"/>
                  </a:cubicBezTo>
                  <a:cubicBezTo>
                    <a:pt x="2111101" y="2657308"/>
                    <a:pt x="2110566" y="2574023"/>
                    <a:pt x="2117384" y="2490738"/>
                  </a:cubicBezTo>
                  <a:cubicBezTo>
                    <a:pt x="2123667" y="2413936"/>
                    <a:pt x="2148867" y="2322763"/>
                    <a:pt x="2194319" y="2259531"/>
                  </a:cubicBezTo>
                  <a:cubicBezTo>
                    <a:pt x="2214572" y="2231323"/>
                    <a:pt x="2424523" y="2019969"/>
                    <a:pt x="2531270" y="1960412"/>
                  </a:cubicBezTo>
                  <a:cubicBezTo>
                    <a:pt x="2627189" y="1906872"/>
                    <a:pt x="2684472" y="1823386"/>
                    <a:pt x="2720567" y="1723457"/>
                  </a:cubicBezTo>
                  <a:cubicBezTo>
                    <a:pt x="2755124" y="1627605"/>
                    <a:pt x="2781326" y="1496328"/>
                    <a:pt x="2795965" y="1419392"/>
                  </a:cubicBezTo>
                  <a:close/>
                </a:path>
              </a:pathLst>
            </a:custGeom>
            <a:solidFill>
              <a:schemeClr val="accent2"/>
            </a:solidFill>
            <a:ln w="6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2">
              <a:extLst>
                <a:ext uri="{FF2B5EF4-FFF2-40B4-BE49-F238E27FC236}">
                  <a16:creationId xmlns:a16="http://schemas.microsoft.com/office/drawing/2014/main" id="{FD4F79C0-EBBD-4596-A5B9-DAC7E76BDAE9}"/>
                </a:ext>
              </a:extLst>
            </p:cNvPr>
            <p:cNvSpPr/>
            <p:nvPr/>
          </p:nvSpPr>
          <p:spPr>
            <a:xfrm>
              <a:off x="7781855" y="264483"/>
              <a:ext cx="2396301" cy="5055294"/>
            </a:xfrm>
            <a:custGeom>
              <a:avLst/>
              <a:gdLst>
                <a:gd name="connsiteX0" fmla="*/ 2395822 w 2396301"/>
                <a:gd name="connsiteY0" fmla="*/ 4898230 h 5055294"/>
                <a:gd name="connsiteX1" fmla="*/ 2205589 w 2396301"/>
                <a:gd name="connsiteY1" fmla="*/ 4733999 h 5055294"/>
                <a:gd name="connsiteX2" fmla="*/ 2033939 w 2396301"/>
                <a:gd name="connsiteY2" fmla="*/ 4288764 h 5055294"/>
                <a:gd name="connsiteX3" fmla="*/ 2028390 w 2396301"/>
                <a:gd name="connsiteY3" fmla="*/ 4058359 h 5055294"/>
                <a:gd name="connsiteX4" fmla="*/ 2028124 w 2396301"/>
                <a:gd name="connsiteY4" fmla="*/ 4046461 h 5055294"/>
                <a:gd name="connsiteX5" fmla="*/ 2004796 w 2396301"/>
                <a:gd name="connsiteY5" fmla="*/ 3768197 h 5055294"/>
                <a:gd name="connsiteX6" fmla="*/ 1984876 w 2396301"/>
                <a:gd name="connsiteY6" fmla="*/ 3544276 h 5055294"/>
                <a:gd name="connsiteX7" fmla="*/ 1952525 w 2396301"/>
                <a:gd name="connsiteY7" fmla="*/ 3272028 h 5055294"/>
                <a:gd name="connsiteX8" fmla="*/ 1917366 w 2396301"/>
                <a:gd name="connsiteY8" fmla="*/ 2980864 h 5055294"/>
                <a:gd name="connsiteX9" fmla="*/ 1937351 w 2396301"/>
                <a:gd name="connsiteY9" fmla="*/ 2956133 h 5055294"/>
                <a:gd name="connsiteX10" fmla="*/ 2096970 w 2396301"/>
                <a:gd name="connsiteY10" fmla="*/ 2906536 h 5055294"/>
                <a:gd name="connsiteX11" fmla="*/ 2247031 w 2396301"/>
                <a:gd name="connsiteY11" fmla="*/ 2653204 h 5055294"/>
                <a:gd name="connsiteX12" fmla="*/ 2202046 w 2396301"/>
                <a:gd name="connsiteY12" fmla="*/ 2455352 h 5055294"/>
                <a:gd name="connsiteX13" fmla="*/ 1513372 w 2396301"/>
                <a:gd name="connsiteY13" fmla="*/ 1065036 h 5055294"/>
                <a:gd name="connsiteX14" fmla="*/ 1466717 w 2396301"/>
                <a:gd name="connsiteY14" fmla="*/ 814177 h 5055294"/>
                <a:gd name="connsiteX15" fmla="*/ 1471730 w 2396301"/>
                <a:gd name="connsiteY15" fmla="*/ 517398 h 5055294"/>
                <a:gd name="connsiteX16" fmla="*/ 1446664 w 2396301"/>
                <a:gd name="connsiteY16" fmla="*/ 383380 h 5055294"/>
                <a:gd name="connsiteX17" fmla="*/ 1252354 w 2396301"/>
                <a:gd name="connsiteY17" fmla="*/ 209457 h 5055294"/>
                <a:gd name="connsiteX18" fmla="*/ 1167130 w 2396301"/>
                <a:gd name="connsiteY18" fmla="*/ 157520 h 5055294"/>
                <a:gd name="connsiteX19" fmla="*/ 1059648 w 2396301"/>
                <a:gd name="connsiteY19" fmla="*/ 37739 h 5055294"/>
                <a:gd name="connsiteX20" fmla="*/ 1006174 w 2396301"/>
                <a:gd name="connsiteY20" fmla="*/ 2915 h 5055294"/>
                <a:gd name="connsiteX21" fmla="*/ 970614 w 2396301"/>
                <a:gd name="connsiteY21" fmla="*/ 25307 h 5055294"/>
                <a:gd name="connsiteX22" fmla="*/ 983113 w 2396301"/>
                <a:gd name="connsiteY22" fmla="*/ 87804 h 5055294"/>
                <a:gd name="connsiteX23" fmla="*/ 1028566 w 2396301"/>
                <a:gd name="connsiteY23" fmla="*/ 207919 h 5055294"/>
                <a:gd name="connsiteX24" fmla="*/ 1027764 w 2396301"/>
                <a:gd name="connsiteY24" fmla="*/ 240605 h 5055294"/>
                <a:gd name="connsiteX25" fmla="*/ 998955 w 2396301"/>
                <a:gd name="connsiteY25" fmla="*/ 228306 h 5055294"/>
                <a:gd name="connsiteX26" fmla="*/ 886059 w 2396301"/>
                <a:gd name="connsiteY26" fmla="*/ 126372 h 5055294"/>
                <a:gd name="connsiteX27" fmla="*/ 770088 w 2396301"/>
                <a:gd name="connsiteY27" fmla="*/ 40146 h 5055294"/>
                <a:gd name="connsiteX28" fmla="*/ 684931 w 2396301"/>
                <a:gd name="connsiteY28" fmla="*/ 84997 h 5055294"/>
                <a:gd name="connsiteX29" fmla="*/ 727509 w 2396301"/>
                <a:gd name="connsiteY29" fmla="*/ 201302 h 5055294"/>
                <a:gd name="connsiteX30" fmla="*/ 827037 w 2396301"/>
                <a:gd name="connsiteY30" fmla="*/ 318744 h 5055294"/>
                <a:gd name="connsiteX31" fmla="*/ 916873 w 2396301"/>
                <a:gd name="connsiteY31" fmla="*/ 600483 h 5055294"/>
                <a:gd name="connsiteX32" fmla="*/ 913398 w 2396301"/>
                <a:gd name="connsiteY32" fmla="*/ 628557 h 5055294"/>
                <a:gd name="connsiteX33" fmla="*/ 878639 w 2396301"/>
                <a:gd name="connsiteY33" fmla="*/ 645200 h 5055294"/>
                <a:gd name="connsiteX34" fmla="*/ 840807 w 2396301"/>
                <a:gd name="connsiteY34" fmla="*/ 625281 h 5055294"/>
                <a:gd name="connsiteX35" fmla="*/ 676643 w 2396301"/>
                <a:gd name="connsiteY35" fmla="*/ 550619 h 5055294"/>
                <a:gd name="connsiteX36" fmla="*/ 540753 w 2396301"/>
                <a:gd name="connsiteY36" fmla="*/ 531435 h 5055294"/>
                <a:gd name="connsiteX37" fmla="*/ 522638 w 2396301"/>
                <a:gd name="connsiteY37" fmla="*/ 568466 h 5055294"/>
                <a:gd name="connsiteX38" fmla="*/ 552316 w 2396301"/>
                <a:gd name="connsiteY38" fmla="*/ 599213 h 5055294"/>
                <a:gd name="connsiteX39" fmla="*/ 743217 w 2396301"/>
                <a:gd name="connsiteY39" fmla="*/ 809766 h 5055294"/>
                <a:gd name="connsiteX40" fmla="*/ 841809 w 2396301"/>
                <a:gd name="connsiteY40" fmla="*/ 911834 h 5055294"/>
                <a:gd name="connsiteX41" fmla="*/ 1076893 w 2396301"/>
                <a:gd name="connsiteY41" fmla="*/ 995386 h 5055294"/>
                <a:gd name="connsiteX42" fmla="*/ 1125020 w 2396301"/>
                <a:gd name="connsiteY42" fmla="*/ 1024262 h 5055294"/>
                <a:gd name="connsiteX43" fmla="*/ 1471328 w 2396301"/>
                <a:gd name="connsiteY43" fmla="*/ 1943074 h 5055294"/>
                <a:gd name="connsiteX44" fmla="*/ 1338179 w 2396301"/>
                <a:gd name="connsiteY44" fmla="*/ 1818146 h 5055294"/>
                <a:gd name="connsiteX45" fmla="*/ 903171 w 2396301"/>
                <a:gd name="connsiteY45" fmla="*/ 2371933 h 5055294"/>
                <a:gd name="connsiteX46" fmla="*/ 852704 w 2396301"/>
                <a:gd name="connsiteY46" fmla="*/ 2378884 h 5055294"/>
                <a:gd name="connsiteX47" fmla="*/ 714609 w 2396301"/>
                <a:gd name="connsiteY47" fmla="*/ 2260373 h 5055294"/>
                <a:gd name="connsiteX48" fmla="*/ 540218 w 2396301"/>
                <a:gd name="connsiteY48" fmla="*/ 2397600 h 5055294"/>
                <a:gd name="connsiteX49" fmla="*/ 473242 w 2396301"/>
                <a:gd name="connsiteY49" fmla="*/ 2671051 h 5055294"/>
                <a:gd name="connsiteX50" fmla="*/ 265697 w 2396301"/>
                <a:gd name="connsiteY50" fmla="*/ 2931869 h 5055294"/>
                <a:gd name="connsiteX51" fmla="*/ 91306 w 2396301"/>
                <a:gd name="connsiteY51" fmla="*/ 3064350 h 5055294"/>
                <a:gd name="connsiteX52" fmla="*/ 0 w 2396301"/>
                <a:gd name="connsiteY52" fmla="*/ 3155456 h 5055294"/>
                <a:gd name="connsiteX53" fmla="*/ 87964 w 2396301"/>
                <a:gd name="connsiteY53" fmla="*/ 3280985 h 5055294"/>
                <a:gd name="connsiteX54" fmla="*/ 102068 w 2396301"/>
                <a:gd name="connsiteY54" fmla="*/ 3296025 h 5055294"/>
                <a:gd name="connsiteX55" fmla="*/ 102201 w 2396301"/>
                <a:gd name="connsiteY55" fmla="*/ 3296025 h 5055294"/>
                <a:gd name="connsiteX56" fmla="*/ 114033 w 2396301"/>
                <a:gd name="connsiteY56" fmla="*/ 3301840 h 5055294"/>
                <a:gd name="connsiteX57" fmla="*/ 462481 w 2396301"/>
                <a:gd name="connsiteY57" fmla="*/ 3469681 h 5055294"/>
                <a:gd name="connsiteX58" fmla="*/ 667552 w 2396301"/>
                <a:gd name="connsiteY58" fmla="*/ 3658911 h 5055294"/>
                <a:gd name="connsiteX59" fmla="*/ 843480 w 2396301"/>
                <a:gd name="connsiteY59" fmla="*/ 3947201 h 5055294"/>
                <a:gd name="connsiteX60" fmla="*/ 889936 w 2396301"/>
                <a:gd name="connsiteY60" fmla="*/ 4056420 h 5055294"/>
                <a:gd name="connsiteX61" fmla="*/ 1032042 w 2396301"/>
                <a:gd name="connsiteY61" fmla="*/ 3778625 h 5055294"/>
                <a:gd name="connsiteX62" fmla="*/ 1101291 w 2396301"/>
                <a:gd name="connsiteY62" fmla="*/ 4110964 h 5055294"/>
                <a:gd name="connsiteX63" fmla="*/ 1207168 w 2396301"/>
                <a:gd name="connsiteY63" fmla="*/ 4325594 h 5055294"/>
                <a:gd name="connsiteX64" fmla="*/ 1347604 w 2396301"/>
                <a:gd name="connsiteY64" fmla="*/ 4854582 h 5055294"/>
                <a:gd name="connsiteX65" fmla="*/ 1505084 w 2396301"/>
                <a:gd name="connsiteY65" fmla="*/ 4874969 h 5055294"/>
                <a:gd name="connsiteX66" fmla="*/ 1741905 w 2396301"/>
                <a:gd name="connsiteY66" fmla="*/ 4921424 h 5055294"/>
                <a:gd name="connsiteX67" fmla="*/ 1751665 w 2396301"/>
                <a:gd name="connsiteY67" fmla="*/ 4928911 h 5055294"/>
                <a:gd name="connsiteX68" fmla="*/ 1774323 w 2396301"/>
                <a:gd name="connsiteY68" fmla="*/ 4948629 h 5055294"/>
                <a:gd name="connsiteX69" fmla="*/ 2027454 w 2396301"/>
                <a:gd name="connsiteY69" fmla="*/ 5018880 h 5055294"/>
                <a:gd name="connsiteX70" fmla="*/ 2260400 w 2396301"/>
                <a:gd name="connsiteY70" fmla="*/ 5054841 h 5055294"/>
                <a:gd name="connsiteX71" fmla="*/ 2393081 w 2396301"/>
                <a:gd name="connsiteY71" fmla="*/ 4957252 h 5055294"/>
                <a:gd name="connsiteX72" fmla="*/ 2395822 w 2396301"/>
                <a:gd name="connsiteY72" fmla="*/ 4898230 h 5055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396301" h="5055294">
                  <a:moveTo>
                    <a:pt x="2395822" y="4898230"/>
                  </a:moveTo>
                  <a:cubicBezTo>
                    <a:pt x="2391611" y="4893351"/>
                    <a:pt x="2231123" y="4764011"/>
                    <a:pt x="2205589" y="4733999"/>
                  </a:cubicBezTo>
                  <a:cubicBezTo>
                    <a:pt x="2096704" y="4605729"/>
                    <a:pt x="2044767" y="4454532"/>
                    <a:pt x="2033939" y="4288764"/>
                  </a:cubicBezTo>
                  <a:cubicBezTo>
                    <a:pt x="2028926" y="4212163"/>
                    <a:pt x="2030061" y="4135161"/>
                    <a:pt x="2028390" y="4058359"/>
                  </a:cubicBezTo>
                  <a:cubicBezTo>
                    <a:pt x="2028323" y="4054415"/>
                    <a:pt x="2028390" y="4050405"/>
                    <a:pt x="2028124" y="4046461"/>
                  </a:cubicBezTo>
                  <a:cubicBezTo>
                    <a:pt x="2020370" y="3953684"/>
                    <a:pt x="2012750" y="3860907"/>
                    <a:pt x="2004796" y="3768197"/>
                  </a:cubicBezTo>
                  <a:cubicBezTo>
                    <a:pt x="1998445" y="3693535"/>
                    <a:pt x="1992831" y="3618805"/>
                    <a:pt x="1984876" y="3544276"/>
                  </a:cubicBezTo>
                  <a:cubicBezTo>
                    <a:pt x="1975184" y="3453438"/>
                    <a:pt x="1963286" y="3362800"/>
                    <a:pt x="1952525" y="3272028"/>
                  </a:cubicBezTo>
                  <a:cubicBezTo>
                    <a:pt x="1941028" y="3174973"/>
                    <a:pt x="1930801" y="3077718"/>
                    <a:pt x="1917366" y="2980864"/>
                  </a:cubicBezTo>
                  <a:cubicBezTo>
                    <a:pt x="1914492" y="2959943"/>
                    <a:pt x="1923181" y="2957202"/>
                    <a:pt x="1937351" y="2956133"/>
                  </a:cubicBezTo>
                  <a:cubicBezTo>
                    <a:pt x="1994502" y="2951988"/>
                    <a:pt x="2047173" y="2932872"/>
                    <a:pt x="2096970" y="2906536"/>
                  </a:cubicBezTo>
                  <a:cubicBezTo>
                    <a:pt x="2198170" y="2852995"/>
                    <a:pt x="2253515" y="2770245"/>
                    <a:pt x="2247031" y="2653204"/>
                  </a:cubicBezTo>
                  <a:cubicBezTo>
                    <a:pt x="2243288" y="2585092"/>
                    <a:pt x="2225107" y="2519520"/>
                    <a:pt x="2202046" y="2455352"/>
                  </a:cubicBezTo>
                  <a:cubicBezTo>
                    <a:pt x="2143225" y="2291923"/>
                    <a:pt x="1554347" y="1143308"/>
                    <a:pt x="1513372" y="1065036"/>
                  </a:cubicBezTo>
                  <a:cubicBezTo>
                    <a:pt x="1460902" y="964639"/>
                    <a:pt x="1466449" y="826877"/>
                    <a:pt x="1466717" y="814177"/>
                  </a:cubicBezTo>
                  <a:cubicBezTo>
                    <a:pt x="1468521" y="715251"/>
                    <a:pt x="1469791" y="616325"/>
                    <a:pt x="1471730" y="517398"/>
                  </a:cubicBezTo>
                  <a:cubicBezTo>
                    <a:pt x="1472665" y="470876"/>
                    <a:pt x="1462706" y="426694"/>
                    <a:pt x="1446664" y="383380"/>
                  </a:cubicBezTo>
                  <a:cubicBezTo>
                    <a:pt x="1412507" y="291071"/>
                    <a:pt x="1354020" y="226702"/>
                    <a:pt x="1252354" y="209457"/>
                  </a:cubicBezTo>
                  <a:cubicBezTo>
                    <a:pt x="1217663" y="203575"/>
                    <a:pt x="1186849" y="185728"/>
                    <a:pt x="1167130" y="157520"/>
                  </a:cubicBezTo>
                  <a:cubicBezTo>
                    <a:pt x="1135981" y="112937"/>
                    <a:pt x="1097681" y="75639"/>
                    <a:pt x="1059648" y="37739"/>
                  </a:cubicBezTo>
                  <a:cubicBezTo>
                    <a:pt x="1041267" y="27045"/>
                    <a:pt x="1027230" y="10000"/>
                    <a:pt x="1006174" y="2915"/>
                  </a:cubicBezTo>
                  <a:cubicBezTo>
                    <a:pt x="983915" y="-4572"/>
                    <a:pt x="972151" y="2179"/>
                    <a:pt x="970614" y="25307"/>
                  </a:cubicBezTo>
                  <a:cubicBezTo>
                    <a:pt x="969144" y="47231"/>
                    <a:pt x="975895" y="67551"/>
                    <a:pt x="983113" y="87804"/>
                  </a:cubicBezTo>
                  <a:cubicBezTo>
                    <a:pt x="997552" y="128110"/>
                    <a:pt x="1015799" y="167012"/>
                    <a:pt x="1028566" y="207919"/>
                  </a:cubicBezTo>
                  <a:cubicBezTo>
                    <a:pt x="1031908" y="218547"/>
                    <a:pt x="1039862" y="233119"/>
                    <a:pt x="1027764" y="240605"/>
                  </a:cubicBezTo>
                  <a:cubicBezTo>
                    <a:pt x="1017604" y="246888"/>
                    <a:pt x="1007444" y="234924"/>
                    <a:pt x="998955" y="228306"/>
                  </a:cubicBezTo>
                  <a:cubicBezTo>
                    <a:pt x="958917" y="197024"/>
                    <a:pt x="923625" y="160395"/>
                    <a:pt x="886059" y="126372"/>
                  </a:cubicBezTo>
                  <a:cubicBezTo>
                    <a:pt x="850164" y="93820"/>
                    <a:pt x="814404" y="60800"/>
                    <a:pt x="770088" y="40146"/>
                  </a:cubicBezTo>
                  <a:cubicBezTo>
                    <a:pt x="724769" y="19024"/>
                    <a:pt x="694623" y="36336"/>
                    <a:pt x="684931" y="84997"/>
                  </a:cubicBezTo>
                  <a:cubicBezTo>
                    <a:pt x="675373" y="132923"/>
                    <a:pt x="691816" y="170220"/>
                    <a:pt x="727509" y="201302"/>
                  </a:cubicBezTo>
                  <a:cubicBezTo>
                    <a:pt x="766679" y="235325"/>
                    <a:pt x="801236" y="273425"/>
                    <a:pt x="827037" y="318744"/>
                  </a:cubicBezTo>
                  <a:cubicBezTo>
                    <a:pt x="876768" y="406307"/>
                    <a:pt x="899762" y="502492"/>
                    <a:pt x="916873" y="600483"/>
                  </a:cubicBezTo>
                  <a:cubicBezTo>
                    <a:pt x="918545" y="610041"/>
                    <a:pt x="916472" y="619533"/>
                    <a:pt x="913398" y="628557"/>
                  </a:cubicBezTo>
                  <a:cubicBezTo>
                    <a:pt x="906980" y="647139"/>
                    <a:pt x="896754" y="652286"/>
                    <a:pt x="878639" y="645200"/>
                  </a:cubicBezTo>
                  <a:cubicBezTo>
                    <a:pt x="865338" y="640054"/>
                    <a:pt x="852972" y="632835"/>
                    <a:pt x="840807" y="625281"/>
                  </a:cubicBezTo>
                  <a:cubicBezTo>
                    <a:pt x="789338" y="593264"/>
                    <a:pt x="734729" y="568131"/>
                    <a:pt x="676643" y="550619"/>
                  </a:cubicBezTo>
                  <a:cubicBezTo>
                    <a:pt x="632326" y="537250"/>
                    <a:pt x="587408" y="528026"/>
                    <a:pt x="540753" y="531435"/>
                  </a:cubicBezTo>
                  <a:cubicBezTo>
                    <a:pt x="516021" y="533240"/>
                    <a:pt x="508802" y="548012"/>
                    <a:pt x="522638" y="568466"/>
                  </a:cubicBezTo>
                  <a:cubicBezTo>
                    <a:pt x="530660" y="580364"/>
                    <a:pt x="541488" y="589855"/>
                    <a:pt x="552316" y="599213"/>
                  </a:cubicBezTo>
                  <a:cubicBezTo>
                    <a:pt x="624706" y="661443"/>
                    <a:pt x="691281" y="728820"/>
                    <a:pt x="743217" y="809766"/>
                  </a:cubicBezTo>
                  <a:cubicBezTo>
                    <a:pt x="769152" y="850138"/>
                    <a:pt x="802507" y="884094"/>
                    <a:pt x="841809" y="911834"/>
                  </a:cubicBezTo>
                  <a:cubicBezTo>
                    <a:pt x="912328" y="961564"/>
                    <a:pt x="992138" y="985828"/>
                    <a:pt x="1076893" y="995386"/>
                  </a:cubicBezTo>
                  <a:cubicBezTo>
                    <a:pt x="1098082" y="997793"/>
                    <a:pt x="1113323" y="1004677"/>
                    <a:pt x="1125020" y="1024262"/>
                  </a:cubicBezTo>
                  <a:cubicBezTo>
                    <a:pt x="1245469" y="1225390"/>
                    <a:pt x="1441985" y="1855778"/>
                    <a:pt x="1471328" y="1943074"/>
                  </a:cubicBezTo>
                  <a:cubicBezTo>
                    <a:pt x="1430488" y="1908182"/>
                    <a:pt x="1361908" y="1842343"/>
                    <a:pt x="1338179" y="1818146"/>
                  </a:cubicBezTo>
                  <a:cubicBezTo>
                    <a:pt x="1298140" y="1864534"/>
                    <a:pt x="1043539" y="2192194"/>
                    <a:pt x="903171" y="2371933"/>
                  </a:cubicBezTo>
                  <a:cubicBezTo>
                    <a:pt x="883185" y="2397466"/>
                    <a:pt x="877904" y="2400207"/>
                    <a:pt x="852704" y="2378884"/>
                  </a:cubicBezTo>
                  <a:cubicBezTo>
                    <a:pt x="805247" y="2338779"/>
                    <a:pt x="762668" y="2299743"/>
                    <a:pt x="714609" y="2260373"/>
                  </a:cubicBezTo>
                  <a:cubicBezTo>
                    <a:pt x="669089" y="2290586"/>
                    <a:pt x="552450" y="2388175"/>
                    <a:pt x="540218" y="2397600"/>
                  </a:cubicBezTo>
                  <a:cubicBezTo>
                    <a:pt x="519163" y="2499868"/>
                    <a:pt x="504457" y="2579477"/>
                    <a:pt x="473242" y="2671051"/>
                  </a:cubicBezTo>
                  <a:cubicBezTo>
                    <a:pt x="435209" y="2782677"/>
                    <a:pt x="372378" y="2873716"/>
                    <a:pt x="265697" y="2931869"/>
                  </a:cubicBezTo>
                  <a:cubicBezTo>
                    <a:pt x="201596" y="2966827"/>
                    <a:pt x="143911" y="3013149"/>
                    <a:pt x="91306" y="3064350"/>
                  </a:cubicBezTo>
                  <a:cubicBezTo>
                    <a:pt x="59556" y="3095298"/>
                    <a:pt x="30213" y="3122904"/>
                    <a:pt x="0" y="3155456"/>
                  </a:cubicBezTo>
                  <a:cubicBezTo>
                    <a:pt x="11630" y="3167487"/>
                    <a:pt x="66374" y="3242551"/>
                    <a:pt x="87964" y="3280985"/>
                  </a:cubicBezTo>
                  <a:cubicBezTo>
                    <a:pt x="91440" y="3287135"/>
                    <a:pt x="94648" y="3293552"/>
                    <a:pt x="102068" y="3296025"/>
                  </a:cubicBezTo>
                  <a:cubicBezTo>
                    <a:pt x="102135" y="3296025"/>
                    <a:pt x="102201" y="3296025"/>
                    <a:pt x="102201" y="3296025"/>
                  </a:cubicBezTo>
                  <a:cubicBezTo>
                    <a:pt x="105209" y="3299567"/>
                    <a:pt x="109822" y="3300703"/>
                    <a:pt x="114033" y="3301840"/>
                  </a:cubicBezTo>
                  <a:cubicBezTo>
                    <a:pt x="240565" y="3336197"/>
                    <a:pt x="355934" y="3393948"/>
                    <a:pt x="462481" y="3469681"/>
                  </a:cubicBezTo>
                  <a:cubicBezTo>
                    <a:pt x="538881" y="3523956"/>
                    <a:pt x="607862" y="3586654"/>
                    <a:pt x="667552" y="3658911"/>
                  </a:cubicBezTo>
                  <a:cubicBezTo>
                    <a:pt x="739942" y="3746473"/>
                    <a:pt x="800234" y="3841857"/>
                    <a:pt x="843480" y="3947201"/>
                  </a:cubicBezTo>
                  <a:cubicBezTo>
                    <a:pt x="862931" y="3994591"/>
                    <a:pt x="873158" y="4012639"/>
                    <a:pt x="889936" y="4056420"/>
                  </a:cubicBezTo>
                  <a:cubicBezTo>
                    <a:pt x="923290" y="4018789"/>
                    <a:pt x="1016268" y="3800348"/>
                    <a:pt x="1032042" y="3778625"/>
                  </a:cubicBezTo>
                  <a:cubicBezTo>
                    <a:pt x="1031507" y="3798343"/>
                    <a:pt x="1066533" y="4022264"/>
                    <a:pt x="1101291" y="4110964"/>
                  </a:cubicBezTo>
                  <a:cubicBezTo>
                    <a:pt x="1130501" y="4185559"/>
                    <a:pt x="1170940" y="4254541"/>
                    <a:pt x="1207168" y="4325594"/>
                  </a:cubicBezTo>
                  <a:cubicBezTo>
                    <a:pt x="1274612" y="4457741"/>
                    <a:pt x="1364381" y="4624244"/>
                    <a:pt x="1347604" y="4854582"/>
                  </a:cubicBezTo>
                  <a:cubicBezTo>
                    <a:pt x="1400476" y="4858593"/>
                    <a:pt x="1452880" y="4866347"/>
                    <a:pt x="1505084" y="4874969"/>
                  </a:cubicBezTo>
                  <a:cubicBezTo>
                    <a:pt x="1584492" y="4888070"/>
                    <a:pt x="1661160" y="4915208"/>
                    <a:pt x="1741905" y="4921424"/>
                  </a:cubicBezTo>
                  <a:cubicBezTo>
                    <a:pt x="1746985" y="4921825"/>
                    <a:pt x="1752533" y="4922895"/>
                    <a:pt x="1751665" y="4928911"/>
                  </a:cubicBezTo>
                  <a:cubicBezTo>
                    <a:pt x="1748991" y="4947693"/>
                    <a:pt x="1764164" y="4946757"/>
                    <a:pt x="1774323" y="4948629"/>
                  </a:cubicBezTo>
                  <a:cubicBezTo>
                    <a:pt x="1860751" y="4964872"/>
                    <a:pt x="1945038" y="4988734"/>
                    <a:pt x="2027454" y="5018880"/>
                  </a:cubicBezTo>
                  <a:cubicBezTo>
                    <a:pt x="2102920" y="5046486"/>
                    <a:pt x="2180256" y="5057782"/>
                    <a:pt x="2260400" y="5054841"/>
                  </a:cubicBezTo>
                  <a:cubicBezTo>
                    <a:pt x="2329180" y="5052301"/>
                    <a:pt x="2378176" y="5017410"/>
                    <a:pt x="2393081" y="4957252"/>
                  </a:cubicBezTo>
                  <a:cubicBezTo>
                    <a:pt x="2397760" y="4938068"/>
                    <a:pt x="2396022" y="4918015"/>
                    <a:pt x="2395822" y="4898230"/>
                  </a:cubicBezTo>
                  <a:close/>
                </a:path>
              </a:pathLst>
            </a:custGeom>
            <a:solidFill>
              <a:srgbClr val="F7AFC0"/>
            </a:solidFill>
            <a:ln w="6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2">
              <a:extLst>
                <a:ext uri="{FF2B5EF4-FFF2-40B4-BE49-F238E27FC236}">
                  <a16:creationId xmlns:a16="http://schemas.microsoft.com/office/drawing/2014/main" id="{1B527715-124B-4898-822F-735B4D6A6155}"/>
                </a:ext>
              </a:extLst>
            </p:cNvPr>
            <p:cNvSpPr/>
            <p:nvPr/>
          </p:nvSpPr>
          <p:spPr>
            <a:xfrm>
              <a:off x="8502315" y="2537644"/>
              <a:ext cx="7553" cy="3558"/>
            </a:xfrm>
            <a:custGeom>
              <a:avLst/>
              <a:gdLst>
                <a:gd name="connsiteX0" fmla="*/ 0 w 7553"/>
                <a:gd name="connsiteY0" fmla="*/ 149 h 3558"/>
                <a:gd name="connsiteX1" fmla="*/ 2875 w 7553"/>
                <a:gd name="connsiteY1" fmla="*/ 2756 h 3558"/>
                <a:gd name="connsiteX2" fmla="*/ 3810 w 7553"/>
                <a:gd name="connsiteY2" fmla="*/ 3558 h 3558"/>
                <a:gd name="connsiteX3" fmla="*/ 7553 w 7553"/>
                <a:gd name="connsiteY3" fmla="*/ 1018 h 3558"/>
                <a:gd name="connsiteX4" fmla="*/ 0 w 7553"/>
                <a:gd name="connsiteY4" fmla="*/ 149 h 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3" h="3558">
                  <a:moveTo>
                    <a:pt x="0" y="149"/>
                  </a:moveTo>
                  <a:cubicBezTo>
                    <a:pt x="936" y="1018"/>
                    <a:pt x="1939" y="1887"/>
                    <a:pt x="2875" y="2756"/>
                  </a:cubicBezTo>
                  <a:cubicBezTo>
                    <a:pt x="3208" y="3024"/>
                    <a:pt x="3476" y="3291"/>
                    <a:pt x="3810" y="3558"/>
                  </a:cubicBezTo>
                  <a:cubicBezTo>
                    <a:pt x="5080" y="2756"/>
                    <a:pt x="6283" y="1820"/>
                    <a:pt x="7553" y="1018"/>
                  </a:cubicBezTo>
                  <a:cubicBezTo>
                    <a:pt x="4746" y="16"/>
                    <a:pt x="2272" y="-185"/>
                    <a:pt x="0" y="149"/>
                  </a:cubicBezTo>
                  <a:close/>
                </a:path>
              </a:pathLst>
            </a:custGeom>
            <a:solidFill>
              <a:srgbClr val="FFFFFF"/>
            </a:solidFill>
            <a:ln w="6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D76EE4D-AD96-4E90-9140-D203C480DFD1}"/>
              </a:ext>
            </a:extLst>
          </p:cNvPr>
          <p:cNvGrpSpPr/>
          <p:nvPr/>
        </p:nvGrpSpPr>
        <p:grpSpPr>
          <a:xfrm>
            <a:off x="1544281" y="4643280"/>
            <a:ext cx="1897412" cy="1820806"/>
            <a:chOff x="443574" y="3926199"/>
            <a:chExt cx="2558685" cy="245538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666E0FB-45D1-440E-9161-FC5429DA063B}"/>
                </a:ext>
              </a:extLst>
            </p:cNvPr>
            <p:cNvGrpSpPr/>
            <p:nvPr/>
          </p:nvGrpSpPr>
          <p:grpSpPr>
            <a:xfrm>
              <a:off x="479875" y="4835926"/>
              <a:ext cx="2522384" cy="1545653"/>
              <a:chOff x="1580748" y="4446310"/>
              <a:chExt cx="3940595" cy="2414697"/>
            </a:xfrm>
          </p:grpSpPr>
          <p:sp>
            <p:nvSpPr>
              <p:cNvPr id="59" name="Graphic 2">
                <a:extLst>
                  <a:ext uri="{FF2B5EF4-FFF2-40B4-BE49-F238E27FC236}">
                    <a16:creationId xmlns:a16="http://schemas.microsoft.com/office/drawing/2014/main" id="{2D52691E-F8AC-4E24-B974-18D82747378B}"/>
                  </a:ext>
                </a:extLst>
              </p:cNvPr>
              <p:cNvSpPr/>
              <p:nvPr/>
            </p:nvSpPr>
            <p:spPr>
              <a:xfrm>
                <a:off x="1753077" y="6203614"/>
                <a:ext cx="3768266" cy="657393"/>
              </a:xfrm>
              <a:custGeom>
                <a:avLst/>
                <a:gdLst>
                  <a:gd name="connsiteX0" fmla="*/ 2443003 w 3768266"/>
                  <a:gd name="connsiteY0" fmla="*/ 657326 h 657393"/>
                  <a:gd name="connsiteX1" fmla="*/ 106670 w 3768266"/>
                  <a:gd name="connsiteY1" fmla="*/ 342434 h 657393"/>
                  <a:gd name="connsiteX2" fmla="*/ 258 w 3768266"/>
                  <a:gd name="connsiteY2" fmla="*/ 224190 h 657393"/>
                  <a:gd name="connsiteX3" fmla="*/ 2795661 w 3768266"/>
                  <a:gd name="connsiteY3" fmla="*/ 1 h 657393"/>
                  <a:gd name="connsiteX4" fmla="*/ 3708390 w 3768266"/>
                  <a:gd name="connsiteY4" fmla="*/ 280471 h 657393"/>
                  <a:gd name="connsiteX5" fmla="*/ 3761129 w 3768266"/>
                  <a:gd name="connsiteY5" fmla="*/ 386215 h 657393"/>
                  <a:gd name="connsiteX6" fmla="*/ 3702709 w 3768266"/>
                  <a:gd name="connsiteY6" fmla="*/ 433205 h 657393"/>
                  <a:gd name="connsiteX7" fmla="*/ 2652820 w 3768266"/>
                  <a:gd name="connsiteY7" fmla="*/ 646365 h 657393"/>
                  <a:gd name="connsiteX8" fmla="*/ 2576352 w 3768266"/>
                  <a:gd name="connsiteY8" fmla="*/ 657393 h 657393"/>
                  <a:gd name="connsiteX9" fmla="*/ 2443003 w 3768266"/>
                  <a:gd name="connsiteY9" fmla="*/ 657326 h 657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68266" h="657393">
                    <a:moveTo>
                      <a:pt x="2443003" y="657326"/>
                    </a:moveTo>
                    <a:cubicBezTo>
                      <a:pt x="2412990" y="652581"/>
                      <a:pt x="130466" y="347246"/>
                      <a:pt x="106670" y="342434"/>
                    </a:cubicBezTo>
                    <a:cubicBezTo>
                      <a:pt x="55536" y="332140"/>
                      <a:pt x="-4421" y="273921"/>
                      <a:pt x="258" y="224190"/>
                    </a:cubicBezTo>
                    <a:cubicBezTo>
                      <a:pt x="6808" y="213830"/>
                      <a:pt x="2788309" y="-600"/>
                      <a:pt x="2795661" y="1"/>
                    </a:cubicBezTo>
                    <a:cubicBezTo>
                      <a:pt x="2851675" y="16511"/>
                      <a:pt x="3460273" y="203201"/>
                      <a:pt x="3708390" y="280471"/>
                    </a:cubicBezTo>
                    <a:cubicBezTo>
                      <a:pt x="3759591" y="296446"/>
                      <a:pt x="3780513" y="339158"/>
                      <a:pt x="3761129" y="386215"/>
                    </a:cubicBezTo>
                    <a:cubicBezTo>
                      <a:pt x="3750434" y="412150"/>
                      <a:pt x="3730314" y="427590"/>
                      <a:pt x="3702709" y="433205"/>
                    </a:cubicBezTo>
                    <a:cubicBezTo>
                      <a:pt x="3440086" y="486879"/>
                      <a:pt x="2740383" y="629788"/>
                      <a:pt x="2652820" y="646365"/>
                    </a:cubicBezTo>
                    <a:cubicBezTo>
                      <a:pt x="2627620" y="651177"/>
                      <a:pt x="2601218" y="649306"/>
                      <a:pt x="2576352" y="657393"/>
                    </a:cubicBezTo>
                    <a:cubicBezTo>
                      <a:pt x="2531836" y="657326"/>
                      <a:pt x="2487453" y="657326"/>
                      <a:pt x="2443003" y="657326"/>
                    </a:cubicBezTo>
                    <a:close/>
                  </a:path>
                </a:pathLst>
              </a:custGeom>
              <a:solidFill>
                <a:srgbClr val="A1B3DC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Graphic 2">
                <a:extLst>
                  <a:ext uri="{FF2B5EF4-FFF2-40B4-BE49-F238E27FC236}">
                    <a16:creationId xmlns:a16="http://schemas.microsoft.com/office/drawing/2014/main" id="{BF19AE3B-EB77-4F4F-A581-8512B7A77599}"/>
                  </a:ext>
                </a:extLst>
              </p:cNvPr>
              <p:cNvSpPr/>
              <p:nvPr/>
            </p:nvSpPr>
            <p:spPr>
              <a:xfrm>
                <a:off x="1580748" y="4446310"/>
                <a:ext cx="2977291" cy="2318579"/>
              </a:xfrm>
              <a:custGeom>
                <a:avLst/>
                <a:gdLst>
                  <a:gd name="connsiteX0" fmla="*/ 2648217 w 2977291"/>
                  <a:gd name="connsiteY0" fmla="*/ 2317242 h 2318579"/>
                  <a:gd name="connsiteX1" fmla="*/ 283477 w 2977291"/>
                  <a:gd name="connsiteY1" fmla="*/ 2035369 h 2318579"/>
                  <a:gd name="connsiteX2" fmla="*/ 57150 w 2977291"/>
                  <a:gd name="connsiteY2" fmla="*/ 1755835 h 2318579"/>
                  <a:gd name="connsiteX3" fmla="*/ 0 w 2977291"/>
                  <a:gd name="connsiteY3" fmla="*/ 290055 h 2318579"/>
                  <a:gd name="connsiteX4" fmla="*/ 293103 w 2977291"/>
                  <a:gd name="connsiteY4" fmla="*/ 1163 h 2318579"/>
                  <a:gd name="connsiteX5" fmla="*/ 2655838 w 2977291"/>
                  <a:gd name="connsiteY5" fmla="*/ 255096 h 2318579"/>
                  <a:gd name="connsiteX6" fmla="*/ 2882165 w 2977291"/>
                  <a:gd name="connsiteY6" fmla="*/ 534630 h 2318579"/>
                  <a:gd name="connsiteX7" fmla="*/ 2977281 w 2977291"/>
                  <a:gd name="connsiteY7" fmla="*/ 2062908 h 2318579"/>
                  <a:gd name="connsiteX8" fmla="*/ 2648217 w 2977291"/>
                  <a:gd name="connsiteY8" fmla="*/ 2317242 h 231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77291" h="2318579">
                    <a:moveTo>
                      <a:pt x="2648217" y="2317242"/>
                    </a:moveTo>
                    <a:lnTo>
                      <a:pt x="283477" y="2035369"/>
                    </a:lnTo>
                    <a:cubicBezTo>
                      <a:pt x="143777" y="2020664"/>
                      <a:pt x="42445" y="1895535"/>
                      <a:pt x="57150" y="1755835"/>
                    </a:cubicBezTo>
                    <a:lnTo>
                      <a:pt x="0" y="290055"/>
                    </a:lnTo>
                    <a:cubicBezTo>
                      <a:pt x="0" y="112789"/>
                      <a:pt x="153469" y="-13542"/>
                      <a:pt x="293103" y="1163"/>
                    </a:cubicBezTo>
                    <a:lnTo>
                      <a:pt x="2655838" y="255096"/>
                    </a:lnTo>
                    <a:cubicBezTo>
                      <a:pt x="2795538" y="269801"/>
                      <a:pt x="2896870" y="394930"/>
                      <a:pt x="2882165" y="534630"/>
                    </a:cubicBezTo>
                    <a:lnTo>
                      <a:pt x="2977281" y="2062908"/>
                    </a:lnTo>
                    <a:cubicBezTo>
                      <a:pt x="2978885" y="2225000"/>
                      <a:pt x="2787917" y="2331881"/>
                      <a:pt x="2648217" y="2317242"/>
                    </a:cubicBezTo>
                    <a:close/>
                  </a:path>
                </a:pathLst>
              </a:custGeom>
              <a:solidFill>
                <a:srgbClr val="BAC7E6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Graphic 2">
                <a:extLst>
                  <a:ext uri="{FF2B5EF4-FFF2-40B4-BE49-F238E27FC236}">
                    <a16:creationId xmlns:a16="http://schemas.microsoft.com/office/drawing/2014/main" id="{E15BB61E-6C7F-438D-A6C9-77B92CD61271}"/>
                  </a:ext>
                </a:extLst>
              </p:cNvPr>
              <p:cNvSpPr/>
              <p:nvPr/>
            </p:nvSpPr>
            <p:spPr>
              <a:xfrm>
                <a:off x="4430294" y="6280484"/>
                <a:ext cx="860683" cy="442294"/>
              </a:xfrm>
              <a:custGeom>
                <a:avLst/>
                <a:gdLst>
                  <a:gd name="connsiteX0" fmla="*/ 0 w 860683"/>
                  <a:gd name="connsiteY0" fmla="*/ 442295 h 442294"/>
                  <a:gd name="connsiteX1" fmla="*/ 69048 w 860683"/>
                  <a:gd name="connsiteY1" fmla="*/ 385144 h 442294"/>
                  <a:gd name="connsiteX2" fmla="*/ 127735 w 860683"/>
                  <a:gd name="connsiteY2" fmla="*/ 228734 h 442294"/>
                  <a:gd name="connsiteX3" fmla="*/ 118110 w 860683"/>
                  <a:gd name="connsiteY3" fmla="*/ 0 h 442294"/>
                  <a:gd name="connsiteX4" fmla="*/ 839470 w 860683"/>
                  <a:gd name="connsiteY4" fmla="*/ 217170 h 442294"/>
                  <a:gd name="connsiteX5" fmla="*/ 860592 w 860683"/>
                  <a:gd name="connsiteY5" fmla="*/ 241501 h 442294"/>
                  <a:gd name="connsiteX6" fmla="*/ 836395 w 860683"/>
                  <a:gd name="connsiteY6" fmla="*/ 266499 h 442294"/>
                  <a:gd name="connsiteX7" fmla="*/ 0 w 860683"/>
                  <a:gd name="connsiteY7" fmla="*/ 442295 h 442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0683" h="442294">
                    <a:moveTo>
                      <a:pt x="0" y="442295"/>
                    </a:moveTo>
                    <a:cubicBezTo>
                      <a:pt x="17981" y="422710"/>
                      <a:pt x="52739" y="406868"/>
                      <a:pt x="69048" y="385144"/>
                    </a:cubicBezTo>
                    <a:cubicBezTo>
                      <a:pt x="104006" y="338355"/>
                      <a:pt x="124928" y="287288"/>
                      <a:pt x="127735" y="228734"/>
                    </a:cubicBezTo>
                    <a:cubicBezTo>
                      <a:pt x="131412" y="152200"/>
                      <a:pt x="117642" y="76401"/>
                      <a:pt x="118110" y="0"/>
                    </a:cubicBezTo>
                    <a:cubicBezTo>
                      <a:pt x="303396" y="55613"/>
                      <a:pt x="784259" y="200593"/>
                      <a:pt x="839470" y="217170"/>
                    </a:cubicBezTo>
                    <a:cubicBezTo>
                      <a:pt x="852103" y="220913"/>
                      <a:pt x="861728" y="226862"/>
                      <a:pt x="860592" y="241501"/>
                    </a:cubicBezTo>
                    <a:cubicBezTo>
                      <a:pt x="859523" y="256072"/>
                      <a:pt x="850232" y="263492"/>
                      <a:pt x="836395" y="266499"/>
                    </a:cubicBezTo>
                    <a:cubicBezTo>
                      <a:pt x="741680" y="286887"/>
                      <a:pt x="49330" y="431934"/>
                      <a:pt x="0" y="442295"/>
                    </a:cubicBezTo>
                    <a:close/>
                  </a:path>
                </a:pathLst>
              </a:custGeom>
              <a:solidFill>
                <a:srgbClr val="E5E5E5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Graphic 2">
                <a:extLst>
                  <a:ext uri="{FF2B5EF4-FFF2-40B4-BE49-F238E27FC236}">
                    <a16:creationId xmlns:a16="http://schemas.microsoft.com/office/drawing/2014/main" id="{795219B5-8D9B-450D-A4AB-19F66BA09001}"/>
                  </a:ext>
                </a:extLst>
              </p:cNvPr>
              <p:cNvSpPr/>
              <p:nvPr/>
            </p:nvSpPr>
            <p:spPr>
              <a:xfrm>
                <a:off x="2757101" y="5423127"/>
                <a:ext cx="419905" cy="418877"/>
              </a:xfrm>
              <a:custGeom>
                <a:avLst/>
                <a:gdLst>
                  <a:gd name="connsiteX0" fmla="*/ 210487 w 419905"/>
                  <a:gd name="connsiteY0" fmla="*/ 241 h 418877"/>
                  <a:gd name="connsiteX1" fmla="*/ 419903 w 419905"/>
                  <a:gd name="connsiteY1" fmla="*/ 209523 h 418877"/>
                  <a:gd name="connsiteX2" fmla="*/ 208883 w 419905"/>
                  <a:gd name="connsiteY2" fmla="*/ 418873 h 418877"/>
                  <a:gd name="connsiteX3" fmla="*/ 1 w 419905"/>
                  <a:gd name="connsiteY3" fmla="*/ 205713 h 418877"/>
                  <a:gd name="connsiteX4" fmla="*/ 210487 w 419905"/>
                  <a:gd name="connsiteY4" fmla="*/ 241 h 418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905" h="418877">
                    <a:moveTo>
                      <a:pt x="210487" y="241"/>
                    </a:moveTo>
                    <a:cubicBezTo>
                      <a:pt x="325456" y="-2767"/>
                      <a:pt x="419435" y="93686"/>
                      <a:pt x="419903" y="209523"/>
                    </a:cubicBezTo>
                    <a:cubicBezTo>
                      <a:pt x="420371" y="323690"/>
                      <a:pt x="323985" y="419675"/>
                      <a:pt x="208883" y="418873"/>
                    </a:cubicBezTo>
                    <a:cubicBezTo>
                      <a:pt x="94850" y="418071"/>
                      <a:pt x="-400" y="324559"/>
                      <a:pt x="1" y="205713"/>
                    </a:cubicBezTo>
                    <a:cubicBezTo>
                      <a:pt x="469" y="97229"/>
                      <a:pt x="97524" y="-5641"/>
                      <a:pt x="210487" y="2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6FD285-1602-4F6F-9266-A7A89E082E20}"/>
                </a:ext>
              </a:extLst>
            </p:cNvPr>
            <p:cNvGrpSpPr/>
            <p:nvPr/>
          </p:nvGrpSpPr>
          <p:grpSpPr>
            <a:xfrm>
              <a:off x="2432634" y="5315736"/>
              <a:ext cx="465246" cy="532529"/>
              <a:chOff x="2432634" y="5315736"/>
              <a:chExt cx="465246" cy="532529"/>
            </a:xfrm>
          </p:grpSpPr>
          <p:sp>
            <p:nvSpPr>
              <p:cNvPr id="57" name="Graphic 2">
                <a:extLst>
                  <a:ext uri="{FF2B5EF4-FFF2-40B4-BE49-F238E27FC236}">
                    <a16:creationId xmlns:a16="http://schemas.microsoft.com/office/drawing/2014/main" id="{A247CA58-74BC-4C1F-A09A-A653A889233D}"/>
                  </a:ext>
                </a:extLst>
              </p:cNvPr>
              <p:cNvSpPr/>
              <p:nvPr/>
            </p:nvSpPr>
            <p:spPr>
              <a:xfrm>
                <a:off x="2432634" y="5315736"/>
                <a:ext cx="465246" cy="532529"/>
              </a:xfrm>
              <a:custGeom>
                <a:avLst/>
                <a:gdLst>
                  <a:gd name="connsiteX0" fmla="*/ 726616 w 726831"/>
                  <a:gd name="connsiteY0" fmla="*/ 368979 h 831944"/>
                  <a:gd name="connsiteX1" fmla="*/ 423688 w 726831"/>
                  <a:gd name="connsiteY1" fmla="*/ 723777 h 831944"/>
                  <a:gd name="connsiteX2" fmla="*/ 268748 w 726831"/>
                  <a:gd name="connsiteY2" fmla="*/ 720702 h 831944"/>
                  <a:gd name="connsiteX3" fmla="*/ 234792 w 726831"/>
                  <a:gd name="connsiteY3" fmla="*/ 735742 h 831944"/>
                  <a:gd name="connsiteX4" fmla="*/ 55588 w 726831"/>
                  <a:gd name="connsiteY4" fmla="*/ 831928 h 831944"/>
                  <a:gd name="connsiteX5" fmla="*/ 53182 w 726831"/>
                  <a:gd name="connsiteY5" fmla="*/ 831861 h 831944"/>
                  <a:gd name="connsiteX6" fmla="*/ 12074 w 726831"/>
                  <a:gd name="connsiteY6" fmla="*/ 820899 h 831944"/>
                  <a:gd name="connsiteX7" fmla="*/ 36538 w 726831"/>
                  <a:gd name="connsiteY7" fmla="*/ 795833 h 831944"/>
                  <a:gd name="connsiteX8" fmla="*/ 107591 w 726831"/>
                  <a:gd name="connsiteY8" fmla="*/ 651722 h 831944"/>
                  <a:gd name="connsiteX9" fmla="*/ 96161 w 726831"/>
                  <a:gd name="connsiteY9" fmla="*/ 617498 h 831944"/>
                  <a:gd name="connsiteX10" fmla="*/ 46966 w 726831"/>
                  <a:gd name="connsiteY10" fmla="*/ 183893 h 831944"/>
                  <a:gd name="connsiteX11" fmla="*/ 324628 w 726831"/>
                  <a:gd name="connsiteY11" fmla="*/ 3353 h 831944"/>
                  <a:gd name="connsiteX12" fmla="*/ 574216 w 726831"/>
                  <a:gd name="connsiteY12" fmla="*/ 63711 h 831944"/>
                  <a:gd name="connsiteX13" fmla="*/ 726616 w 726831"/>
                  <a:gd name="connsiteY13" fmla="*/ 368979 h 831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26831" h="831944">
                    <a:moveTo>
                      <a:pt x="726616" y="368979"/>
                    </a:moveTo>
                    <a:cubicBezTo>
                      <a:pt x="730760" y="555469"/>
                      <a:pt x="591662" y="697709"/>
                      <a:pt x="423688" y="723777"/>
                    </a:cubicBezTo>
                    <a:cubicBezTo>
                      <a:pt x="371351" y="731865"/>
                      <a:pt x="319815" y="731196"/>
                      <a:pt x="268748" y="720702"/>
                    </a:cubicBezTo>
                    <a:cubicBezTo>
                      <a:pt x="250500" y="716959"/>
                      <a:pt x="243080" y="722106"/>
                      <a:pt x="234792" y="735742"/>
                    </a:cubicBezTo>
                    <a:cubicBezTo>
                      <a:pt x="193952" y="802718"/>
                      <a:pt x="132123" y="831126"/>
                      <a:pt x="55588" y="831928"/>
                    </a:cubicBezTo>
                    <a:cubicBezTo>
                      <a:pt x="54786" y="831928"/>
                      <a:pt x="53984" y="831994"/>
                      <a:pt x="53182" y="831861"/>
                    </a:cubicBezTo>
                    <a:cubicBezTo>
                      <a:pt x="38744" y="829321"/>
                      <a:pt x="18090" y="832930"/>
                      <a:pt x="12074" y="820899"/>
                    </a:cubicBezTo>
                    <a:cubicBezTo>
                      <a:pt x="7195" y="811073"/>
                      <a:pt x="28317" y="805124"/>
                      <a:pt x="36538" y="795833"/>
                    </a:cubicBezTo>
                    <a:cubicBezTo>
                      <a:pt x="73502" y="754190"/>
                      <a:pt x="101442" y="708470"/>
                      <a:pt x="107591" y="651722"/>
                    </a:cubicBezTo>
                    <a:cubicBezTo>
                      <a:pt x="109062" y="638420"/>
                      <a:pt x="105386" y="628260"/>
                      <a:pt x="96161" y="617498"/>
                    </a:cubicBezTo>
                    <a:cubicBezTo>
                      <a:pt x="-9516" y="494175"/>
                      <a:pt x="-31373" y="322858"/>
                      <a:pt x="46966" y="183893"/>
                    </a:cubicBezTo>
                    <a:cubicBezTo>
                      <a:pt x="106990" y="77347"/>
                      <a:pt x="203176" y="19596"/>
                      <a:pt x="324628" y="3353"/>
                    </a:cubicBezTo>
                    <a:cubicBezTo>
                      <a:pt x="415934" y="-8812"/>
                      <a:pt x="498685" y="12310"/>
                      <a:pt x="574216" y="63711"/>
                    </a:cubicBezTo>
                    <a:cubicBezTo>
                      <a:pt x="676886" y="133428"/>
                      <a:pt x="730694" y="256684"/>
                      <a:pt x="726616" y="36897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ECDA4FD6-7E01-499F-A870-1C351DF25A63}"/>
                  </a:ext>
                </a:extLst>
              </p:cNvPr>
              <p:cNvSpPr/>
              <p:nvPr/>
            </p:nvSpPr>
            <p:spPr>
              <a:xfrm>
                <a:off x="2553729" y="5445161"/>
                <a:ext cx="210612" cy="239081"/>
              </a:xfrm>
              <a:custGeom>
                <a:avLst/>
                <a:gdLst>
                  <a:gd name="connsiteX0" fmla="*/ 80196 w 210612"/>
                  <a:gd name="connsiteY0" fmla="*/ 201102 h 239081"/>
                  <a:gd name="connsiteX1" fmla="*/ 100263 w 210612"/>
                  <a:gd name="connsiteY1" fmla="*/ 219200 h 239081"/>
                  <a:gd name="connsiteX2" fmla="*/ 81309 w 210612"/>
                  <a:gd name="connsiteY2" fmla="*/ 239052 h 239081"/>
                  <a:gd name="connsiteX3" fmla="*/ 60814 w 210612"/>
                  <a:gd name="connsiteY3" fmla="*/ 219927 h 239081"/>
                  <a:gd name="connsiteX4" fmla="*/ 80196 w 210612"/>
                  <a:gd name="connsiteY4" fmla="*/ 201102 h 239081"/>
                  <a:gd name="connsiteX5" fmla="*/ 19525 w 210612"/>
                  <a:gd name="connsiteY5" fmla="*/ 131318 h 239081"/>
                  <a:gd name="connsiteX6" fmla="*/ 39121 w 210612"/>
                  <a:gd name="connsiteY6" fmla="*/ 152069 h 239081"/>
                  <a:gd name="connsiteX7" fmla="*/ 20594 w 210612"/>
                  <a:gd name="connsiteY7" fmla="*/ 169270 h 239081"/>
                  <a:gd name="connsiteX8" fmla="*/ 57 w 210612"/>
                  <a:gd name="connsiteY8" fmla="*/ 150101 h 239081"/>
                  <a:gd name="connsiteX9" fmla="*/ 19525 w 210612"/>
                  <a:gd name="connsiteY9" fmla="*/ 131318 h 239081"/>
                  <a:gd name="connsiteX10" fmla="*/ 174383 w 210612"/>
                  <a:gd name="connsiteY10" fmla="*/ 69884 h 239081"/>
                  <a:gd name="connsiteX11" fmla="*/ 197514 w 210612"/>
                  <a:gd name="connsiteY11" fmla="*/ 72488 h 239081"/>
                  <a:gd name="connsiteX12" fmla="*/ 203291 w 210612"/>
                  <a:gd name="connsiteY12" fmla="*/ 100513 h 239081"/>
                  <a:gd name="connsiteX13" fmla="*/ 132907 w 210612"/>
                  <a:gd name="connsiteY13" fmla="*/ 162894 h 239081"/>
                  <a:gd name="connsiteX14" fmla="*/ 107022 w 210612"/>
                  <a:gd name="connsiteY14" fmla="*/ 182362 h 239081"/>
                  <a:gd name="connsiteX15" fmla="*/ 107022 w 210612"/>
                  <a:gd name="connsiteY15" fmla="*/ 174746 h 239081"/>
                  <a:gd name="connsiteX16" fmla="*/ 156996 w 210612"/>
                  <a:gd name="connsiteY16" fmla="*/ 84639 h 239081"/>
                  <a:gd name="connsiteX17" fmla="*/ 174383 w 210612"/>
                  <a:gd name="connsiteY17" fmla="*/ 69884 h 239081"/>
                  <a:gd name="connsiteX18" fmla="*/ 124821 w 210612"/>
                  <a:gd name="connsiteY18" fmla="*/ 180 h 239081"/>
                  <a:gd name="connsiteX19" fmla="*/ 148867 w 210612"/>
                  <a:gd name="connsiteY19" fmla="*/ 13272 h 239081"/>
                  <a:gd name="connsiteX20" fmla="*/ 138727 w 210612"/>
                  <a:gd name="connsiteY20" fmla="*/ 34794 h 239081"/>
                  <a:gd name="connsiteX21" fmla="*/ 54053 w 210612"/>
                  <a:gd name="connsiteY21" fmla="*/ 108642 h 239081"/>
                  <a:gd name="connsiteX22" fmla="*/ 46480 w 210612"/>
                  <a:gd name="connsiteY22" fmla="*/ 113135 h 239081"/>
                  <a:gd name="connsiteX23" fmla="*/ 43614 w 210612"/>
                  <a:gd name="connsiteY23" fmla="*/ 110482 h 239081"/>
                  <a:gd name="connsiteX24" fmla="*/ 68430 w 210612"/>
                  <a:gd name="connsiteY24" fmla="*/ 64145 h 239081"/>
                  <a:gd name="connsiteX25" fmla="*/ 95727 w 210612"/>
                  <a:gd name="connsiteY25" fmla="*/ 15113 h 239081"/>
                  <a:gd name="connsiteX26" fmla="*/ 124821 w 210612"/>
                  <a:gd name="connsiteY26" fmla="*/ 180 h 239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10612" h="239081">
                    <a:moveTo>
                      <a:pt x="80196" y="201102"/>
                    </a:moveTo>
                    <a:cubicBezTo>
                      <a:pt x="92389" y="201016"/>
                      <a:pt x="98294" y="208033"/>
                      <a:pt x="100263" y="219200"/>
                    </a:cubicBezTo>
                    <a:cubicBezTo>
                      <a:pt x="98722" y="230709"/>
                      <a:pt x="93674" y="238453"/>
                      <a:pt x="81309" y="239052"/>
                    </a:cubicBezTo>
                    <a:cubicBezTo>
                      <a:pt x="69670" y="239652"/>
                      <a:pt x="59958" y="231009"/>
                      <a:pt x="60814" y="219927"/>
                    </a:cubicBezTo>
                    <a:cubicBezTo>
                      <a:pt x="61712" y="208504"/>
                      <a:pt x="67830" y="201188"/>
                      <a:pt x="80196" y="201102"/>
                    </a:cubicBezTo>
                    <a:close/>
                    <a:moveTo>
                      <a:pt x="19525" y="131318"/>
                    </a:moveTo>
                    <a:cubicBezTo>
                      <a:pt x="30735" y="131233"/>
                      <a:pt x="38821" y="138849"/>
                      <a:pt x="39121" y="152069"/>
                    </a:cubicBezTo>
                    <a:cubicBezTo>
                      <a:pt x="38308" y="161354"/>
                      <a:pt x="32874" y="168714"/>
                      <a:pt x="20594" y="169270"/>
                    </a:cubicBezTo>
                    <a:cubicBezTo>
                      <a:pt x="8914" y="169826"/>
                      <a:pt x="-841" y="161140"/>
                      <a:pt x="57" y="150101"/>
                    </a:cubicBezTo>
                    <a:cubicBezTo>
                      <a:pt x="998" y="138721"/>
                      <a:pt x="7117" y="131446"/>
                      <a:pt x="19525" y="131318"/>
                    </a:cubicBezTo>
                    <a:close/>
                    <a:moveTo>
                      <a:pt x="174383" y="69884"/>
                    </a:moveTo>
                    <a:cubicBezTo>
                      <a:pt x="181224" y="67942"/>
                      <a:pt x="189022" y="68894"/>
                      <a:pt x="197514" y="72488"/>
                    </a:cubicBezTo>
                    <a:cubicBezTo>
                      <a:pt x="212233" y="78692"/>
                      <a:pt x="215099" y="89517"/>
                      <a:pt x="203291" y="100513"/>
                    </a:cubicBezTo>
                    <a:cubicBezTo>
                      <a:pt x="180357" y="121863"/>
                      <a:pt x="156654" y="142400"/>
                      <a:pt x="132907" y="162894"/>
                    </a:cubicBezTo>
                    <a:cubicBezTo>
                      <a:pt x="124778" y="169911"/>
                      <a:pt x="117590" y="178554"/>
                      <a:pt x="107022" y="182362"/>
                    </a:cubicBezTo>
                    <a:cubicBezTo>
                      <a:pt x="104711" y="179324"/>
                      <a:pt x="105867" y="176885"/>
                      <a:pt x="107022" y="174746"/>
                    </a:cubicBezTo>
                    <a:cubicBezTo>
                      <a:pt x="123580" y="144667"/>
                      <a:pt x="139668" y="114290"/>
                      <a:pt x="156996" y="84639"/>
                    </a:cubicBezTo>
                    <a:cubicBezTo>
                      <a:pt x="161660" y="76660"/>
                      <a:pt x="167543" y="71825"/>
                      <a:pt x="174383" y="69884"/>
                    </a:cubicBezTo>
                    <a:close/>
                    <a:moveTo>
                      <a:pt x="124821" y="180"/>
                    </a:moveTo>
                    <a:cubicBezTo>
                      <a:pt x="134876" y="1079"/>
                      <a:pt x="144417" y="3517"/>
                      <a:pt x="148867" y="13272"/>
                    </a:cubicBezTo>
                    <a:cubicBezTo>
                      <a:pt x="153488" y="23413"/>
                      <a:pt x="144931" y="29317"/>
                      <a:pt x="138727" y="34794"/>
                    </a:cubicBezTo>
                    <a:cubicBezTo>
                      <a:pt x="110702" y="59652"/>
                      <a:pt x="82378" y="84126"/>
                      <a:pt x="54053" y="108642"/>
                    </a:cubicBezTo>
                    <a:cubicBezTo>
                      <a:pt x="51871" y="110524"/>
                      <a:pt x="49005" y="111680"/>
                      <a:pt x="46480" y="113135"/>
                    </a:cubicBezTo>
                    <a:cubicBezTo>
                      <a:pt x="45496" y="112279"/>
                      <a:pt x="44555" y="111380"/>
                      <a:pt x="43614" y="110482"/>
                    </a:cubicBezTo>
                    <a:cubicBezTo>
                      <a:pt x="51871" y="95036"/>
                      <a:pt x="60043" y="79548"/>
                      <a:pt x="68430" y="64145"/>
                    </a:cubicBezTo>
                    <a:cubicBezTo>
                      <a:pt x="77415" y="47715"/>
                      <a:pt x="86614" y="31456"/>
                      <a:pt x="95727" y="15113"/>
                    </a:cubicBezTo>
                    <a:cubicBezTo>
                      <a:pt x="102102" y="3732"/>
                      <a:pt x="111814" y="-1018"/>
                      <a:pt x="124821" y="180"/>
                    </a:cubicBezTo>
                    <a:close/>
                  </a:path>
                </a:pathLst>
              </a:custGeom>
              <a:solidFill>
                <a:schemeClr val="bg1"/>
              </a:solidFill>
              <a:ln w="668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68C19BE-C9C5-443D-B9E0-5C2970B75CA0}"/>
                </a:ext>
              </a:extLst>
            </p:cNvPr>
            <p:cNvGrpSpPr/>
            <p:nvPr/>
          </p:nvGrpSpPr>
          <p:grpSpPr>
            <a:xfrm>
              <a:off x="1264212" y="4272165"/>
              <a:ext cx="468288" cy="603683"/>
              <a:chOff x="2806079" y="3565575"/>
              <a:chExt cx="731583" cy="943104"/>
            </a:xfrm>
          </p:grpSpPr>
          <p:sp>
            <p:nvSpPr>
              <p:cNvPr id="55" name="Graphic 2">
                <a:extLst>
                  <a:ext uri="{FF2B5EF4-FFF2-40B4-BE49-F238E27FC236}">
                    <a16:creationId xmlns:a16="http://schemas.microsoft.com/office/drawing/2014/main" id="{993A65E4-7F98-488D-A367-5B5E2F872559}"/>
                  </a:ext>
                </a:extLst>
              </p:cNvPr>
              <p:cNvSpPr/>
              <p:nvPr/>
            </p:nvSpPr>
            <p:spPr>
              <a:xfrm>
                <a:off x="2806079" y="3565575"/>
                <a:ext cx="731583" cy="943104"/>
              </a:xfrm>
              <a:custGeom>
                <a:avLst/>
                <a:gdLst>
                  <a:gd name="connsiteX0" fmla="*/ 300474 w 731583"/>
                  <a:gd name="connsiteY0" fmla="*/ 941388 h 943104"/>
                  <a:gd name="connsiteX1" fmla="*/ 301811 w 731583"/>
                  <a:gd name="connsiteY1" fmla="*/ 753027 h 943104"/>
                  <a:gd name="connsiteX2" fmla="*/ 264179 w 731583"/>
                  <a:gd name="connsiteY2" fmla="*/ 718870 h 943104"/>
                  <a:gd name="connsiteX3" fmla="*/ 4030 w 731583"/>
                  <a:gd name="connsiteY3" fmla="*/ 414872 h 943104"/>
                  <a:gd name="connsiteX4" fmla="*/ 300274 w 731583"/>
                  <a:gd name="connsiteY4" fmla="*/ 5665 h 943104"/>
                  <a:gd name="connsiteX5" fmla="*/ 723919 w 731583"/>
                  <a:gd name="connsiteY5" fmla="*/ 297096 h 943104"/>
                  <a:gd name="connsiteX6" fmla="*/ 488234 w 731583"/>
                  <a:gd name="connsiteY6" fmla="*/ 711852 h 943104"/>
                  <a:gd name="connsiteX7" fmla="*/ 447460 w 731583"/>
                  <a:gd name="connsiteY7" fmla="*/ 771943 h 943104"/>
                  <a:gd name="connsiteX8" fmla="*/ 307827 w 731583"/>
                  <a:gd name="connsiteY8" fmla="*/ 943059 h 943104"/>
                  <a:gd name="connsiteX9" fmla="*/ 300474 w 731583"/>
                  <a:gd name="connsiteY9" fmla="*/ 941388 h 94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31583" h="943104">
                    <a:moveTo>
                      <a:pt x="300474" y="941388"/>
                    </a:moveTo>
                    <a:cubicBezTo>
                      <a:pt x="325072" y="877888"/>
                      <a:pt x="325874" y="815591"/>
                      <a:pt x="301811" y="753027"/>
                    </a:cubicBezTo>
                    <a:cubicBezTo>
                      <a:pt x="294793" y="734778"/>
                      <a:pt x="283430" y="725955"/>
                      <a:pt x="264179" y="718870"/>
                    </a:cubicBezTo>
                    <a:cubicBezTo>
                      <a:pt x="121338" y="666198"/>
                      <a:pt x="28360" y="569478"/>
                      <a:pt x="4030" y="414872"/>
                    </a:cubicBezTo>
                    <a:cubicBezTo>
                      <a:pt x="-26250" y="222567"/>
                      <a:pt x="118196" y="37615"/>
                      <a:pt x="300274" y="5665"/>
                    </a:cubicBezTo>
                    <a:cubicBezTo>
                      <a:pt x="506816" y="-30631"/>
                      <a:pt x="685084" y="112278"/>
                      <a:pt x="723919" y="297096"/>
                    </a:cubicBezTo>
                    <a:cubicBezTo>
                      <a:pt x="762487" y="480310"/>
                      <a:pt x="651128" y="648018"/>
                      <a:pt x="488234" y="711852"/>
                    </a:cubicBezTo>
                    <a:cubicBezTo>
                      <a:pt x="455080" y="724886"/>
                      <a:pt x="449465" y="743602"/>
                      <a:pt x="447460" y="771943"/>
                    </a:cubicBezTo>
                    <a:cubicBezTo>
                      <a:pt x="442046" y="851017"/>
                      <a:pt x="385030" y="920533"/>
                      <a:pt x="307827" y="943059"/>
                    </a:cubicBezTo>
                    <a:cubicBezTo>
                      <a:pt x="306490" y="943326"/>
                      <a:pt x="304819" y="942390"/>
                      <a:pt x="300474" y="94138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9C5C39F-98BD-4379-8E46-DEA37B135D2A}"/>
                  </a:ext>
                </a:extLst>
              </p:cNvPr>
              <p:cNvSpPr/>
              <p:nvPr/>
            </p:nvSpPr>
            <p:spPr>
              <a:xfrm>
                <a:off x="2929805" y="3745764"/>
                <a:ext cx="483763" cy="389489"/>
              </a:xfrm>
              <a:custGeom>
                <a:avLst/>
                <a:gdLst>
                  <a:gd name="connsiteX0" fmla="*/ 103965 w 483763"/>
                  <a:gd name="connsiteY0" fmla="*/ 8949 h 389489"/>
                  <a:gd name="connsiteX1" fmla="*/ 188044 w 483763"/>
                  <a:gd name="connsiteY1" fmla="*/ 33689 h 389489"/>
                  <a:gd name="connsiteX2" fmla="*/ 216185 w 483763"/>
                  <a:gd name="connsiteY2" fmla="*/ 62364 h 389489"/>
                  <a:gd name="connsiteX3" fmla="*/ 218391 w 483763"/>
                  <a:gd name="connsiteY3" fmla="*/ 159352 h 389489"/>
                  <a:gd name="connsiteX4" fmla="*/ 225342 w 483763"/>
                  <a:gd name="connsiteY4" fmla="*/ 220713 h 389489"/>
                  <a:gd name="connsiteX5" fmla="*/ 227147 w 483763"/>
                  <a:gd name="connsiteY5" fmla="*/ 256941 h 389489"/>
                  <a:gd name="connsiteX6" fmla="*/ 203685 w 483763"/>
                  <a:gd name="connsiteY6" fmla="*/ 348381 h 389489"/>
                  <a:gd name="connsiteX7" fmla="*/ 211907 w 483763"/>
                  <a:gd name="connsiteY7" fmla="*/ 389489 h 389489"/>
                  <a:gd name="connsiteX8" fmla="*/ 34775 w 483763"/>
                  <a:gd name="connsiteY8" fmla="*/ 243840 h 389489"/>
                  <a:gd name="connsiteX9" fmla="*/ 30364 w 483763"/>
                  <a:gd name="connsiteY9" fmla="*/ 56548 h 389489"/>
                  <a:gd name="connsiteX10" fmla="*/ 103965 w 483763"/>
                  <a:gd name="connsiteY10" fmla="*/ 8949 h 389489"/>
                  <a:gd name="connsiteX11" fmla="*/ 356420 w 483763"/>
                  <a:gd name="connsiteY11" fmla="*/ 0 h 389489"/>
                  <a:gd name="connsiteX12" fmla="*/ 481081 w 483763"/>
                  <a:gd name="connsiteY12" fmla="*/ 108552 h 389489"/>
                  <a:gd name="connsiteX13" fmla="*/ 463301 w 483763"/>
                  <a:gd name="connsiteY13" fmla="*/ 211489 h 389489"/>
                  <a:gd name="connsiteX14" fmla="*/ 265582 w 483763"/>
                  <a:gd name="connsiteY14" fmla="*/ 382470 h 389489"/>
                  <a:gd name="connsiteX15" fmla="*/ 252481 w 483763"/>
                  <a:gd name="connsiteY15" fmla="*/ 376054 h 389489"/>
                  <a:gd name="connsiteX16" fmla="*/ 238577 w 483763"/>
                  <a:gd name="connsiteY16" fmla="*/ 308811 h 389489"/>
                  <a:gd name="connsiteX17" fmla="*/ 247735 w 483763"/>
                  <a:gd name="connsiteY17" fmla="*/ 290897 h 389489"/>
                  <a:gd name="connsiteX18" fmla="*/ 291650 w 483763"/>
                  <a:gd name="connsiteY18" fmla="*/ 247383 h 389489"/>
                  <a:gd name="connsiteX19" fmla="*/ 293054 w 483763"/>
                  <a:gd name="connsiteY19" fmla="*/ 227798 h 389489"/>
                  <a:gd name="connsiteX20" fmla="*/ 261772 w 483763"/>
                  <a:gd name="connsiteY20" fmla="*/ 186021 h 389489"/>
                  <a:gd name="connsiteX21" fmla="*/ 263242 w 483763"/>
                  <a:gd name="connsiteY21" fmla="*/ 162693 h 389489"/>
                  <a:gd name="connsiteX22" fmla="*/ 264178 w 483763"/>
                  <a:gd name="connsiteY22" fmla="*/ 92777 h 389489"/>
                  <a:gd name="connsiteX23" fmla="*/ 265047 w 483763"/>
                  <a:gd name="connsiteY23" fmla="*/ 48527 h 389489"/>
                  <a:gd name="connsiteX24" fmla="*/ 356420 w 483763"/>
                  <a:gd name="connsiteY24" fmla="*/ 0 h 389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3763" h="389489">
                    <a:moveTo>
                      <a:pt x="103965" y="8949"/>
                    </a:moveTo>
                    <a:cubicBezTo>
                      <a:pt x="131429" y="4980"/>
                      <a:pt x="160639" y="13068"/>
                      <a:pt x="188044" y="33689"/>
                    </a:cubicBezTo>
                    <a:cubicBezTo>
                      <a:pt x="198939" y="41910"/>
                      <a:pt x="208097" y="51469"/>
                      <a:pt x="216185" y="62364"/>
                    </a:cubicBezTo>
                    <a:cubicBezTo>
                      <a:pt x="249338" y="106948"/>
                      <a:pt x="249539" y="113632"/>
                      <a:pt x="218391" y="159352"/>
                    </a:cubicBezTo>
                    <a:cubicBezTo>
                      <a:pt x="195263" y="193241"/>
                      <a:pt x="194461" y="194110"/>
                      <a:pt x="225342" y="220713"/>
                    </a:cubicBezTo>
                    <a:cubicBezTo>
                      <a:pt x="240649" y="233881"/>
                      <a:pt x="243256" y="243573"/>
                      <a:pt x="227147" y="256941"/>
                    </a:cubicBezTo>
                    <a:cubicBezTo>
                      <a:pt x="184568" y="292301"/>
                      <a:pt x="190384" y="289025"/>
                      <a:pt x="203685" y="348381"/>
                    </a:cubicBezTo>
                    <a:cubicBezTo>
                      <a:pt x="207228" y="360680"/>
                      <a:pt x="208698" y="372778"/>
                      <a:pt x="211907" y="389489"/>
                    </a:cubicBezTo>
                    <a:cubicBezTo>
                      <a:pt x="139450" y="352392"/>
                      <a:pt x="78156" y="308811"/>
                      <a:pt x="34775" y="243840"/>
                    </a:cubicBezTo>
                    <a:cubicBezTo>
                      <a:pt x="-10210" y="176397"/>
                      <a:pt x="-11413" y="112963"/>
                      <a:pt x="30364" y="56548"/>
                    </a:cubicBezTo>
                    <a:cubicBezTo>
                      <a:pt x="50784" y="28943"/>
                      <a:pt x="76501" y="12917"/>
                      <a:pt x="103965" y="8949"/>
                    </a:cubicBezTo>
                    <a:close/>
                    <a:moveTo>
                      <a:pt x="356420" y="0"/>
                    </a:moveTo>
                    <a:cubicBezTo>
                      <a:pt x="421792" y="334"/>
                      <a:pt x="468782" y="45653"/>
                      <a:pt x="481081" y="108552"/>
                    </a:cubicBezTo>
                    <a:cubicBezTo>
                      <a:pt x="488299" y="145515"/>
                      <a:pt x="480479" y="179538"/>
                      <a:pt x="463301" y="211489"/>
                    </a:cubicBezTo>
                    <a:cubicBezTo>
                      <a:pt x="419252" y="293504"/>
                      <a:pt x="346059" y="342298"/>
                      <a:pt x="265582" y="382470"/>
                    </a:cubicBezTo>
                    <a:cubicBezTo>
                      <a:pt x="257627" y="386414"/>
                      <a:pt x="254152" y="384275"/>
                      <a:pt x="252481" y="376054"/>
                    </a:cubicBezTo>
                    <a:cubicBezTo>
                      <a:pt x="248002" y="353595"/>
                      <a:pt x="243390" y="331203"/>
                      <a:pt x="238577" y="308811"/>
                    </a:cubicBezTo>
                    <a:cubicBezTo>
                      <a:pt x="236639" y="300054"/>
                      <a:pt x="242788" y="295843"/>
                      <a:pt x="247735" y="290897"/>
                    </a:cubicBezTo>
                    <a:cubicBezTo>
                      <a:pt x="262239" y="276325"/>
                      <a:pt x="276477" y="261352"/>
                      <a:pt x="291650" y="247383"/>
                    </a:cubicBezTo>
                    <a:cubicBezTo>
                      <a:pt x="299136" y="240498"/>
                      <a:pt x="299069" y="235351"/>
                      <a:pt x="293054" y="227798"/>
                    </a:cubicBezTo>
                    <a:cubicBezTo>
                      <a:pt x="282292" y="214162"/>
                      <a:pt x="272934" y="199323"/>
                      <a:pt x="261772" y="186021"/>
                    </a:cubicBezTo>
                    <a:cubicBezTo>
                      <a:pt x="254085" y="176864"/>
                      <a:pt x="254419" y="171450"/>
                      <a:pt x="263242" y="162693"/>
                    </a:cubicBezTo>
                    <a:cubicBezTo>
                      <a:pt x="296997" y="129339"/>
                      <a:pt x="297866" y="127735"/>
                      <a:pt x="264178" y="92777"/>
                    </a:cubicBezTo>
                    <a:cubicBezTo>
                      <a:pt x="247200" y="75130"/>
                      <a:pt x="250342" y="63700"/>
                      <a:pt x="265047" y="48527"/>
                    </a:cubicBezTo>
                    <a:cubicBezTo>
                      <a:pt x="293054" y="19719"/>
                      <a:pt x="325205" y="133"/>
                      <a:pt x="356420" y="0"/>
                    </a:cubicBezTo>
                    <a:close/>
                  </a:path>
                </a:pathLst>
              </a:custGeom>
              <a:solidFill>
                <a:srgbClr val="EF4657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C8A2DB3-B575-43A3-842C-6BE312E3A137}"/>
                </a:ext>
              </a:extLst>
            </p:cNvPr>
            <p:cNvGrpSpPr/>
            <p:nvPr/>
          </p:nvGrpSpPr>
          <p:grpSpPr>
            <a:xfrm>
              <a:off x="1872131" y="4215752"/>
              <a:ext cx="1029098" cy="717699"/>
              <a:chOff x="3755801" y="3477443"/>
              <a:chExt cx="1607709" cy="1121226"/>
            </a:xfrm>
          </p:grpSpPr>
          <p:sp>
            <p:nvSpPr>
              <p:cNvPr id="45" name="Graphic 2">
                <a:extLst>
                  <a:ext uri="{FF2B5EF4-FFF2-40B4-BE49-F238E27FC236}">
                    <a16:creationId xmlns:a16="http://schemas.microsoft.com/office/drawing/2014/main" id="{9A76AD0F-D970-4948-A8ED-136CA0A47078}"/>
                  </a:ext>
                </a:extLst>
              </p:cNvPr>
              <p:cNvSpPr/>
              <p:nvPr/>
            </p:nvSpPr>
            <p:spPr>
              <a:xfrm>
                <a:off x="3755801" y="3477443"/>
                <a:ext cx="1607709" cy="1121226"/>
              </a:xfrm>
              <a:custGeom>
                <a:avLst/>
                <a:gdLst>
                  <a:gd name="connsiteX0" fmla="*/ 126522 w 1607709"/>
                  <a:gd name="connsiteY0" fmla="*/ 1121226 h 1121226"/>
                  <a:gd name="connsiteX1" fmla="*/ 266088 w 1607709"/>
                  <a:gd name="connsiteY1" fmla="*/ 847575 h 1121226"/>
                  <a:gd name="connsiteX2" fmla="*/ 280726 w 1607709"/>
                  <a:gd name="connsiteY2" fmla="*/ 783941 h 1121226"/>
                  <a:gd name="connsiteX3" fmla="*/ 228522 w 1607709"/>
                  <a:gd name="connsiteY3" fmla="*/ 752592 h 1121226"/>
                  <a:gd name="connsiteX4" fmla="*/ 27796 w 1607709"/>
                  <a:gd name="connsiteY4" fmla="*/ 544446 h 1121226"/>
                  <a:gd name="connsiteX5" fmla="*/ 300512 w 1607709"/>
                  <a:gd name="connsiteY5" fmla="*/ 17663 h 1121226"/>
                  <a:gd name="connsiteX6" fmla="*/ 598026 w 1607709"/>
                  <a:gd name="connsiteY6" fmla="*/ 7102 h 1121226"/>
                  <a:gd name="connsiteX7" fmla="*/ 1163443 w 1607709"/>
                  <a:gd name="connsiteY7" fmla="*/ 184234 h 1121226"/>
                  <a:gd name="connsiteX8" fmla="*/ 1467575 w 1607709"/>
                  <a:gd name="connsiteY8" fmla="*/ 405882 h 1121226"/>
                  <a:gd name="connsiteX9" fmla="*/ 1602596 w 1607709"/>
                  <a:gd name="connsiteY9" fmla="*/ 649321 h 1121226"/>
                  <a:gd name="connsiteX10" fmla="*/ 1381215 w 1607709"/>
                  <a:gd name="connsiteY10" fmla="*/ 1055520 h 1121226"/>
                  <a:gd name="connsiteX11" fmla="*/ 1070466 w 1607709"/>
                  <a:gd name="connsiteY11" fmla="*/ 1090612 h 1121226"/>
                  <a:gd name="connsiteX12" fmla="*/ 562599 w 1607709"/>
                  <a:gd name="connsiteY12" fmla="*/ 921770 h 1121226"/>
                  <a:gd name="connsiteX13" fmla="*/ 525368 w 1607709"/>
                  <a:gd name="connsiteY13" fmla="*/ 926181 h 1121226"/>
                  <a:gd name="connsiteX14" fmla="*/ 153526 w 1607709"/>
                  <a:gd name="connsiteY14" fmla="*/ 1115344 h 1121226"/>
                  <a:gd name="connsiteX15" fmla="*/ 141962 w 1607709"/>
                  <a:gd name="connsiteY15" fmla="*/ 1117817 h 1121226"/>
                  <a:gd name="connsiteX16" fmla="*/ 126522 w 1607709"/>
                  <a:gd name="connsiteY16" fmla="*/ 1121226 h 112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07709" h="1121226">
                    <a:moveTo>
                      <a:pt x="126522" y="1121226"/>
                    </a:moveTo>
                    <a:cubicBezTo>
                      <a:pt x="190022" y="1035000"/>
                      <a:pt x="236610" y="945565"/>
                      <a:pt x="266088" y="847575"/>
                    </a:cubicBezTo>
                    <a:cubicBezTo>
                      <a:pt x="272438" y="826453"/>
                      <a:pt x="285004" y="803058"/>
                      <a:pt x="280726" y="783941"/>
                    </a:cubicBezTo>
                    <a:cubicBezTo>
                      <a:pt x="276381" y="764557"/>
                      <a:pt x="246637" y="762819"/>
                      <a:pt x="228522" y="752592"/>
                    </a:cubicBezTo>
                    <a:cubicBezTo>
                      <a:pt x="140759" y="703129"/>
                      <a:pt x="68101" y="639428"/>
                      <a:pt x="27796" y="544446"/>
                    </a:cubicBezTo>
                    <a:cubicBezTo>
                      <a:pt x="-45664" y="371391"/>
                      <a:pt x="20243" y="74011"/>
                      <a:pt x="300512" y="17663"/>
                    </a:cubicBezTo>
                    <a:cubicBezTo>
                      <a:pt x="399438" y="-2256"/>
                      <a:pt x="498097" y="-4662"/>
                      <a:pt x="598026" y="7102"/>
                    </a:cubicBezTo>
                    <a:cubicBezTo>
                      <a:pt x="797750" y="30630"/>
                      <a:pt x="985576" y="91524"/>
                      <a:pt x="1163443" y="184234"/>
                    </a:cubicBezTo>
                    <a:cubicBezTo>
                      <a:pt x="1275872" y="242854"/>
                      <a:pt x="1380078" y="313239"/>
                      <a:pt x="1467575" y="405882"/>
                    </a:cubicBezTo>
                    <a:cubicBezTo>
                      <a:pt x="1533147" y="475331"/>
                      <a:pt x="1587490" y="552400"/>
                      <a:pt x="1602596" y="649321"/>
                    </a:cubicBezTo>
                    <a:cubicBezTo>
                      <a:pt x="1628597" y="816092"/>
                      <a:pt x="1555539" y="985336"/>
                      <a:pt x="1381215" y="1055520"/>
                    </a:cubicBezTo>
                    <a:cubicBezTo>
                      <a:pt x="1280818" y="1095960"/>
                      <a:pt x="1176411" y="1100839"/>
                      <a:pt x="1070466" y="1090612"/>
                    </a:cubicBezTo>
                    <a:cubicBezTo>
                      <a:pt x="888388" y="1072966"/>
                      <a:pt x="721550" y="1008798"/>
                      <a:pt x="562599" y="921770"/>
                    </a:cubicBezTo>
                    <a:cubicBezTo>
                      <a:pt x="546958" y="913214"/>
                      <a:pt x="537333" y="916221"/>
                      <a:pt x="525368" y="926181"/>
                    </a:cubicBezTo>
                    <a:cubicBezTo>
                      <a:pt x="415814" y="1017487"/>
                      <a:pt x="290953" y="1078848"/>
                      <a:pt x="153526" y="1115344"/>
                    </a:cubicBezTo>
                    <a:cubicBezTo>
                      <a:pt x="149716" y="1116347"/>
                      <a:pt x="145839" y="1117015"/>
                      <a:pt x="141962" y="1117817"/>
                    </a:cubicBezTo>
                    <a:cubicBezTo>
                      <a:pt x="138286" y="1118686"/>
                      <a:pt x="134476" y="1119488"/>
                      <a:pt x="126522" y="112122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Graphic 2">
                <a:extLst>
                  <a:ext uri="{FF2B5EF4-FFF2-40B4-BE49-F238E27FC236}">
                    <a16:creationId xmlns:a16="http://schemas.microsoft.com/office/drawing/2014/main" id="{2B4B4971-2849-49CE-8B25-A297D636165E}"/>
                  </a:ext>
                </a:extLst>
              </p:cNvPr>
              <p:cNvSpPr/>
              <p:nvPr/>
            </p:nvSpPr>
            <p:spPr>
              <a:xfrm>
                <a:off x="4391605" y="3826210"/>
                <a:ext cx="381606" cy="349807"/>
              </a:xfrm>
              <a:custGeom>
                <a:avLst/>
                <a:gdLst>
                  <a:gd name="connsiteX0" fmla="*/ 185408 w 381606"/>
                  <a:gd name="connsiteY0" fmla="*/ 218539 h 349807"/>
                  <a:gd name="connsiteX1" fmla="*/ 153926 w 381606"/>
                  <a:gd name="connsiteY1" fmla="*/ 234180 h 349807"/>
                  <a:gd name="connsiteX2" fmla="*/ 113085 w 381606"/>
                  <a:gd name="connsiteY2" fmla="*/ 202162 h 349807"/>
                  <a:gd name="connsiteX3" fmla="*/ 121975 w 381606"/>
                  <a:gd name="connsiteY3" fmla="*/ 173019 h 349807"/>
                  <a:gd name="connsiteX4" fmla="*/ 228454 w 381606"/>
                  <a:gd name="connsiteY4" fmla="*/ 90202 h 349807"/>
                  <a:gd name="connsiteX5" fmla="*/ 261408 w 381606"/>
                  <a:gd name="connsiteY5" fmla="*/ 88865 h 349807"/>
                  <a:gd name="connsiteX6" fmla="*/ 281059 w 381606"/>
                  <a:gd name="connsiteY6" fmla="*/ 129572 h 349807"/>
                  <a:gd name="connsiteX7" fmla="*/ 244898 w 381606"/>
                  <a:gd name="connsiteY7" fmla="*/ 177698 h 349807"/>
                  <a:gd name="connsiteX8" fmla="*/ 215287 w 381606"/>
                  <a:gd name="connsiteY8" fmla="*/ 220343 h 349807"/>
                  <a:gd name="connsiteX9" fmla="*/ 248307 w 381606"/>
                  <a:gd name="connsiteY9" fmla="*/ 258109 h 349807"/>
                  <a:gd name="connsiteX10" fmla="*/ 350775 w 381606"/>
                  <a:gd name="connsiteY10" fmla="*/ 89400 h 349807"/>
                  <a:gd name="connsiteX11" fmla="*/ 271434 w 381606"/>
                  <a:gd name="connsiteY11" fmla="*/ 27571 h 349807"/>
                  <a:gd name="connsiteX12" fmla="*/ 31939 w 381606"/>
                  <a:gd name="connsiteY12" fmla="*/ 236319 h 349807"/>
                  <a:gd name="connsiteX13" fmla="*/ 105398 w 381606"/>
                  <a:gd name="connsiteY13" fmla="*/ 316863 h 349807"/>
                  <a:gd name="connsiteX14" fmla="*/ 185542 w 381606"/>
                  <a:gd name="connsiteY14" fmla="*/ 314323 h 349807"/>
                  <a:gd name="connsiteX15" fmla="*/ 201918 w 381606"/>
                  <a:gd name="connsiteY15" fmla="*/ 311850 h 349807"/>
                  <a:gd name="connsiteX16" fmla="*/ 217693 w 381606"/>
                  <a:gd name="connsiteY16" fmla="*/ 319470 h 349807"/>
                  <a:gd name="connsiteX17" fmla="*/ 208268 w 381606"/>
                  <a:gd name="connsiteY17" fmla="*/ 336381 h 349807"/>
                  <a:gd name="connsiteX18" fmla="*/ 120037 w 381606"/>
                  <a:gd name="connsiteY18" fmla="*/ 348212 h 349807"/>
                  <a:gd name="connsiteX19" fmla="*/ 8277 w 381606"/>
                  <a:gd name="connsiteY19" fmla="*/ 174690 h 349807"/>
                  <a:gd name="connsiteX20" fmla="*/ 278787 w 381606"/>
                  <a:gd name="connsiteY20" fmla="*/ 2371 h 349807"/>
                  <a:gd name="connsiteX21" fmla="*/ 379718 w 381606"/>
                  <a:gd name="connsiteY21" fmla="*/ 136924 h 349807"/>
                  <a:gd name="connsiteX22" fmla="*/ 286674 w 381606"/>
                  <a:gd name="connsiteY22" fmla="*/ 270608 h 349807"/>
                  <a:gd name="connsiteX23" fmla="*/ 222505 w 381606"/>
                  <a:gd name="connsiteY23" fmla="*/ 282039 h 349807"/>
                  <a:gd name="connsiteX24" fmla="*/ 185408 w 381606"/>
                  <a:gd name="connsiteY24" fmla="*/ 218539 h 349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81606" h="349807">
                    <a:moveTo>
                      <a:pt x="185408" y="218539"/>
                    </a:moveTo>
                    <a:cubicBezTo>
                      <a:pt x="174914" y="223886"/>
                      <a:pt x="164888" y="230570"/>
                      <a:pt x="153926" y="234180"/>
                    </a:cubicBezTo>
                    <a:cubicBezTo>
                      <a:pt x="128058" y="242668"/>
                      <a:pt x="112483" y="229835"/>
                      <a:pt x="113085" y="202162"/>
                    </a:cubicBezTo>
                    <a:cubicBezTo>
                      <a:pt x="113285" y="191535"/>
                      <a:pt x="116093" y="181775"/>
                      <a:pt x="121975" y="173019"/>
                    </a:cubicBezTo>
                    <a:cubicBezTo>
                      <a:pt x="148311" y="133716"/>
                      <a:pt x="182333" y="104172"/>
                      <a:pt x="228454" y="90202"/>
                    </a:cubicBezTo>
                    <a:cubicBezTo>
                      <a:pt x="239350" y="86926"/>
                      <a:pt x="250579" y="86793"/>
                      <a:pt x="261408" y="88865"/>
                    </a:cubicBezTo>
                    <a:cubicBezTo>
                      <a:pt x="283131" y="93076"/>
                      <a:pt x="287409" y="108383"/>
                      <a:pt x="281059" y="129572"/>
                    </a:cubicBezTo>
                    <a:cubicBezTo>
                      <a:pt x="274642" y="151162"/>
                      <a:pt x="258734" y="163127"/>
                      <a:pt x="244898" y="177698"/>
                    </a:cubicBezTo>
                    <a:cubicBezTo>
                      <a:pt x="232799" y="190465"/>
                      <a:pt x="221235" y="203766"/>
                      <a:pt x="215287" y="220343"/>
                    </a:cubicBezTo>
                    <a:cubicBezTo>
                      <a:pt x="206129" y="245743"/>
                      <a:pt x="221904" y="263323"/>
                      <a:pt x="248307" y="258109"/>
                    </a:cubicBezTo>
                    <a:cubicBezTo>
                      <a:pt x="304186" y="247080"/>
                      <a:pt x="372833" y="155774"/>
                      <a:pt x="350775" y="89400"/>
                    </a:cubicBezTo>
                    <a:cubicBezTo>
                      <a:pt x="337674" y="50029"/>
                      <a:pt x="308799" y="32517"/>
                      <a:pt x="271434" y="27571"/>
                    </a:cubicBezTo>
                    <a:cubicBezTo>
                      <a:pt x="150918" y="11462"/>
                      <a:pt x="22180" y="119011"/>
                      <a:pt x="31939" y="236319"/>
                    </a:cubicBezTo>
                    <a:cubicBezTo>
                      <a:pt x="35548" y="279632"/>
                      <a:pt x="62218" y="310045"/>
                      <a:pt x="105398" y="316863"/>
                    </a:cubicBezTo>
                    <a:cubicBezTo>
                      <a:pt x="132335" y="321075"/>
                      <a:pt x="158939" y="319871"/>
                      <a:pt x="185542" y="314323"/>
                    </a:cubicBezTo>
                    <a:cubicBezTo>
                      <a:pt x="190956" y="313187"/>
                      <a:pt x="196437" y="312318"/>
                      <a:pt x="201918" y="311850"/>
                    </a:cubicBezTo>
                    <a:cubicBezTo>
                      <a:pt x="208535" y="311249"/>
                      <a:pt x="215287" y="312318"/>
                      <a:pt x="217693" y="319470"/>
                    </a:cubicBezTo>
                    <a:cubicBezTo>
                      <a:pt x="220500" y="327825"/>
                      <a:pt x="215086" y="333039"/>
                      <a:pt x="208268" y="336381"/>
                    </a:cubicBezTo>
                    <a:cubicBezTo>
                      <a:pt x="180194" y="350218"/>
                      <a:pt x="149982" y="351688"/>
                      <a:pt x="120037" y="348212"/>
                    </a:cubicBezTo>
                    <a:cubicBezTo>
                      <a:pt x="25589" y="337451"/>
                      <a:pt x="-19931" y="265863"/>
                      <a:pt x="8277" y="174690"/>
                    </a:cubicBezTo>
                    <a:cubicBezTo>
                      <a:pt x="43970" y="59388"/>
                      <a:pt x="159941" y="-14406"/>
                      <a:pt x="278787" y="2371"/>
                    </a:cubicBezTo>
                    <a:cubicBezTo>
                      <a:pt x="350374" y="12531"/>
                      <a:pt x="391081" y="65203"/>
                      <a:pt x="379718" y="136924"/>
                    </a:cubicBezTo>
                    <a:cubicBezTo>
                      <a:pt x="370427" y="195746"/>
                      <a:pt x="338744" y="240730"/>
                      <a:pt x="286674" y="270608"/>
                    </a:cubicBezTo>
                    <a:cubicBezTo>
                      <a:pt x="266755" y="282039"/>
                      <a:pt x="245098" y="286584"/>
                      <a:pt x="222505" y="282039"/>
                    </a:cubicBezTo>
                    <a:cubicBezTo>
                      <a:pt x="194097" y="276491"/>
                      <a:pt x="183670" y="257775"/>
                      <a:pt x="185408" y="218539"/>
                    </a:cubicBezTo>
                    <a:close/>
                  </a:path>
                </a:pathLst>
              </a:custGeom>
              <a:solidFill>
                <a:srgbClr val="F6FBFE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Graphic 2">
                <a:extLst>
                  <a:ext uri="{FF2B5EF4-FFF2-40B4-BE49-F238E27FC236}">
                    <a16:creationId xmlns:a16="http://schemas.microsoft.com/office/drawing/2014/main" id="{1158A74D-919D-41A6-8E90-18A37A0E763C}"/>
                  </a:ext>
                </a:extLst>
              </p:cNvPr>
              <p:cNvSpPr/>
              <p:nvPr/>
            </p:nvSpPr>
            <p:spPr>
              <a:xfrm>
                <a:off x="3938572" y="3709551"/>
                <a:ext cx="338731" cy="280526"/>
              </a:xfrm>
              <a:custGeom>
                <a:avLst/>
                <a:gdLst>
                  <a:gd name="connsiteX0" fmla="*/ 136189 w 338731"/>
                  <a:gd name="connsiteY0" fmla="*/ 189482 h 280526"/>
                  <a:gd name="connsiteX1" fmla="*/ 53372 w 338731"/>
                  <a:gd name="connsiteY1" fmla="*/ 215550 h 280526"/>
                  <a:gd name="connsiteX2" fmla="*/ 21822 w 338731"/>
                  <a:gd name="connsiteY2" fmla="*/ 247902 h 280526"/>
                  <a:gd name="connsiteX3" fmla="*/ 4510 w 338731"/>
                  <a:gd name="connsiteY3" fmla="*/ 253316 h 280526"/>
                  <a:gd name="connsiteX4" fmla="*/ 5045 w 338731"/>
                  <a:gd name="connsiteY4" fmla="*/ 231993 h 280526"/>
                  <a:gd name="connsiteX5" fmla="*/ 54107 w 338731"/>
                  <a:gd name="connsiteY5" fmla="*/ 177985 h 280526"/>
                  <a:gd name="connsiteX6" fmla="*/ 47222 w 338731"/>
                  <a:gd name="connsiteY6" fmla="*/ 170365 h 280526"/>
                  <a:gd name="connsiteX7" fmla="*/ 39268 w 338731"/>
                  <a:gd name="connsiteY7" fmla="*/ 151114 h 280526"/>
                  <a:gd name="connsiteX8" fmla="*/ 59588 w 338731"/>
                  <a:gd name="connsiteY8" fmla="*/ 144764 h 280526"/>
                  <a:gd name="connsiteX9" fmla="*/ 81312 w 338731"/>
                  <a:gd name="connsiteY9" fmla="*/ 149978 h 280526"/>
                  <a:gd name="connsiteX10" fmla="*/ 110722 w 338731"/>
                  <a:gd name="connsiteY10" fmla="*/ 122372 h 280526"/>
                  <a:gd name="connsiteX11" fmla="*/ 104239 w 338731"/>
                  <a:gd name="connsiteY11" fmla="*/ 113683 h 280526"/>
                  <a:gd name="connsiteX12" fmla="*/ 97421 w 338731"/>
                  <a:gd name="connsiteY12" fmla="*/ 94299 h 280526"/>
                  <a:gd name="connsiteX13" fmla="*/ 118142 w 338731"/>
                  <a:gd name="connsiteY13" fmla="*/ 90021 h 280526"/>
                  <a:gd name="connsiteX14" fmla="*/ 155306 w 338731"/>
                  <a:gd name="connsiteY14" fmla="*/ 82468 h 280526"/>
                  <a:gd name="connsiteX15" fmla="*/ 242602 w 338731"/>
                  <a:gd name="connsiteY15" fmla="*/ 9008 h 280526"/>
                  <a:gd name="connsiteX16" fmla="*/ 266732 w 338731"/>
                  <a:gd name="connsiteY16" fmla="*/ 5332 h 280526"/>
                  <a:gd name="connsiteX17" fmla="*/ 259646 w 338731"/>
                  <a:gd name="connsiteY17" fmla="*/ 29261 h 280526"/>
                  <a:gd name="connsiteX18" fmla="*/ 195010 w 338731"/>
                  <a:gd name="connsiteY18" fmla="*/ 81599 h 280526"/>
                  <a:gd name="connsiteX19" fmla="*/ 174222 w 338731"/>
                  <a:gd name="connsiteY19" fmla="*/ 102186 h 280526"/>
                  <a:gd name="connsiteX20" fmla="*/ 248952 w 338731"/>
                  <a:gd name="connsiteY20" fmla="*/ 86077 h 280526"/>
                  <a:gd name="connsiteX21" fmla="*/ 314390 w 338731"/>
                  <a:gd name="connsiteY21" fmla="*/ 31133 h 280526"/>
                  <a:gd name="connsiteX22" fmla="*/ 334777 w 338731"/>
                  <a:gd name="connsiteY22" fmla="*/ 28526 h 280526"/>
                  <a:gd name="connsiteX23" fmla="*/ 331435 w 338731"/>
                  <a:gd name="connsiteY23" fmla="*/ 51520 h 280526"/>
                  <a:gd name="connsiteX24" fmla="*/ 268670 w 338731"/>
                  <a:gd name="connsiteY24" fmla="*/ 102320 h 280526"/>
                  <a:gd name="connsiteX25" fmla="*/ 262855 w 338731"/>
                  <a:gd name="connsiteY25" fmla="*/ 125313 h 280526"/>
                  <a:gd name="connsiteX26" fmla="*/ 261585 w 338731"/>
                  <a:gd name="connsiteY26" fmla="*/ 142157 h 280526"/>
                  <a:gd name="connsiteX27" fmla="*/ 244741 w 338731"/>
                  <a:gd name="connsiteY27" fmla="*/ 142558 h 280526"/>
                  <a:gd name="connsiteX28" fmla="*/ 206240 w 338731"/>
                  <a:gd name="connsiteY28" fmla="*/ 158267 h 280526"/>
                  <a:gd name="connsiteX29" fmla="*/ 205371 w 338731"/>
                  <a:gd name="connsiteY29" fmla="*/ 182530 h 280526"/>
                  <a:gd name="connsiteX30" fmla="*/ 204435 w 338731"/>
                  <a:gd name="connsiteY30" fmla="*/ 197369 h 280526"/>
                  <a:gd name="connsiteX31" fmla="*/ 189061 w 338731"/>
                  <a:gd name="connsiteY31" fmla="*/ 199174 h 280526"/>
                  <a:gd name="connsiteX32" fmla="*/ 157178 w 338731"/>
                  <a:gd name="connsiteY32" fmla="*/ 206460 h 280526"/>
                  <a:gd name="connsiteX33" fmla="*/ 99961 w 338731"/>
                  <a:gd name="connsiteY33" fmla="*/ 263609 h 280526"/>
                  <a:gd name="connsiteX34" fmla="*/ 74427 w 338731"/>
                  <a:gd name="connsiteY34" fmla="*/ 277580 h 280526"/>
                  <a:gd name="connsiteX35" fmla="*/ 82983 w 338731"/>
                  <a:gd name="connsiteY35" fmla="*/ 246298 h 280526"/>
                  <a:gd name="connsiteX36" fmla="*/ 136189 w 338731"/>
                  <a:gd name="connsiteY36" fmla="*/ 189482 h 280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38731" h="280526">
                    <a:moveTo>
                      <a:pt x="136189" y="189482"/>
                    </a:moveTo>
                    <a:cubicBezTo>
                      <a:pt x="97488" y="168426"/>
                      <a:pt x="75162" y="190551"/>
                      <a:pt x="53372" y="215550"/>
                    </a:cubicBezTo>
                    <a:cubicBezTo>
                      <a:pt x="43479" y="226913"/>
                      <a:pt x="32651" y="237407"/>
                      <a:pt x="21822" y="247902"/>
                    </a:cubicBezTo>
                    <a:cubicBezTo>
                      <a:pt x="17143" y="252380"/>
                      <a:pt x="12598" y="261136"/>
                      <a:pt x="4510" y="253316"/>
                    </a:cubicBezTo>
                    <a:cubicBezTo>
                      <a:pt x="-2441" y="246632"/>
                      <a:pt x="-637" y="238477"/>
                      <a:pt x="5045" y="231993"/>
                    </a:cubicBezTo>
                    <a:cubicBezTo>
                      <a:pt x="21288" y="213612"/>
                      <a:pt x="37998" y="195631"/>
                      <a:pt x="54107" y="177985"/>
                    </a:cubicBezTo>
                    <a:cubicBezTo>
                      <a:pt x="55711" y="171167"/>
                      <a:pt x="50364" y="171835"/>
                      <a:pt x="47222" y="170365"/>
                    </a:cubicBezTo>
                    <a:cubicBezTo>
                      <a:pt x="38666" y="166354"/>
                      <a:pt x="35124" y="159670"/>
                      <a:pt x="39268" y="151114"/>
                    </a:cubicBezTo>
                    <a:cubicBezTo>
                      <a:pt x="43412" y="142492"/>
                      <a:pt x="51099" y="141823"/>
                      <a:pt x="59588" y="144764"/>
                    </a:cubicBezTo>
                    <a:cubicBezTo>
                      <a:pt x="66740" y="147238"/>
                      <a:pt x="73558" y="155727"/>
                      <a:pt x="81312" y="149978"/>
                    </a:cubicBezTo>
                    <a:cubicBezTo>
                      <a:pt x="92007" y="141890"/>
                      <a:pt x="101966" y="132532"/>
                      <a:pt x="110722" y="122372"/>
                    </a:cubicBezTo>
                    <a:cubicBezTo>
                      <a:pt x="116003" y="116290"/>
                      <a:pt x="107982" y="115554"/>
                      <a:pt x="104239" y="113683"/>
                    </a:cubicBezTo>
                    <a:cubicBezTo>
                      <a:pt x="95817" y="109338"/>
                      <a:pt x="92207" y="102520"/>
                      <a:pt x="97421" y="94299"/>
                    </a:cubicBezTo>
                    <a:cubicBezTo>
                      <a:pt x="102233" y="86745"/>
                      <a:pt x="110254" y="84740"/>
                      <a:pt x="118142" y="90021"/>
                    </a:cubicBezTo>
                    <a:cubicBezTo>
                      <a:pt x="133315" y="100114"/>
                      <a:pt x="143542" y="92962"/>
                      <a:pt x="155306" y="82468"/>
                    </a:cubicBezTo>
                    <a:cubicBezTo>
                      <a:pt x="183647" y="57201"/>
                      <a:pt x="213124" y="33071"/>
                      <a:pt x="242602" y="9008"/>
                    </a:cubicBezTo>
                    <a:cubicBezTo>
                      <a:pt x="249286" y="3594"/>
                      <a:pt x="257508" y="-6098"/>
                      <a:pt x="266732" y="5332"/>
                    </a:cubicBezTo>
                    <a:cubicBezTo>
                      <a:pt x="275288" y="15826"/>
                      <a:pt x="266865" y="23245"/>
                      <a:pt x="259646" y="29261"/>
                    </a:cubicBezTo>
                    <a:cubicBezTo>
                      <a:pt x="238391" y="47041"/>
                      <a:pt x="216533" y="64086"/>
                      <a:pt x="195010" y="81599"/>
                    </a:cubicBezTo>
                    <a:cubicBezTo>
                      <a:pt x="187791" y="87481"/>
                      <a:pt x="179436" y="92227"/>
                      <a:pt x="174222" y="102186"/>
                    </a:cubicBezTo>
                    <a:cubicBezTo>
                      <a:pt x="202296" y="108536"/>
                      <a:pt x="226627" y="110140"/>
                      <a:pt x="248952" y="86077"/>
                    </a:cubicBezTo>
                    <a:cubicBezTo>
                      <a:pt x="268202" y="65356"/>
                      <a:pt x="292332" y="49180"/>
                      <a:pt x="314390" y="31133"/>
                    </a:cubicBezTo>
                    <a:cubicBezTo>
                      <a:pt x="320540" y="26120"/>
                      <a:pt x="327424" y="19770"/>
                      <a:pt x="334777" y="28526"/>
                    </a:cubicBezTo>
                    <a:cubicBezTo>
                      <a:pt x="341662" y="36747"/>
                      <a:pt x="338921" y="45303"/>
                      <a:pt x="331435" y="51520"/>
                    </a:cubicBezTo>
                    <a:cubicBezTo>
                      <a:pt x="310714" y="68698"/>
                      <a:pt x="289592" y="85409"/>
                      <a:pt x="268670" y="102320"/>
                    </a:cubicBezTo>
                    <a:cubicBezTo>
                      <a:pt x="261117" y="108469"/>
                      <a:pt x="250021" y="113349"/>
                      <a:pt x="262855" y="125313"/>
                    </a:cubicBezTo>
                    <a:cubicBezTo>
                      <a:pt x="268136" y="130260"/>
                      <a:pt x="266865" y="136676"/>
                      <a:pt x="261585" y="142157"/>
                    </a:cubicBezTo>
                    <a:cubicBezTo>
                      <a:pt x="255903" y="148040"/>
                      <a:pt x="250556" y="146569"/>
                      <a:pt x="244741" y="142558"/>
                    </a:cubicBezTo>
                    <a:cubicBezTo>
                      <a:pt x="224020" y="128388"/>
                      <a:pt x="218004" y="150312"/>
                      <a:pt x="206240" y="158267"/>
                    </a:cubicBezTo>
                    <a:cubicBezTo>
                      <a:pt x="194810" y="166020"/>
                      <a:pt x="196013" y="173640"/>
                      <a:pt x="205371" y="182530"/>
                    </a:cubicBezTo>
                    <a:cubicBezTo>
                      <a:pt x="209782" y="186675"/>
                      <a:pt x="209248" y="192824"/>
                      <a:pt x="204435" y="197369"/>
                    </a:cubicBezTo>
                    <a:cubicBezTo>
                      <a:pt x="199890" y="201714"/>
                      <a:pt x="193607" y="202583"/>
                      <a:pt x="189061" y="199174"/>
                    </a:cubicBezTo>
                    <a:cubicBezTo>
                      <a:pt x="175025" y="188479"/>
                      <a:pt x="166535" y="196634"/>
                      <a:pt x="157178" y="206460"/>
                    </a:cubicBezTo>
                    <a:cubicBezTo>
                      <a:pt x="138529" y="225911"/>
                      <a:pt x="119679" y="245228"/>
                      <a:pt x="99961" y="263609"/>
                    </a:cubicBezTo>
                    <a:cubicBezTo>
                      <a:pt x="92809" y="270294"/>
                      <a:pt x="86525" y="287339"/>
                      <a:pt x="74427" y="277580"/>
                    </a:cubicBezTo>
                    <a:cubicBezTo>
                      <a:pt x="59321" y="265414"/>
                      <a:pt x="75764" y="254787"/>
                      <a:pt x="82983" y="246298"/>
                    </a:cubicBezTo>
                    <a:cubicBezTo>
                      <a:pt x="99961" y="226646"/>
                      <a:pt x="118476" y="208264"/>
                      <a:pt x="136189" y="189482"/>
                    </a:cubicBezTo>
                    <a:close/>
                  </a:path>
                </a:pathLst>
              </a:custGeom>
              <a:solidFill>
                <a:srgbClr val="F6FBFE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Graphic 2">
                <a:extLst>
                  <a:ext uri="{FF2B5EF4-FFF2-40B4-BE49-F238E27FC236}">
                    <a16:creationId xmlns:a16="http://schemas.microsoft.com/office/drawing/2014/main" id="{2FFEBF6E-0886-42FD-B8EE-865B0A054125}"/>
                  </a:ext>
                </a:extLst>
              </p:cNvPr>
              <p:cNvSpPr/>
              <p:nvPr/>
            </p:nvSpPr>
            <p:spPr>
              <a:xfrm>
                <a:off x="4771801" y="3948763"/>
                <a:ext cx="267477" cy="217055"/>
              </a:xfrm>
              <a:custGeom>
                <a:avLst/>
                <a:gdLst>
                  <a:gd name="connsiteX0" fmla="*/ 200449 w 267477"/>
                  <a:gd name="connsiteY0" fmla="*/ 26671 h 217055"/>
                  <a:gd name="connsiteX1" fmla="*/ 115894 w 267477"/>
                  <a:gd name="connsiteY1" fmla="*/ 50400 h 217055"/>
                  <a:gd name="connsiteX2" fmla="*/ 88422 w 267477"/>
                  <a:gd name="connsiteY2" fmla="*/ 50467 h 217055"/>
                  <a:gd name="connsiteX3" fmla="*/ 102860 w 267477"/>
                  <a:gd name="connsiteY3" fmla="*/ 24866 h 217055"/>
                  <a:gd name="connsiteX4" fmla="*/ 221304 w 267477"/>
                  <a:gd name="connsiteY4" fmla="*/ 4479 h 217055"/>
                  <a:gd name="connsiteX5" fmla="*/ 265887 w 267477"/>
                  <a:gd name="connsiteY5" fmla="*/ 46256 h 217055"/>
                  <a:gd name="connsiteX6" fmla="*/ 246504 w 267477"/>
                  <a:gd name="connsiteY6" fmla="*/ 99061 h 217055"/>
                  <a:gd name="connsiteX7" fmla="*/ 157336 w 267477"/>
                  <a:gd name="connsiteY7" fmla="*/ 141572 h 217055"/>
                  <a:gd name="connsiteX8" fmla="*/ 31272 w 267477"/>
                  <a:gd name="connsiteY8" fmla="*/ 208013 h 217055"/>
                  <a:gd name="connsiteX9" fmla="*/ 4268 w 267477"/>
                  <a:gd name="connsiteY9" fmla="*/ 211957 h 217055"/>
                  <a:gd name="connsiteX10" fmla="*/ 10952 w 267477"/>
                  <a:gd name="connsiteY10" fmla="*/ 185889 h 217055"/>
                  <a:gd name="connsiteX11" fmla="*/ 155264 w 267477"/>
                  <a:gd name="connsiteY11" fmla="*/ 113632 h 217055"/>
                  <a:gd name="connsiteX12" fmla="*/ 211144 w 267477"/>
                  <a:gd name="connsiteY12" fmla="*/ 94181 h 217055"/>
                  <a:gd name="connsiteX13" fmla="*/ 241958 w 267477"/>
                  <a:gd name="connsiteY13" fmla="*/ 48929 h 217055"/>
                  <a:gd name="connsiteX14" fmla="*/ 200449 w 267477"/>
                  <a:gd name="connsiteY14" fmla="*/ 26671 h 21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7477" h="217055">
                    <a:moveTo>
                      <a:pt x="200449" y="26671"/>
                    </a:moveTo>
                    <a:cubicBezTo>
                      <a:pt x="165892" y="26203"/>
                      <a:pt x="141160" y="38903"/>
                      <a:pt x="115894" y="50400"/>
                    </a:cubicBezTo>
                    <a:cubicBezTo>
                      <a:pt x="107004" y="54410"/>
                      <a:pt x="95307" y="62498"/>
                      <a:pt x="88422" y="50467"/>
                    </a:cubicBezTo>
                    <a:cubicBezTo>
                      <a:pt x="80869" y="37365"/>
                      <a:pt x="93769" y="29812"/>
                      <a:pt x="102860" y="24866"/>
                    </a:cubicBezTo>
                    <a:cubicBezTo>
                      <a:pt x="139890" y="4813"/>
                      <a:pt x="178859" y="-6951"/>
                      <a:pt x="221304" y="4479"/>
                    </a:cubicBezTo>
                    <a:cubicBezTo>
                      <a:pt x="243228" y="10361"/>
                      <a:pt x="260072" y="23463"/>
                      <a:pt x="265887" y="46256"/>
                    </a:cubicBezTo>
                    <a:cubicBezTo>
                      <a:pt x="271302" y="67578"/>
                      <a:pt x="262412" y="84757"/>
                      <a:pt x="246504" y="99061"/>
                    </a:cubicBezTo>
                    <a:cubicBezTo>
                      <a:pt x="220970" y="122188"/>
                      <a:pt x="189153" y="132081"/>
                      <a:pt x="157336" y="141572"/>
                    </a:cubicBezTo>
                    <a:cubicBezTo>
                      <a:pt x="110814" y="155409"/>
                      <a:pt x="64492" y="168844"/>
                      <a:pt x="31272" y="208013"/>
                    </a:cubicBezTo>
                    <a:cubicBezTo>
                      <a:pt x="24187" y="216369"/>
                      <a:pt x="13358" y="221382"/>
                      <a:pt x="4268" y="211957"/>
                    </a:cubicBezTo>
                    <a:cubicBezTo>
                      <a:pt x="-5759" y="201530"/>
                      <a:pt x="4134" y="193442"/>
                      <a:pt x="10952" y="185889"/>
                    </a:cubicBezTo>
                    <a:cubicBezTo>
                      <a:pt x="49720" y="143177"/>
                      <a:pt x="102325" y="128003"/>
                      <a:pt x="155264" y="113632"/>
                    </a:cubicBezTo>
                    <a:cubicBezTo>
                      <a:pt x="174381" y="108419"/>
                      <a:pt x="193564" y="103472"/>
                      <a:pt x="211144" y="94181"/>
                    </a:cubicBezTo>
                    <a:cubicBezTo>
                      <a:pt x="229258" y="84556"/>
                      <a:pt x="247640" y="72056"/>
                      <a:pt x="241958" y="48929"/>
                    </a:cubicBezTo>
                    <a:cubicBezTo>
                      <a:pt x="236276" y="25936"/>
                      <a:pt x="213818" y="27273"/>
                      <a:pt x="200449" y="26671"/>
                    </a:cubicBezTo>
                    <a:close/>
                  </a:path>
                </a:pathLst>
              </a:custGeom>
              <a:solidFill>
                <a:srgbClr val="F6FBFE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Graphic 2">
                <a:extLst>
                  <a:ext uri="{FF2B5EF4-FFF2-40B4-BE49-F238E27FC236}">
                    <a16:creationId xmlns:a16="http://schemas.microsoft.com/office/drawing/2014/main" id="{9C4CD17C-46A9-48F7-951D-49C8113677AD}"/>
                  </a:ext>
                </a:extLst>
              </p:cNvPr>
              <p:cNvSpPr/>
              <p:nvPr/>
            </p:nvSpPr>
            <p:spPr>
              <a:xfrm>
                <a:off x="4920992" y="4014423"/>
                <a:ext cx="261458" cy="236266"/>
              </a:xfrm>
              <a:custGeom>
                <a:avLst/>
                <a:gdLst>
                  <a:gd name="connsiteX0" fmla="*/ 11621 w 261458"/>
                  <a:gd name="connsiteY0" fmla="*/ 236267 h 236266"/>
                  <a:gd name="connsiteX1" fmla="*/ 993 w 261458"/>
                  <a:gd name="connsiteY1" fmla="*/ 215813 h 236266"/>
                  <a:gd name="connsiteX2" fmla="*/ 16968 w 261458"/>
                  <a:gd name="connsiteY2" fmla="*/ 195627 h 236266"/>
                  <a:gd name="connsiteX3" fmla="*/ 229660 w 261458"/>
                  <a:gd name="connsiteY3" fmla="*/ 13081 h 236266"/>
                  <a:gd name="connsiteX4" fmla="*/ 256998 w 261458"/>
                  <a:gd name="connsiteY4" fmla="*/ 4926 h 236266"/>
                  <a:gd name="connsiteX5" fmla="*/ 250247 w 261458"/>
                  <a:gd name="connsiteY5" fmla="*/ 33869 h 236266"/>
                  <a:gd name="connsiteX6" fmla="*/ 110881 w 261458"/>
                  <a:gd name="connsiteY6" fmla="*/ 159532 h 236266"/>
                  <a:gd name="connsiteX7" fmla="*/ 27864 w 261458"/>
                  <a:gd name="connsiteY7" fmla="*/ 226842 h 236266"/>
                  <a:gd name="connsiteX8" fmla="*/ 11621 w 261458"/>
                  <a:gd name="connsiteY8" fmla="*/ 236267 h 236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1458" h="236266">
                    <a:moveTo>
                      <a:pt x="11621" y="236267"/>
                    </a:moveTo>
                    <a:cubicBezTo>
                      <a:pt x="2129" y="232590"/>
                      <a:pt x="-2082" y="225906"/>
                      <a:pt x="993" y="215813"/>
                    </a:cubicBezTo>
                    <a:cubicBezTo>
                      <a:pt x="3600" y="207124"/>
                      <a:pt x="9950" y="201041"/>
                      <a:pt x="16968" y="195627"/>
                    </a:cubicBezTo>
                    <a:cubicBezTo>
                      <a:pt x="91364" y="138811"/>
                      <a:pt x="159810" y="75177"/>
                      <a:pt x="229660" y="13081"/>
                    </a:cubicBezTo>
                    <a:cubicBezTo>
                      <a:pt x="237346" y="6263"/>
                      <a:pt x="245234" y="-7306"/>
                      <a:pt x="256998" y="4926"/>
                    </a:cubicBezTo>
                    <a:cubicBezTo>
                      <a:pt x="267225" y="15554"/>
                      <a:pt x="257667" y="26316"/>
                      <a:pt x="250247" y="33869"/>
                    </a:cubicBezTo>
                    <a:cubicBezTo>
                      <a:pt x="206532" y="78720"/>
                      <a:pt x="158406" y="118758"/>
                      <a:pt x="110881" y="159532"/>
                    </a:cubicBezTo>
                    <a:cubicBezTo>
                      <a:pt x="83877" y="182726"/>
                      <a:pt x="55536" y="204450"/>
                      <a:pt x="27864" y="226842"/>
                    </a:cubicBezTo>
                    <a:cubicBezTo>
                      <a:pt x="22984" y="230786"/>
                      <a:pt x="18639" y="235665"/>
                      <a:pt x="11621" y="236267"/>
                    </a:cubicBezTo>
                    <a:close/>
                  </a:path>
                </a:pathLst>
              </a:custGeom>
              <a:solidFill>
                <a:srgbClr val="F6FAFE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Graphic 2">
                <a:extLst>
                  <a:ext uri="{FF2B5EF4-FFF2-40B4-BE49-F238E27FC236}">
                    <a16:creationId xmlns:a16="http://schemas.microsoft.com/office/drawing/2014/main" id="{BDC026BF-FA02-4AC9-AB62-3B7526CB6E5F}"/>
                  </a:ext>
                </a:extLst>
              </p:cNvPr>
              <p:cNvSpPr/>
              <p:nvPr/>
            </p:nvSpPr>
            <p:spPr>
              <a:xfrm>
                <a:off x="4310927" y="3747112"/>
                <a:ext cx="155881" cy="146373"/>
              </a:xfrm>
              <a:custGeom>
                <a:avLst/>
                <a:gdLst>
                  <a:gd name="connsiteX0" fmla="*/ 74182 w 155881"/>
                  <a:gd name="connsiteY0" fmla="*/ 41631 h 146373"/>
                  <a:gd name="connsiteX1" fmla="*/ 92229 w 155881"/>
                  <a:gd name="connsiteY1" fmla="*/ 13625 h 146373"/>
                  <a:gd name="connsiteX2" fmla="*/ 111814 w 155881"/>
                  <a:gd name="connsiteY2" fmla="*/ 1259 h 146373"/>
                  <a:gd name="connsiteX3" fmla="*/ 115557 w 155881"/>
                  <a:gd name="connsiteY3" fmla="*/ 25790 h 146373"/>
                  <a:gd name="connsiteX4" fmla="*/ 95772 w 155881"/>
                  <a:gd name="connsiteY4" fmla="*/ 60013 h 146373"/>
                  <a:gd name="connsiteX5" fmla="*/ 139019 w 155881"/>
                  <a:gd name="connsiteY5" fmla="*/ 66563 h 146373"/>
                  <a:gd name="connsiteX6" fmla="*/ 155796 w 155881"/>
                  <a:gd name="connsiteY6" fmla="*/ 74518 h 146373"/>
                  <a:gd name="connsiteX7" fmla="*/ 142160 w 155881"/>
                  <a:gd name="connsiteY7" fmla="*/ 88421 h 146373"/>
                  <a:gd name="connsiteX8" fmla="*/ 92162 w 155881"/>
                  <a:gd name="connsiteY8" fmla="*/ 83876 h 146373"/>
                  <a:gd name="connsiteX9" fmla="*/ 101052 w 155881"/>
                  <a:gd name="connsiteY9" fmla="*/ 121842 h 146373"/>
                  <a:gd name="connsiteX10" fmla="*/ 98980 w 155881"/>
                  <a:gd name="connsiteY10" fmla="*/ 144836 h 146373"/>
                  <a:gd name="connsiteX11" fmla="*/ 78928 w 155881"/>
                  <a:gd name="connsiteY11" fmla="*/ 133138 h 146373"/>
                  <a:gd name="connsiteX12" fmla="*/ 67631 w 155881"/>
                  <a:gd name="connsiteY12" fmla="*/ 99851 h 146373"/>
                  <a:gd name="connsiteX13" fmla="*/ 49383 w 155881"/>
                  <a:gd name="connsiteY13" fmla="*/ 91629 h 146373"/>
                  <a:gd name="connsiteX14" fmla="*/ 19973 w 155881"/>
                  <a:gd name="connsiteY14" fmla="*/ 111481 h 146373"/>
                  <a:gd name="connsiteX15" fmla="*/ 2928 w 155881"/>
                  <a:gd name="connsiteY15" fmla="*/ 110479 h 146373"/>
                  <a:gd name="connsiteX16" fmla="*/ 4399 w 155881"/>
                  <a:gd name="connsiteY16" fmla="*/ 93367 h 146373"/>
                  <a:gd name="connsiteX17" fmla="*/ 40159 w 155881"/>
                  <a:gd name="connsiteY17" fmla="*/ 66831 h 146373"/>
                  <a:gd name="connsiteX18" fmla="*/ 45975 w 155881"/>
                  <a:gd name="connsiteY18" fmla="*/ 43971 h 146373"/>
                  <a:gd name="connsiteX19" fmla="*/ 36215 w 155881"/>
                  <a:gd name="connsiteY19" fmla="*/ 30535 h 146373"/>
                  <a:gd name="connsiteX20" fmla="*/ 32673 w 155881"/>
                  <a:gd name="connsiteY20" fmla="*/ 4400 h 146373"/>
                  <a:gd name="connsiteX21" fmla="*/ 55867 w 155881"/>
                  <a:gd name="connsiteY21" fmla="*/ 14360 h 146373"/>
                  <a:gd name="connsiteX22" fmla="*/ 74182 w 155881"/>
                  <a:gd name="connsiteY22" fmla="*/ 41631 h 146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5881" h="146373">
                    <a:moveTo>
                      <a:pt x="74182" y="41631"/>
                    </a:moveTo>
                    <a:cubicBezTo>
                      <a:pt x="84877" y="34546"/>
                      <a:pt x="87082" y="23116"/>
                      <a:pt x="92229" y="13625"/>
                    </a:cubicBezTo>
                    <a:cubicBezTo>
                      <a:pt x="96574" y="5603"/>
                      <a:pt x="101587" y="-3353"/>
                      <a:pt x="111814" y="1259"/>
                    </a:cubicBezTo>
                    <a:cubicBezTo>
                      <a:pt x="123311" y="6472"/>
                      <a:pt x="119969" y="17167"/>
                      <a:pt x="115557" y="25790"/>
                    </a:cubicBezTo>
                    <a:cubicBezTo>
                      <a:pt x="109876" y="37019"/>
                      <a:pt x="102991" y="47580"/>
                      <a:pt x="95772" y="60013"/>
                    </a:cubicBezTo>
                    <a:cubicBezTo>
                      <a:pt x="110143" y="65895"/>
                      <a:pt x="124247" y="67165"/>
                      <a:pt x="139019" y="66563"/>
                    </a:cubicBezTo>
                    <a:cubicBezTo>
                      <a:pt x="145569" y="66296"/>
                      <a:pt x="154660" y="64023"/>
                      <a:pt x="155796" y="74518"/>
                    </a:cubicBezTo>
                    <a:cubicBezTo>
                      <a:pt x="156799" y="83675"/>
                      <a:pt x="148778" y="86081"/>
                      <a:pt x="142160" y="88421"/>
                    </a:cubicBezTo>
                    <a:cubicBezTo>
                      <a:pt x="125450" y="94303"/>
                      <a:pt x="109408" y="89223"/>
                      <a:pt x="92162" y="83876"/>
                    </a:cubicBezTo>
                    <a:cubicBezTo>
                      <a:pt x="88152" y="98648"/>
                      <a:pt x="95906" y="110011"/>
                      <a:pt x="101052" y="121842"/>
                    </a:cubicBezTo>
                    <a:cubicBezTo>
                      <a:pt x="104662" y="130130"/>
                      <a:pt x="108940" y="139555"/>
                      <a:pt x="98980" y="144836"/>
                    </a:cubicBezTo>
                    <a:cubicBezTo>
                      <a:pt x="88553" y="150384"/>
                      <a:pt x="83874" y="139622"/>
                      <a:pt x="78928" y="133138"/>
                    </a:cubicBezTo>
                    <a:cubicBezTo>
                      <a:pt x="71508" y="123513"/>
                      <a:pt x="68701" y="111348"/>
                      <a:pt x="67631" y="99851"/>
                    </a:cubicBezTo>
                    <a:cubicBezTo>
                      <a:pt x="66161" y="83943"/>
                      <a:pt x="58875" y="85747"/>
                      <a:pt x="49383" y="91629"/>
                    </a:cubicBezTo>
                    <a:cubicBezTo>
                      <a:pt x="39357" y="97845"/>
                      <a:pt x="29866" y="104998"/>
                      <a:pt x="19973" y="111481"/>
                    </a:cubicBezTo>
                    <a:cubicBezTo>
                      <a:pt x="14225" y="115225"/>
                      <a:pt x="8142" y="116495"/>
                      <a:pt x="2928" y="110479"/>
                    </a:cubicBezTo>
                    <a:cubicBezTo>
                      <a:pt x="-2285" y="104463"/>
                      <a:pt x="255" y="98714"/>
                      <a:pt x="4399" y="93367"/>
                    </a:cubicBezTo>
                    <a:cubicBezTo>
                      <a:pt x="13890" y="81269"/>
                      <a:pt x="25721" y="72111"/>
                      <a:pt x="40159" y="66831"/>
                    </a:cubicBezTo>
                    <a:cubicBezTo>
                      <a:pt x="53995" y="61818"/>
                      <a:pt x="54397" y="54331"/>
                      <a:pt x="45975" y="43971"/>
                    </a:cubicBezTo>
                    <a:cubicBezTo>
                      <a:pt x="42499" y="39693"/>
                      <a:pt x="39758" y="34746"/>
                      <a:pt x="36215" y="30535"/>
                    </a:cubicBezTo>
                    <a:cubicBezTo>
                      <a:pt x="29331" y="22381"/>
                      <a:pt x="21109" y="12956"/>
                      <a:pt x="32673" y="4400"/>
                    </a:cubicBezTo>
                    <a:cubicBezTo>
                      <a:pt x="42632" y="-2952"/>
                      <a:pt x="50119" y="7074"/>
                      <a:pt x="55867" y="14360"/>
                    </a:cubicBezTo>
                    <a:cubicBezTo>
                      <a:pt x="62485" y="22916"/>
                      <a:pt x="67965" y="32340"/>
                      <a:pt x="74182" y="41631"/>
                    </a:cubicBezTo>
                    <a:close/>
                  </a:path>
                </a:pathLst>
              </a:custGeom>
              <a:solidFill>
                <a:srgbClr val="F6FAFE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Graphic 2">
                <a:extLst>
                  <a:ext uri="{FF2B5EF4-FFF2-40B4-BE49-F238E27FC236}">
                    <a16:creationId xmlns:a16="http://schemas.microsoft.com/office/drawing/2014/main" id="{ED45AAED-5333-442F-92BD-2B1E5719132C}"/>
                  </a:ext>
                </a:extLst>
              </p:cNvPr>
              <p:cNvSpPr/>
              <p:nvPr/>
            </p:nvSpPr>
            <p:spPr>
              <a:xfrm>
                <a:off x="4707885" y="4214006"/>
                <a:ext cx="49538" cy="51201"/>
              </a:xfrm>
              <a:custGeom>
                <a:avLst/>
                <a:gdLst>
                  <a:gd name="connsiteX0" fmla="*/ 49535 w 49538"/>
                  <a:gd name="connsiteY0" fmla="*/ 10816 h 51201"/>
                  <a:gd name="connsiteX1" fmla="*/ 14844 w 49538"/>
                  <a:gd name="connsiteY1" fmla="*/ 51188 h 51201"/>
                  <a:gd name="connsiteX2" fmla="*/ 5 w 49538"/>
                  <a:gd name="connsiteY2" fmla="*/ 36282 h 51201"/>
                  <a:gd name="connsiteX3" fmla="*/ 33827 w 49538"/>
                  <a:gd name="connsiteY3" fmla="*/ 54 h 51201"/>
                  <a:gd name="connsiteX4" fmla="*/ 49535 w 49538"/>
                  <a:gd name="connsiteY4" fmla="*/ 10816 h 5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538" h="51201">
                    <a:moveTo>
                      <a:pt x="49535" y="10816"/>
                    </a:moveTo>
                    <a:cubicBezTo>
                      <a:pt x="49869" y="27192"/>
                      <a:pt x="27544" y="51857"/>
                      <a:pt x="14844" y="51188"/>
                    </a:cubicBezTo>
                    <a:cubicBezTo>
                      <a:pt x="5954" y="50720"/>
                      <a:pt x="-196" y="46041"/>
                      <a:pt x="5" y="36282"/>
                    </a:cubicBezTo>
                    <a:cubicBezTo>
                      <a:pt x="205" y="22914"/>
                      <a:pt x="20993" y="923"/>
                      <a:pt x="33827" y="54"/>
                    </a:cubicBezTo>
                    <a:cubicBezTo>
                      <a:pt x="43319" y="-548"/>
                      <a:pt x="48532" y="3931"/>
                      <a:pt x="49535" y="10816"/>
                    </a:cubicBezTo>
                    <a:close/>
                  </a:path>
                </a:pathLst>
              </a:custGeom>
              <a:solidFill>
                <a:srgbClr val="F3F7FC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Graphic 2">
                <a:extLst>
                  <a:ext uri="{FF2B5EF4-FFF2-40B4-BE49-F238E27FC236}">
                    <a16:creationId xmlns:a16="http://schemas.microsoft.com/office/drawing/2014/main" id="{BD242919-3643-4B1C-BD7F-74B49C47D60B}"/>
                  </a:ext>
                </a:extLst>
              </p:cNvPr>
              <p:cNvSpPr/>
              <p:nvPr/>
            </p:nvSpPr>
            <p:spPr>
              <a:xfrm>
                <a:off x="4854720" y="4265994"/>
                <a:ext cx="49653" cy="49133"/>
              </a:xfrm>
              <a:custGeom>
                <a:avLst/>
                <a:gdLst>
                  <a:gd name="connsiteX0" fmla="*/ 14726 w 49653"/>
                  <a:gd name="connsiteY0" fmla="*/ 49131 h 49133"/>
                  <a:gd name="connsiteX1" fmla="*/ 21 w 49653"/>
                  <a:gd name="connsiteY1" fmla="*/ 37300 h 49133"/>
                  <a:gd name="connsiteX2" fmla="*/ 35180 w 49653"/>
                  <a:gd name="connsiteY2" fmla="*/ 2 h 49133"/>
                  <a:gd name="connsiteX3" fmla="*/ 49618 w 49653"/>
                  <a:gd name="connsiteY3" fmla="*/ 14574 h 49133"/>
                  <a:gd name="connsiteX4" fmla="*/ 14726 w 49653"/>
                  <a:gd name="connsiteY4" fmla="*/ 49131 h 49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653" h="49133">
                    <a:moveTo>
                      <a:pt x="14726" y="49131"/>
                    </a:moveTo>
                    <a:cubicBezTo>
                      <a:pt x="6772" y="48998"/>
                      <a:pt x="556" y="46391"/>
                      <a:pt x="21" y="37300"/>
                    </a:cubicBezTo>
                    <a:cubicBezTo>
                      <a:pt x="-781" y="23264"/>
                      <a:pt x="21544" y="-265"/>
                      <a:pt x="35180" y="2"/>
                    </a:cubicBezTo>
                    <a:cubicBezTo>
                      <a:pt x="44672" y="203"/>
                      <a:pt x="50153" y="4614"/>
                      <a:pt x="49618" y="14574"/>
                    </a:cubicBezTo>
                    <a:cubicBezTo>
                      <a:pt x="48950" y="28076"/>
                      <a:pt x="27293" y="49399"/>
                      <a:pt x="14726" y="49131"/>
                    </a:cubicBezTo>
                    <a:close/>
                  </a:path>
                </a:pathLst>
              </a:custGeom>
              <a:solidFill>
                <a:srgbClr val="F4F8FD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Graphic 2">
                <a:extLst>
                  <a:ext uri="{FF2B5EF4-FFF2-40B4-BE49-F238E27FC236}">
                    <a16:creationId xmlns:a16="http://schemas.microsoft.com/office/drawing/2014/main" id="{1585124D-EF37-477C-9D71-B84655CC39B4}"/>
                  </a:ext>
                </a:extLst>
              </p:cNvPr>
              <p:cNvSpPr/>
              <p:nvPr/>
            </p:nvSpPr>
            <p:spPr>
              <a:xfrm>
                <a:off x="4535394" y="3941118"/>
                <a:ext cx="112137" cy="92882"/>
              </a:xfrm>
              <a:custGeom>
                <a:avLst/>
                <a:gdLst>
                  <a:gd name="connsiteX0" fmla="*/ 112137 w 112137"/>
                  <a:gd name="connsiteY0" fmla="*/ 11990 h 92882"/>
                  <a:gd name="connsiteX1" fmla="*/ 107726 w 112137"/>
                  <a:gd name="connsiteY1" fmla="*/ 17472 h 92882"/>
                  <a:gd name="connsiteX2" fmla="*/ 29253 w 112137"/>
                  <a:gd name="connsiteY2" fmla="*/ 85584 h 92882"/>
                  <a:gd name="connsiteX3" fmla="*/ 3586 w 112137"/>
                  <a:gd name="connsiteY3" fmla="*/ 88859 h 92882"/>
                  <a:gd name="connsiteX4" fmla="*/ 7129 w 112137"/>
                  <a:gd name="connsiteY4" fmla="*/ 65398 h 92882"/>
                  <a:gd name="connsiteX5" fmla="*/ 81992 w 112137"/>
                  <a:gd name="connsiteY5" fmla="*/ 3168 h 92882"/>
                  <a:gd name="connsiteX6" fmla="*/ 112137 w 112137"/>
                  <a:gd name="connsiteY6" fmla="*/ 11990 h 9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137" h="92882">
                    <a:moveTo>
                      <a:pt x="112137" y="11990"/>
                    </a:moveTo>
                    <a:cubicBezTo>
                      <a:pt x="110600" y="13929"/>
                      <a:pt x="109464" y="16068"/>
                      <a:pt x="107726" y="17472"/>
                    </a:cubicBezTo>
                    <a:cubicBezTo>
                      <a:pt x="80655" y="39128"/>
                      <a:pt x="59399" y="67536"/>
                      <a:pt x="29253" y="85584"/>
                    </a:cubicBezTo>
                    <a:cubicBezTo>
                      <a:pt x="21433" y="90263"/>
                      <a:pt x="12275" y="97482"/>
                      <a:pt x="3586" y="88859"/>
                    </a:cubicBezTo>
                    <a:cubicBezTo>
                      <a:pt x="-4502" y="80838"/>
                      <a:pt x="3051" y="72416"/>
                      <a:pt x="7129" y="65398"/>
                    </a:cubicBezTo>
                    <a:cubicBezTo>
                      <a:pt x="24508" y="35720"/>
                      <a:pt x="50442" y="15466"/>
                      <a:pt x="81992" y="3168"/>
                    </a:cubicBezTo>
                    <a:cubicBezTo>
                      <a:pt x="92285" y="-910"/>
                      <a:pt x="105587" y="-3650"/>
                      <a:pt x="112137" y="11990"/>
                    </a:cubicBezTo>
                    <a:close/>
                  </a:path>
                </a:pathLst>
              </a:custGeom>
              <a:solidFill>
                <a:srgbClr val="7F90C8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Graphic 2">
                <a:extLst>
                  <a:ext uri="{FF2B5EF4-FFF2-40B4-BE49-F238E27FC236}">
                    <a16:creationId xmlns:a16="http://schemas.microsoft.com/office/drawing/2014/main" id="{24E23128-7BA8-4144-9163-3BFA4CA62CBB}"/>
                  </a:ext>
                </a:extLst>
              </p:cNvPr>
              <p:cNvSpPr/>
              <p:nvPr/>
            </p:nvSpPr>
            <p:spPr>
              <a:xfrm>
                <a:off x="4055912" y="3835832"/>
                <a:ext cx="73593" cy="36014"/>
              </a:xfrm>
              <a:custGeom>
                <a:avLst/>
                <a:gdLst>
                  <a:gd name="connsiteX0" fmla="*/ 0 w 73593"/>
                  <a:gd name="connsiteY0" fmla="*/ 30248 h 36014"/>
                  <a:gd name="connsiteX1" fmla="*/ 73593 w 73593"/>
                  <a:gd name="connsiteY1" fmla="*/ 4513 h 36014"/>
                  <a:gd name="connsiteX2" fmla="*/ 0 w 73593"/>
                  <a:gd name="connsiteY2" fmla="*/ 30248 h 36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593" h="36014">
                    <a:moveTo>
                      <a:pt x="0" y="30248"/>
                    </a:moveTo>
                    <a:cubicBezTo>
                      <a:pt x="16644" y="-4310"/>
                      <a:pt x="44383" y="-3374"/>
                      <a:pt x="73593" y="4513"/>
                    </a:cubicBezTo>
                    <a:cubicBezTo>
                      <a:pt x="59757" y="35261"/>
                      <a:pt x="39370" y="42747"/>
                      <a:pt x="0" y="30248"/>
                    </a:cubicBezTo>
                    <a:close/>
                  </a:path>
                </a:pathLst>
              </a:custGeom>
              <a:solidFill>
                <a:srgbClr val="8091C9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Graphic 2">
              <a:extLst>
                <a:ext uri="{FF2B5EF4-FFF2-40B4-BE49-F238E27FC236}">
                  <a16:creationId xmlns:a16="http://schemas.microsoft.com/office/drawing/2014/main" id="{1DBD82AB-1A70-4BF4-9CD2-4A18B52805C5}"/>
                </a:ext>
              </a:extLst>
            </p:cNvPr>
            <p:cNvSpPr/>
            <p:nvPr/>
          </p:nvSpPr>
          <p:spPr>
            <a:xfrm>
              <a:off x="443574" y="3926199"/>
              <a:ext cx="695677" cy="883426"/>
            </a:xfrm>
            <a:custGeom>
              <a:avLst/>
              <a:gdLst>
                <a:gd name="connsiteX0" fmla="*/ 751335 w 1086821"/>
                <a:gd name="connsiteY0" fmla="*/ 1377933 h 1380132"/>
                <a:gd name="connsiteX1" fmla="*/ 714438 w 1086821"/>
                <a:gd name="connsiteY1" fmla="*/ 1373656 h 1380132"/>
                <a:gd name="connsiteX2" fmla="*/ 495864 w 1086821"/>
                <a:gd name="connsiteY2" fmla="*/ 1117583 h 1380132"/>
                <a:gd name="connsiteX3" fmla="*/ 464983 w 1086821"/>
                <a:gd name="connsiteY3" fmla="*/ 1084563 h 1380132"/>
                <a:gd name="connsiteX4" fmla="*/ 20283 w 1086821"/>
                <a:gd name="connsiteY4" fmla="*/ 683177 h 1380132"/>
                <a:gd name="connsiteX5" fmla="*/ 106843 w 1086821"/>
                <a:gd name="connsiteY5" fmla="*/ 230321 h 1380132"/>
                <a:gd name="connsiteX6" fmla="*/ 434838 w 1086821"/>
                <a:gd name="connsiteY6" fmla="*/ 11614 h 1380132"/>
                <a:gd name="connsiteX7" fmla="*/ 907211 w 1086821"/>
                <a:gd name="connsiteY7" fmla="*/ 145365 h 1380132"/>
                <a:gd name="connsiteX8" fmla="*/ 1077658 w 1086821"/>
                <a:gd name="connsiteY8" fmla="*/ 447892 h 1380132"/>
                <a:gd name="connsiteX9" fmla="*/ 975390 w 1086821"/>
                <a:gd name="connsiteY9" fmla="*/ 868730 h 1380132"/>
                <a:gd name="connsiteX10" fmla="*/ 742980 w 1086821"/>
                <a:gd name="connsiteY10" fmla="*/ 1051944 h 1380132"/>
                <a:gd name="connsiteX11" fmla="*/ 720253 w 1086821"/>
                <a:gd name="connsiteY11" fmla="*/ 1079818 h 1380132"/>
                <a:gd name="connsiteX12" fmla="*/ 743381 w 1086821"/>
                <a:gd name="connsiteY12" fmla="*/ 1356276 h 1380132"/>
                <a:gd name="connsiteX13" fmla="*/ 751335 w 1086821"/>
                <a:gd name="connsiteY13" fmla="*/ 1377933 h 138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821" h="1380132">
                  <a:moveTo>
                    <a:pt x="751335" y="1377933"/>
                  </a:moveTo>
                  <a:cubicBezTo>
                    <a:pt x="738167" y="1383615"/>
                    <a:pt x="726069" y="1376864"/>
                    <a:pt x="714438" y="1373656"/>
                  </a:cubicBezTo>
                  <a:cubicBezTo>
                    <a:pt x="592719" y="1340168"/>
                    <a:pt x="509701" y="1243247"/>
                    <a:pt x="495864" y="1117583"/>
                  </a:cubicBezTo>
                  <a:cubicBezTo>
                    <a:pt x="493592" y="1096862"/>
                    <a:pt x="484969" y="1089109"/>
                    <a:pt x="464983" y="1084563"/>
                  </a:cubicBezTo>
                  <a:cubicBezTo>
                    <a:pt x="241931" y="1033964"/>
                    <a:pt x="85120" y="906696"/>
                    <a:pt x="20283" y="683177"/>
                  </a:cubicBezTo>
                  <a:cubicBezTo>
                    <a:pt x="-27175" y="519681"/>
                    <a:pt x="11460" y="367615"/>
                    <a:pt x="106843" y="230321"/>
                  </a:cubicBezTo>
                  <a:cubicBezTo>
                    <a:pt x="186787" y="115219"/>
                    <a:pt x="296341" y="39287"/>
                    <a:pt x="434838" y="11614"/>
                  </a:cubicBezTo>
                  <a:cubicBezTo>
                    <a:pt x="614309" y="-24280"/>
                    <a:pt x="771856" y="23779"/>
                    <a:pt x="907211" y="145365"/>
                  </a:cubicBezTo>
                  <a:cubicBezTo>
                    <a:pt x="997849" y="226779"/>
                    <a:pt x="1055734" y="327443"/>
                    <a:pt x="1077658" y="447892"/>
                  </a:cubicBezTo>
                  <a:cubicBezTo>
                    <a:pt x="1105866" y="603233"/>
                    <a:pt x="1068167" y="743201"/>
                    <a:pt x="975390" y="868730"/>
                  </a:cubicBezTo>
                  <a:cubicBezTo>
                    <a:pt x="914898" y="950545"/>
                    <a:pt x="836893" y="1011973"/>
                    <a:pt x="742980" y="1051944"/>
                  </a:cubicBezTo>
                  <a:cubicBezTo>
                    <a:pt x="729411" y="1057693"/>
                    <a:pt x="724063" y="1067251"/>
                    <a:pt x="720253" y="1079818"/>
                  </a:cubicBezTo>
                  <a:cubicBezTo>
                    <a:pt x="691511" y="1175068"/>
                    <a:pt x="699265" y="1267109"/>
                    <a:pt x="743381" y="1356276"/>
                  </a:cubicBezTo>
                  <a:cubicBezTo>
                    <a:pt x="746656" y="1362961"/>
                    <a:pt x="753273" y="1368843"/>
                    <a:pt x="751335" y="1377933"/>
                  </a:cubicBezTo>
                  <a:close/>
                </a:path>
              </a:pathLst>
            </a:custGeom>
            <a:solidFill>
              <a:schemeClr val="accent4"/>
            </a:solidFill>
            <a:ln w="6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0F7DB92-96A1-4C9D-BFC1-19F2C728597C}"/>
                </a:ext>
              </a:extLst>
            </p:cNvPr>
            <p:cNvSpPr/>
            <p:nvPr/>
          </p:nvSpPr>
          <p:spPr>
            <a:xfrm>
              <a:off x="565458" y="4048358"/>
              <a:ext cx="455409" cy="431966"/>
            </a:xfrm>
            <a:custGeom>
              <a:avLst/>
              <a:gdLst>
                <a:gd name="connsiteX0" fmla="*/ 290956 w 455409"/>
                <a:gd name="connsiteY0" fmla="*/ 254817 h 431966"/>
                <a:gd name="connsiteX1" fmla="*/ 263645 w 455409"/>
                <a:gd name="connsiteY1" fmla="*/ 258869 h 431966"/>
                <a:gd name="connsiteX2" fmla="*/ 209777 w 455409"/>
                <a:gd name="connsiteY2" fmla="*/ 357361 h 431966"/>
                <a:gd name="connsiteX3" fmla="*/ 364619 w 455409"/>
                <a:gd name="connsiteY3" fmla="*/ 288733 h 431966"/>
                <a:gd name="connsiteX4" fmla="*/ 290956 w 455409"/>
                <a:gd name="connsiteY4" fmla="*/ 254817 h 431966"/>
                <a:gd name="connsiteX5" fmla="*/ 86383 w 455409"/>
                <a:gd name="connsiteY5" fmla="*/ 199909 h 431966"/>
                <a:gd name="connsiteX6" fmla="*/ 64904 w 455409"/>
                <a:gd name="connsiteY6" fmla="*/ 215269 h 431966"/>
                <a:gd name="connsiteX7" fmla="*/ 80265 w 455409"/>
                <a:gd name="connsiteY7" fmla="*/ 236748 h 431966"/>
                <a:gd name="connsiteX8" fmla="*/ 139052 w 455409"/>
                <a:gd name="connsiteY8" fmla="*/ 246461 h 431966"/>
                <a:gd name="connsiteX9" fmla="*/ 135159 w 455409"/>
                <a:gd name="connsiteY9" fmla="*/ 259510 h 431966"/>
                <a:gd name="connsiteX10" fmla="*/ 158990 w 455409"/>
                <a:gd name="connsiteY10" fmla="*/ 283342 h 431966"/>
                <a:gd name="connsiteX11" fmla="*/ 182822 w 455409"/>
                <a:gd name="connsiteY11" fmla="*/ 259510 h 431966"/>
                <a:gd name="connsiteX12" fmla="*/ 182052 w 455409"/>
                <a:gd name="connsiteY12" fmla="*/ 253563 h 431966"/>
                <a:gd name="connsiteX13" fmla="*/ 190352 w 455409"/>
                <a:gd name="connsiteY13" fmla="*/ 254932 h 431966"/>
                <a:gd name="connsiteX14" fmla="*/ 211831 w 455409"/>
                <a:gd name="connsiteY14" fmla="*/ 239572 h 431966"/>
                <a:gd name="connsiteX15" fmla="*/ 196471 w 455409"/>
                <a:gd name="connsiteY15" fmla="*/ 218136 h 431966"/>
                <a:gd name="connsiteX16" fmla="*/ 318127 w 455409"/>
                <a:gd name="connsiteY16" fmla="*/ 75868 h 431966"/>
                <a:gd name="connsiteX17" fmla="*/ 307800 w 455409"/>
                <a:gd name="connsiteY17" fmla="*/ 85757 h 431966"/>
                <a:gd name="connsiteX18" fmla="*/ 262789 w 455409"/>
                <a:gd name="connsiteY18" fmla="*/ 187887 h 431966"/>
                <a:gd name="connsiteX19" fmla="*/ 272415 w 455409"/>
                <a:gd name="connsiteY19" fmla="*/ 212531 h 431966"/>
                <a:gd name="connsiteX20" fmla="*/ 297018 w 455409"/>
                <a:gd name="connsiteY20" fmla="*/ 202990 h 431966"/>
                <a:gd name="connsiteX21" fmla="*/ 300397 w 455409"/>
                <a:gd name="connsiteY21" fmla="*/ 195288 h 431966"/>
                <a:gd name="connsiteX22" fmla="*/ 304933 w 455409"/>
                <a:gd name="connsiteY22" fmla="*/ 199182 h 431966"/>
                <a:gd name="connsiteX23" fmla="*/ 337921 w 455409"/>
                <a:gd name="connsiteY23" fmla="*/ 192250 h 431966"/>
                <a:gd name="connsiteX24" fmla="*/ 330989 w 455409"/>
                <a:gd name="connsiteY24" fmla="*/ 159263 h 431966"/>
                <a:gd name="connsiteX25" fmla="*/ 317897 w 455409"/>
                <a:gd name="connsiteY25" fmla="*/ 155370 h 431966"/>
                <a:gd name="connsiteX26" fmla="*/ 341943 w 455409"/>
                <a:gd name="connsiteY26" fmla="*/ 100817 h 431966"/>
                <a:gd name="connsiteX27" fmla="*/ 332401 w 455409"/>
                <a:gd name="connsiteY27" fmla="*/ 76216 h 431966"/>
                <a:gd name="connsiteX28" fmla="*/ 318127 w 455409"/>
                <a:gd name="connsiteY28" fmla="*/ 75868 h 431966"/>
                <a:gd name="connsiteX29" fmla="*/ 220773 w 455409"/>
                <a:gd name="connsiteY29" fmla="*/ 0 h 431966"/>
                <a:gd name="connsiteX30" fmla="*/ 441419 w 455409"/>
                <a:gd name="connsiteY30" fmla="*/ 128614 h 431966"/>
                <a:gd name="connsiteX31" fmla="*/ 406548 w 455409"/>
                <a:gd name="connsiteY31" fmla="*/ 334757 h 431966"/>
                <a:gd name="connsiteX32" fmla="*/ 205969 w 455409"/>
                <a:gd name="connsiteY32" fmla="*/ 431966 h 431966"/>
                <a:gd name="connsiteX33" fmla="*/ 5474 w 455409"/>
                <a:gd name="connsiteY33" fmla="*/ 276824 h 431966"/>
                <a:gd name="connsiteX34" fmla="*/ 53908 w 455409"/>
                <a:gd name="connsiteY34" fmla="*/ 89551 h 431966"/>
                <a:gd name="connsiteX35" fmla="*/ 220773 w 455409"/>
                <a:gd name="connsiteY35" fmla="*/ 0 h 43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55409" h="431966">
                  <a:moveTo>
                    <a:pt x="290956" y="254817"/>
                  </a:moveTo>
                  <a:cubicBezTo>
                    <a:pt x="281155" y="254662"/>
                    <a:pt x="271742" y="255938"/>
                    <a:pt x="263645" y="258869"/>
                  </a:cubicBezTo>
                  <a:cubicBezTo>
                    <a:pt x="229373" y="271276"/>
                    <a:pt x="201948" y="319068"/>
                    <a:pt x="209777" y="357361"/>
                  </a:cubicBezTo>
                  <a:cubicBezTo>
                    <a:pt x="241695" y="288519"/>
                    <a:pt x="294322" y="268752"/>
                    <a:pt x="364619" y="288733"/>
                  </a:cubicBezTo>
                  <a:cubicBezTo>
                    <a:pt x="353260" y="268613"/>
                    <a:pt x="320360" y="255280"/>
                    <a:pt x="290956" y="254817"/>
                  </a:cubicBezTo>
                  <a:close/>
                  <a:moveTo>
                    <a:pt x="86383" y="199909"/>
                  </a:moveTo>
                  <a:cubicBezTo>
                    <a:pt x="76200" y="198241"/>
                    <a:pt x="66616" y="205129"/>
                    <a:pt x="64904" y="215269"/>
                  </a:cubicBezTo>
                  <a:cubicBezTo>
                    <a:pt x="63235" y="225453"/>
                    <a:pt x="70124" y="235036"/>
                    <a:pt x="80265" y="236748"/>
                  </a:cubicBezTo>
                  <a:lnTo>
                    <a:pt x="139052" y="246461"/>
                  </a:lnTo>
                  <a:cubicBezTo>
                    <a:pt x="136571" y="250226"/>
                    <a:pt x="135159" y="254718"/>
                    <a:pt x="135159" y="259510"/>
                  </a:cubicBezTo>
                  <a:cubicBezTo>
                    <a:pt x="135159" y="272688"/>
                    <a:pt x="145855" y="283342"/>
                    <a:pt x="158990" y="283342"/>
                  </a:cubicBezTo>
                  <a:cubicBezTo>
                    <a:pt x="172168" y="283342"/>
                    <a:pt x="182822" y="272646"/>
                    <a:pt x="182822" y="259510"/>
                  </a:cubicBezTo>
                  <a:cubicBezTo>
                    <a:pt x="182822" y="257456"/>
                    <a:pt x="182522" y="255445"/>
                    <a:pt x="182052" y="253563"/>
                  </a:cubicBezTo>
                  <a:lnTo>
                    <a:pt x="190352" y="254932"/>
                  </a:lnTo>
                  <a:cubicBezTo>
                    <a:pt x="200536" y="256601"/>
                    <a:pt x="210119" y="249713"/>
                    <a:pt x="211831" y="239572"/>
                  </a:cubicBezTo>
                  <a:cubicBezTo>
                    <a:pt x="213542" y="229431"/>
                    <a:pt x="206654" y="219848"/>
                    <a:pt x="196471" y="218136"/>
                  </a:cubicBezTo>
                  <a:close/>
                  <a:moveTo>
                    <a:pt x="318127" y="75868"/>
                  </a:moveTo>
                  <a:cubicBezTo>
                    <a:pt x="313672" y="77596"/>
                    <a:pt x="309875" y="81029"/>
                    <a:pt x="307800" y="85757"/>
                  </a:cubicBezTo>
                  <a:lnTo>
                    <a:pt x="262789" y="187887"/>
                  </a:lnTo>
                  <a:cubicBezTo>
                    <a:pt x="258638" y="197342"/>
                    <a:pt x="262917" y="208338"/>
                    <a:pt x="272415" y="212531"/>
                  </a:cubicBezTo>
                  <a:cubicBezTo>
                    <a:pt x="281829" y="216724"/>
                    <a:pt x="292867" y="212446"/>
                    <a:pt x="297018" y="202990"/>
                  </a:cubicBezTo>
                  <a:lnTo>
                    <a:pt x="300397" y="195288"/>
                  </a:lnTo>
                  <a:cubicBezTo>
                    <a:pt x="301724" y="196743"/>
                    <a:pt x="303222" y="198070"/>
                    <a:pt x="304933" y="199182"/>
                  </a:cubicBezTo>
                  <a:cubicBezTo>
                    <a:pt x="315929" y="206370"/>
                    <a:pt x="330733" y="203290"/>
                    <a:pt x="337921" y="192250"/>
                  </a:cubicBezTo>
                  <a:cubicBezTo>
                    <a:pt x="345109" y="181255"/>
                    <a:pt x="342029" y="166451"/>
                    <a:pt x="330989" y="159263"/>
                  </a:cubicBezTo>
                  <a:cubicBezTo>
                    <a:pt x="326925" y="156610"/>
                    <a:pt x="322389" y="155370"/>
                    <a:pt x="317897" y="155370"/>
                  </a:cubicBezTo>
                  <a:lnTo>
                    <a:pt x="341943" y="100817"/>
                  </a:lnTo>
                  <a:cubicBezTo>
                    <a:pt x="346135" y="91405"/>
                    <a:pt x="341857" y="80366"/>
                    <a:pt x="332401" y="76216"/>
                  </a:cubicBezTo>
                  <a:cubicBezTo>
                    <a:pt x="327695" y="74119"/>
                    <a:pt x="322582" y="74140"/>
                    <a:pt x="318127" y="75868"/>
                  </a:cubicBezTo>
                  <a:close/>
                  <a:moveTo>
                    <a:pt x="220773" y="0"/>
                  </a:moveTo>
                  <a:cubicBezTo>
                    <a:pt x="335396" y="-43"/>
                    <a:pt x="411341" y="48306"/>
                    <a:pt x="441419" y="128614"/>
                  </a:cubicBezTo>
                  <a:cubicBezTo>
                    <a:pt x="469400" y="203319"/>
                    <a:pt x="454211" y="273059"/>
                    <a:pt x="406548" y="334757"/>
                  </a:cubicBezTo>
                  <a:cubicBezTo>
                    <a:pt x="356403" y="399706"/>
                    <a:pt x="288075" y="432095"/>
                    <a:pt x="205969" y="431966"/>
                  </a:cubicBezTo>
                  <a:cubicBezTo>
                    <a:pt x="108374" y="431795"/>
                    <a:pt x="25883" y="368044"/>
                    <a:pt x="5474" y="276824"/>
                  </a:cubicBezTo>
                  <a:cubicBezTo>
                    <a:pt x="-10185" y="206784"/>
                    <a:pt x="8298" y="143675"/>
                    <a:pt x="53908" y="89551"/>
                  </a:cubicBezTo>
                  <a:cubicBezTo>
                    <a:pt x="103282" y="31020"/>
                    <a:pt x="167376" y="1070"/>
                    <a:pt x="220773" y="0"/>
                  </a:cubicBezTo>
                  <a:close/>
                </a:path>
              </a:pathLst>
            </a:custGeom>
            <a:solidFill>
              <a:srgbClr val="FFFDFE"/>
            </a:solidFill>
            <a:ln w="668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0F9B810-FB4A-4998-AF3E-6A4EA3C60D73}"/>
              </a:ext>
            </a:extLst>
          </p:cNvPr>
          <p:cNvGrpSpPr/>
          <p:nvPr/>
        </p:nvGrpSpPr>
        <p:grpSpPr>
          <a:xfrm>
            <a:off x="1742358" y="1140808"/>
            <a:ext cx="3016519" cy="2911341"/>
            <a:chOff x="6587633" y="1569688"/>
            <a:chExt cx="5502875" cy="5311005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26E93A8-3CB4-40C5-94AB-4B1924326AA0}"/>
                </a:ext>
              </a:extLst>
            </p:cNvPr>
            <p:cNvGrpSpPr/>
            <p:nvPr/>
          </p:nvGrpSpPr>
          <p:grpSpPr>
            <a:xfrm>
              <a:off x="7905358" y="1569688"/>
              <a:ext cx="2123468" cy="3842968"/>
              <a:chOff x="4249530" y="0"/>
              <a:chExt cx="2742745" cy="4963712"/>
            </a:xfrm>
          </p:grpSpPr>
          <p:sp>
            <p:nvSpPr>
              <p:cNvPr id="128" name="Graphic 207">
                <a:extLst>
                  <a:ext uri="{FF2B5EF4-FFF2-40B4-BE49-F238E27FC236}">
                    <a16:creationId xmlns:a16="http://schemas.microsoft.com/office/drawing/2014/main" id="{599DB66B-DB6F-421B-AFCD-07F842F62D8B}"/>
                  </a:ext>
                </a:extLst>
              </p:cNvPr>
              <p:cNvSpPr/>
              <p:nvPr/>
            </p:nvSpPr>
            <p:spPr>
              <a:xfrm>
                <a:off x="4249530" y="10965"/>
                <a:ext cx="2742745" cy="4952747"/>
              </a:xfrm>
              <a:custGeom>
                <a:avLst/>
                <a:gdLst>
                  <a:gd name="connsiteX0" fmla="*/ 2667094 w 2742745"/>
                  <a:gd name="connsiteY0" fmla="*/ 4952748 h 4952747"/>
                  <a:gd name="connsiteX1" fmla="*/ 75652 w 2742745"/>
                  <a:gd name="connsiteY1" fmla="*/ 4952748 h 4952747"/>
                  <a:gd name="connsiteX2" fmla="*/ 0 w 2742745"/>
                  <a:gd name="connsiteY2" fmla="*/ 4877096 h 4952747"/>
                  <a:gd name="connsiteX3" fmla="*/ 0 w 2742745"/>
                  <a:gd name="connsiteY3" fmla="*/ 75652 h 4952747"/>
                  <a:gd name="connsiteX4" fmla="*/ 75652 w 2742745"/>
                  <a:gd name="connsiteY4" fmla="*/ 0 h 4952747"/>
                  <a:gd name="connsiteX5" fmla="*/ 2667094 w 2742745"/>
                  <a:gd name="connsiteY5" fmla="*/ 0 h 4952747"/>
                  <a:gd name="connsiteX6" fmla="*/ 2742746 w 2742745"/>
                  <a:gd name="connsiteY6" fmla="*/ 75652 h 4952747"/>
                  <a:gd name="connsiteX7" fmla="*/ 2742746 w 2742745"/>
                  <a:gd name="connsiteY7" fmla="*/ 4877096 h 4952747"/>
                  <a:gd name="connsiteX8" fmla="*/ 2667094 w 2742745"/>
                  <a:gd name="connsiteY8" fmla="*/ 4952748 h 4952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42745" h="4952747">
                    <a:moveTo>
                      <a:pt x="2667094" y="4952748"/>
                    </a:moveTo>
                    <a:lnTo>
                      <a:pt x="75652" y="4952748"/>
                    </a:lnTo>
                    <a:cubicBezTo>
                      <a:pt x="33868" y="4952748"/>
                      <a:pt x="0" y="4918880"/>
                      <a:pt x="0" y="4877096"/>
                    </a:cubicBezTo>
                    <a:lnTo>
                      <a:pt x="0" y="75652"/>
                    </a:lnTo>
                    <a:cubicBezTo>
                      <a:pt x="0" y="33868"/>
                      <a:pt x="33868" y="0"/>
                      <a:pt x="75652" y="0"/>
                    </a:cubicBezTo>
                    <a:lnTo>
                      <a:pt x="2667094" y="0"/>
                    </a:lnTo>
                    <a:cubicBezTo>
                      <a:pt x="2708878" y="0"/>
                      <a:pt x="2742746" y="33868"/>
                      <a:pt x="2742746" y="75652"/>
                    </a:cubicBezTo>
                    <a:lnTo>
                      <a:pt x="2742746" y="4877096"/>
                    </a:lnTo>
                    <a:cubicBezTo>
                      <a:pt x="2742746" y="4918880"/>
                      <a:pt x="2708878" y="4952748"/>
                      <a:pt x="2667094" y="4952748"/>
                    </a:cubicBezTo>
                    <a:close/>
                  </a:path>
                </a:pathLst>
              </a:custGeom>
              <a:solidFill>
                <a:srgbClr val="D3D3D3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Graphic 207">
                <a:extLst>
                  <a:ext uri="{FF2B5EF4-FFF2-40B4-BE49-F238E27FC236}">
                    <a16:creationId xmlns:a16="http://schemas.microsoft.com/office/drawing/2014/main" id="{D88A68FC-084E-495A-A3FA-F0A9B710EA40}"/>
                  </a:ext>
                </a:extLst>
              </p:cNvPr>
              <p:cNvSpPr/>
              <p:nvPr/>
            </p:nvSpPr>
            <p:spPr>
              <a:xfrm>
                <a:off x="4249530" y="0"/>
                <a:ext cx="2735414" cy="4952812"/>
              </a:xfrm>
              <a:custGeom>
                <a:avLst/>
                <a:gdLst>
                  <a:gd name="connsiteX0" fmla="*/ 2673517 w 2742746"/>
                  <a:gd name="connsiteY0" fmla="*/ 4952813 h 4952812"/>
                  <a:gd name="connsiteX1" fmla="*/ 69294 w 2742746"/>
                  <a:gd name="connsiteY1" fmla="*/ 4952813 h 4952812"/>
                  <a:gd name="connsiteX2" fmla="*/ 0 w 2742746"/>
                  <a:gd name="connsiteY2" fmla="*/ 4883519 h 4952812"/>
                  <a:gd name="connsiteX3" fmla="*/ 0 w 2742746"/>
                  <a:gd name="connsiteY3" fmla="*/ 69294 h 4952812"/>
                  <a:gd name="connsiteX4" fmla="*/ 69294 w 2742746"/>
                  <a:gd name="connsiteY4" fmla="*/ 0 h 4952812"/>
                  <a:gd name="connsiteX5" fmla="*/ 2673452 w 2742746"/>
                  <a:gd name="connsiteY5" fmla="*/ 0 h 4952812"/>
                  <a:gd name="connsiteX6" fmla="*/ 2742746 w 2742746"/>
                  <a:gd name="connsiteY6" fmla="*/ 69294 h 4952812"/>
                  <a:gd name="connsiteX7" fmla="*/ 2742746 w 2742746"/>
                  <a:gd name="connsiteY7" fmla="*/ 4883519 h 4952812"/>
                  <a:gd name="connsiteX8" fmla="*/ 2673517 w 2742746"/>
                  <a:gd name="connsiteY8" fmla="*/ 4952813 h 495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42746" h="4952812">
                    <a:moveTo>
                      <a:pt x="2673517" y="4952813"/>
                    </a:moveTo>
                    <a:lnTo>
                      <a:pt x="69294" y="4952813"/>
                    </a:lnTo>
                    <a:cubicBezTo>
                      <a:pt x="31013" y="4952813"/>
                      <a:pt x="0" y="4921799"/>
                      <a:pt x="0" y="4883519"/>
                    </a:cubicBezTo>
                    <a:lnTo>
                      <a:pt x="0" y="69294"/>
                    </a:lnTo>
                    <a:cubicBezTo>
                      <a:pt x="0" y="31013"/>
                      <a:pt x="31013" y="0"/>
                      <a:pt x="69294" y="0"/>
                    </a:cubicBezTo>
                    <a:lnTo>
                      <a:pt x="2673452" y="0"/>
                    </a:lnTo>
                    <a:cubicBezTo>
                      <a:pt x="2711732" y="0"/>
                      <a:pt x="2742746" y="31013"/>
                      <a:pt x="2742746" y="69294"/>
                    </a:cubicBezTo>
                    <a:lnTo>
                      <a:pt x="2742746" y="4883519"/>
                    </a:lnTo>
                    <a:cubicBezTo>
                      <a:pt x="2742811" y="4921799"/>
                      <a:pt x="2711797" y="4952813"/>
                      <a:pt x="2673517" y="4952813"/>
                    </a:cubicBezTo>
                    <a:close/>
                  </a:path>
                </a:pathLst>
              </a:custGeom>
              <a:solidFill>
                <a:srgbClr val="000000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Graphic 207">
                <a:extLst>
                  <a:ext uri="{FF2B5EF4-FFF2-40B4-BE49-F238E27FC236}">
                    <a16:creationId xmlns:a16="http://schemas.microsoft.com/office/drawing/2014/main" id="{8A543700-D7DC-4020-B4A9-2F8A11EA78A8}"/>
                  </a:ext>
                </a:extLst>
              </p:cNvPr>
              <p:cNvSpPr/>
              <p:nvPr/>
            </p:nvSpPr>
            <p:spPr>
              <a:xfrm>
                <a:off x="5572076" y="184653"/>
                <a:ext cx="112897" cy="112903"/>
              </a:xfrm>
              <a:custGeom>
                <a:avLst/>
                <a:gdLst>
                  <a:gd name="connsiteX0" fmla="*/ 56580 w 112897"/>
                  <a:gd name="connsiteY0" fmla="*/ 0 h 112903"/>
                  <a:gd name="connsiteX1" fmla="*/ 112897 w 112897"/>
                  <a:gd name="connsiteY1" fmla="*/ 55993 h 112903"/>
                  <a:gd name="connsiteX2" fmla="*/ 57034 w 112897"/>
                  <a:gd name="connsiteY2" fmla="*/ 112894 h 112903"/>
                  <a:gd name="connsiteX3" fmla="*/ 3 w 112897"/>
                  <a:gd name="connsiteY3" fmla="*/ 55539 h 112903"/>
                  <a:gd name="connsiteX4" fmla="*/ 56580 w 112897"/>
                  <a:gd name="connsiteY4" fmla="*/ 0 h 112903"/>
                  <a:gd name="connsiteX5" fmla="*/ 56580 w 112897"/>
                  <a:gd name="connsiteY5" fmla="*/ 0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897" h="112903">
                    <a:moveTo>
                      <a:pt x="56580" y="0"/>
                    </a:moveTo>
                    <a:cubicBezTo>
                      <a:pt x="87464" y="65"/>
                      <a:pt x="112832" y="25304"/>
                      <a:pt x="112897" y="55993"/>
                    </a:cubicBezTo>
                    <a:cubicBezTo>
                      <a:pt x="112962" y="86747"/>
                      <a:pt x="87788" y="112310"/>
                      <a:pt x="57034" y="112894"/>
                    </a:cubicBezTo>
                    <a:cubicBezTo>
                      <a:pt x="25696" y="113478"/>
                      <a:pt x="-321" y="87201"/>
                      <a:pt x="3" y="55539"/>
                    </a:cubicBezTo>
                    <a:cubicBezTo>
                      <a:pt x="392" y="24396"/>
                      <a:pt x="25307" y="-65"/>
                      <a:pt x="56580" y="0"/>
                    </a:cubicBezTo>
                    <a:lnTo>
                      <a:pt x="56580" y="0"/>
                    </a:lnTo>
                    <a:close/>
                  </a:path>
                </a:pathLst>
              </a:custGeom>
              <a:solidFill>
                <a:srgbClr val="E3E2E2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Graphic 207">
                <a:extLst>
                  <a:ext uri="{FF2B5EF4-FFF2-40B4-BE49-F238E27FC236}">
                    <a16:creationId xmlns:a16="http://schemas.microsoft.com/office/drawing/2014/main" id="{1343FBD2-922E-4015-A7F6-D9593EA5B755}"/>
                  </a:ext>
                </a:extLst>
              </p:cNvPr>
              <p:cNvSpPr/>
              <p:nvPr/>
            </p:nvSpPr>
            <p:spPr>
              <a:xfrm>
                <a:off x="5578191" y="190669"/>
                <a:ext cx="100728" cy="100731"/>
              </a:xfrm>
              <a:custGeom>
                <a:avLst/>
                <a:gdLst>
                  <a:gd name="connsiteX0" fmla="*/ 100683 w 100728"/>
                  <a:gd name="connsiteY0" fmla="*/ 52053 h 100731"/>
                  <a:gd name="connsiteX1" fmla="*/ 47740 w 100728"/>
                  <a:gd name="connsiteY1" fmla="*/ 100650 h 100731"/>
                  <a:gd name="connsiteX2" fmla="*/ 52 w 100728"/>
                  <a:gd name="connsiteY2" fmla="*/ 47187 h 100731"/>
                  <a:gd name="connsiteX3" fmla="*/ 53449 w 100728"/>
                  <a:gd name="connsiteY3" fmla="*/ 83 h 100731"/>
                  <a:gd name="connsiteX4" fmla="*/ 100683 w 100728"/>
                  <a:gd name="connsiteY4" fmla="*/ 52053 h 100731"/>
                  <a:gd name="connsiteX5" fmla="*/ 100683 w 100728"/>
                  <a:gd name="connsiteY5" fmla="*/ 52053 h 100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728" h="100731">
                    <a:moveTo>
                      <a:pt x="100683" y="52053"/>
                    </a:moveTo>
                    <a:cubicBezTo>
                      <a:pt x="99386" y="79563"/>
                      <a:pt x="74730" y="102272"/>
                      <a:pt x="47740" y="100650"/>
                    </a:cubicBezTo>
                    <a:cubicBezTo>
                      <a:pt x="19776" y="99028"/>
                      <a:pt x="-1181" y="75475"/>
                      <a:pt x="52" y="47187"/>
                    </a:cubicBezTo>
                    <a:cubicBezTo>
                      <a:pt x="1349" y="19093"/>
                      <a:pt x="24707" y="-1474"/>
                      <a:pt x="53449" y="83"/>
                    </a:cubicBezTo>
                    <a:cubicBezTo>
                      <a:pt x="80505" y="1640"/>
                      <a:pt x="101851" y="25127"/>
                      <a:pt x="100683" y="52053"/>
                    </a:cubicBezTo>
                    <a:lnTo>
                      <a:pt x="100683" y="52053"/>
                    </a:lnTo>
                    <a:close/>
                  </a:path>
                </a:pathLst>
              </a:custGeom>
              <a:solidFill>
                <a:srgbClr val="43404B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Graphic 207">
                <a:extLst>
                  <a:ext uri="{FF2B5EF4-FFF2-40B4-BE49-F238E27FC236}">
                    <a16:creationId xmlns:a16="http://schemas.microsoft.com/office/drawing/2014/main" id="{D5B84975-0774-4F66-890B-48ADE7339A5D}"/>
                  </a:ext>
                </a:extLst>
              </p:cNvPr>
              <p:cNvSpPr/>
              <p:nvPr/>
            </p:nvSpPr>
            <p:spPr>
              <a:xfrm>
                <a:off x="5399688" y="4222698"/>
                <a:ext cx="453134" cy="453134"/>
              </a:xfrm>
              <a:custGeom>
                <a:avLst/>
                <a:gdLst>
                  <a:gd name="connsiteX0" fmla="*/ 453134 w 453134"/>
                  <a:gd name="connsiteY0" fmla="*/ 226567 h 453134"/>
                  <a:gd name="connsiteX1" fmla="*/ 226567 w 453134"/>
                  <a:gd name="connsiteY1" fmla="*/ 453134 h 453134"/>
                  <a:gd name="connsiteX2" fmla="*/ 0 w 453134"/>
                  <a:gd name="connsiteY2" fmla="*/ 226567 h 453134"/>
                  <a:gd name="connsiteX3" fmla="*/ 226567 w 453134"/>
                  <a:gd name="connsiteY3" fmla="*/ 0 h 453134"/>
                  <a:gd name="connsiteX4" fmla="*/ 453134 w 453134"/>
                  <a:gd name="connsiteY4" fmla="*/ 226567 h 453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134" h="453134">
                    <a:moveTo>
                      <a:pt x="453134" y="226567"/>
                    </a:moveTo>
                    <a:cubicBezTo>
                      <a:pt x="453134" y="351696"/>
                      <a:pt x="351697" y="453134"/>
                      <a:pt x="226567" y="453134"/>
                    </a:cubicBezTo>
                    <a:cubicBezTo>
                      <a:pt x="101437" y="453134"/>
                      <a:pt x="0" y="351696"/>
                      <a:pt x="0" y="226567"/>
                    </a:cubicBezTo>
                    <a:cubicBezTo>
                      <a:pt x="0" y="101438"/>
                      <a:pt x="101437" y="0"/>
                      <a:pt x="226567" y="0"/>
                    </a:cubicBezTo>
                    <a:cubicBezTo>
                      <a:pt x="351697" y="0"/>
                      <a:pt x="453134" y="101438"/>
                      <a:pt x="453134" y="2265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Graphic 207">
                <a:extLst>
                  <a:ext uri="{FF2B5EF4-FFF2-40B4-BE49-F238E27FC236}">
                    <a16:creationId xmlns:a16="http://schemas.microsoft.com/office/drawing/2014/main" id="{E313CED2-BBE2-4F0E-A66E-F6565A36AC4C}"/>
                  </a:ext>
                </a:extLst>
              </p:cNvPr>
              <p:cNvSpPr/>
              <p:nvPr/>
            </p:nvSpPr>
            <p:spPr>
              <a:xfrm>
                <a:off x="5407279" y="4230289"/>
                <a:ext cx="437951" cy="437951"/>
              </a:xfrm>
              <a:custGeom>
                <a:avLst/>
                <a:gdLst>
                  <a:gd name="connsiteX0" fmla="*/ 437952 w 437951"/>
                  <a:gd name="connsiteY0" fmla="*/ 218976 h 437951"/>
                  <a:gd name="connsiteX1" fmla="*/ 218976 w 437951"/>
                  <a:gd name="connsiteY1" fmla="*/ 437952 h 437951"/>
                  <a:gd name="connsiteX2" fmla="*/ 0 w 437951"/>
                  <a:gd name="connsiteY2" fmla="*/ 218976 h 437951"/>
                  <a:gd name="connsiteX3" fmla="*/ 218976 w 437951"/>
                  <a:gd name="connsiteY3" fmla="*/ 0 h 437951"/>
                  <a:gd name="connsiteX4" fmla="*/ 437952 w 437951"/>
                  <a:gd name="connsiteY4" fmla="*/ 218976 h 43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7951" h="437951">
                    <a:moveTo>
                      <a:pt x="437952" y="218976"/>
                    </a:moveTo>
                    <a:cubicBezTo>
                      <a:pt x="437952" y="339913"/>
                      <a:pt x="339913" y="437952"/>
                      <a:pt x="218976" y="437952"/>
                    </a:cubicBezTo>
                    <a:cubicBezTo>
                      <a:pt x="98039" y="437952"/>
                      <a:pt x="0" y="339913"/>
                      <a:pt x="0" y="218976"/>
                    </a:cubicBezTo>
                    <a:cubicBezTo>
                      <a:pt x="0" y="98039"/>
                      <a:pt x="98039" y="0"/>
                      <a:pt x="218976" y="0"/>
                    </a:cubicBezTo>
                    <a:cubicBezTo>
                      <a:pt x="339913" y="0"/>
                      <a:pt x="437952" y="98039"/>
                      <a:pt x="437952" y="218976"/>
                    </a:cubicBezTo>
                    <a:close/>
                  </a:path>
                </a:pathLst>
              </a:custGeom>
              <a:solidFill>
                <a:srgbClr val="43404B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Graphic 207">
                <a:extLst>
                  <a:ext uri="{FF2B5EF4-FFF2-40B4-BE49-F238E27FC236}">
                    <a16:creationId xmlns:a16="http://schemas.microsoft.com/office/drawing/2014/main" id="{A91ECBFE-0C24-4427-AA4F-D61F2150A88C}"/>
                  </a:ext>
                </a:extLst>
              </p:cNvPr>
              <p:cNvSpPr/>
              <p:nvPr/>
            </p:nvSpPr>
            <p:spPr>
              <a:xfrm>
                <a:off x="5450036" y="4273046"/>
                <a:ext cx="352437" cy="352437"/>
              </a:xfrm>
              <a:custGeom>
                <a:avLst/>
                <a:gdLst>
                  <a:gd name="connsiteX0" fmla="*/ 352438 w 352437"/>
                  <a:gd name="connsiteY0" fmla="*/ 176219 h 352437"/>
                  <a:gd name="connsiteX1" fmla="*/ 176219 w 352437"/>
                  <a:gd name="connsiteY1" fmla="*/ 352437 h 352437"/>
                  <a:gd name="connsiteX2" fmla="*/ 0 w 352437"/>
                  <a:gd name="connsiteY2" fmla="*/ 176219 h 352437"/>
                  <a:gd name="connsiteX3" fmla="*/ 176219 w 352437"/>
                  <a:gd name="connsiteY3" fmla="*/ 0 h 352437"/>
                  <a:gd name="connsiteX4" fmla="*/ 352438 w 352437"/>
                  <a:gd name="connsiteY4" fmla="*/ 176219 h 352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437" h="352437">
                    <a:moveTo>
                      <a:pt x="352438" y="176219"/>
                    </a:moveTo>
                    <a:cubicBezTo>
                      <a:pt x="352438" y="273542"/>
                      <a:pt x="273542" y="352437"/>
                      <a:pt x="176219" y="352437"/>
                    </a:cubicBezTo>
                    <a:cubicBezTo>
                      <a:pt x="78896" y="352437"/>
                      <a:pt x="0" y="273541"/>
                      <a:pt x="0" y="176219"/>
                    </a:cubicBezTo>
                    <a:cubicBezTo>
                      <a:pt x="0" y="78896"/>
                      <a:pt x="78896" y="0"/>
                      <a:pt x="176219" y="0"/>
                    </a:cubicBezTo>
                    <a:cubicBezTo>
                      <a:pt x="273542" y="0"/>
                      <a:pt x="352438" y="78896"/>
                      <a:pt x="352438" y="176219"/>
                    </a:cubicBezTo>
                    <a:close/>
                  </a:path>
                </a:pathLst>
              </a:custGeom>
              <a:solidFill>
                <a:srgbClr val="605C65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Graphic 207">
                <a:extLst>
                  <a:ext uri="{FF2B5EF4-FFF2-40B4-BE49-F238E27FC236}">
                    <a16:creationId xmlns:a16="http://schemas.microsoft.com/office/drawing/2014/main" id="{A87A0173-E840-415F-B11B-638EC6DE349A}"/>
                  </a:ext>
                </a:extLst>
              </p:cNvPr>
              <p:cNvSpPr/>
              <p:nvPr/>
            </p:nvSpPr>
            <p:spPr>
              <a:xfrm>
                <a:off x="5393589" y="338747"/>
                <a:ext cx="469938" cy="74743"/>
              </a:xfrm>
              <a:custGeom>
                <a:avLst/>
                <a:gdLst>
                  <a:gd name="connsiteX0" fmla="*/ 432567 w 469938"/>
                  <a:gd name="connsiteY0" fmla="*/ 74744 h 74743"/>
                  <a:gd name="connsiteX1" fmla="*/ 37372 w 469938"/>
                  <a:gd name="connsiteY1" fmla="*/ 74744 h 74743"/>
                  <a:gd name="connsiteX2" fmla="*/ 0 w 469938"/>
                  <a:gd name="connsiteY2" fmla="*/ 37372 h 74743"/>
                  <a:gd name="connsiteX3" fmla="*/ 0 w 469938"/>
                  <a:gd name="connsiteY3" fmla="*/ 37372 h 74743"/>
                  <a:gd name="connsiteX4" fmla="*/ 37372 w 469938"/>
                  <a:gd name="connsiteY4" fmla="*/ 0 h 74743"/>
                  <a:gd name="connsiteX5" fmla="*/ 432567 w 469938"/>
                  <a:gd name="connsiteY5" fmla="*/ 0 h 74743"/>
                  <a:gd name="connsiteX6" fmla="*/ 469938 w 469938"/>
                  <a:gd name="connsiteY6" fmla="*/ 37372 h 74743"/>
                  <a:gd name="connsiteX7" fmla="*/ 469938 w 469938"/>
                  <a:gd name="connsiteY7" fmla="*/ 37372 h 74743"/>
                  <a:gd name="connsiteX8" fmla="*/ 432567 w 469938"/>
                  <a:gd name="connsiteY8" fmla="*/ 74744 h 74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9938" h="74743">
                    <a:moveTo>
                      <a:pt x="432567" y="74744"/>
                    </a:moveTo>
                    <a:lnTo>
                      <a:pt x="37372" y="74744"/>
                    </a:lnTo>
                    <a:cubicBezTo>
                      <a:pt x="16740" y="74744"/>
                      <a:pt x="0" y="58004"/>
                      <a:pt x="0" y="37372"/>
                    </a:cubicBezTo>
                    <a:lnTo>
                      <a:pt x="0" y="37372"/>
                    </a:lnTo>
                    <a:cubicBezTo>
                      <a:pt x="0" y="16740"/>
                      <a:pt x="16740" y="0"/>
                      <a:pt x="37372" y="0"/>
                    </a:cubicBezTo>
                    <a:lnTo>
                      <a:pt x="432567" y="0"/>
                    </a:lnTo>
                    <a:cubicBezTo>
                      <a:pt x="453199" y="0"/>
                      <a:pt x="469938" y="16740"/>
                      <a:pt x="469938" y="37372"/>
                    </a:cubicBezTo>
                    <a:lnTo>
                      <a:pt x="469938" y="37372"/>
                    </a:lnTo>
                    <a:cubicBezTo>
                      <a:pt x="469938" y="58004"/>
                      <a:pt x="453199" y="74744"/>
                      <a:pt x="432567" y="747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Graphic 207">
                <a:extLst>
                  <a:ext uri="{FF2B5EF4-FFF2-40B4-BE49-F238E27FC236}">
                    <a16:creationId xmlns:a16="http://schemas.microsoft.com/office/drawing/2014/main" id="{0A4B843B-2D6D-47FB-8CB1-7E3727C2371D}"/>
                  </a:ext>
                </a:extLst>
              </p:cNvPr>
              <p:cNvSpPr/>
              <p:nvPr/>
            </p:nvSpPr>
            <p:spPr>
              <a:xfrm>
                <a:off x="5400726" y="345625"/>
                <a:ext cx="455599" cy="60988"/>
              </a:xfrm>
              <a:custGeom>
                <a:avLst/>
                <a:gdLst>
                  <a:gd name="connsiteX0" fmla="*/ 425105 w 455599"/>
                  <a:gd name="connsiteY0" fmla="*/ 60989 h 60988"/>
                  <a:gd name="connsiteX1" fmla="*/ 30494 w 455599"/>
                  <a:gd name="connsiteY1" fmla="*/ 60989 h 60988"/>
                  <a:gd name="connsiteX2" fmla="*/ 0 w 455599"/>
                  <a:gd name="connsiteY2" fmla="*/ 30494 h 60988"/>
                  <a:gd name="connsiteX3" fmla="*/ 0 w 455599"/>
                  <a:gd name="connsiteY3" fmla="*/ 30494 h 60988"/>
                  <a:gd name="connsiteX4" fmla="*/ 30494 w 455599"/>
                  <a:gd name="connsiteY4" fmla="*/ 0 h 60988"/>
                  <a:gd name="connsiteX5" fmla="*/ 425105 w 455599"/>
                  <a:gd name="connsiteY5" fmla="*/ 0 h 60988"/>
                  <a:gd name="connsiteX6" fmla="*/ 455600 w 455599"/>
                  <a:gd name="connsiteY6" fmla="*/ 30494 h 60988"/>
                  <a:gd name="connsiteX7" fmla="*/ 455600 w 455599"/>
                  <a:gd name="connsiteY7" fmla="*/ 30494 h 60988"/>
                  <a:gd name="connsiteX8" fmla="*/ 425105 w 455599"/>
                  <a:gd name="connsiteY8" fmla="*/ 60989 h 6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599" h="60988">
                    <a:moveTo>
                      <a:pt x="425105" y="60989"/>
                    </a:moveTo>
                    <a:lnTo>
                      <a:pt x="30494" y="60989"/>
                    </a:lnTo>
                    <a:cubicBezTo>
                      <a:pt x="13625" y="60989"/>
                      <a:pt x="0" y="47299"/>
                      <a:pt x="0" y="30494"/>
                    </a:cubicBezTo>
                    <a:lnTo>
                      <a:pt x="0" y="30494"/>
                    </a:lnTo>
                    <a:cubicBezTo>
                      <a:pt x="0" y="13625"/>
                      <a:pt x="13690" y="0"/>
                      <a:pt x="30494" y="0"/>
                    </a:cubicBezTo>
                    <a:lnTo>
                      <a:pt x="425105" y="0"/>
                    </a:lnTo>
                    <a:cubicBezTo>
                      <a:pt x="441974" y="0"/>
                      <a:pt x="455600" y="13690"/>
                      <a:pt x="455600" y="30494"/>
                    </a:cubicBezTo>
                    <a:lnTo>
                      <a:pt x="455600" y="30494"/>
                    </a:lnTo>
                    <a:cubicBezTo>
                      <a:pt x="455600" y="47364"/>
                      <a:pt x="441974" y="60989"/>
                      <a:pt x="425105" y="60989"/>
                    </a:cubicBezTo>
                    <a:close/>
                  </a:path>
                </a:pathLst>
              </a:custGeom>
              <a:solidFill>
                <a:srgbClr val="43404B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43F068D-8872-4CCC-8CAA-FE49F16EDDD1}"/>
                </a:ext>
              </a:extLst>
            </p:cNvPr>
            <p:cNvGrpSpPr/>
            <p:nvPr/>
          </p:nvGrpSpPr>
          <p:grpSpPr>
            <a:xfrm>
              <a:off x="6587633" y="2604162"/>
              <a:ext cx="2605169" cy="4274372"/>
              <a:chOff x="2547510" y="1336163"/>
              <a:chExt cx="3364927" cy="5520928"/>
            </a:xfrm>
          </p:grpSpPr>
          <p:sp>
            <p:nvSpPr>
              <p:cNvPr id="124" name="Graphic 207">
                <a:extLst>
                  <a:ext uri="{FF2B5EF4-FFF2-40B4-BE49-F238E27FC236}">
                    <a16:creationId xmlns:a16="http://schemas.microsoft.com/office/drawing/2014/main" id="{2534F0C0-FFFB-48D4-AC9C-B2DBDFB6A673}"/>
                  </a:ext>
                </a:extLst>
              </p:cNvPr>
              <p:cNvSpPr/>
              <p:nvPr/>
            </p:nvSpPr>
            <p:spPr>
              <a:xfrm>
                <a:off x="2547510" y="1357583"/>
                <a:ext cx="3364927" cy="5499443"/>
              </a:xfrm>
              <a:custGeom>
                <a:avLst/>
                <a:gdLst>
                  <a:gd name="connsiteX0" fmla="*/ 3364832 w 3364927"/>
                  <a:gd name="connsiteY0" fmla="*/ 3603340 h 5499443"/>
                  <a:gd name="connsiteX1" fmla="*/ 1772050 w 3364927"/>
                  <a:gd name="connsiteY1" fmla="*/ 3602950 h 5499443"/>
                  <a:gd name="connsiteX2" fmla="*/ 1772050 w 3364927"/>
                  <a:gd name="connsiteY2" fmla="*/ 3600355 h 5499443"/>
                  <a:gd name="connsiteX3" fmla="*/ 1709569 w 3364927"/>
                  <a:gd name="connsiteY3" fmla="*/ 3543973 h 5499443"/>
                  <a:gd name="connsiteX4" fmla="*/ 1702886 w 3364927"/>
                  <a:gd name="connsiteY4" fmla="*/ 1213421 h 5499443"/>
                  <a:gd name="connsiteX5" fmla="*/ 1837516 w 3364927"/>
                  <a:gd name="connsiteY5" fmla="*/ 720579 h 5499443"/>
                  <a:gd name="connsiteX6" fmla="*/ 1849714 w 3364927"/>
                  <a:gd name="connsiteY6" fmla="*/ 329212 h 5499443"/>
                  <a:gd name="connsiteX7" fmla="*/ 1793721 w 3364927"/>
                  <a:gd name="connsiteY7" fmla="*/ 119515 h 5499443"/>
                  <a:gd name="connsiteX8" fmla="*/ 1702886 w 3364927"/>
                  <a:gd name="connsiteY8" fmla="*/ 24787 h 5499443"/>
                  <a:gd name="connsiteX9" fmla="*/ 1577924 w 3364927"/>
                  <a:gd name="connsiteY9" fmla="*/ 71113 h 5499443"/>
                  <a:gd name="connsiteX10" fmla="*/ 1292509 w 3364927"/>
                  <a:gd name="connsiteY10" fmla="*/ 837301 h 5499443"/>
                  <a:gd name="connsiteX11" fmla="*/ 1061336 w 3364927"/>
                  <a:gd name="connsiteY11" fmla="*/ 1289851 h 5499443"/>
                  <a:gd name="connsiteX12" fmla="*/ 815563 w 3364927"/>
                  <a:gd name="connsiteY12" fmla="*/ 1927315 h 5499443"/>
                  <a:gd name="connsiteX13" fmla="*/ 757170 w 3364927"/>
                  <a:gd name="connsiteY13" fmla="*/ 2287603 h 5499443"/>
                  <a:gd name="connsiteX14" fmla="*/ 759895 w 3364927"/>
                  <a:gd name="connsiteY14" fmla="*/ 3621831 h 5499443"/>
                  <a:gd name="connsiteX15" fmla="*/ 759960 w 3364927"/>
                  <a:gd name="connsiteY15" fmla="*/ 3621831 h 5499443"/>
                  <a:gd name="connsiteX16" fmla="*/ 657447 w 3364927"/>
                  <a:gd name="connsiteY16" fmla="*/ 4183707 h 5499443"/>
                  <a:gd name="connsiteX17" fmla="*/ 0 w 3364927"/>
                  <a:gd name="connsiteY17" fmla="*/ 5495616 h 5499443"/>
                  <a:gd name="connsiteX18" fmla="*/ 65 w 3364927"/>
                  <a:gd name="connsiteY18" fmla="*/ 5499444 h 5499443"/>
                  <a:gd name="connsiteX19" fmla="*/ 1927766 w 3364927"/>
                  <a:gd name="connsiteY19" fmla="*/ 5499314 h 5499443"/>
                  <a:gd name="connsiteX20" fmla="*/ 2124812 w 3364927"/>
                  <a:gd name="connsiteY20" fmla="*/ 5014193 h 5499443"/>
                  <a:gd name="connsiteX21" fmla="*/ 2306222 w 3364927"/>
                  <a:gd name="connsiteY21" fmla="*/ 4839921 h 5499443"/>
                  <a:gd name="connsiteX22" fmla="*/ 2557119 w 3364927"/>
                  <a:gd name="connsiteY22" fmla="*/ 4687384 h 5499443"/>
                  <a:gd name="connsiteX23" fmla="*/ 2893985 w 3364927"/>
                  <a:gd name="connsiteY23" fmla="*/ 4366089 h 5499443"/>
                  <a:gd name="connsiteX24" fmla="*/ 3364832 w 3364927"/>
                  <a:gd name="connsiteY24" fmla="*/ 3603340 h 5499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364927" h="5499443">
                    <a:moveTo>
                      <a:pt x="3364832" y="3603340"/>
                    </a:moveTo>
                    <a:cubicBezTo>
                      <a:pt x="3346081" y="3595684"/>
                      <a:pt x="1778733" y="3607687"/>
                      <a:pt x="1772050" y="3602950"/>
                    </a:cubicBezTo>
                    <a:cubicBezTo>
                      <a:pt x="1772180" y="3602042"/>
                      <a:pt x="1772180" y="3601263"/>
                      <a:pt x="1772050" y="3600355"/>
                    </a:cubicBezTo>
                    <a:cubicBezTo>
                      <a:pt x="1739934" y="3594062"/>
                      <a:pt x="1718004" y="3576479"/>
                      <a:pt x="1709569" y="3543973"/>
                    </a:cubicBezTo>
                    <a:cubicBezTo>
                      <a:pt x="1711061" y="3541443"/>
                      <a:pt x="1703275" y="1224775"/>
                      <a:pt x="1702886" y="1213421"/>
                    </a:cubicBezTo>
                    <a:cubicBezTo>
                      <a:pt x="1741166" y="1124403"/>
                      <a:pt x="1804296" y="870131"/>
                      <a:pt x="1837516" y="720579"/>
                    </a:cubicBezTo>
                    <a:cubicBezTo>
                      <a:pt x="1845886" y="682818"/>
                      <a:pt x="1875796" y="438214"/>
                      <a:pt x="1849714" y="329212"/>
                    </a:cubicBezTo>
                    <a:cubicBezTo>
                      <a:pt x="1829211" y="243633"/>
                      <a:pt x="1810785" y="155200"/>
                      <a:pt x="1793721" y="119515"/>
                    </a:cubicBezTo>
                    <a:cubicBezTo>
                      <a:pt x="1766405" y="54438"/>
                      <a:pt x="1706649" y="26734"/>
                      <a:pt x="1702886" y="24787"/>
                    </a:cubicBezTo>
                    <a:cubicBezTo>
                      <a:pt x="1622757" y="-16802"/>
                      <a:pt x="1618929" y="-9081"/>
                      <a:pt x="1577924" y="71113"/>
                    </a:cubicBezTo>
                    <a:cubicBezTo>
                      <a:pt x="1577600" y="71697"/>
                      <a:pt x="1357845" y="705916"/>
                      <a:pt x="1292509" y="837301"/>
                    </a:cubicBezTo>
                    <a:cubicBezTo>
                      <a:pt x="1230223" y="962458"/>
                      <a:pt x="1110451" y="1158725"/>
                      <a:pt x="1061336" y="1289851"/>
                    </a:cubicBezTo>
                    <a:cubicBezTo>
                      <a:pt x="973940" y="1523296"/>
                      <a:pt x="885766" y="1687966"/>
                      <a:pt x="815563" y="1927315"/>
                    </a:cubicBezTo>
                    <a:cubicBezTo>
                      <a:pt x="783188" y="2037938"/>
                      <a:pt x="758662" y="2172308"/>
                      <a:pt x="757170" y="2287603"/>
                    </a:cubicBezTo>
                    <a:cubicBezTo>
                      <a:pt x="755743" y="2401600"/>
                      <a:pt x="759700" y="3595294"/>
                      <a:pt x="759895" y="3621831"/>
                    </a:cubicBezTo>
                    <a:cubicBezTo>
                      <a:pt x="759895" y="3621831"/>
                      <a:pt x="759895" y="3621831"/>
                      <a:pt x="759960" y="3621831"/>
                    </a:cubicBezTo>
                    <a:cubicBezTo>
                      <a:pt x="759441" y="3688789"/>
                      <a:pt x="705135" y="4068801"/>
                      <a:pt x="657447" y="4183707"/>
                    </a:cubicBezTo>
                    <a:cubicBezTo>
                      <a:pt x="501341" y="4560280"/>
                      <a:pt x="258359" y="5114630"/>
                      <a:pt x="0" y="5495616"/>
                    </a:cubicBezTo>
                    <a:cubicBezTo>
                      <a:pt x="0" y="5496913"/>
                      <a:pt x="0" y="5498081"/>
                      <a:pt x="65" y="5499444"/>
                    </a:cubicBezTo>
                    <a:cubicBezTo>
                      <a:pt x="637074" y="5499379"/>
                      <a:pt x="1922187" y="5499055"/>
                      <a:pt x="1927766" y="5499314"/>
                    </a:cubicBezTo>
                    <a:cubicBezTo>
                      <a:pt x="1936071" y="5499703"/>
                      <a:pt x="2048771" y="5134095"/>
                      <a:pt x="2124812" y="5014193"/>
                    </a:cubicBezTo>
                    <a:cubicBezTo>
                      <a:pt x="2170943" y="4941461"/>
                      <a:pt x="2226677" y="4878980"/>
                      <a:pt x="2306222" y="4839921"/>
                    </a:cubicBezTo>
                    <a:cubicBezTo>
                      <a:pt x="2394266" y="4796645"/>
                      <a:pt x="2478028" y="4745518"/>
                      <a:pt x="2557119" y="4687384"/>
                    </a:cubicBezTo>
                    <a:cubicBezTo>
                      <a:pt x="2605716" y="4651699"/>
                      <a:pt x="2835721" y="4438822"/>
                      <a:pt x="2893985" y="4366089"/>
                    </a:cubicBezTo>
                    <a:cubicBezTo>
                      <a:pt x="2957050" y="4287323"/>
                      <a:pt x="3372164" y="3610866"/>
                      <a:pt x="3364832" y="3603340"/>
                    </a:cubicBezTo>
                    <a:close/>
                  </a:path>
                </a:pathLst>
              </a:custGeom>
              <a:solidFill>
                <a:srgbClr val="F7B0C5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Graphic 207">
                <a:extLst>
                  <a:ext uri="{FF2B5EF4-FFF2-40B4-BE49-F238E27FC236}">
                    <a16:creationId xmlns:a16="http://schemas.microsoft.com/office/drawing/2014/main" id="{8E168958-82D3-457A-A17A-5A3212F6B823}"/>
                  </a:ext>
                </a:extLst>
              </p:cNvPr>
              <p:cNvSpPr/>
              <p:nvPr/>
            </p:nvSpPr>
            <p:spPr>
              <a:xfrm>
                <a:off x="2547510" y="4978765"/>
                <a:ext cx="2697198" cy="1878326"/>
              </a:xfrm>
              <a:custGeom>
                <a:avLst/>
                <a:gdLst>
                  <a:gd name="connsiteX0" fmla="*/ 0 w 2697198"/>
                  <a:gd name="connsiteY0" fmla="*/ 1874434 h 1878326"/>
                  <a:gd name="connsiteX1" fmla="*/ 654527 w 2697198"/>
                  <a:gd name="connsiteY1" fmla="*/ 569597 h 1878326"/>
                  <a:gd name="connsiteX2" fmla="*/ 759960 w 2697198"/>
                  <a:gd name="connsiteY2" fmla="*/ 0 h 1878326"/>
                  <a:gd name="connsiteX3" fmla="*/ 866950 w 2697198"/>
                  <a:gd name="connsiteY3" fmla="*/ 248108 h 1878326"/>
                  <a:gd name="connsiteX4" fmla="*/ 1088716 w 2697198"/>
                  <a:gd name="connsiteY4" fmla="*/ 569402 h 1878326"/>
                  <a:gd name="connsiteX5" fmla="*/ 1542628 w 2697198"/>
                  <a:gd name="connsiteY5" fmla="*/ 642394 h 1878326"/>
                  <a:gd name="connsiteX6" fmla="*/ 1730721 w 2697198"/>
                  <a:gd name="connsiteY6" fmla="*/ 764047 h 1878326"/>
                  <a:gd name="connsiteX7" fmla="*/ 2016265 w 2697198"/>
                  <a:gd name="connsiteY7" fmla="*/ 990096 h 1878326"/>
                  <a:gd name="connsiteX8" fmla="*/ 2264049 w 2697198"/>
                  <a:gd name="connsiteY8" fmla="*/ 1013129 h 1878326"/>
                  <a:gd name="connsiteX9" fmla="*/ 2697199 w 2697198"/>
                  <a:gd name="connsiteY9" fmla="*/ 943381 h 1878326"/>
                  <a:gd name="connsiteX10" fmla="*/ 2557184 w 2697198"/>
                  <a:gd name="connsiteY10" fmla="*/ 1066267 h 1878326"/>
                  <a:gd name="connsiteX11" fmla="*/ 2306286 w 2697198"/>
                  <a:gd name="connsiteY11" fmla="*/ 1218804 h 1878326"/>
                  <a:gd name="connsiteX12" fmla="*/ 2124877 w 2697198"/>
                  <a:gd name="connsiteY12" fmla="*/ 1393076 h 1878326"/>
                  <a:gd name="connsiteX13" fmla="*/ 1927831 w 2697198"/>
                  <a:gd name="connsiteY13" fmla="*/ 1878197 h 1878326"/>
                  <a:gd name="connsiteX14" fmla="*/ 130 w 2697198"/>
                  <a:gd name="connsiteY14" fmla="*/ 1878326 h 1878326"/>
                  <a:gd name="connsiteX15" fmla="*/ 0 w 2697198"/>
                  <a:gd name="connsiteY15" fmla="*/ 1874434 h 1878326"/>
                  <a:gd name="connsiteX16" fmla="*/ 0 w 2697198"/>
                  <a:gd name="connsiteY16" fmla="*/ 1874434 h 1878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97198" h="1878326">
                    <a:moveTo>
                      <a:pt x="0" y="1874434"/>
                    </a:moveTo>
                    <a:cubicBezTo>
                      <a:pt x="20113" y="1850103"/>
                      <a:pt x="492517" y="1014945"/>
                      <a:pt x="654527" y="569597"/>
                    </a:cubicBezTo>
                    <a:cubicBezTo>
                      <a:pt x="720706" y="405835"/>
                      <a:pt x="759506" y="67153"/>
                      <a:pt x="759960" y="0"/>
                    </a:cubicBezTo>
                    <a:cubicBezTo>
                      <a:pt x="797332" y="87136"/>
                      <a:pt x="836196" y="171353"/>
                      <a:pt x="866950" y="248108"/>
                    </a:cubicBezTo>
                    <a:cubicBezTo>
                      <a:pt x="895173" y="318570"/>
                      <a:pt x="943316" y="517821"/>
                      <a:pt x="1088716" y="569402"/>
                    </a:cubicBezTo>
                    <a:cubicBezTo>
                      <a:pt x="1184222" y="603271"/>
                      <a:pt x="1399499" y="604179"/>
                      <a:pt x="1542628" y="642394"/>
                    </a:cubicBezTo>
                    <a:cubicBezTo>
                      <a:pt x="1618670" y="662702"/>
                      <a:pt x="1680113" y="704745"/>
                      <a:pt x="1730721" y="764047"/>
                    </a:cubicBezTo>
                    <a:cubicBezTo>
                      <a:pt x="1762772" y="801614"/>
                      <a:pt x="1849649" y="932740"/>
                      <a:pt x="2016265" y="990096"/>
                    </a:cubicBezTo>
                    <a:cubicBezTo>
                      <a:pt x="2095680" y="1017411"/>
                      <a:pt x="2180611" y="1017281"/>
                      <a:pt x="2264049" y="1013129"/>
                    </a:cubicBezTo>
                    <a:cubicBezTo>
                      <a:pt x="2398029" y="1006511"/>
                      <a:pt x="2598903" y="972123"/>
                      <a:pt x="2697199" y="943381"/>
                    </a:cubicBezTo>
                    <a:cubicBezTo>
                      <a:pt x="2654053" y="985813"/>
                      <a:pt x="2605781" y="1030582"/>
                      <a:pt x="2557184" y="1066267"/>
                    </a:cubicBezTo>
                    <a:cubicBezTo>
                      <a:pt x="2478028" y="1124401"/>
                      <a:pt x="2394331" y="1175527"/>
                      <a:pt x="2306286" y="1218804"/>
                    </a:cubicBezTo>
                    <a:cubicBezTo>
                      <a:pt x="2226742" y="1257862"/>
                      <a:pt x="2171008" y="1320343"/>
                      <a:pt x="2124877" y="1393076"/>
                    </a:cubicBezTo>
                    <a:cubicBezTo>
                      <a:pt x="2048901" y="1512977"/>
                      <a:pt x="1965657" y="1779447"/>
                      <a:pt x="1927831" y="1878197"/>
                    </a:cubicBezTo>
                    <a:cubicBezTo>
                      <a:pt x="1922251" y="1877938"/>
                      <a:pt x="637139" y="1878262"/>
                      <a:pt x="130" y="1878326"/>
                    </a:cubicBezTo>
                    <a:cubicBezTo>
                      <a:pt x="0" y="1876899"/>
                      <a:pt x="0" y="1875731"/>
                      <a:pt x="0" y="1874434"/>
                    </a:cubicBezTo>
                    <a:lnTo>
                      <a:pt x="0" y="1874434"/>
                    </a:lnTo>
                    <a:close/>
                  </a:path>
                </a:pathLst>
              </a:custGeom>
              <a:solidFill>
                <a:srgbClr val="F6A0B6"/>
              </a:solidFill>
              <a:ln w="648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6" name="Graphic 207">
                <a:extLst>
                  <a:ext uri="{FF2B5EF4-FFF2-40B4-BE49-F238E27FC236}">
                    <a16:creationId xmlns:a16="http://schemas.microsoft.com/office/drawing/2014/main" id="{72CD5AA7-98AC-40B6-90A1-0664E98E536B}"/>
                  </a:ext>
                </a:extLst>
              </p:cNvPr>
              <p:cNvSpPr/>
              <p:nvPr/>
            </p:nvSpPr>
            <p:spPr>
              <a:xfrm>
                <a:off x="4064914" y="4260134"/>
                <a:ext cx="1847427" cy="935655"/>
              </a:xfrm>
              <a:custGeom>
                <a:avLst/>
                <a:gdLst>
                  <a:gd name="connsiteX0" fmla="*/ 1847427 w 1847427"/>
                  <a:gd name="connsiteY0" fmla="*/ 700788 h 935655"/>
                  <a:gd name="connsiteX1" fmla="*/ 1364059 w 1847427"/>
                  <a:gd name="connsiteY1" fmla="*/ 868637 h 935655"/>
                  <a:gd name="connsiteX2" fmla="*/ 762021 w 1847427"/>
                  <a:gd name="connsiteY2" fmla="*/ 933324 h 935655"/>
                  <a:gd name="connsiteX3" fmla="*/ 460061 w 1847427"/>
                  <a:gd name="connsiteY3" fmla="*/ 882651 h 935655"/>
                  <a:gd name="connsiteX4" fmla="*/ 169391 w 1847427"/>
                  <a:gd name="connsiteY4" fmla="*/ 748346 h 935655"/>
                  <a:gd name="connsiteX5" fmla="*/ 25418 w 1847427"/>
                  <a:gd name="connsiteY5" fmla="*/ 611121 h 935655"/>
                  <a:gd name="connsiteX6" fmla="*/ 18476 w 1847427"/>
                  <a:gd name="connsiteY6" fmla="*/ 398893 h 935655"/>
                  <a:gd name="connsiteX7" fmla="*/ 98994 w 1847427"/>
                  <a:gd name="connsiteY7" fmla="*/ 250638 h 935655"/>
                  <a:gd name="connsiteX8" fmla="*/ 185417 w 1847427"/>
                  <a:gd name="connsiteY8" fmla="*/ 0 h 935655"/>
                  <a:gd name="connsiteX9" fmla="*/ 192359 w 1847427"/>
                  <a:gd name="connsiteY9" fmla="*/ 633765 h 935655"/>
                  <a:gd name="connsiteX10" fmla="*/ 254581 w 1847427"/>
                  <a:gd name="connsiteY10" fmla="*/ 697868 h 935655"/>
                  <a:gd name="connsiteX11" fmla="*/ 1847427 w 1847427"/>
                  <a:gd name="connsiteY11" fmla="*/ 700788 h 935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47427" h="935655">
                    <a:moveTo>
                      <a:pt x="1847427" y="700788"/>
                    </a:moveTo>
                    <a:cubicBezTo>
                      <a:pt x="1821345" y="715710"/>
                      <a:pt x="1500440" y="824323"/>
                      <a:pt x="1364059" y="868637"/>
                    </a:cubicBezTo>
                    <a:cubicBezTo>
                      <a:pt x="1208083" y="919309"/>
                      <a:pt x="916115" y="943640"/>
                      <a:pt x="762021" y="933324"/>
                    </a:cubicBezTo>
                    <a:cubicBezTo>
                      <a:pt x="659832" y="926447"/>
                      <a:pt x="558357" y="914184"/>
                      <a:pt x="460061" y="882651"/>
                    </a:cubicBezTo>
                    <a:cubicBezTo>
                      <a:pt x="357548" y="849886"/>
                      <a:pt x="259901" y="806221"/>
                      <a:pt x="169391" y="748346"/>
                    </a:cubicBezTo>
                    <a:cubicBezTo>
                      <a:pt x="112944" y="712272"/>
                      <a:pt x="59546" y="671461"/>
                      <a:pt x="25418" y="611121"/>
                    </a:cubicBezTo>
                    <a:cubicBezTo>
                      <a:pt x="5435" y="575890"/>
                      <a:pt x="-16560" y="504131"/>
                      <a:pt x="18476" y="398893"/>
                    </a:cubicBezTo>
                    <a:cubicBezTo>
                      <a:pt x="36773" y="343938"/>
                      <a:pt x="67462" y="297548"/>
                      <a:pt x="98994" y="250638"/>
                    </a:cubicBezTo>
                    <a:cubicBezTo>
                      <a:pt x="131630" y="202172"/>
                      <a:pt x="182886" y="30365"/>
                      <a:pt x="185417" y="0"/>
                    </a:cubicBezTo>
                    <a:cubicBezTo>
                      <a:pt x="188466" y="122043"/>
                      <a:pt x="192359" y="616571"/>
                      <a:pt x="192359" y="633765"/>
                    </a:cubicBezTo>
                    <a:cubicBezTo>
                      <a:pt x="192424" y="662962"/>
                      <a:pt x="224541" y="697284"/>
                      <a:pt x="254581" y="697868"/>
                    </a:cubicBezTo>
                    <a:cubicBezTo>
                      <a:pt x="254646" y="697803"/>
                      <a:pt x="1823810" y="697739"/>
                      <a:pt x="1847427" y="700788"/>
                    </a:cubicBezTo>
                    <a:close/>
                  </a:path>
                </a:pathLst>
              </a:custGeom>
              <a:solidFill>
                <a:srgbClr val="F6A0B6"/>
              </a:solidFill>
              <a:ln w="648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7" name="Graphic 207">
                <a:extLst>
                  <a:ext uri="{FF2B5EF4-FFF2-40B4-BE49-F238E27FC236}">
                    <a16:creationId xmlns:a16="http://schemas.microsoft.com/office/drawing/2014/main" id="{55F466DA-C9BE-4797-BD2E-5231144B6651}"/>
                  </a:ext>
                </a:extLst>
              </p:cNvPr>
              <p:cNvSpPr/>
              <p:nvPr/>
            </p:nvSpPr>
            <p:spPr>
              <a:xfrm>
                <a:off x="4001574" y="1336163"/>
                <a:ext cx="286684" cy="483308"/>
              </a:xfrm>
              <a:custGeom>
                <a:avLst/>
                <a:gdLst>
                  <a:gd name="connsiteX0" fmla="*/ 282820 w 286684"/>
                  <a:gd name="connsiteY0" fmla="*/ 73782 h 483308"/>
                  <a:gd name="connsiteX1" fmla="*/ 285220 w 286684"/>
                  <a:gd name="connsiteY1" fmla="*/ 217625 h 483308"/>
                  <a:gd name="connsiteX2" fmla="*/ 251027 w 286684"/>
                  <a:gd name="connsiteY2" fmla="*/ 400527 h 483308"/>
                  <a:gd name="connsiteX3" fmla="*/ 89342 w 286684"/>
                  <a:gd name="connsiteY3" fmla="*/ 479098 h 483308"/>
                  <a:gd name="connsiteX4" fmla="*/ 0 w 286684"/>
                  <a:gd name="connsiteY4" fmla="*/ 456260 h 483308"/>
                  <a:gd name="connsiteX5" fmla="*/ 163372 w 286684"/>
                  <a:gd name="connsiteY5" fmla="*/ 23758 h 483308"/>
                  <a:gd name="connsiteX6" fmla="*/ 282820 w 286684"/>
                  <a:gd name="connsiteY6" fmla="*/ 73782 h 483308"/>
                  <a:gd name="connsiteX7" fmla="*/ 282820 w 286684"/>
                  <a:gd name="connsiteY7" fmla="*/ 73782 h 483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6684" h="483308">
                    <a:moveTo>
                      <a:pt x="282820" y="73782"/>
                    </a:moveTo>
                    <a:cubicBezTo>
                      <a:pt x="289243" y="130164"/>
                      <a:pt x="285869" y="160788"/>
                      <a:pt x="285220" y="217625"/>
                    </a:cubicBezTo>
                    <a:cubicBezTo>
                      <a:pt x="284636" y="266416"/>
                      <a:pt x="265561" y="353487"/>
                      <a:pt x="251027" y="400527"/>
                    </a:cubicBezTo>
                    <a:cubicBezTo>
                      <a:pt x="223842" y="488571"/>
                      <a:pt x="181020" y="488831"/>
                      <a:pt x="89342" y="479098"/>
                    </a:cubicBezTo>
                    <a:cubicBezTo>
                      <a:pt x="58523" y="475854"/>
                      <a:pt x="28678" y="468263"/>
                      <a:pt x="0" y="456260"/>
                    </a:cubicBezTo>
                    <a:cubicBezTo>
                      <a:pt x="6877" y="322214"/>
                      <a:pt x="104849" y="115696"/>
                      <a:pt x="163372" y="23758"/>
                    </a:cubicBezTo>
                    <a:cubicBezTo>
                      <a:pt x="208919" y="-33662"/>
                      <a:pt x="267442" y="24926"/>
                      <a:pt x="282820" y="73782"/>
                    </a:cubicBezTo>
                    <a:lnTo>
                      <a:pt x="282820" y="73782"/>
                    </a:lnTo>
                    <a:close/>
                  </a:path>
                </a:pathLst>
              </a:custGeom>
              <a:solidFill>
                <a:schemeClr val="accent1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F1A581F9-EDA6-44C7-A06A-4FB87317D8E3}"/>
                </a:ext>
              </a:extLst>
            </p:cNvPr>
            <p:cNvGrpSpPr/>
            <p:nvPr/>
          </p:nvGrpSpPr>
          <p:grpSpPr>
            <a:xfrm>
              <a:off x="10026904" y="1666554"/>
              <a:ext cx="327755" cy="2045689"/>
              <a:chOff x="6989793" y="125116"/>
              <a:chExt cx="423340" cy="2642284"/>
            </a:xfrm>
          </p:grpSpPr>
          <p:sp>
            <p:nvSpPr>
              <p:cNvPr id="121" name="Graphic 207">
                <a:extLst>
                  <a:ext uri="{FF2B5EF4-FFF2-40B4-BE49-F238E27FC236}">
                    <a16:creationId xmlns:a16="http://schemas.microsoft.com/office/drawing/2014/main" id="{6B321096-F884-433B-94CD-0573963925F5}"/>
                  </a:ext>
                </a:extLst>
              </p:cNvPr>
              <p:cNvSpPr/>
              <p:nvPr/>
            </p:nvSpPr>
            <p:spPr>
              <a:xfrm>
                <a:off x="6989899" y="125116"/>
                <a:ext cx="417986" cy="755695"/>
              </a:xfrm>
              <a:custGeom>
                <a:avLst/>
                <a:gdLst>
                  <a:gd name="connsiteX0" fmla="*/ 236730 w 417986"/>
                  <a:gd name="connsiteY0" fmla="*/ 10941 h 755695"/>
                  <a:gd name="connsiteX1" fmla="*/ 351830 w 417986"/>
                  <a:gd name="connsiteY1" fmla="*/ 3674 h 755695"/>
                  <a:gd name="connsiteX2" fmla="*/ 417101 w 417986"/>
                  <a:gd name="connsiteY2" fmla="*/ 96714 h 755695"/>
                  <a:gd name="connsiteX3" fmla="*/ 259827 w 417986"/>
                  <a:gd name="connsiteY3" fmla="*/ 441107 h 755695"/>
                  <a:gd name="connsiteX4" fmla="*/ 820 w 417986"/>
                  <a:gd name="connsiteY4" fmla="*/ 755523 h 755695"/>
                  <a:gd name="connsiteX5" fmla="*/ 365 w 417986"/>
                  <a:gd name="connsiteY5" fmla="*/ 129350 h 755695"/>
                  <a:gd name="connsiteX6" fmla="*/ 236730 w 417986"/>
                  <a:gd name="connsiteY6" fmla="*/ 10941 h 755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7986" h="755695">
                    <a:moveTo>
                      <a:pt x="236730" y="10941"/>
                    </a:moveTo>
                    <a:cubicBezTo>
                      <a:pt x="274491" y="2182"/>
                      <a:pt x="312576" y="-4436"/>
                      <a:pt x="351830" y="3674"/>
                    </a:cubicBezTo>
                    <a:cubicBezTo>
                      <a:pt x="394976" y="12498"/>
                      <a:pt x="423459" y="52530"/>
                      <a:pt x="417101" y="96714"/>
                    </a:cubicBezTo>
                    <a:cubicBezTo>
                      <a:pt x="398415" y="226867"/>
                      <a:pt x="350338" y="324449"/>
                      <a:pt x="259827" y="441107"/>
                    </a:cubicBezTo>
                    <a:cubicBezTo>
                      <a:pt x="190469" y="530578"/>
                      <a:pt x="3155" y="762920"/>
                      <a:pt x="820" y="755523"/>
                    </a:cubicBezTo>
                    <a:cubicBezTo>
                      <a:pt x="-608" y="750852"/>
                      <a:pt x="236" y="333208"/>
                      <a:pt x="365" y="129350"/>
                    </a:cubicBezTo>
                    <a:cubicBezTo>
                      <a:pt x="53569" y="95741"/>
                      <a:pt x="180607" y="23917"/>
                      <a:pt x="236730" y="10941"/>
                    </a:cubicBezTo>
                    <a:close/>
                  </a:path>
                </a:pathLst>
              </a:custGeom>
              <a:solidFill>
                <a:srgbClr val="F7B2C5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Graphic 207">
                <a:extLst>
                  <a:ext uri="{FF2B5EF4-FFF2-40B4-BE49-F238E27FC236}">
                    <a16:creationId xmlns:a16="http://schemas.microsoft.com/office/drawing/2014/main" id="{F5F6D43C-FA42-4E8B-94AA-AF4C7117E96E}"/>
                  </a:ext>
                </a:extLst>
              </p:cNvPr>
              <p:cNvSpPr/>
              <p:nvPr/>
            </p:nvSpPr>
            <p:spPr>
              <a:xfrm>
                <a:off x="6989793" y="1280152"/>
                <a:ext cx="423340" cy="711338"/>
              </a:xfrm>
              <a:custGeom>
                <a:avLst/>
                <a:gdLst>
                  <a:gd name="connsiteX0" fmla="*/ 239366 w 423340"/>
                  <a:gd name="connsiteY0" fmla="*/ 6453 h 711338"/>
                  <a:gd name="connsiteX1" fmla="*/ 358359 w 423340"/>
                  <a:gd name="connsiteY1" fmla="*/ 5090 h 711338"/>
                  <a:gd name="connsiteX2" fmla="*/ 421489 w 423340"/>
                  <a:gd name="connsiteY2" fmla="*/ 104619 h 711338"/>
                  <a:gd name="connsiteX3" fmla="*/ 316316 w 423340"/>
                  <a:gd name="connsiteY3" fmla="*/ 332418 h 711338"/>
                  <a:gd name="connsiteX4" fmla="*/ 342 w 423340"/>
                  <a:gd name="connsiteY4" fmla="*/ 711263 h 711338"/>
                  <a:gd name="connsiteX5" fmla="*/ 17 w 423340"/>
                  <a:gd name="connsiteY5" fmla="*/ 85414 h 711338"/>
                  <a:gd name="connsiteX6" fmla="*/ 239366 w 423340"/>
                  <a:gd name="connsiteY6" fmla="*/ 6453 h 711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3340" h="711338">
                    <a:moveTo>
                      <a:pt x="239366" y="6453"/>
                    </a:moveTo>
                    <a:cubicBezTo>
                      <a:pt x="278879" y="94"/>
                      <a:pt x="318781" y="-3539"/>
                      <a:pt x="358359" y="5090"/>
                    </a:cubicBezTo>
                    <a:cubicBezTo>
                      <a:pt x="410783" y="16639"/>
                      <a:pt x="429729" y="52519"/>
                      <a:pt x="421489" y="104619"/>
                    </a:cubicBezTo>
                    <a:cubicBezTo>
                      <a:pt x="408059" y="190327"/>
                      <a:pt x="362057" y="261568"/>
                      <a:pt x="316316" y="332418"/>
                    </a:cubicBezTo>
                    <a:cubicBezTo>
                      <a:pt x="255197" y="427081"/>
                      <a:pt x="342" y="716713"/>
                      <a:pt x="342" y="711263"/>
                    </a:cubicBezTo>
                    <a:cubicBezTo>
                      <a:pt x="-113" y="644694"/>
                      <a:pt x="17" y="221730"/>
                      <a:pt x="17" y="85414"/>
                    </a:cubicBezTo>
                    <a:cubicBezTo>
                      <a:pt x="67883" y="53167"/>
                      <a:pt x="170656" y="17483"/>
                      <a:pt x="239366" y="6453"/>
                    </a:cubicBezTo>
                    <a:close/>
                  </a:path>
                </a:pathLst>
              </a:custGeom>
              <a:solidFill>
                <a:srgbClr val="F7B2C5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Graphic 207">
                <a:extLst>
                  <a:ext uri="{FF2B5EF4-FFF2-40B4-BE49-F238E27FC236}">
                    <a16:creationId xmlns:a16="http://schemas.microsoft.com/office/drawing/2014/main" id="{21B3087C-EB8F-4019-813A-78D989D997B4}"/>
                  </a:ext>
                </a:extLst>
              </p:cNvPr>
              <p:cNvSpPr/>
              <p:nvPr/>
            </p:nvSpPr>
            <p:spPr>
              <a:xfrm>
                <a:off x="6989864" y="2025957"/>
                <a:ext cx="419185" cy="741443"/>
              </a:xfrm>
              <a:custGeom>
                <a:avLst/>
                <a:gdLst>
                  <a:gd name="connsiteX0" fmla="*/ 184924 w 419185"/>
                  <a:gd name="connsiteY0" fmla="*/ 33130 h 741443"/>
                  <a:gd name="connsiteX1" fmla="*/ 353941 w 419185"/>
                  <a:gd name="connsiteY1" fmla="*/ 7372 h 741443"/>
                  <a:gd name="connsiteX2" fmla="*/ 417460 w 419185"/>
                  <a:gd name="connsiteY2" fmla="*/ 107225 h 741443"/>
                  <a:gd name="connsiteX3" fmla="*/ 373535 w 419185"/>
                  <a:gd name="connsiteY3" fmla="*/ 291229 h 741443"/>
                  <a:gd name="connsiteX4" fmla="*/ 286918 w 419185"/>
                  <a:gd name="connsiteY4" fmla="*/ 436694 h 741443"/>
                  <a:gd name="connsiteX5" fmla="*/ 465 w 419185"/>
                  <a:gd name="connsiteY5" fmla="*/ 741444 h 741443"/>
                  <a:gd name="connsiteX6" fmla="*/ 1762 w 419185"/>
                  <a:gd name="connsiteY6" fmla="*/ 144597 h 741443"/>
                  <a:gd name="connsiteX7" fmla="*/ 184924 w 419185"/>
                  <a:gd name="connsiteY7" fmla="*/ 33130 h 741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185" h="741443">
                    <a:moveTo>
                      <a:pt x="184924" y="33130"/>
                    </a:moveTo>
                    <a:cubicBezTo>
                      <a:pt x="258629" y="-4242"/>
                      <a:pt x="318645" y="-5475"/>
                      <a:pt x="353941" y="7372"/>
                    </a:cubicBezTo>
                    <a:cubicBezTo>
                      <a:pt x="398774" y="23657"/>
                      <a:pt x="410647" y="65636"/>
                      <a:pt x="417460" y="107225"/>
                    </a:cubicBezTo>
                    <a:cubicBezTo>
                      <a:pt x="423688" y="145310"/>
                      <a:pt x="413956" y="204612"/>
                      <a:pt x="373535" y="291229"/>
                    </a:cubicBezTo>
                    <a:cubicBezTo>
                      <a:pt x="349529" y="342681"/>
                      <a:pt x="319553" y="390498"/>
                      <a:pt x="286918" y="436694"/>
                    </a:cubicBezTo>
                    <a:cubicBezTo>
                      <a:pt x="229887" y="517667"/>
                      <a:pt x="37318" y="711079"/>
                      <a:pt x="465" y="741444"/>
                    </a:cubicBezTo>
                    <a:cubicBezTo>
                      <a:pt x="-1093" y="673383"/>
                      <a:pt x="1762" y="144597"/>
                      <a:pt x="1762" y="144597"/>
                    </a:cubicBezTo>
                    <a:cubicBezTo>
                      <a:pt x="36993" y="121499"/>
                      <a:pt x="128866" y="61613"/>
                      <a:pt x="184924" y="33130"/>
                    </a:cubicBezTo>
                    <a:close/>
                  </a:path>
                </a:pathLst>
              </a:custGeom>
              <a:solidFill>
                <a:srgbClr val="F7B2C5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31F88DE6-19FA-47BF-8510-CCCBEB1066D7}"/>
                </a:ext>
              </a:extLst>
            </p:cNvPr>
            <p:cNvGrpSpPr/>
            <p:nvPr/>
          </p:nvGrpSpPr>
          <p:grpSpPr>
            <a:xfrm>
              <a:off x="8096492" y="1977920"/>
              <a:ext cx="1755215" cy="2654372"/>
              <a:chOff x="1673358" y="1955227"/>
              <a:chExt cx="1755215" cy="2654372"/>
            </a:xfrm>
          </p:grpSpPr>
          <p:sp>
            <p:nvSpPr>
              <p:cNvPr id="73" name="Graphic 207">
                <a:extLst>
                  <a:ext uri="{FF2B5EF4-FFF2-40B4-BE49-F238E27FC236}">
                    <a16:creationId xmlns:a16="http://schemas.microsoft.com/office/drawing/2014/main" id="{54D18BAE-6943-4CE0-BD85-5419BE7B535B}"/>
                  </a:ext>
                </a:extLst>
              </p:cNvPr>
              <p:cNvSpPr/>
              <p:nvPr/>
            </p:nvSpPr>
            <p:spPr>
              <a:xfrm>
                <a:off x="1673358" y="1955227"/>
                <a:ext cx="1755215" cy="2654372"/>
              </a:xfrm>
              <a:custGeom>
                <a:avLst/>
                <a:gdLst>
                  <a:gd name="connsiteX0" fmla="*/ 0 w 2267097"/>
                  <a:gd name="connsiteY0" fmla="*/ 0 h 3428480"/>
                  <a:gd name="connsiteX1" fmla="*/ 2267098 w 2267097"/>
                  <a:gd name="connsiteY1" fmla="*/ 0 h 3428480"/>
                  <a:gd name="connsiteX2" fmla="*/ 2267098 w 2267097"/>
                  <a:gd name="connsiteY2" fmla="*/ 3428481 h 3428480"/>
                  <a:gd name="connsiteX3" fmla="*/ 0 w 2267097"/>
                  <a:gd name="connsiteY3" fmla="*/ 3428481 h 3428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097" h="3428480">
                    <a:moveTo>
                      <a:pt x="0" y="0"/>
                    </a:moveTo>
                    <a:lnTo>
                      <a:pt x="2267098" y="0"/>
                    </a:lnTo>
                    <a:lnTo>
                      <a:pt x="2267098" y="3428481"/>
                    </a:lnTo>
                    <a:lnTo>
                      <a:pt x="0" y="3428481"/>
                    </a:lnTo>
                    <a:close/>
                  </a:path>
                </a:pathLst>
              </a:custGeom>
              <a:solidFill>
                <a:srgbClr val="FFFFFF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" name="Graphic 207">
                <a:extLst>
                  <a:ext uri="{FF2B5EF4-FFF2-40B4-BE49-F238E27FC236}">
                    <a16:creationId xmlns:a16="http://schemas.microsoft.com/office/drawing/2014/main" id="{160F912C-AD8F-4827-BBC6-90DAF4CC4CF5}"/>
                  </a:ext>
                </a:extLst>
              </p:cNvPr>
              <p:cNvSpPr/>
              <p:nvPr/>
            </p:nvSpPr>
            <p:spPr>
              <a:xfrm>
                <a:off x="1831639" y="2905476"/>
                <a:ext cx="1429359" cy="1513297"/>
              </a:xfrm>
              <a:custGeom>
                <a:avLst/>
                <a:gdLst>
                  <a:gd name="connsiteX0" fmla="*/ 1824475 w 1846210"/>
                  <a:gd name="connsiteY0" fmla="*/ 1954627 h 1954627"/>
                  <a:gd name="connsiteX1" fmla="*/ 21735 w 1846210"/>
                  <a:gd name="connsiteY1" fmla="*/ 1954627 h 1954627"/>
                  <a:gd name="connsiteX2" fmla="*/ 0 w 1846210"/>
                  <a:gd name="connsiteY2" fmla="*/ 1932892 h 1954627"/>
                  <a:gd name="connsiteX3" fmla="*/ 0 w 1846210"/>
                  <a:gd name="connsiteY3" fmla="*/ 21735 h 1954627"/>
                  <a:gd name="connsiteX4" fmla="*/ 21735 w 1846210"/>
                  <a:gd name="connsiteY4" fmla="*/ 0 h 1954627"/>
                  <a:gd name="connsiteX5" fmla="*/ 1824475 w 1846210"/>
                  <a:gd name="connsiteY5" fmla="*/ 0 h 1954627"/>
                  <a:gd name="connsiteX6" fmla="*/ 1846210 w 1846210"/>
                  <a:gd name="connsiteY6" fmla="*/ 21735 h 1954627"/>
                  <a:gd name="connsiteX7" fmla="*/ 1846210 w 1846210"/>
                  <a:gd name="connsiteY7" fmla="*/ 1932827 h 1954627"/>
                  <a:gd name="connsiteX8" fmla="*/ 1824475 w 1846210"/>
                  <a:gd name="connsiteY8" fmla="*/ 1954627 h 1954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6210" h="1954627">
                    <a:moveTo>
                      <a:pt x="1824475" y="1954627"/>
                    </a:moveTo>
                    <a:lnTo>
                      <a:pt x="21735" y="1954627"/>
                    </a:lnTo>
                    <a:cubicBezTo>
                      <a:pt x="9732" y="1954627"/>
                      <a:pt x="0" y="1944895"/>
                      <a:pt x="0" y="1932892"/>
                    </a:cubicBezTo>
                    <a:lnTo>
                      <a:pt x="0" y="21735"/>
                    </a:lnTo>
                    <a:cubicBezTo>
                      <a:pt x="0" y="9732"/>
                      <a:pt x="9732" y="0"/>
                      <a:pt x="21735" y="0"/>
                    </a:cubicBezTo>
                    <a:lnTo>
                      <a:pt x="1824475" y="0"/>
                    </a:lnTo>
                    <a:cubicBezTo>
                      <a:pt x="1836478" y="0"/>
                      <a:pt x="1846210" y="9732"/>
                      <a:pt x="1846210" y="21735"/>
                    </a:cubicBezTo>
                    <a:lnTo>
                      <a:pt x="1846210" y="1932827"/>
                    </a:lnTo>
                    <a:cubicBezTo>
                      <a:pt x="1846210" y="1944895"/>
                      <a:pt x="1836478" y="1954627"/>
                      <a:pt x="1824475" y="195462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7E49C641-99C0-427E-83E4-0C592D0184C8}"/>
                  </a:ext>
                </a:extLst>
              </p:cNvPr>
              <p:cNvSpPr/>
              <p:nvPr/>
            </p:nvSpPr>
            <p:spPr>
              <a:xfrm>
                <a:off x="2387996" y="3537460"/>
                <a:ext cx="290633" cy="249270"/>
              </a:xfrm>
              <a:custGeom>
                <a:avLst/>
                <a:gdLst>
                  <a:gd name="connsiteX0" fmla="*/ 148200 w 290633"/>
                  <a:gd name="connsiteY0" fmla="*/ 94526 h 249270"/>
                  <a:gd name="connsiteX1" fmla="*/ 196072 w 290633"/>
                  <a:gd name="connsiteY1" fmla="*/ 140789 h 249270"/>
                  <a:gd name="connsiteX2" fmla="*/ 146242 w 290633"/>
                  <a:gd name="connsiteY2" fmla="*/ 189062 h 249270"/>
                  <a:gd name="connsiteX3" fmla="*/ 100429 w 290633"/>
                  <a:gd name="connsiteY3" fmla="*/ 139031 h 249270"/>
                  <a:gd name="connsiteX4" fmla="*/ 148200 w 290633"/>
                  <a:gd name="connsiteY4" fmla="*/ 94526 h 249270"/>
                  <a:gd name="connsiteX5" fmla="*/ 148753 w 290633"/>
                  <a:gd name="connsiteY5" fmla="*/ 79204 h 249270"/>
                  <a:gd name="connsiteX6" fmla="*/ 86666 w 290633"/>
                  <a:gd name="connsiteY6" fmla="*/ 140488 h 249270"/>
                  <a:gd name="connsiteX7" fmla="*/ 147799 w 290633"/>
                  <a:gd name="connsiteY7" fmla="*/ 203178 h 249270"/>
                  <a:gd name="connsiteX8" fmla="*/ 210237 w 290633"/>
                  <a:gd name="connsiteY8" fmla="*/ 141141 h 249270"/>
                  <a:gd name="connsiteX9" fmla="*/ 148753 w 290633"/>
                  <a:gd name="connsiteY9" fmla="*/ 79204 h 249270"/>
                  <a:gd name="connsiteX10" fmla="*/ 177385 w 290633"/>
                  <a:gd name="connsiteY10" fmla="*/ 390 h 249270"/>
                  <a:gd name="connsiteX11" fmla="*/ 214457 w 290633"/>
                  <a:gd name="connsiteY11" fmla="*/ 27968 h 249270"/>
                  <a:gd name="connsiteX12" fmla="*/ 225708 w 290633"/>
                  <a:gd name="connsiteY12" fmla="*/ 37462 h 249270"/>
                  <a:gd name="connsiteX13" fmla="*/ 289806 w 290633"/>
                  <a:gd name="connsiteY13" fmla="*/ 105778 h 249270"/>
                  <a:gd name="connsiteX14" fmla="*/ 287545 w 290633"/>
                  <a:gd name="connsiteY14" fmla="*/ 198406 h 249270"/>
                  <a:gd name="connsiteX15" fmla="*/ 227668 w 290633"/>
                  <a:gd name="connsiteY15" fmla="*/ 249040 h 249270"/>
                  <a:gd name="connsiteX16" fmla="*/ 144383 w 290633"/>
                  <a:gd name="connsiteY16" fmla="*/ 249140 h 249270"/>
                  <a:gd name="connsiteX17" fmla="*/ 65468 w 290633"/>
                  <a:gd name="connsiteY17" fmla="*/ 249140 h 249270"/>
                  <a:gd name="connsiteX18" fmla="*/ 115 w 290633"/>
                  <a:gd name="connsiteY18" fmla="*/ 183738 h 249270"/>
                  <a:gd name="connsiteX19" fmla="*/ 16 w 290633"/>
                  <a:gd name="connsiteY19" fmla="*/ 100755 h 249270"/>
                  <a:gd name="connsiteX20" fmla="*/ 63006 w 290633"/>
                  <a:gd name="connsiteY20" fmla="*/ 37361 h 249270"/>
                  <a:gd name="connsiteX21" fmla="*/ 84104 w 290633"/>
                  <a:gd name="connsiteY21" fmla="*/ 22844 h 249270"/>
                  <a:gd name="connsiteX22" fmla="*/ 115700 w 290633"/>
                  <a:gd name="connsiteY22" fmla="*/ 441 h 249270"/>
                  <a:gd name="connsiteX23" fmla="*/ 177385 w 290633"/>
                  <a:gd name="connsiteY23" fmla="*/ 390 h 249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90633" h="249270">
                    <a:moveTo>
                      <a:pt x="148200" y="94526"/>
                    </a:moveTo>
                    <a:cubicBezTo>
                      <a:pt x="175376" y="94726"/>
                      <a:pt x="196273" y="114870"/>
                      <a:pt x="196072" y="140789"/>
                    </a:cubicBezTo>
                    <a:cubicBezTo>
                      <a:pt x="195921" y="167513"/>
                      <a:pt x="173367" y="189364"/>
                      <a:pt x="146242" y="189062"/>
                    </a:cubicBezTo>
                    <a:cubicBezTo>
                      <a:pt x="119920" y="188761"/>
                      <a:pt x="100128" y="167161"/>
                      <a:pt x="100429" y="139031"/>
                    </a:cubicBezTo>
                    <a:cubicBezTo>
                      <a:pt x="100731" y="113714"/>
                      <a:pt x="121527" y="94324"/>
                      <a:pt x="148200" y="94526"/>
                    </a:cubicBezTo>
                    <a:close/>
                    <a:moveTo>
                      <a:pt x="148753" y="79204"/>
                    </a:moveTo>
                    <a:cubicBezTo>
                      <a:pt x="115750" y="78703"/>
                      <a:pt x="82245" y="110500"/>
                      <a:pt x="86666" y="140488"/>
                    </a:cubicBezTo>
                    <a:cubicBezTo>
                      <a:pt x="81995" y="172687"/>
                      <a:pt x="117308" y="204534"/>
                      <a:pt x="147799" y="203178"/>
                    </a:cubicBezTo>
                    <a:cubicBezTo>
                      <a:pt x="182961" y="201671"/>
                      <a:pt x="208730" y="176052"/>
                      <a:pt x="210237" y="141141"/>
                    </a:cubicBezTo>
                    <a:cubicBezTo>
                      <a:pt x="211594" y="109244"/>
                      <a:pt x="177787" y="79656"/>
                      <a:pt x="148753" y="79204"/>
                    </a:cubicBezTo>
                    <a:close/>
                    <a:moveTo>
                      <a:pt x="177385" y="390"/>
                    </a:moveTo>
                    <a:cubicBezTo>
                      <a:pt x="196574" y="792"/>
                      <a:pt x="209383" y="10135"/>
                      <a:pt x="214457" y="27968"/>
                    </a:cubicBezTo>
                    <a:cubicBezTo>
                      <a:pt x="216365" y="34599"/>
                      <a:pt x="218525" y="37110"/>
                      <a:pt x="225708" y="37462"/>
                    </a:cubicBezTo>
                    <a:cubicBezTo>
                      <a:pt x="268707" y="39370"/>
                      <a:pt x="290458" y="62276"/>
                      <a:pt x="289806" y="105778"/>
                    </a:cubicBezTo>
                    <a:cubicBezTo>
                      <a:pt x="289353" y="136721"/>
                      <a:pt x="293121" y="167764"/>
                      <a:pt x="287545" y="198406"/>
                    </a:cubicBezTo>
                    <a:cubicBezTo>
                      <a:pt x="281969" y="228997"/>
                      <a:pt x="258862" y="248588"/>
                      <a:pt x="227668" y="249040"/>
                    </a:cubicBezTo>
                    <a:cubicBezTo>
                      <a:pt x="199889" y="249492"/>
                      <a:pt x="172161" y="249140"/>
                      <a:pt x="144383" y="249140"/>
                    </a:cubicBezTo>
                    <a:cubicBezTo>
                      <a:pt x="118061" y="249140"/>
                      <a:pt x="91740" y="249241"/>
                      <a:pt x="65468" y="249140"/>
                    </a:cubicBezTo>
                    <a:cubicBezTo>
                      <a:pt x="25684" y="248990"/>
                      <a:pt x="115" y="223371"/>
                      <a:pt x="115" y="183738"/>
                    </a:cubicBezTo>
                    <a:cubicBezTo>
                      <a:pt x="115" y="156060"/>
                      <a:pt x="568" y="128382"/>
                      <a:pt x="16" y="100755"/>
                    </a:cubicBezTo>
                    <a:cubicBezTo>
                      <a:pt x="-739" y="65591"/>
                      <a:pt x="26388" y="33142"/>
                      <a:pt x="63006" y="37361"/>
                    </a:cubicBezTo>
                    <a:cubicBezTo>
                      <a:pt x="74811" y="38667"/>
                      <a:pt x="80789" y="34950"/>
                      <a:pt x="84104" y="22844"/>
                    </a:cubicBezTo>
                    <a:cubicBezTo>
                      <a:pt x="88223" y="8076"/>
                      <a:pt x="100580" y="893"/>
                      <a:pt x="115700" y="441"/>
                    </a:cubicBezTo>
                    <a:cubicBezTo>
                      <a:pt x="136245" y="-213"/>
                      <a:pt x="156841" y="-62"/>
                      <a:pt x="177385" y="39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648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29B7ABDA-6B5A-40D7-B1A1-E9BBF9BF72A2}"/>
                  </a:ext>
                </a:extLst>
              </p:cNvPr>
              <p:cNvGrpSpPr/>
              <p:nvPr/>
            </p:nvGrpSpPr>
            <p:grpSpPr>
              <a:xfrm>
                <a:off x="1775205" y="2329291"/>
                <a:ext cx="1553516" cy="537204"/>
                <a:chOff x="1775205" y="2329291"/>
                <a:chExt cx="1553516" cy="537204"/>
              </a:xfrm>
            </p:grpSpPr>
            <p:sp>
              <p:nvSpPr>
                <p:cNvPr id="92" name="Graphic 207">
                  <a:extLst>
                    <a:ext uri="{FF2B5EF4-FFF2-40B4-BE49-F238E27FC236}">
                      <a16:creationId xmlns:a16="http://schemas.microsoft.com/office/drawing/2014/main" id="{E662A40C-A107-4BC4-94C1-701E682E19D2}"/>
                    </a:ext>
                  </a:extLst>
                </p:cNvPr>
                <p:cNvSpPr/>
                <p:nvPr/>
              </p:nvSpPr>
              <p:spPr>
                <a:xfrm>
                  <a:off x="1847008" y="2738905"/>
                  <a:ext cx="128750" cy="127590"/>
                </a:xfrm>
                <a:custGeom>
                  <a:avLst/>
                  <a:gdLst>
                    <a:gd name="connsiteX0" fmla="*/ 82987 w 166298"/>
                    <a:gd name="connsiteY0" fmla="*/ 164800 h 164800"/>
                    <a:gd name="connsiteX1" fmla="*/ 3 w 166298"/>
                    <a:gd name="connsiteY1" fmla="*/ 82854 h 164800"/>
                    <a:gd name="connsiteX2" fmla="*/ 83765 w 166298"/>
                    <a:gd name="connsiteY2" fmla="*/ 0 h 164800"/>
                    <a:gd name="connsiteX3" fmla="*/ 166295 w 166298"/>
                    <a:gd name="connsiteY3" fmla="*/ 83633 h 164800"/>
                    <a:gd name="connsiteX4" fmla="*/ 82987 w 166298"/>
                    <a:gd name="connsiteY4" fmla="*/ 164800 h 164800"/>
                    <a:gd name="connsiteX5" fmla="*/ 82987 w 166298"/>
                    <a:gd name="connsiteY5" fmla="*/ 164800 h 16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6298" h="164800">
                      <a:moveTo>
                        <a:pt x="82987" y="164800"/>
                      </a:moveTo>
                      <a:cubicBezTo>
                        <a:pt x="37180" y="164670"/>
                        <a:pt x="457" y="128336"/>
                        <a:pt x="3" y="82854"/>
                      </a:cubicBezTo>
                      <a:cubicBezTo>
                        <a:pt x="-386" y="36853"/>
                        <a:pt x="36921" y="-129"/>
                        <a:pt x="83765" y="0"/>
                      </a:cubicBezTo>
                      <a:cubicBezTo>
                        <a:pt x="130870" y="130"/>
                        <a:pt x="166684" y="36399"/>
                        <a:pt x="166295" y="83633"/>
                      </a:cubicBezTo>
                      <a:cubicBezTo>
                        <a:pt x="165841" y="129439"/>
                        <a:pt x="129377" y="164930"/>
                        <a:pt x="82987" y="164800"/>
                      </a:cubicBezTo>
                      <a:lnTo>
                        <a:pt x="82987" y="16480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" name="Graphic 207">
                  <a:extLst>
                    <a:ext uri="{FF2B5EF4-FFF2-40B4-BE49-F238E27FC236}">
                      <a16:creationId xmlns:a16="http://schemas.microsoft.com/office/drawing/2014/main" id="{098553E1-D62C-49DA-B0DA-99422258B7E4}"/>
                    </a:ext>
                  </a:extLst>
                </p:cNvPr>
                <p:cNvSpPr/>
                <p:nvPr/>
              </p:nvSpPr>
              <p:spPr>
                <a:xfrm>
                  <a:off x="3154707" y="2776429"/>
                  <a:ext cx="20092" cy="20092"/>
                </a:xfrm>
                <a:custGeom>
                  <a:avLst/>
                  <a:gdLst>
                    <a:gd name="connsiteX0" fmla="*/ 25953 w 25952"/>
                    <a:gd name="connsiteY0" fmla="*/ 12976 h 25952"/>
                    <a:gd name="connsiteX1" fmla="*/ 12976 w 25952"/>
                    <a:gd name="connsiteY1" fmla="*/ 25953 h 25952"/>
                    <a:gd name="connsiteX2" fmla="*/ 0 w 25952"/>
                    <a:gd name="connsiteY2" fmla="*/ 12976 h 25952"/>
                    <a:gd name="connsiteX3" fmla="*/ 12976 w 25952"/>
                    <a:gd name="connsiteY3" fmla="*/ 0 h 25952"/>
                    <a:gd name="connsiteX4" fmla="*/ 25953 w 25952"/>
                    <a:gd name="connsiteY4" fmla="*/ 12976 h 25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52" h="25952">
                      <a:moveTo>
                        <a:pt x="25953" y="12976"/>
                      </a:moveTo>
                      <a:cubicBezTo>
                        <a:pt x="25953" y="20143"/>
                        <a:pt x="20143" y="25953"/>
                        <a:pt x="12976" y="25953"/>
                      </a:cubicBezTo>
                      <a:cubicBezTo>
                        <a:pt x="5810" y="25953"/>
                        <a:pt x="0" y="20143"/>
                        <a:pt x="0" y="12976"/>
                      </a:cubicBezTo>
                      <a:cubicBezTo>
                        <a:pt x="0" y="5810"/>
                        <a:pt x="5810" y="0"/>
                        <a:pt x="12976" y="0"/>
                      </a:cubicBezTo>
                      <a:cubicBezTo>
                        <a:pt x="20143" y="0"/>
                        <a:pt x="25953" y="5810"/>
                        <a:pt x="25953" y="12976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" name="Graphic 207">
                  <a:extLst>
                    <a:ext uri="{FF2B5EF4-FFF2-40B4-BE49-F238E27FC236}">
                      <a16:creationId xmlns:a16="http://schemas.microsoft.com/office/drawing/2014/main" id="{9F6AFA28-0285-43BD-9F09-928206F39008}"/>
                    </a:ext>
                  </a:extLst>
                </p:cNvPr>
                <p:cNvSpPr/>
                <p:nvPr/>
              </p:nvSpPr>
              <p:spPr>
                <a:xfrm>
                  <a:off x="3154707" y="2800641"/>
                  <a:ext cx="20092" cy="20092"/>
                </a:xfrm>
                <a:custGeom>
                  <a:avLst/>
                  <a:gdLst>
                    <a:gd name="connsiteX0" fmla="*/ 25953 w 25952"/>
                    <a:gd name="connsiteY0" fmla="*/ 12976 h 25952"/>
                    <a:gd name="connsiteX1" fmla="*/ 12976 w 25952"/>
                    <a:gd name="connsiteY1" fmla="*/ 25953 h 25952"/>
                    <a:gd name="connsiteX2" fmla="*/ 0 w 25952"/>
                    <a:gd name="connsiteY2" fmla="*/ 12976 h 25952"/>
                    <a:gd name="connsiteX3" fmla="*/ 12976 w 25952"/>
                    <a:gd name="connsiteY3" fmla="*/ 0 h 25952"/>
                    <a:gd name="connsiteX4" fmla="*/ 25953 w 25952"/>
                    <a:gd name="connsiteY4" fmla="*/ 12976 h 25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52" h="25952">
                      <a:moveTo>
                        <a:pt x="25953" y="12976"/>
                      </a:moveTo>
                      <a:cubicBezTo>
                        <a:pt x="25953" y="20143"/>
                        <a:pt x="20143" y="25953"/>
                        <a:pt x="12976" y="25953"/>
                      </a:cubicBezTo>
                      <a:cubicBezTo>
                        <a:pt x="5810" y="25953"/>
                        <a:pt x="0" y="20143"/>
                        <a:pt x="0" y="12976"/>
                      </a:cubicBezTo>
                      <a:cubicBezTo>
                        <a:pt x="0" y="5810"/>
                        <a:pt x="5810" y="0"/>
                        <a:pt x="12976" y="0"/>
                      </a:cubicBezTo>
                      <a:cubicBezTo>
                        <a:pt x="20143" y="0"/>
                        <a:pt x="25953" y="5810"/>
                        <a:pt x="25953" y="12976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" name="Graphic 207">
                  <a:extLst>
                    <a:ext uri="{FF2B5EF4-FFF2-40B4-BE49-F238E27FC236}">
                      <a16:creationId xmlns:a16="http://schemas.microsoft.com/office/drawing/2014/main" id="{52339F12-EF33-4FA2-ABA4-593A73B5873B}"/>
                    </a:ext>
                  </a:extLst>
                </p:cNvPr>
                <p:cNvSpPr/>
                <p:nvPr/>
              </p:nvSpPr>
              <p:spPr>
                <a:xfrm>
                  <a:off x="3154707" y="2825456"/>
                  <a:ext cx="20092" cy="20092"/>
                </a:xfrm>
                <a:custGeom>
                  <a:avLst/>
                  <a:gdLst>
                    <a:gd name="connsiteX0" fmla="*/ 25953 w 25952"/>
                    <a:gd name="connsiteY0" fmla="*/ 12976 h 25952"/>
                    <a:gd name="connsiteX1" fmla="*/ 12976 w 25952"/>
                    <a:gd name="connsiteY1" fmla="*/ 25953 h 25952"/>
                    <a:gd name="connsiteX2" fmla="*/ 0 w 25952"/>
                    <a:gd name="connsiteY2" fmla="*/ 12976 h 25952"/>
                    <a:gd name="connsiteX3" fmla="*/ 12976 w 25952"/>
                    <a:gd name="connsiteY3" fmla="*/ 0 h 25952"/>
                    <a:gd name="connsiteX4" fmla="*/ 25953 w 25952"/>
                    <a:gd name="connsiteY4" fmla="*/ 12976 h 25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52" h="25952">
                      <a:moveTo>
                        <a:pt x="25953" y="12976"/>
                      </a:moveTo>
                      <a:cubicBezTo>
                        <a:pt x="25953" y="20143"/>
                        <a:pt x="20143" y="25953"/>
                        <a:pt x="12976" y="25953"/>
                      </a:cubicBezTo>
                      <a:cubicBezTo>
                        <a:pt x="5810" y="25953"/>
                        <a:pt x="0" y="20143"/>
                        <a:pt x="0" y="12976"/>
                      </a:cubicBezTo>
                      <a:cubicBezTo>
                        <a:pt x="0" y="5810"/>
                        <a:pt x="5810" y="0"/>
                        <a:pt x="12976" y="0"/>
                      </a:cubicBezTo>
                      <a:cubicBezTo>
                        <a:pt x="20143" y="0"/>
                        <a:pt x="25953" y="5810"/>
                        <a:pt x="25953" y="12976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" name="Rectangle: Rounded Corners 95">
                  <a:extLst>
                    <a:ext uri="{FF2B5EF4-FFF2-40B4-BE49-F238E27FC236}">
                      <a16:creationId xmlns:a16="http://schemas.microsoft.com/office/drawing/2014/main" id="{8D011066-FF04-4489-93BC-1FAE639F5913}"/>
                    </a:ext>
                  </a:extLst>
                </p:cNvPr>
                <p:cNvSpPr/>
                <p:nvPr/>
              </p:nvSpPr>
              <p:spPr>
                <a:xfrm>
                  <a:off x="2001828" y="2793436"/>
                  <a:ext cx="282304" cy="37694"/>
                </a:xfrm>
                <a:prstGeom prst="roundRect">
                  <a:avLst/>
                </a:prstGeom>
                <a:solidFill>
                  <a:srgbClr val="D3D3D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" name="Rectangle: Rounded Corners 96">
                  <a:extLst>
                    <a:ext uri="{FF2B5EF4-FFF2-40B4-BE49-F238E27FC236}">
                      <a16:creationId xmlns:a16="http://schemas.microsoft.com/office/drawing/2014/main" id="{3C91B9E2-E7C9-47B8-951C-A41070E8D70E}"/>
                    </a:ext>
                  </a:extLst>
                </p:cNvPr>
                <p:cNvSpPr/>
                <p:nvPr/>
              </p:nvSpPr>
              <p:spPr>
                <a:xfrm>
                  <a:off x="1777667" y="2622284"/>
                  <a:ext cx="213795" cy="28318"/>
                </a:xfrm>
                <a:prstGeom prst="roundRect">
                  <a:avLst/>
                </a:prstGeom>
                <a:solidFill>
                  <a:srgbClr val="D3D3D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" name="Rectangle: Rounded Corners 97">
                  <a:extLst>
                    <a:ext uri="{FF2B5EF4-FFF2-40B4-BE49-F238E27FC236}">
                      <a16:creationId xmlns:a16="http://schemas.microsoft.com/office/drawing/2014/main" id="{C9595773-17CB-4424-8DB4-6307477E5496}"/>
                    </a:ext>
                  </a:extLst>
                </p:cNvPr>
                <p:cNvSpPr/>
                <p:nvPr/>
              </p:nvSpPr>
              <p:spPr>
                <a:xfrm>
                  <a:off x="2104838" y="2622284"/>
                  <a:ext cx="213795" cy="28318"/>
                </a:xfrm>
                <a:prstGeom prst="roundRect">
                  <a:avLst/>
                </a:prstGeom>
                <a:solidFill>
                  <a:srgbClr val="D3D3D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" name="Rectangle: Rounded Corners 98">
                  <a:extLst>
                    <a:ext uri="{FF2B5EF4-FFF2-40B4-BE49-F238E27FC236}">
                      <a16:creationId xmlns:a16="http://schemas.microsoft.com/office/drawing/2014/main" id="{B050EEAA-B115-4F9F-B094-AF41CCF0E002}"/>
                    </a:ext>
                  </a:extLst>
                </p:cNvPr>
                <p:cNvSpPr/>
                <p:nvPr/>
              </p:nvSpPr>
              <p:spPr>
                <a:xfrm>
                  <a:off x="2432009" y="2622284"/>
                  <a:ext cx="213795" cy="28318"/>
                </a:xfrm>
                <a:prstGeom prst="roundRect">
                  <a:avLst/>
                </a:prstGeom>
                <a:solidFill>
                  <a:srgbClr val="D3D3D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" name="Rectangle: Rounded Corners 99">
                  <a:extLst>
                    <a:ext uri="{FF2B5EF4-FFF2-40B4-BE49-F238E27FC236}">
                      <a16:creationId xmlns:a16="http://schemas.microsoft.com/office/drawing/2014/main" id="{EE95B59F-9587-4057-938A-16CA11D049AB}"/>
                    </a:ext>
                  </a:extLst>
                </p:cNvPr>
                <p:cNvSpPr/>
                <p:nvPr/>
              </p:nvSpPr>
              <p:spPr>
                <a:xfrm>
                  <a:off x="2759181" y="2622284"/>
                  <a:ext cx="213795" cy="28318"/>
                </a:xfrm>
                <a:prstGeom prst="roundRect">
                  <a:avLst/>
                </a:prstGeom>
                <a:solidFill>
                  <a:srgbClr val="D3D3D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Rectangle: Rounded Corners 100">
                  <a:extLst>
                    <a:ext uri="{FF2B5EF4-FFF2-40B4-BE49-F238E27FC236}">
                      <a16:creationId xmlns:a16="http://schemas.microsoft.com/office/drawing/2014/main" id="{946C0E84-5A01-4D69-8131-7398EC1DA343}"/>
                    </a:ext>
                  </a:extLst>
                </p:cNvPr>
                <p:cNvSpPr/>
                <p:nvPr/>
              </p:nvSpPr>
              <p:spPr>
                <a:xfrm>
                  <a:off x="3086352" y="2622284"/>
                  <a:ext cx="213795" cy="28318"/>
                </a:xfrm>
                <a:prstGeom prst="roundRect">
                  <a:avLst/>
                </a:prstGeom>
                <a:solidFill>
                  <a:srgbClr val="D3D3D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1B0D3E9-100B-4D21-B5FB-149B3EF7530B}"/>
                    </a:ext>
                  </a:extLst>
                </p:cNvPr>
                <p:cNvSpPr/>
                <p:nvPr/>
              </p:nvSpPr>
              <p:spPr>
                <a:xfrm>
                  <a:off x="1775205" y="2348414"/>
                  <a:ext cx="224423" cy="224423"/>
                </a:xfrm>
                <a:prstGeom prst="ellipse">
                  <a:avLst/>
                </a:prstGeom>
                <a:solidFill>
                  <a:schemeClr val="accent4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7AEB0964-439B-46AA-94D7-5FD13A6EAFD0}"/>
                    </a:ext>
                  </a:extLst>
                </p:cNvPr>
                <p:cNvGrpSpPr/>
                <p:nvPr/>
              </p:nvGrpSpPr>
              <p:grpSpPr>
                <a:xfrm>
                  <a:off x="2084660" y="2329291"/>
                  <a:ext cx="262669" cy="262669"/>
                  <a:chOff x="5027657" y="1010440"/>
                  <a:chExt cx="339273" cy="339273"/>
                </a:xfrm>
              </p:grpSpPr>
              <p:sp>
                <p:nvSpPr>
                  <p:cNvPr id="119" name="Oval 118">
                    <a:extLst>
                      <a:ext uri="{FF2B5EF4-FFF2-40B4-BE49-F238E27FC236}">
                        <a16:creationId xmlns:a16="http://schemas.microsoft.com/office/drawing/2014/main" id="{3D11187A-1081-41BC-A251-D3B3809773A1}"/>
                      </a:ext>
                    </a:extLst>
                  </p:cNvPr>
                  <p:cNvSpPr/>
                  <p:nvPr/>
                </p:nvSpPr>
                <p:spPr>
                  <a:xfrm>
                    <a:off x="5027657" y="1010440"/>
                    <a:ext cx="339273" cy="339273"/>
                  </a:xfrm>
                  <a:prstGeom prst="ellipse">
                    <a:avLst/>
                  </a:prstGeom>
                  <a:solidFill>
                    <a:srgbClr val="F16432"/>
                  </a:solidFill>
                  <a:ln w="6486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D9AF7FDB-03FF-440B-B9A0-3E9E31602BAD}"/>
                      </a:ext>
                    </a:extLst>
                  </p:cNvPr>
                  <p:cNvSpPr/>
                  <p:nvPr/>
                </p:nvSpPr>
                <p:spPr>
                  <a:xfrm>
                    <a:off x="5034840" y="1017623"/>
                    <a:ext cx="324907" cy="324907"/>
                  </a:xfrm>
                  <a:prstGeom prst="ellipse">
                    <a:avLst/>
                  </a:prstGeom>
                  <a:solidFill>
                    <a:srgbClr val="C8DFCE"/>
                  </a:solidFill>
                  <a:ln w="6486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C936416F-36BD-4B9A-BEA3-D40471E4BC32}"/>
                    </a:ext>
                  </a:extLst>
                </p:cNvPr>
                <p:cNvGrpSpPr/>
                <p:nvPr/>
              </p:nvGrpSpPr>
              <p:grpSpPr>
                <a:xfrm>
                  <a:off x="2411791" y="2329291"/>
                  <a:ext cx="262669" cy="262669"/>
                  <a:chOff x="5027657" y="1010440"/>
                  <a:chExt cx="339273" cy="339273"/>
                </a:xfrm>
              </p:grpSpPr>
              <p:sp>
                <p:nvSpPr>
                  <p:cNvPr id="117" name="Oval 116">
                    <a:extLst>
                      <a:ext uri="{FF2B5EF4-FFF2-40B4-BE49-F238E27FC236}">
                        <a16:creationId xmlns:a16="http://schemas.microsoft.com/office/drawing/2014/main" id="{71EA141F-26F2-4859-955E-EF2A72F26562}"/>
                      </a:ext>
                    </a:extLst>
                  </p:cNvPr>
                  <p:cNvSpPr/>
                  <p:nvPr/>
                </p:nvSpPr>
                <p:spPr>
                  <a:xfrm>
                    <a:off x="5027657" y="1010440"/>
                    <a:ext cx="339273" cy="339273"/>
                  </a:xfrm>
                  <a:prstGeom prst="ellipse">
                    <a:avLst/>
                  </a:prstGeom>
                  <a:solidFill>
                    <a:srgbClr val="F16432"/>
                  </a:solidFill>
                  <a:ln w="6486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8" name="Oval 117">
                    <a:extLst>
                      <a:ext uri="{FF2B5EF4-FFF2-40B4-BE49-F238E27FC236}">
                        <a16:creationId xmlns:a16="http://schemas.microsoft.com/office/drawing/2014/main" id="{4823170F-2FA1-4CBC-A1BA-2AF0B016A4CB}"/>
                      </a:ext>
                    </a:extLst>
                  </p:cNvPr>
                  <p:cNvSpPr/>
                  <p:nvPr/>
                </p:nvSpPr>
                <p:spPr>
                  <a:xfrm>
                    <a:off x="5034840" y="1017623"/>
                    <a:ext cx="324907" cy="324907"/>
                  </a:xfrm>
                  <a:prstGeom prst="ellipse">
                    <a:avLst/>
                  </a:prstGeom>
                  <a:solidFill>
                    <a:srgbClr val="C8DFCE"/>
                  </a:solidFill>
                  <a:ln w="6486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815C3E2A-C29D-4B30-90CB-E06C00F44D3C}"/>
                    </a:ext>
                  </a:extLst>
                </p:cNvPr>
                <p:cNvGrpSpPr/>
                <p:nvPr/>
              </p:nvGrpSpPr>
              <p:grpSpPr>
                <a:xfrm>
                  <a:off x="2738922" y="2329291"/>
                  <a:ext cx="262669" cy="262669"/>
                  <a:chOff x="5027657" y="1010440"/>
                  <a:chExt cx="339273" cy="339273"/>
                </a:xfrm>
              </p:grpSpPr>
              <p:sp>
                <p:nvSpPr>
                  <p:cNvPr id="115" name="Oval 114">
                    <a:extLst>
                      <a:ext uri="{FF2B5EF4-FFF2-40B4-BE49-F238E27FC236}">
                        <a16:creationId xmlns:a16="http://schemas.microsoft.com/office/drawing/2014/main" id="{659C0B8B-F829-445D-BF3B-475994AAC20A}"/>
                      </a:ext>
                    </a:extLst>
                  </p:cNvPr>
                  <p:cNvSpPr/>
                  <p:nvPr/>
                </p:nvSpPr>
                <p:spPr>
                  <a:xfrm>
                    <a:off x="5027657" y="1010440"/>
                    <a:ext cx="339273" cy="339273"/>
                  </a:xfrm>
                  <a:prstGeom prst="ellipse">
                    <a:avLst/>
                  </a:prstGeom>
                  <a:solidFill>
                    <a:srgbClr val="F16432"/>
                  </a:solidFill>
                  <a:ln w="6486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" name="Oval 115">
                    <a:extLst>
                      <a:ext uri="{FF2B5EF4-FFF2-40B4-BE49-F238E27FC236}">
                        <a16:creationId xmlns:a16="http://schemas.microsoft.com/office/drawing/2014/main" id="{A01343FD-6692-4AC9-A660-AB27A38D214F}"/>
                      </a:ext>
                    </a:extLst>
                  </p:cNvPr>
                  <p:cNvSpPr/>
                  <p:nvPr/>
                </p:nvSpPr>
                <p:spPr>
                  <a:xfrm>
                    <a:off x="5034840" y="1017623"/>
                    <a:ext cx="324907" cy="324907"/>
                  </a:xfrm>
                  <a:prstGeom prst="ellipse">
                    <a:avLst/>
                  </a:prstGeom>
                  <a:solidFill>
                    <a:srgbClr val="C8DFCE"/>
                  </a:solidFill>
                  <a:ln w="6486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3DBBB638-7F8A-44D4-8F4F-55E812CB525E}"/>
                    </a:ext>
                  </a:extLst>
                </p:cNvPr>
                <p:cNvGrpSpPr/>
                <p:nvPr/>
              </p:nvGrpSpPr>
              <p:grpSpPr>
                <a:xfrm>
                  <a:off x="3066052" y="2329291"/>
                  <a:ext cx="262669" cy="262669"/>
                  <a:chOff x="5027657" y="1010440"/>
                  <a:chExt cx="339273" cy="339273"/>
                </a:xfrm>
              </p:grpSpPr>
              <p:sp>
                <p:nvSpPr>
                  <p:cNvPr id="113" name="Oval 112">
                    <a:extLst>
                      <a:ext uri="{FF2B5EF4-FFF2-40B4-BE49-F238E27FC236}">
                        <a16:creationId xmlns:a16="http://schemas.microsoft.com/office/drawing/2014/main" id="{5A0F5643-E602-486B-A6DB-FAD755BDF757}"/>
                      </a:ext>
                    </a:extLst>
                  </p:cNvPr>
                  <p:cNvSpPr/>
                  <p:nvPr/>
                </p:nvSpPr>
                <p:spPr>
                  <a:xfrm>
                    <a:off x="5027657" y="1010440"/>
                    <a:ext cx="339273" cy="339273"/>
                  </a:xfrm>
                  <a:prstGeom prst="ellipse">
                    <a:avLst/>
                  </a:prstGeom>
                  <a:solidFill>
                    <a:srgbClr val="F16432"/>
                  </a:solidFill>
                  <a:ln w="6486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4" name="Oval 113">
                    <a:extLst>
                      <a:ext uri="{FF2B5EF4-FFF2-40B4-BE49-F238E27FC236}">
                        <a16:creationId xmlns:a16="http://schemas.microsoft.com/office/drawing/2014/main" id="{4215549A-604E-48EE-8208-6DE1070CF13F}"/>
                      </a:ext>
                    </a:extLst>
                  </p:cNvPr>
                  <p:cNvSpPr/>
                  <p:nvPr/>
                </p:nvSpPr>
                <p:spPr>
                  <a:xfrm>
                    <a:off x="5034840" y="1017623"/>
                    <a:ext cx="324907" cy="324907"/>
                  </a:xfrm>
                  <a:prstGeom prst="ellipse">
                    <a:avLst/>
                  </a:prstGeom>
                  <a:solidFill>
                    <a:srgbClr val="C8DFCE"/>
                  </a:solidFill>
                  <a:ln w="6486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256F2577-689A-486E-9FD3-BE9835CA750C}"/>
                    </a:ext>
                  </a:extLst>
                </p:cNvPr>
                <p:cNvSpPr/>
                <p:nvPr/>
              </p:nvSpPr>
              <p:spPr>
                <a:xfrm>
                  <a:off x="2157298" y="2415941"/>
                  <a:ext cx="117393" cy="89367"/>
                </a:xfrm>
                <a:custGeom>
                  <a:avLst/>
                  <a:gdLst>
                    <a:gd name="connsiteX0" fmla="*/ 75813 w 151629"/>
                    <a:gd name="connsiteY0" fmla="*/ 0 h 115430"/>
                    <a:gd name="connsiteX1" fmla="*/ 112332 w 151629"/>
                    <a:gd name="connsiteY1" fmla="*/ 36519 h 115430"/>
                    <a:gd name="connsiteX2" fmla="*/ 101636 w 151629"/>
                    <a:gd name="connsiteY2" fmla="*/ 62342 h 115430"/>
                    <a:gd name="connsiteX3" fmla="*/ 92112 w 151629"/>
                    <a:gd name="connsiteY3" fmla="*/ 66287 h 115430"/>
                    <a:gd name="connsiteX4" fmla="*/ 100180 w 151629"/>
                    <a:gd name="connsiteY4" fmla="*/ 67507 h 115430"/>
                    <a:gd name="connsiteX5" fmla="*/ 151313 w 151629"/>
                    <a:gd name="connsiteY5" fmla="*/ 113867 h 115430"/>
                    <a:gd name="connsiteX6" fmla="*/ 151629 w 151629"/>
                    <a:gd name="connsiteY6" fmla="*/ 115430 h 115430"/>
                    <a:gd name="connsiteX7" fmla="*/ 0 w 151629"/>
                    <a:gd name="connsiteY7" fmla="*/ 115430 h 115430"/>
                    <a:gd name="connsiteX8" fmla="*/ 315 w 151629"/>
                    <a:gd name="connsiteY8" fmla="*/ 113867 h 115430"/>
                    <a:gd name="connsiteX9" fmla="*/ 51448 w 151629"/>
                    <a:gd name="connsiteY9" fmla="*/ 67507 h 115430"/>
                    <a:gd name="connsiteX10" fmla="*/ 59515 w 151629"/>
                    <a:gd name="connsiteY10" fmla="*/ 66287 h 115430"/>
                    <a:gd name="connsiteX11" fmla="*/ 49990 w 151629"/>
                    <a:gd name="connsiteY11" fmla="*/ 62342 h 115430"/>
                    <a:gd name="connsiteX12" fmla="*/ 39294 w 151629"/>
                    <a:gd name="connsiteY12" fmla="*/ 36519 h 115430"/>
                    <a:gd name="connsiteX13" fmla="*/ 75813 w 151629"/>
                    <a:gd name="connsiteY13" fmla="*/ 0 h 11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1629" h="115430">
                      <a:moveTo>
                        <a:pt x="75813" y="0"/>
                      </a:moveTo>
                      <a:cubicBezTo>
                        <a:pt x="95982" y="0"/>
                        <a:pt x="112332" y="16350"/>
                        <a:pt x="112332" y="36519"/>
                      </a:cubicBezTo>
                      <a:cubicBezTo>
                        <a:pt x="112332" y="46603"/>
                        <a:pt x="108245" y="55733"/>
                        <a:pt x="101636" y="62342"/>
                      </a:cubicBezTo>
                      <a:lnTo>
                        <a:pt x="92112" y="66287"/>
                      </a:lnTo>
                      <a:lnTo>
                        <a:pt x="100180" y="67507"/>
                      </a:lnTo>
                      <a:cubicBezTo>
                        <a:pt x="123272" y="74689"/>
                        <a:pt x="141984" y="91810"/>
                        <a:pt x="151313" y="113867"/>
                      </a:cubicBezTo>
                      <a:lnTo>
                        <a:pt x="151629" y="115430"/>
                      </a:lnTo>
                      <a:lnTo>
                        <a:pt x="0" y="115430"/>
                      </a:lnTo>
                      <a:lnTo>
                        <a:pt x="315" y="113867"/>
                      </a:lnTo>
                      <a:cubicBezTo>
                        <a:pt x="9644" y="91810"/>
                        <a:pt x="28357" y="74689"/>
                        <a:pt x="51448" y="67507"/>
                      </a:cubicBezTo>
                      <a:lnTo>
                        <a:pt x="59515" y="66287"/>
                      </a:lnTo>
                      <a:lnTo>
                        <a:pt x="49990" y="62342"/>
                      </a:lnTo>
                      <a:cubicBezTo>
                        <a:pt x="43382" y="55733"/>
                        <a:pt x="39294" y="46603"/>
                        <a:pt x="39294" y="36519"/>
                      </a:cubicBezTo>
                      <a:cubicBezTo>
                        <a:pt x="39294" y="16350"/>
                        <a:pt x="55644" y="0"/>
                        <a:pt x="7581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6B4308AC-0F2D-42FF-9E05-F8EC9E5D2ECC}"/>
                    </a:ext>
                  </a:extLst>
                </p:cNvPr>
                <p:cNvSpPr/>
                <p:nvPr/>
              </p:nvSpPr>
              <p:spPr>
                <a:xfrm>
                  <a:off x="2484429" y="2415941"/>
                  <a:ext cx="117393" cy="89367"/>
                </a:xfrm>
                <a:custGeom>
                  <a:avLst/>
                  <a:gdLst>
                    <a:gd name="connsiteX0" fmla="*/ 75813 w 151629"/>
                    <a:gd name="connsiteY0" fmla="*/ 0 h 115430"/>
                    <a:gd name="connsiteX1" fmla="*/ 112332 w 151629"/>
                    <a:gd name="connsiteY1" fmla="*/ 36519 h 115430"/>
                    <a:gd name="connsiteX2" fmla="*/ 101636 w 151629"/>
                    <a:gd name="connsiteY2" fmla="*/ 62342 h 115430"/>
                    <a:gd name="connsiteX3" fmla="*/ 92112 w 151629"/>
                    <a:gd name="connsiteY3" fmla="*/ 66287 h 115430"/>
                    <a:gd name="connsiteX4" fmla="*/ 100180 w 151629"/>
                    <a:gd name="connsiteY4" fmla="*/ 67507 h 115430"/>
                    <a:gd name="connsiteX5" fmla="*/ 151313 w 151629"/>
                    <a:gd name="connsiteY5" fmla="*/ 113867 h 115430"/>
                    <a:gd name="connsiteX6" fmla="*/ 151629 w 151629"/>
                    <a:gd name="connsiteY6" fmla="*/ 115430 h 115430"/>
                    <a:gd name="connsiteX7" fmla="*/ 0 w 151629"/>
                    <a:gd name="connsiteY7" fmla="*/ 115430 h 115430"/>
                    <a:gd name="connsiteX8" fmla="*/ 315 w 151629"/>
                    <a:gd name="connsiteY8" fmla="*/ 113867 h 115430"/>
                    <a:gd name="connsiteX9" fmla="*/ 51448 w 151629"/>
                    <a:gd name="connsiteY9" fmla="*/ 67507 h 115430"/>
                    <a:gd name="connsiteX10" fmla="*/ 59515 w 151629"/>
                    <a:gd name="connsiteY10" fmla="*/ 66287 h 115430"/>
                    <a:gd name="connsiteX11" fmla="*/ 49990 w 151629"/>
                    <a:gd name="connsiteY11" fmla="*/ 62342 h 115430"/>
                    <a:gd name="connsiteX12" fmla="*/ 39294 w 151629"/>
                    <a:gd name="connsiteY12" fmla="*/ 36519 h 115430"/>
                    <a:gd name="connsiteX13" fmla="*/ 75813 w 151629"/>
                    <a:gd name="connsiteY13" fmla="*/ 0 h 11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1629" h="115430">
                      <a:moveTo>
                        <a:pt x="75813" y="0"/>
                      </a:moveTo>
                      <a:cubicBezTo>
                        <a:pt x="95982" y="0"/>
                        <a:pt x="112332" y="16350"/>
                        <a:pt x="112332" y="36519"/>
                      </a:cubicBezTo>
                      <a:cubicBezTo>
                        <a:pt x="112332" y="46603"/>
                        <a:pt x="108245" y="55733"/>
                        <a:pt x="101636" y="62342"/>
                      </a:cubicBezTo>
                      <a:lnTo>
                        <a:pt x="92112" y="66287"/>
                      </a:lnTo>
                      <a:lnTo>
                        <a:pt x="100180" y="67507"/>
                      </a:lnTo>
                      <a:cubicBezTo>
                        <a:pt x="123272" y="74689"/>
                        <a:pt x="141984" y="91810"/>
                        <a:pt x="151313" y="113867"/>
                      </a:cubicBezTo>
                      <a:lnTo>
                        <a:pt x="151629" y="115430"/>
                      </a:lnTo>
                      <a:lnTo>
                        <a:pt x="0" y="115430"/>
                      </a:lnTo>
                      <a:lnTo>
                        <a:pt x="315" y="113867"/>
                      </a:lnTo>
                      <a:cubicBezTo>
                        <a:pt x="9644" y="91810"/>
                        <a:pt x="28357" y="74689"/>
                        <a:pt x="51448" y="67507"/>
                      </a:cubicBezTo>
                      <a:lnTo>
                        <a:pt x="59515" y="66287"/>
                      </a:lnTo>
                      <a:lnTo>
                        <a:pt x="49990" y="62342"/>
                      </a:lnTo>
                      <a:cubicBezTo>
                        <a:pt x="43382" y="55733"/>
                        <a:pt x="39294" y="46603"/>
                        <a:pt x="39294" y="36519"/>
                      </a:cubicBezTo>
                      <a:cubicBezTo>
                        <a:pt x="39294" y="16350"/>
                        <a:pt x="55644" y="0"/>
                        <a:pt x="7581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DAB48E77-8F1E-462F-9745-4321EF375916}"/>
                    </a:ext>
                  </a:extLst>
                </p:cNvPr>
                <p:cNvSpPr/>
                <p:nvPr/>
              </p:nvSpPr>
              <p:spPr>
                <a:xfrm>
                  <a:off x="2811560" y="2415941"/>
                  <a:ext cx="117393" cy="89367"/>
                </a:xfrm>
                <a:custGeom>
                  <a:avLst/>
                  <a:gdLst>
                    <a:gd name="connsiteX0" fmla="*/ 75813 w 151629"/>
                    <a:gd name="connsiteY0" fmla="*/ 0 h 115430"/>
                    <a:gd name="connsiteX1" fmla="*/ 112332 w 151629"/>
                    <a:gd name="connsiteY1" fmla="*/ 36519 h 115430"/>
                    <a:gd name="connsiteX2" fmla="*/ 101636 w 151629"/>
                    <a:gd name="connsiteY2" fmla="*/ 62342 h 115430"/>
                    <a:gd name="connsiteX3" fmla="*/ 92112 w 151629"/>
                    <a:gd name="connsiteY3" fmla="*/ 66287 h 115430"/>
                    <a:gd name="connsiteX4" fmla="*/ 100180 w 151629"/>
                    <a:gd name="connsiteY4" fmla="*/ 67507 h 115430"/>
                    <a:gd name="connsiteX5" fmla="*/ 151313 w 151629"/>
                    <a:gd name="connsiteY5" fmla="*/ 113867 h 115430"/>
                    <a:gd name="connsiteX6" fmla="*/ 151629 w 151629"/>
                    <a:gd name="connsiteY6" fmla="*/ 115430 h 115430"/>
                    <a:gd name="connsiteX7" fmla="*/ 0 w 151629"/>
                    <a:gd name="connsiteY7" fmla="*/ 115430 h 115430"/>
                    <a:gd name="connsiteX8" fmla="*/ 315 w 151629"/>
                    <a:gd name="connsiteY8" fmla="*/ 113867 h 115430"/>
                    <a:gd name="connsiteX9" fmla="*/ 51448 w 151629"/>
                    <a:gd name="connsiteY9" fmla="*/ 67507 h 115430"/>
                    <a:gd name="connsiteX10" fmla="*/ 59515 w 151629"/>
                    <a:gd name="connsiteY10" fmla="*/ 66287 h 115430"/>
                    <a:gd name="connsiteX11" fmla="*/ 49990 w 151629"/>
                    <a:gd name="connsiteY11" fmla="*/ 62342 h 115430"/>
                    <a:gd name="connsiteX12" fmla="*/ 39294 w 151629"/>
                    <a:gd name="connsiteY12" fmla="*/ 36519 h 115430"/>
                    <a:gd name="connsiteX13" fmla="*/ 75813 w 151629"/>
                    <a:gd name="connsiteY13" fmla="*/ 0 h 11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1629" h="115430">
                      <a:moveTo>
                        <a:pt x="75813" y="0"/>
                      </a:moveTo>
                      <a:cubicBezTo>
                        <a:pt x="95982" y="0"/>
                        <a:pt x="112332" y="16350"/>
                        <a:pt x="112332" y="36519"/>
                      </a:cubicBezTo>
                      <a:cubicBezTo>
                        <a:pt x="112332" y="46603"/>
                        <a:pt x="108245" y="55733"/>
                        <a:pt x="101636" y="62342"/>
                      </a:cubicBezTo>
                      <a:lnTo>
                        <a:pt x="92112" y="66287"/>
                      </a:lnTo>
                      <a:lnTo>
                        <a:pt x="100180" y="67507"/>
                      </a:lnTo>
                      <a:cubicBezTo>
                        <a:pt x="123272" y="74689"/>
                        <a:pt x="141984" y="91810"/>
                        <a:pt x="151313" y="113867"/>
                      </a:cubicBezTo>
                      <a:lnTo>
                        <a:pt x="151629" y="115430"/>
                      </a:lnTo>
                      <a:lnTo>
                        <a:pt x="0" y="115430"/>
                      </a:lnTo>
                      <a:lnTo>
                        <a:pt x="315" y="113867"/>
                      </a:lnTo>
                      <a:cubicBezTo>
                        <a:pt x="9644" y="91810"/>
                        <a:pt x="28357" y="74689"/>
                        <a:pt x="51448" y="67507"/>
                      </a:cubicBezTo>
                      <a:lnTo>
                        <a:pt x="59515" y="66287"/>
                      </a:lnTo>
                      <a:lnTo>
                        <a:pt x="49990" y="62342"/>
                      </a:lnTo>
                      <a:cubicBezTo>
                        <a:pt x="43382" y="55733"/>
                        <a:pt x="39294" y="46603"/>
                        <a:pt x="39294" y="36519"/>
                      </a:cubicBezTo>
                      <a:cubicBezTo>
                        <a:pt x="39294" y="16350"/>
                        <a:pt x="55644" y="0"/>
                        <a:pt x="7581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A586FE17-FD01-4739-8626-217D0F8E2382}"/>
                    </a:ext>
                  </a:extLst>
                </p:cNvPr>
                <p:cNvSpPr/>
                <p:nvPr/>
              </p:nvSpPr>
              <p:spPr>
                <a:xfrm>
                  <a:off x="3138691" y="2415941"/>
                  <a:ext cx="117393" cy="89367"/>
                </a:xfrm>
                <a:custGeom>
                  <a:avLst/>
                  <a:gdLst>
                    <a:gd name="connsiteX0" fmla="*/ 75813 w 151629"/>
                    <a:gd name="connsiteY0" fmla="*/ 0 h 115430"/>
                    <a:gd name="connsiteX1" fmla="*/ 112332 w 151629"/>
                    <a:gd name="connsiteY1" fmla="*/ 36519 h 115430"/>
                    <a:gd name="connsiteX2" fmla="*/ 101636 w 151629"/>
                    <a:gd name="connsiteY2" fmla="*/ 62342 h 115430"/>
                    <a:gd name="connsiteX3" fmla="*/ 92112 w 151629"/>
                    <a:gd name="connsiteY3" fmla="*/ 66287 h 115430"/>
                    <a:gd name="connsiteX4" fmla="*/ 100180 w 151629"/>
                    <a:gd name="connsiteY4" fmla="*/ 67507 h 115430"/>
                    <a:gd name="connsiteX5" fmla="*/ 151313 w 151629"/>
                    <a:gd name="connsiteY5" fmla="*/ 113867 h 115430"/>
                    <a:gd name="connsiteX6" fmla="*/ 151629 w 151629"/>
                    <a:gd name="connsiteY6" fmla="*/ 115430 h 115430"/>
                    <a:gd name="connsiteX7" fmla="*/ 0 w 151629"/>
                    <a:gd name="connsiteY7" fmla="*/ 115430 h 115430"/>
                    <a:gd name="connsiteX8" fmla="*/ 315 w 151629"/>
                    <a:gd name="connsiteY8" fmla="*/ 113867 h 115430"/>
                    <a:gd name="connsiteX9" fmla="*/ 51448 w 151629"/>
                    <a:gd name="connsiteY9" fmla="*/ 67507 h 115430"/>
                    <a:gd name="connsiteX10" fmla="*/ 59515 w 151629"/>
                    <a:gd name="connsiteY10" fmla="*/ 66287 h 115430"/>
                    <a:gd name="connsiteX11" fmla="*/ 49990 w 151629"/>
                    <a:gd name="connsiteY11" fmla="*/ 62342 h 115430"/>
                    <a:gd name="connsiteX12" fmla="*/ 39294 w 151629"/>
                    <a:gd name="connsiteY12" fmla="*/ 36519 h 115430"/>
                    <a:gd name="connsiteX13" fmla="*/ 75813 w 151629"/>
                    <a:gd name="connsiteY13" fmla="*/ 0 h 11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1629" h="115430">
                      <a:moveTo>
                        <a:pt x="75813" y="0"/>
                      </a:moveTo>
                      <a:cubicBezTo>
                        <a:pt x="95982" y="0"/>
                        <a:pt x="112332" y="16350"/>
                        <a:pt x="112332" y="36519"/>
                      </a:cubicBezTo>
                      <a:cubicBezTo>
                        <a:pt x="112332" y="46603"/>
                        <a:pt x="108245" y="55733"/>
                        <a:pt x="101636" y="62342"/>
                      </a:cubicBezTo>
                      <a:lnTo>
                        <a:pt x="92112" y="66287"/>
                      </a:lnTo>
                      <a:lnTo>
                        <a:pt x="100180" y="67507"/>
                      </a:lnTo>
                      <a:cubicBezTo>
                        <a:pt x="123272" y="74689"/>
                        <a:pt x="141984" y="91810"/>
                        <a:pt x="151313" y="113867"/>
                      </a:cubicBezTo>
                      <a:lnTo>
                        <a:pt x="151629" y="115430"/>
                      </a:lnTo>
                      <a:lnTo>
                        <a:pt x="0" y="115430"/>
                      </a:lnTo>
                      <a:lnTo>
                        <a:pt x="315" y="113867"/>
                      </a:lnTo>
                      <a:cubicBezTo>
                        <a:pt x="9644" y="91810"/>
                        <a:pt x="28357" y="74689"/>
                        <a:pt x="51448" y="67507"/>
                      </a:cubicBezTo>
                      <a:lnTo>
                        <a:pt x="59515" y="66287"/>
                      </a:lnTo>
                      <a:lnTo>
                        <a:pt x="49990" y="62342"/>
                      </a:lnTo>
                      <a:cubicBezTo>
                        <a:pt x="43382" y="55733"/>
                        <a:pt x="39294" y="46603"/>
                        <a:pt x="39294" y="36519"/>
                      </a:cubicBezTo>
                      <a:cubicBezTo>
                        <a:pt x="39294" y="16350"/>
                        <a:pt x="55644" y="0"/>
                        <a:pt x="7581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692FF3BC-B70A-42E5-982E-40DB705B28D6}"/>
                    </a:ext>
                  </a:extLst>
                </p:cNvPr>
                <p:cNvSpPr/>
                <p:nvPr/>
              </p:nvSpPr>
              <p:spPr>
                <a:xfrm>
                  <a:off x="1942408" y="2512509"/>
                  <a:ext cx="63522" cy="63522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Plus Sign 111">
                  <a:extLst>
                    <a:ext uri="{FF2B5EF4-FFF2-40B4-BE49-F238E27FC236}">
                      <a16:creationId xmlns:a16="http://schemas.microsoft.com/office/drawing/2014/main" id="{D060BF32-38B2-4BCB-A0E5-E11084F40457}"/>
                    </a:ext>
                  </a:extLst>
                </p:cNvPr>
                <p:cNvSpPr/>
                <p:nvPr/>
              </p:nvSpPr>
              <p:spPr>
                <a:xfrm>
                  <a:off x="1944027" y="2514129"/>
                  <a:ext cx="60282" cy="60282"/>
                </a:xfrm>
                <a:prstGeom prst="mathPlus">
                  <a:avLst>
                    <a:gd name="adj1" fmla="val 1730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CD7B5DCA-EA8F-4DEB-B5EB-47719D62D9BC}"/>
                  </a:ext>
                </a:extLst>
              </p:cNvPr>
              <p:cNvGrpSpPr/>
              <p:nvPr/>
            </p:nvGrpSpPr>
            <p:grpSpPr>
              <a:xfrm>
                <a:off x="1921056" y="4452184"/>
                <a:ext cx="1241924" cy="135469"/>
                <a:chOff x="1921056" y="4452184"/>
                <a:chExt cx="1241924" cy="135469"/>
              </a:xfrm>
            </p:grpSpPr>
            <p:sp>
              <p:nvSpPr>
                <p:cNvPr id="86" name="Graphic 207">
                  <a:extLst>
                    <a:ext uri="{FF2B5EF4-FFF2-40B4-BE49-F238E27FC236}">
                      <a16:creationId xmlns:a16="http://schemas.microsoft.com/office/drawing/2014/main" id="{95396774-6984-460C-901A-7FC6EB7033E7}"/>
                    </a:ext>
                  </a:extLst>
                </p:cNvPr>
                <p:cNvSpPr/>
                <p:nvPr/>
              </p:nvSpPr>
              <p:spPr>
                <a:xfrm>
                  <a:off x="3063736" y="4464819"/>
                  <a:ext cx="99244" cy="90952"/>
                </a:xfrm>
                <a:custGeom>
                  <a:avLst/>
                  <a:gdLst>
                    <a:gd name="connsiteX0" fmla="*/ 0 w 128187"/>
                    <a:gd name="connsiteY0" fmla="*/ 117067 h 117477"/>
                    <a:gd name="connsiteX1" fmla="*/ 52100 w 128187"/>
                    <a:gd name="connsiteY1" fmla="*/ 66719 h 117477"/>
                    <a:gd name="connsiteX2" fmla="*/ 41070 w 128187"/>
                    <a:gd name="connsiteY2" fmla="*/ 9169 h 117477"/>
                    <a:gd name="connsiteX3" fmla="*/ 88758 w 128187"/>
                    <a:gd name="connsiteY3" fmla="*/ 10467 h 117477"/>
                    <a:gd name="connsiteX4" fmla="*/ 77404 w 128187"/>
                    <a:gd name="connsiteY4" fmla="*/ 64383 h 117477"/>
                    <a:gd name="connsiteX5" fmla="*/ 125611 w 128187"/>
                    <a:gd name="connsiteY5" fmla="*/ 99420 h 117477"/>
                    <a:gd name="connsiteX6" fmla="*/ 113284 w 128187"/>
                    <a:gd name="connsiteY6" fmla="*/ 117457 h 117477"/>
                    <a:gd name="connsiteX7" fmla="*/ 0 w 128187"/>
                    <a:gd name="connsiteY7" fmla="*/ 117067 h 117477"/>
                    <a:gd name="connsiteX8" fmla="*/ 0 w 128187"/>
                    <a:gd name="connsiteY8" fmla="*/ 117067 h 117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8187" h="117477">
                      <a:moveTo>
                        <a:pt x="0" y="117067"/>
                      </a:moveTo>
                      <a:cubicBezTo>
                        <a:pt x="6748" y="88130"/>
                        <a:pt x="24461" y="72429"/>
                        <a:pt x="52100" y="66719"/>
                      </a:cubicBezTo>
                      <a:cubicBezTo>
                        <a:pt x="28937" y="45568"/>
                        <a:pt x="25109" y="24936"/>
                        <a:pt x="41070" y="9169"/>
                      </a:cubicBezTo>
                      <a:cubicBezTo>
                        <a:pt x="53917" y="-3548"/>
                        <a:pt x="76495" y="-2964"/>
                        <a:pt x="88758" y="10467"/>
                      </a:cubicBezTo>
                      <a:cubicBezTo>
                        <a:pt x="103941" y="27141"/>
                        <a:pt x="100177" y="46866"/>
                        <a:pt x="77404" y="64383"/>
                      </a:cubicBezTo>
                      <a:cubicBezTo>
                        <a:pt x="98750" y="69574"/>
                        <a:pt x="117176" y="77360"/>
                        <a:pt x="125611" y="99420"/>
                      </a:cubicBezTo>
                      <a:cubicBezTo>
                        <a:pt x="130737" y="112785"/>
                        <a:pt x="128985" y="117846"/>
                        <a:pt x="113284" y="117457"/>
                      </a:cubicBezTo>
                      <a:cubicBezTo>
                        <a:pt x="75977" y="116484"/>
                        <a:pt x="38540" y="117067"/>
                        <a:pt x="0" y="117067"/>
                      </a:cubicBezTo>
                      <a:lnTo>
                        <a:pt x="0" y="117067"/>
                      </a:lnTo>
                      <a:close/>
                    </a:path>
                  </a:pathLst>
                </a:custGeom>
                <a:solidFill>
                  <a:srgbClr val="020202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" name="Graphic 207">
                  <a:extLst>
                    <a:ext uri="{FF2B5EF4-FFF2-40B4-BE49-F238E27FC236}">
                      <a16:creationId xmlns:a16="http://schemas.microsoft.com/office/drawing/2014/main" id="{A9C581D1-0F5C-4406-95B6-6D8CDF5E044C}"/>
                    </a:ext>
                  </a:extLst>
                </p:cNvPr>
                <p:cNvSpPr/>
                <p:nvPr/>
              </p:nvSpPr>
              <p:spPr>
                <a:xfrm>
                  <a:off x="2808568" y="4558141"/>
                  <a:ext cx="30735" cy="29512"/>
                </a:xfrm>
                <a:custGeom>
                  <a:avLst/>
                  <a:gdLst>
                    <a:gd name="connsiteX0" fmla="*/ 19190 w 39699"/>
                    <a:gd name="connsiteY0" fmla="*/ 38120 h 38119"/>
                    <a:gd name="connsiteX1" fmla="*/ 50 w 39699"/>
                    <a:gd name="connsiteY1" fmla="*/ 17812 h 38119"/>
                    <a:gd name="connsiteX2" fmla="*/ 21590 w 39699"/>
                    <a:gd name="connsiteY2" fmla="*/ 99 h 38119"/>
                    <a:gd name="connsiteX3" fmla="*/ 39692 w 39699"/>
                    <a:gd name="connsiteY3" fmla="*/ 19239 h 38119"/>
                    <a:gd name="connsiteX4" fmla="*/ 19190 w 39699"/>
                    <a:gd name="connsiteY4" fmla="*/ 38120 h 38119"/>
                    <a:gd name="connsiteX5" fmla="*/ 19190 w 39699"/>
                    <a:gd name="connsiteY5" fmla="*/ 38120 h 38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699" h="38119">
                      <a:moveTo>
                        <a:pt x="19190" y="38120"/>
                      </a:moveTo>
                      <a:cubicBezTo>
                        <a:pt x="6343" y="37017"/>
                        <a:pt x="-664" y="29296"/>
                        <a:pt x="50" y="17812"/>
                      </a:cubicBezTo>
                      <a:cubicBezTo>
                        <a:pt x="763" y="6263"/>
                        <a:pt x="8614" y="-939"/>
                        <a:pt x="21590" y="99"/>
                      </a:cubicBezTo>
                      <a:cubicBezTo>
                        <a:pt x="33399" y="943"/>
                        <a:pt x="39952" y="7950"/>
                        <a:pt x="39692" y="19239"/>
                      </a:cubicBezTo>
                      <a:cubicBezTo>
                        <a:pt x="39303" y="31242"/>
                        <a:pt x="31777" y="37666"/>
                        <a:pt x="19190" y="38120"/>
                      </a:cubicBezTo>
                      <a:lnTo>
                        <a:pt x="19190" y="38120"/>
                      </a:lnTo>
                      <a:close/>
                    </a:path>
                  </a:pathLst>
                </a:custGeom>
                <a:solidFill>
                  <a:srgbClr val="F04A51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Graphic 411">
                  <a:extLst>
                    <a:ext uri="{FF2B5EF4-FFF2-40B4-BE49-F238E27FC236}">
                      <a16:creationId xmlns:a16="http://schemas.microsoft.com/office/drawing/2014/main" id="{2A12BB34-1E2C-4713-9E3E-40D58B984B45}"/>
                    </a:ext>
                  </a:extLst>
                </p:cNvPr>
                <p:cNvSpPr/>
                <p:nvPr/>
              </p:nvSpPr>
              <p:spPr>
                <a:xfrm>
                  <a:off x="2775527" y="4454678"/>
                  <a:ext cx="96815" cy="77526"/>
                </a:xfrm>
                <a:custGeom>
                  <a:avLst/>
                  <a:gdLst>
                    <a:gd name="connsiteX0" fmla="*/ 170401 w 186562"/>
                    <a:gd name="connsiteY0" fmla="*/ 12144 h 149392"/>
                    <a:gd name="connsiteX1" fmla="*/ 92677 w 186562"/>
                    <a:gd name="connsiteY1" fmla="*/ 29098 h 149392"/>
                    <a:gd name="connsiteX2" fmla="*/ 12381 w 186562"/>
                    <a:gd name="connsiteY2" fmla="*/ 17382 h 149392"/>
                    <a:gd name="connsiteX3" fmla="*/ 29717 w 186562"/>
                    <a:gd name="connsiteY3" fmla="*/ 97392 h 149392"/>
                    <a:gd name="connsiteX4" fmla="*/ 76199 w 186562"/>
                    <a:gd name="connsiteY4" fmla="*/ 140445 h 149392"/>
                    <a:gd name="connsiteX5" fmla="*/ 105441 w 186562"/>
                    <a:gd name="connsiteY5" fmla="*/ 141874 h 149392"/>
                    <a:gd name="connsiteX6" fmla="*/ 162495 w 186562"/>
                    <a:gd name="connsiteY6" fmla="*/ 92630 h 149392"/>
                    <a:gd name="connsiteX7" fmla="*/ 170401 w 186562"/>
                    <a:gd name="connsiteY7" fmla="*/ 12144 h 149392"/>
                    <a:gd name="connsiteX8" fmla="*/ 148303 w 186562"/>
                    <a:gd name="connsiteY8" fmla="*/ 90249 h 149392"/>
                    <a:gd name="connsiteX9" fmla="*/ 102583 w 186562"/>
                    <a:gd name="connsiteY9" fmla="*/ 129682 h 149392"/>
                    <a:gd name="connsiteX10" fmla="*/ 79152 w 186562"/>
                    <a:gd name="connsiteY10" fmla="*/ 128539 h 149392"/>
                    <a:gd name="connsiteX11" fmla="*/ 41909 w 186562"/>
                    <a:gd name="connsiteY11" fmla="*/ 94059 h 149392"/>
                    <a:gd name="connsiteX12" fmla="*/ 22573 w 186562"/>
                    <a:gd name="connsiteY12" fmla="*/ 24621 h 149392"/>
                    <a:gd name="connsiteX13" fmla="*/ 92582 w 186562"/>
                    <a:gd name="connsiteY13" fmla="*/ 41862 h 149392"/>
                    <a:gd name="connsiteX14" fmla="*/ 161829 w 186562"/>
                    <a:gd name="connsiteY14" fmla="*/ 22050 h 149392"/>
                    <a:gd name="connsiteX15" fmla="*/ 148303 w 186562"/>
                    <a:gd name="connsiteY15" fmla="*/ 90249 h 149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6562" h="149392">
                      <a:moveTo>
                        <a:pt x="170401" y="12144"/>
                      </a:moveTo>
                      <a:cubicBezTo>
                        <a:pt x="147446" y="-8621"/>
                        <a:pt x="118299" y="-2620"/>
                        <a:pt x="92677" y="29098"/>
                      </a:cubicBezTo>
                      <a:cubicBezTo>
                        <a:pt x="60483" y="428"/>
                        <a:pt x="31717" y="-3477"/>
                        <a:pt x="12381" y="17382"/>
                      </a:cubicBezTo>
                      <a:cubicBezTo>
                        <a:pt x="-8859" y="40147"/>
                        <a:pt x="-2573" y="68722"/>
                        <a:pt x="29717" y="97392"/>
                      </a:cubicBezTo>
                      <a:cubicBezTo>
                        <a:pt x="45433" y="111394"/>
                        <a:pt x="61340" y="125491"/>
                        <a:pt x="76199" y="140445"/>
                      </a:cubicBezTo>
                      <a:cubicBezTo>
                        <a:pt x="86295" y="150447"/>
                        <a:pt x="93630" y="153590"/>
                        <a:pt x="105441" y="141874"/>
                      </a:cubicBezTo>
                      <a:cubicBezTo>
                        <a:pt x="123348" y="124348"/>
                        <a:pt x="143636" y="109203"/>
                        <a:pt x="162495" y="92630"/>
                      </a:cubicBezTo>
                      <a:cubicBezTo>
                        <a:pt x="191356" y="67103"/>
                        <a:pt x="194595" y="33861"/>
                        <a:pt x="170401" y="12144"/>
                      </a:cubicBezTo>
                      <a:close/>
                      <a:moveTo>
                        <a:pt x="148303" y="90249"/>
                      </a:moveTo>
                      <a:cubicBezTo>
                        <a:pt x="133158" y="103488"/>
                        <a:pt x="116966" y="115680"/>
                        <a:pt x="102583" y="129682"/>
                      </a:cubicBezTo>
                      <a:cubicBezTo>
                        <a:pt x="93058" y="139017"/>
                        <a:pt x="87248" y="136540"/>
                        <a:pt x="79152" y="128539"/>
                      </a:cubicBezTo>
                      <a:cubicBezTo>
                        <a:pt x="67245" y="116538"/>
                        <a:pt x="54577" y="105298"/>
                        <a:pt x="41909" y="94059"/>
                      </a:cubicBezTo>
                      <a:cubicBezTo>
                        <a:pt x="16096" y="71008"/>
                        <a:pt x="5619" y="42909"/>
                        <a:pt x="22573" y="24621"/>
                      </a:cubicBezTo>
                      <a:cubicBezTo>
                        <a:pt x="38099" y="7857"/>
                        <a:pt x="66769" y="18811"/>
                        <a:pt x="92582" y="41862"/>
                      </a:cubicBezTo>
                      <a:cubicBezTo>
                        <a:pt x="113156" y="16430"/>
                        <a:pt x="143445" y="5381"/>
                        <a:pt x="161829" y="22050"/>
                      </a:cubicBezTo>
                      <a:cubicBezTo>
                        <a:pt x="181260" y="39480"/>
                        <a:pt x="171544" y="69865"/>
                        <a:pt x="148303" y="902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" name="Graphic 411">
                  <a:extLst>
                    <a:ext uri="{FF2B5EF4-FFF2-40B4-BE49-F238E27FC236}">
                      <a16:creationId xmlns:a16="http://schemas.microsoft.com/office/drawing/2014/main" id="{3296900C-22A2-4FE1-8BB0-34DC2E674967}"/>
                    </a:ext>
                  </a:extLst>
                </p:cNvPr>
                <p:cNvSpPr/>
                <p:nvPr/>
              </p:nvSpPr>
              <p:spPr>
                <a:xfrm>
                  <a:off x="1921056" y="4459421"/>
                  <a:ext cx="97548" cy="98380"/>
                </a:xfrm>
                <a:custGeom>
                  <a:avLst/>
                  <a:gdLst>
                    <a:gd name="connsiteX0" fmla="*/ 182389 w 182468"/>
                    <a:gd name="connsiteY0" fmla="*/ 168023 h 184025"/>
                    <a:gd name="connsiteX1" fmla="*/ 182293 w 182468"/>
                    <a:gd name="connsiteY1" fmla="*/ 89728 h 184025"/>
                    <a:gd name="connsiteX2" fmla="*/ 173721 w 182468"/>
                    <a:gd name="connsiteY2" fmla="*/ 71725 h 184025"/>
                    <a:gd name="connsiteX3" fmla="*/ 101521 w 182468"/>
                    <a:gd name="connsiteY3" fmla="*/ 6574 h 184025"/>
                    <a:gd name="connsiteX4" fmla="*/ 91234 w 182468"/>
                    <a:gd name="connsiteY4" fmla="*/ 2 h 184025"/>
                    <a:gd name="connsiteX5" fmla="*/ 80947 w 182468"/>
                    <a:gd name="connsiteY5" fmla="*/ 6574 h 184025"/>
                    <a:gd name="connsiteX6" fmla="*/ 8748 w 182468"/>
                    <a:gd name="connsiteY6" fmla="*/ 71821 h 184025"/>
                    <a:gd name="connsiteX7" fmla="*/ 175 w 182468"/>
                    <a:gd name="connsiteY7" fmla="*/ 89728 h 184025"/>
                    <a:gd name="connsiteX8" fmla="*/ 80 w 182468"/>
                    <a:gd name="connsiteY8" fmla="*/ 168023 h 184025"/>
                    <a:gd name="connsiteX9" fmla="*/ 15225 w 182468"/>
                    <a:gd name="connsiteY9" fmla="*/ 183073 h 184025"/>
                    <a:gd name="connsiteX10" fmla="*/ 59802 w 182468"/>
                    <a:gd name="connsiteY10" fmla="*/ 184025 h 184025"/>
                    <a:gd name="connsiteX11" fmla="*/ 72946 w 182468"/>
                    <a:gd name="connsiteY11" fmla="*/ 176310 h 184025"/>
                    <a:gd name="connsiteX12" fmla="*/ 73518 w 182468"/>
                    <a:gd name="connsiteY12" fmla="*/ 138115 h 184025"/>
                    <a:gd name="connsiteX13" fmla="*/ 89806 w 182468"/>
                    <a:gd name="connsiteY13" fmla="*/ 104491 h 184025"/>
                    <a:gd name="connsiteX14" fmla="*/ 91330 w 182468"/>
                    <a:gd name="connsiteY14" fmla="*/ 103158 h 184025"/>
                    <a:gd name="connsiteX15" fmla="*/ 92854 w 182468"/>
                    <a:gd name="connsiteY15" fmla="*/ 104491 h 184025"/>
                    <a:gd name="connsiteX16" fmla="*/ 109141 w 182468"/>
                    <a:gd name="connsiteY16" fmla="*/ 138115 h 184025"/>
                    <a:gd name="connsiteX17" fmla="*/ 109713 w 182468"/>
                    <a:gd name="connsiteY17" fmla="*/ 176310 h 184025"/>
                    <a:gd name="connsiteX18" fmla="*/ 122857 w 182468"/>
                    <a:gd name="connsiteY18" fmla="*/ 184025 h 184025"/>
                    <a:gd name="connsiteX19" fmla="*/ 167434 w 182468"/>
                    <a:gd name="connsiteY19" fmla="*/ 183073 h 184025"/>
                    <a:gd name="connsiteX20" fmla="*/ 182389 w 182468"/>
                    <a:gd name="connsiteY20" fmla="*/ 168023 h 184025"/>
                    <a:gd name="connsiteX21" fmla="*/ 163529 w 182468"/>
                    <a:gd name="connsiteY21" fmla="*/ 174786 h 184025"/>
                    <a:gd name="connsiteX22" fmla="*/ 124000 w 182468"/>
                    <a:gd name="connsiteY22" fmla="*/ 175643 h 184025"/>
                    <a:gd name="connsiteX23" fmla="*/ 117333 w 182468"/>
                    <a:gd name="connsiteY23" fmla="*/ 166594 h 184025"/>
                    <a:gd name="connsiteX24" fmla="*/ 117047 w 182468"/>
                    <a:gd name="connsiteY24" fmla="*/ 139448 h 184025"/>
                    <a:gd name="connsiteX25" fmla="*/ 92473 w 182468"/>
                    <a:gd name="connsiteY25" fmla="*/ 91823 h 184025"/>
                    <a:gd name="connsiteX26" fmla="*/ 91234 w 182468"/>
                    <a:gd name="connsiteY26" fmla="*/ 91156 h 184025"/>
                    <a:gd name="connsiteX27" fmla="*/ 89996 w 182468"/>
                    <a:gd name="connsiteY27" fmla="*/ 91823 h 184025"/>
                    <a:gd name="connsiteX28" fmla="*/ 65422 w 182468"/>
                    <a:gd name="connsiteY28" fmla="*/ 139448 h 184025"/>
                    <a:gd name="connsiteX29" fmla="*/ 65136 w 182468"/>
                    <a:gd name="connsiteY29" fmla="*/ 166594 h 184025"/>
                    <a:gd name="connsiteX30" fmla="*/ 58468 w 182468"/>
                    <a:gd name="connsiteY30" fmla="*/ 175643 h 184025"/>
                    <a:gd name="connsiteX31" fmla="*/ 18940 w 182468"/>
                    <a:gd name="connsiteY31" fmla="*/ 174786 h 184025"/>
                    <a:gd name="connsiteX32" fmla="*/ 8843 w 182468"/>
                    <a:gd name="connsiteY32" fmla="*/ 165547 h 184025"/>
                    <a:gd name="connsiteX33" fmla="*/ 8843 w 182468"/>
                    <a:gd name="connsiteY33" fmla="*/ 94490 h 184025"/>
                    <a:gd name="connsiteX34" fmla="*/ 14558 w 182468"/>
                    <a:gd name="connsiteY34" fmla="*/ 78679 h 184025"/>
                    <a:gd name="connsiteX35" fmla="*/ 82376 w 182468"/>
                    <a:gd name="connsiteY35" fmla="*/ 19338 h 184025"/>
                    <a:gd name="connsiteX36" fmla="*/ 91425 w 182468"/>
                    <a:gd name="connsiteY36" fmla="*/ 14194 h 184025"/>
                    <a:gd name="connsiteX37" fmla="*/ 100474 w 182468"/>
                    <a:gd name="connsiteY37" fmla="*/ 19338 h 184025"/>
                    <a:gd name="connsiteX38" fmla="*/ 168006 w 182468"/>
                    <a:gd name="connsiteY38" fmla="*/ 78679 h 184025"/>
                    <a:gd name="connsiteX39" fmla="*/ 173721 w 182468"/>
                    <a:gd name="connsiteY39" fmla="*/ 94490 h 184025"/>
                    <a:gd name="connsiteX40" fmla="*/ 173721 w 182468"/>
                    <a:gd name="connsiteY40" fmla="*/ 165547 h 184025"/>
                    <a:gd name="connsiteX41" fmla="*/ 163529 w 182468"/>
                    <a:gd name="connsiteY41" fmla="*/ 174786 h 184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82468" h="184025">
                      <a:moveTo>
                        <a:pt x="182389" y="168023"/>
                      </a:moveTo>
                      <a:cubicBezTo>
                        <a:pt x="181627" y="142020"/>
                        <a:pt x="181817" y="115921"/>
                        <a:pt x="182293" y="89728"/>
                      </a:cubicBezTo>
                      <a:cubicBezTo>
                        <a:pt x="182484" y="80488"/>
                        <a:pt x="182103" y="79726"/>
                        <a:pt x="173721" y="71725"/>
                      </a:cubicBezTo>
                      <a:cubicBezTo>
                        <a:pt x="150099" y="49246"/>
                        <a:pt x="126382" y="27720"/>
                        <a:pt x="101521" y="6574"/>
                      </a:cubicBezTo>
                      <a:cubicBezTo>
                        <a:pt x="97045" y="2860"/>
                        <a:pt x="94663" y="-93"/>
                        <a:pt x="91234" y="2"/>
                      </a:cubicBezTo>
                      <a:cubicBezTo>
                        <a:pt x="87234" y="-93"/>
                        <a:pt x="85329" y="2860"/>
                        <a:pt x="80947" y="6574"/>
                      </a:cubicBezTo>
                      <a:cubicBezTo>
                        <a:pt x="56087" y="27815"/>
                        <a:pt x="32370" y="49246"/>
                        <a:pt x="8748" y="71821"/>
                      </a:cubicBezTo>
                      <a:cubicBezTo>
                        <a:pt x="366" y="79822"/>
                        <a:pt x="-15" y="80584"/>
                        <a:pt x="175" y="89728"/>
                      </a:cubicBezTo>
                      <a:cubicBezTo>
                        <a:pt x="652" y="115826"/>
                        <a:pt x="842" y="141925"/>
                        <a:pt x="80" y="168023"/>
                      </a:cubicBezTo>
                      <a:cubicBezTo>
                        <a:pt x="-301" y="179549"/>
                        <a:pt x="80" y="184025"/>
                        <a:pt x="15225" y="183073"/>
                      </a:cubicBezTo>
                      <a:cubicBezTo>
                        <a:pt x="17035" y="182977"/>
                        <a:pt x="57992" y="184025"/>
                        <a:pt x="59802" y="184025"/>
                      </a:cubicBezTo>
                      <a:cubicBezTo>
                        <a:pt x="69898" y="184025"/>
                        <a:pt x="72756" y="184216"/>
                        <a:pt x="72946" y="176310"/>
                      </a:cubicBezTo>
                      <a:cubicBezTo>
                        <a:pt x="73137" y="167928"/>
                        <a:pt x="73518" y="155069"/>
                        <a:pt x="73518" y="138115"/>
                      </a:cubicBezTo>
                      <a:cubicBezTo>
                        <a:pt x="73518" y="125161"/>
                        <a:pt x="76090" y="118112"/>
                        <a:pt x="89806" y="104491"/>
                      </a:cubicBezTo>
                      <a:cubicBezTo>
                        <a:pt x="89806" y="104491"/>
                        <a:pt x="90472" y="103920"/>
                        <a:pt x="91330" y="103158"/>
                      </a:cubicBezTo>
                      <a:cubicBezTo>
                        <a:pt x="92187" y="103920"/>
                        <a:pt x="92854" y="104491"/>
                        <a:pt x="92854" y="104491"/>
                      </a:cubicBezTo>
                      <a:cubicBezTo>
                        <a:pt x="106570" y="118112"/>
                        <a:pt x="109141" y="125161"/>
                        <a:pt x="109141" y="138115"/>
                      </a:cubicBezTo>
                      <a:cubicBezTo>
                        <a:pt x="109141" y="155069"/>
                        <a:pt x="109522" y="167928"/>
                        <a:pt x="109713" y="176310"/>
                      </a:cubicBezTo>
                      <a:cubicBezTo>
                        <a:pt x="109903" y="184120"/>
                        <a:pt x="112666" y="184025"/>
                        <a:pt x="122857" y="184025"/>
                      </a:cubicBezTo>
                      <a:cubicBezTo>
                        <a:pt x="124667" y="184025"/>
                        <a:pt x="165625" y="182977"/>
                        <a:pt x="167434" y="183073"/>
                      </a:cubicBezTo>
                      <a:cubicBezTo>
                        <a:pt x="182389" y="184025"/>
                        <a:pt x="182770" y="179549"/>
                        <a:pt x="182389" y="168023"/>
                      </a:cubicBezTo>
                      <a:close/>
                      <a:moveTo>
                        <a:pt x="163529" y="174786"/>
                      </a:moveTo>
                      <a:cubicBezTo>
                        <a:pt x="146670" y="174786"/>
                        <a:pt x="131335" y="175739"/>
                        <a:pt x="124000" y="175643"/>
                      </a:cubicBezTo>
                      <a:cubicBezTo>
                        <a:pt x="117047" y="175548"/>
                        <a:pt x="117428" y="174119"/>
                        <a:pt x="117333" y="166594"/>
                      </a:cubicBezTo>
                      <a:cubicBezTo>
                        <a:pt x="117142" y="158403"/>
                        <a:pt x="117238" y="145354"/>
                        <a:pt x="117047" y="139448"/>
                      </a:cubicBezTo>
                      <a:cubicBezTo>
                        <a:pt x="116190" y="117350"/>
                        <a:pt x="115714" y="115445"/>
                        <a:pt x="92473" y="91823"/>
                      </a:cubicBezTo>
                      <a:cubicBezTo>
                        <a:pt x="92473" y="91823"/>
                        <a:pt x="91806" y="91156"/>
                        <a:pt x="91234" y="91156"/>
                      </a:cubicBezTo>
                      <a:cubicBezTo>
                        <a:pt x="90758" y="91156"/>
                        <a:pt x="89996" y="91823"/>
                        <a:pt x="89996" y="91823"/>
                      </a:cubicBezTo>
                      <a:cubicBezTo>
                        <a:pt x="66755" y="115350"/>
                        <a:pt x="66279" y="117255"/>
                        <a:pt x="65422" y="139448"/>
                      </a:cubicBezTo>
                      <a:cubicBezTo>
                        <a:pt x="65231" y="145354"/>
                        <a:pt x="65326" y="158403"/>
                        <a:pt x="65136" y="166594"/>
                      </a:cubicBezTo>
                      <a:cubicBezTo>
                        <a:pt x="64945" y="174119"/>
                        <a:pt x="65422" y="175453"/>
                        <a:pt x="58468" y="175643"/>
                      </a:cubicBezTo>
                      <a:cubicBezTo>
                        <a:pt x="51134" y="175834"/>
                        <a:pt x="35799" y="174786"/>
                        <a:pt x="18940" y="174786"/>
                      </a:cubicBezTo>
                      <a:cubicBezTo>
                        <a:pt x="7795" y="174786"/>
                        <a:pt x="8748" y="174595"/>
                        <a:pt x="8843" y="165547"/>
                      </a:cubicBezTo>
                      <a:cubicBezTo>
                        <a:pt x="9129" y="134686"/>
                        <a:pt x="8843" y="109159"/>
                        <a:pt x="8843" y="94490"/>
                      </a:cubicBezTo>
                      <a:cubicBezTo>
                        <a:pt x="8843" y="82584"/>
                        <a:pt x="8843" y="83536"/>
                        <a:pt x="14558" y="78679"/>
                      </a:cubicBezTo>
                      <a:cubicBezTo>
                        <a:pt x="20559" y="73535"/>
                        <a:pt x="76852" y="25243"/>
                        <a:pt x="82376" y="19338"/>
                      </a:cubicBezTo>
                      <a:cubicBezTo>
                        <a:pt x="86091" y="15337"/>
                        <a:pt x="88186" y="14004"/>
                        <a:pt x="91425" y="14194"/>
                      </a:cubicBezTo>
                      <a:cubicBezTo>
                        <a:pt x="94282" y="14385"/>
                        <a:pt x="96759" y="15337"/>
                        <a:pt x="100474" y="19338"/>
                      </a:cubicBezTo>
                      <a:cubicBezTo>
                        <a:pt x="105712" y="25243"/>
                        <a:pt x="161910" y="73535"/>
                        <a:pt x="168006" y="78679"/>
                      </a:cubicBezTo>
                      <a:cubicBezTo>
                        <a:pt x="173721" y="83536"/>
                        <a:pt x="173721" y="82584"/>
                        <a:pt x="173721" y="94490"/>
                      </a:cubicBezTo>
                      <a:cubicBezTo>
                        <a:pt x="173721" y="109063"/>
                        <a:pt x="173435" y="134591"/>
                        <a:pt x="173721" y="165547"/>
                      </a:cubicBezTo>
                      <a:cubicBezTo>
                        <a:pt x="173721" y="174595"/>
                        <a:pt x="174673" y="174786"/>
                        <a:pt x="163529" y="174786"/>
                      </a:cubicBezTo>
                      <a:close/>
                    </a:path>
                  </a:pathLst>
                </a:custGeom>
                <a:solidFill>
                  <a:srgbClr val="14151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559066E3-D034-48EE-950E-6B1DE75A6183}"/>
                    </a:ext>
                  </a:extLst>
                </p:cNvPr>
                <p:cNvSpPr/>
                <p:nvPr/>
              </p:nvSpPr>
              <p:spPr>
                <a:xfrm rot="18900000">
                  <a:off x="2214707" y="4452184"/>
                  <a:ext cx="82811" cy="122149"/>
                </a:xfrm>
                <a:custGeom>
                  <a:avLst/>
                  <a:gdLst>
                    <a:gd name="connsiteX0" fmla="*/ 82753 w 106962"/>
                    <a:gd name="connsiteY0" fmla="*/ 24209 h 157772"/>
                    <a:gd name="connsiteX1" fmla="*/ 24209 w 106962"/>
                    <a:gd name="connsiteY1" fmla="*/ 24209 h 157772"/>
                    <a:gd name="connsiteX2" fmla="*/ 24209 w 106962"/>
                    <a:gd name="connsiteY2" fmla="*/ 82753 h 157772"/>
                    <a:gd name="connsiteX3" fmla="*/ 82753 w 106962"/>
                    <a:gd name="connsiteY3" fmla="*/ 82753 h 157772"/>
                    <a:gd name="connsiteX4" fmla="*/ 82753 w 106962"/>
                    <a:gd name="connsiteY4" fmla="*/ 24209 h 157772"/>
                    <a:gd name="connsiteX5" fmla="*/ 91298 w 106962"/>
                    <a:gd name="connsiteY5" fmla="*/ 15664 h 157772"/>
                    <a:gd name="connsiteX6" fmla="*/ 91298 w 106962"/>
                    <a:gd name="connsiteY6" fmla="*/ 91298 h 157772"/>
                    <a:gd name="connsiteX7" fmla="*/ 66171 w 106962"/>
                    <a:gd name="connsiteY7" fmla="*/ 104493 h 157772"/>
                    <a:gd name="connsiteX8" fmla="*/ 66171 w 106962"/>
                    <a:gd name="connsiteY8" fmla="*/ 157772 h 157772"/>
                    <a:gd name="connsiteX9" fmla="*/ 40790 w 106962"/>
                    <a:gd name="connsiteY9" fmla="*/ 157696 h 157772"/>
                    <a:gd name="connsiteX10" fmla="*/ 40790 w 106962"/>
                    <a:gd name="connsiteY10" fmla="*/ 104493 h 157772"/>
                    <a:gd name="connsiteX11" fmla="*/ 15664 w 106962"/>
                    <a:gd name="connsiteY11" fmla="*/ 91298 h 157772"/>
                    <a:gd name="connsiteX12" fmla="*/ 15664 w 106962"/>
                    <a:gd name="connsiteY12" fmla="*/ 15664 h 157772"/>
                    <a:gd name="connsiteX13" fmla="*/ 91298 w 106962"/>
                    <a:gd name="connsiteY13" fmla="*/ 15664 h 157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6962" h="157772">
                      <a:moveTo>
                        <a:pt x="82753" y="24209"/>
                      </a:moveTo>
                      <a:cubicBezTo>
                        <a:pt x="66586" y="8042"/>
                        <a:pt x="40375" y="8043"/>
                        <a:pt x="24209" y="24209"/>
                      </a:cubicBezTo>
                      <a:cubicBezTo>
                        <a:pt x="8042" y="40375"/>
                        <a:pt x="8042" y="66586"/>
                        <a:pt x="24209" y="82753"/>
                      </a:cubicBezTo>
                      <a:cubicBezTo>
                        <a:pt x="40375" y="98919"/>
                        <a:pt x="66587" y="98919"/>
                        <a:pt x="82753" y="82753"/>
                      </a:cubicBezTo>
                      <a:cubicBezTo>
                        <a:pt x="98919" y="66586"/>
                        <a:pt x="98919" y="40375"/>
                        <a:pt x="82753" y="24209"/>
                      </a:cubicBezTo>
                      <a:close/>
                      <a:moveTo>
                        <a:pt x="91298" y="15664"/>
                      </a:moveTo>
                      <a:cubicBezTo>
                        <a:pt x="112184" y="36550"/>
                        <a:pt x="112184" y="70412"/>
                        <a:pt x="91298" y="91298"/>
                      </a:cubicBezTo>
                      <a:cubicBezTo>
                        <a:pt x="84165" y="98430"/>
                        <a:pt x="75519" y="103127"/>
                        <a:pt x="66171" y="104493"/>
                      </a:cubicBezTo>
                      <a:lnTo>
                        <a:pt x="66171" y="157772"/>
                      </a:lnTo>
                      <a:lnTo>
                        <a:pt x="40790" y="157696"/>
                      </a:lnTo>
                      <a:lnTo>
                        <a:pt x="40790" y="104493"/>
                      </a:lnTo>
                      <a:cubicBezTo>
                        <a:pt x="31442" y="103127"/>
                        <a:pt x="22796" y="98430"/>
                        <a:pt x="15664" y="91298"/>
                      </a:cubicBezTo>
                      <a:cubicBezTo>
                        <a:pt x="-5222" y="70412"/>
                        <a:pt x="-5222" y="36549"/>
                        <a:pt x="15664" y="15664"/>
                      </a:cubicBezTo>
                      <a:cubicBezTo>
                        <a:pt x="36549" y="-5222"/>
                        <a:pt x="70412" y="-5222"/>
                        <a:pt x="91298" y="15664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D126D6EE-C084-4FAF-ABA3-764C943525E0}"/>
                    </a:ext>
                  </a:extLst>
                </p:cNvPr>
                <p:cNvSpPr/>
                <p:nvPr/>
              </p:nvSpPr>
              <p:spPr>
                <a:xfrm>
                  <a:off x="2489235" y="4456857"/>
                  <a:ext cx="89989" cy="89989"/>
                </a:xfrm>
                <a:custGeom>
                  <a:avLst/>
                  <a:gdLst>
                    <a:gd name="connsiteX0" fmla="*/ 51378 w 116233"/>
                    <a:gd name="connsiteY0" fmla="*/ 29506 h 116233"/>
                    <a:gd name="connsiteX1" fmla="*/ 64854 w 116233"/>
                    <a:gd name="connsiteY1" fmla="*/ 29506 h 116233"/>
                    <a:gd name="connsiteX2" fmla="*/ 64854 w 116233"/>
                    <a:gd name="connsiteY2" fmla="*/ 51378 h 116233"/>
                    <a:gd name="connsiteX3" fmla="*/ 86726 w 116233"/>
                    <a:gd name="connsiteY3" fmla="*/ 51378 h 116233"/>
                    <a:gd name="connsiteX4" fmla="*/ 86726 w 116233"/>
                    <a:gd name="connsiteY4" fmla="*/ 64854 h 116233"/>
                    <a:gd name="connsiteX5" fmla="*/ 64854 w 116233"/>
                    <a:gd name="connsiteY5" fmla="*/ 64854 h 116233"/>
                    <a:gd name="connsiteX6" fmla="*/ 64854 w 116233"/>
                    <a:gd name="connsiteY6" fmla="*/ 86726 h 116233"/>
                    <a:gd name="connsiteX7" fmla="*/ 51378 w 116233"/>
                    <a:gd name="connsiteY7" fmla="*/ 86726 h 116233"/>
                    <a:gd name="connsiteX8" fmla="*/ 51378 w 116233"/>
                    <a:gd name="connsiteY8" fmla="*/ 64854 h 116233"/>
                    <a:gd name="connsiteX9" fmla="*/ 29506 w 116233"/>
                    <a:gd name="connsiteY9" fmla="*/ 64854 h 116233"/>
                    <a:gd name="connsiteX10" fmla="*/ 29506 w 116233"/>
                    <a:gd name="connsiteY10" fmla="*/ 51378 h 116233"/>
                    <a:gd name="connsiteX11" fmla="*/ 51378 w 116233"/>
                    <a:gd name="connsiteY11" fmla="*/ 51378 h 116233"/>
                    <a:gd name="connsiteX12" fmla="*/ 26810 w 116233"/>
                    <a:gd name="connsiteY12" fmla="*/ 11156 h 116233"/>
                    <a:gd name="connsiteX13" fmla="*/ 11156 w 116233"/>
                    <a:gd name="connsiteY13" fmla="*/ 26810 h 116233"/>
                    <a:gd name="connsiteX14" fmla="*/ 11156 w 116233"/>
                    <a:gd name="connsiteY14" fmla="*/ 89422 h 116233"/>
                    <a:gd name="connsiteX15" fmla="*/ 26810 w 116233"/>
                    <a:gd name="connsiteY15" fmla="*/ 105076 h 116233"/>
                    <a:gd name="connsiteX16" fmla="*/ 89422 w 116233"/>
                    <a:gd name="connsiteY16" fmla="*/ 105076 h 116233"/>
                    <a:gd name="connsiteX17" fmla="*/ 105076 w 116233"/>
                    <a:gd name="connsiteY17" fmla="*/ 89422 h 116233"/>
                    <a:gd name="connsiteX18" fmla="*/ 105076 w 116233"/>
                    <a:gd name="connsiteY18" fmla="*/ 26810 h 116233"/>
                    <a:gd name="connsiteX19" fmla="*/ 89422 w 116233"/>
                    <a:gd name="connsiteY19" fmla="*/ 11156 h 116233"/>
                    <a:gd name="connsiteX20" fmla="*/ 19373 w 116233"/>
                    <a:gd name="connsiteY20" fmla="*/ 0 h 116233"/>
                    <a:gd name="connsiteX21" fmla="*/ 96860 w 116233"/>
                    <a:gd name="connsiteY21" fmla="*/ 0 h 116233"/>
                    <a:gd name="connsiteX22" fmla="*/ 116233 w 116233"/>
                    <a:gd name="connsiteY22" fmla="*/ 19373 h 116233"/>
                    <a:gd name="connsiteX23" fmla="*/ 116233 w 116233"/>
                    <a:gd name="connsiteY23" fmla="*/ 96860 h 116233"/>
                    <a:gd name="connsiteX24" fmla="*/ 96860 w 116233"/>
                    <a:gd name="connsiteY24" fmla="*/ 116233 h 116233"/>
                    <a:gd name="connsiteX25" fmla="*/ 19373 w 116233"/>
                    <a:gd name="connsiteY25" fmla="*/ 116233 h 116233"/>
                    <a:gd name="connsiteX26" fmla="*/ 0 w 116233"/>
                    <a:gd name="connsiteY26" fmla="*/ 96860 h 116233"/>
                    <a:gd name="connsiteX27" fmla="*/ 0 w 116233"/>
                    <a:gd name="connsiteY27" fmla="*/ 19373 h 116233"/>
                    <a:gd name="connsiteX28" fmla="*/ 19373 w 116233"/>
                    <a:gd name="connsiteY28" fmla="*/ 0 h 116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16233" h="116233">
                      <a:moveTo>
                        <a:pt x="51378" y="29506"/>
                      </a:moveTo>
                      <a:lnTo>
                        <a:pt x="64854" y="29506"/>
                      </a:lnTo>
                      <a:lnTo>
                        <a:pt x="64854" y="51378"/>
                      </a:lnTo>
                      <a:lnTo>
                        <a:pt x="86726" y="51378"/>
                      </a:lnTo>
                      <a:lnTo>
                        <a:pt x="86726" y="64854"/>
                      </a:lnTo>
                      <a:lnTo>
                        <a:pt x="64854" y="64854"/>
                      </a:lnTo>
                      <a:lnTo>
                        <a:pt x="64854" y="86726"/>
                      </a:lnTo>
                      <a:lnTo>
                        <a:pt x="51378" y="86726"/>
                      </a:lnTo>
                      <a:lnTo>
                        <a:pt x="51378" y="64854"/>
                      </a:lnTo>
                      <a:lnTo>
                        <a:pt x="29506" y="64854"/>
                      </a:lnTo>
                      <a:lnTo>
                        <a:pt x="29506" y="51378"/>
                      </a:lnTo>
                      <a:lnTo>
                        <a:pt x="51378" y="51378"/>
                      </a:lnTo>
                      <a:close/>
                      <a:moveTo>
                        <a:pt x="26810" y="11156"/>
                      </a:moveTo>
                      <a:cubicBezTo>
                        <a:pt x="18165" y="11156"/>
                        <a:pt x="11156" y="18165"/>
                        <a:pt x="11156" y="26810"/>
                      </a:cubicBezTo>
                      <a:lnTo>
                        <a:pt x="11156" y="89422"/>
                      </a:lnTo>
                      <a:cubicBezTo>
                        <a:pt x="11156" y="98067"/>
                        <a:pt x="18165" y="105076"/>
                        <a:pt x="26810" y="105076"/>
                      </a:cubicBezTo>
                      <a:lnTo>
                        <a:pt x="89422" y="105076"/>
                      </a:lnTo>
                      <a:cubicBezTo>
                        <a:pt x="98067" y="105076"/>
                        <a:pt x="105076" y="98067"/>
                        <a:pt x="105076" y="89422"/>
                      </a:cubicBezTo>
                      <a:lnTo>
                        <a:pt x="105076" y="26810"/>
                      </a:lnTo>
                      <a:cubicBezTo>
                        <a:pt x="105076" y="18165"/>
                        <a:pt x="98067" y="11156"/>
                        <a:pt x="89422" y="11156"/>
                      </a:cubicBezTo>
                      <a:close/>
                      <a:moveTo>
                        <a:pt x="19373" y="0"/>
                      </a:moveTo>
                      <a:lnTo>
                        <a:pt x="96860" y="0"/>
                      </a:lnTo>
                      <a:cubicBezTo>
                        <a:pt x="107559" y="0"/>
                        <a:pt x="116233" y="8674"/>
                        <a:pt x="116233" y="19373"/>
                      </a:cubicBezTo>
                      <a:lnTo>
                        <a:pt x="116233" y="96860"/>
                      </a:lnTo>
                      <a:cubicBezTo>
                        <a:pt x="116233" y="107559"/>
                        <a:pt x="107559" y="116233"/>
                        <a:pt x="96860" y="116233"/>
                      </a:cubicBezTo>
                      <a:lnTo>
                        <a:pt x="19373" y="116233"/>
                      </a:lnTo>
                      <a:cubicBezTo>
                        <a:pt x="8674" y="116233"/>
                        <a:pt x="0" y="107559"/>
                        <a:pt x="0" y="96860"/>
                      </a:cubicBezTo>
                      <a:lnTo>
                        <a:pt x="0" y="19373"/>
                      </a:lnTo>
                      <a:cubicBezTo>
                        <a:pt x="0" y="8674"/>
                        <a:pt x="8674" y="0"/>
                        <a:pt x="19373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B29ED7EC-7F97-4404-85E6-43A329271C80}"/>
                  </a:ext>
                </a:extLst>
              </p:cNvPr>
              <p:cNvGrpSpPr/>
              <p:nvPr/>
            </p:nvGrpSpPr>
            <p:grpSpPr>
              <a:xfrm>
                <a:off x="1673358" y="2034288"/>
                <a:ext cx="1748032" cy="175974"/>
                <a:chOff x="1673358" y="2034288"/>
                <a:chExt cx="1748032" cy="175974"/>
              </a:xfrm>
            </p:grpSpPr>
            <p:sp>
              <p:nvSpPr>
                <p:cNvPr id="82" name="Graphic 207">
                  <a:extLst>
                    <a:ext uri="{FF2B5EF4-FFF2-40B4-BE49-F238E27FC236}">
                      <a16:creationId xmlns:a16="http://schemas.microsoft.com/office/drawing/2014/main" id="{C67E7792-F401-45EA-9F84-2F4B24F41152}"/>
                    </a:ext>
                  </a:extLst>
                </p:cNvPr>
                <p:cNvSpPr/>
                <p:nvPr/>
              </p:nvSpPr>
              <p:spPr>
                <a:xfrm>
                  <a:off x="2357273" y="2071517"/>
                  <a:ext cx="347337" cy="80324"/>
                </a:xfrm>
                <a:custGeom>
                  <a:avLst/>
                  <a:gdLst>
                    <a:gd name="connsiteX0" fmla="*/ 430615 w 448632"/>
                    <a:gd name="connsiteY0" fmla="*/ 3 h 103749"/>
                    <a:gd name="connsiteX1" fmla="*/ 448587 w 448632"/>
                    <a:gd name="connsiteY1" fmla="*/ 17522 h 103749"/>
                    <a:gd name="connsiteX2" fmla="*/ 448522 w 448632"/>
                    <a:gd name="connsiteY2" fmla="*/ 87464 h 103749"/>
                    <a:gd name="connsiteX3" fmla="*/ 433210 w 448632"/>
                    <a:gd name="connsiteY3" fmla="*/ 103749 h 103749"/>
                    <a:gd name="connsiteX4" fmla="*/ 15307 w 448632"/>
                    <a:gd name="connsiteY4" fmla="*/ 103684 h 103749"/>
                    <a:gd name="connsiteX5" fmla="*/ 190 w 448632"/>
                    <a:gd name="connsiteY5" fmla="*/ 89086 h 103749"/>
                    <a:gd name="connsiteX6" fmla="*/ 60 w 448632"/>
                    <a:gd name="connsiteY6" fmla="*/ 17327 h 103749"/>
                    <a:gd name="connsiteX7" fmla="*/ 18292 w 448632"/>
                    <a:gd name="connsiteY7" fmla="*/ 68 h 103749"/>
                    <a:gd name="connsiteX8" fmla="*/ 430615 w 448632"/>
                    <a:gd name="connsiteY8" fmla="*/ 3 h 103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48632" h="103749">
                      <a:moveTo>
                        <a:pt x="430615" y="3"/>
                      </a:moveTo>
                      <a:cubicBezTo>
                        <a:pt x="444175" y="-126"/>
                        <a:pt x="449171" y="3377"/>
                        <a:pt x="448587" y="17522"/>
                      </a:cubicBezTo>
                      <a:cubicBezTo>
                        <a:pt x="447484" y="40814"/>
                        <a:pt x="447809" y="64171"/>
                        <a:pt x="448522" y="87464"/>
                      </a:cubicBezTo>
                      <a:cubicBezTo>
                        <a:pt x="448847" y="99013"/>
                        <a:pt x="445927" y="103749"/>
                        <a:pt x="433210" y="103749"/>
                      </a:cubicBezTo>
                      <a:cubicBezTo>
                        <a:pt x="293909" y="103360"/>
                        <a:pt x="154673" y="103425"/>
                        <a:pt x="15307" y="103684"/>
                      </a:cubicBezTo>
                      <a:cubicBezTo>
                        <a:pt x="4277" y="103684"/>
                        <a:pt x="-135" y="100505"/>
                        <a:pt x="190" y="89086"/>
                      </a:cubicBezTo>
                      <a:cubicBezTo>
                        <a:pt x="903" y="65145"/>
                        <a:pt x="1228" y="41203"/>
                        <a:pt x="60" y="17327"/>
                      </a:cubicBezTo>
                      <a:cubicBezTo>
                        <a:pt x="-654" y="2923"/>
                        <a:pt x="4991" y="3"/>
                        <a:pt x="18292" y="68"/>
                      </a:cubicBezTo>
                      <a:cubicBezTo>
                        <a:pt x="87326" y="523"/>
                        <a:pt x="362230" y="587"/>
                        <a:pt x="430615" y="3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" name="Graphic 207">
                  <a:extLst>
                    <a:ext uri="{FF2B5EF4-FFF2-40B4-BE49-F238E27FC236}">
                      <a16:creationId xmlns:a16="http://schemas.microsoft.com/office/drawing/2014/main" id="{869AB093-B564-417A-BE54-2C87A9C36D62}"/>
                    </a:ext>
                  </a:extLst>
                </p:cNvPr>
                <p:cNvSpPr/>
                <p:nvPr/>
              </p:nvSpPr>
              <p:spPr>
                <a:xfrm>
                  <a:off x="1673358" y="2198960"/>
                  <a:ext cx="1748032" cy="11302"/>
                </a:xfrm>
                <a:custGeom>
                  <a:avLst/>
                  <a:gdLst>
                    <a:gd name="connsiteX0" fmla="*/ 0 w 2257819"/>
                    <a:gd name="connsiteY0" fmla="*/ 0 h 14598"/>
                    <a:gd name="connsiteX1" fmla="*/ 2257820 w 2257819"/>
                    <a:gd name="connsiteY1" fmla="*/ 0 h 14598"/>
                    <a:gd name="connsiteX2" fmla="*/ 2257820 w 2257819"/>
                    <a:gd name="connsiteY2" fmla="*/ 14598 h 14598"/>
                    <a:gd name="connsiteX3" fmla="*/ 0 w 2257819"/>
                    <a:gd name="connsiteY3" fmla="*/ 14598 h 14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7819" h="14598">
                      <a:moveTo>
                        <a:pt x="0" y="0"/>
                      </a:moveTo>
                      <a:lnTo>
                        <a:pt x="2257820" y="0"/>
                      </a:lnTo>
                      <a:lnTo>
                        <a:pt x="2257820" y="14598"/>
                      </a:lnTo>
                      <a:lnTo>
                        <a:pt x="0" y="14598"/>
                      </a:lnTo>
                      <a:close/>
                    </a:path>
                  </a:pathLst>
                </a:custGeom>
                <a:solidFill>
                  <a:srgbClr val="D3D3D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D4F36990-F4E0-440D-9ACC-2CD839A5A9D0}"/>
                    </a:ext>
                  </a:extLst>
                </p:cNvPr>
                <p:cNvSpPr/>
                <p:nvPr/>
              </p:nvSpPr>
              <p:spPr>
                <a:xfrm>
                  <a:off x="1755021" y="2043784"/>
                  <a:ext cx="91987" cy="95500"/>
                </a:xfrm>
                <a:custGeom>
                  <a:avLst/>
                  <a:gdLst>
                    <a:gd name="connsiteX0" fmla="*/ 82786 w 167249"/>
                    <a:gd name="connsiteY0" fmla="*/ 68776 h 173635"/>
                    <a:gd name="connsiteX1" fmla="*/ 118123 w 167249"/>
                    <a:gd name="connsiteY1" fmla="*/ 104400 h 173635"/>
                    <a:gd name="connsiteX2" fmla="*/ 80785 w 167249"/>
                    <a:gd name="connsiteY2" fmla="*/ 140404 h 173635"/>
                    <a:gd name="connsiteX3" fmla="*/ 46495 w 167249"/>
                    <a:gd name="connsiteY3" fmla="*/ 103542 h 173635"/>
                    <a:gd name="connsiteX4" fmla="*/ 82786 w 167249"/>
                    <a:gd name="connsiteY4" fmla="*/ 68776 h 173635"/>
                    <a:gd name="connsiteX5" fmla="*/ 83071 w 167249"/>
                    <a:gd name="connsiteY5" fmla="*/ 57632 h 173635"/>
                    <a:gd name="connsiteX6" fmla="*/ 37446 w 167249"/>
                    <a:gd name="connsiteY6" fmla="*/ 102875 h 173635"/>
                    <a:gd name="connsiteX7" fmla="*/ 80595 w 167249"/>
                    <a:gd name="connsiteY7" fmla="*/ 149357 h 173635"/>
                    <a:gd name="connsiteX8" fmla="*/ 129267 w 167249"/>
                    <a:gd name="connsiteY8" fmla="*/ 104114 h 173635"/>
                    <a:gd name="connsiteX9" fmla="*/ 83071 w 167249"/>
                    <a:gd name="connsiteY9" fmla="*/ 57632 h 173635"/>
                    <a:gd name="connsiteX10" fmla="*/ 84917 w 167249"/>
                    <a:gd name="connsiteY10" fmla="*/ 5 h 173635"/>
                    <a:gd name="connsiteX11" fmla="*/ 93834 w 167249"/>
                    <a:gd name="connsiteY11" fmla="*/ 4101 h 173635"/>
                    <a:gd name="connsiteX12" fmla="*/ 159176 w 167249"/>
                    <a:gd name="connsiteY12" fmla="*/ 57536 h 173635"/>
                    <a:gd name="connsiteX13" fmla="*/ 165939 w 167249"/>
                    <a:gd name="connsiteY13" fmla="*/ 74110 h 173635"/>
                    <a:gd name="connsiteX14" fmla="*/ 166415 w 167249"/>
                    <a:gd name="connsiteY14" fmla="*/ 154501 h 173635"/>
                    <a:gd name="connsiteX15" fmla="*/ 150984 w 167249"/>
                    <a:gd name="connsiteY15" fmla="*/ 173075 h 173635"/>
                    <a:gd name="connsiteX16" fmla="*/ 16396 w 167249"/>
                    <a:gd name="connsiteY16" fmla="*/ 173551 h 173635"/>
                    <a:gd name="connsiteX17" fmla="*/ 394 w 167249"/>
                    <a:gd name="connsiteY17" fmla="*/ 155168 h 173635"/>
                    <a:gd name="connsiteX18" fmla="*/ 108 w 167249"/>
                    <a:gd name="connsiteY18" fmla="*/ 77444 h 173635"/>
                    <a:gd name="connsiteX19" fmla="*/ 9919 w 167249"/>
                    <a:gd name="connsiteY19" fmla="*/ 57536 h 173635"/>
                    <a:gd name="connsiteX20" fmla="*/ 75927 w 167249"/>
                    <a:gd name="connsiteY20" fmla="*/ 3625 h 173635"/>
                    <a:gd name="connsiteX21" fmla="*/ 84917 w 167249"/>
                    <a:gd name="connsiteY21" fmla="*/ 5 h 173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67249" h="173635">
                      <a:moveTo>
                        <a:pt x="82786" y="68776"/>
                      </a:moveTo>
                      <a:cubicBezTo>
                        <a:pt x="102788" y="69062"/>
                        <a:pt x="117838" y="84207"/>
                        <a:pt x="118123" y="104400"/>
                      </a:cubicBezTo>
                      <a:cubicBezTo>
                        <a:pt x="118409" y="125831"/>
                        <a:pt x="102407" y="141357"/>
                        <a:pt x="80785" y="140404"/>
                      </a:cubicBezTo>
                      <a:cubicBezTo>
                        <a:pt x="60973" y="139642"/>
                        <a:pt x="45733" y="123259"/>
                        <a:pt x="46495" y="103542"/>
                      </a:cubicBezTo>
                      <a:cubicBezTo>
                        <a:pt x="47162" y="83445"/>
                        <a:pt x="62688" y="68490"/>
                        <a:pt x="82786" y="68776"/>
                      </a:cubicBezTo>
                      <a:close/>
                      <a:moveTo>
                        <a:pt x="83071" y="57632"/>
                      </a:moveTo>
                      <a:cubicBezTo>
                        <a:pt x="58020" y="57155"/>
                        <a:pt x="37923" y="77158"/>
                        <a:pt x="37446" y="102875"/>
                      </a:cubicBezTo>
                      <a:cubicBezTo>
                        <a:pt x="37161" y="130307"/>
                        <a:pt x="54020" y="148500"/>
                        <a:pt x="80595" y="149357"/>
                      </a:cubicBezTo>
                      <a:cubicBezTo>
                        <a:pt x="107074" y="150215"/>
                        <a:pt x="129553" y="129355"/>
                        <a:pt x="129267" y="104114"/>
                      </a:cubicBezTo>
                      <a:cubicBezTo>
                        <a:pt x="129172" y="80492"/>
                        <a:pt x="106788" y="58108"/>
                        <a:pt x="83071" y="57632"/>
                      </a:cubicBezTo>
                      <a:close/>
                      <a:moveTo>
                        <a:pt x="84917" y="5"/>
                      </a:moveTo>
                      <a:cubicBezTo>
                        <a:pt x="87810" y="101"/>
                        <a:pt x="90691" y="1482"/>
                        <a:pt x="93834" y="4101"/>
                      </a:cubicBezTo>
                      <a:cubicBezTo>
                        <a:pt x="113075" y="19913"/>
                        <a:pt x="142602" y="40582"/>
                        <a:pt x="159176" y="57536"/>
                      </a:cubicBezTo>
                      <a:cubicBezTo>
                        <a:pt x="165843" y="64299"/>
                        <a:pt x="165748" y="70490"/>
                        <a:pt x="165939" y="74110"/>
                      </a:cubicBezTo>
                      <a:cubicBezTo>
                        <a:pt x="167272" y="105638"/>
                        <a:pt x="167844" y="129926"/>
                        <a:pt x="166415" y="154501"/>
                      </a:cubicBezTo>
                      <a:cubicBezTo>
                        <a:pt x="165939" y="163550"/>
                        <a:pt x="158414" y="172789"/>
                        <a:pt x="150984" y="173075"/>
                      </a:cubicBezTo>
                      <a:cubicBezTo>
                        <a:pt x="129172" y="173932"/>
                        <a:pt x="16396" y="173551"/>
                        <a:pt x="16396" y="173551"/>
                      </a:cubicBezTo>
                      <a:cubicBezTo>
                        <a:pt x="8681" y="173551"/>
                        <a:pt x="585" y="164978"/>
                        <a:pt x="394" y="155168"/>
                      </a:cubicBezTo>
                      <a:cubicBezTo>
                        <a:pt x="-273" y="129450"/>
                        <a:pt x="108" y="113829"/>
                        <a:pt x="108" y="77444"/>
                      </a:cubicBezTo>
                      <a:cubicBezTo>
                        <a:pt x="108" y="70776"/>
                        <a:pt x="4014" y="63347"/>
                        <a:pt x="9919" y="57536"/>
                      </a:cubicBezTo>
                      <a:cubicBezTo>
                        <a:pt x="38685" y="29342"/>
                        <a:pt x="49162" y="25247"/>
                        <a:pt x="75927" y="3625"/>
                      </a:cubicBezTo>
                      <a:cubicBezTo>
                        <a:pt x="79118" y="1101"/>
                        <a:pt x="82024" y="-90"/>
                        <a:pt x="84917" y="5"/>
                      </a:cubicBezTo>
                      <a:close/>
                    </a:path>
                  </a:pathLst>
                </a:custGeom>
                <a:solidFill>
                  <a:srgbClr val="05060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F3BAF769-A726-489C-8F0D-A72F7623A429}"/>
                    </a:ext>
                  </a:extLst>
                </p:cNvPr>
                <p:cNvSpPr/>
                <p:nvPr/>
              </p:nvSpPr>
              <p:spPr>
                <a:xfrm rot="18213372" flipH="1">
                  <a:off x="3223832" y="2039452"/>
                  <a:ext cx="103158" cy="92830"/>
                </a:xfrm>
                <a:custGeom>
                  <a:avLst/>
                  <a:gdLst>
                    <a:gd name="connsiteX0" fmla="*/ 9051 w 133243"/>
                    <a:gd name="connsiteY0" fmla="*/ 119902 h 119902"/>
                    <a:gd name="connsiteX1" fmla="*/ 133243 w 133243"/>
                    <a:gd name="connsiteY1" fmla="*/ 119902 h 119902"/>
                    <a:gd name="connsiteX2" fmla="*/ 81044 w 133243"/>
                    <a:gd name="connsiteY2" fmla="*/ 74183 h 119902"/>
                    <a:gd name="connsiteX3" fmla="*/ 53397 w 133243"/>
                    <a:gd name="connsiteY3" fmla="*/ 0 h 119902"/>
                    <a:gd name="connsiteX4" fmla="*/ 0 w 133243"/>
                    <a:gd name="connsiteY4" fmla="*/ 112127 h 119902"/>
                    <a:gd name="connsiteX5" fmla="*/ 72231 w 133243"/>
                    <a:gd name="connsiteY5" fmla="*/ 66785 h 119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3243" h="119902">
                      <a:moveTo>
                        <a:pt x="9051" y="119902"/>
                      </a:moveTo>
                      <a:lnTo>
                        <a:pt x="133243" y="119902"/>
                      </a:lnTo>
                      <a:lnTo>
                        <a:pt x="81044" y="74183"/>
                      </a:lnTo>
                      <a:close/>
                      <a:moveTo>
                        <a:pt x="53397" y="0"/>
                      </a:moveTo>
                      <a:lnTo>
                        <a:pt x="0" y="112127"/>
                      </a:lnTo>
                      <a:lnTo>
                        <a:pt x="72231" y="6678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938F0D07-152E-4D9E-B372-541942A1E7A7}"/>
                  </a:ext>
                </a:extLst>
              </p:cNvPr>
              <p:cNvGrpSpPr/>
              <p:nvPr/>
            </p:nvGrpSpPr>
            <p:grpSpPr>
              <a:xfrm>
                <a:off x="2662065" y="4241509"/>
                <a:ext cx="326049" cy="166586"/>
                <a:chOff x="2662065" y="4241509"/>
                <a:chExt cx="326049" cy="166586"/>
              </a:xfrm>
            </p:grpSpPr>
            <p:sp>
              <p:nvSpPr>
                <p:cNvPr id="80" name="Graphic 207">
                  <a:extLst>
                    <a:ext uri="{FF2B5EF4-FFF2-40B4-BE49-F238E27FC236}">
                      <a16:creationId xmlns:a16="http://schemas.microsoft.com/office/drawing/2014/main" id="{65F37FC3-3F8D-4E20-8239-B2D43EC3FD2D}"/>
                    </a:ext>
                  </a:extLst>
                </p:cNvPr>
                <p:cNvSpPr/>
                <p:nvPr/>
              </p:nvSpPr>
              <p:spPr>
                <a:xfrm>
                  <a:off x="2662065" y="4241509"/>
                  <a:ext cx="326049" cy="166586"/>
                </a:xfrm>
                <a:custGeom>
                  <a:avLst/>
                  <a:gdLst>
                    <a:gd name="connsiteX0" fmla="*/ 253122 w 421136"/>
                    <a:gd name="connsiteY0" fmla="*/ 175498 h 215168"/>
                    <a:gd name="connsiteX1" fmla="*/ 210624 w 421136"/>
                    <a:gd name="connsiteY1" fmla="*/ 210274 h 215168"/>
                    <a:gd name="connsiteX2" fmla="*/ 191938 w 421136"/>
                    <a:gd name="connsiteY2" fmla="*/ 208523 h 215168"/>
                    <a:gd name="connsiteX3" fmla="*/ 161250 w 421136"/>
                    <a:gd name="connsiteY3" fmla="*/ 172318 h 215168"/>
                    <a:gd name="connsiteX4" fmla="*/ 158460 w 421136"/>
                    <a:gd name="connsiteY4" fmla="*/ 171345 h 215168"/>
                    <a:gd name="connsiteX5" fmla="*/ 152620 w 421136"/>
                    <a:gd name="connsiteY5" fmla="*/ 170113 h 215168"/>
                    <a:gd name="connsiteX6" fmla="*/ 23635 w 421136"/>
                    <a:gd name="connsiteY6" fmla="*/ 169464 h 215168"/>
                    <a:gd name="connsiteX7" fmla="*/ 20521 w 421136"/>
                    <a:gd name="connsiteY7" fmla="*/ 168945 h 215168"/>
                    <a:gd name="connsiteX8" fmla="*/ 2289 w 421136"/>
                    <a:gd name="connsiteY8" fmla="*/ 145976 h 215168"/>
                    <a:gd name="connsiteX9" fmla="*/ 2679 w 421136"/>
                    <a:gd name="connsiteY9" fmla="*/ 20690 h 215168"/>
                    <a:gd name="connsiteX10" fmla="*/ 20521 w 421136"/>
                    <a:gd name="connsiteY10" fmla="*/ 2004 h 215168"/>
                    <a:gd name="connsiteX11" fmla="*/ 34925 w 421136"/>
                    <a:gd name="connsiteY11" fmla="*/ 252 h 215168"/>
                    <a:gd name="connsiteX12" fmla="*/ 384053 w 421136"/>
                    <a:gd name="connsiteY12" fmla="*/ 252 h 215168"/>
                    <a:gd name="connsiteX13" fmla="*/ 398392 w 421136"/>
                    <a:gd name="connsiteY13" fmla="*/ 2134 h 215168"/>
                    <a:gd name="connsiteX14" fmla="*/ 421101 w 421136"/>
                    <a:gd name="connsiteY14" fmla="*/ 39830 h 215168"/>
                    <a:gd name="connsiteX15" fmla="*/ 420841 w 421136"/>
                    <a:gd name="connsiteY15" fmla="*/ 129886 h 215168"/>
                    <a:gd name="connsiteX16" fmla="*/ 391190 w 421136"/>
                    <a:gd name="connsiteY16" fmla="*/ 169139 h 215168"/>
                    <a:gd name="connsiteX17" fmla="*/ 388076 w 421136"/>
                    <a:gd name="connsiteY17" fmla="*/ 169529 h 215168"/>
                    <a:gd name="connsiteX18" fmla="*/ 266228 w 421136"/>
                    <a:gd name="connsiteY18" fmla="*/ 170307 h 215168"/>
                    <a:gd name="connsiteX19" fmla="*/ 260778 w 421136"/>
                    <a:gd name="connsiteY19" fmla="*/ 171994 h 215168"/>
                    <a:gd name="connsiteX20" fmla="*/ 253122 w 421136"/>
                    <a:gd name="connsiteY20" fmla="*/ 175498 h 215168"/>
                    <a:gd name="connsiteX21" fmla="*/ 253122 w 421136"/>
                    <a:gd name="connsiteY21" fmla="*/ 175498 h 21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21136" h="215168">
                      <a:moveTo>
                        <a:pt x="253122" y="175498"/>
                      </a:moveTo>
                      <a:cubicBezTo>
                        <a:pt x="238848" y="187047"/>
                        <a:pt x="224120" y="197947"/>
                        <a:pt x="210624" y="210274"/>
                      </a:cubicBezTo>
                      <a:cubicBezTo>
                        <a:pt x="202579" y="217606"/>
                        <a:pt x="198167" y="216438"/>
                        <a:pt x="191938" y="208523"/>
                      </a:cubicBezTo>
                      <a:cubicBezTo>
                        <a:pt x="182271" y="196000"/>
                        <a:pt x="171501" y="184322"/>
                        <a:pt x="161250" y="172318"/>
                      </a:cubicBezTo>
                      <a:cubicBezTo>
                        <a:pt x="160341" y="171994"/>
                        <a:pt x="159433" y="171670"/>
                        <a:pt x="158460" y="171345"/>
                      </a:cubicBezTo>
                      <a:cubicBezTo>
                        <a:pt x="156578" y="170696"/>
                        <a:pt x="154631" y="170243"/>
                        <a:pt x="152620" y="170113"/>
                      </a:cubicBezTo>
                      <a:cubicBezTo>
                        <a:pt x="109604" y="169139"/>
                        <a:pt x="66587" y="170502"/>
                        <a:pt x="23635" y="169464"/>
                      </a:cubicBezTo>
                      <a:cubicBezTo>
                        <a:pt x="22597" y="169334"/>
                        <a:pt x="21559" y="169139"/>
                        <a:pt x="20521" y="168945"/>
                      </a:cubicBezTo>
                      <a:cubicBezTo>
                        <a:pt x="11437" y="163624"/>
                        <a:pt x="3198" y="157720"/>
                        <a:pt x="2289" y="145976"/>
                      </a:cubicBezTo>
                      <a:cubicBezTo>
                        <a:pt x="-825" y="104258"/>
                        <a:pt x="-825" y="62474"/>
                        <a:pt x="2679" y="20690"/>
                      </a:cubicBezTo>
                      <a:cubicBezTo>
                        <a:pt x="4885" y="10893"/>
                        <a:pt x="13708" y="7389"/>
                        <a:pt x="20521" y="2004"/>
                      </a:cubicBezTo>
                      <a:cubicBezTo>
                        <a:pt x="24998" y="-980"/>
                        <a:pt x="30059" y="252"/>
                        <a:pt x="34925" y="252"/>
                      </a:cubicBezTo>
                      <a:cubicBezTo>
                        <a:pt x="151258" y="187"/>
                        <a:pt x="267655" y="187"/>
                        <a:pt x="384053" y="252"/>
                      </a:cubicBezTo>
                      <a:cubicBezTo>
                        <a:pt x="388854" y="252"/>
                        <a:pt x="393915" y="-980"/>
                        <a:pt x="398392" y="2134"/>
                      </a:cubicBezTo>
                      <a:cubicBezTo>
                        <a:pt x="415132" y="9206"/>
                        <a:pt x="421685" y="21663"/>
                        <a:pt x="421101" y="39830"/>
                      </a:cubicBezTo>
                      <a:cubicBezTo>
                        <a:pt x="420127" y="69805"/>
                        <a:pt x="420841" y="99846"/>
                        <a:pt x="420841" y="129886"/>
                      </a:cubicBezTo>
                      <a:cubicBezTo>
                        <a:pt x="420841" y="153957"/>
                        <a:pt x="415456" y="161094"/>
                        <a:pt x="391190" y="169139"/>
                      </a:cubicBezTo>
                      <a:cubicBezTo>
                        <a:pt x="390152" y="169269"/>
                        <a:pt x="389114" y="169399"/>
                        <a:pt x="388076" y="169529"/>
                      </a:cubicBezTo>
                      <a:cubicBezTo>
                        <a:pt x="347460" y="170437"/>
                        <a:pt x="306779" y="169010"/>
                        <a:pt x="266228" y="170307"/>
                      </a:cubicBezTo>
                      <a:cubicBezTo>
                        <a:pt x="264347" y="170567"/>
                        <a:pt x="262465" y="171151"/>
                        <a:pt x="260778" y="171994"/>
                      </a:cubicBezTo>
                      <a:cubicBezTo>
                        <a:pt x="258312" y="173422"/>
                        <a:pt x="255717" y="174460"/>
                        <a:pt x="253122" y="175498"/>
                      </a:cubicBezTo>
                      <a:lnTo>
                        <a:pt x="253122" y="175498"/>
                      </a:lnTo>
                      <a:close/>
                    </a:path>
                  </a:pathLst>
                </a:custGeom>
                <a:solidFill>
                  <a:srgbClr val="EC4A55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9E3E90B9-C505-484E-A5ED-19E00B2FE61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01057" y="4280517"/>
                  <a:ext cx="248049" cy="57887"/>
                </a:xfrm>
                <a:custGeom>
                  <a:avLst/>
                  <a:gdLst>
                    <a:gd name="connsiteX0" fmla="*/ 99111 w 248049"/>
                    <a:gd name="connsiteY0" fmla="*/ 6083 h 57887"/>
                    <a:gd name="connsiteX1" fmla="*/ 105856 w 248049"/>
                    <a:gd name="connsiteY1" fmla="*/ 7655 h 57887"/>
                    <a:gd name="connsiteX2" fmla="*/ 110571 w 248049"/>
                    <a:gd name="connsiteY2" fmla="*/ 11943 h 57887"/>
                    <a:gd name="connsiteX3" fmla="*/ 112204 w 248049"/>
                    <a:gd name="connsiteY3" fmla="*/ 17711 h 57887"/>
                    <a:gd name="connsiteX4" fmla="*/ 110648 w 248049"/>
                    <a:gd name="connsiteY4" fmla="*/ 22992 h 57887"/>
                    <a:gd name="connsiteX5" fmla="*/ 106039 w 248049"/>
                    <a:gd name="connsiteY5" fmla="*/ 26776 h 57887"/>
                    <a:gd name="connsiteX6" fmla="*/ 112204 w 248049"/>
                    <a:gd name="connsiteY6" fmla="*/ 30576 h 57887"/>
                    <a:gd name="connsiteX7" fmla="*/ 114402 w 248049"/>
                    <a:gd name="connsiteY7" fmla="*/ 37794 h 57887"/>
                    <a:gd name="connsiteX8" fmla="*/ 110129 w 248049"/>
                    <a:gd name="connsiteY8" fmla="*/ 47729 h 57887"/>
                    <a:gd name="connsiteX9" fmla="*/ 99324 w 248049"/>
                    <a:gd name="connsiteY9" fmla="*/ 51803 h 57887"/>
                    <a:gd name="connsiteX10" fmla="*/ 89543 w 248049"/>
                    <a:gd name="connsiteY10" fmla="*/ 48293 h 57887"/>
                    <a:gd name="connsiteX11" fmla="*/ 85102 w 248049"/>
                    <a:gd name="connsiteY11" fmla="*/ 39198 h 57887"/>
                    <a:gd name="connsiteX12" fmla="*/ 90595 w 248049"/>
                    <a:gd name="connsiteY12" fmla="*/ 38466 h 57887"/>
                    <a:gd name="connsiteX13" fmla="*/ 93815 w 248049"/>
                    <a:gd name="connsiteY13" fmla="*/ 45195 h 57887"/>
                    <a:gd name="connsiteX14" fmla="*/ 99355 w 248049"/>
                    <a:gd name="connsiteY14" fmla="*/ 47256 h 57887"/>
                    <a:gd name="connsiteX15" fmla="*/ 105902 w 248049"/>
                    <a:gd name="connsiteY15" fmla="*/ 44570 h 57887"/>
                    <a:gd name="connsiteX16" fmla="*/ 108572 w 248049"/>
                    <a:gd name="connsiteY16" fmla="*/ 37916 h 57887"/>
                    <a:gd name="connsiteX17" fmla="*/ 106100 w 248049"/>
                    <a:gd name="connsiteY17" fmla="*/ 31675 h 57887"/>
                    <a:gd name="connsiteX18" fmla="*/ 99813 w 248049"/>
                    <a:gd name="connsiteY18" fmla="*/ 29218 h 57887"/>
                    <a:gd name="connsiteX19" fmla="*/ 95937 w 248049"/>
                    <a:gd name="connsiteY19" fmla="*/ 29828 h 57887"/>
                    <a:gd name="connsiteX20" fmla="*/ 96547 w 248049"/>
                    <a:gd name="connsiteY20" fmla="*/ 25006 h 57887"/>
                    <a:gd name="connsiteX21" fmla="*/ 97432 w 248049"/>
                    <a:gd name="connsiteY21" fmla="*/ 25067 h 57887"/>
                    <a:gd name="connsiteX22" fmla="*/ 103750 w 248049"/>
                    <a:gd name="connsiteY22" fmla="*/ 23236 h 57887"/>
                    <a:gd name="connsiteX23" fmla="*/ 106558 w 248049"/>
                    <a:gd name="connsiteY23" fmla="*/ 17590 h 57887"/>
                    <a:gd name="connsiteX24" fmla="*/ 104513 w 248049"/>
                    <a:gd name="connsiteY24" fmla="*/ 12584 h 57887"/>
                    <a:gd name="connsiteX25" fmla="*/ 99233 w 248049"/>
                    <a:gd name="connsiteY25" fmla="*/ 10600 h 57887"/>
                    <a:gd name="connsiteX26" fmla="*/ 93892 w 248049"/>
                    <a:gd name="connsiteY26" fmla="*/ 12615 h 57887"/>
                    <a:gd name="connsiteX27" fmla="*/ 91145 w 248049"/>
                    <a:gd name="connsiteY27" fmla="*/ 18658 h 57887"/>
                    <a:gd name="connsiteX28" fmla="*/ 85651 w 248049"/>
                    <a:gd name="connsiteY28" fmla="*/ 17681 h 57887"/>
                    <a:gd name="connsiteX29" fmla="*/ 90229 w 248049"/>
                    <a:gd name="connsiteY29" fmla="*/ 9120 h 57887"/>
                    <a:gd name="connsiteX30" fmla="*/ 99111 w 248049"/>
                    <a:gd name="connsiteY30" fmla="*/ 6083 h 57887"/>
                    <a:gd name="connsiteX31" fmla="*/ 244121 w 248049"/>
                    <a:gd name="connsiteY31" fmla="*/ 4017 h 57887"/>
                    <a:gd name="connsiteX32" fmla="*/ 248049 w 248049"/>
                    <a:gd name="connsiteY32" fmla="*/ 4017 h 57887"/>
                    <a:gd name="connsiteX33" fmla="*/ 248049 w 248049"/>
                    <a:gd name="connsiteY33" fmla="*/ 53869 h 57887"/>
                    <a:gd name="connsiteX34" fmla="*/ 241953 w 248049"/>
                    <a:gd name="connsiteY34" fmla="*/ 53869 h 57887"/>
                    <a:gd name="connsiteX35" fmla="*/ 241953 w 248049"/>
                    <a:gd name="connsiteY35" fmla="*/ 15024 h 57887"/>
                    <a:gd name="connsiteX36" fmla="*/ 236179 w 248049"/>
                    <a:gd name="connsiteY36" fmla="*/ 19224 h 57887"/>
                    <a:gd name="connsiteX37" fmla="*/ 229761 w 248049"/>
                    <a:gd name="connsiteY37" fmla="*/ 22373 h 57887"/>
                    <a:gd name="connsiteX38" fmla="*/ 229761 w 248049"/>
                    <a:gd name="connsiteY38" fmla="*/ 16480 h 57887"/>
                    <a:gd name="connsiteX39" fmla="*/ 238702 w 248049"/>
                    <a:gd name="connsiteY39" fmla="*/ 10655 h 57887"/>
                    <a:gd name="connsiteX40" fmla="*/ 244121 w 248049"/>
                    <a:gd name="connsiteY40" fmla="*/ 4017 h 57887"/>
                    <a:gd name="connsiteX41" fmla="*/ 50102 w 248049"/>
                    <a:gd name="connsiteY41" fmla="*/ 3368 h 57887"/>
                    <a:gd name="connsiteX42" fmla="*/ 59678 w 248049"/>
                    <a:gd name="connsiteY42" fmla="*/ 9987 h 57887"/>
                    <a:gd name="connsiteX43" fmla="*/ 58924 w 248049"/>
                    <a:gd name="connsiteY43" fmla="*/ 32039 h 57887"/>
                    <a:gd name="connsiteX44" fmla="*/ 35265 w 248049"/>
                    <a:gd name="connsiteY44" fmla="*/ 52634 h 57887"/>
                    <a:gd name="connsiteX45" fmla="*/ 30343 w 248049"/>
                    <a:gd name="connsiteY45" fmla="*/ 54895 h 57887"/>
                    <a:gd name="connsiteX46" fmla="*/ 2 w 248049"/>
                    <a:gd name="connsiteY46" fmla="*/ 20937 h 57887"/>
                    <a:gd name="connsiteX47" fmla="*/ 21401 w 248049"/>
                    <a:gd name="connsiteY47" fmla="*/ 5767 h 57887"/>
                    <a:gd name="connsiteX48" fmla="*/ 39283 w 248049"/>
                    <a:gd name="connsiteY48" fmla="*/ 5416 h 57887"/>
                    <a:gd name="connsiteX49" fmla="*/ 50102 w 248049"/>
                    <a:gd name="connsiteY49" fmla="*/ 3368 h 57887"/>
                    <a:gd name="connsiteX50" fmla="*/ 177717 w 248049"/>
                    <a:gd name="connsiteY50" fmla="*/ 4 h 57887"/>
                    <a:gd name="connsiteX51" fmla="*/ 188474 w 248049"/>
                    <a:gd name="connsiteY51" fmla="*/ 5342 h 57887"/>
                    <a:gd name="connsiteX52" fmla="*/ 184253 w 248049"/>
                    <a:gd name="connsiteY52" fmla="*/ 32567 h 57887"/>
                    <a:gd name="connsiteX53" fmla="*/ 207913 w 248049"/>
                    <a:gd name="connsiteY53" fmla="*/ 49245 h 57887"/>
                    <a:gd name="connsiteX54" fmla="*/ 202287 w 248049"/>
                    <a:gd name="connsiteY54" fmla="*/ 57885 h 57887"/>
                    <a:gd name="connsiteX55" fmla="*/ 153311 w 248049"/>
                    <a:gd name="connsiteY55" fmla="*/ 57885 h 57887"/>
                    <a:gd name="connsiteX56" fmla="*/ 148288 w 248049"/>
                    <a:gd name="connsiteY56" fmla="*/ 49145 h 57887"/>
                    <a:gd name="connsiteX57" fmla="*/ 170842 w 248049"/>
                    <a:gd name="connsiteY57" fmla="*/ 33522 h 57887"/>
                    <a:gd name="connsiteX58" fmla="*/ 166622 w 248049"/>
                    <a:gd name="connsiteY58" fmla="*/ 4689 h 57887"/>
                    <a:gd name="connsiteX59" fmla="*/ 177717 w 248049"/>
                    <a:gd name="connsiteY59" fmla="*/ 4 h 57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248049" h="57887">
                      <a:moveTo>
                        <a:pt x="99111" y="6083"/>
                      </a:moveTo>
                      <a:cubicBezTo>
                        <a:pt x="101552" y="6083"/>
                        <a:pt x="103801" y="6607"/>
                        <a:pt x="105856" y="7655"/>
                      </a:cubicBezTo>
                      <a:cubicBezTo>
                        <a:pt x="107911" y="8703"/>
                        <a:pt x="109483" y="10132"/>
                        <a:pt x="110571" y="11943"/>
                      </a:cubicBezTo>
                      <a:cubicBezTo>
                        <a:pt x="111660" y="13754"/>
                        <a:pt x="112204" y="15677"/>
                        <a:pt x="112204" y="17711"/>
                      </a:cubicBezTo>
                      <a:cubicBezTo>
                        <a:pt x="112204" y="19645"/>
                        <a:pt x="111686" y="21405"/>
                        <a:pt x="110648" y="22992"/>
                      </a:cubicBezTo>
                      <a:cubicBezTo>
                        <a:pt x="109610" y="24579"/>
                        <a:pt x="108074" y="25840"/>
                        <a:pt x="106039" y="26776"/>
                      </a:cubicBezTo>
                      <a:cubicBezTo>
                        <a:pt x="108684" y="27387"/>
                        <a:pt x="110739" y="28653"/>
                        <a:pt x="112204" y="30576"/>
                      </a:cubicBezTo>
                      <a:cubicBezTo>
                        <a:pt x="113669" y="32499"/>
                        <a:pt x="114402" y="34905"/>
                        <a:pt x="114402" y="37794"/>
                      </a:cubicBezTo>
                      <a:cubicBezTo>
                        <a:pt x="114402" y="41701"/>
                        <a:pt x="112978" y="45012"/>
                        <a:pt x="110129" y="47729"/>
                      </a:cubicBezTo>
                      <a:cubicBezTo>
                        <a:pt x="107280" y="50445"/>
                        <a:pt x="103679" y="51803"/>
                        <a:pt x="99324" y="51803"/>
                      </a:cubicBezTo>
                      <a:cubicBezTo>
                        <a:pt x="95397" y="51803"/>
                        <a:pt x="92137" y="50633"/>
                        <a:pt x="89543" y="48293"/>
                      </a:cubicBezTo>
                      <a:cubicBezTo>
                        <a:pt x="86948" y="45953"/>
                        <a:pt x="85468" y="42922"/>
                        <a:pt x="85102" y="39198"/>
                      </a:cubicBezTo>
                      <a:lnTo>
                        <a:pt x="90595" y="38466"/>
                      </a:lnTo>
                      <a:cubicBezTo>
                        <a:pt x="91226" y="41579"/>
                        <a:pt x="92300" y="43822"/>
                        <a:pt x="93815" y="45195"/>
                      </a:cubicBezTo>
                      <a:cubicBezTo>
                        <a:pt x="95331" y="46569"/>
                        <a:pt x="97178" y="47256"/>
                        <a:pt x="99355" y="47256"/>
                      </a:cubicBezTo>
                      <a:cubicBezTo>
                        <a:pt x="101939" y="47256"/>
                        <a:pt x="104121" y="46360"/>
                        <a:pt x="105902" y="44570"/>
                      </a:cubicBezTo>
                      <a:cubicBezTo>
                        <a:pt x="107682" y="42779"/>
                        <a:pt x="108572" y="40561"/>
                        <a:pt x="108572" y="37916"/>
                      </a:cubicBezTo>
                      <a:cubicBezTo>
                        <a:pt x="108572" y="35393"/>
                        <a:pt x="107748" y="33313"/>
                        <a:pt x="106100" y="31675"/>
                      </a:cubicBezTo>
                      <a:cubicBezTo>
                        <a:pt x="104452" y="30037"/>
                        <a:pt x="102356" y="29218"/>
                        <a:pt x="99813" y="29218"/>
                      </a:cubicBezTo>
                      <a:cubicBezTo>
                        <a:pt x="98775" y="29218"/>
                        <a:pt x="97483" y="29421"/>
                        <a:pt x="95937" y="29828"/>
                      </a:cubicBezTo>
                      <a:lnTo>
                        <a:pt x="96547" y="25006"/>
                      </a:lnTo>
                      <a:cubicBezTo>
                        <a:pt x="96913" y="25047"/>
                        <a:pt x="97208" y="25067"/>
                        <a:pt x="97432" y="25067"/>
                      </a:cubicBezTo>
                      <a:cubicBezTo>
                        <a:pt x="99772" y="25067"/>
                        <a:pt x="101878" y="24457"/>
                        <a:pt x="103750" y="23236"/>
                      </a:cubicBezTo>
                      <a:cubicBezTo>
                        <a:pt x="105622" y="22015"/>
                        <a:pt x="106558" y="20133"/>
                        <a:pt x="106558" y="17590"/>
                      </a:cubicBezTo>
                      <a:cubicBezTo>
                        <a:pt x="106558" y="15575"/>
                        <a:pt x="105876" y="13907"/>
                        <a:pt x="104513" y="12584"/>
                      </a:cubicBezTo>
                      <a:cubicBezTo>
                        <a:pt x="103150" y="11262"/>
                        <a:pt x="101390" y="10600"/>
                        <a:pt x="99233" y="10600"/>
                      </a:cubicBezTo>
                      <a:cubicBezTo>
                        <a:pt x="97097" y="10600"/>
                        <a:pt x="95316" y="11272"/>
                        <a:pt x="93892" y="12615"/>
                      </a:cubicBezTo>
                      <a:cubicBezTo>
                        <a:pt x="92468" y="13958"/>
                        <a:pt x="91552" y="15972"/>
                        <a:pt x="91145" y="18658"/>
                      </a:cubicBezTo>
                      <a:lnTo>
                        <a:pt x="85651" y="17681"/>
                      </a:lnTo>
                      <a:cubicBezTo>
                        <a:pt x="86323" y="13998"/>
                        <a:pt x="87849" y="11144"/>
                        <a:pt x="90229" y="9120"/>
                      </a:cubicBezTo>
                      <a:cubicBezTo>
                        <a:pt x="92610" y="7095"/>
                        <a:pt x="95571" y="6083"/>
                        <a:pt x="99111" y="6083"/>
                      </a:cubicBezTo>
                      <a:close/>
                      <a:moveTo>
                        <a:pt x="244121" y="4017"/>
                      </a:moveTo>
                      <a:lnTo>
                        <a:pt x="248049" y="4017"/>
                      </a:lnTo>
                      <a:lnTo>
                        <a:pt x="248049" y="53869"/>
                      </a:lnTo>
                      <a:lnTo>
                        <a:pt x="241953" y="53869"/>
                      </a:lnTo>
                      <a:lnTo>
                        <a:pt x="241953" y="15024"/>
                      </a:lnTo>
                      <a:cubicBezTo>
                        <a:pt x="240485" y="16424"/>
                        <a:pt x="238561" y="17824"/>
                        <a:pt x="236179" y="19224"/>
                      </a:cubicBezTo>
                      <a:cubicBezTo>
                        <a:pt x="233797" y="20623"/>
                        <a:pt x="231658" y="21673"/>
                        <a:pt x="229761" y="22373"/>
                      </a:cubicBezTo>
                      <a:lnTo>
                        <a:pt x="229761" y="16480"/>
                      </a:lnTo>
                      <a:cubicBezTo>
                        <a:pt x="233170" y="14877"/>
                        <a:pt x="236151" y="12935"/>
                        <a:pt x="238702" y="10655"/>
                      </a:cubicBezTo>
                      <a:cubicBezTo>
                        <a:pt x="241253" y="8375"/>
                        <a:pt x="243060" y="6162"/>
                        <a:pt x="244121" y="4017"/>
                      </a:cubicBezTo>
                      <a:close/>
                      <a:moveTo>
                        <a:pt x="50102" y="3368"/>
                      </a:moveTo>
                      <a:cubicBezTo>
                        <a:pt x="53650" y="4235"/>
                        <a:pt x="56991" y="6546"/>
                        <a:pt x="59678" y="9987"/>
                      </a:cubicBezTo>
                      <a:cubicBezTo>
                        <a:pt x="65304" y="17271"/>
                        <a:pt x="65254" y="25509"/>
                        <a:pt x="58924" y="32039"/>
                      </a:cubicBezTo>
                      <a:cubicBezTo>
                        <a:pt x="51741" y="39524"/>
                        <a:pt x="43252" y="45953"/>
                        <a:pt x="35265" y="52634"/>
                      </a:cubicBezTo>
                      <a:cubicBezTo>
                        <a:pt x="33909" y="53739"/>
                        <a:pt x="31900" y="54994"/>
                        <a:pt x="30343" y="54895"/>
                      </a:cubicBezTo>
                      <a:cubicBezTo>
                        <a:pt x="24164" y="54593"/>
                        <a:pt x="152" y="27417"/>
                        <a:pt x="2" y="20937"/>
                      </a:cubicBezTo>
                      <a:cubicBezTo>
                        <a:pt x="-199" y="9385"/>
                        <a:pt x="10249" y="1347"/>
                        <a:pt x="21401" y="5767"/>
                      </a:cubicBezTo>
                      <a:cubicBezTo>
                        <a:pt x="27981" y="8329"/>
                        <a:pt x="32552" y="9887"/>
                        <a:pt x="39283" y="5416"/>
                      </a:cubicBezTo>
                      <a:cubicBezTo>
                        <a:pt x="42800" y="3080"/>
                        <a:pt x="46555" y="2502"/>
                        <a:pt x="50102" y="3368"/>
                      </a:cubicBezTo>
                      <a:close/>
                      <a:moveTo>
                        <a:pt x="177717" y="4"/>
                      </a:moveTo>
                      <a:cubicBezTo>
                        <a:pt x="181491" y="105"/>
                        <a:pt x="185208" y="1876"/>
                        <a:pt x="188474" y="5342"/>
                      </a:cubicBezTo>
                      <a:cubicBezTo>
                        <a:pt x="197113" y="14284"/>
                        <a:pt x="194903" y="23224"/>
                        <a:pt x="184253" y="32567"/>
                      </a:cubicBezTo>
                      <a:cubicBezTo>
                        <a:pt x="196309" y="34778"/>
                        <a:pt x="203995" y="39400"/>
                        <a:pt x="207913" y="49245"/>
                      </a:cubicBezTo>
                      <a:cubicBezTo>
                        <a:pt x="210274" y="55273"/>
                        <a:pt x="209420" y="57985"/>
                        <a:pt x="202287" y="57885"/>
                      </a:cubicBezTo>
                      <a:cubicBezTo>
                        <a:pt x="185962" y="57684"/>
                        <a:pt x="169586" y="57684"/>
                        <a:pt x="153311" y="57885"/>
                      </a:cubicBezTo>
                      <a:cubicBezTo>
                        <a:pt x="145877" y="57935"/>
                        <a:pt x="145073" y="54670"/>
                        <a:pt x="148288" y="49145"/>
                      </a:cubicBezTo>
                      <a:cubicBezTo>
                        <a:pt x="153009" y="41057"/>
                        <a:pt x="159791" y="35381"/>
                        <a:pt x="170842" y="33522"/>
                      </a:cubicBezTo>
                      <a:cubicBezTo>
                        <a:pt x="161197" y="24430"/>
                        <a:pt x="155521" y="14936"/>
                        <a:pt x="166622" y="4689"/>
                      </a:cubicBezTo>
                      <a:cubicBezTo>
                        <a:pt x="170113" y="1474"/>
                        <a:pt x="173943" y="-96"/>
                        <a:pt x="177717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CD4B88B9-E69A-4EDC-A9A6-288C6DB3C0F4}"/>
                </a:ext>
              </a:extLst>
            </p:cNvPr>
            <p:cNvGrpSpPr/>
            <p:nvPr/>
          </p:nvGrpSpPr>
          <p:grpSpPr>
            <a:xfrm>
              <a:off x="9147554" y="3178622"/>
              <a:ext cx="2942954" cy="3702071"/>
              <a:chOff x="5853994" y="2078156"/>
              <a:chExt cx="3801222" cy="4781724"/>
            </a:xfrm>
          </p:grpSpPr>
          <p:sp>
            <p:nvSpPr>
              <p:cNvPr id="70" name="Graphic 207">
                <a:extLst>
                  <a:ext uri="{FF2B5EF4-FFF2-40B4-BE49-F238E27FC236}">
                    <a16:creationId xmlns:a16="http://schemas.microsoft.com/office/drawing/2014/main" id="{E34FFA36-DB56-4C28-8186-D0EF73C5D25D}"/>
                  </a:ext>
                </a:extLst>
              </p:cNvPr>
              <p:cNvSpPr/>
              <p:nvPr/>
            </p:nvSpPr>
            <p:spPr>
              <a:xfrm>
                <a:off x="5860536" y="2113254"/>
                <a:ext cx="3794680" cy="4746626"/>
              </a:xfrm>
              <a:custGeom>
                <a:avLst/>
                <a:gdLst>
                  <a:gd name="connsiteX0" fmla="*/ 3256941 w 3794680"/>
                  <a:gd name="connsiteY0" fmla="*/ 3343689 h 4746626"/>
                  <a:gd name="connsiteX1" fmla="*/ 3183949 w 3794680"/>
                  <a:gd name="connsiteY1" fmla="*/ 2861553 h 4746626"/>
                  <a:gd name="connsiteX2" fmla="*/ 3101160 w 3794680"/>
                  <a:gd name="connsiteY2" fmla="*/ 2516966 h 4746626"/>
                  <a:gd name="connsiteX3" fmla="*/ 2916247 w 3794680"/>
                  <a:gd name="connsiteY3" fmla="*/ 1916745 h 4746626"/>
                  <a:gd name="connsiteX4" fmla="*/ 2743791 w 3794680"/>
                  <a:gd name="connsiteY4" fmla="*/ 1598889 h 4746626"/>
                  <a:gd name="connsiteX5" fmla="*/ 2629016 w 3794680"/>
                  <a:gd name="connsiteY5" fmla="*/ 1471137 h 4746626"/>
                  <a:gd name="connsiteX6" fmla="*/ 2523129 w 3794680"/>
                  <a:gd name="connsiteY6" fmla="*/ 1429937 h 4746626"/>
                  <a:gd name="connsiteX7" fmla="*/ 2459480 w 3794680"/>
                  <a:gd name="connsiteY7" fmla="*/ 1426498 h 4746626"/>
                  <a:gd name="connsiteX8" fmla="*/ 2447996 w 3794680"/>
                  <a:gd name="connsiteY8" fmla="*/ 1420789 h 4746626"/>
                  <a:gd name="connsiteX9" fmla="*/ 2377859 w 3794680"/>
                  <a:gd name="connsiteY9" fmla="*/ 1348640 h 4746626"/>
                  <a:gd name="connsiteX10" fmla="*/ 2157196 w 3794680"/>
                  <a:gd name="connsiteY10" fmla="*/ 1226792 h 4746626"/>
                  <a:gd name="connsiteX11" fmla="*/ 1918301 w 3794680"/>
                  <a:gd name="connsiteY11" fmla="*/ 1201943 h 4746626"/>
                  <a:gd name="connsiteX12" fmla="*/ 1613941 w 3794680"/>
                  <a:gd name="connsiteY12" fmla="*/ 1018911 h 4746626"/>
                  <a:gd name="connsiteX13" fmla="*/ 1343838 w 3794680"/>
                  <a:gd name="connsiteY13" fmla="*/ 939171 h 4746626"/>
                  <a:gd name="connsiteX14" fmla="*/ 1152177 w 3794680"/>
                  <a:gd name="connsiteY14" fmla="*/ 924703 h 4746626"/>
                  <a:gd name="connsiteX15" fmla="*/ 1130637 w 3794680"/>
                  <a:gd name="connsiteY15" fmla="*/ 918345 h 4746626"/>
                  <a:gd name="connsiteX16" fmla="*/ 1034936 w 3794680"/>
                  <a:gd name="connsiteY16" fmla="*/ 783520 h 4746626"/>
                  <a:gd name="connsiteX17" fmla="*/ 622288 w 3794680"/>
                  <a:gd name="connsiteY17" fmla="*/ 279519 h 4746626"/>
                  <a:gd name="connsiteX18" fmla="*/ 622288 w 3794680"/>
                  <a:gd name="connsiteY18" fmla="*/ 279454 h 4746626"/>
                  <a:gd name="connsiteX19" fmla="*/ 446653 w 3794680"/>
                  <a:gd name="connsiteY19" fmla="*/ 97785 h 4746626"/>
                  <a:gd name="connsiteX20" fmla="*/ 342129 w 3794680"/>
                  <a:gd name="connsiteY20" fmla="*/ 19343 h 4746626"/>
                  <a:gd name="connsiteX21" fmla="*/ 150858 w 3794680"/>
                  <a:gd name="connsiteY21" fmla="*/ 64436 h 4746626"/>
                  <a:gd name="connsiteX22" fmla="*/ 150793 w 3794680"/>
                  <a:gd name="connsiteY22" fmla="*/ 64695 h 4746626"/>
                  <a:gd name="connsiteX23" fmla="*/ 110177 w 3794680"/>
                  <a:gd name="connsiteY23" fmla="*/ 281206 h 4746626"/>
                  <a:gd name="connsiteX24" fmla="*/ 227483 w 3794680"/>
                  <a:gd name="connsiteY24" fmla="*/ 519516 h 4746626"/>
                  <a:gd name="connsiteX25" fmla="*/ 389947 w 3794680"/>
                  <a:gd name="connsiteY25" fmla="*/ 732913 h 4746626"/>
                  <a:gd name="connsiteX26" fmla="*/ 602370 w 3794680"/>
                  <a:gd name="connsiteY26" fmla="*/ 1041750 h 4746626"/>
                  <a:gd name="connsiteX27" fmla="*/ 914775 w 3794680"/>
                  <a:gd name="connsiteY27" fmla="*/ 1670519 h 4746626"/>
                  <a:gd name="connsiteX28" fmla="*/ 1159250 w 3794680"/>
                  <a:gd name="connsiteY28" fmla="*/ 2289750 h 4746626"/>
                  <a:gd name="connsiteX29" fmla="*/ 1276815 w 3794680"/>
                  <a:gd name="connsiteY29" fmla="*/ 2835795 h 4746626"/>
                  <a:gd name="connsiteX30" fmla="*/ 1259038 w 3794680"/>
                  <a:gd name="connsiteY30" fmla="*/ 3076182 h 4746626"/>
                  <a:gd name="connsiteX31" fmla="*/ 1193896 w 3794680"/>
                  <a:gd name="connsiteY31" fmla="*/ 3244614 h 4746626"/>
                  <a:gd name="connsiteX32" fmla="*/ 1192858 w 3794680"/>
                  <a:gd name="connsiteY32" fmla="*/ 3243706 h 4746626"/>
                  <a:gd name="connsiteX33" fmla="*/ 995683 w 3794680"/>
                  <a:gd name="connsiteY33" fmla="*/ 3106676 h 4746626"/>
                  <a:gd name="connsiteX34" fmla="*/ 677048 w 3794680"/>
                  <a:gd name="connsiteY34" fmla="*/ 2695715 h 4746626"/>
                  <a:gd name="connsiteX35" fmla="*/ 284319 w 3794680"/>
                  <a:gd name="connsiteY35" fmla="*/ 2342239 h 4746626"/>
                  <a:gd name="connsiteX36" fmla="*/ 102780 w 3794680"/>
                  <a:gd name="connsiteY36" fmla="*/ 2303375 h 4746626"/>
                  <a:gd name="connsiteX37" fmla="*/ 25636 w 3794680"/>
                  <a:gd name="connsiteY37" fmla="*/ 2440859 h 4746626"/>
                  <a:gd name="connsiteX38" fmla="*/ 183363 w 3794680"/>
                  <a:gd name="connsiteY38" fmla="*/ 2788756 h 4746626"/>
                  <a:gd name="connsiteX39" fmla="*/ 183363 w 3794680"/>
                  <a:gd name="connsiteY39" fmla="*/ 2788756 h 4746626"/>
                  <a:gd name="connsiteX40" fmla="*/ 183363 w 3794680"/>
                  <a:gd name="connsiteY40" fmla="*/ 2788756 h 4746626"/>
                  <a:gd name="connsiteX41" fmla="*/ 562338 w 3794680"/>
                  <a:gd name="connsiteY41" fmla="*/ 3378790 h 4746626"/>
                  <a:gd name="connsiteX42" fmla="*/ 815701 w 3794680"/>
                  <a:gd name="connsiteY42" fmla="*/ 3830367 h 4746626"/>
                  <a:gd name="connsiteX43" fmla="*/ 993153 w 3794680"/>
                  <a:gd name="connsiteY43" fmla="*/ 4038572 h 4746626"/>
                  <a:gd name="connsiteX44" fmla="*/ 1218097 w 3794680"/>
                  <a:gd name="connsiteY44" fmla="*/ 4175732 h 4746626"/>
                  <a:gd name="connsiteX45" fmla="*/ 1700688 w 3794680"/>
                  <a:gd name="connsiteY45" fmla="*/ 4341311 h 4746626"/>
                  <a:gd name="connsiteX46" fmla="*/ 2003231 w 3794680"/>
                  <a:gd name="connsiteY46" fmla="*/ 4532063 h 4746626"/>
                  <a:gd name="connsiteX47" fmla="*/ 2236741 w 3794680"/>
                  <a:gd name="connsiteY47" fmla="*/ 4746627 h 4746626"/>
                  <a:gd name="connsiteX48" fmla="*/ 3794681 w 3794680"/>
                  <a:gd name="connsiteY48" fmla="*/ 4731055 h 4746626"/>
                  <a:gd name="connsiteX49" fmla="*/ 3256941 w 3794680"/>
                  <a:gd name="connsiteY49" fmla="*/ 3343689 h 4746626"/>
                  <a:gd name="connsiteX50" fmla="*/ 3256941 w 3794680"/>
                  <a:gd name="connsiteY50" fmla="*/ 3343689 h 4746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3794680" h="4746626">
                    <a:moveTo>
                      <a:pt x="3256941" y="3343689"/>
                    </a:moveTo>
                    <a:cubicBezTo>
                      <a:pt x="3250777" y="3309367"/>
                      <a:pt x="3191216" y="2897497"/>
                      <a:pt x="3183949" y="2861553"/>
                    </a:cubicBezTo>
                    <a:cubicBezTo>
                      <a:pt x="3160332" y="2745739"/>
                      <a:pt x="3132303" y="2630963"/>
                      <a:pt x="3101160" y="2516966"/>
                    </a:cubicBezTo>
                    <a:cubicBezTo>
                      <a:pt x="3069303" y="2400503"/>
                      <a:pt x="2956215" y="1997003"/>
                      <a:pt x="2916247" y="1916745"/>
                    </a:cubicBezTo>
                    <a:cubicBezTo>
                      <a:pt x="2862460" y="1808717"/>
                      <a:pt x="2803807" y="1703414"/>
                      <a:pt x="2743791" y="1598889"/>
                    </a:cubicBezTo>
                    <a:cubicBezTo>
                      <a:pt x="2714725" y="1548282"/>
                      <a:pt x="2677937" y="1504162"/>
                      <a:pt x="2629016" y="1471137"/>
                    </a:cubicBezTo>
                    <a:cubicBezTo>
                      <a:pt x="2594239" y="1447650"/>
                      <a:pt x="2563485" y="1438631"/>
                      <a:pt x="2523129" y="1429937"/>
                    </a:cubicBezTo>
                    <a:cubicBezTo>
                      <a:pt x="2504897" y="1426563"/>
                      <a:pt x="2477841" y="1427471"/>
                      <a:pt x="2459480" y="1426498"/>
                    </a:cubicBezTo>
                    <a:cubicBezTo>
                      <a:pt x="2452602" y="1426888"/>
                      <a:pt x="2452602" y="1426888"/>
                      <a:pt x="2447996" y="1420789"/>
                    </a:cubicBezTo>
                    <a:cubicBezTo>
                      <a:pt x="2447996" y="1420789"/>
                      <a:pt x="2398491" y="1366288"/>
                      <a:pt x="2377859" y="1348640"/>
                    </a:cubicBezTo>
                    <a:cubicBezTo>
                      <a:pt x="2312588" y="1292712"/>
                      <a:pt x="2239661" y="1251577"/>
                      <a:pt x="2157196" y="1226792"/>
                    </a:cubicBezTo>
                    <a:cubicBezTo>
                      <a:pt x="2128323" y="1218098"/>
                      <a:pt x="1988828" y="1190718"/>
                      <a:pt x="1918301" y="1201943"/>
                    </a:cubicBezTo>
                    <a:cubicBezTo>
                      <a:pt x="1875544" y="1158731"/>
                      <a:pt x="1704126" y="1057321"/>
                      <a:pt x="1613941" y="1018911"/>
                    </a:cubicBezTo>
                    <a:cubicBezTo>
                      <a:pt x="1553601" y="993153"/>
                      <a:pt x="1371802" y="945335"/>
                      <a:pt x="1343838" y="939171"/>
                    </a:cubicBezTo>
                    <a:cubicBezTo>
                      <a:pt x="1328591" y="935408"/>
                      <a:pt x="1169112" y="924184"/>
                      <a:pt x="1152177" y="924703"/>
                    </a:cubicBezTo>
                    <a:cubicBezTo>
                      <a:pt x="1141861" y="925027"/>
                      <a:pt x="1136282" y="925676"/>
                      <a:pt x="1130637" y="918345"/>
                    </a:cubicBezTo>
                    <a:cubicBezTo>
                      <a:pt x="1114416" y="897453"/>
                      <a:pt x="1064003" y="821606"/>
                      <a:pt x="1034936" y="783520"/>
                    </a:cubicBezTo>
                    <a:cubicBezTo>
                      <a:pt x="990946" y="725905"/>
                      <a:pt x="633383" y="278221"/>
                      <a:pt x="622288" y="279519"/>
                    </a:cubicBezTo>
                    <a:lnTo>
                      <a:pt x="622288" y="279454"/>
                    </a:lnTo>
                    <a:cubicBezTo>
                      <a:pt x="567398" y="215351"/>
                      <a:pt x="508940" y="154686"/>
                      <a:pt x="446653" y="97785"/>
                    </a:cubicBezTo>
                    <a:cubicBezTo>
                      <a:pt x="414407" y="68264"/>
                      <a:pt x="379566" y="42311"/>
                      <a:pt x="342129" y="19343"/>
                    </a:cubicBezTo>
                    <a:cubicBezTo>
                      <a:pt x="267580" y="-26334"/>
                      <a:pt x="196404" y="17137"/>
                      <a:pt x="150858" y="64436"/>
                    </a:cubicBezTo>
                    <a:cubicBezTo>
                      <a:pt x="150858" y="64501"/>
                      <a:pt x="150793" y="64566"/>
                      <a:pt x="150793" y="64695"/>
                    </a:cubicBezTo>
                    <a:cubicBezTo>
                      <a:pt x="126527" y="101029"/>
                      <a:pt x="75140" y="170453"/>
                      <a:pt x="110177" y="281206"/>
                    </a:cubicBezTo>
                    <a:cubicBezTo>
                      <a:pt x="137232" y="366915"/>
                      <a:pt x="179405" y="444578"/>
                      <a:pt x="227483" y="519516"/>
                    </a:cubicBezTo>
                    <a:cubicBezTo>
                      <a:pt x="275949" y="594974"/>
                      <a:pt x="332981" y="663878"/>
                      <a:pt x="389947" y="732913"/>
                    </a:cubicBezTo>
                    <a:cubicBezTo>
                      <a:pt x="454309" y="810965"/>
                      <a:pt x="591794" y="1025205"/>
                      <a:pt x="602370" y="1041750"/>
                    </a:cubicBezTo>
                    <a:cubicBezTo>
                      <a:pt x="652458" y="1138034"/>
                      <a:pt x="912764" y="1666172"/>
                      <a:pt x="914775" y="1670519"/>
                    </a:cubicBezTo>
                    <a:cubicBezTo>
                      <a:pt x="974012" y="1799179"/>
                      <a:pt x="1151075" y="2264576"/>
                      <a:pt x="1159250" y="2289750"/>
                    </a:cubicBezTo>
                    <a:cubicBezTo>
                      <a:pt x="1216735" y="2467850"/>
                      <a:pt x="1265656" y="2647573"/>
                      <a:pt x="1276815" y="2835795"/>
                    </a:cubicBezTo>
                    <a:cubicBezTo>
                      <a:pt x="1281617" y="2917027"/>
                      <a:pt x="1276945" y="2996961"/>
                      <a:pt x="1259038" y="3076182"/>
                    </a:cubicBezTo>
                    <a:cubicBezTo>
                      <a:pt x="1247489" y="3127568"/>
                      <a:pt x="1199606" y="3238515"/>
                      <a:pt x="1193896" y="3244614"/>
                    </a:cubicBezTo>
                    <a:cubicBezTo>
                      <a:pt x="1193572" y="3244290"/>
                      <a:pt x="1193183" y="3244031"/>
                      <a:pt x="1192858" y="3243706"/>
                    </a:cubicBezTo>
                    <a:cubicBezTo>
                      <a:pt x="1103257" y="3216715"/>
                      <a:pt x="1052454" y="3160528"/>
                      <a:pt x="995683" y="3106676"/>
                    </a:cubicBezTo>
                    <a:cubicBezTo>
                      <a:pt x="927232" y="3041729"/>
                      <a:pt x="707089" y="2741586"/>
                      <a:pt x="677048" y="2695715"/>
                    </a:cubicBezTo>
                    <a:cubicBezTo>
                      <a:pt x="577195" y="2543243"/>
                      <a:pt x="445486" y="2426650"/>
                      <a:pt x="284319" y="2342239"/>
                    </a:cubicBezTo>
                    <a:cubicBezTo>
                      <a:pt x="226964" y="2312199"/>
                      <a:pt x="167078" y="2298769"/>
                      <a:pt x="102780" y="2303375"/>
                    </a:cubicBezTo>
                    <a:cubicBezTo>
                      <a:pt x="21354" y="2298249"/>
                      <a:pt x="-35353" y="2271388"/>
                      <a:pt x="25636" y="2440859"/>
                    </a:cubicBezTo>
                    <a:cubicBezTo>
                      <a:pt x="69431" y="2562513"/>
                      <a:pt x="99796" y="2693379"/>
                      <a:pt x="183363" y="2788756"/>
                    </a:cubicBezTo>
                    <a:lnTo>
                      <a:pt x="183363" y="2788756"/>
                    </a:lnTo>
                    <a:lnTo>
                      <a:pt x="183363" y="2788756"/>
                    </a:lnTo>
                    <a:cubicBezTo>
                      <a:pt x="193225" y="2805625"/>
                      <a:pt x="481430" y="3245588"/>
                      <a:pt x="562338" y="3378790"/>
                    </a:cubicBezTo>
                    <a:cubicBezTo>
                      <a:pt x="648695" y="3520946"/>
                      <a:pt x="731939" y="3686719"/>
                      <a:pt x="815701" y="3830367"/>
                    </a:cubicBezTo>
                    <a:cubicBezTo>
                      <a:pt x="862740" y="3911145"/>
                      <a:pt x="921328" y="3980309"/>
                      <a:pt x="993153" y="4038572"/>
                    </a:cubicBezTo>
                    <a:cubicBezTo>
                      <a:pt x="1061862" y="4094241"/>
                      <a:pt x="1137385" y="4139464"/>
                      <a:pt x="1218097" y="4175732"/>
                    </a:cubicBezTo>
                    <a:cubicBezTo>
                      <a:pt x="1258519" y="4193899"/>
                      <a:pt x="1586171" y="4287199"/>
                      <a:pt x="1700688" y="4341311"/>
                    </a:cubicBezTo>
                    <a:cubicBezTo>
                      <a:pt x="1809170" y="4392632"/>
                      <a:pt x="1909802" y="4456930"/>
                      <a:pt x="2003231" y="4532063"/>
                    </a:cubicBezTo>
                    <a:cubicBezTo>
                      <a:pt x="2071487" y="4587018"/>
                      <a:pt x="2162646" y="4669937"/>
                      <a:pt x="2236741" y="4746627"/>
                    </a:cubicBezTo>
                    <a:cubicBezTo>
                      <a:pt x="2748528" y="4745978"/>
                      <a:pt x="3786636" y="4735273"/>
                      <a:pt x="3794681" y="4731055"/>
                    </a:cubicBezTo>
                    <a:cubicBezTo>
                      <a:pt x="3615024" y="4448171"/>
                      <a:pt x="3364580" y="3945273"/>
                      <a:pt x="3256941" y="3343689"/>
                    </a:cubicBezTo>
                    <a:lnTo>
                      <a:pt x="3256941" y="3343689"/>
                    </a:lnTo>
                    <a:close/>
                  </a:path>
                </a:pathLst>
              </a:custGeom>
              <a:solidFill>
                <a:srgbClr val="F8B3C1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A62E37B9-5AE9-482B-9CF6-2BA38290202C}"/>
                  </a:ext>
                </a:extLst>
              </p:cNvPr>
              <p:cNvSpPr/>
              <p:nvPr/>
            </p:nvSpPr>
            <p:spPr>
              <a:xfrm>
                <a:off x="6011508" y="3036400"/>
                <a:ext cx="2548147" cy="2488619"/>
              </a:xfrm>
              <a:custGeom>
                <a:avLst/>
                <a:gdLst>
                  <a:gd name="connsiteX0" fmla="*/ 2304031 w 2548147"/>
                  <a:gd name="connsiteY0" fmla="*/ 506597 h 2488619"/>
                  <a:gd name="connsiteX1" fmla="*/ 2548116 w 2548147"/>
                  <a:gd name="connsiteY1" fmla="*/ 1042131 h 2488619"/>
                  <a:gd name="connsiteX2" fmla="*/ 2304031 w 2548147"/>
                  <a:gd name="connsiteY2" fmla="*/ 506597 h 2488619"/>
                  <a:gd name="connsiteX3" fmla="*/ 1765382 w 2548147"/>
                  <a:gd name="connsiteY3" fmla="*/ 280743 h 2488619"/>
                  <a:gd name="connsiteX4" fmla="*/ 2207876 w 2548147"/>
                  <a:gd name="connsiteY4" fmla="*/ 987175 h 2488619"/>
                  <a:gd name="connsiteX5" fmla="*/ 2038729 w 2548147"/>
                  <a:gd name="connsiteY5" fmla="*/ 610083 h 2488619"/>
                  <a:gd name="connsiteX6" fmla="*/ 1765382 w 2548147"/>
                  <a:gd name="connsiteY6" fmla="*/ 280743 h 2488619"/>
                  <a:gd name="connsiteX7" fmla="*/ 464471 w 2548147"/>
                  <a:gd name="connsiteY7" fmla="*/ 147825 h 2488619"/>
                  <a:gd name="connsiteX8" fmla="*/ 495390 w 2548147"/>
                  <a:gd name="connsiteY8" fmla="*/ 208929 h 2488619"/>
                  <a:gd name="connsiteX9" fmla="*/ 500548 w 2548147"/>
                  <a:gd name="connsiteY9" fmla="*/ 218934 h 2488619"/>
                  <a:gd name="connsiteX10" fmla="*/ 485706 w 2548147"/>
                  <a:gd name="connsiteY10" fmla="*/ 189365 h 2488619"/>
                  <a:gd name="connsiteX11" fmla="*/ 416621 w 2548147"/>
                  <a:gd name="connsiteY11" fmla="*/ 53398 h 2488619"/>
                  <a:gd name="connsiteX12" fmla="*/ 740186 w 2548147"/>
                  <a:gd name="connsiteY12" fmla="*/ 551171 h 2488619"/>
                  <a:gd name="connsiteX13" fmla="*/ 971619 w 2548147"/>
                  <a:gd name="connsiteY13" fmla="*/ 928977 h 2488619"/>
                  <a:gd name="connsiteX14" fmla="*/ 1152834 w 2548147"/>
                  <a:gd name="connsiteY14" fmla="*/ 1255138 h 2488619"/>
                  <a:gd name="connsiteX15" fmla="*/ 1308550 w 2548147"/>
                  <a:gd name="connsiteY15" fmla="*/ 1667137 h 2488619"/>
                  <a:gd name="connsiteX16" fmla="*/ 1343911 w 2548147"/>
                  <a:gd name="connsiteY16" fmla="*/ 1884750 h 2488619"/>
                  <a:gd name="connsiteX17" fmla="*/ 1350269 w 2548147"/>
                  <a:gd name="connsiteY17" fmla="*/ 2000564 h 2488619"/>
                  <a:gd name="connsiteX18" fmla="*/ 1298688 w 2548147"/>
                  <a:gd name="connsiteY18" fmla="*/ 2339896 h 2488619"/>
                  <a:gd name="connsiteX19" fmla="*/ 1248794 w 2548147"/>
                  <a:gd name="connsiteY19" fmla="*/ 2478807 h 2488619"/>
                  <a:gd name="connsiteX20" fmla="*/ 1231146 w 2548147"/>
                  <a:gd name="connsiteY20" fmla="*/ 2483738 h 2488619"/>
                  <a:gd name="connsiteX21" fmla="*/ 1043573 w 2548147"/>
                  <a:gd name="connsiteY21" fmla="*/ 2322183 h 2488619"/>
                  <a:gd name="connsiteX22" fmla="*/ 1120847 w 2548147"/>
                  <a:gd name="connsiteY22" fmla="*/ 1916866 h 2488619"/>
                  <a:gd name="connsiteX23" fmla="*/ 1008926 w 2548147"/>
                  <a:gd name="connsiteY23" fmla="*/ 1367189 h 2488619"/>
                  <a:gd name="connsiteX24" fmla="*/ 695418 w 2548147"/>
                  <a:gd name="connsiteY24" fmla="*/ 614625 h 2488619"/>
                  <a:gd name="connsiteX25" fmla="*/ 657740 w 2548147"/>
                  <a:gd name="connsiteY25" fmla="*/ 536895 h 2488619"/>
                  <a:gd name="connsiteX26" fmla="*/ 628185 w 2548147"/>
                  <a:gd name="connsiteY26" fmla="*/ 476566 h 2488619"/>
                  <a:gd name="connsiteX27" fmla="*/ 528922 w 2548147"/>
                  <a:gd name="connsiteY27" fmla="*/ 480551 h 2488619"/>
                  <a:gd name="connsiteX28" fmla="*/ 261488 w 2548147"/>
                  <a:gd name="connsiteY28" fmla="*/ 448982 h 2488619"/>
                  <a:gd name="connsiteX29" fmla="*/ 27006 w 2548147"/>
                  <a:gd name="connsiteY29" fmla="*/ 284117 h 2488619"/>
                  <a:gd name="connsiteX30" fmla="*/ 5659 w 2548147"/>
                  <a:gd name="connsiteY30" fmla="*/ 247524 h 2488619"/>
                  <a:gd name="connsiteX31" fmla="*/ 28952 w 2548147"/>
                  <a:gd name="connsiteY31" fmla="*/ 169601 h 2488619"/>
                  <a:gd name="connsiteX32" fmla="*/ 143079 w 2548147"/>
                  <a:gd name="connsiteY32" fmla="*/ 130283 h 2488619"/>
                  <a:gd name="connsiteX33" fmla="*/ 426241 w 2548147"/>
                  <a:gd name="connsiteY33" fmla="*/ 118466 h 2488619"/>
                  <a:gd name="connsiteX34" fmla="*/ 448266 w 2548147"/>
                  <a:gd name="connsiteY34" fmla="*/ 117537 h 2488619"/>
                  <a:gd name="connsiteX35" fmla="*/ 441236 w 2548147"/>
                  <a:gd name="connsiteY35" fmla="*/ 104501 h 2488619"/>
                  <a:gd name="connsiteX36" fmla="*/ 416621 w 2548147"/>
                  <a:gd name="connsiteY36" fmla="*/ 53398 h 2488619"/>
                  <a:gd name="connsiteX37" fmla="*/ 985699 w 2548147"/>
                  <a:gd name="connsiteY37" fmla="*/ 0 h 2488619"/>
                  <a:gd name="connsiteX38" fmla="*/ 1041173 w 2548147"/>
                  <a:gd name="connsiteY38" fmla="*/ 3244 h 2488619"/>
                  <a:gd name="connsiteX39" fmla="*/ 1384008 w 2548147"/>
                  <a:gd name="connsiteY39" fmla="*/ 407782 h 2488619"/>
                  <a:gd name="connsiteX40" fmla="*/ 1650088 w 2548147"/>
                  <a:gd name="connsiteY40" fmla="*/ 908409 h 2488619"/>
                  <a:gd name="connsiteX41" fmla="*/ 1693624 w 2548147"/>
                  <a:gd name="connsiteY41" fmla="*/ 1037589 h 2488619"/>
                  <a:gd name="connsiteX42" fmla="*/ 1554322 w 2548147"/>
                  <a:gd name="connsiteY42" fmla="*/ 761906 h 2488619"/>
                  <a:gd name="connsiteX43" fmla="*/ 1383489 w 2548147"/>
                  <a:gd name="connsiteY43" fmla="*/ 498357 h 2488619"/>
                  <a:gd name="connsiteX44" fmla="*/ 985699 w 2548147"/>
                  <a:gd name="connsiteY44" fmla="*/ 0 h 2488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548147" h="2488619">
                    <a:moveTo>
                      <a:pt x="2304031" y="506597"/>
                    </a:moveTo>
                    <a:cubicBezTo>
                      <a:pt x="2344257" y="543450"/>
                      <a:pt x="2551100" y="816342"/>
                      <a:pt x="2548116" y="1042131"/>
                    </a:cubicBezTo>
                    <a:cubicBezTo>
                      <a:pt x="2488619" y="792725"/>
                      <a:pt x="2336666" y="562525"/>
                      <a:pt x="2304031" y="506597"/>
                    </a:cubicBezTo>
                    <a:close/>
                    <a:moveTo>
                      <a:pt x="1765382" y="280743"/>
                    </a:moveTo>
                    <a:cubicBezTo>
                      <a:pt x="2031332" y="425818"/>
                      <a:pt x="2189125" y="693780"/>
                      <a:pt x="2207876" y="987175"/>
                    </a:cubicBezTo>
                    <a:cubicBezTo>
                      <a:pt x="2162393" y="856568"/>
                      <a:pt x="2109125" y="729400"/>
                      <a:pt x="2038729" y="610083"/>
                    </a:cubicBezTo>
                    <a:cubicBezTo>
                      <a:pt x="1968267" y="490635"/>
                      <a:pt x="1873086" y="368917"/>
                      <a:pt x="1765382" y="280743"/>
                    </a:cubicBezTo>
                    <a:close/>
                    <a:moveTo>
                      <a:pt x="464471" y="147825"/>
                    </a:moveTo>
                    <a:lnTo>
                      <a:pt x="495390" y="208929"/>
                    </a:lnTo>
                    <a:lnTo>
                      <a:pt x="500548" y="218934"/>
                    </a:lnTo>
                    <a:lnTo>
                      <a:pt x="485706" y="189365"/>
                    </a:lnTo>
                    <a:close/>
                    <a:moveTo>
                      <a:pt x="416621" y="53398"/>
                    </a:moveTo>
                    <a:cubicBezTo>
                      <a:pt x="428819" y="63130"/>
                      <a:pt x="644486" y="395455"/>
                      <a:pt x="740186" y="551171"/>
                    </a:cubicBezTo>
                    <a:cubicBezTo>
                      <a:pt x="817525" y="676977"/>
                      <a:pt x="894735" y="802847"/>
                      <a:pt x="971619" y="928977"/>
                    </a:cubicBezTo>
                    <a:cubicBezTo>
                      <a:pt x="1036436" y="1035253"/>
                      <a:pt x="1097944" y="1143411"/>
                      <a:pt x="1152834" y="1255138"/>
                    </a:cubicBezTo>
                    <a:cubicBezTo>
                      <a:pt x="1217781" y="1387432"/>
                      <a:pt x="1273514" y="1523553"/>
                      <a:pt x="1308550" y="1667137"/>
                    </a:cubicBezTo>
                    <a:cubicBezTo>
                      <a:pt x="1326003" y="1738572"/>
                      <a:pt x="1338720" y="1810979"/>
                      <a:pt x="1343911" y="1884750"/>
                    </a:cubicBezTo>
                    <a:cubicBezTo>
                      <a:pt x="1346636" y="1923355"/>
                      <a:pt x="1351437" y="1962024"/>
                      <a:pt x="1350269" y="2000564"/>
                    </a:cubicBezTo>
                    <a:cubicBezTo>
                      <a:pt x="1346766" y="2115599"/>
                      <a:pt x="1332038" y="2229207"/>
                      <a:pt x="1298688" y="2339896"/>
                    </a:cubicBezTo>
                    <a:cubicBezTo>
                      <a:pt x="1284479" y="2387129"/>
                      <a:pt x="1266637" y="2432936"/>
                      <a:pt x="1248794" y="2478807"/>
                    </a:cubicBezTo>
                    <a:cubicBezTo>
                      <a:pt x="1243733" y="2491913"/>
                      <a:pt x="1239062" y="2490097"/>
                      <a:pt x="1231146" y="2483738"/>
                    </a:cubicBezTo>
                    <a:cubicBezTo>
                      <a:pt x="1223944" y="2477964"/>
                      <a:pt x="1079583" y="2380966"/>
                      <a:pt x="1043573" y="2322183"/>
                    </a:cubicBezTo>
                    <a:cubicBezTo>
                      <a:pt x="1139144" y="2135388"/>
                      <a:pt x="1125648" y="1998099"/>
                      <a:pt x="1120847" y="1916866"/>
                    </a:cubicBezTo>
                    <a:cubicBezTo>
                      <a:pt x="1109688" y="1728580"/>
                      <a:pt x="1066476" y="1545224"/>
                      <a:pt x="1008926" y="1367189"/>
                    </a:cubicBezTo>
                    <a:cubicBezTo>
                      <a:pt x="1000687" y="1341885"/>
                      <a:pt x="821094" y="825296"/>
                      <a:pt x="695418" y="614625"/>
                    </a:cubicBezTo>
                    <a:cubicBezTo>
                      <a:pt x="690520" y="604195"/>
                      <a:pt x="676619" y="575530"/>
                      <a:pt x="657740" y="536895"/>
                    </a:cubicBezTo>
                    <a:lnTo>
                      <a:pt x="628185" y="476566"/>
                    </a:lnTo>
                    <a:lnTo>
                      <a:pt x="528922" y="480551"/>
                    </a:lnTo>
                    <a:cubicBezTo>
                      <a:pt x="426657" y="481597"/>
                      <a:pt x="328689" y="472826"/>
                      <a:pt x="261488" y="448982"/>
                    </a:cubicBezTo>
                    <a:cubicBezTo>
                      <a:pt x="168123" y="415827"/>
                      <a:pt x="90265" y="360159"/>
                      <a:pt x="27006" y="284117"/>
                    </a:cubicBezTo>
                    <a:cubicBezTo>
                      <a:pt x="17857" y="273152"/>
                      <a:pt x="10850" y="260825"/>
                      <a:pt x="5659" y="247524"/>
                    </a:cubicBezTo>
                    <a:cubicBezTo>
                      <a:pt x="-6733" y="216056"/>
                      <a:pt x="1312" y="189195"/>
                      <a:pt x="28952" y="169601"/>
                    </a:cubicBezTo>
                    <a:cubicBezTo>
                      <a:pt x="63145" y="145465"/>
                      <a:pt x="102917" y="136446"/>
                      <a:pt x="143079" y="130283"/>
                    </a:cubicBezTo>
                    <a:cubicBezTo>
                      <a:pt x="219550" y="118474"/>
                      <a:pt x="360997" y="120128"/>
                      <a:pt x="426241" y="118466"/>
                    </a:cubicBezTo>
                    <a:lnTo>
                      <a:pt x="448266" y="117537"/>
                    </a:lnTo>
                    <a:lnTo>
                      <a:pt x="441236" y="104501"/>
                    </a:lnTo>
                    <a:cubicBezTo>
                      <a:pt x="433134" y="88256"/>
                      <a:pt x="424407" y="69943"/>
                      <a:pt x="416621" y="53398"/>
                    </a:cubicBezTo>
                    <a:close/>
                    <a:moveTo>
                      <a:pt x="985699" y="0"/>
                    </a:moveTo>
                    <a:cubicBezTo>
                      <a:pt x="1007045" y="0"/>
                      <a:pt x="1023590" y="3049"/>
                      <a:pt x="1041173" y="3244"/>
                    </a:cubicBezTo>
                    <a:cubicBezTo>
                      <a:pt x="1137911" y="94208"/>
                      <a:pt x="1336320" y="339267"/>
                      <a:pt x="1384008" y="407782"/>
                    </a:cubicBezTo>
                    <a:cubicBezTo>
                      <a:pt x="1432410" y="477335"/>
                      <a:pt x="1590526" y="739328"/>
                      <a:pt x="1650088" y="908409"/>
                    </a:cubicBezTo>
                    <a:cubicBezTo>
                      <a:pt x="1666503" y="950712"/>
                      <a:pt x="1680517" y="993858"/>
                      <a:pt x="1693624" y="1037589"/>
                    </a:cubicBezTo>
                    <a:cubicBezTo>
                      <a:pt x="1650348" y="943770"/>
                      <a:pt x="1605644" y="851313"/>
                      <a:pt x="1554322" y="761906"/>
                    </a:cubicBezTo>
                    <a:cubicBezTo>
                      <a:pt x="1502222" y="671267"/>
                      <a:pt x="1443245" y="584260"/>
                      <a:pt x="1383489" y="498357"/>
                    </a:cubicBezTo>
                    <a:cubicBezTo>
                      <a:pt x="1274293" y="331935"/>
                      <a:pt x="1058756" y="78702"/>
                      <a:pt x="985699" y="0"/>
                    </a:cubicBezTo>
                    <a:close/>
                  </a:path>
                </a:pathLst>
              </a:custGeom>
              <a:solidFill>
                <a:srgbClr val="F6A0B6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33B4EC71-B92C-4C07-8A95-315984BCD6EB}"/>
                  </a:ext>
                </a:extLst>
              </p:cNvPr>
              <p:cNvSpPr/>
              <p:nvPr/>
            </p:nvSpPr>
            <p:spPr>
              <a:xfrm>
                <a:off x="5853994" y="2078156"/>
                <a:ext cx="619810" cy="2810553"/>
              </a:xfrm>
              <a:custGeom>
                <a:avLst/>
                <a:gdLst>
                  <a:gd name="connsiteX0" fmla="*/ 41933 w 619810"/>
                  <a:gd name="connsiteY0" fmla="*/ 2324111 h 2810553"/>
                  <a:gd name="connsiteX1" fmla="*/ 121648 w 619810"/>
                  <a:gd name="connsiteY1" fmla="*/ 2338214 h 2810553"/>
                  <a:gd name="connsiteX2" fmla="*/ 221891 w 619810"/>
                  <a:gd name="connsiteY2" fmla="*/ 2441311 h 2810553"/>
                  <a:gd name="connsiteX3" fmla="*/ 322263 w 619810"/>
                  <a:gd name="connsiteY3" fmla="*/ 2598001 h 2810553"/>
                  <a:gd name="connsiteX4" fmla="*/ 258354 w 619810"/>
                  <a:gd name="connsiteY4" fmla="*/ 2765980 h 2810553"/>
                  <a:gd name="connsiteX5" fmla="*/ 177641 w 619810"/>
                  <a:gd name="connsiteY5" fmla="*/ 2810553 h 2810553"/>
                  <a:gd name="connsiteX6" fmla="*/ 319 w 619810"/>
                  <a:gd name="connsiteY6" fmla="*/ 2383631 h 2810553"/>
                  <a:gd name="connsiteX7" fmla="*/ 41933 w 619810"/>
                  <a:gd name="connsiteY7" fmla="*/ 2324111 h 2810553"/>
                  <a:gd name="connsiteX8" fmla="*/ 236294 w 619810"/>
                  <a:gd name="connsiteY8" fmla="*/ 63 h 2810553"/>
                  <a:gd name="connsiteX9" fmla="*/ 336861 w 619810"/>
                  <a:gd name="connsiteY9" fmla="*/ 44385 h 2810553"/>
                  <a:gd name="connsiteX10" fmla="*/ 444759 w 619810"/>
                  <a:gd name="connsiteY10" fmla="*/ 125747 h 2810553"/>
                  <a:gd name="connsiteX11" fmla="*/ 619810 w 619810"/>
                  <a:gd name="connsiteY11" fmla="*/ 304366 h 2810553"/>
                  <a:gd name="connsiteX12" fmla="*/ 394671 w 619810"/>
                  <a:gd name="connsiteY12" fmla="*/ 449831 h 2810553"/>
                  <a:gd name="connsiteX13" fmla="*/ 372676 w 619810"/>
                  <a:gd name="connsiteY13" fmla="*/ 442954 h 2810553"/>
                  <a:gd name="connsiteX14" fmla="*/ 213391 w 619810"/>
                  <a:gd name="connsiteY14" fmla="*/ 249931 h 2810553"/>
                  <a:gd name="connsiteX15" fmla="*/ 175435 w 619810"/>
                  <a:gd name="connsiteY15" fmla="*/ 73647 h 2810553"/>
                  <a:gd name="connsiteX16" fmla="*/ 236294 w 619810"/>
                  <a:gd name="connsiteY16" fmla="*/ 63 h 2810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19810" h="2810553">
                    <a:moveTo>
                      <a:pt x="41933" y="2324111"/>
                    </a:moveTo>
                    <a:cubicBezTo>
                      <a:pt x="67440" y="2318749"/>
                      <a:pt x="99297" y="2325660"/>
                      <a:pt x="121648" y="2338214"/>
                    </a:cubicBezTo>
                    <a:cubicBezTo>
                      <a:pt x="164989" y="2374873"/>
                      <a:pt x="183480" y="2399463"/>
                      <a:pt x="221891" y="2441311"/>
                    </a:cubicBezTo>
                    <a:cubicBezTo>
                      <a:pt x="254850" y="2477256"/>
                      <a:pt x="300657" y="2553687"/>
                      <a:pt x="322263" y="2598001"/>
                    </a:cubicBezTo>
                    <a:cubicBezTo>
                      <a:pt x="362814" y="2680790"/>
                      <a:pt x="331800" y="2710246"/>
                      <a:pt x="258354" y="2765980"/>
                    </a:cubicBezTo>
                    <a:cubicBezTo>
                      <a:pt x="233699" y="2784730"/>
                      <a:pt x="206708" y="2799653"/>
                      <a:pt x="177641" y="2810553"/>
                    </a:cubicBezTo>
                    <a:cubicBezTo>
                      <a:pt x="90830" y="2708170"/>
                      <a:pt x="20692" y="2490621"/>
                      <a:pt x="319" y="2383631"/>
                    </a:cubicBezTo>
                    <a:cubicBezTo>
                      <a:pt x="-2730" y="2347103"/>
                      <a:pt x="16427" y="2329472"/>
                      <a:pt x="41933" y="2324111"/>
                    </a:cubicBezTo>
                    <a:close/>
                    <a:moveTo>
                      <a:pt x="236294" y="63"/>
                    </a:moveTo>
                    <a:cubicBezTo>
                      <a:pt x="261323" y="-1227"/>
                      <a:pt x="292969" y="17134"/>
                      <a:pt x="336861" y="44385"/>
                    </a:cubicBezTo>
                    <a:cubicBezTo>
                      <a:pt x="374233" y="67548"/>
                      <a:pt x="412383" y="96355"/>
                      <a:pt x="444759" y="125747"/>
                    </a:cubicBezTo>
                    <a:cubicBezTo>
                      <a:pt x="507110" y="182583"/>
                      <a:pt x="564855" y="240328"/>
                      <a:pt x="619810" y="304366"/>
                    </a:cubicBezTo>
                    <a:cubicBezTo>
                      <a:pt x="583152" y="393254"/>
                      <a:pt x="447679" y="441916"/>
                      <a:pt x="394671" y="449831"/>
                    </a:cubicBezTo>
                    <a:cubicBezTo>
                      <a:pt x="386301" y="451129"/>
                      <a:pt x="379618" y="448469"/>
                      <a:pt x="372676" y="442954"/>
                    </a:cubicBezTo>
                    <a:cubicBezTo>
                      <a:pt x="307340" y="390464"/>
                      <a:pt x="264064" y="328373"/>
                      <a:pt x="213391" y="249931"/>
                    </a:cubicBezTo>
                    <a:cubicBezTo>
                      <a:pt x="194251" y="215868"/>
                      <a:pt x="163561" y="116339"/>
                      <a:pt x="175435" y="73647"/>
                    </a:cubicBezTo>
                    <a:cubicBezTo>
                      <a:pt x="192856" y="22293"/>
                      <a:pt x="211266" y="1352"/>
                      <a:pt x="236294" y="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924CCF5-E7BF-4AE9-9E1D-DA8F591DC5E6}"/>
              </a:ext>
            </a:extLst>
          </p:cNvPr>
          <p:cNvGrpSpPr/>
          <p:nvPr/>
        </p:nvGrpSpPr>
        <p:grpSpPr>
          <a:xfrm>
            <a:off x="5743048" y="3615027"/>
            <a:ext cx="2512972" cy="1890676"/>
            <a:chOff x="436101" y="3082489"/>
            <a:chExt cx="2512972" cy="1890676"/>
          </a:xfrm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53B1B8D-A5A3-4B4F-86F0-8A39EE971C43}"/>
                </a:ext>
              </a:extLst>
            </p:cNvPr>
            <p:cNvSpPr/>
            <p:nvPr/>
          </p:nvSpPr>
          <p:spPr>
            <a:xfrm>
              <a:off x="436101" y="3082489"/>
              <a:ext cx="2512971" cy="1890676"/>
            </a:xfrm>
            <a:custGeom>
              <a:avLst/>
              <a:gdLst>
                <a:gd name="connsiteX0" fmla="*/ 884293 w 2804754"/>
                <a:gd name="connsiteY0" fmla="*/ 1642545 h 2110203"/>
                <a:gd name="connsiteX1" fmla="*/ 783134 w 2804754"/>
                <a:gd name="connsiteY1" fmla="*/ 1673122 h 2110203"/>
                <a:gd name="connsiteX2" fmla="*/ 777885 w 2804754"/>
                <a:gd name="connsiteY2" fmla="*/ 1682856 h 2110203"/>
                <a:gd name="connsiteX3" fmla="*/ 784968 w 2804754"/>
                <a:gd name="connsiteY3" fmla="*/ 1706299 h 2110203"/>
                <a:gd name="connsiteX4" fmla="*/ 794703 w 2804754"/>
                <a:gd name="connsiteY4" fmla="*/ 1711548 h 2110203"/>
                <a:gd name="connsiteX5" fmla="*/ 895861 w 2804754"/>
                <a:gd name="connsiteY5" fmla="*/ 1680970 h 2110203"/>
                <a:gd name="connsiteX6" fmla="*/ 901110 w 2804754"/>
                <a:gd name="connsiteY6" fmla="*/ 1671237 h 2110203"/>
                <a:gd name="connsiteX7" fmla="*/ 894027 w 2804754"/>
                <a:gd name="connsiteY7" fmla="*/ 1647794 h 2110203"/>
                <a:gd name="connsiteX8" fmla="*/ 884293 w 2804754"/>
                <a:gd name="connsiteY8" fmla="*/ 1642545 h 2110203"/>
                <a:gd name="connsiteX9" fmla="*/ 854480 w 2804754"/>
                <a:gd name="connsiteY9" fmla="*/ 1543831 h 2110203"/>
                <a:gd name="connsiteX10" fmla="*/ 753321 w 2804754"/>
                <a:gd name="connsiteY10" fmla="*/ 1574408 h 2110203"/>
                <a:gd name="connsiteX11" fmla="*/ 748072 w 2804754"/>
                <a:gd name="connsiteY11" fmla="*/ 1584142 h 2110203"/>
                <a:gd name="connsiteX12" fmla="*/ 755155 w 2804754"/>
                <a:gd name="connsiteY12" fmla="*/ 1607585 h 2110203"/>
                <a:gd name="connsiteX13" fmla="*/ 764890 w 2804754"/>
                <a:gd name="connsiteY13" fmla="*/ 1612834 h 2110203"/>
                <a:gd name="connsiteX14" fmla="*/ 866048 w 2804754"/>
                <a:gd name="connsiteY14" fmla="*/ 1582256 h 2110203"/>
                <a:gd name="connsiteX15" fmla="*/ 871297 w 2804754"/>
                <a:gd name="connsiteY15" fmla="*/ 1572523 h 2110203"/>
                <a:gd name="connsiteX16" fmla="*/ 864214 w 2804754"/>
                <a:gd name="connsiteY16" fmla="*/ 1549080 h 2110203"/>
                <a:gd name="connsiteX17" fmla="*/ 854480 w 2804754"/>
                <a:gd name="connsiteY17" fmla="*/ 1543831 h 2110203"/>
                <a:gd name="connsiteX18" fmla="*/ 115586 w 2804754"/>
                <a:gd name="connsiteY18" fmla="*/ 1021270 h 2110203"/>
                <a:gd name="connsiteX19" fmla="*/ 115536 w 2804754"/>
                <a:gd name="connsiteY19" fmla="*/ 1021321 h 2110203"/>
                <a:gd name="connsiteX20" fmla="*/ 115586 w 2804754"/>
                <a:gd name="connsiteY20" fmla="*/ 1021321 h 2110203"/>
                <a:gd name="connsiteX21" fmla="*/ 115586 w 2804754"/>
                <a:gd name="connsiteY21" fmla="*/ 1021270 h 2110203"/>
                <a:gd name="connsiteX22" fmla="*/ 2201858 w 2804754"/>
                <a:gd name="connsiteY22" fmla="*/ 309436 h 2110203"/>
                <a:gd name="connsiteX23" fmla="*/ 1829837 w 2804754"/>
                <a:gd name="connsiteY23" fmla="*/ 510633 h 2110203"/>
                <a:gd name="connsiteX24" fmla="*/ 1577067 w 2804754"/>
                <a:gd name="connsiteY24" fmla="*/ 628304 h 2110203"/>
                <a:gd name="connsiteX25" fmla="*/ 1170392 w 2804754"/>
                <a:gd name="connsiteY25" fmla="*/ 700414 h 2110203"/>
                <a:gd name="connsiteX26" fmla="*/ 1136502 w 2804754"/>
                <a:gd name="connsiteY26" fmla="*/ 749083 h 2110203"/>
                <a:gd name="connsiteX27" fmla="*/ 1608256 w 2804754"/>
                <a:gd name="connsiteY27" fmla="*/ 677583 h 2110203"/>
                <a:gd name="connsiteX28" fmla="*/ 2189321 w 2804754"/>
                <a:gd name="connsiteY28" fmla="*/ 374769 h 2110203"/>
                <a:gd name="connsiteX29" fmla="*/ 2201858 w 2804754"/>
                <a:gd name="connsiteY29" fmla="*/ 309436 h 2110203"/>
                <a:gd name="connsiteX30" fmla="*/ 2496162 w 2804754"/>
                <a:gd name="connsiteY30" fmla="*/ 90594 h 2110203"/>
                <a:gd name="connsiteX31" fmla="*/ 2464922 w 2804754"/>
                <a:gd name="connsiteY31" fmla="*/ 113590 h 2110203"/>
                <a:gd name="connsiteX32" fmla="*/ 2464975 w 2804754"/>
                <a:gd name="connsiteY32" fmla="*/ 113714 h 2110203"/>
                <a:gd name="connsiteX33" fmla="*/ 2464922 w 2804754"/>
                <a:gd name="connsiteY33" fmla="*/ 113640 h 2110203"/>
                <a:gd name="connsiteX34" fmla="*/ 2430880 w 2804754"/>
                <a:gd name="connsiteY34" fmla="*/ 156805 h 2110203"/>
                <a:gd name="connsiteX35" fmla="*/ 2377981 w 2804754"/>
                <a:gd name="connsiteY35" fmla="*/ 282935 h 2110203"/>
                <a:gd name="connsiteX36" fmla="*/ 2312597 w 2804754"/>
                <a:gd name="connsiteY36" fmla="*/ 590489 h 2110203"/>
                <a:gd name="connsiteX37" fmla="*/ 2292722 w 2804754"/>
                <a:gd name="connsiteY37" fmla="*/ 787609 h 2110203"/>
                <a:gd name="connsiteX38" fmla="*/ 2302864 w 2804754"/>
                <a:gd name="connsiteY38" fmla="*/ 812071 h 2110203"/>
                <a:gd name="connsiteX39" fmla="*/ 2377389 w 2804754"/>
                <a:gd name="connsiteY39" fmla="*/ 846680 h 2110203"/>
                <a:gd name="connsiteX40" fmla="*/ 2437327 w 2804754"/>
                <a:gd name="connsiteY40" fmla="*/ 903013 h 2110203"/>
                <a:gd name="connsiteX41" fmla="*/ 2437301 w 2804754"/>
                <a:gd name="connsiteY41" fmla="*/ 903039 h 2110203"/>
                <a:gd name="connsiteX42" fmla="*/ 2480415 w 2804754"/>
                <a:gd name="connsiteY42" fmla="*/ 1093737 h 2110203"/>
                <a:gd name="connsiteX43" fmla="*/ 2459228 w 2804754"/>
                <a:gd name="connsiteY43" fmla="*/ 1157299 h 2110203"/>
                <a:gd name="connsiteX44" fmla="*/ 2424205 w 2804754"/>
                <a:gd name="connsiteY44" fmla="*/ 1214211 h 2110203"/>
                <a:gd name="connsiteX45" fmla="*/ 2424203 w 2804754"/>
                <a:gd name="connsiteY45" fmla="*/ 1214210 h 2110203"/>
                <a:gd name="connsiteX46" fmla="*/ 2312189 w 2804754"/>
                <a:gd name="connsiteY46" fmla="*/ 1285148 h 2110203"/>
                <a:gd name="connsiteX47" fmla="*/ 2291754 w 2804754"/>
                <a:gd name="connsiteY47" fmla="*/ 1315267 h 2110203"/>
                <a:gd name="connsiteX48" fmla="*/ 2312750 w 2804754"/>
                <a:gd name="connsiteY48" fmla="*/ 1519624 h 2110203"/>
                <a:gd name="connsiteX49" fmla="*/ 2398722 w 2804754"/>
                <a:gd name="connsiteY49" fmla="*/ 1883898 h 2110203"/>
                <a:gd name="connsiteX50" fmla="*/ 2465788 w 2804754"/>
                <a:gd name="connsiteY50" fmla="*/ 1998460 h 2110203"/>
                <a:gd name="connsiteX51" fmla="*/ 2465814 w 2804754"/>
                <a:gd name="connsiteY51" fmla="*/ 1998422 h 2110203"/>
                <a:gd name="connsiteX52" fmla="*/ 2465789 w 2804754"/>
                <a:gd name="connsiteY52" fmla="*/ 1998512 h 2110203"/>
                <a:gd name="connsiteX53" fmla="*/ 2529033 w 2804754"/>
                <a:gd name="connsiteY53" fmla="*/ 2002640 h 2110203"/>
                <a:gd name="connsiteX54" fmla="*/ 2557826 w 2804754"/>
                <a:gd name="connsiteY54" fmla="*/ 1967375 h 2110203"/>
                <a:gd name="connsiteX55" fmla="*/ 2622446 w 2804754"/>
                <a:gd name="connsiteY55" fmla="*/ 1816477 h 2110203"/>
                <a:gd name="connsiteX56" fmla="*/ 2712495 w 2804754"/>
                <a:gd name="connsiteY56" fmla="*/ 1177213 h 2110203"/>
                <a:gd name="connsiteX57" fmla="*/ 2677841 w 2804754"/>
                <a:gd name="connsiteY57" fmla="*/ 543554 h 2110203"/>
                <a:gd name="connsiteX58" fmla="*/ 2591614 w 2804754"/>
                <a:gd name="connsiteY58" fmla="*/ 208074 h 2110203"/>
                <a:gd name="connsiteX59" fmla="*/ 2529542 w 2804754"/>
                <a:gd name="connsiteY59" fmla="*/ 107271 h 2110203"/>
                <a:gd name="connsiteX60" fmla="*/ 2496162 w 2804754"/>
                <a:gd name="connsiteY60" fmla="*/ 90594 h 2110203"/>
                <a:gd name="connsiteX61" fmla="*/ 2499882 w 2804754"/>
                <a:gd name="connsiteY61" fmla="*/ 3 h 2110203"/>
                <a:gd name="connsiteX62" fmla="*/ 2604965 w 2804754"/>
                <a:gd name="connsiteY62" fmla="*/ 54424 h 2110203"/>
                <a:gd name="connsiteX63" fmla="*/ 2703117 w 2804754"/>
                <a:gd name="connsiteY63" fmla="*/ 247568 h 2110203"/>
                <a:gd name="connsiteX64" fmla="*/ 2795154 w 2804754"/>
                <a:gd name="connsiteY64" fmla="*/ 791433 h 2110203"/>
                <a:gd name="connsiteX65" fmla="*/ 2795052 w 2804754"/>
                <a:gd name="connsiteY65" fmla="*/ 1316134 h 2110203"/>
                <a:gd name="connsiteX66" fmla="*/ 2786338 w 2804754"/>
                <a:gd name="connsiteY66" fmla="*/ 1413471 h 2110203"/>
                <a:gd name="connsiteX67" fmla="*/ 2713513 w 2804754"/>
                <a:gd name="connsiteY67" fmla="*/ 1824630 h 2110203"/>
                <a:gd name="connsiteX68" fmla="*/ 2617247 w 2804754"/>
                <a:gd name="connsiteY68" fmla="*/ 2040759 h 2110203"/>
                <a:gd name="connsiteX69" fmla="*/ 2413145 w 2804754"/>
                <a:gd name="connsiteY69" fmla="*/ 2076382 h 2110203"/>
                <a:gd name="connsiteX70" fmla="*/ 2357189 w 2804754"/>
                <a:gd name="connsiteY70" fmla="*/ 2007685 h 2110203"/>
                <a:gd name="connsiteX71" fmla="*/ 2326969 w 2804754"/>
                <a:gd name="connsiteY71" fmla="*/ 1958049 h 2110203"/>
                <a:gd name="connsiteX72" fmla="*/ 1717620 w 2804754"/>
                <a:gd name="connsiteY72" fmla="*/ 1588270 h 2110203"/>
                <a:gd name="connsiteX73" fmla="*/ 1319608 w 2804754"/>
                <a:gd name="connsiteY73" fmla="*/ 1464637 h 2110203"/>
                <a:gd name="connsiteX74" fmla="*/ 859118 w 2804754"/>
                <a:gd name="connsiteY74" fmla="*/ 1419077 h 2110203"/>
                <a:gd name="connsiteX75" fmla="*/ 849181 w 2804754"/>
                <a:gd name="connsiteY75" fmla="*/ 1420096 h 2110203"/>
                <a:gd name="connsiteX76" fmla="*/ 1028821 w 2804754"/>
                <a:gd name="connsiteY76" fmla="*/ 1999786 h 2110203"/>
                <a:gd name="connsiteX77" fmla="*/ 1008844 w 2804754"/>
                <a:gd name="connsiteY77" fmla="*/ 2043715 h 2110203"/>
                <a:gd name="connsiteX78" fmla="*/ 870431 w 2804754"/>
                <a:gd name="connsiteY78" fmla="*/ 2069145 h 2110203"/>
                <a:gd name="connsiteX79" fmla="*/ 715100 w 2804754"/>
                <a:gd name="connsiteY79" fmla="*/ 2050799 h 2110203"/>
                <a:gd name="connsiteX80" fmla="*/ 670508 w 2804754"/>
                <a:gd name="connsiteY80" fmla="*/ 2004576 h 2110203"/>
                <a:gd name="connsiteX81" fmla="*/ 484498 w 2804754"/>
                <a:gd name="connsiteY81" fmla="*/ 1391507 h 2110203"/>
                <a:gd name="connsiteX82" fmla="*/ 220262 w 2804754"/>
                <a:gd name="connsiteY82" fmla="*/ 1366689 h 2110203"/>
                <a:gd name="connsiteX83" fmla="*/ 180053 w 2804754"/>
                <a:gd name="connsiteY83" fmla="*/ 1334940 h 2110203"/>
                <a:gd name="connsiteX84" fmla="*/ 126645 w 2804754"/>
                <a:gd name="connsiteY84" fmla="*/ 1187354 h 2110203"/>
                <a:gd name="connsiteX85" fmla="*/ 114771 w 2804754"/>
                <a:gd name="connsiteY85" fmla="*/ 1138482 h 2110203"/>
                <a:gd name="connsiteX86" fmla="*/ 69262 w 2804754"/>
                <a:gd name="connsiteY86" fmla="*/ 1137768 h 2110203"/>
                <a:gd name="connsiteX87" fmla="*/ 5 w 2804754"/>
                <a:gd name="connsiteY87" fmla="*/ 1064434 h 2110203"/>
                <a:gd name="connsiteX88" fmla="*/ 71454 w 2804754"/>
                <a:gd name="connsiteY88" fmla="*/ 993648 h 2110203"/>
                <a:gd name="connsiteX89" fmla="*/ 111815 w 2804754"/>
                <a:gd name="connsiteY89" fmla="*/ 992935 h 2110203"/>
                <a:gd name="connsiteX90" fmla="*/ 126340 w 2804754"/>
                <a:gd name="connsiteY90" fmla="*/ 909510 h 2110203"/>
                <a:gd name="connsiteX91" fmla="*/ 195188 w 2804754"/>
                <a:gd name="connsiteY91" fmla="*/ 755198 h 2110203"/>
                <a:gd name="connsiteX92" fmla="*/ 234888 w 2804754"/>
                <a:gd name="connsiteY92" fmla="*/ 737107 h 2110203"/>
                <a:gd name="connsiteX93" fmla="*/ 1123253 w 2804754"/>
                <a:gd name="connsiteY93" fmla="*/ 666015 h 2110203"/>
                <a:gd name="connsiteX94" fmla="*/ 1346363 w 2804754"/>
                <a:gd name="connsiteY94" fmla="*/ 633757 h 2110203"/>
                <a:gd name="connsiteX95" fmla="*/ 1727965 w 2804754"/>
                <a:gd name="connsiteY95" fmla="*/ 507372 h 2110203"/>
                <a:gd name="connsiteX96" fmla="*/ 2336804 w 2804754"/>
                <a:gd name="connsiteY96" fmla="*/ 135809 h 2110203"/>
                <a:gd name="connsiteX97" fmla="*/ 2393882 w 2804754"/>
                <a:gd name="connsiteY97" fmla="*/ 52487 h 2110203"/>
                <a:gd name="connsiteX98" fmla="*/ 2499882 w 2804754"/>
                <a:gd name="connsiteY98" fmla="*/ 3 h 2110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804754" h="2110203">
                  <a:moveTo>
                    <a:pt x="884293" y="1642545"/>
                  </a:moveTo>
                  <a:lnTo>
                    <a:pt x="783134" y="1673122"/>
                  </a:lnTo>
                  <a:cubicBezTo>
                    <a:pt x="778955" y="1674345"/>
                    <a:pt x="776611" y="1678728"/>
                    <a:pt x="777885" y="1682856"/>
                  </a:cubicBezTo>
                  <a:lnTo>
                    <a:pt x="784968" y="1706299"/>
                  </a:lnTo>
                  <a:cubicBezTo>
                    <a:pt x="786192" y="1710477"/>
                    <a:pt x="790574" y="1712821"/>
                    <a:pt x="794703" y="1711548"/>
                  </a:cubicBezTo>
                  <a:lnTo>
                    <a:pt x="895861" y="1680970"/>
                  </a:lnTo>
                  <a:cubicBezTo>
                    <a:pt x="899989" y="1679696"/>
                    <a:pt x="902333" y="1675364"/>
                    <a:pt x="901110" y="1671237"/>
                  </a:cubicBezTo>
                  <a:lnTo>
                    <a:pt x="894027" y="1647794"/>
                  </a:lnTo>
                  <a:cubicBezTo>
                    <a:pt x="892804" y="1643615"/>
                    <a:pt x="888421" y="1641271"/>
                    <a:pt x="884293" y="1642545"/>
                  </a:cubicBezTo>
                  <a:close/>
                  <a:moveTo>
                    <a:pt x="854480" y="1543831"/>
                  </a:moveTo>
                  <a:lnTo>
                    <a:pt x="753321" y="1574408"/>
                  </a:lnTo>
                  <a:cubicBezTo>
                    <a:pt x="749142" y="1575631"/>
                    <a:pt x="746798" y="1580014"/>
                    <a:pt x="748072" y="1584142"/>
                  </a:cubicBezTo>
                  <a:lnTo>
                    <a:pt x="755155" y="1607585"/>
                  </a:lnTo>
                  <a:cubicBezTo>
                    <a:pt x="756379" y="1611763"/>
                    <a:pt x="760761" y="1614107"/>
                    <a:pt x="764890" y="1612834"/>
                  </a:cubicBezTo>
                  <a:lnTo>
                    <a:pt x="866048" y="1582256"/>
                  </a:lnTo>
                  <a:cubicBezTo>
                    <a:pt x="870176" y="1580982"/>
                    <a:pt x="872520" y="1576650"/>
                    <a:pt x="871297" y="1572523"/>
                  </a:cubicBezTo>
                  <a:lnTo>
                    <a:pt x="864214" y="1549080"/>
                  </a:lnTo>
                  <a:cubicBezTo>
                    <a:pt x="862991" y="1544901"/>
                    <a:pt x="858608" y="1542557"/>
                    <a:pt x="854480" y="1543831"/>
                  </a:cubicBezTo>
                  <a:close/>
                  <a:moveTo>
                    <a:pt x="115586" y="1021270"/>
                  </a:moveTo>
                  <a:cubicBezTo>
                    <a:pt x="115586" y="1021270"/>
                    <a:pt x="115586" y="1021321"/>
                    <a:pt x="115536" y="1021321"/>
                  </a:cubicBezTo>
                  <a:cubicBezTo>
                    <a:pt x="115586" y="1021321"/>
                    <a:pt x="115586" y="1021321"/>
                    <a:pt x="115586" y="1021321"/>
                  </a:cubicBezTo>
                  <a:cubicBezTo>
                    <a:pt x="115586" y="1021321"/>
                    <a:pt x="115586" y="1021270"/>
                    <a:pt x="115586" y="1021270"/>
                  </a:cubicBezTo>
                  <a:close/>
                  <a:moveTo>
                    <a:pt x="2201858" y="309436"/>
                  </a:moveTo>
                  <a:cubicBezTo>
                    <a:pt x="2184938" y="313666"/>
                    <a:pt x="1941341" y="453403"/>
                    <a:pt x="1829837" y="510633"/>
                  </a:cubicBezTo>
                  <a:cubicBezTo>
                    <a:pt x="1748502" y="552371"/>
                    <a:pt x="1663702" y="598083"/>
                    <a:pt x="1577067" y="628304"/>
                  </a:cubicBezTo>
                  <a:cubicBezTo>
                    <a:pt x="1444311" y="674628"/>
                    <a:pt x="1309926" y="690477"/>
                    <a:pt x="1170392" y="700414"/>
                  </a:cubicBezTo>
                  <a:cubicBezTo>
                    <a:pt x="1128604" y="703472"/>
                    <a:pt x="1133037" y="723602"/>
                    <a:pt x="1136502" y="749083"/>
                  </a:cubicBezTo>
                  <a:cubicBezTo>
                    <a:pt x="1333724" y="756982"/>
                    <a:pt x="1523914" y="708976"/>
                    <a:pt x="1608256" y="677583"/>
                  </a:cubicBezTo>
                  <a:cubicBezTo>
                    <a:pt x="1719759" y="636050"/>
                    <a:pt x="2135098" y="421909"/>
                    <a:pt x="2189321" y="374769"/>
                  </a:cubicBezTo>
                  <a:cubicBezTo>
                    <a:pt x="2193092" y="353365"/>
                    <a:pt x="2201858" y="327630"/>
                    <a:pt x="2201858" y="309436"/>
                  </a:cubicBezTo>
                  <a:close/>
                  <a:moveTo>
                    <a:pt x="2496162" y="90594"/>
                  </a:moveTo>
                  <a:cubicBezTo>
                    <a:pt x="2486046" y="91651"/>
                    <a:pt x="2476287" y="99321"/>
                    <a:pt x="2464922" y="113590"/>
                  </a:cubicBezTo>
                  <a:lnTo>
                    <a:pt x="2464975" y="113714"/>
                  </a:lnTo>
                  <a:lnTo>
                    <a:pt x="2464922" y="113640"/>
                  </a:lnTo>
                  <a:cubicBezTo>
                    <a:pt x="2448206" y="123731"/>
                    <a:pt x="2439950" y="140905"/>
                    <a:pt x="2430880" y="156805"/>
                  </a:cubicBezTo>
                  <a:cubicBezTo>
                    <a:pt x="2408100" y="196606"/>
                    <a:pt x="2391638" y="239261"/>
                    <a:pt x="2377981" y="282935"/>
                  </a:cubicBezTo>
                  <a:cubicBezTo>
                    <a:pt x="2346538" y="383381"/>
                    <a:pt x="2326968" y="486374"/>
                    <a:pt x="2312597" y="590489"/>
                  </a:cubicBezTo>
                  <a:cubicBezTo>
                    <a:pt x="2303577" y="655924"/>
                    <a:pt x="2296799" y="721665"/>
                    <a:pt x="2292722" y="787609"/>
                  </a:cubicBezTo>
                  <a:cubicBezTo>
                    <a:pt x="2292161" y="796528"/>
                    <a:pt x="2287167" y="807892"/>
                    <a:pt x="2302864" y="812071"/>
                  </a:cubicBezTo>
                  <a:cubicBezTo>
                    <a:pt x="2330485" y="819410"/>
                    <a:pt x="2355150" y="831233"/>
                    <a:pt x="2377389" y="846680"/>
                  </a:cubicBezTo>
                  <a:lnTo>
                    <a:pt x="2437327" y="903013"/>
                  </a:lnTo>
                  <a:lnTo>
                    <a:pt x="2437301" y="903039"/>
                  </a:lnTo>
                  <a:cubicBezTo>
                    <a:pt x="2474657" y="961390"/>
                    <a:pt x="2492697" y="1023869"/>
                    <a:pt x="2480415" y="1093737"/>
                  </a:cubicBezTo>
                  <a:cubicBezTo>
                    <a:pt x="2476415" y="1116466"/>
                    <a:pt x="2468974" y="1137437"/>
                    <a:pt x="2459228" y="1157299"/>
                  </a:cubicBezTo>
                  <a:lnTo>
                    <a:pt x="2424205" y="1214211"/>
                  </a:lnTo>
                  <a:lnTo>
                    <a:pt x="2424203" y="1214210"/>
                  </a:lnTo>
                  <a:cubicBezTo>
                    <a:pt x="2392148" y="1246265"/>
                    <a:pt x="2356730" y="1273733"/>
                    <a:pt x="2312189" y="1285148"/>
                  </a:cubicBezTo>
                  <a:cubicBezTo>
                    <a:pt x="2293690" y="1289888"/>
                    <a:pt x="2290479" y="1298603"/>
                    <a:pt x="2291754" y="1315267"/>
                  </a:cubicBezTo>
                  <a:cubicBezTo>
                    <a:pt x="2296849" y="1383556"/>
                    <a:pt x="2303220" y="1451743"/>
                    <a:pt x="2312750" y="1519624"/>
                  </a:cubicBezTo>
                  <a:cubicBezTo>
                    <a:pt x="2330179" y="1643715"/>
                    <a:pt x="2352857" y="1766636"/>
                    <a:pt x="2398722" y="1883898"/>
                  </a:cubicBezTo>
                  <a:cubicBezTo>
                    <a:pt x="2414979" y="1925381"/>
                    <a:pt x="2431134" y="1967476"/>
                    <a:pt x="2465788" y="1998460"/>
                  </a:cubicBezTo>
                  <a:lnTo>
                    <a:pt x="2465814" y="1998422"/>
                  </a:lnTo>
                  <a:lnTo>
                    <a:pt x="2465789" y="1998512"/>
                  </a:lnTo>
                  <a:cubicBezTo>
                    <a:pt x="2489690" y="2024758"/>
                    <a:pt x="2504979" y="2026236"/>
                    <a:pt x="2529033" y="2002640"/>
                  </a:cubicBezTo>
                  <a:cubicBezTo>
                    <a:pt x="2539836" y="1992040"/>
                    <a:pt x="2549621" y="1980064"/>
                    <a:pt x="2557826" y="1967375"/>
                  </a:cubicBezTo>
                  <a:cubicBezTo>
                    <a:pt x="2587843" y="1920795"/>
                    <a:pt x="2606647" y="1869171"/>
                    <a:pt x="2622446" y="1816477"/>
                  </a:cubicBezTo>
                  <a:cubicBezTo>
                    <a:pt x="2684874" y="1607992"/>
                    <a:pt x="2705054" y="1393291"/>
                    <a:pt x="2712495" y="1177213"/>
                  </a:cubicBezTo>
                  <a:cubicBezTo>
                    <a:pt x="2719833" y="965110"/>
                    <a:pt x="2710405" y="753568"/>
                    <a:pt x="2677841" y="543554"/>
                  </a:cubicBezTo>
                  <a:cubicBezTo>
                    <a:pt x="2660055" y="428993"/>
                    <a:pt x="2636664" y="315654"/>
                    <a:pt x="2591614" y="208074"/>
                  </a:cubicBezTo>
                  <a:cubicBezTo>
                    <a:pt x="2576223" y="171330"/>
                    <a:pt x="2558998" y="135249"/>
                    <a:pt x="2529542" y="107271"/>
                  </a:cubicBezTo>
                  <a:cubicBezTo>
                    <a:pt x="2516751" y="95092"/>
                    <a:pt x="2506278" y="89537"/>
                    <a:pt x="2496162" y="90594"/>
                  </a:cubicBezTo>
                  <a:close/>
                  <a:moveTo>
                    <a:pt x="2499882" y="3"/>
                  </a:moveTo>
                  <a:cubicBezTo>
                    <a:pt x="2536702" y="264"/>
                    <a:pt x="2573369" y="18343"/>
                    <a:pt x="2604965" y="54424"/>
                  </a:cubicBezTo>
                  <a:cubicBezTo>
                    <a:pt x="2653939" y="110329"/>
                    <a:pt x="2680898" y="178108"/>
                    <a:pt x="2703117" y="247568"/>
                  </a:cubicBezTo>
                  <a:cubicBezTo>
                    <a:pt x="2748167" y="388325"/>
                    <a:pt x="2792147" y="754332"/>
                    <a:pt x="2795154" y="791433"/>
                  </a:cubicBezTo>
                  <a:cubicBezTo>
                    <a:pt x="2807691" y="966282"/>
                    <a:pt x="2808251" y="1141183"/>
                    <a:pt x="2795052" y="1316134"/>
                  </a:cubicBezTo>
                  <a:cubicBezTo>
                    <a:pt x="2794288" y="1348750"/>
                    <a:pt x="2786338" y="1413471"/>
                    <a:pt x="2786338" y="1413471"/>
                  </a:cubicBezTo>
                  <a:cubicBezTo>
                    <a:pt x="2774974" y="1552801"/>
                    <a:pt x="2753875" y="1690448"/>
                    <a:pt x="2713513" y="1824630"/>
                  </a:cubicBezTo>
                  <a:cubicBezTo>
                    <a:pt x="2693027" y="1901837"/>
                    <a:pt x="2665252" y="1975987"/>
                    <a:pt x="2617247" y="2040759"/>
                  </a:cubicBezTo>
                  <a:cubicBezTo>
                    <a:pt x="2559813" y="2118221"/>
                    <a:pt x="2478325" y="2132031"/>
                    <a:pt x="2413145" y="2076382"/>
                  </a:cubicBezTo>
                  <a:cubicBezTo>
                    <a:pt x="2390365" y="2056914"/>
                    <a:pt x="2373038" y="2033013"/>
                    <a:pt x="2357189" y="2007685"/>
                  </a:cubicBezTo>
                  <a:cubicBezTo>
                    <a:pt x="2346895" y="1991275"/>
                    <a:pt x="2341136" y="1972114"/>
                    <a:pt x="2326969" y="1958049"/>
                  </a:cubicBezTo>
                  <a:cubicBezTo>
                    <a:pt x="2280797" y="1934759"/>
                    <a:pt x="1883449" y="1673376"/>
                    <a:pt x="1717620" y="1588270"/>
                  </a:cubicBezTo>
                  <a:cubicBezTo>
                    <a:pt x="1592559" y="1524058"/>
                    <a:pt x="1457766" y="1488079"/>
                    <a:pt x="1319608" y="1464637"/>
                  </a:cubicBezTo>
                  <a:cubicBezTo>
                    <a:pt x="1240414" y="1451183"/>
                    <a:pt x="912016" y="1432327"/>
                    <a:pt x="859118" y="1419077"/>
                  </a:cubicBezTo>
                  <a:cubicBezTo>
                    <a:pt x="856060" y="1418363"/>
                    <a:pt x="852493" y="1419740"/>
                    <a:pt x="849181" y="1420096"/>
                  </a:cubicBezTo>
                  <a:cubicBezTo>
                    <a:pt x="873897" y="1501533"/>
                    <a:pt x="992587" y="1888333"/>
                    <a:pt x="1028821" y="1999786"/>
                  </a:cubicBezTo>
                  <a:cubicBezTo>
                    <a:pt x="1036618" y="2023636"/>
                    <a:pt x="1027700" y="2035306"/>
                    <a:pt x="1008844" y="2043715"/>
                  </a:cubicBezTo>
                  <a:cubicBezTo>
                    <a:pt x="964864" y="2063335"/>
                    <a:pt x="918233" y="2069604"/>
                    <a:pt x="870431" y="2069145"/>
                  </a:cubicBezTo>
                  <a:cubicBezTo>
                    <a:pt x="817584" y="2072355"/>
                    <a:pt x="765705" y="2067718"/>
                    <a:pt x="715100" y="2050799"/>
                  </a:cubicBezTo>
                  <a:cubicBezTo>
                    <a:pt x="691810" y="2043001"/>
                    <a:pt x="678051" y="2029802"/>
                    <a:pt x="670508" y="2004576"/>
                  </a:cubicBezTo>
                  <a:cubicBezTo>
                    <a:pt x="609405" y="1799965"/>
                    <a:pt x="546723" y="1595812"/>
                    <a:pt x="484498" y="1391507"/>
                  </a:cubicBezTo>
                  <a:cubicBezTo>
                    <a:pt x="440213" y="1386869"/>
                    <a:pt x="264292" y="1368217"/>
                    <a:pt x="220262" y="1366689"/>
                  </a:cubicBezTo>
                  <a:cubicBezTo>
                    <a:pt x="200540" y="1366026"/>
                    <a:pt x="189277" y="1349259"/>
                    <a:pt x="180053" y="1334940"/>
                  </a:cubicBezTo>
                  <a:cubicBezTo>
                    <a:pt x="151209" y="1289991"/>
                    <a:pt x="136583" y="1239437"/>
                    <a:pt x="126645" y="1187354"/>
                  </a:cubicBezTo>
                  <a:cubicBezTo>
                    <a:pt x="123537" y="1170893"/>
                    <a:pt x="118797" y="1154789"/>
                    <a:pt x="114771" y="1138482"/>
                  </a:cubicBezTo>
                  <a:cubicBezTo>
                    <a:pt x="99584" y="1138278"/>
                    <a:pt x="84398" y="1138838"/>
                    <a:pt x="69262" y="1137768"/>
                  </a:cubicBezTo>
                  <a:cubicBezTo>
                    <a:pt x="29614" y="1135016"/>
                    <a:pt x="-453" y="1102808"/>
                    <a:pt x="5" y="1064434"/>
                  </a:cubicBezTo>
                  <a:cubicBezTo>
                    <a:pt x="464" y="1026315"/>
                    <a:pt x="31449" y="995381"/>
                    <a:pt x="71454" y="993648"/>
                  </a:cubicBezTo>
                  <a:cubicBezTo>
                    <a:pt x="84907" y="993037"/>
                    <a:pt x="98362" y="993139"/>
                    <a:pt x="111815" y="992935"/>
                  </a:cubicBezTo>
                  <a:cubicBezTo>
                    <a:pt x="120683" y="965874"/>
                    <a:pt x="118746" y="937081"/>
                    <a:pt x="126340" y="909510"/>
                  </a:cubicBezTo>
                  <a:cubicBezTo>
                    <a:pt x="141475" y="854370"/>
                    <a:pt x="155337" y="799229"/>
                    <a:pt x="195188" y="755198"/>
                  </a:cubicBezTo>
                  <a:cubicBezTo>
                    <a:pt x="206043" y="743172"/>
                    <a:pt x="218784" y="736750"/>
                    <a:pt x="234888" y="737107"/>
                  </a:cubicBezTo>
                  <a:cubicBezTo>
                    <a:pt x="295991" y="738483"/>
                    <a:pt x="1100830" y="667799"/>
                    <a:pt x="1123253" y="666015"/>
                  </a:cubicBezTo>
                  <a:cubicBezTo>
                    <a:pt x="1198421" y="660053"/>
                    <a:pt x="1272571" y="648383"/>
                    <a:pt x="1346363" y="633757"/>
                  </a:cubicBezTo>
                  <a:cubicBezTo>
                    <a:pt x="1478812" y="607460"/>
                    <a:pt x="1607695" y="569952"/>
                    <a:pt x="1727965" y="507372"/>
                  </a:cubicBezTo>
                  <a:cubicBezTo>
                    <a:pt x="1847419" y="445198"/>
                    <a:pt x="2249762" y="191358"/>
                    <a:pt x="2336804" y="135809"/>
                  </a:cubicBezTo>
                  <a:cubicBezTo>
                    <a:pt x="2355201" y="107628"/>
                    <a:pt x="2370847" y="77662"/>
                    <a:pt x="2393882" y="52487"/>
                  </a:cubicBezTo>
                  <a:cubicBezTo>
                    <a:pt x="2426089" y="17298"/>
                    <a:pt x="2463062" y="-259"/>
                    <a:pt x="2499882" y="3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60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489D5D0-5446-45D5-8BFE-F1BB81DD2CC0}"/>
                </a:ext>
              </a:extLst>
            </p:cNvPr>
            <p:cNvSpPr/>
            <p:nvPr/>
          </p:nvSpPr>
          <p:spPr>
            <a:xfrm>
              <a:off x="1297858" y="3204171"/>
              <a:ext cx="1231900" cy="820582"/>
            </a:xfrm>
            <a:custGeom>
              <a:avLst/>
              <a:gdLst>
                <a:gd name="connsiteX0" fmla="*/ 1240042 w 1374937"/>
                <a:gd name="connsiteY0" fmla="*/ 173626 h 915860"/>
                <a:gd name="connsiteX1" fmla="*/ 868021 w 1374937"/>
                <a:gd name="connsiteY1" fmla="*/ 374823 h 915860"/>
                <a:gd name="connsiteX2" fmla="*/ 615251 w 1374937"/>
                <a:gd name="connsiteY2" fmla="*/ 492494 h 915860"/>
                <a:gd name="connsiteX3" fmla="*/ 208576 w 1374937"/>
                <a:gd name="connsiteY3" fmla="*/ 564604 h 915860"/>
                <a:gd name="connsiteX4" fmla="*/ 174686 w 1374937"/>
                <a:gd name="connsiteY4" fmla="*/ 613273 h 915860"/>
                <a:gd name="connsiteX5" fmla="*/ 646440 w 1374937"/>
                <a:gd name="connsiteY5" fmla="*/ 541773 h 915860"/>
                <a:gd name="connsiteX6" fmla="*/ 1227505 w 1374937"/>
                <a:gd name="connsiteY6" fmla="*/ 238959 h 915860"/>
                <a:gd name="connsiteX7" fmla="*/ 1240042 w 1374937"/>
                <a:gd name="connsiteY7" fmla="*/ 173626 h 915860"/>
                <a:gd name="connsiteX8" fmla="*/ 1374937 w 1374937"/>
                <a:gd name="connsiteY8" fmla="*/ 0 h 915860"/>
                <a:gd name="connsiteX9" fmla="*/ 1265522 w 1374937"/>
                <a:gd name="connsiteY9" fmla="*/ 464975 h 915860"/>
                <a:gd name="connsiteX10" fmla="*/ 1236475 w 1374937"/>
                <a:gd name="connsiteY10" fmla="*/ 912165 h 915860"/>
                <a:gd name="connsiteX11" fmla="*/ 754 w 1374937"/>
                <a:gd name="connsiteY11" fmla="*/ 915782 h 915860"/>
                <a:gd name="connsiteX12" fmla="*/ 9825 w 1374937"/>
                <a:gd name="connsiteY12" fmla="*/ 727887 h 915860"/>
                <a:gd name="connsiteX13" fmla="*/ 93555 w 1374937"/>
                <a:gd name="connsiteY13" fmla="*/ 534538 h 915860"/>
                <a:gd name="connsiteX14" fmla="*/ 384496 w 1374937"/>
                <a:gd name="connsiteY14" fmla="*/ 497948 h 915860"/>
                <a:gd name="connsiteX15" fmla="*/ 766097 w 1374937"/>
                <a:gd name="connsiteY15" fmla="*/ 371562 h 915860"/>
                <a:gd name="connsiteX16" fmla="*/ 1374937 w 1374937"/>
                <a:gd name="connsiteY16" fmla="*/ 0 h 91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4937" h="915860">
                  <a:moveTo>
                    <a:pt x="1240042" y="173626"/>
                  </a:moveTo>
                  <a:cubicBezTo>
                    <a:pt x="1223122" y="177856"/>
                    <a:pt x="979525" y="317593"/>
                    <a:pt x="868021" y="374823"/>
                  </a:cubicBezTo>
                  <a:cubicBezTo>
                    <a:pt x="786686" y="416561"/>
                    <a:pt x="701886" y="462273"/>
                    <a:pt x="615251" y="492494"/>
                  </a:cubicBezTo>
                  <a:cubicBezTo>
                    <a:pt x="482495" y="538818"/>
                    <a:pt x="348110" y="554667"/>
                    <a:pt x="208576" y="564604"/>
                  </a:cubicBezTo>
                  <a:cubicBezTo>
                    <a:pt x="166788" y="567662"/>
                    <a:pt x="171221" y="587792"/>
                    <a:pt x="174686" y="613273"/>
                  </a:cubicBezTo>
                  <a:cubicBezTo>
                    <a:pt x="371908" y="621172"/>
                    <a:pt x="562098" y="573166"/>
                    <a:pt x="646440" y="541773"/>
                  </a:cubicBezTo>
                  <a:cubicBezTo>
                    <a:pt x="757943" y="500240"/>
                    <a:pt x="1173282" y="286099"/>
                    <a:pt x="1227505" y="238959"/>
                  </a:cubicBezTo>
                  <a:cubicBezTo>
                    <a:pt x="1231276" y="217555"/>
                    <a:pt x="1240042" y="191820"/>
                    <a:pt x="1240042" y="173626"/>
                  </a:cubicBezTo>
                  <a:close/>
                  <a:moveTo>
                    <a:pt x="1374937" y="0"/>
                  </a:moveTo>
                  <a:cubicBezTo>
                    <a:pt x="1345227" y="73385"/>
                    <a:pt x="1284684" y="313007"/>
                    <a:pt x="1265522" y="464975"/>
                  </a:cubicBezTo>
                  <a:cubicBezTo>
                    <a:pt x="1252528" y="568428"/>
                    <a:pt x="1240959" y="827313"/>
                    <a:pt x="1236475" y="912165"/>
                  </a:cubicBezTo>
                  <a:cubicBezTo>
                    <a:pt x="839482" y="912113"/>
                    <a:pt x="397746" y="916496"/>
                    <a:pt x="754" y="915782"/>
                  </a:cubicBezTo>
                  <a:cubicBezTo>
                    <a:pt x="-1794" y="878835"/>
                    <a:pt x="2334" y="765190"/>
                    <a:pt x="9825" y="727887"/>
                  </a:cubicBezTo>
                  <a:cubicBezTo>
                    <a:pt x="17164" y="691347"/>
                    <a:pt x="45397" y="556859"/>
                    <a:pt x="93555" y="534538"/>
                  </a:cubicBezTo>
                  <a:cubicBezTo>
                    <a:pt x="128617" y="529798"/>
                    <a:pt x="310704" y="512574"/>
                    <a:pt x="384496" y="497948"/>
                  </a:cubicBezTo>
                  <a:cubicBezTo>
                    <a:pt x="516945" y="471651"/>
                    <a:pt x="645828" y="434143"/>
                    <a:pt x="766097" y="371562"/>
                  </a:cubicBezTo>
                  <a:cubicBezTo>
                    <a:pt x="885603" y="309389"/>
                    <a:pt x="1287946" y="55549"/>
                    <a:pt x="1374937" y="0"/>
                  </a:cubicBezTo>
                  <a:close/>
                </a:path>
              </a:pathLst>
            </a:custGeom>
            <a:solidFill>
              <a:schemeClr val="accent4"/>
            </a:solidFill>
            <a:ln w="660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A252103D-0258-4C54-BEAC-A85F8F16905A}"/>
                </a:ext>
              </a:extLst>
            </p:cNvPr>
            <p:cNvSpPr/>
            <p:nvPr/>
          </p:nvSpPr>
          <p:spPr>
            <a:xfrm>
              <a:off x="1040828" y="4345719"/>
              <a:ext cx="319663" cy="590680"/>
            </a:xfrm>
            <a:custGeom>
              <a:avLst/>
              <a:gdLst>
                <a:gd name="connsiteX0" fmla="*/ 209351 w 356779"/>
                <a:gd name="connsiteY0" fmla="*/ 232641 h 659264"/>
                <a:gd name="connsiteX1" fmla="*/ 108192 w 356779"/>
                <a:gd name="connsiteY1" fmla="*/ 263218 h 659264"/>
                <a:gd name="connsiteX2" fmla="*/ 102943 w 356779"/>
                <a:gd name="connsiteY2" fmla="*/ 272952 h 659264"/>
                <a:gd name="connsiteX3" fmla="*/ 110026 w 356779"/>
                <a:gd name="connsiteY3" fmla="*/ 296395 h 659264"/>
                <a:gd name="connsiteX4" fmla="*/ 119761 w 356779"/>
                <a:gd name="connsiteY4" fmla="*/ 301644 h 659264"/>
                <a:gd name="connsiteX5" fmla="*/ 220919 w 356779"/>
                <a:gd name="connsiteY5" fmla="*/ 271066 h 659264"/>
                <a:gd name="connsiteX6" fmla="*/ 226168 w 356779"/>
                <a:gd name="connsiteY6" fmla="*/ 261333 h 659264"/>
                <a:gd name="connsiteX7" fmla="*/ 219085 w 356779"/>
                <a:gd name="connsiteY7" fmla="*/ 237890 h 659264"/>
                <a:gd name="connsiteX8" fmla="*/ 209351 w 356779"/>
                <a:gd name="connsiteY8" fmla="*/ 232641 h 659264"/>
                <a:gd name="connsiteX9" fmla="*/ 179538 w 356779"/>
                <a:gd name="connsiteY9" fmla="*/ 133927 h 659264"/>
                <a:gd name="connsiteX10" fmla="*/ 78379 w 356779"/>
                <a:gd name="connsiteY10" fmla="*/ 164504 h 659264"/>
                <a:gd name="connsiteX11" fmla="*/ 73130 w 356779"/>
                <a:gd name="connsiteY11" fmla="*/ 174238 h 659264"/>
                <a:gd name="connsiteX12" fmla="*/ 80213 w 356779"/>
                <a:gd name="connsiteY12" fmla="*/ 197681 h 659264"/>
                <a:gd name="connsiteX13" fmla="*/ 89948 w 356779"/>
                <a:gd name="connsiteY13" fmla="*/ 202930 h 659264"/>
                <a:gd name="connsiteX14" fmla="*/ 191106 w 356779"/>
                <a:gd name="connsiteY14" fmla="*/ 172352 h 659264"/>
                <a:gd name="connsiteX15" fmla="*/ 196355 w 356779"/>
                <a:gd name="connsiteY15" fmla="*/ 162619 h 659264"/>
                <a:gd name="connsiteX16" fmla="*/ 189272 w 356779"/>
                <a:gd name="connsiteY16" fmla="*/ 139176 h 659264"/>
                <a:gd name="connsiteX17" fmla="*/ 179538 w 356779"/>
                <a:gd name="connsiteY17" fmla="*/ 133927 h 659264"/>
                <a:gd name="connsiteX18" fmla="*/ 0 w 356779"/>
                <a:gd name="connsiteY18" fmla="*/ 0 h 659264"/>
                <a:gd name="connsiteX19" fmla="*/ 175971 w 356779"/>
                <a:gd name="connsiteY19" fmla="*/ 15543 h 659264"/>
                <a:gd name="connsiteX20" fmla="*/ 353981 w 356779"/>
                <a:gd name="connsiteY20" fmla="*/ 589832 h 659264"/>
                <a:gd name="connsiteX21" fmla="*/ 334004 w 356779"/>
                <a:gd name="connsiteY21" fmla="*/ 633761 h 659264"/>
                <a:gd name="connsiteX22" fmla="*/ 195540 w 356779"/>
                <a:gd name="connsiteY22" fmla="*/ 659241 h 659264"/>
                <a:gd name="connsiteX23" fmla="*/ 0 w 356779"/>
                <a:gd name="connsiteY23" fmla="*/ 0 h 65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56779" h="659264">
                  <a:moveTo>
                    <a:pt x="209351" y="232641"/>
                  </a:moveTo>
                  <a:lnTo>
                    <a:pt x="108192" y="263218"/>
                  </a:lnTo>
                  <a:cubicBezTo>
                    <a:pt x="104013" y="264441"/>
                    <a:pt x="101669" y="268824"/>
                    <a:pt x="102943" y="272952"/>
                  </a:cubicBezTo>
                  <a:lnTo>
                    <a:pt x="110026" y="296395"/>
                  </a:lnTo>
                  <a:cubicBezTo>
                    <a:pt x="111250" y="300573"/>
                    <a:pt x="115632" y="302917"/>
                    <a:pt x="119761" y="301644"/>
                  </a:cubicBezTo>
                  <a:lnTo>
                    <a:pt x="220919" y="271066"/>
                  </a:lnTo>
                  <a:cubicBezTo>
                    <a:pt x="225047" y="269792"/>
                    <a:pt x="227391" y="265460"/>
                    <a:pt x="226168" y="261333"/>
                  </a:cubicBezTo>
                  <a:lnTo>
                    <a:pt x="219085" y="237890"/>
                  </a:lnTo>
                  <a:cubicBezTo>
                    <a:pt x="217862" y="233711"/>
                    <a:pt x="213479" y="231367"/>
                    <a:pt x="209351" y="232641"/>
                  </a:cubicBezTo>
                  <a:close/>
                  <a:moveTo>
                    <a:pt x="179538" y="133927"/>
                  </a:moveTo>
                  <a:lnTo>
                    <a:pt x="78379" y="164504"/>
                  </a:lnTo>
                  <a:cubicBezTo>
                    <a:pt x="74200" y="165727"/>
                    <a:pt x="71856" y="170110"/>
                    <a:pt x="73130" y="174238"/>
                  </a:cubicBezTo>
                  <a:lnTo>
                    <a:pt x="80213" y="197681"/>
                  </a:lnTo>
                  <a:cubicBezTo>
                    <a:pt x="81437" y="201859"/>
                    <a:pt x="85819" y="204203"/>
                    <a:pt x="89948" y="202930"/>
                  </a:cubicBezTo>
                  <a:lnTo>
                    <a:pt x="191106" y="172352"/>
                  </a:lnTo>
                  <a:cubicBezTo>
                    <a:pt x="195234" y="171078"/>
                    <a:pt x="197578" y="166746"/>
                    <a:pt x="196355" y="162619"/>
                  </a:cubicBezTo>
                  <a:lnTo>
                    <a:pt x="189272" y="139176"/>
                  </a:lnTo>
                  <a:cubicBezTo>
                    <a:pt x="188049" y="134997"/>
                    <a:pt x="183666" y="132653"/>
                    <a:pt x="179538" y="133927"/>
                  </a:cubicBezTo>
                  <a:close/>
                  <a:moveTo>
                    <a:pt x="0" y="0"/>
                  </a:moveTo>
                  <a:cubicBezTo>
                    <a:pt x="79093" y="5759"/>
                    <a:pt x="103656" y="9326"/>
                    <a:pt x="175971" y="15543"/>
                  </a:cubicBezTo>
                  <a:cubicBezTo>
                    <a:pt x="200687" y="96980"/>
                    <a:pt x="317746" y="478429"/>
                    <a:pt x="353981" y="589832"/>
                  </a:cubicBezTo>
                  <a:cubicBezTo>
                    <a:pt x="361726" y="613681"/>
                    <a:pt x="352859" y="625352"/>
                    <a:pt x="334004" y="633761"/>
                  </a:cubicBezTo>
                  <a:cubicBezTo>
                    <a:pt x="289922" y="653380"/>
                    <a:pt x="243291" y="659700"/>
                    <a:pt x="195540" y="659241"/>
                  </a:cubicBezTo>
                  <a:cubicBezTo>
                    <a:pt x="160427" y="543150"/>
                    <a:pt x="26041" y="105491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60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1" name="Graphic 2">
              <a:extLst>
                <a:ext uri="{FF2B5EF4-FFF2-40B4-BE49-F238E27FC236}">
                  <a16:creationId xmlns:a16="http://schemas.microsoft.com/office/drawing/2014/main" id="{4BDA9213-CD9F-4367-AC56-83CE2E9A8970}"/>
                </a:ext>
              </a:extLst>
            </p:cNvPr>
            <p:cNvSpPr/>
            <p:nvPr/>
          </p:nvSpPr>
          <p:spPr>
            <a:xfrm>
              <a:off x="2935688" y="3791587"/>
              <a:ext cx="13385" cy="470071"/>
            </a:xfrm>
            <a:custGeom>
              <a:avLst/>
              <a:gdLst>
                <a:gd name="connsiteX0" fmla="*/ 6855 w 19368"/>
                <a:gd name="connsiteY0" fmla="*/ 680184 h 680184"/>
                <a:gd name="connsiteX1" fmla="*/ 1966 w 19368"/>
                <a:gd name="connsiteY1" fmla="*/ 635719 h 680184"/>
                <a:gd name="connsiteX2" fmla="*/ 6987 w 19368"/>
                <a:gd name="connsiteY2" fmla="*/ 148986 h 680184"/>
                <a:gd name="connsiteX3" fmla="*/ 1173 w 19368"/>
                <a:gd name="connsiteY3" fmla="*/ 21274 h 680184"/>
                <a:gd name="connsiteX4" fmla="*/ 6855 w 19368"/>
                <a:gd name="connsiteY4" fmla="*/ 0 h 680184"/>
                <a:gd name="connsiteX5" fmla="*/ 6855 w 19368"/>
                <a:gd name="connsiteY5" fmla="*/ 680184 h 68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68" h="680184">
                  <a:moveTo>
                    <a:pt x="6855" y="680184"/>
                  </a:moveTo>
                  <a:cubicBezTo>
                    <a:pt x="-3848" y="666442"/>
                    <a:pt x="909" y="650321"/>
                    <a:pt x="1966" y="635719"/>
                  </a:cubicBezTo>
                  <a:cubicBezTo>
                    <a:pt x="13462" y="473585"/>
                    <a:pt x="6723" y="311253"/>
                    <a:pt x="6987" y="148986"/>
                  </a:cubicBezTo>
                  <a:cubicBezTo>
                    <a:pt x="7053" y="106438"/>
                    <a:pt x="3089" y="63823"/>
                    <a:pt x="1173" y="21274"/>
                  </a:cubicBezTo>
                  <a:cubicBezTo>
                    <a:pt x="843" y="13742"/>
                    <a:pt x="-149" y="5682"/>
                    <a:pt x="6855" y="0"/>
                  </a:cubicBezTo>
                  <a:cubicBezTo>
                    <a:pt x="23174" y="226684"/>
                    <a:pt x="23901" y="453434"/>
                    <a:pt x="6855" y="680184"/>
                  </a:cubicBezTo>
                  <a:close/>
                </a:path>
              </a:pathLst>
            </a:custGeom>
            <a:solidFill>
              <a:srgbClr val="4D2C68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Graphic 2">
              <a:extLst>
                <a:ext uri="{FF2B5EF4-FFF2-40B4-BE49-F238E27FC236}">
                  <a16:creationId xmlns:a16="http://schemas.microsoft.com/office/drawing/2014/main" id="{7F3A4764-B2B7-4251-933B-A0CC662544AF}"/>
                </a:ext>
              </a:extLst>
            </p:cNvPr>
            <p:cNvSpPr/>
            <p:nvPr/>
          </p:nvSpPr>
          <p:spPr>
            <a:xfrm>
              <a:off x="2863681" y="4344167"/>
              <a:ext cx="68891" cy="373088"/>
            </a:xfrm>
            <a:custGeom>
              <a:avLst/>
              <a:gdLst>
                <a:gd name="connsiteX0" fmla="*/ 5337 w 99684"/>
                <a:gd name="connsiteY0" fmla="*/ 539853 h 539852"/>
                <a:gd name="connsiteX1" fmla="*/ 7914 w 99684"/>
                <a:gd name="connsiteY1" fmla="*/ 496776 h 539852"/>
                <a:gd name="connsiteX2" fmla="*/ 70217 w 99684"/>
                <a:gd name="connsiteY2" fmla="*/ 203361 h 539852"/>
                <a:gd name="connsiteX3" fmla="*/ 92417 w 99684"/>
                <a:gd name="connsiteY3" fmla="*/ 5021 h 539852"/>
                <a:gd name="connsiteX4" fmla="*/ 94729 w 99684"/>
                <a:gd name="connsiteY4" fmla="*/ 0 h 539852"/>
                <a:gd name="connsiteX5" fmla="*/ 99684 w 99684"/>
                <a:gd name="connsiteY5" fmla="*/ 6805 h 539852"/>
                <a:gd name="connsiteX6" fmla="*/ 5337 w 99684"/>
                <a:gd name="connsiteY6" fmla="*/ 539853 h 53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684" h="539852">
                  <a:moveTo>
                    <a:pt x="5337" y="539853"/>
                  </a:moveTo>
                  <a:cubicBezTo>
                    <a:pt x="-6357" y="524921"/>
                    <a:pt x="4280" y="509395"/>
                    <a:pt x="7914" y="496776"/>
                  </a:cubicBezTo>
                  <a:cubicBezTo>
                    <a:pt x="36059" y="400446"/>
                    <a:pt x="51255" y="301408"/>
                    <a:pt x="70217" y="203361"/>
                  </a:cubicBezTo>
                  <a:cubicBezTo>
                    <a:pt x="82837" y="138283"/>
                    <a:pt x="85347" y="71223"/>
                    <a:pt x="92417" y="5021"/>
                  </a:cubicBezTo>
                  <a:cubicBezTo>
                    <a:pt x="92615" y="3303"/>
                    <a:pt x="93936" y="1652"/>
                    <a:pt x="94729" y="0"/>
                  </a:cubicBezTo>
                  <a:cubicBezTo>
                    <a:pt x="96381" y="2312"/>
                    <a:pt x="98033" y="4559"/>
                    <a:pt x="99684" y="6805"/>
                  </a:cubicBezTo>
                  <a:cubicBezTo>
                    <a:pt x="85017" y="187439"/>
                    <a:pt x="57664" y="365826"/>
                    <a:pt x="5337" y="539853"/>
                  </a:cubicBezTo>
                  <a:close/>
                </a:path>
              </a:pathLst>
            </a:custGeom>
            <a:solidFill>
              <a:srgbClr val="51326F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D946DEB1-A965-44F6-976C-B3D0C306842E}"/>
                </a:ext>
              </a:extLst>
            </p:cNvPr>
            <p:cNvSpPr/>
            <p:nvPr/>
          </p:nvSpPr>
          <p:spPr>
            <a:xfrm>
              <a:off x="2489220" y="3184307"/>
              <a:ext cx="306017" cy="1688739"/>
            </a:xfrm>
            <a:custGeom>
              <a:avLst/>
              <a:gdLst>
                <a:gd name="connsiteX0" fmla="*/ 132695 w 341549"/>
                <a:gd name="connsiteY0" fmla="*/ 1100570 h 1884820"/>
                <a:gd name="connsiteX1" fmla="*/ 323802 w 341549"/>
                <a:gd name="connsiteY1" fmla="*/ 1150767 h 1884820"/>
                <a:gd name="connsiteX2" fmla="*/ 339804 w 341549"/>
                <a:gd name="connsiteY2" fmla="*/ 1173598 h 1884820"/>
                <a:gd name="connsiteX3" fmla="*/ 295875 w 341549"/>
                <a:gd name="connsiteY3" fmla="*/ 1533185 h 1884820"/>
                <a:gd name="connsiteX4" fmla="*/ 198334 w 341549"/>
                <a:gd name="connsiteY4" fmla="*/ 1849504 h 1884820"/>
                <a:gd name="connsiteX5" fmla="*/ 174280 w 341549"/>
                <a:gd name="connsiteY5" fmla="*/ 1884820 h 1884820"/>
                <a:gd name="connsiteX6" fmla="*/ 107214 w 341549"/>
                <a:gd name="connsiteY6" fmla="*/ 1770258 h 1884820"/>
                <a:gd name="connsiteX7" fmla="*/ 21242 w 341549"/>
                <a:gd name="connsiteY7" fmla="*/ 1405984 h 1884820"/>
                <a:gd name="connsiteX8" fmla="*/ 246 w 341549"/>
                <a:gd name="connsiteY8" fmla="*/ 1201627 h 1884820"/>
                <a:gd name="connsiteX9" fmla="*/ 20681 w 341549"/>
                <a:gd name="connsiteY9" fmla="*/ 1171508 h 1884820"/>
                <a:gd name="connsiteX10" fmla="*/ 132695 w 341549"/>
                <a:gd name="connsiteY10" fmla="*/ 1100570 h 1884820"/>
                <a:gd name="connsiteX11" fmla="*/ 173414 w 341549"/>
                <a:gd name="connsiteY11" fmla="*/ 0 h 1884820"/>
                <a:gd name="connsiteX12" fmla="*/ 227892 w 341549"/>
                <a:gd name="connsiteY12" fmla="*/ 98050 h 1884820"/>
                <a:gd name="connsiteX13" fmla="*/ 316056 w 341549"/>
                <a:gd name="connsiteY13" fmla="*/ 474046 h 1884820"/>
                <a:gd name="connsiteX14" fmla="*/ 341180 w 341549"/>
                <a:gd name="connsiteY14" fmla="*/ 725950 h 1884820"/>
                <a:gd name="connsiteX15" fmla="*/ 317228 w 341549"/>
                <a:gd name="connsiteY15" fmla="*/ 757394 h 1884820"/>
                <a:gd name="connsiteX16" fmla="*/ 145844 w 341549"/>
                <a:gd name="connsiteY16" fmla="*/ 789397 h 1884820"/>
                <a:gd name="connsiteX17" fmla="*/ 11356 w 341549"/>
                <a:gd name="connsiteY17" fmla="*/ 698431 h 1884820"/>
                <a:gd name="connsiteX18" fmla="*/ 1214 w 341549"/>
                <a:gd name="connsiteY18" fmla="*/ 673969 h 1884820"/>
                <a:gd name="connsiteX19" fmla="*/ 21089 w 341549"/>
                <a:gd name="connsiteY19" fmla="*/ 476849 h 1884820"/>
                <a:gd name="connsiteX20" fmla="*/ 86473 w 341549"/>
                <a:gd name="connsiteY20" fmla="*/ 169295 h 1884820"/>
                <a:gd name="connsiteX21" fmla="*/ 139372 w 341549"/>
                <a:gd name="connsiteY21" fmla="*/ 43165 h 1884820"/>
                <a:gd name="connsiteX22" fmla="*/ 173414 w 341549"/>
                <a:gd name="connsiteY22" fmla="*/ 0 h 188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1549" h="1884820">
                  <a:moveTo>
                    <a:pt x="132695" y="1100570"/>
                  </a:moveTo>
                  <a:cubicBezTo>
                    <a:pt x="196346" y="1117438"/>
                    <a:pt x="259896" y="1134919"/>
                    <a:pt x="323802" y="1150767"/>
                  </a:cubicBezTo>
                  <a:cubicBezTo>
                    <a:pt x="338122" y="1154335"/>
                    <a:pt x="340976" y="1160399"/>
                    <a:pt x="339804" y="1173598"/>
                  </a:cubicBezTo>
                  <a:cubicBezTo>
                    <a:pt x="329102" y="1293970"/>
                    <a:pt x="319266" y="1414393"/>
                    <a:pt x="295875" y="1533185"/>
                  </a:cubicBezTo>
                  <a:cubicBezTo>
                    <a:pt x="274420" y="1642039"/>
                    <a:pt x="249958" y="1749976"/>
                    <a:pt x="198334" y="1849504"/>
                  </a:cubicBezTo>
                  <a:cubicBezTo>
                    <a:pt x="191760" y="1862143"/>
                    <a:pt x="186052" y="1875647"/>
                    <a:pt x="174280" y="1884820"/>
                  </a:cubicBezTo>
                  <a:cubicBezTo>
                    <a:pt x="139626" y="1853836"/>
                    <a:pt x="123471" y="1811741"/>
                    <a:pt x="107214" y="1770258"/>
                  </a:cubicBezTo>
                  <a:cubicBezTo>
                    <a:pt x="61349" y="1652996"/>
                    <a:pt x="38671" y="1530075"/>
                    <a:pt x="21242" y="1405984"/>
                  </a:cubicBezTo>
                  <a:cubicBezTo>
                    <a:pt x="11712" y="1338103"/>
                    <a:pt x="5341" y="1269916"/>
                    <a:pt x="246" y="1201627"/>
                  </a:cubicBezTo>
                  <a:cubicBezTo>
                    <a:pt x="-1029" y="1184963"/>
                    <a:pt x="2182" y="1176248"/>
                    <a:pt x="20681" y="1171508"/>
                  </a:cubicBezTo>
                  <a:cubicBezTo>
                    <a:pt x="65222" y="1160093"/>
                    <a:pt x="100640" y="1132625"/>
                    <a:pt x="132695" y="1100570"/>
                  </a:cubicBezTo>
                  <a:close/>
                  <a:moveTo>
                    <a:pt x="173414" y="0"/>
                  </a:moveTo>
                  <a:cubicBezTo>
                    <a:pt x="202564" y="26500"/>
                    <a:pt x="214591" y="63396"/>
                    <a:pt x="227892" y="98050"/>
                  </a:cubicBezTo>
                  <a:cubicBezTo>
                    <a:pt x="274268" y="219186"/>
                    <a:pt x="298168" y="345979"/>
                    <a:pt x="316056" y="474046"/>
                  </a:cubicBezTo>
                  <a:cubicBezTo>
                    <a:pt x="327726" y="557725"/>
                    <a:pt x="333078" y="641965"/>
                    <a:pt x="341180" y="725950"/>
                  </a:cubicBezTo>
                  <a:cubicBezTo>
                    <a:pt x="343066" y="745469"/>
                    <a:pt x="338122" y="754030"/>
                    <a:pt x="317228" y="757394"/>
                  </a:cubicBezTo>
                  <a:cubicBezTo>
                    <a:pt x="259845" y="766617"/>
                    <a:pt x="202920" y="778543"/>
                    <a:pt x="145844" y="789397"/>
                  </a:cubicBezTo>
                  <a:cubicBezTo>
                    <a:pt x="110017" y="745723"/>
                    <a:pt x="66598" y="713108"/>
                    <a:pt x="11356" y="698431"/>
                  </a:cubicBezTo>
                  <a:cubicBezTo>
                    <a:pt x="-4341" y="694252"/>
                    <a:pt x="653" y="682888"/>
                    <a:pt x="1214" y="673969"/>
                  </a:cubicBezTo>
                  <a:cubicBezTo>
                    <a:pt x="5291" y="608025"/>
                    <a:pt x="12069" y="542284"/>
                    <a:pt x="21089" y="476849"/>
                  </a:cubicBezTo>
                  <a:cubicBezTo>
                    <a:pt x="35460" y="372734"/>
                    <a:pt x="55030" y="269741"/>
                    <a:pt x="86473" y="169295"/>
                  </a:cubicBezTo>
                  <a:cubicBezTo>
                    <a:pt x="100130" y="125621"/>
                    <a:pt x="116592" y="82966"/>
                    <a:pt x="139372" y="43165"/>
                  </a:cubicBezTo>
                  <a:cubicBezTo>
                    <a:pt x="148442" y="27265"/>
                    <a:pt x="156698" y="10091"/>
                    <a:pt x="173414" y="0"/>
                  </a:cubicBezTo>
                  <a:close/>
                </a:path>
              </a:pathLst>
            </a:custGeom>
            <a:solidFill>
              <a:schemeClr val="accent4"/>
            </a:solidFill>
            <a:ln w="660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4" name="Graphic 2">
              <a:extLst>
                <a:ext uri="{FF2B5EF4-FFF2-40B4-BE49-F238E27FC236}">
                  <a16:creationId xmlns:a16="http://schemas.microsoft.com/office/drawing/2014/main" id="{AC4CB838-2608-4DD0-A216-1B09B1398483}"/>
                </a:ext>
              </a:extLst>
            </p:cNvPr>
            <p:cNvSpPr/>
            <p:nvPr/>
          </p:nvSpPr>
          <p:spPr>
            <a:xfrm>
              <a:off x="1296985" y="4020438"/>
              <a:ext cx="1228847" cy="821743"/>
            </a:xfrm>
            <a:custGeom>
              <a:avLst/>
              <a:gdLst>
                <a:gd name="connsiteX0" fmla="*/ 1604290 w 1778119"/>
                <a:gd name="connsiteY0" fmla="*/ 1452 h 1189048"/>
                <a:gd name="connsiteX1" fmla="*/ 2241 w 1778119"/>
                <a:gd name="connsiteY1" fmla="*/ 6143 h 1189048"/>
                <a:gd name="connsiteX2" fmla="*/ 14860 w 1778119"/>
                <a:gd name="connsiteY2" fmla="*/ 268637 h 1189048"/>
                <a:gd name="connsiteX3" fmla="*/ 127640 w 1778119"/>
                <a:gd name="connsiteY3" fmla="*/ 513358 h 1189048"/>
                <a:gd name="connsiteX4" fmla="*/ 505491 w 1778119"/>
                <a:gd name="connsiteY4" fmla="*/ 558814 h 1189048"/>
                <a:gd name="connsiteX5" fmla="*/ 1002861 w 1778119"/>
                <a:gd name="connsiteY5" fmla="*/ 714473 h 1189048"/>
                <a:gd name="connsiteX6" fmla="*/ 1778119 w 1778119"/>
                <a:gd name="connsiteY6" fmla="*/ 1189049 h 1189048"/>
                <a:gd name="connsiteX7" fmla="*/ 1648227 w 1778119"/>
                <a:gd name="connsiteY7" fmla="*/ 582731 h 1189048"/>
                <a:gd name="connsiteX8" fmla="*/ 1604290 w 1778119"/>
                <a:gd name="connsiteY8" fmla="*/ 1452 h 118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119" h="1189048">
                  <a:moveTo>
                    <a:pt x="1604290" y="1452"/>
                  </a:moveTo>
                  <a:cubicBezTo>
                    <a:pt x="1091262" y="659"/>
                    <a:pt x="516855" y="-3173"/>
                    <a:pt x="2241" y="6143"/>
                  </a:cubicBezTo>
                  <a:cubicBezTo>
                    <a:pt x="-4234" y="83378"/>
                    <a:pt x="4355" y="220406"/>
                    <a:pt x="14860" y="268637"/>
                  </a:cubicBezTo>
                  <a:cubicBezTo>
                    <a:pt x="21731" y="331138"/>
                    <a:pt x="64544" y="480918"/>
                    <a:pt x="127640" y="513358"/>
                  </a:cubicBezTo>
                  <a:cubicBezTo>
                    <a:pt x="155984" y="524854"/>
                    <a:pt x="409492" y="541371"/>
                    <a:pt x="505491" y="558814"/>
                  </a:cubicBezTo>
                  <a:cubicBezTo>
                    <a:pt x="677734" y="590064"/>
                    <a:pt x="845616" y="635916"/>
                    <a:pt x="1002861" y="714473"/>
                  </a:cubicBezTo>
                  <a:cubicBezTo>
                    <a:pt x="1159115" y="792501"/>
                    <a:pt x="1664149" y="1118883"/>
                    <a:pt x="1778119" y="1189049"/>
                  </a:cubicBezTo>
                  <a:cubicBezTo>
                    <a:pt x="1738081" y="1094570"/>
                    <a:pt x="1676306" y="779287"/>
                    <a:pt x="1648227" y="582731"/>
                  </a:cubicBezTo>
                  <a:cubicBezTo>
                    <a:pt x="1629133" y="448808"/>
                    <a:pt x="1611889" y="111325"/>
                    <a:pt x="1604290" y="145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47344CB-5EA4-4EFA-95C4-7A3D52379C42}"/>
                </a:ext>
              </a:extLst>
            </p:cNvPr>
            <p:cNvSpPr/>
            <p:nvPr/>
          </p:nvSpPr>
          <p:spPr>
            <a:xfrm>
              <a:off x="529624" y="3683052"/>
              <a:ext cx="852102" cy="345008"/>
            </a:xfrm>
            <a:custGeom>
              <a:avLst/>
              <a:gdLst>
                <a:gd name="connsiteX0" fmla="*/ 269426 w 951040"/>
                <a:gd name="connsiteY0" fmla="*/ 258327 h 385067"/>
                <a:gd name="connsiteX1" fmla="*/ 254698 w 951040"/>
                <a:gd name="connsiteY1" fmla="*/ 273055 h 385067"/>
                <a:gd name="connsiteX2" fmla="*/ 254698 w 951040"/>
                <a:gd name="connsiteY2" fmla="*/ 327380 h 385067"/>
                <a:gd name="connsiteX3" fmla="*/ 641141 w 951040"/>
                <a:gd name="connsiteY3" fmla="*/ 327380 h 385067"/>
                <a:gd name="connsiteX4" fmla="*/ 641141 w 951040"/>
                <a:gd name="connsiteY4" fmla="*/ 273055 h 385067"/>
                <a:gd name="connsiteX5" fmla="*/ 626413 w 951040"/>
                <a:gd name="connsiteY5" fmla="*/ 258327 h 385067"/>
                <a:gd name="connsiteX6" fmla="*/ 951040 w 951040"/>
                <a:gd name="connsiteY6" fmla="*/ 1 h 385067"/>
                <a:gd name="connsiteX7" fmla="*/ 857933 w 951040"/>
                <a:gd name="connsiteY7" fmla="*/ 381296 h 385067"/>
                <a:gd name="connsiteX8" fmla="*/ 858 w 951040"/>
                <a:gd name="connsiteY8" fmla="*/ 376557 h 385067"/>
                <a:gd name="connsiteX9" fmla="*/ 195 w 951040"/>
                <a:gd name="connsiteY9" fmla="*/ 385067 h 385067"/>
                <a:gd name="connsiteX10" fmla="*/ 80205 w 951040"/>
                <a:gd name="connsiteY10" fmla="*/ 94280 h 385067"/>
                <a:gd name="connsiteX11" fmla="*/ 126988 w 951040"/>
                <a:gd name="connsiteY11" fmla="*/ 66761 h 385067"/>
                <a:gd name="connsiteX12" fmla="*/ 951040 w 951040"/>
                <a:gd name="connsiteY12" fmla="*/ 1 h 38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1040" h="385067">
                  <a:moveTo>
                    <a:pt x="269426" y="258327"/>
                  </a:moveTo>
                  <a:cubicBezTo>
                    <a:pt x="261272" y="258327"/>
                    <a:pt x="254698" y="264952"/>
                    <a:pt x="254698" y="273055"/>
                  </a:cubicBezTo>
                  <a:lnTo>
                    <a:pt x="254698" y="327380"/>
                  </a:lnTo>
                  <a:lnTo>
                    <a:pt x="641141" y="327380"/>
                  </a:lnTo>
                  <a:lnTo>
                    <a:pt x="641141" y="273055"/>
                  </a:lnTo>
                  <a:cubicBezTo>
                    <a:pt x="641141" y="264952"/>
                    <a:pt x="634567" y="258327"/>
                    <a:pt x="626413" y="258327"/>
                  </a:cubicBezTo>
                  <a:close/>
                  <a:moveTo>
                    <a:pt x="951040" y="1"/>
                  </a:moveTo>
                  <a:cubicBezTo>
                    <a:pt x="896867" y="44083"/>
                    <a:pt x="850594" y="178877"/>
                    <a:pt x="857933" y="381296"/>
                  </a:cubicBezTo>
                  <a:cubicBezTo>
                    <a:pt x="735778" y="376557"/>
                    <a:pt x="125969" y="381653"/>
                    <a:pt x="858" y="376557"/>
                  </a:cubicBezTo>
                  <a:cubicBezTo>
                    <a:pt x="450" y="379156"/>
                    <a:pt x="246" y="382060"/>
                    <a:pt x="195" y="385067"/>
                  </a:cubicBezTo>
                  <a:cubicBezTo>
                    <a:pt x="-3066" y="316218"/>
                    <a:pt x="34952" y="146872"/>
                    <a:pt x="80205" y="94280"/>
                  </a:cubicBezTo>
                  <a:cubicBezTo>
                    <a:pt x="95290" y="76953"/>
                    <a:pt x="92640" y="69971"/>
                    <a:pt x="126988" y="66761"/>
                  </a:cubicBezTo>
                  <a:cubicBezTo>
                    <a:pt x="208119" y="58199"/>
                    <a:pt x="904818" y="-254"/>
                    <a:pt x="951040" y="1"/>
                  </a:cubicBezTo>
                  <a:close/>
                </a:path>
              </a:pathLst>
            </a:custGeom>
            <a:solidFill>
              <a:schemeClr val="accent2"/>
            </a:solidFill>
            <a:ln w="660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FCADCF0-CBC6-46DC-BA75-607DA1B3195C}"/>
                </a:ext>
              </a:extLst>
            </p:cNvPr>
            <p:cNvSpPr/>
            <p:nvPr/>
          </p:nvSpPr>
          <p:spPr>
            <a:xfrm>
              <a:off x="529537" y="4020390"/>
              <a:ext cx="852144" cy="352770"/>
            </a:xfrm>
            <a:custGeom>
              <a:avLst/>
              <a:gdLst>
                <a:gd name="connsiteX0" fmla="*/ 254796 w 951087"/>
                <a:gd name="connsiteY0" fmla="*/ 56721 h 393730"/>
                <a:gd name="connsiteX1" fmla="*/ 254796 w 951087"/>
                <a:gd name="connsiteY1" fmla="*/ 111046 h 393730"/>
                <a:gd name="connsiteX2" fmla="*/ 269524 w 951087"/>
                <a:gd name="connsiteY2" fmla="*/ 125774 h 393730"/>
                <a:gd name="connsiteX3" fmla="*/ 626511 w 951087"/>
                <a:gd name="connsiteY3" fmla="*/ 125774 h 393730"/>
                <a:gd name="connsiteX4" fmla="*/ 641290 w 951087"/>
                <a:gd name="connsiteY4" fmla="*/ 111046 h 393730"/>
                <a:gd name="connsiteX5" fmla="*/ 641290 w 951087"/>
                <a:gd name="connsiteY5" fmla="*/ 56721 h 393730"/>
                <a:gd name="connsiteX6" fmla="*/ 905 w 951087"/>
                <a:gd name="connsiteY6" fmla="*/ 0 h 393730"/>
                <a:gd name="connsiteX7" fmla="*/ 858285 w 951087"/>
                <a:gd name="connsiteY7" fmla="*/ 4791 h 393730"/>
                <a:gd name="connsiteX8" fmla="*/ 951087 w 951087"/>
                <a:gd name="connsiteY8" fmla="*/ 393730 h 393730"/>
                <a:gd name="connsiteX9" fmla="*/ 124181 w 951087"/>
                <a:gd name="connsiteY9" fmla="*/ 324269 h 393730"/>
                <a:gd name="connsiteX10" fmla="*/ 80201 w 951087"/>
                <a:gd name="connsiteY10" fmla="*/ 299401 h 393730"/>
                <a:gd name="connsiteX11" fmla="*/ 905 w 951087"/>
                <a:gd name="connsiteY11" fmla="*/ 0 h 39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087" h="393730">
                  <a:moveTo>
                    <a:pt x="254796" y="56721"/>
                  </a:moveTo>
                  <a:lnTo>
                    <a:pt x="254796" y="111046"/>
                  </a:lnTo>
                  <a:cubicBezTo>
                    <a:pt x="254796" y="119149"/>
                    <a:pt x="261370" y="125774"/>
                    <a:pt x="269524" y="125774"/>
                  </a:cubicBezTo>
                  <a:lnTo>
                    <a:pt x="626511" y="125774"/>
                  </a:lnTo>
                  <a:cubicBezTo>
                    <a:pt x="634665" y="125774"/>
                    <a:pt x="641239" y="119149"/>
                    <a:pt x="641290" y="111046"/>
                  </a:cubicBezTo>
                  <a:lnTo>
                    <a:pt x="641290" y="56721"/>
                  </a:lnTo>
                  <a:close/>
                  <a:moveTo>
                    <a:pt x="905" y="0"/>
                  </a:moveTo>
                  <a:cubicBezTo>
                    <a:pt x="126118" y="5147"/>
                    <a:pt x="736691" y="51"/>
                    <a:pt x="858285" y="4791"/>
                  </a:cubicBezTo>
                  <a:cubicBezTo>
                    <a:pt x="849469" y="211491"/>
                    <a:pt x="896303" y="349088"/>
                    <a:pt x="951087" y="393730"/>
                  </a:cubicBezTo>
                  <a:cubicBezTo>
                    <a:pt x="904865" y="393985"/>
                    <a:pt x="205364" y="332831"/>
                    <a:pt x="124181" y="324269"/>
                  </a:cubicBezTo>
                  <a:cubicBezTo>
                    <a:pt x="89833" y="321059"/>
                    <a:pt x="96153" y="315555"/>
                    <a:pt x="80201" y="299401"/>
                  </a:cubicBezTo>
                  <a:cubicBezTo>
                    <a:pt x="44529" y="259141"/>
                    <a:pt x="-7504" y="60747"/>
                    <a:pt x="90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60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E518E019-DB60-4C70-B4B2-D051EDD91D12}"/>
              </a:ext>
            </a:extLst>
          </p:cNvPr>
          <p:cNvGrpSpPr/>
          <p:nvPr/>
        </p:nvGrpSpPr>
        <p:grpSpPr>
          <a:xfrm>
            <a:off x="8730184" y="1455952"/>
            <a:ext cx="3359646" cy="4146050"/>
            <a:chOff x="7064071" y="1136682"/>
            <a:chExt cx="4290293" cy="5294537"/>
          </a:xfrm>
        </p:grpSpPr>
        <p:sp>
          <p:nvSpPr>
            <p:cNvPr id="147" name="Heart 146">
              <a:extLst>
                <a:ext uri="{FF2B5EF4-FFF2-40B4-BE49-F238E27FC236}">
                  <a16:creationId xmlns:a16="http://schemas.microsoft.com/office/drawing/2014/main" id="{06313B7F-B4D3-4804-A76E-CFB8609AC85A}"/>
                </a:ext>
              </a:extLst>
            </p:cNvPr>
            <p:cNvSpPr/>
            <p:nvPr/>
          </p:nvSpPr>
          <p:spPr>
            <a:xfrm>
              <a:off x="8609476" y="3773809"/>
              <a:ext cx="455753" cy="455753"/>
            </a:xfrm>
            <a:prstGeom prst="hear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FFC1345A-3BA3-44B0-9BDB-FB9F2CCFF807}"/>
                </a:ext>
              </a:extLst>
            </p:cNvPr>
            <p:cNvGrpSpPr/>
            <p:nvPr/>
          </p:nvGrpSpPr>
          <p:grpSpPr>
            <a:xfrm>
              <a:off x="9295564" y="1136682"/>
              <a:ext cx="2058800" cy="5294537"/>
              <a:chOff x="8796027" y="-28515"/>
              <a:chExt cx="2666861" cy="6858265"/>
            </a:xfrm>
          </p:grpSpPr>
          <p:sp>
            <p:nvSpPr>
              <p:cNvPr id="149" name="Graphic 20">
                <a:extLst>
                  <a:ext uri="{FF2B5EF4-FFF2-40B4-BE49-F238E27FC236}">
                    <a16:creationId xmlns:a16="http://schemas.microsoft.com/office/drawing/2014/main" id="{14F21EB8-1CA4-438E-8829-FAAA9C1F430B}"/>
                  </a:ext>
                </a:extLst>
              </p:cNvPr>
              <p:cNvSpPr/>
              <p:nvPr/>
            </p:nvSpPr>
            <p:spPr>
              <a:xfrm>
                <a:off x="8796027" y="60633"/>
                <a:ext cx="2434188" cy="6769117"/>
              </a:xfrm>
              <a:custGeom>
                <a:avLst/>
                <a:gdLst>
                  <a:gd name="connsiteX0" fmla="*/ 2233572 w 2434188"/>
                  <a:gd name="connsiteY0" fmla="*/ 6769052 h 6769117"/>
                  <a:gd name="connsiteX1" fmla="*/ 249613 w 2434188"/>
                  <a:gd name="connsiteY1" fmla="*/ 5631373 h 6769117"/>
                  <a:gd name="connsiteX2" fmla="*/ 387 w 2434188"/>
                  <a:gd name="connsiteY2" fmla="*/ 5202222 h 6769117"/>
                  <a:gd name="connsiteX3" fmla="*/ 58 w 2434188"/>
                  <a:gd name="connsiteY3" fmla="*/ 180773 h 6769117"/>
                  <a:gd name="connsiteX4" fmla="*/ 140765 w 2434188"/>
                  <a:gd name="connsiteY4" fmla="*/ 2426 h 6769117"/>
                  <a:gd name="connsiteX5" fmla="*/ 265182 w 2434188"/>
                  <a:gd name="connsiteY5" fmla="*/ 31132 h 6769117"/>
                  <a:gd name="connsiteX6" fmla="*/ 2190414 w 2434188"/>
                  <a:gd name="connsiteY6" fmla="*/ 1143981 h 6769117"/>
                  <a:gd name="connsiteX7" fmla="*/ 2426240 w 2434188"/>
                  <a:gd name="connsiteY7" fmla="*/ 1497128 h 6769117"/>
                  <a:gd name="connsiteX8" fmla="*/ 2434057 w 2434188"/>
                  <a:gd name="connsiteY8" fmla="*/ 1606436 h 6769117"/>
                  <a:gd name="connsiteX9" fmla="*/ 2434188 w 2434188"/>
                  <a:gd name="connsiteY9" fmla="*/ 6563969 h 6769117"/>
                  <a:gd name="connsiteX10" fmla="*/ 2426306 w 2434188"/>
                  <a:gd name="connsiteY10" fmla="*/ 6646475 h 6769117"/>
                  <a:gd name="connsiteX11" fmla="*/ 2362981 w 2434188"/>
                  <a:gd name="connsiteY11" fmla="*/ 6742908 h 6769117"/>
                  <a:gd name="connsiteX12" fmla="*/ 2292430 w 2434188"/>
                  <a:gd name="connsiteY12" fmla="*/ 6769118 h 6769117"/>
                  <a:gd name="connsiteX13" fmla="*/ 2233572 w 2434188"/>
                  <a:gd name="connsiteY13" fmla="*/ 6769052 h 6769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34188" h="6769117">
                    <a:moveTo>
                      <a:pt x="2233572" y="6769052"/>
                    </a:moveTo>
                    <a:cubicBezTo>
                      <a:pt x="2139176" y="6732462"/>
                      <a:pt x="822296" y="5963368"/>
                      <a:pt x="249613" y="5631373"/>
                    </a:cubicBezTo>
                    <a:cubicBezTo>
                      <a:pt x="85980" y="5536517"/>
                      <a:pt x="452" y="5392197"/>
                      <a:pt x="387" y="5202222"/>
                    </a:cubicBezTo>
                    <a:cubicBezTo>
                      <a:pt x="-205" y="3528450"/>
                      <a:pt x="58" y="1854611"/>
                      <a:pt x="58" y="180773"/>
                    </a:cubicBezTo>
                    <a:cubicBezTo>
                      <a:pt x="58" y="85852"/>
                      <a:pt x="43808" y="30804"/>
                      <a:pt x="140765" y="2426"/>
                    </a:cubicBezTo>
                    <a:cubicBezTo>
                      <a:pt x="186354" y="-5982"/>
                      <a:pt x="226096" y="8404"/>
                      <a:pt x="265182" y="31132"/>
                    </a:cubicBezTo>
                    <a:cubicBezTo>
                      <a:pt x="500285" y="167964"/>
                      <a:pt x="2061334" y="1066139"/>
                      <a:pt x="2190414" y="1143981"/>
                    </a:cubicBezTo>
                    <a:cubicBezTo>
                      <a:pt x="2323370" y="1224122"/>
                      <a:pt x="2402001" y="1343677"/>
                      <a:pt x="2426240" y="1497128"/>
                    </a:cubicBezTo>
                    <a:cubicBezTo>
                      <a:pt x="2431889" y="1532929"/>
                      <a:pt x="2434057" y="1569781"/>
                      <a:pt x="2434057" y="1606436"/>
                    </a:cubicBezTo>
                    <a:cubicBezTo>
                      <a:pt x="2434057" y="3258925"/>
                      <a:pt x="2433991" y="4911480"/>
                      <a:pt x="2434188" y="6563969"/>
                    </a:cubicBezTo>
                    <a:cubicBezTo>
                      <a:pt x="2434188" y="6591821"/>
                      <a:pt x="2431167" y="6619345"/>
                      <a:pt x="2426306" y="6646475"/>
                    </a:cubicBezTo>
                    <a:cubicBezTo>
                      <a:pt x="2419014" y="6687137"/>
                      <a:pt x="2393132" y="6716698"/>
                      <a:pt x="2362981" y="6742908"/>
                    </a:cubicBezTo>
                    <a:cubicBezTo>
                      <a:pt x="2339464" y="6751644"/>
                      <a:pt x="2315947" y="6760381"/>
                      <a:pt x="2292430" y="6769118"/>
                    </a:cubicBezTo>
                    <a:cubicBezTo>
                      <a:pt x="2272789" y="6769052"/>
                      <a:pt x="2253214" y="6769052"/>
                      <a:pt x="2233572" y="6769052"/>
                    </a:cubicBezTo>
                    <a:close/>
                  </a:path>
                </a:pathLst>
              </a:custGeom>
              <a:solidFill>
                <a:srgbClr val="4E4E4E"/>
              </a:solidFill>
              <a:ln w="6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Graphic 20">
                <a:extLst>
                  <a:ext uri="{FF2B5EF4-FFF2-40B4-BE49-F238E27FC236}">
                    <a16:creationId xmlns:a16="http://schemas.microsoft.com/office/drawing/2014/main" id="{20802319-515E-4B0F-AC59-834681A642D6}"/>
                  </a:ext>
                </a:extLst>
              </p:cNvPr>
              <p:cNvSpPr/>
              <p:nvPr/>
            </p:nvSpPr>
            <p:spPr>
              <a:xfrm>
                <a:off x="8936858" y="-28515"/>
                <a:ext cx="2526030" cy="6831991"/>
              </a:xfrm>
              <a:custGeom>
                <a:avLst/>
                <a:gdLst>
                  <a:gd name="connsiteX0" fmla="*/ 2222150 w 2526030"/>
                  <a:gd name="connsiteY0" fmla="*/ 6831991 h 6831991"/>
                  <a:gd name="connsiteX1" fmla="*/ 2227274 w 2526030"/>
                  <a:gd name="connsiteY1" fmla="*/ 6817736 h 6831991"/>
                  <a:gd name="connsiteX2" fmla="*/ 2285277 w 2526030"/>
                  <a:gd name="connsiteY2" fmla="*/ 6671511 h 6831991"/>
                  <a:gd name="connsiteX3" fmla="*/ 2285277 w 2526030"/>
                  <a:gd name="connsiteY3" fmla="*/ 6658111 h 6831991"/>
                  <a:gd name="connsiteX4" fmla="*/ 2285146 w 2526030"/>
                  <a:gd name="connsiteY4" fmla="*/ 1688951 h 6831991"/>
                  <a:gd name="connsiteX5" fmla="*/ 2178203 w 2526030"/>
                  <a:gd name="connsiteY5" fmla="*/ 1355576 h 6831991"/>
                  <a:gd name="connsiteX6" fmla="*/ 94527 w 2526030"/>
                  <a:gd name="connsiteY6" fmla="*/ 112530 h 6831991"/>
                  <a:gd name="connsiteX7" fmla="*/ 27918 w 2526030"/>
                  <a:gd name="connsiteY7" fmla="*/ 96239 h 6831991"/>
                  <a:gd name="connsiteX8" fmla="*/ 0 w 2526030"/>
                  <a:gd name="connsiteY8" fmla="*/ 91510 h 6831991"/>
                  <a:gd name="connsiteX9" fmla="*/ 231687 w 2526030"/>
                  <a:gd name="connsiteY9" fmla="*/ 2960 h 6831991"/>
                  <a:gd name="connsiteX10" fmla="*/ 284042 w 2526030"/>
                  <a:gd name="connsiteY10" fmla="*/ 7033 h 6831991"/>
                  <a:gd name="connsiteX11" fmla="*/ 2265571 w 2526030"/>
                  <a:gd name="connsiteY11" fmla="*/ 1142413 h 6831991"/>
                  <a:gd name="connsiteX12" fmla="*/ 2525439 w 2526030"/>
                  <a:gd name="connsiteY12" fmla="*/ 1593372 h 6831991"/>
                  <a:gd name="connsiteX13" fmla="*/ 2526030 w 2526030"/>
                  <a:gd name="connsiteY13" fmla="*/ 6588282 h 6831991"/>
                  <a:gd name="connsiteX14" fmla="*/ 2407198 w 2526030"/>
                  <a:gd name="connsiteY14" fmla="*/ 6771556 h 6831991"/>
                  <a:gd name="connsiteX15" fmla="*/ 2222150 w 2526030"/>
                  <a:gd name="connsiteY15" fmla="*/ 6831991 h 6831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26030" h="6831991">
                    <a:moveTo>
                      <a:pt x="2222150" y="6831991"/>
                    </a:moveTo>
                    <a:cubicBezTo>
                      <a:pt x="2214136" y="6823846"/>
                      <a:pt x="2223792" y="6820627"/>
                      <a:pt x="2227274" y="6817736"/>
                    </a:cubicBezTo>
                    <a:cubicBezTo>
                      <a:pt x="2273191" y="6779440"/>
                      <a:pt x="2283898" y="6727413"/>
                      <a:pt x="2285277" y="6671511"/>
                    </a:cubicBezTo>
                    <a:cubicBezTo>
                      <a:pt x="2285409" y="6667044"/>
                      <a:pt x="2285277" y="6662577"/>
                      <a:pt x="2285277" y="6658111"/>
                    </a:cubicBezTo>
                    <a:cubicBezTo>
                      <a:pt x="2285277" y="5001746"/>
                      <a:pt x="2285343" y="3345315"/>
                      <a:pt x="2285146" y="1688951"/>
                    </a:cubicBezTo>
                    <a:cubicBezTo>
                      <a:pt x="2285146" y="1566637"/>
                      <a:pt x="2256571" y="1452862"/>
                      <a:pt x="2178203" y="1355576"/>
                    </a:cubicBezTo>
                    <a:cubicBezTo>
                      <a:pt x="2129462" y="1295075"/>
                      <a:pt x="169742" y="154637"/>
                      <a:pt x="94527" y="112530"/>
                    </a:cubicBezTo>
                    <a:cubicBezTo>
                      <a:pt x="74558" y="101363"/>
                      <a:pt x="51961" y="94794"/>
                      <a:pt x="27918" y="96239"/>
                    </a:cubicBezTo>
                    <a:cubicBezTo>
                      <a:pt x="18656" y="96765"/>
                      <a:pt x="8146" y="99918"/>
                      <a:pt x="0" y="91510"/>
                    </a:cubicBezTo>
                    <a:cubicBezTo>
                      <a:pt x="75872" y="58599"/>
                      <a:pt x="153845" y="30944"/>
                      <a:pt x="231687" y="2960"/>
                    </a:cubicBezTo>
                    <a:cubicBezTo>
                      <a:pt x="249818" y="-3543"/>
                      <a:pt x="266963" y="1975"/>
                      <a:pt x="284042" y="7033"/>
                    </a:cubicBezTo>
                    <a:cubicBezTo>
                      <a:pt x="322011" y="18266"/>
                      <a:pt x="1640139" y="781251"/>
                      <a:pt x="2265571" y="1142413"/>
                    </a:cubicBezTo>
                    <a:cubicBezTo>
                      <a:pt x="2438991" y="1242589"/>
                      <a:pt x="2525439" y="1393019"/>
                      <a:pt x="2525439" y="1593372"/>
                    </a:cubicBezTo>
                    <a:cubicBezTo>
                      <a:pt x="2525439" y="3258342"/>
                      <a:pt x="2525242" y="4923312"/>
                      <a:pt x="2526030" y="6588282"/>
                    </a:cubicBezTo>
                    <a:cubicBezTo>
                      <a:pt x="2526096" y="6677752"/>
                      <a:pt x="2489375" y="6737858"/>
                      <a:pt x="2407198" y="6771556"/>
                    </a:cubicBezTo>
                    <a:cubicBezTo>
                      <a:pt x="2346894" y="6796256"/>
                      <a:pt x="2285475" y="6816817"/>
                      <a:pt x="2222150" y="6831991"/>
                    </a:cubicBezTo>
                    <a:close/>
                  </a:path>
                </a:pathLst>
              </a:custGeom>
              <a:solidFill>
                <a:srgbClr val="333333"/>
              </a:solidFill>
              <a:ln w="6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Graphic 20">
                <a:extLst>
                  <a:ext uri="{FF2B5EF4-FFF2-40B4-BE49-F238E27FC236}">
                    <a16:creationId xmlns:a16="http://schemas.microsoft.com/office/drawing/2014/main" id="{FEDDBF54-72EB-45C3-9846-31A7A941329F}"/>
                  </a:ext>
                </a:extLst>
              </p:cNvPr>
              <p:cNvSpPr/>
              <p:nvPr/>
            </p:nvSpPr>
            <p:spPr>
              <a:xfrm>
                <a:off x="8906311" y="253351"/>
                <a:ext cx="2215738" cy="6197214"/>
              </a:xfrm>
              <a:custGeom>
                <a:avLst/>
                <a:gdLst>
                  <a:gd name="connsiteX0" fmla="*/ 2215516 w 2215738"/>
                  <a:gd name="connsiteY0" fmla="*/ 6025986 h 6197214"/>
                  <a:gd name="connsiteX1" fmla="*/ 2084663 w 2215738"/>
                  <a:gd name="connsiteY1" fmla="*/ 6193889 h 6197214"/>
                  <a:gd name="connsiteX2" fmla="*/ 1969311 w 2215738"/>
                  <a:gd name="connsiteY2" fmla="*/ 6172540 h 6197214"/>
                  <a:gd name="connsiteX3" fmla="*/ 258030 w 2215738"/>
                  <a:gd name="connsiteY3" fmla="*/ 5178787 h 6197214"/>
                  <a:gd name="connsiteX4" fmla="*/ 7227 w 2215738"/>
                  <a:gd name="connsiteY4" fmla="*/ 4828135 h 6197214"/>
                  <a:gd name="connsiteX5" fmla="*/ 1 w 2215738"/>
                  <a:gd name="connsiteY5" fmla="*/ 170739 h 6197214"/>
                  <a:gd name="connsiteX6" fmla="*/ 248899 w 2215738"/>
                  <a:gd name="connsiteY6" fmla="*/ 25499 h 6197214"/>
                  <a:gd name="connsiteX7" fmla="*/ 1975815 w 2215738"/>
                  <a:gd name="connsiteY7" fmla="*/ 1029565 h 6197214"/>
                  <a:gd name="connsiteX8" fmla="*/ 2214925 w 2215738"/>
                  <a:gd name="connsiteY8" fmla="*/ 1451030 h 6197214"/>
                  <a:gd name="connsiteX9" fmla="*/ 2215516 w 2215738"/>
                  <a:gd name="connsiteY9" fmla="*/ 6025986 h 6197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15738" h="6197214">
                    <a:moveTo>
                      <a:pt x="2215516" y="6025986"/>
                    </a:moveTo>
                    <a:cubicBezTo>
                      <a:pt x="2215516" y="6113747"/>
                      <a:pt x="2166643" y="6176416"/>
                      <a:pt x="2084663" y="6193889"/>
                    </a:cubicBezTo>
                    <a:cubicBezTo>
                      <a:pt x="2043475" y="6202692"/>
                      <a:pt x="2005375" y="6193495"/>
                      <a:pt x="1969311" y="6172540"/>
                    </a:cubicBezTo>
                    <a:cubicBezTo>
                      <a:pt x="1720676" y="6028088"/>
                      <a:pt x="580107" y="5365148"/>
                      <a:pt x="258030" y="5178787"/>
                    </a:cubicBezTo>
                    <a:cubicBezTo>
                      <a:pt x="121067" y="5099565"/>
                      <a:pt x="35277" y="4984739"/>
                      <a:pt x="7227" y="4828135"/>
                    </a:cubicBezTo>
                    <a:cubicBezTo>
                      <a:pt x="2366" y="4800940"/>
                      <a:pt x="-64" y="1695724"/>
                      <a:pt x="1" y="170739"/>
                    </a:cubicBezTo>
                    <a:cubicBezTo>
                      <a:pt x="1" y="33644"/>
                      <a:pt x="130789" y="-43016"/>
                      <a:pt x="248899" y="25499"/>
                    </a:cubicBezTo>
                    <a:cubicBezTo>
                      <a:pt x="824866" y="359596"/>
                      <a:pt x="1401227" y="693103"/>
                      <a:pt x="1975815" y="1029565"/>
                    </a:cubicBezTo>
                    <a:cubicBezTo>
                      <a:pt x="2134061" y="1122253"/>
                      <a:pt x="2214662" y="1267033"/>
                      <a:pt x="2214925" y="1451030"/>
                    </a:cubicBezTo>
                    <a:cubicBezTo>
                      <a:pt x="2216239" y="2210862"/>
                      <a:pt x="2215582" y="5260833"/>
                      <a:pt x="2215516" y="6025986"/>
                    </a:cubicBezTo>
                    <a:close/>
                  </a:path>
                </a:pathLst>
              </a:custGeom>
              <a:solidFill>
                <a:srgbClr val="F3F3F3"/>
              </a:solidFill>
              <a:ln w="6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Graphic 20">
                <a:extLst>
                  <a:ext uri="{FF2B5EF4-FFF2-40B4-BE49-F238E27FC236}">
                    <a16:creationId xmlns:a16="http://schemas.microsoft.com/office/drawing/2014/main" id="{A43A5521-A8CF-4CAD-BD58-00E71028F1A6}"/>
                  </a:ext>
                </a:extLst>
              </p:cNvPr>
              <p:cNvSpPr/>
              <p:nvPr/>
            </p:nvSpPr>
            <p:spPr>
              <a:xfrm>
                <a:off x="9476558" y="5451345"/>
                <a:ext cx="810157" cy="513720"/>
              </a:xfrm>
              <a:custGeom>
                <a:avLst/>
                <a:gdLst>
                  <a:gd name="connsiteX0" fmla="*/ 810157 w 810157"/>
                  <a:gd name="connsiteY0" fmla="*/ 480953 h 513720"/>
                  <a:gd name="connsiteX1" fmla="*/ 766211 w 810157"/>
                  <a:gd name="connsiteY1" fmla="*/ 505915 h 513720"/>
                  <a:gd name="connsiteX2" fmla="*/ 42902 w 810157"/>
                  <a:gd name="connsiteY2" fmla="*/ 87341 h 513720"/>
                  <a:gd name="connsiteX3" fmla="*/ 3225 w 810157"/>
                  <a:gd name="connsiteY3" fmla="*/ 42737 h 513720"/>
                  <a:gd name="connsiteX4" fmla="*/ 8941 w 810157"/>
                  <a:gd name="connsiteY4" fmla="*/ 5688 h 513720"/>
                  <a:gd name="connsiteX5" fmla="*/ 45792 w 810157"/>
                  <a:gd name="connsiteY5" fmla="*/ 8250 h 513720"/>
                  <a:gd name="connsiteX6" fmla="*/ 767919 w 810157"/>
                  <a:gd name="connsiteY6" fmla="*/ 423540 h 513720"/>
                  <a:gd name="connsiteX7" fmla="*/ 810157 w 810157"/>
                  <a:gd name="connsiteY7" fmla="*/ 480953 h 513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0157" h="513720">
                    <a:moveTo>
                      <a:pt x="810157" y="480953"/>
                    </a:moveTo>
                    <a:cubicBezTo>
                      <a:pt x="809895" y="513929"/>
                      <a:pt x="793341" y="521549"/>
                      <a:pt x="766211" y="505915"/>
                    </a:cubicBezTo>
                    <a:cubicBezTo>
                      <a:pt x="661370" y="445415"/>
                      <a:pt x="179405" y="165971"/>
                      <a:pt x="42902" y="87341"/>
                    </a:cubicBezTo>
                    <a:cubicBezTo>
                      <a:pt x="24443" y="76699"/>
                      <a:pt x="9269" y="63758"/>
                      <a:pt x="3225" y="42737"/>
                    </a:cubicBezTo>
                    <a:cubicBezTo>
                      <a:pt x="-519" y="29731"/>
                      <a:pt x="-3409" y="16002"/>
                      <a:pt x="8941" y="5688"/>
                    </a:cubicBezTo>
                    <a:cubicBezTo>
                      <a:pt x="21684" y="-4953"/>
                      <a:pt x="33837" y="1353"/>
                      <a:pt x="45792" y="8250"/>
                    </a:cubicBezTo>
                    <a:cubicBezTo>
                      <a:pt x="135262" y="59751"/>
                      <a:pt x="616570" y="336764"/>
                      <a:pt x="767919" y="423540"/>
                    </a:cubicBezTo>
                    <a:cubicBezTo>
                      <a:pt x="792947" y="437795"/>
                      <a:pt x="808909" y="457107"/>
                      <a:pt x="810157" y="480953"/>
                    </a:cubicBezTo>
                    <a:close/>
                  </a:path>
                </a:pathLst>
              </a:custGeom>
              <a:solidFill>
                <a:srgbClr val="676767"/>
              </a:solidFill>
              <a:ln w="6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Graphic 20">
                <a:extLst>
                  <a:ext uri="{FF2B5EF4-FFF2-40B4-BE49-F238E27FC236}">
                    <a16:creationId xmlns:a16="http://schemas.microsoft.com/office/drawing/2014/main" id="{02B83497-EABE-412C-AC78-91218B42A4CB}"/>
                  </a:ext>
                </a:extLst>
              </p:cNvPr>
              <p:cNvSpPr/>
              <p:nvPr/>
            </p:nvSpPr>
            <p:spPr>
              <a:xfrm>
                <a:off x="9926074" y="796640"/>
                <a:ext cx="167428" cy="193515"/>
              </a:xfrm>
              <a:custGeom>
                <a:avLst/>
                <a:gdLst>
                  <a:gd name="connsiteX0" fmla="*/ 201 w 167428"/>
                  <a:gd name="connsiteY0" fmla="*/ 57651 h 193515"/>
                  <a:gd name="connsiteX1" fmla="*/ 26083 w 167428"/>
                  <a:gd name="connsiteY1" fmla="*/ 8187 h 193515"/>
                  <a:gd name="connsiteX2" fmla="*/ 84087 w 167428"/>
                  <a:gd name="connsiteY2" fmla="*/ 9238 h 193515"/>
                  <a:gd name="connsiteX3" fmla="*/ 165674 w 167428"/>
                  <a:gd name="connsiteY3" fmla="*/ 125837 h 193515"/>
                  <a:gd name="connsiteX4" fmla="*/ 144982 w 167428"/>
                  <a:gd name="connsiteY4" fmla="*/ 184695 h 193515"/>
                  <a:gd name="connsiteX5" fmla="*/ 82248 w 167428"/>
                  <a:gd name="connsiteY5" fmla="*/ 183250 h 193515"/>
                  <a:gd name="connsiteX6" fmla="*/ 201 w 167428"/>
                  <a:gd name="connsiteY6" fmla="*/ 57651 h 193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428" h="193515">
                    <a:moveTo>
                      <a:pt x="201" y="57651"/>
                    </a:moveTo>
                    <a:cubicBezTo>
                      <a:pt x="-1506" y="35514"/>
                      <a:pt x="7690" y="19223"/>
                      <a:pt x="26083" y="8187"/>
                    </a:cubicBezTo>
                    <a:cubicBezTo>
                      <a:pt x="45396" y="-3374"/>
                      <a:pt x="64643" y="-2389"/>
                      <a:pt x="84087" y="9238"/>
                    </a:cubicBezTo>
                    <a:cubicBezTo>
                      <a:pt x="128887" y="35908"/>
                      <a:pt x="155952" y="74862"/>
                      <a:pt x="165674" y="125837"/>
                    </a:cubicBezTo>
                    <a:cubicBezTo>
                      <a:pt x="170141" y="149354"/>
                      <a:pt x="167053" y="170769"/>
                      <a:pt x="144982" y="184695"/>
                    </a:cubicBezTo>
                    <a:cubicBezTo>
                      <a:pt x="124026" y="197899"/>
                      <a:pt x="103794" y="195337"/>
                      <a:pt x="82248" y="183250"/>
                    </a:cubicBezTo>
                    <a:cubicBezTo>
                      <a:pt x="32652" y="155397"/>
                      <a:pt x="3814" y="114933"/>
                      <a:pt x="201" y="57651"/>
                    </a:cubicBezTo>
                    <a:close/>
                  </a:path>
                </a:pathLst>
              </a:custGeom>
              <a:solidFill>
                <a:srgbClr val="4E4E4E"/>
              </a:solidFill>
              <a:ln w="6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42CECFDB-FCD0-42CA-B6A8-E2FD67D59F46}"/>
                </a:ext>
              </a:extLst>
            </p:cNvPr>
            <p:cNvGrpSpPr/>
            <p:nvPr/>
          </p:nvGrpSpPr>
          <p:grpSpPr>
            <a:xfrm>
              <a:off x="9425247" y="1867985"/>
              <a:ext cx="1562901" cy="3483302"/>
              <a:chOff x="9125164" y="2121398"/>
              <a:chExt cx="1562901" cy="3483302"/>
            </a:xfrm>
          </p:grpSpPr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5961B37B-C51B-43A6-BB19-5EBA42A64C1F}"/>
                  </a:ext>
                </a:extLst>
              </p:cNvPr>
              <p:cNvGrpSpPr/>
              <p:nvPr/>
            </p:nvGrpSpPr>
            <p:grpSpPr>
              <a:xfrm>
                <a:off x="9125164" y="3072723"/>
                <a:ext cx="1375518" cy="1331767"/>
                <a:chOff x="9125164" y="3072723"/>
                <a:chExt cx="1375518" cy="1331767"/>
              </a:xfrm>
            </p:grpSpPr>
            <p:sp>
              <p:nvSpPr>
                <p:cNvPr id="164" name="Graphic 20">
                  <a:extLst>
                    <a:ext uri="{FF2B5EF4-FFF2-40B4-BE49-F238E27FC236}">
                      <a16:creationId xmlns:a16="http://schemas.microsoft.com/office/drawing/2014/main" id="{D1F9FCEF-2E88-4406-8135-B5C07E7FC0CC}"/>
                    </a:ext>
                  </a:extLst>
                </p:cNvPr>
                <p:cNvSpPr/>
                <p:nvPr/>
              </p:nvSpPr>
              <p:spPr>
                <a:xfrm>
                  <a:off x="9125164" y="3142238"/>
                  <a:ext cx="1253410" cy="1262252"/>
                </a:xfrm>
                <a:custGeom>
                  <a:avLst/>
                  <a:gdLst>
                    <a:gd name="connsiteX0" fmla="*/ 1567792 w 1623602"/>
                    <a:gd name="connsiteY0" fmla="*/ 1594497 h 1635055"/>
                    <a:gd name="connsiteX1" fmla="*/ 1369147 w 1623602"/>
                    <a:gd name="connsiteY1" fmla="*/ 1611511 h 1635055"/>
                    <a:gd name="connsiteX2" fmla="*/ 341695 w 1623602"/>
                    <a:gd name="connsiteY2" fmla="*/ 1016231 h 1635055"/>
                    <a:gd name="connsiteX3" fmla="*/ 318244 w 1623602"/>
                    <a:gd name="connsiteY3" fmla="*/ 1018202 h 1635055"/>
                    <a:gd name="connsiteX4" fmla="*/ 193368 w 1623602"/>
                    <a:gd name="connsiteY4" fmla="*/ 1090132 h 1635055"/>
                    <a:gd name="connsiteX5" fmla="*/ 170245 w 1623602"/>
                    <a:gd name="connsiteY5" fmla="*/ 1074958 h 1635055"/>
                    <a:gd name="connsiteX6" fmla="*/ 170770 w 1623602"/>
                    <a:gd name="connsiteY6" fmla="*/ 933002 h 1635055"/>
                    <a:gd name="connsiteX7" fmla="*/ 155924 w 1623602"/>
                    <a:gd name="connsiteY7" fmla="*/ 895231 h 1635055"/>
                    <a:gd name="connsiteX8" fmla="*/ 5889 w 1623602"/>
                    <a:gd name="connsiteY8" fmla="*/ 607379 h 1635055"/>
                    <a:gd name="connsiteX9" fmla="*/ 5889 w 1623602"/>
                    <a:gd name="connsiteY9" fmla="*/ 139931 h 1635055"/>
                    <a:gd name="connsiteX10" fmla="*/ 106657 w 1623602"/>
                    <a:gd name="connsiteY10" fmla="*/ 15843 h 1635055"/>
                    <a:gd name="connsiteX11" fmla="*/ 138517 w 1623602"/>
                    <a:gd name="connsiteY11" fmla="*/ 2246 h 1635055"/>
                    <a:gd name="connsiteX12" fmla="*/ 270224 w 1623602"/>
                    <a:gd name="connsiteY12" fmla="*/ 33908 h 1635055"/>
                    <a:gd name="connsiteX13" fmla="*/ 1390562 w 1623602"/>
                    <a:gd name="connsiteY13" fmla="*/ 683513 h 1635055"/>
                    <a:gd name="connsiteX14" fmla="*/ 1622446 w 1623602"/>
                    <a:gd name="connsiteY14" fmla="*/ 1090461 h 1635055"/>
                    <a:gd name="connsiteX15" fmla="*/ 1622774 w 1623602"/>
                    <a:gd name="connsiteY15" fmla="*/ 1478818 h 1635055"/>
                    <a:gd name="connsiteX16" fmla="*/ 1567792 w 1623602"/>
                    <a:gd name="connsiteY16" fmla="*/ 1594497 h 1635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23602" h="1635055">
                      <a:moveTo>
                        <a:pt x="1567792" y="1594497"/>
                      </a:moveTo>
                      <a:cubicBezTo>
                        <a:pt x="1512153" y="1642188"/>
                        <a:pt x="1430895" y="1647771"/>
                        <a:pt x="1369147" y="1611511"/>
                      </a:cubicBezTo>
                      <a:cubicBezTo>
                        <a:pt x="1234877" y="1532749"/>
                        <a:pt x="429128" y="1067666"/>
                        <a:pt x="341695" y="1016231"/>
                      </a:cubicBezTo>
                      <a:cubicBezTo>
                        <a:pt x="331447" y="1010188"/>
                        <a:pt x="326323" y="1013472"/>
                        <a:pt x="318244" y="1018202"/>
                      </a:cubicBezTo>
                      <a:cubicBezTo>
                        <a:pt x="276728" y="1042376"/>
                        <a:pt x="234095" y="1064710"/>
                        <a:pt x="193368" y="1090132"/>
                      </a:cubicBezTo>
                      <a:cubicBezTo>
                        <a:pt x="170048" y="1104715"/>
                        <a:pt x="169982" y="1094008"/>
                        <a:pt x="170245" y="1074958"/>
                      </a:cubicBezTo>
                      <a:cubicBezTo>
                        <a:pt x="170902" y="1027661"/>
                        <a:pt x="169982" y="980299"/>
                        <a:pt x="170770" y="933002"/>
                      </a:cubicBezTo>
                      <a:cubicBezTo>
                        <a:pt x="171033" y="917697"/>
                        <a:pt x="167486" y="906070"/>
                        <a:pt x="155924" y="895231"/>
                      </a:cubicBezTo>
                      <a:cubicBezTo>
                        <a:pt x="72499" y="816863"/>
                        <a:pt x="23691" y="720036"/>
                        <a:pt x="5889" y="607379"/>
                      </a:cubicBezTo>
                      <a:cubicBezTo>
                        <a:pt x="3262" y="590759"/>
                        <a:pt x="-5935" y="278536"/>
                        <a:pt x="5889" y="139931"/>
                      </a:cubicBezTo>
                      <a:cubicBezTo>
                        <a:pt x="11013" y="79825"/>
                        <a:pt x="49901" y="38440"/>
                        <a:pt x="106657" y="15843"/>
                      </a:cubicBezTo>
                      <a:cubicBezTo>
                        <a:pt x="117365" y="11573"/>
                        <a:pt x="127941" y="6844"/>
                        <a:pt x="138517" y="2246"/>
                      </a:cubicBezTo>
                      <a:cubicBezTo>
                        <a:pt x="186996" y="-6163"/>
                        <a:pt x="229234" y="10063"/>
                        <a:pt x="270224" y="33908"/>
                      </a:cubicBezTo>
                      <a:cubicBezTo>
                        <a:pt x="455272" y="141508"/>
                        <a:pt x="1205514" y="569016"/>
                        <a:pt x="1390562" y="683513"/>
                      </a:cubicBezTo>
                      <a:cubicBezTo>
                        <a:pt x="1539809" y="775807"/>
                        <a:pt x="1619424" y="913164"/>
                        <a:pt x="1622446" y="1090461"/>
                      </a:cubicBezTo>
                      <a:cubicBezTo>
                        <a:pt x="1624679" y="1219869"/>
                        <a:pt x="1623037" y="1349343"/>
                        <a:pt x="1622774" y="1478818"/>
                      </a:cubicBezTo>
                      <a:cubicBezTo>
                        <a:pt x="1622774" y="1525786"/>
                        <a:pt x="1607797" y="1566185"/>
                        <a:pt x="1567792" y="15944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65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5" name="Graphic 20">
                  <a:extLst>
                    <a:ext uri="{FF2B5EF4-FFF2-40B4-BE49-F238E27FC236}">
                      <a16:creationId xmlns:a16="http://schemas.microsoft.com/office/drawing/2014/main" id="{0CA6C15B-4BD0-4C8B-B2A2-EC7E2F50A6F4}"/>
                    </a:ext>
                  </a:extLst>
                </p:cNvPr>
                <p:cNvSpPr/>
                <p:nvPr/>
              </p:nvSpPr>
              <p:spPr>
                <a:xfrm>
                  <a:off x="9204358" y="3072723"/>
                  <a:ext cx="1296324" cy="1300456"/>
                </a:xfrm>
                <a:custGeom>
                  <a:avLst/>
                  <a:gdLst>
                    <a:gd name="connsiteX0" fmla="*/ 1465208 w 1679190"/>
                    <a:gd name="connsiteY0" fmla="*/ 1684542 h 1684542"/>
                    <a:gd name="connsiteX1" fmla="*/ 1514212 w 1679190"/>
                    <a:gd name="connsiteY1" fmla="*/ 1532142 h 1684542"/>
                    <a:gd name="connsiteX2" fmla="*/ 1512899 w 1679190"/>
                    <a:gd name="connsiteY2" fmla="*/ 1173214 h 1684542"/>
                    <a:gd name="connsiteX3" fmla="*/ 1332909 w 1679190"/>
                    <a:gd name="connsiteY3" fmla="*/ 813498 h 1684542"/>
                    <a:gd name="connsiteX4" fmla="*/ 163699 w 1679190"/>
                    <a:gd name="connsiteY4" fmla="*/ 129734 h 1684542"/>
                    <a:gd name="connsiteX5" fmla="*/ 0 w 1679190"/>
                    <a:gd name="connsiteY5" fmla="*/ 107531 h 1684542"/>
                    <a:gd name="connsiteX6" fmla="*/ 137029 w 1679190"/>
                    <a:gd name="connsiteY6" fmla="*/ 27849 h 1684542"/>
                    <a:gd name="connsiteX7" fmla="*/ 303749 w 1679190"/>
                    <a:gd name="connsiteY7" fmla="*/ 22726 h 1684542"/>
                    <a:gd name="connsiteX8" fmla="*/ 1489710 w 1679190"/>
                    <a:gd name="connsiteY8" fmla="*/ 713124 h 1684542"/>
                    <a:gd name="connsiteX9" fmla="*/ 1674101 w 1679190"/>
                    <a:gd name="connsiteY9" fmla="*/ 1027449 h 1684542"/>
                    <a:gd name="connsiteX10" fmla="*/ 1679028 w 1679190"/>
                    <a:gd name="connsiteY10" fmla="*/ 1463365 h 1684542"/>
                    <a:gd name="connsiteX11" fmla="*/ 1595142 w 1679190"/>
                    <a:gd name="connsiteY11" fmla="*/ 1611101 h 1684542"/>
                    <a:gd name="connsiteX12" fmla="*/ 1465208 w 1679190"/>
                    <a:gd name="connsiteY12" fmla="*/ 1684542 h 1684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679190" h="1684542">
                      <a:moveTo>
                        <a:pt x="1465208" y="1684542"/>
                      </a:moveTo>
                      <a:cubicBezTo>
                        <a:pt x="1505476" y="1641450"/>
                        <a:pt x="1515461" y="1589950"/>
                        <a:pt x="1514212" y="1532142"/>
                      </a:cubicBezTo>
                      <a:cubicBezTo>
                        <a:pt x="1511585" y="1412522"/>
                        <a:pt x="1515461" y="1292835"/>
                        <a:pt x="1512899" y="1173214"/>
                      </a:cubicBezTo>
                      <a:cubicBezTo>
                        <a:pt x="1509745" y="1025741"/>
                        <a:pt x="1447340" y="905923"/>
                        <a:pt x="1332909" y="813498"/>
                      </a:cubicBezTo>
                      <a:cubicBezTo>
                        <a:pt x="1261241" y="755625"/>
                        <a:pt x="291005" y="202649"/>
                        <a:pt x="163699" y="129734"/>
                      </a:cubicBezTo>
                      <a:cubicBezTo>
                        <a:pt x="107994" y="95707"/>
                        <a:pt x="61223" y="83357"/>
                        <a:pt x="0" y="107531"/>
                      </a:cubicBezTo>
                      <a:cubicBezTo>
                        <a:pt x="44735" y="81715"/>
                        <a:pt x="103790" y="50052"/>
                        <a:pt x="137029" y="27849"/>
                      </a:cubicBezTo>
                      <a:cubicBezTo>
                        <a:pt x="190106" y="-7557"/>
                        <a:pt x="247781" y="-9134"/>
                        <a:pt x="303749" y="22726"/>
                      </a:cubicBezTo>
                      <a:cubicBezTo>
                        <a:pt x="415159" y="86116"/>
                        <a:pt x="1416138" y="656631"/>
                        <a:pt x="1489710" y="713124"/>
                      </a:cubicBezTo>
                      <a:cubicBezTo>
                        <a:pt x="1593106" y="792543"/>
                        <a:pt x="1653671" y="898369"/>
                        <a:pt x="1674101" y="1027449"/>
                      </a:cubicBezTo>
                      <a:cubicBezTo>
                        <a:pt x="1679028" y="1058520"/>
                        <a:pt x="1679553" y="1349131"/>
                        <a:pt x="1679028" y="1463365"/>
                      </a:cubicBezTo>
                      <a:cubicBezTo>
                        <a:pt x="1678699" y="1527938"/>
                        <a:pt x="1652423" y="1578585"/>
                        <a:pt x="1595142" y="1611101"/>
                      </a:cubicBezTo>
                      <a:cubicBezTo>
                        <a:pt x="1551918" y="1635604"/>
                        <a:pt x="1510402" y="1663391"/>
                        <a:pt x="1465208" y="1684542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65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E0579582-F463-471D-9503-4FBDC7027097}"/>
                    </a:ext>
                  </a:extLst>
                </p:cNvPr>
                <p:cNvSpPr/>
                <p:nvPr/>
              </p:nvSpPr>
              <p:spPr>
                <a:xfrm>
                  <a:off x="9182446" y="3211591"/>
                  <a:ext cx="1104162" cy="946903"/>
                </a:xfrm>
                <a:custGeom>
                  <a:avLst/>
                  <a:gdLst>
                    <a:gd name="connsiteX0" fmla="*/ 418378 w 1104162"/>
                    <a:gd name="connsiteY0" fmla="*/ 504450 h 946903"/>
                    <a:gd name="connsiteX1" fmla="*/ 444241 w 1104162"/>
                    <a:gd name="connsiteY1" fmla="*/ 514250 h 946903"/>
                    <a:gd name="connsiteX2" fmla="*/ 915964 w 1104162"/>
                    <a:gd name="connsiteY2" fmla="*/ 786523 h 946903"/>
                    <a:gd name="connsiteX3" fmla="*/ 989800 w 1104162"/>
                    <a:gd name="connsiteY3" fmla="*/ 863453 h 946903"/>
                    <a:gd name="connsiteX4" fmla="*/ 996596 w 1104162"/>
                    <a:gd name="connsiteY4" fmla="*/ 896517 h 946903"/>
                    <a:gd name="connsiteX5" fmla="*/ 931229 w 1104162"/>
                    <a:gd name="connsiteY5" fmla="*/ 939318 h 946903"/>
                    <a:gd name="connsiteX6" fmla="*/ 436330 w 1104162"/>
                    <a:gd name="connsiteY6" fmla="*/ 653556 h 946903"/>
                    <a:gd name="connsiteX7" fmla="*/ 374817 w 1104162"/>
                    <a:gd name="connsiteY7" fmla="*/ 560702 h 946903"/>
                    <a:gd name="connsiteX8" fmla="*/ 392210 w 1104162"/>
                    <a:gd name="connsiteY8" fmla="*/ 511309 h 946903"/>
                    <a:gd name="connsiteX9" fmla="*/ 418378 w 1104162"/>
                    <a:gd name="connsiteY9" fmla="*/ 504450 h 946903"/>
                    <a:gd name="connsiteX10" fmla="*/ 770165 w 1104162"/>
                    <a:gd name="connsiteY10" fmla="*/ 426163 h 946903"/>
                    <a:gd name="connsiteX11" fmla="*/ 791821 w 1104162"/>
                    <a:gd name="connsiteY11" fmla="*/ 431944 h 946903"/>
                    <a:gd name="connsiteX12" fmla="*/ 1050605 w 1104162"/>
                    <a:gd name="connsiteY12" fmla="*/ 581646 h 946903"/>
                    <a:gd name="connsiteX13" fmla="*/ 1104157 w 1104162"/>
                    <a:gd name="connsiteY13" fmla="*/ 678963 h 946903"/>
                    <a:gd name="connsiteX14" fmla="*/ 1039701 w 1104162"/>
                    <a:gd name="connsiteY14" fmla="*/ 718112 h 946903"/>
                    <a:gd name="connsiteX15" fmla="*/ 791669 w 1104162"/>
                    <a:gd name="connsiteY15" fmla="*/ 574547 h 946903"/>
                    <a:gd name="connsiteX16" fmla="*/ 731271 w 1104162"/>
                    <a:gd name="connsiteY16" fmla="*/ 468609 h 946903"/>
                    <a:gd name="connsiteX17" fmla="*/ 770165 w 1104162"/>
                    <a:gd name="connsiteY17" fmla="*/ 426163 h 946903"/>
                    <a:gd name="connsiteX18" fmla="*/ 37821 w 1104162"/>
                    <a:gd name="connsiteY18" fmla="*/ 287524 h 946903"/>
                    <a:gd name="connsiteX19" fmla="*/ 59387 w 1104162"/>
                    <a:gd name="connsiteY19" fmla="*/ 292841 h 946903"/>
                    <a:gd name="connsiteX20" fmla="*/ 197882 w 1104162"/>
                    <a:gd name="connsiteY20" fmla="*/ 373827 h 946903"/>
                    <a:gd name="connsiteX21" fmla="*/ 248137 w 1104162"/>
                    <a:gd name="connsiteY21" fmla="*/ 461255 h 946903"/>
                    <a:gd name="connsiteX22" fmla="*/ 184088 w 1104162"/>
                    <a:gd name="connsiteY22" fmla="*/ 507809 h 946903"/>
                    <a:gd name="connsiteX23" fmla="*/ 59387 w 1104162"/>
                    <a:gd name="connsiteY23" fmla="*/ 435646 h 946903"/>
                    <a:gd name="connsiteX24" fmla="*/ 3 w 1104162"/>
                    <a:gd name="connsiteY24" fmla="*/ 331382 h 946903"/>
                    <a:gd name="connsiteX25" fmla="*/ 37821 w 1104162"/>
                    <a:gd name="connsiteY25" fmla="*/ 287524 h 946903"/>
                    <a:gd name="connsiteX26" fmla="*/ 40204 w 1104162"/>
                    <a:gd name="connsiteY26" fmla="*/ 14 h 946903"/>
                    <a:gd name="connsiteX27" fmla="*/ 64459 w 1104162"/>
                    <a:gd name="connsiteY27" fmla="*/ 7180 h 946903"/>
                    <a:gd name="connsiteX28" fmla="*/ 230794 w 1104162"/>
                    <a:gd name="connsiteY28" fmla="*/ 102823 h 946903"/>
                    <a:gd name="connsiteX29" fmla="*/ 557633 w 1104162"/>
                    <a:gd name="connsiteY29" fmla="*/ 291826 h 946903"/>
                    <a:gd name="connsiteX30" fmla="*/ 623305 w 1104162"/>
                    <a:gd name="connsiteY30" fmla="*/ 399590 h 946903"/>
                    <a:gd name="connsiteX31" fmla="*/ 555199 w 1104162"/>
                    <a:gd name="connsiteY31" fmla="*/ 433921 h 946903"/>
                    <a:gd name="connsiteX32" fmla="*/ 226382 w 1104162"/>
                    <a:gd name="connsiteY32" fmla="*/ 244207 h 946903"/>
                    <a:gd name="connsiteX33" fmla="*/ 63851 w 1104162"/>
                    <a:gd name="connsiteY33" fmla="*/ 150289 h 946903"/>
                    <a:gd name="connsiteX34" fmla="*/ 55 w 1104162"/>
                    <a:gd name="connsiteY34" fmla="*/ 46025 h 946903"/>
                    <a:gd name="connsiteX35" fmla="*/ 40204 w 1104162"/>
                    <a:gd name="connsiteY35" fmla="*/ 14 h 946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04162" h="946903">
                      <a:moveTo>
                        <a:pt x="418378" y="504450"/>
                      </a:moveTo>
                      <a:cubicBezTo>
                        <a:pt x="426986" y="505451"/>
                        <a:pt x="435544" y="509229"/>
                        <a:pt x="444241" y="514250"/>
                      </a:cubicBezTo>
                      <a:cubicBezTo>
                        <a:pt x="601296" y="605328"/>
                        <a:pt x="758402" y="696356"/>
                        <a:pt x="915964" y="786523"/>
                      </a:cubicBezTo>
                      <a:cubicBezTo>
                        <a:pt x="948622" y="805184"/>
                        <a:pt x="976819" y="826585"/>
                        <a:pt x="989800" y="863453"/>
                      </a:cubicBezTo>
                      <a:cubicBezTo>
                        <a:pt x="993908" y="875218"/>
                        <a:pt x="997002" y="887135"/>
                        <a:pt x="996596" y="896517"/>
                      </a:cubicBezTo>
                      <a:cubicBezTo>
                        <a:pt x="997509" y="939013"/>
                        <a:pt x="965307" y="958944"/>
                        <a:pt x="931229" y="939318"/>
                      </a:cubicBezTo>
                      <a:cubicBezTo>
                        <a:pt x="766110" y="844284"/>
                        <a:pt x="601194" y="748996"/>
                        <a:pt x="436330" y="653556"/>
                      </a:cubicBezTo>
                      <a:cubicBezTo>
                        <a:pt x="400730" y="632966"/>
                        <a:pt x="380597" y="601678"/>
                        <a:pt x="374817" y="560702"/>
                      </a:cubicBezTo>
                      <a:cubicBezTo>
                        <a:pt x="371977" y="540772"/>
                        <a:pt x="374665" y="523327"/>
                        <a:pt x="392210" y="511309"/>
                      </a:cubicBezTo>
                      <a:cubicBezTo>
                        <a:pt x="401110" y="505223"/>
                        <a:pt x="409769" y="503448"/>
                        <a:pt x="418378" y="504450"/>
                      </a:cubicBezTo>
                      <a:close/>
                      <a:moveTo>
                        <a:pt x="770165" y="426163"/>
                      </a:moveTo>
                      <a:cubicBezTo>
                        <a:pt x="777197" y="426068"/>
                        <a:pt x="784594" y="427875"/>
                        <a:pt x="791821" y="431944"/>
                      </a:cubicBezTo>
                      <a:cubicBezTo>
                        <a:pt x="878589" y="480932"/>
                        <a:pt x="965053" y="530580"/>
                        <a:pt x="1050605" y="581646"/>
                      </a:cubicBezTo>
                      <a:cubicBezTo>
                        <a:pt x="1084835" y="602083"/>
                        <a:pt x="1103598" y="640726"/>
                        <a:pt x="1104157" y="678963"/>
                      </a:cubicBezTo>
                      <a:cubicBezTo>
                        <a:pt x="1104664" y="716997"/>
                        <a:pt x="1072715" y="736977"/>
                        <a:pt x="1039701" y="718112"/>
                      </a:cubicBezTo>
                      <a:cubicBezTo>
                        <a:pt x="956737" y="670747"/>
                        <a:pt x="873924" y="623129"/>
                        <a:pt x="791669" y="574547"/>
                      </a:cubicBezTo>
                      <a:cubicBezTo>
                        <a:pt x="752012" y="551118"/>
                        <a:pt x="731322" y="515062"/>
                        <a:pt x="731271" y="468609"/>
                      </a:cubicBezTo>
                      <a:cubicBezTo>
                        <a:pt x="731271" y="443849"/>
                        <a:pt x="749071" y="426449"/>
                        <a:pt x="770165" y="426163"/>
                      </a:cubicBezTo>
                      <a:close/>
                      <a:moveTo>
                        <a:pt x="37821" y="287524"/>
                      </a:moveTo>
                      <a:cubicBezTo>
                        <a:pt x="44776" y="287262"/>
                        <a:pt x="52135" y="288910"/>
                        <a:pt x="59387" y="292841"/>
                      </a:cubicBezTo>
                      <a:cubicBezTo>
                        <a:pt x="106397" y="318298"/>
                        <a:pt x="153052" y="344770"/>
                        <a:pt x="197882" y="373827"/>
                      </a:cubicBezTo>
                      <a:cubicBezTo>
                        <a:pt x="230794" y="395228"/>
                        <a:pt x="246109" y="429104"/>
                        <a:pt x="248137" y="461255"/>
                      </a:cubicBezTo>
                      <a:cubicBezTo>
                        <a:pt x="248492" y="506845"/>
                        <a:pt x="217253" y="526420"/>
                        <a:pt x="184088" y="507809"/>
                      </a:cubicBezTo>
                      <a:cubicBezTo>
                        <a:pt x="142200" y="484329"/>
                        <a:pt x="100362" y="460698"/>
                        <a:pt x="59387" y="435646"/>
                      </a:cubicBezTo>
                      <a:cubicBezTo>
                        <a:pt x="20947" y="412115"/>
                        <a:pt x="459" y="376921"/>
                        <a:pt x="3" y="331382"/>
                      </a:cubicBezTo>
                      <a:cubicBezTo>
                        <a:pt x="-263" y="306279"/>
                        <a:pt x="16957" y="288308"/>
                        <a:pt x="37821" y="287524"/>
                      </a:cubicBezTo>
                      <a:close/>
                      <a:moveTo>
                        <a:pt x="40204" y="14"/>
                      </a:moveTo>
                      <a:cubicBezTo>
                        <a:pt x="47889" y="217"/>
                        <a:pt x="56142" y="2502"/>
                        <a:pt x="64459" y="7180"/>
                      </a:cubicBezTo>
                      <a:cubicBezTo>
                        <a:pt x="120243" y="38520"/>
                        <a:pt x="175417" y="70823"/>
                        <a:pt x="230794" y="102823"/>
                      </a:cubicBezTo>
                      <a:cubicBezTo>
                        <a:pt x="339774" y="165757"/>
                        <a:pt x="448805" y="228639"/>
                        <a:pt x="557633" y="291826"/>
                      </a:cubicBezTo>
                      <a:cubicBezTo>
                        <a:pt x="598761" y="315712"/>
                        <a:pt x="624016" y="357954"/>
                        <a:pt x="623305" y="399590"/>
                      </a:cubicBezTo>
                      <a:cubicBezTo>
                        <a:pt x="622697" y="435899"/>
                        <a:pt x="588821" y="453293"/>
                        <a:pt x="555199" y="433921"/>
                      </a:cubicBezTo>
                      <a:cubicBezTo>
                        <a:pt x="445509" y="370836"/>
                        <a:pt x="335972" y="307496"/>
                        <a:pt x="226382" y="244207"/>
                      </a:cubicBezTo>
                      <a:cubicBezTo>
                        <a:pt x="172172" y="212919"/>
                        <a:pt x="117809" y="181984"/>
                        <a:pt x="63851" y="150289"/>
                      </a:cubicBezTo>
                      <a:cubicBezTo>
                        <a:pt x="24295" y="127063"/>
                        <a:pt x="1475" y="92630"/>
                        <a:pt x="55" y="46025"/>
                      </a:cubicBezTo>
                      <a:cubicBezTo>
                        <a:pt x="-782" y="17538"/>
                        <a:pt x="17151" y="-594"/>
                        <a:pt x="40204" y="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56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37B82661-BFF8-4E8F-93BE-1307270B0D09}"/>
                  </a:ext>
                </a:extLst>
              </p:cNvPr>
              <p:cNvGrpSpPr/>
              <p:nvPr/>
            </p:nvGrpSpPr>
            <p:grpSpPr>
              <a:xfrm>
                <a:off x="9314165" y="2121398"/>
                <a:ext cx="1373900" cy="1451678"/>
                <a:chOff x="9314165" y="2121398"/>
                <a:chExt cx="1373900" cy="1451678"/>
              </a:xfrm>
            </p:grpSpPr>
            <p:sp>
              <p:nvSpPr>
                <p:cNvPr id="161" name="Graphic 20">
                  <a:extLst>
                    <a:ext uri="{FF2B5EF4-FFF2-40B4-BE49-F238E27FC236}">
                      <a16:creationId xmlns:a16="http://schemas.microsoft.com/office/drawing/2014/main" id="{E9206EFB-C586-44D6-9B10-0C21B3A0F152}"/>
                    </a:ext>
                  </a:extLst>
                </p:cNvPr>
                <p:cNvSpPr/>
                <p:nvPr/>
              </p:nvSpPr>
              <p:spPr>
                <a:xfrm>
                  <a:off x="9314165" y="2183106"/>
                  <a:ext cx="1254144" cy="1389970"/>
                </a:xfrm>
                <a:custGeom>
                  <a:avLst/>
                  <a:gdLst>
                    <a:gd name="connsiteX0" fmla="*/ 1580342 w 1624552"/>
                    <a:gd name="connsiteY0" fmla="*/ 1587949 h 1800495"/>
                    <a:gd name="connsiteX1" fmla="*/ 1531206 w 1624552"/>
                    <a:gd name="connsiteY1" fmla="*/ 1628677 h 1800495"/>
                    <a:gd name="connsiteX2" fmla="*/ 1532389 w 1624552"/>
                    <a:gd name="connsiteY2" fmla="*/ 1694892 h 1800495"/>
                    <a:gd name="connsiteX3" fmla="*/ 1524834 w 1624552"/>
                    <a:gd name="connsiteY3" fmla="*/ 1713876 h 1800495"/>
                    <a:gd name="connsiteX4" fmla="*/ 1381828 w 1624552"/>
                    <a:gd name="connsiteY4" fmla="*/ 1796645 h 1800495"/>
                    <a:gd name="connsiteX5" fmla="*/ 1365143 w 1624552"/>
                    <a:gd name="connsiteY5" fmla="*/ 1788960 h 1800495"/>
                    <a:gd name="connsiteX6" fmla="*/ 1221085 w 1624552"/>
                    <a:gd name="connsiteY6" fmla="*/ 1538945 h 1800495"/>
                    <a:gd name="connsiteX7" fmla="*/ 1200459 w 1624552"/>
                    <a:gd name="connsiteY7" fmla="*/ 1515493 h 1800495"/>
                    <a:gd name="connsiteX8" fmla="*/ 200991 w 1624552"/>
                    <a:gd name="connsiteY8" fmla="*/ 934337 h 1800495"/>
                    <a:gd name="connsiteX9" fmla="*/ 834 w 1624552"/>
                    <a:gd name="connsiteY9" fmla="*/ 549527 h 1800495"/>
                    <a:gd name="connsiteX10" fmla="*/ 834 w 1624552"/>
                    <a:gd name="connsiteY10" fmla="*/ 163863 h 1800495"/>
                    <a:gd name="connsiteX11" fmla="*/ 83735 w 1624552"/>
                    <a:gd name="connsiteY11" fmla="*/ 27032 h 1800495"/>
                    <a:gd name="connsiteX12" fmla="*/ 118090 w 1624552"/>
                    <a:gd name="connsiteY12" fmla="*/ 6471 h 1800495"/>
                    <a:gd name="connsiteX13" fmla="*/ 152775 w 1624552"/>
                    <a:gd name="connsiteY13" fmla="*/ 164 h 1800495"/>
                    <a:gd name="connsiteX14" fmla="*/ 259389 w 1624552"/>
                    <a:gd name="connsiteY14" fmla="*/ 30316 h 1800495"/>
                    <a:gd name="connsiteX15" fmla="*/ 1086159 w 1624552"/>
                    <a:gd name="connsiteY15" fmla="*/ 508077 h 1800495"/>
                    <a:gd name="connsiteX16" fmla="*/ 1400024 w 1624552"/>
                    <a:gd name="connsiteY16" fmla="*/ 691877 h 1800495"/>
                    <a:gd name="connsiteX17" fmla="*/ 1616603 w 1624552"/>
                    <a:gd name="connsiteY17" fmla="*/ 1028011 h 1800495"/>
                    <a:gd name="connsiteX18" fmla="*/ 1624026 w 1624552"/>
                    <a:gd name="connsiteY18" fmla="*/ 1105130 h 1800495"/>
                    <a:gd name="connsiteX19" fmla="*/ 1623894 w 1624552"/>
                    <a:gd name="connsiteY19" fmla="*/ 1458541 h 1800495"/>
                    <a:gd name="connsiteX20" fmla="*/ 1580342 w 1624552"/>
                    <a:gd name="connsiteY20" fmla="*/ 1587949 h 1800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624552" h="1800495">
                      <a:moveTo>
                        <a:pt x="1580342" y="1587949"/>
                      </a:moveTo>
                      <a:cubicBezTo>
                        <a:pt x="1552950" y="1598065"/>
                        <a:pt x="1530418" y="1604569"/>
                        <a:pt x="1531206" y="1628677"/>
                      </a:cubicBezTo>
                      <a:cubicBezTo>
                        <a:pt x="1531732" y="1644968"/>
                        <a:pt x="1532454" y="1682280"/>
                        <a:pt x="1532389" y="1694892"/>
                      </a:cubicBezTo>
                      <a:cubicBezTo>
                        <a:pt x="1532389" y="1706585"/>
                        <a:pt x="1533046" y="1708161"/>
                        <a:pt x="1524834" y="1713876"/>
                      </a:cubicBezTo>
                      <a:cubicBezTo>
                        <a:pt x="1487851" y="1735291"/>
                        <a:pt x="1430964" y="1768202"/>
                        <a:pt x="1381828" y="1796645"/>
                      </a:cubicBezTo>
                      <a:cubicBezTo>
                        <a:pt x="1370595" y="1806565"/>
                        <a:pt x="1368559" y="1794872"/>
                        <a:pt x="1365143" y="1788960"/>
                      </a:cubicBezTo>
                      <a:cubicBezTo>
                        <a:pt x="1316927" y="1705731"/>
                        <a:pt x="1268908" y="1622371"/>
                        <a:pt x="1221085" y="1538945"/>
                      </a:cubicBezTo>
                      <a:cubicBezTo>
                        <a:pt x="1215699" y="1529617"/>
                        <a:pt x="1210509" y="1521274"/>
                        <a:pt x="1200459" y="1515493"/>
                      </a:cubicBezTo>
                      <a:cubicBezTo>
                        <a:pt x="963516" y="1379253"/>
                        <a:pt x="292037" y="999895"/>
                        <a:pt x="200991" y="934337"/>
                      </a:cubicBezTo>
                      <a:cubicBezTo>
                        <a:pt x="70728" y="840532"/>
                        <a:pt x="2608" y="711124"/>
                        <a:pt x="834" y="549527"/>
                      </a:cubicBezTo>
                      <a:cubicBezTo>
                        <a:pt x="-611" y="420973"/>
                        <a:pt x="112" y="292418"/>
                        <a:pt x="834" y="163863"/>
                      </a:cubicBezTo>
                      <a:cubicBezTo>
                        <a:pt x="1163" y="102312"/>
                        <a:pt x="31183" y="57512"/>
                        <a:pt x="83735" y="27032"/>
                      </a:cubicBezTo>
                      <a:cubicBezTo>
                        <a:pt x="95296" y="20331"/>
                        <a:pt x="106660" y="13302"/>
                        <a:pt x="118090" y="6471"/>
                      </a:cubicBezTo>
                      <a:cubicBezTo>
                        <a:pt x="130046" y="6536"/>
                        <a:pt x="140622" y="-1215"/>
                        <a:pt x="152775" y="164"/>
                      </a:cubicBezTo>
                      <a:cubicBezTo>
                        <a:pt x="191531" y="-1149"/>
                        <a:pt x="226347" y="11200"/>
                        <a:pt x="259389" y="30316"/>
                      </a:cubicBezTo>
                      <a:cubicBezTo>
                        <a:pt x="534760" y="189942"/>
                        <a:pt x="810722" y="348517"/>
                        <a:pt x="1086159" y="508077"/>
                      </a:cubicBezTo>
                      <a:cubicBezTo>
                        <a:pt x="1191065" y="568840"/>
                        <a:pt x="1298205" y="625990"/>
                        <a:pt x="1400024" y="691877"/>
                      </a:cubicBezTo>
                      <a:cubicBezTo>
                        <a:pt x="1522075" y="770770"/>
                        <a:pt x="1592035" y="885464"/>
                        <a:pt x="1616603" y="1028011"/>
                      </a:cubicBezTo>
                      <a:cubicBezTo>
                        <a:pt x="1620938" y="1053301"/>
                        <a:pt x="1623894" y="1079314"/>
                        <a:pt x="1624026" y="1105130"/>
                      </a:cubicBezTo>
                      <a:cubicBezTo>
                        <a:pt x="1624617" y="1222912"/>
                        <a:pt x="1624880" y="1340759"/>
                        <a:pt x="1623894" y="1458541"/>
                      </a:cubicBezTo>
                      <a:cubicBezTo>
                        <a:pt x="1620479" y="1513523"/>
                        <a:pt x="1611873" y="1575074"/>
                        <a:pt x="1580342" y="158794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5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E524D654-4FE5-40AC-99CA-AE58470CCA43}"/>
                    </a:ext>
                  </a:extLst>
                </p:cNvPr>
                <p:cNvSpPr/>
                <p:nvPr/>
              </p:nvSpPr>
              <p:spPr>
                <a:xfrm>
                  <a:off x="9380423" y="2318061"/>
                  <a:ext cx="1055463" cy="975469"/>
                </a:xfrm>
                <a:custGeom>
                  <a:avLst/>
                  <a:gdLst>
                    <a:gd name="connsiteX0" fmla="*/ 838512 w 1055463"/>
                    <a:gd name="connsiteY0" fmla="*/ 749056 h 975469"/>
                    <a:gd name="connsiteX1" fmla="*/ 861300 w 1055463"/>
                    <a:gd name="connsiteY1" fmla="*/ 754812 h 975469"/>
                    <a:gd name="connsiteX2" fmla="*/ 1005322 w 1055463"/>
                    <a:gd name="connsiteY2" fmla="*/ 840160 h 975469"/>
                    <a:gd name="connsiteX3" fmla="*/ 1055375 w 1055463"/>
                    <a:gd name="connsiteY3" fmla="*/ 916989 h 975469"/>
                    <a:gd name="connsiteX4" fmla="*/ 1005525 w 1055463"/>
                    <a:gd name="connsiteY4" fmla="*/ 975359 h 975469"/>
                    <a:gd name="connsiteX5" fmla="*/ 979510 w 1055463"/>
                    <a:gd name="connsiteY5" fmla="*/ 966585 h 975469"/>
                    <a:gd name="connsiteX6" fmla="*/ 843399 w 1055463"/>
                    <a:gd name="connsiteY6" fmla="*/ 885598 h 975469"/>
                    <a:gd name="connsiteX7" fmla="*/ 794766 w 1055463"/>
                    <a:gd name="connsiteY7" fmla="*/ 812370 h 975469"/>
                    <a:gd name="connsiteX8" fmla="*/ 816674 w 1055463"/>
                    <a:gd name="connsiteY8" fmla="*/ 757297 h 975469"/>
                    <a:gd name="connsiteX9" fmla="*/ 838512 w 1055463"/>
                    <a:gd name="connsiteY9" fmla="*/ 749056 h 975469"/>
                    <a:gd name="connsiteX10" fmla="*/ 714321 w 1055463"/>
                    <a:gd name="connsiteY10" fmla="*/ 390456 h 975469"/>
                    <a:gd name="connsiteX11" fmla="*/ 736954 w 1055463"/>
                    <a:gd name="connsiteY11" fmla="*/ 395113 h 975469"/>
                    <a:gd name="connsiteX12" fmla="*/ 995585 w 1055463"/>
                    <a:gd name="connsiteY12" fmla="*/ 545068 h 975469"/>
                    <a:gd name="connsiteX13" fmla="*/ 1055375 w 1055463"/>
                    <a:gd name="connsiteY13" fmla="*/ 629858 h 975469"/>
                    <a:gd name="connsiteX14" fmla="*/ 986559 w 1055463"/>
                    <a:gd name="connsiteY14" fmla="*/ 681838 h 975469"/>
                    <a:gd name="connsiteX15" fmla="*/ 714083 w 1055463"/>
                    <a:gd name="connsiteY15" fmla="*/ 521639 h 975469"/>
                    <a:gd name="connsiteX16" fmla="*/ 674528 w 1055463"/>
                    <a:gd name="connsiteY16" fmla="*/ 447144 h 975469"/>
                    <a:gd name="connsiteX17" fmla="*/ 714321 w 1055463"/>
                    <a:gd name="connsiteY17" fmla="*/ 390456 h 975469"/>
                    <a:gd name="connsiteX18" fmla="*/ 48133 w 1055463"/>
                    <a:gd name="connsiteY18" fmla="*/ 283141 h 975469"/>
                    <a:gd name="connsiteX19" fmla="*/ 73997 w 1055463"/>
                    <a:gd name="connsiteY19" fmla="*/ 291863 h 975469"/>
                    <a:gd name="connsiteX20" fmla="*/ 561643 w 1055463"/>
                    <a:gd name="connsiteY20" fmla="*/ 573365 h 975469"/>
                    <a:gd name="connsiteX21" fmla="*/ 628736 w 1055463"/>
                    <a:gd name="connsiteY21" fmla="*/ 655519 h 975469"/>
                    <a:gd name="connsiteX22" fmla="*/ 610327 w 1055463"/>
                    <a:gd name="connsiteY22" fmla="*/ 717793 h 975469"/>
                    <a:gd name="connsiteX23" fmla="*/ 560173 w 1055463"/>
                    <a:gd name="connsiteY23" fmla="*/ 716576 h 975469"/>
                    <a:gd name="connsiteX24" fmla="*/ 67404 w 1055463"/>
                    <a:gd name="connsiteY24" fmla="*/ 431523 h 975469"/>
                    <a:gd name="connsiteX25" fmla="*/ 5078 w 1055463"/>
                    <a:gd name="connsiteY25" fmla="*/ 324268 h 975469"/>
                    <a:gd name="connsiteX26" fmla="*/ 48133 w 1055463"/>
                    <a:gd name="connsiteY26" fmla="*/ 283141 h 975469"/>
                    <a:gd name="connsiteX27" fmla="*/ 39850 w 1055463"/>
                    <a:gd name="connsiteY27" fmla="*/ 3 h 975469"/>
                    <a:gd name="connsiteX28" fmla="*/ 64006 w 1055463"/>
                    <a:gd name="connsiteY28" fmla="*/ 7267 h 975469"/>
                    <a:gd name="connsiteX29" fmla="*/ 562150 w 1055463"/>
                    <a:gd name="connsiteY29" fmla="*/ 295159 h 975469"/>
                    <a:gd name="connsiteX30" fmla="*/ 628684 w 1055463"/>
                    <a:gd name="connsiteY30" fmla="*/ 368387 h 975469"/>
                    <a:gd name="connsiteX31" fmla="*/ 603278 w 1055463"/>
                    <a:gd name="connsiteY31" fmla="*/ 436088 h 975469"/>
                    <a:gd name="connsiteX32" fmla="*/ 556572 w 1055463"/>
                    <a:gd name="connsiteY32" fmla="*/ 435124 h 975469"/>
                    <a:gd name="connsiteX33" fmla="*/ 327962 w 1055463"/>
                    <a:gd name="connsiteY33" fmla="*/ 303222 h 975469"/>
                    <a:gd name="connsiteX34" fmla="*/ 63651 w 1055463"/>
                    <a:gd name="connsiteY34" fmla="*/ 150528 h 975469"/>
                    <a:gd name="connsiteX35" fmla="*/ 8 w 1055463"/>
                    <a:gd name="connsiteY35" fmla="*/ 55849 h 975469"/>
                    <a:gd name="connsiteX36" fmla="*/ 39850 w 1055463"/>
                    <a:gd name="connsiteY36" fmla="*/ 3 h 975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055463" h="975469">
                      <a:moveTo>
                        <a:pt x="838512" y="749056"/>
                      </a:moveTo>
                      <a:cubicBezTo>
                        <a:pt x="845998" y="748562"/>
                        <a:pt x="853643" y="750400"/>
                        <a:pt x="861300" y="754812"/>
                      </a:cubicBezTo>
                      <a:cubicBezTo>
                        <a:pt x="905977" y="780574"/>
                        <a:pt x="961862" y="812522"/>
                        <a:pt x="1005322" y="840160"/>
                      </a:cubicBezTo>
                      <a:cubicBezTo>
                        <a:pt x="1039959" y="862169"/>
                        <a:pt x="1052586" y="876216"/>
                        <a:pt x="1055375" y="916989"/>
                      </a:cubicBezTo>
                      <a:cubicBezTo>
                        <a:pt x="1057150" y="943055"/>
                        <a:pt x="1031896" y="975764"/>
                        <a:pt x="1005525" y="975359"/>
                      </a:cubicBezTo>
                      <a:cubicBezTo>
                        <a:pt x="996245" y="976271"/>
                        <a:pt x="987877" y="971403"/>
                        <a:pt x="979510" y="966585"/>
                      </a:cubicBezTo>
                      <a:cubicBezTo>
                        <a:pt x="940766" y="944272"/>
                        <a:pt x="882042" y="908114"/>
                        <a:pt x="843399" y="885598"/>
                      </a:cubicBezTo>
                      <a:cubicBezTo>
                        <a:pt x="804148" y="862727"/>
                        <a:pt x="798975" y="857048"/>
                        <a:pt x="794766" y="812370"/>
                      </a:cubicBezTo>
                      <a:cubicBezTo>
                        <a:pt x="793245" y="796396"/>
                        <a:pt x="803083" y="766780"/>
                        <a:pt x="816674" y="757297"/>
                      </a:cubicBezTo>
                      <a:cubicBezTo>
                        <a:pt x="823698" y="752378"/>
                        <a:pt x="831026" y="749551"/>
                        <a:pt x="838512" y="749056"/>
                      </a:cubicBezTo>
                      <a:close/>
                      <a:moveTo>
                        <a:pt x="714321" y="390456"/>
                      </a:moveTo>
                      <a:cubicBezTo>
                        <a:pt x="721604" y="389439"/>
                        <a:pt x="729322" y="390790"/>
                        <a:pt x="736954" y="395113"/>
                      </a:cubicBezTo>
                      <a:cubicBezTo>
                        <a:pt x="823723" y="444151"/>
                        <a:pt x="910187" y="493747"/>
                        <a:pt x="995585" y="545068"/>
                      </a:cubicBezTo>
                      <a:cubicBezTo>
                        <a:pt x="1030983" y="566316"/>
                        <a:pt x="1053093" y="589238"/>
                        <a:pt x="1055375" y="629858"/>
                      </a:cubicBezTo>
                      <a:cubicBezTo>
                        <a:pt x="1057302" y="664495"/>
                        <a:pt x="1016936" y="699030"/>
                        <a:pt x="986559" y="681838"/>
                      </a:cubicBezTo>
                      <a:cubicBezTo>
                        <a:pt x="900449" y="633054"/>
                        <a:pt x="798975" y="572453"/>
                        <a:pt x="714083" y="521639"/>
                      </a:cubicBezTo>
                      <a:cubicBezTo>
                        <a:pt x="678027" y="499985"/>
                        <a:pt x="677926" y="484670"/>
                        <a:pt x="674528" y="447144"/>
                      </a:cubicBezTo>
                      <a:cubicBezTo>
                        <a:pt x="674528" y="417857"/>
                        <a:pt x="692471" y="393506"/>
                        <a:pt x="714321" y="390456"/>
                      </a:cubicBezTo>
                      <a:close/>
                      <a:moveTo>
                        <a:pt x="48133" y="283141"/>
                      </a:moveTo>
                      <a:cubicBezTo>
                        <a:pt x="57109" y="282583"/>
                        <a:pt x="65528" y="286944"/>
                        <a:pt x="73997" y="291863"/>
                      </a:cubicBezTo>
                      <a:cubicBezTo>
                        <a:pt x="236478" y="385781"/>
                        <a:pt x="398959" y="479751"/>
                        <a:pt x="561643" y="573365"/>
                      </a:cubicBezTo>
                      <a:cubicBezTo>
                        <a:pt x="598765" y="594715"/>
                        <a:pt x="621585" y="613580"/>
                        <a:pt x="628736" y="655519"/>
                      </a:cubicBezTo>
                      <a:cubicBezTo>
                        <a:pt x="632082" y="675195"/>
                        <a:pt x="627417" y="705521"/>
                        <a:pt x="610327" y="717793"/>
                      </a:cubicBezTo>
                      <a:cubicBezTo>
                        <a:pt x="593643" y="729761"/>
                        <a:pt x="576908" y="726262"/>
                        <a:pt x="560173" y="716576"/>
                      </a:cubicBezTo>
                      <a:cubicBezTo>
                        <a:pt x="395917" y="621541"/>
                        <a:pt x="231406" y="526963"/>
                        <a:pt x="67404" y="431523"/>
                      </a:cubicBezTo>
                      <a:cubicBezTo>
                        <a:pt x="27088" y="408044"/>
                        <a:pt x="5586" y="371481"/>
                        <a:pt x="5078" y="324268"/>
                      </a:cubicBezTo>
                      <a:cubicBezTo>
                        <a:pt x="4825" y="299216"/>
                        <a:pt x="22726" y="282836"/>
                        <a:pt x="48133" y="283141"/>
                      </a:cubicBezTo>
                      <a:close/>
                      <a:moveTo>
                        <a:pt x="39850" y="3"/>
                      </a:moveTo>
                      <a:cubicBezTo>
                        <a:pt x="47458" y="97"/>
                        <a:pt x="55664" y="2462"/>
                        <a:pt x="64006" y="7267"/>
                      </a:cubicBezTo>
                      <a:cubicBezTo>
                        <a:pt x="230290" y="102808"/>
                        <a:pt x="396373" y="198755"/>
                        <a:pt x="562150" y="295159"/>
                      </a:cubicBezTo>
                      <a:cubicBezTo>
                        <a:pt x="599170" y="316660"/>
                        <a:pt x="624983" y="325535"/>
                        <a:pt x="628684" y="368387"/>
                      </a:cubicBezTo>
                      <a:cubicBezTo>
                        <a:pt x="630257" y="386592"/>
                        <a:pt x="618694" y="426300"/>
                        <a:pt x="603278" y="436088"/>
                      </a:cubicBezTo>
                      <a:cubicBezTo>
                        <a:pt x="587912" y="445824"/>
                        <a:pt x="572191" y="444151"/>
                        <a:pt x="556572" y="435124"/>
                      </a:cubicBezTo>
                      <a:cubicBezTo>
                        <a:pt x="480403" y="391055"/>
                        <a:pt x="404131" y="347190"/>
                        <a:pt x="327962" y="303222"/>
                      </a:cubicBezTo>
                      <a:cubicBezTo>
                        <a:pt x="239825" y="252358"/>
                        <a:pt x="151687" y="201545"/>
                        <a:pt x="63651" y="150528"/>
                      </a:cubicBezTo>
                      <a:cubicBezTo>
                        <a:pt x="23791" y="127353"/>
                        <a:pt x="2391" y="92565"/>
                        <a:pt x="8" y="55849"/>
                      </a:cubicBezTo>
                      <a:cubicBezTo>
                        <a:pt x="-410" y="19869"/>
                        <a:pt x="17028" y="-280"/>
                        <a:pt x="39850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56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762029E1-7BB8-4692-B837-14EEE4063A5A}"/>
                    </a:ext>
                  </a:extLst>
                </p:cNvPr>
                <p:cNvSpPr/>
                <p:nvPr/>
              </p:nvSpPr>
              <p:spPr>
                <a:xfrm>
                  <a:off x="9405330" y="2121398"/>
                  <a:ext cx="1282735" cy="1451049"/>
                </a:xfrm>
                <a:custGeom>
                  <a:avLst/>
                  <a:gdLst>
                    <a:gd name="connsiteX0" fmla="*/ 1090834 w 1282735"/>
                    <a:gd name="connsiteY0" fmla="*/ 1313109 h 1451049"/>
                    <a:gd name="connsiteX1" fmla="*/ 1091271 w 1282735"/>
                    <a:gd name="connsiteY1" fmla="*/ 1320456 h 1451049"/>
                    <a:gd name="connsiteX2" fmla="*/ 1088735 w 1282735"/>
                    <a:gd name="connsiteY2" fmla="*/ 1382628 h 1451049"/>
                    <a:gd name="connsiteX3" fmla="*/ 975648 w 1282735"/>
                    <a:gd name="connsiteY3" fmla="*/ 1448655 h 1451049"/>
                    <a:gd name="connsiteX4" fmla="*/ 968701 w 1282735"/>
                    <a:gd name="connsiteY4" fmla="*/ 1444040 h 1451049"/>
                    <a:gd name="connsiteX5" fmla="*/ 971287 w 1282735"/>
                    <a:gd name="connsiteY5" fmla="*/ 1328316 h 1451049"/>
                    <a:gd name="connsiteX6" fmla="*/ 984624 w 1282735"/>
                    <a:gd name="connsiteY6" fmla="*/ 1316855 h 1451049"/>
                    <a:gd name="connsiteX7" fmla="*/ 1083056 w 1282735"/>
                    <a:gd name="connsiteY7" fmla="*/ 1314015 h 1451049"/>
                    <a:gd name="connsiteX8" fmla="*/ 1090834 w 1282735"/>
                    <a:gd name="connsiteY8" fmla="*/ 1313109 h 1451049"/>
                    <a:gd name="connsiteX9" fmla="*/ 183413 w 1282735"/>
                    <a:gd name="connsiteY9" fmla="*/ 1849 h 1451049"/>
                    <a:gd name="connsiteX10" fmla="*/ 238752 w 1282735"/>
                    <a:gd name="connsiteY10" fmla="*/ 22685 h 1451049"/>
                    <a:gd name="connsiteX11" fmla="*/ 1151822 w 1282735"/>
                    <a:gd name="connsiteY11" fmla="*/ 558153 h 1451049"/>
                    <a:gd name="connsiteX12" fmla="*/ 1276929 w 1282735"/>
                    <a:gd name="connsiteY12" fmla="*/ 796803 h 1451049"/>
                    <a:gd name="connsiteX13" fmla="*/ 1280580 w 1282735"/>
                    <a:gd name="connsiteY13" fmla="*/ 1133328 h 1451049"/>
                    <a:gd name="connsiteX14" fmla="*/ 1221754 w 1282735"/>
                    <a:gd name="connsiteY14" fmla="*/ 1234194 h 1451049"/>
                    <a:gd name="connsiteX15" fmla="*/ 1128900 w 1282735"/>
                    <a:gd name="connsiteY15" fmla="*/ 1287594 h 1451049"/>
                    <a:gd name="connsiteX16" fmla="*/ 1148830 w 1282735"/>
                    <a:gd name="connsiteY16" fmla="*/ 1239823 h 1451049"/>
                    <a:gd name="connsiteX17" fmla="*/ 1157654 w 1282735"/>
                    <a:gd name="connsiteY17" fmla="*/ 1163147 h 1451049"/>
                    <a:gd name="connsiteX18" fmla="*/ 1157400 w 1282735"/>
                    <a:gd name="connsiteY18" fmla="*/ 929466 h 1451049"/>
                    <a:gd name="connsiteX19" fmla="*/ 1093452 w 1282735"/>
                    <a:gd name="connsiteY19" fmla="*/ 705167 h 1451049"/>
                    <a:gd name="connsiteX20" fmla="*/ 957798 w 1282735"/>
                    <a:gd name="connsiteY20" fmla="*/ 581328 h 1451049"/>
                    <a:gd name="connsiteX21" fmla="*/ 55936 w 1282735"/>
                    <a:gd name="connsiteY21" fmla="*/ 65334 h 1451049"/>
                    <a:gd name="connsiteX22" fmla="*/ 0 w 1282735"/>
                    <a:gd name="connsiteY22" fmla="*/ 66652 h 1451049"/>
                    <a:gd name="connsiteX23" fmla="*/ 124498 w 1282735"/>
                    <a:gd name="connsiteY23" fmla="*/ 4783 h 1451049"/>
                    <a:gd name="connsiteX24" fmla="*/ 183413 w 1282735"/>
                    <a:gd name="connsiteY24" fmla="*/ 1849 h 1451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282735" h="1451049">
                      <a:moveTo>
                        <a:pt x="1090834" y="1313109"/>
                      </a:moveTo>
                      <a:cubicBezTo>
                        <a:pt x="1091664" y="1314358"/>
                        <a:pt x="1091271" y="1316982"/>
                        <a:pt x="1091271" y="1320456"/>
                      </a:cubicBezTo>
                      <a:cubicBezTo>
                        <a:pt x="1091271" y="1339726"/>
                        <a:pt x="1095024" y="1377861"/>
                        <a:pt x="1088735" y="1382628"/>
                      </a:cubicBezTo>
                      <a:cubicBezTo>
                        <a:pt x="1050245" y="1404891"/>
                        <a:pt x="1014138" y="1426392"/>
                        <a:pt x="975648" y="1448655"/>
                      </a:cubicBezTo>
                      <a:cubicBezTo>
                        <a:pt x="966368" y="1454031"/>
                        <a:pt x="968751" y="1449416"/>
                        <a:pt x="968701" y="1444040"/>
                      </a:cubicBezTo>
                      <a:cubicBezTo>
                        <a:pt x="968650" y="1408999"/>
                        <a:pt x="971642" y="1363358"/>
                        <a:pt x="971287" y="1328316"/>
                      </a:cubicBezTo>
                      <a:cubicBezTo>
                        <a:pt x="971186" y="1318224"/>
                        <a:pt x="972149" y="1312494"/>
                        <a:pt x="984624" y="1316855"/>
                      </a:cubicBezTo>
                      <a:cubicBezTo>
                        <a:pt x="1016725" y="1328011"/>
                        <a:pt x="1051209" y="1327251"/>
                        <a:pt x="1083056" y="1314015"/>
                      </a:cubicBezTo>
                      <a:cubicBezTo>
                        <a:pt x="1087949" y="1311987"/>
                        <a:pt x="1090003" y="1311860"/>
                        <a:pt x="1090834" y="1313109"/>
                      </a:cubicBezTo>
                      <a:close/>
                      <a:moveTo>
                        <a:pt x="183413" y="1849"/>
                      </a:moveTo>
                      <a:cubicBezTo>
                        <a:pt x="202417" y="4999"/>
                        <a:pt x="220826" y="12112"/>
                        <a:pt x="238752" y="22685"/>
                      </a:cubicBezTo>
                      <a:cubicBezTo>
                        <a:pt x="305134" y="61784"/>
                        <a:pt x="1105319" y="517330"/>
                        <a:pt x="1151822" y="558153"/>
                      </a:cubicBezTo>
                      <a:cubicBezTo>
                        <a:pt x="1224138" y="621695"/>
                        <a:pt x="1267851" y="701110"/>
                        <a:pt x="1276929" y="796803"/>
                      </a:cubicBezTo>
                      <a:cubicBezTo>
                        <a:pt x="1287528" y="908724"/>
                        <a:pt x="1280326" y="1021154"/>
                        <a:pt x="1280580" y="1133328"/>
                      </a:cubicBezTo>
                      <a:cubicBezTo>
                        <a:pt x="1280682" y="1176636"/>
                        <a:pt x="1258318" y="1211069"/>
                        <a:pt x="1221754" y="1234194"/>
                      </a:cubicBezTo>
                      <a:cubicBezTo>
                        <a:pt x="1191580" y="1253211"/>
                        <a:pt x="1159936" y="1269895"/>
                        <a:pt x="1128900" y="1287594"/>
                      </a:cubicBezTo>
                      <a:cubicBezTo>
                        <a:pt x="1127125" y="1283182"/>
                        <a:pt x="1138029" y="1262948"/>
                        <a:pt x="1148830" y="1239823"/>
                      </a:cubicBezTo>
                      <a:cubicBezTo>
                        <a:pt x="1155930" y="1215177"/>
                        <a:pt x="1157908" y="1189467"/>
                        <a:pt x="1157654" y="1163147"/>
                      </a:cubicBezTo>
                      <a:cubicBezTo>
                        <a:pt x="1156944" y="1085253"/>
                        <a:pt x="1157654" y="1007360"/>
                        <a:pt x="1157400" y="929466"/>
                      </a:cubicBezTo>
                      <a:cubicBezTo>
                        <a:pt x="1157096" y="848733"/>
                        <a:pt x="1138383" y="772969"/>
                        <a:pt x="1093452" y="705167"/>
                      </a:cubicBezTo>
                      <a:cubicBezTo>
                        <a:pt x="1058715" y="652731"/>
                        <a:pt x="1012212" y="612668"/>
                        <a:pt x="957798" y="581328"/>
                      </a:cubicBezTo>
                      <a:cubicBezTo>
                        <a:pt x="872754" y="532341"/>
                        <a:pt x="124599" y="83387"/>
                        <a:pt x="55936" y="65334"/>
                      </a:cubicBezTo>
                      <a:cubicBezTo>
                        <a:pt x="46909" y="62950"/>
                        <a:pt x="26776" y="61784"/>
                        <a:pt x="0" y="66652"/>
                      </a:cubicBezTo>
                      <a:cubicBezTo>
                        <a:pt x="38997" y="40941"/>
                        <a:pt x="78655" y="16650"/>
                        <a:pt x="124498" y="4783"/>
                      </a:cubicBezTo>
                      <a:cubicBezTo>
                        <a:pt x="144809" y="-491"/>
                        <a:pt x="164409" y="-1302"/>
                        <a:pt x="183413" y="1849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656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C6B36D5A-AD2D-4A5E-944C-74793ADA4A21}"/>
                  </a:ext>
                </a:extLst>
              </p:cNvPr>
              <p:cNvGrpSpPr/>
              <p:nvPr/>
            </p:nvGrpSpPr>
            <p:grpSpPr>
              <a:xfrm>
                <a:off x="9226787" y="4153022"/>
                <a:ext cx="1373885" cy="1451678"/>
                <a:chOff x="9226787" y="4153022"/>
                <a:chExt cx="1373885" cy="1451678"/>
              </a:xfrm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E9B26470-1004-405B-85F2-ABFB0104E911}"/>
                    </a:ext>
                  </a:extLst>
                </p:cNvPr>
                <p:cNvSpPr/>
                <p:nvPr/>
              </p:nvSpPr>
              <p:spPr>
                <a:xfrm>
                  <a:off x="9317953" y="4153022"/>
                  <a:ext cx="1282719" cy="1451049"/>
                </a:xfrm>
                <a:custGeom>
                  <a:avLst/>
                  <a:gdLst>
                    <a:gd name="connsiteX0" fmla="*/ 1090834 w 1282719"/>
                    <a:gd name="connsiteY0" fmla="*/ 1313109 h 1451049"/>
                    <a:gd name="connsiteX1" fmla="*/ 1091271 w 1282719"/>
                    <a:gd name="connsiteY1" fmla="*/ 1320456 h 1451049"/>
                    <a:gd name="connsiteX2" fmla="*/ 1088735 w 1282719"/>
                    <a:gd name="connsiteY2" fmla="*/ 1382628 h 1451049"/>
                    <a:gd name="connsiteX3" fmla="*/ 975648 w 1282719"/>
                    <a:gd name="connsiteY3" fmla="*/ 1448655 h 1451049"/>
                    <a:gd name="connsiteX4" fmla="*/ 968701 w 1282719"/>
                    <a:gd name="connsiteY4" fmla="*/ 1444040 h 1451049"/>
                    <a:gd name="connsiteX5" fmla="*/ 971287 w 1282719"/>
                    <a:gd name="connsiteY5" fmla="*/ 1328316 h 1451049"/>
                    <a:gd name="connsiteX6" fmla="*/ 984624 w 1282719"/>
                    <a:gd name="connsiteY6" fmla="*/ 1316855 h 1451049"/>
                    <a:gd name="connsiteX7" fmla="*/ 1083056 w 1282719"/>
                    <a:gd name="connsiteY7" fmla="*/ 1314015 h 1451049"/>
                    <a:gd name="connsiteX8" fmla="*/ 1090834 w 1282719"/>
                    <a:gd name="connsiteY8" fmla="*/ 1313109 h 1451049"/>
                    <a:gd name="connsiteX9" fmla="*/ 183413 w 1282719"/>
                    <a:gd name="connsiteY9" fmla="*/ 1849 h 1451049"/>
                    <a:gd name="connsiteX10" fmla="*/ 238752 w 1282719"/>
                    <a:gd name="connsiteY10" fmla="*/ 22685 h 1451049"/>
                    <a:gd name="connsiteX11" fmla="*/ 1151821 w 1282719"/>
                    <a:gd name="connsiteY11" fmla="*/ 558153 h 1451049"/>
                    <a:gd name="connsiteX12" fmla="*/ 1276928 w 1282719"/>
                    <a:gd name="connsiteY12" fmla="*/ 796803 h 1451049"/>
                    <a:gd name="connsiteX13" fmla="*/ 1280579 w 1282719"/>
                    <a:gd name="connsiteY13" fmla="*/ 1133328 h 1451049"/>
                    <a:gd name="connsiteX14" fmla="*/ 1221753 w 1282719"/>
                    <a:gd name="connsiteY14" fmla="*/ 1234194 h 1451049"/>
                    <a:gd name="connsiteX15" fmla="*/ 1128900 w 1282719"/>
                    <a:gd name="connsiteY15" fmla="*/ 1287594 h 1451049"/>
                    <a:gd name="connsiteX16" fmla="*/ 1148830 w 1282719"/>
                    <a:gd name="connsiteY16" fmla="*/ 1239823 h 1451049"/>
                    <a:gd name="connsiteX17" fmla="*/ 1157653 w 1282719"/>
                    <a:gd name="connsiteY17" fmla="*/ 1163146 h 1451049"/>
                    <a:gd name="connsiteX18" fmla="*/ 1157399 w 1282719"/>
                    <a:gd name="connsiteY18" fmla="*/ 929466 h 1451049"/>
                    <a:gd name="connsiteX19" fmla="*/ 1093451 w 1282719"/>
                    <a:gd name="connsiteY19" fmla="*/ 705167 h 1451049"/>
                    <a:gd name="connsiteX20" fmla="*/ 957798 w 1282719"/>
                    <a:gd name="connsiteY20" fmla="*/ 581328 h 1451049"/>
                    <a:gd name="connsiteX21" fmla="*/ 55936 w 1282719"/>
                    <a:gd name="connsiteY21" fmla="*/ 65334 h 1451049"/>
                    <a:gd name="connsiteX22" fmla="*/ 0 w 1282719"/>
                    <a:gd name="connsiteY22" fmla="*/ 66653 h 1451049"/>
                    <a:gd name="connsiteX23" fmla="*/ 124498 w 1282719"/>
                    <a:gd name="connsiteY23" fmla="*/ 4783 h 1451049"/>
                    <a:gd name="connsiteX24" fmla="*/ 183413 w 1282719"/>
                    <a:gd name="connsiteY24" fmla="*/ 1849 h 1451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282719" h="1451049">
                      <a:moveTo>
                        <a:pt x="1090834" y="1313109"/>
                      </a:moveTo>
                      <a:cubicBezTo>
                        <a:pt x="1091664" y="1314358"/>
                        <a:pt x="1091271" y="1316982"/>
                        <a:pt x="1091271" y="1320456"/>
                      </a:cubicBezTo>
                      <a:cubicBezTo>
                        <a:pt x="1091271" y="1339726"/>
                        <a:pt x="1095024" y="1377861"/>
                        <a:pt x="1088735" y="1382628"/>
                      </a:cubicBezTo>
                      <a:cubicBezTo>
                        <a:pt x="1050245" y="1404840"/>
                        <a:pt x="1014138" y="1426393"/>
                        <a:pt x="975648" y="1448655"/>
                      </a:cubicBezTo>
                      <a:cubicBezTo>
                        <a:pt x="966368" y="1454031"/>
                        <a:pt x="968751" y="1449416"/>
                        <a:pt x="968701" y="1444040"/>
                      </a:cubicBezTo>
                      <a:cubicBezTo>
                        <a:pt x="968650" y="1408998"/>
                        <a:pt x="971642" y="1363358"/>
                        <a:pt x="971287" y="1328316"/>
                      </a:cubicBezTo>
                      <a:cubicBezTo>
                        <a:pt x="971186" y="1318224"/>
                        <a:pt x="972149" y="1312494"/>
                        <a:pt x="984624" y="1316855"/>
                      </a:cubicBezTo>
                      <a:cubicBezTo>
                        <a:pt x="1016725" y="1328012"/>
                        <a:pt x="1051209" y="1327251"/>
                        <a:pt x="1083056" y="1314015"/>
                      </a:cubicBezTo>
                      <a:cubicBezTo>
                        <a:pt x="1087949" y="1311987"/>
                        <a:pt x="1090003" y="1311860"/>
                        <a:pt x="1090834" y="1313109"/>
                      </a:cubicBezTo>
                      <a:close/>
                      <a:moveTo>
                        <a:pt x="183413" y="1849"/>
                      </a:moveTo>
                      <a:cubicBezTo>
                        <a:pt x="202417" y="4999"/>
                        <a:pt x="220825" y="12112"/>
                        <a:pt x="238752" y="22685"/>
                      </a:cubicBezTo>
                      <a:cubicBezTo>
                        <a:pt x="305134" y="61784"/>
                        <a:pt x="1105319" y="517330"/>
                        <a:pt x="1151821" y="558153"/>
                      </a:cubicBezTo>
                      <a:cubicBezTo>
                        <a:pt x="1224137" y="621695"/>
                        <a:pt x="1267850" y="701110"/>
                        <a:pt x="1276928" y="796803"/>
                      </a:cubicBezTo>
                      <a:cubicBezTo>
                        <a:pt x="1287527" y="908674"/>
                        <a:pt x="1280275" y="1021103"/>
                        <a:pt x="1280579" y="1133328"/>
                      </a:cubicBezTo>
                      <a:cubicBezTo>
                        <a:pt x="1280681" y="1176636"/>
                        <a:pt x="1258316" y="1211069"/>
                        <a:pt x="1221753" y="1234194"/>
                      </a:cubicBezTo>
                      <a:cubicBezTo>
                        <a:pt x="1191579" y="1253211"/>
                        <a:pt x="1159935" y="1269895"/>
                        <a:pt x="1128900" y="1287594"/>
                      </a:cubicBezTo>
                      <a:cubicBezTo>
                        <a:pt x="1127124" y="1283182"/>
                        <a:pt x="1138028" y="1262948"/>
                        <a:pt x="1148830" y="1239823"/>
                      </a:cubicBezTo>
                      <a:cubicBezTo>
                        <a:pt x="1155929" y="1215177"/>
                        <a:pt x="1157907" y="1189466"/>
                        <a:pt x="1157653" y="1163146"/>
                      </a:cubicBezTo>
                      <a:cubicBezTo>
                        <a:pt x="1156943" y="1085253"/>
                        <a:pt x="1157653" y="1007360"/>
                        <a:pt x="1157399" y="929466"/>
                      </a:cubicBezTo>
                      <a:cubicBezTo>
                        <a:pt x="1157095" y="848733"/>
                        <a:pt x="1138382" y="772969"/>
                        <a:pt x="1093451" y="705167"/>
                      </a:cubicBezTo>
                      <a:cubicBezTo>
                        <a:pt x="1058714" y="652731"/>
                        <a:pt x="1012211" y="612668"/>
                        <a:pt x="957798" y="581328"/>
                      </a:cubicBezTo>
                      <a:cubicBezTo>
                        <a:pt x="872753" y="532341"/>
                        <a:pt x="124600" y="83387"/>
                        <a:pt x="55936" y="65334"/>
                      </a:cubicBezTo>
                      <a:cubicBezTo>
                        <a:pt x="46909" y="62950"/>
                        <a:pt x="26776" y="61784"/>
                        <a:pt x="0" y="66653"/>
                      </a:cubicBezTo>
                      <a:cubicBezTo>
                        <a:pt x="38997" y="40941"/>
                        <a:pt x="78655" y="16650"/>
                        <a:pt x="124498" y="4783"/>
                      </a:cubicBezTo>
                      <a:cubicBezTo>
                        <a:pt x="144809" y="-491"/>
                        <a:pt x="164409" y="-1302"/>
                        <a:pt x="183413" y="1849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656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DA756688-9959-4C16-B3D8-9BB1EFE4DC0E}"/>
                    </a:ext>
                  </a:extLst>
                </p:cNvPr>
                <p:cNvSpPr/>
                <p:nvPr/>
              </p:nvSpPr>
              <p:spPr>
                <a:xfrm>
                  <a:off x="9226787" y="4211185"/>
                  <a:ext cx="1266678" cy="1393515"/>
                </a:xfrm>
                <a:custGeom>
                  <a:avLst/>
                  <a:gdLst>
                    <a:gd name="connsiteX0" fmla="*/ 149965 w 1266678"/>
                    <a:gd name="connsiteY0" fmla="*/ 8 h 1393515"/>
                    <a:gd name="connsiteX1" fmla="*/ 164748 w 1266678"/>
                    <a:gd name="connsiteY1" fmla="*/ 2860 h 1393515"/>
                    <a:gd name="connsiteX2" fmla="*/ 261506 w 1266678"/>
                    <a:gd name="connsiteY2" fmla="*/ 52508 h 1393515"/>
                    <a:gd name="connsiteX3" fmla="*/ 548182 w 1266678"/>
                    <a:gd name="connsiteY3" fmla="*/ 217880 h 1393515"/>
                    <a:gd name="connsiteX4" fmla="*/ 795148 w 1266678"/>
                    <a:gd name="connsiteY4" fmla="*/ 360229 h 1393515"/>
                    <a:gd name="connsiteX5" fmla="*/ 1043434 w 1266678"/>
                    <a:gd name="connsiteY5" fmla="*/ 505062 h 1393515"/>
                    <a:gd name="connsiteX6" fmla="*/ 1128782 w 1266678"/>
                    <a:gd name="connsiteY6" fmla="*/ 562924 h 1393515"/>
                    <a:gd name="connsiteX7" fmla="*/ 1212964 w 1266678"/>
                    <a:gd name="connsiteY7" fmla="*/ 667796 h 1393515"/>
                    <a:gd name="connsiteX8" fmla="*/ 1254294 w 1266678"/>
                    <a:gd name="connsiteY8" fmla="*/ 797467 h 1393515"/>
                    <a:gd name="connsiteX9" fmla="*/ 1266567 w 1266678"/>
                    <a:gd name="connsiteY9" fmla="*/ 896964 h 1393515"/>
                    <a:gd name="connsiteX10" fmla="*/ 1266466 w 1266678"/>
                    <a:gd name="connsiteY10" fmla="*/ 1107622 h 1393515"/>
                    <a:gd name="connsiteX11" fmla="*/ 1256019 w 1266678"/>
                    <a:gd name="connsiteY11" fmla="*/ 1177959 h 1393515"/>
                    <a:gd name="connsiteX12" fmla="*/ 1248602 w 1266678"/>
                    <a:gd name="connsiteY12" fmla="*/ 1194790 h 1393515"/>
                    <a:gd name="connsiteX13" fmla="*/ 1241233 w 1266678"/>
                    <a:gd name="connsiteY13" fmla="*/ 1200767 h 1393515"/>
                    <a:gd name="connsiteX14" fmla="*/ 1235166 w 1266678"/>
                    <a:gd name="connsiteY14" fmla="*/ 1215590 h 1393515"/>
                    <a:gd name="connsiteX15" fmla="*/ 1220014 w 1266678"/>
                    <a:gd name="connsiteY15" fmla="*/ 1229431 h 1393515"/>
                    <a:gd name="connsiteX16" fmla="*/ 1182082 w 1266678"/>
                    <a:gd name="connsiteY16" fmla="*/ 1260873 h 1393515"/>
                    <a:gd name="connsiteX17" fmla="*/ 1182995 w 1266678"/>
                    <a:gd name="connsiteY17" fmla="*/ 1311990 h 1393515"/>
                    <a:gd name="connsiteX18" fmla="*/ 1177162 w 1266678"/>
                    <a:gd name="connsiteY18" fmla="*/ 1326646 h 1393515"/>
                    <a:gd name="connsiteX19" fmla="*/ 1066763 w 1266678"/>
                    <a:gd name="connsiteY19" fmla="*/ 1390543 h 1393515"/>
                    <a:gd name="connsiteX20" fmla="*/ 1053882 w 1266678"/>
                    <a:gd name="connsiteY20" fmla="*/ 1384610 h 1393515"/>
                    <a:gd name="connsiteX21" fmla="*/ 942670 w 1266678"/>
                    <a:gd name="connsiteY21" fmla="*/ 1191600 h 1393515"/>
                    <a:gd name="connsiteX22" fmla="*/ 926747 w 1266678"/>
                    <a:gd name="connsiteY22" fmla="*/ 1173496 h 1393515"/>
                    <a:gd name="connsiteX23" fmla="*/ 155164 w 1266678"/>
                    <a:gd name="connsiteY23" fmla="*/ 724847 h 1393515"/>
                    <a:gd name="connsiteX24" fmla="*/ 644 w 1266678"/>
                    <a:gd name="connsiteY24" fmla="*/ 427776 h 1393515"/>
                    <a:gd name="connsiteX25" fmla="*/ 644 w 1266678"/>
                    <a:gd name="connsiteY25" fmla="*/ 130046 h 1393515"/>
                    <a:gd name="connsiteX26" fmla="*/ 64643 w 1266678"/>
                    <a:gd name="connsiteY26" fmla="*/ 24413 h 1393515"/>
                    <a:gd name="connsiteX27" fmla="*/ 91165 w 1266678"/>
                    <a:gd name="connsiteY27" fmla="*/ 8540 h 1393515"/>
                    <a:gd name="connsiteX28" fmla="*/ 117941 w 1266678"/>
                    <a:gd name="connsiteY28" fmla="*/ 3673 h 1393515"/>
                    <a:gd name="connsiteX29" fmla="*/ 139982 w 1266678"/>
                    <a:gd name="connsiteY29" fmla="*/ 6620 h 1393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266678" h="1393515">
                      <a:moveTo>
                        <a:pt x="149965" y="8"/>
                      </a:moveTo>
                      <a:cubicBezTo>
                        <a:pt x="154580" y="-132"/>
                        <a:pt x="159601" y="1567"/>
                        <a:pt x="164748" y="2860"/>
                      </a:cubicBezTo>
                      <a:cubicBezTo>
                        <a:pt x="200906" y="11837"/>
                        <a:pt x="230015" y="34708"/>
                        <a:pt x="261506" y="52508"/>
                      </a:cubicBezTo>
                      <a:cubicBezTo>
                        <a:pt x="357504" y="106820"/>
                        <a:pt x="452640" y="162705"/>
                        <a:pt x="548182" y="217880"/>
                      </a:cubicBezTo>
                      <a:cubicBezTo>
                        <a:pt x="630487" y="265397"/>
                        <a:pt x="713046" y="312357"/>
                        <a:pt x="795148" y="360229"/>
                      </a:cubicBezTo>
                      <a:cubicBezTo>
                        <a:pt x="877911" y="408506"/>
                        <a:pt x="958999" y="459928"/>
                        <a:pt x="1043434" y="505062"/>
                      </a:cubicBezTo>
                      <a:cubicBezTo>
                        <a:pt x="1074470" y="521645"/>
                        <a:pt x="1104897" y="539800"/>
                        <a:pt x="1128782" y="562924"/>
                      </a:cubicBezTo>
                      <a:cubicBezTo>
                        <a:pt x="1160528" y="593656"/>
                        <a:pt x="1192325" y="625959"/>
                        <a:pt x="1212964" y="667796"/>
                      </a:cubicBezTo>
                      <a:cubicBezTo>
                        <a:pt x="1233553" y="709431"/>
                        <a:pt x="1251505" y="751370"/>
                        <a:pt x="1254294" y="797467"/>
                      </a:cubicBezTo>
                      <a:cubicBezTo>
                        <a:pt x="1256323" y="830987"/>
                        <a:pt x="1267936" y="862531"/>
                        <a:pt x="1266567" y="896964"/>
                      </a:cubicBezTo>
                      <a:cubicBezTo>
                        <a:pt x="1263728" y="967099"/>
                        <a:pt x="1264336" y="1037487"/>
                        <a:pt x="1266466" y="1107622"/>
                      </a:cubicBezTo>
                      <a:cubicBezTo>
                        <a:pt x="1267226" y="1132268"/>
                        <a:pt x="1257388" y="1154073"/>
                        <a:pt x="1256019" y="1177959"/>
                      </a:cubicBezTo>
                      <a:cubicBezTo>
                        <a:pt x="1255689" y="1183842"/>
                        <a:pt x="1252862" y="1189636"/>
                        <a:pt x="1248602" y="1194790"/>
                      </a:cubicBezTo>
                      <a:lnTo>
                        <a:pt x="1241233" y="1200767"/>
                      </a:lnTo>
                      <a:lnTo>
                        <a:pt x="1235166" y="1215590"/>
                      </a:lnTo>
                      <a:cubicBezTo>
                        <a:pt x="1231079" y="1222110"/>
                        <a:pt x="1226099" y="1226946"/>
                        <a:pt x="1220014" y="1229431"/>
                      </a:cubicBezTo>
                      <a:cubicBezTo>
                        <a:pt x="1198868" y="1237241"/>
                        <a:pt x="1181473" y="1242262"/>
                        <a:pt x="1182082" y="1260873"/>
                      </a:cubicBezTo>
                      <a:cubicBezTo>
                        <a:pt x="1182488" y="1273449"/>
                        <a:pt x="1183045" y="1302254"/>
                        <a:pt x="1182995" y="1311990"/>
                      </a:cubicBezTo>
                      <a:cubicBezTo>
                        <a:pt x="1182995" y="1321017"/>
                        <a:pt x="1183502" y="1322234"/>
                        <a:pt x="1177162" y="1326646"/>
                      </a:cubicBezTo>
                      <a:cubicBezTo>
                        <a:pt x="1148612" y="1343178"/>
                        <a:pt x="1104695" y="1368584"/>
                        <a:pt x="1066763" y="1390543"/>
                      </a:cubicBezTo>
                      <a:cubicBezTo>
                        <a:pt x="1058091" y="1398200"/>
                        <a:pt x="1056519" y="1389173"/>
                        <a:pt x="1053882" y="1384610"/>
                      </a:cubicBezTo>
                      <a:cubicBezTo>
                        <a:pt x="1016659" y="1320358"/>
                        <a:pt x="979589" y="1256004"/>
                        <a:pt x="942670" y="1191600"/>
                      </a:cubicBezTo>
                      <a:cubicBezTo>
                        <a:pt x="938512" y="1184399"/>
                        <a:pt x="934505" y="1177958"/>
                        <a:pt x="926747" y="1173496"/>
                      </a:cubicBezTo>
                      <a:cubicBezTo>
                        <a:pt x="743828" y="1068319"/>
                        <a:pt x="225451" y="775457"/>
                        <a:pt x="155164" y="724847"/>
                      </a:cubicBezTo>
                      <a:cubicBezTo>
                        <a:pt x="54602" y="652430"/>
                        <a:pt x="2013" y="552528"/>
                        <a:pt x="644" y="427776"/>
                      </a:cubicBezTo>
                      <a:cubicBezTo>
                        <a:pt x="-472" y="328533"/>
                        <a:pt x="86" y="229290"/>
                        <a:pt x="644" y="130046"/>
                      </a:cubicBezTo>
                      <a:cubicBezTo>
                        <a:pt x="898" y="82529"/>
                        <a:pt x="24073" y="47943"/>
                        <a:pt x="64643" y="24413"/>
                      </a:cubicBezTo>
                      <a:cubicBezTo>
                        <a:pt x="73568" y="19241"/>
                        <a:pt x="82341" y="13814"/>
                        <a:pt x="91165" y="8540"/>
                      </a:cubicBezTo>
                      <a:cubicBezTo>
                        <a:pt x="100395" y="8591"/>
                        <a:pt x="108559" y="2607"/>
                        <a:pt x="117941" y="3673"/>
                      </a:cubicBezTo>
                      <a:lnTo>
                        <a:pt x="139982" y="662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56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EB216D96-6051-43C7-A749-2690447571EB}"/>
                    </a:ext>
                  </a:extLst>
                </p:cNvPr>
                <p:cNvSpPr/>
                <p:nvPr/>
              </p:nvSpPr>
              <p:spPr>
                <a:xfrm>
                  <a:off x="9309842" y="4347247"/>
                  <a:ext cx="1088044" cy="874419"/>
                </a:xfrm>
                <a:custGeom>
                  <a:avLst/>
                  <a:gdLst>
                    <a:gd name="connsiteX0" fmla="*/ 539927 w 1088044"/>
                    <a:gd name="connsiteY0" fmla="*/ 576012 h 874419"/>
                    <a:gd name="connsiteX1" fmla="*/ 563660 w 1088044"/>
                    <a:gd name="connsiteY1" fmla="*/ 583004 h 874419"/>
                    <a:gd name="connsiteX2" fmla="*/ 749418 w 1088044"/>
                    <a:gd name="connsiteY2" fmla="*/ 689904 h 874419"/>
                    <a:gd name="connsiteX3" fmla="*/ 818589 w 1088044"/>
                    <a:gd name="connsiteY3" fmla="*/ 730728 h 874419"/>
                    <a:gd name="connsiteX4" fmla="*/ 872547 w 1088044"/>
                    <a:gd name="connsiteY4" fmla="*/ 818561 h 874419"/>
                    <a:gd name="connsiteX5" fmla="*/ 807382 w 1088044"/>
                    <a:gd name="connsiteY5" fmla="*/ 866788 h 874419"/>
                    <a:gd name="connsiteX6" fmla="*/ 561125 w 1088044"/>
                    <a:gd name="connsiteY6" fmla="*/ 724642 h 874419"/>
                    <a:gd name="connsiteX7" fmla="*/ 500219 w 1088044"/>
                    <a:gd name="connsiteY7" fmla="*/ 621089 h 874419"/>
                    <a:gd name="connsiteX8" fmla="*/ 539927 w 1088044"/>
                    <a:gd name="connsiteY8" fmla="*/ 576012 h 874419"/>
                    <a:gd name="connsiteX9" fmla="*/ 43387 w 1088044"/>
                    <a:gd name="connsiteY9" fmla="*/ 287751 h 874419"/>
                    <a:gd name="connsiteX10" fmla="*/ 68356 w 1088044"/>
                    <a:gd name="connsiteY10" fmla="*/ 296429 h 874419"/>
                    <a:gd name="connsiteX11" fmla="*/ 310811 w 1088044"/>
                    <a:gd name="connsiteY11" fmla="*/ 436851 h 874419"/>
                    <a:gd name="connsiteX12" fmla="*/ 373642 w 1088044"/>
                    <a:gd name="connsiteY12" fmla="*/ 539289 h 874419"/>
                    <a:gd name="connsiteX13" fmla="*/ 354930 w 1088044"/>
                    <a:gd name="connsiteY13" fmla="*/ 580113 h 874419"/>
                    <a:gd name="connsiteX14" fmla="*/ 307920 w 1088044"/>
                    <a:gd name="connsiteY14" fmla="*/ 578743 h 874419"/>
                    <a:gd name="connsiteX15" fmla="*/ 63539 w 1088044"/>
                    <a:gd name="connsiteY15" fmla="*/ 437510 h 874419"/>
                    <a:gd name="connsiteX16" fmla="*/ 858 w 1088044"/>
                    <a:gd name="connsiteY16" fmla="*/ 343085 h 874419"/>
                    <a:gd name="connsiteX17" fmla="*/ 18304 w 1088044"/>
                    <a:gd name="connsiteY17" fmla="*/ 295466 h 874419"/>
                    <a:gd name="connsiteX18" fmla="*/ 43387 w 1088044"/>
                    <a:gd name="connsiteY18" fmla="*/ 287751 h 874419"/>
                    <a:gd name="connsiteX19" fmla="*/ 507909 w 1088044"/>
                    <a:gd name="connsiteY19" fmla="*/ 270510 h 874419"/>
                    <a:gd name="connsiteX20" fmla="*/ 532169 w 1088044"/>
                    <a:gd name="connsiteY20" fmla="*/ 278732 h 874419"/>
                    <a:gd name="connsiteX21" fmla="*/ 755352 w 1088044"/>
                    <a:gd name="connsiteY21" fmla="*/ 407743 h 874419"/>
                    <a:gd name="connsiteX22" fmla="*/ 1019714 w 1088044"/>
                    <a:gd name="connsiteY22" fmla="*/ 560285 h 874419"/>
                    <a:gd name="connsiteX23" fmla="*/ 1087770 w 1088044"/>
                    <a:gd name="connsiteY23" fmla="*/ 666121 h 874419"/>
                    <a:gd name="connsiteX24" fmla="*/ 1068753 w 1088044"/>
                    <a:gd name="connsiteY24" fmla="*/ 707046 h 874419"/>
                    <a:gd name="connsiteX25" fmla="*/ 1018345 w 1088044"/>
                    <a:gd name="connsiteY25" fmla="*/ 703648 h 874419"/>
                    <a:gd name="connsiteX26" fmla="*/ 598753 w 1088044"/>
                    <a:gd name="connsiteY26" fmla="*/ 461092 h 874419"/>
                    <a:gd name="connsiteX27" fmla="*/ 527402 w 1088044"/>
                    <a:gd name="connsiteY27" fmla="*/ 419711 h 874419"/>
                    <a:gd name="connsiteX28" fmla="*/ 465838 w 1088044"/>
                    <a:gd name="connsiteY28" fmla="*/ 322699 h 874419"/>
                    <a:gd name="connsiteX29" fmla="*/ 483688 w 1088044"/>
                    <a:gd name="connsiteY29" fmla="*/ 277464 h 874419"/>
                    <a:gd name="connsiteX30" fmla="*/ 507909 w 1088044"/>
                    <a:gd name="connsiteY30" fmla="*/ 270510 h 874419"/>
                    <a:gd name="connsiteX31" fmla="*/ 43850 w 1088044"/>
                    <a:gd name="connsiteY31" fmla="*/ 88 h 874419"/>
                    <a:gd name="connsiteX32" fmla="*/ 68103 w 1088044"/>
                    <a:gd name="connsiteY32" fmla="*/ 8285 h 874419"/>
                    <a:gd name="connsiteX33" fmla="*/ 312434 w 1088044"/>
                    <a:gd name="connsiteY33" fmla="*/ 149670 h 874419"/>
                    <a:gd name="connsiteX34" fmla="*/ 373339 w 1088044"/>
                    <a:gd name="connsiteY34" fmla="*/ 243741 h 874419"/>
                    <a:gd name="connsiteX35" fmla="*/ 308630 w 1088044"/>
                    <a:gd name="connsiteY35" fmla="*/ 290751 h 874419"/>
                    <a:gd name="connsiteX36" fmla="*/ 60750 w 1088044"/>
                    <a:gd name="connsiteY36" fmla="*/ 147286 h 874419"/>
                    <a:gd name="connsiteX37" fmla="*/ 758 w 1088044"/>
                    <a:gd name="connsiteY37" fmla="*/ 53368 h 874419"/>
                    <a:gd name="connsiteX38" fmla="*/ 19522 w 1088044"/>
                    <a:gd name="connsiteY38" fmla="*/ 6459 h 874419"/>
                    <a:gd name="connsiteX39" fmla="*/ 43850 w 1088044"/>
                    <a:gd name="connsiteY39" fmla="*/ 88 h 874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088044" h="874419">
                      <a:moveTo>
                        <a:pt x="539927" y="576012"/>
                      </a:moveTo>
                      <a:cubicBezTo>
                        <a:pt x="547458" y="576199"/>
                        <a:pt x="555534" y="578428"/>
                        <a:pt x="563660" y="583004"/>
                      </a:cubicBezTo>
                      <a:cubicBezTo>
                        <a:pt x="625883" y="618097"/>
                        <a:pt x="687550" y="654153"/>
                        <a:pt x="749418" y="689904"/>
                      </a:cubicBezTo>
                      <a:cubicBezTo>
                        <a:pt x="772593" y="703293"/>
                        <a:pt x="796327" y="715920"/>
                        <a:pt x="818589" y="730728"/>
                      </a:cubicBezTo>
                      <a:cubicBezTo>
                        <a:pt x="852769" y="753498"/>
                        <a:pt x="870265" y="786562"/>
                        <a:pt x="872547" y="818561"/>
                      </a:cubicBezTo>
                      <a:cubicBezTo>
                        <a:pt x="873409" y="867143"/>
                        <a:pt x="841866" y="886515"/>
                        <a:pt x="807382" y="866788"/>
                      </a:cubicBezTo>
                      <a:cubicBezTo>
                        <a:pt x="725076" y="819829"/>
                        <a:pt x="642771" y="772718"/>
                        <a:pt x="561125" y="724642"/>
                      </a:cubicBezTo>
                      <a:cubicBezTo>
                        <a:pt x="522330" y="701771"/>
                        <a:pt x="501132" y="666729"/>
                        <a:pt x="500219" y="621089"/>
                      </a:cubicBezTo>
                      <a:cubicBezTo>
                        <a:pt x="499649" y="593248"/>
                        <a:pt x="517335" y="575448"/>
                        <a:pt x="539927" y="576012"/>
                      </a:cubicBezTo>
                      <a:close/>
                      <a:moveTo>
                        <a:pt x="43387" y="287751"/>
                      </a:moveTo>
                      <a:cubicBezTo>
                        <a:pt x="51710" y="288290"/>
                        <a:pt x="60014" y="291561"/>
                        <a:pt x="68356" y="296429"/>
                      </a:cubicBezTo>
                      <a:cubicBezTo>
                        <a:pt x="149141" y="343338"/>
                        <a:pt x="230077" y="389892"/>
                        <a:pt x="310811" y="436851"/>
                      </a:cubicBezTo>
                      <a:cubicBezTo>
                        <a:pt x="350011" y="459671"/>
                        <a:pt x="370802" y="494104"/>
                        <a:pt x="373642" y="539289"/>
                      </a:cubicBezTo>
                      <a:cubicBezTo>
                        <a:pt x="374657" y="556329"/>
                        <a:pt x="370498" y="571187"/>
                        <a:pt x="354930" y="580113"/>
                      </a:cubicBezTo>
                      <a:cubicBezTo>
                        <a:pt x="339310" y="589089"/>
                        <a:pt x="323387" y="587669"/>
                        <a:pt x="307920" y="578743"/>
                      </a:cubicBezTo>
                      <a:cubicBezTo>
                        <a:pt x="226477" y="531682"/>
                        <a:pt x="144932" y="484723"/>
                        <a:pt x="63539" y="437510"/>
                      </a:cubicBezTo>
                      <a:cubicBezTo>
                        <a:pt x="27280" y="416464"/>
                        <a:pt x="7046" y="384263"/>
                        <a:pt x="858" y="343085"/>
                      </a:cubicBezTo>
                      <a:cubicBezTo>
                        <a:pt x="-1981" y="324169"/>
                        <a:pt x="1823" y="307332"/>
                        <a:pt x="18304" y="295466"/>
                      </a:cubicBezTo>
                      <a:cubicBezTo>
                        <a:pt x="26722" y="289406"/>
                        <a:pt x="35064" y="287213"/>
                        <a:pt x="43387" y="287751"/>
                      </a:cubicBezTo>
                      <a:close/>
                      <a:moveTo>
                        <a:pt x="507909" y="270510"/>
                      </a:moveTo>
                      <a:cubicBezTo>
                        <a:pt x="515979" y="271011"/>
                        <a:pt x="524055" y="274041"/>
                        <a:pt x="532169" y="278732"/>
                      </a:cubicBezTo>
                      <a:cubicBezTo>
                        <a:pt x="606462" y="321888"/>
                        <a:pt x="680958" y="364740"/>
                        <a:pt x="755352" y="407743"/>
                      </a:cubicBezTo>
                      <a:cubicBezTo>
                        <a:pt x="843439" y="458607"/>
                        <a:pt x="931475" y="509674"/>
                        <a:pt x="1019714" y="560285"/>
                      </a:cubicBezTo>
                      <a:cubicBezTo>
                        <a:pt x="1060943" y="583917"/>
                        <a:pt x="1084626" y="618300"/>
                        <a:pt x="1087770" y="666121"/>
                      </a:cubicBezTo>
                      <a:cubicBezTo>
                        <a:pt x="1089444" y="683667"/>
                        <a:pt x="1083510" y="697766"/>
                        <a:pt x="1068753" y="707046"/>
                      </a:cubicBezTo>
                      <a:cubicBezTo>
                        <a:pt x="1051460" y="717898"/>
                        <a:pt x="1034827" y="713182"/>
                        <a:pt x="1018345" y="703648"/>
                      </a:cubicBezTo>
                      <a:cubicBezTo>
                        <a:pt x="878532" y="622712"/>
                        <a:pt x="738618" y="541927"/>
                        <a:pt x="598753" y="461092"/>
                      </a:cubicBezTo>
                      <a:cubicBezTo>
                        <a:pt x="574970" y="447349"/>
                        <a:pt x="550983" y="433809"/>
                        <a:pt x="527402" y="419711"/>
                      </a:cubicBezTo>
                      <a:cubicBezTo>
                        <a:pt x="490737" y="397753"/>
                        <a:pt x="470097" y="365601"/>
                        <a:pt x="465838" y="322699"/>
                      </a:cubicBezTo>
                      <a:cubicBezTo>
                        <a:pt x="463961" y="304037"/>
                        <a:pt x="467612" y="288266"/>
                        <a:pt x="483688" y="277464"/>
                      </a:cubicBezTo>
                      <a:cubicBezTo>
                        <a:pt x="491777" y="272038"/>
                        <a:pt x="499840" y="270009"/>
                        <a:pt x="507909" y="270510"/>
                      </a:cubicBezTo>
                      <a:close/>
                      <a:moveTo>
                        <a:pt x="43850" y="88"/>
                      </a:moveTo>
                      <a:cubicBezTo>
                        <a:pt x="51952" y="627"/>
                        <a:pt x="60040" y="3594"/>
                        <a:pt x="68103" y="8285"/>
                      </a:cubicBezTo>
                      <a:cubicBezTo>
                        <a:pt x="149496" y="55549"/>
                        <a:pt x="231193" y="102204"/>
                        <a:pt x="312434" y="149670"/>
                      </a:cubicBezTo>
                      <a:cubicBezTo>
                        <a:pt x="350823" y="172135"/>
                        <a:pt x="370855" y="206518"/>
                        <a:pt x="373339" y="243741"/>
                      </a:cubicBezTo>
                      <a:cubicBezTo>
                        <a:pt x="374556" y="290497"/>
                        <a:pt x="343014" y="310377"/>
                        <a:pt x="308630" y="290751"/>
                      </a:cubicBezTo>
                      <a:cubicBezTo>
                        <a:pt x="225717" y="243385"/>
                        <a:pt x="143056" y="195666"/>
                        <a:pt x="60750" y="147286"/>
                      </a:cubicBezTo>
                      <a:cubicBezTo>
                        <a:pt x="25303" y="126444"/>
                        <a:pt x="6235" y="93785"/>
                        <a:pt x="758" y="53368"/>
                      </a:cubicBezTo>
                      <a:cubicBezTo>
                        <a:pt x="-1777" y="34604"/>
                        <a:pt x="2127" y="17211"/>
                        <a:pt x="19522" y="6459"/>
                      </a:cubicBezTo>
                      <a:cubicBezTo>
                        <a:pt x="27636" y="1439"/>
                        <a:pt x="35749" y="-450"/>
                        <a:pt x="43850" y="8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56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F875CEF2-3BAD-459E-BEE4-1969CB43B745}"/>
                </a:ext>
              </a:extLst>
            </p:cNvPr>
            <p:cNvGrpSpPr/>
            <p:nvPr/>
          </p:nvGrpSpPr>
          <p:grpSpPr>
            <a:xfrm>
              <a:off x="9185141" y="2167683"/>
              <a:ext cx="1316301" cy="4093586"/>
              <a:chOff x="8885058" y="2421096"/>
              <a:chExt cx="1316301" cy="4093586"/>
            </a:xfrm>
          </p:grpSpPr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C68CAA54-3C69-4618-BCF1-920B75C713FE}"/>
                  </a:ext>
                </a:extLst>
              </p:cNvPr>
              <p:cNvSpPr/>
              <p:nvPr/>
            </p:nvSpPr>
            <p:spPr>
              <a:xfrm rot="1153892">
                <a:off x="9625207" y="3247586"/>
                <a:ext cx="576152" cy="763573"/>
              </a:xfrm>
              <a:custGeom>
                <a:avLst/>
                <a:gdLst>
                  <a:gd name="connsiteX0" fmla="*/ 427758 w 576152"/>
                  <a:gd name="connsiteY0" fmla="*/ 0 h 763573"/>
                  <a:gd name="connsiteX1" fmla="*/ 460855 w 576152"/>
                  <a:gd name="connsiteY1" fmla="*/ 6149 h 763573"/>
                  <a:gd name="connsiteX2" fmla="*/ 503955 w 576152"/>
                  <a:gd name="connsiteY2" fmla="*/ 14218 h 763573"/>
                  <a:gd name="connsiteX3" fmla="*/ 524953 w 576152"/>
                  <a:gd name="connsiteY3" fmla="*/ 26067 h 763573"/>
                  <a:gd name="connsiteX4" fmla="*/ 576152 w 576152"/>
                  <a:gd name="connsiteY4" fmla="*/ 70289 h 763573"/>
                  <a:gd name="connsiteX5" fmla="*/ 567008 w 576152"/>
                  <a:gd name="connsiteY5" fmla="*/ 82133 h 763573"/>
                  <a:gd name="connsiteX6" fmla="*/ 502432 w 576152"/>
                  <a:gd name="connsiteY6" fmla="*/ 126424 h 763573"/>
                  <a:gd name="connsiteX7" fmla="*/ 451552 w 576152"/>
                  <a:gd name="connsiteY7" fmla="*/ 189220 h 763573"/>
                  <a:gd name="connsiteX8" fmla="*/ 310105 w 576152"/>
                  <a:gd name="connsiteY8" fmla="*/ 563729 h 763573"/>
                  <a:gd name="connsiteX9" fmla="*/ 239948 w 576152"/>
                  <a:gd name="connsiteY9" fmla="*/ 649768 h 763573"/>
                  <a:gd name="connsiteX10" fmla="*/ 65055 w 576152"/>
                  <a:gd name="connsiteY10" fmla="*/ 763573 h 763573"/>
                  <a:gd name="connsiteX11" fmla="*/ 0 w 576152"/>
                  <a:gd name="connsiteY11" fmla="*/ 595690 h 763573"/>
                  <a:gd name="connsiteX12" fmla="*/ 81637 w 576152"/>
                  <a:gd name="connsiteY12" fmla="*/ 542742 h 763573"/>
                  <a:gd name="connsiteX13" fmla="*/ 217556 w 576152"/>
                  <a:gd name="connsiteY13" fmla="*/ 398750 h 763573"/>
                  <a:gd name="connsiteX14" fmla="*/ 364955 w 576152"/>
                  <a:gd name="connsiteY14" fmla="*/ 73800 h 763573"/>
                  <a:gd name="connsiteX15" fmla="*/ 396625 w 576152"/>
                  <a:gd name="connsiteY15" fmla="*/ 26209 h 763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76152" h="763573">
                    <a:moveTo>
                      <a:pt x="427758" y="0"/>
                    </a:moveTo>
                    <a:lnTo>
                      <a:pt x="460855" y="6149"/>
                    </a:lnTo>
                    <a:cubicBezTo>
                      <a:pt x="476557" y="9075"/>
                      <a:pt x="490995" y="11776"/>
                      <a:pt x="503955" y="14218"/>
                    </a:cubicBezTo>
                    <a:cubicBezTo>
                      <a:pt x="512750" y="15876"/>
                      <a:pt x="518655" y="20637"/>
                      <a:pt x="524953" y="26067"/>
                    </a:cubicBezTo>
                    <a:lnTo>
                      <a:pt x="576152" y="70289"/>
                    </a:lnTo>
                    <a:lnTo>
                      <a:pt x="567008" y="82133"/>
                    </a:lnTo>
                    <a:cubicBezTo>
                      <a:pt x="548105" y="100516"/>
                      <a:pt x="526740" y="115528"/>
                      <a:pt x="502432" y="126424"/>
                    </a:cubicBezTo>
                    <a:cubicBezTo>
                      <a:pt x="476354" y="138209"/>
                      <a:pt x="462322" y="159840"/>
                      <a:pt x="451552" y="189220"/>
                    </a:cubicBezTo>
                    <a:cubicBezTo>
                      <a:pt x="406199" y="314809"/>
                      <a:pt x="364245" y="442336"/>
                      <a:pt x="310105" y="563729"/>
                    </a:cubicBezTo>
                    <a:cubicBezTo>
                      <a:pt x="293523" y="600856"/>
                      <a:pt x="272263" y="628621"/>
                      <a:pt x="239948" y="649768"/>
                    </a:cubicBezTo>
                    <a:cubicBezTo>
                      <a:pt x="181697" y="688349"/>
                      <a:pt x="127131" y="733225"/>
                      <a:pt x="65055" y="763573"/>
                    </a:cubicBezTo>
                    <a:cubicBezTo>
                      <a:pt x="71715" y="693352"/>
                      <a:pt x="36142" y="644442"/>
                      <a:pt x="0" y="595690"/>
                    </a:cubicBezTo>
                    <a:cubicBezTo>
                      <a:pt x="37133" y="570347"/>
                      <a:pt x="52582" y="554689"/>
                      <a:pt x="81637" y="542742"/>
                    </a:cubicBezTo>
                    <a:cubicBezTo>
                      <a:pt x="145983" y="516429"/>
                      <a:pt x="188076" y="470584"/>
                      <a:pt x="217556" y="398750"/>
                    </a:cubicBezTo>
                    <a:cubicBezTo>
                      <a:pt x="262767" y="288496"/>
                      <a:pt x="311380" y="179695"/>
                      <a:pt x="364955" y="73800"/>
                    </a:cubicBezTo>
                    <a:cubicBezTo>
                      <a:pt x="374522" y="54913"/>
                      <a:pt x="385089" y="39224"/>
                      <a:pt x="396625" y="26209"/>
                    </a:cubicBezTo>
                    <a:close/>
                  </a:path>
                </a:pathLst>
              </a:custGeom>
              <a:solidFill>
                <a:srgbClr val="F1B8B8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9" name="Graphic 2">
                <a:extLst>
                  <a:ext uri="{FF2B5EF4-FFF2-40B4-BE49-F238E27FC236}">
                    <a16:creationId xmlns:a16="http://schemas.microsoft.com/office/drawing/2014/main" id="{C9848A4C-A205-4B85-B293-50A9F1E3D978}"/>
                  </a:ext>
                </a:extLst>
              </p:cNvPr>
              <p:cNvSpPr/>
              <p:nvPr/>
            </p:nvSpPr>
            <p:spPr>
              <a:xfrm>
                <a:off x="8885058" y="3364671"/>
                <a:ext cx="798188" cy="1260181"/>
              </a:xfrm>
              <a:custGeom>
                <a:avLst/>
                <a:gdLst>
                  <a:gd name="connsiteX0" fmla="*/ 5799 w 536425"/>
                  <a:gd name="connsiteY0" fmla="*/ 257080 h 743574"/>
                  <a:gd name="connsiteX1" fmla="*/ 43042 w 536425"/>
                  <a:gd name="connsiteY1" fmla="*/ 34766 h 743574"/>
                  <a:gd name="connsiteX2" fmla="*/ 54377 w 536425"/>
                  <a:gd name="connsiteY2" fmla="*/ 0 h 743574"/>
                  <a:gd name="connsiteX3" fmla="*/ 62282 w 536425"/>
                  <a:gd name="connsiteY3" fmla="*/ 49244 h 743574"/>
                  <a:gd name="connsiteX4" fmla="*/ 125528 w 536425"/>
                  <a:gd name="connsiteY4" fmla="*/ 119063 h 743574"/>
                  <a:gd name="connsiteX5" fmla="*/ 160390 w 536425"/>
                  <a:gd name="connsiteY5" fmla="*/ 136303 h 743574"/>
                  <a:gd name="connsiteX6" fmla="*/ 160104 w 536425"/>
                  <a:gd name="connsiteY6" fmla="*/ 193072 h 743574"/>
                  <a:gd name="connsiteX7" fmla="*/ 237066 w 536425"/>
                  <a:gd name="connsiteY7" fmla="*/ 210217 h 743574"/>
                  <a:gd name="connsiteX8" fmla="*/ 261736 w 536425"/>
                  <a:gd name="connsiteY8" fmla="*/ 189928 h 743574"/>
                  <a:gd name="connsiteX9" fmla="*/ 321458 w 536425"/>
                  <a:gd name="connsiteY9" fmla="*/ 202025 h 743574"/>
                  <a:gd name="connsiteX10" fmla="*/ 441187 w 536425"/>
                  <a:gd name="connsiteY10" fmla="*/ 184404 h 743574"/>
                  <a:gd name="connsiteX11" fmla="*/ 493860 w 536425"/>
                  <a:gd name="connsiteY11" fmla="*/ 181642 h 743574"/>
                  <a:gd name="connsiteX12" fmla="*/ 536151 w 536425"/>
                  <a:gd name="connsiteY12" fmla="*/ 285941 h 743574"/>
                  <a:gd name="connsiteX13" fmla="*/ 517958 w 536425"/>
                  <a:gd name="connsiteY13" fmla="*/ 310706 h 743574"/>
                  <a:gd name="connsiteX14" fmla="*/ 430805 w 536425"/>
                  <a:gd name="connsiteY14" fmla="*/ 348615 h 743574"/>
                  <a:gd name="connsiteX15" fmla="*/ 393086 w 536425"/>
                  <a:gd name="connsiteY15" fmla="*/ 403003 h 743574"/>
                  <a:gd name="connsiteX16" fmla="*/ 410993 w 536425"/>
                  <a:gd name="connsiteY16" fmla="*/ 625126 h 743574"/>
                  <a:gd name="connsiteX17" fmla="*/ 413564 w 536425"/>
                  <a:gd name="connsiteY17" fmla="*/ 701231 h 743574"/>
                  <a:gd name="connsiteX18" fmla="*/ 55710 w 536425"/>
                  <a:gd name="connsiteY18" fmla="*/ 665702 h 743574"/>
                  <a:gd name="connsiteX19" fmla="*/ 38470 w 536425"/>
                  <a:gd name="connsiteY19" fmla="*/ 644938 h 743574"/>
                  <a:gd name="connsiteX20" fmla="*/ 35327 w 536425"/>
                  <a:gd name="connsiteY20" fmla="*/ 636842 h 743574"/>
                  <a:gd name="connsiteX21" fmla="*/ 5799 w 536425"/>
                  <a:gd name="connsiteY21" fmla="*/ 257080 h 743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36425" h="743574">
                    <a:moveTo>
                      <a:pt x="5799" y="257080"/>
                    </a:moveTo>
                    <a:cubicBezTo>
                      <a:pt x="-8488" y="180594"/>
                      <a:pt x="3513" y="104299"/>
                      <a:pt x="43042" y="34766"/>
                    </a:cubicBezTo>
                    <a:cubicBezTo>
                      <a:pt x="49233" y="23908"/>
                      <a:pt x="53900" y="12668"/>
                      <a:pt x="54377" y="0"/>
                    </a:cubicBezTo>
                    <a:cubicBezTo>
                      <a:pt x="64378" y="15050"/>
                      <a:pt x="60568" y="41529"/>
                      <a:pt x="62282" y="49244"/>
                    </a:cubicBezTo>
                    <a:cubicBezTo>
                      <a:pt x="69331" y="82010"/>
                      <a:pt x="91334" y="95917"/>
                      <a:pt x="125528" y="119063"/>
                    </a:cubicBezTo>
                    <a:cubicBezTo>
                      <a:pt x="135625" y="125921"/>
                      <a:pt x="154770" y="135636"/>
                      <a:pt x="160390" y="136303"/>
                    </a:cubicBezTo>
                    <a:cubicBezTo>
                      <a:pt x="134958" y="156115"/>
                      <a:pt x="139911" y="176879"/>
                      <a:pt x="160104" y="193072"/>
                    </a:cubicBezTo>
                    <a:cubicBezTo>
                      <a:pt x="182202" y="210788"/>
                      <a:pt x="210968" y="215075"/>
                      <a:pt x="237066" y="210217"/>
                    </a:cubicBezTo>
                    <a:cubicBezTo>
                      <a:pt x="246210" y="208502"/>
                      <a:pt x="252782" y="201930"/>
                      <a:pt x="261736" y="189928"/>
                    </a:cubicBezTo>
                    <a:cubicBezTo>
                      <a:pt x="282500" y="189548"/>
                      <a:pt x="300884" y="200692"/>
                      <a:pt x="321458" y="202025"/>
                    </a:cubicBezTo>
                    <a:cubicBezTo>
                      <a:pt x="362701" y="204692"/>
                      <a:pt x="402801" y="201073"/>
                      <a:pt x="441187" y="184404"/>
                    </a:cubicBezTo>
                    <a:cubicBezTo>
                      <a:pt x="458237" y="177070"/>
                      <a:pt x="475667" y="170783"/>
                      <a:pt x="493860" y="181642"/>
                    </a:cubicBezTo>
                    <a:cubicBezTo>
                      <a:pt x="517958" y="197834"/>
                      <a:pt x="538342" y="239268"/>
                      <a:pt x="536151" y="285941"/>
                    </a:cubicBezTo>
                    <a:cubicBezTo>
                      <a:pt x="538151" y="300133"/>
                      <a:pt x="528912" y="305943"/>
                      <a:pt x="517958" y="310706"/>
                    </a:cubicBezTo>
                    <a:cubicBezTo>
                      <a:pt x="488907" y="323374"/>
                      <a:pt x="460142" y="336709"/>
                      <a:pt x="430805" y="348615"/>
                    </a:cubicBezTo>
                    <a:cubicBezTo>
                      <a:pt x="405849" y="358711"/>
                      <a:pt x="390990" y="372237"/>
                      <a:pt x="393086" y="403003"/>
                    </a:cubicBezTo>
                    <a:cubicBezTo>
                      <a:pt x="398134" y="477107"/>
                      <a:pt x="384227" y="552259"/>
                      <a:pt x="410993" y="625126"/>
                    </a:cubicBezTo>
                    <a:cubicBezTo>
                      <a:pt x="417184" y="641985"/>
                      <a:pt x="415565" y="694753"/>
                      <a:pt x="413564" y="701231"/>
                    </a:cubicBezTo>
                    <a:cubicBezTo>
                      <a:pt x="285834" y="774478"/>
                      <a:pt x="168200" y="746284"/>
                      <a:pt x="55710" y="665702"/>
                    </a:cubicBezTo>
                    <a:cubicBezTo>
                      <a:pt x="48566" y="659892"/>
                      <a:pt x="43137" y="652748"/>
                      <a:pt x="38470" y="644938"/>
                    </a:cubicBezTo>
                    <a:cubicBezTo>
                      <a:pt x="36946" y="642461"/>
                      <a:pt x="35993" y="639699"/>
                      <a:pt x="35327" y="636842"/>
                    </a:cubicBezTo>
                    <a:cubicBezTo>
                      <a:pt x="35327" y="635508"/>
                      <a:pt x="29135" y="381667"/>
                      <a:pt x="5799" y="25708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Graphic 2">
                <a:extLst>
                  <a:ext uri="{FF2B5EF4-FFF2-40B4-BE49-F238E27FC236}">
                    <a16:creationId xmlns:a16="http://schemas.microsoft.com/office/drawing/2014/main" id="{C1A2E9E5-B713-460C-B12F-2FC1DD9AC0B2}"/>
                  </a:ext>
                </a:extLst>
              </p:cNvPr>
              <p:cNvSpPr/>
              <p:nvPr/>
            </p:nvSpPr>
            <p:spPr>
              <a:xfrm>
                <a:off x="8932981" y="4614755"/>
                <a:ext cx="308039" cy="1385616"/>
              </a:xfrm>
              <a:custGeom>
                <a:avLst/>
                <a:gdLst>
                  <a:gd name="connsiteX0" fmla="*/ 9216 w 207019"/>
                  <a:gd name="connsiteY0" fmla="*/ 795528 h 817587"/>
                  <a:gd name="connsiteX1" fmla="*/ 2644 w 207019"/>
                  <a:gd name="connsiteY1" fmla="*/ 767906 h 817587"/>
                  <a:gd name="connsiteX2" fmla="*/ 15788 w 207019"/>
                  <a:gd name="connsiteY2" fmla="*/ 631889 h 817587"/>
                  <a:gd name="connsiteX3" fmla="*/ 23027 w 207019"/>
                  <a:gd name="connsiteY3" fmla="*/ 498348 h 817587"/>
                  <a:gd name="connsiteX4" fmla="*/ 38172 w 207019"/>
                  <a:gd name="connsiteY4" fmla="*/ 384239 h 817587"/>
                  <a:gd name="connsiteX5" fmla="*/ 33505 w 207019"/>
                  <a:gd name="connsiteY5" fmla="*/ 173546 h 817587"/>
                  <a:gd name="connsiteX6" fmla="*/ 21408 w 207019"/>
                  <a:gd name="connsiteY6" fmla="*/ 54197 h 817587"/>
                  <a:gd name="connsiteX7" fmla="*/ 18455 w 207019"/>
                  <a:gd name="connsiteY7" fmla="*/ 0 h 817587"/>
                  <a:gd name="connsiteX8" fmla="*/ 45221 w 207019"/>
                  <a:gd name="connsiteY8" fmla="*/ 53626 h 817587"/>
                  <a:gd name="connsiteX9" fmla="*/ 148948 w 207019"/>
                  <a:gd name="connsiteY9" fmla="*/ 118682 h 817587"/>
                  <a:gd name="connsiteX10" fmla="*/ 191620 w 207019"/>
                  <a:gd name="connsiteY10" fmla="*/ 185547 h 817587"/>
                  <a:gd name="connsiteX11" fmla="*/ 206955 w 207019"/>
                  <a:gd name="connsiteY11" fmla="*/ 378428 h 817587"/>
                  <a:gd name="connsiteX12" fmla="*/ 114182 w 207019"/>
                  <a:gd name="connsiteY12" fmla="*/ 787908 h 817587"/>
                  <a:gd name="connsiteX13" fmla="*/ 72557 w 207019"/>
                  <a:gd name="connsiteY13" fmla="*/ 817531 h 817587"/>
                  <a:gd name="connsiteX14" fmla="*/ 9216 w 207019"/>
                  <a:gd name="connsiteY14" fmla="*/ 795528 h 817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7019" h="817587">
                    <a:moveTo>
                      <a:pt x="9216" y="795528"/>
                    </a:moveTo>
                    <a:cubicBezTo>
                      <a:pt x="4073" y="787051"/>
                      <a:pt x="-4309" y="779241"/>
                      <a:pt x="2644" y="767906"/>
                    </a:cubicBezTo>
                    <a:cubicBezTo>
                      <a:pt x="11693" y="723043"/>
                      <a:pt x="17122" y="677704"/>
                      <a:pt x="15788" y="631889"/>
                    </a:cubicBezTo>
                    <a:cubicBezTo>
                      <a:pt x="15312" y="627698"/>
                      <a:pt x="20646" y="538639"/>
                      <a:pt x="23027" y="498348"/>
                    </a:cubicBezTo>
                    <a:cubicBezTo>
                      <a:pt x="23599" y="477869"/>
                      <a:pt x="36648" y="392240"/>
                      <a:pt x="38172" y="384239"/>
                    </a:cubicBezTo>
                    <a:cubicBezTo>
                      <a:pt x="51031" y="318897"/>
                      <a:pt x="34934" y="178499"/>
                      <a:pt x="33505" y="173546"/>
                    </a:cubicBezTo>
                    <a:cubicBezTo>
                      <a:pt x="25599" y="147066"/>
                      <a:pt x="22265" y="78296"/>
                      <a:pt x="21408" y="54197"/>
                    </a:cubicBezTo>
                    <a:cubicBezTo>
                      <a:pt x="21408" y="49054"/>
                      <a:pt x="18741" y="14097"/>
                      <a:pt x="18455" y="0"/>
                    </a:cubicBezTo>
                    <a:cubicBezTo>
                      <a:pt x="37315" y="38672"/>
                      <a:pt x="43316" y="48959"/>
                      <a:pt x="45221" y="53626"/>
                    </a:cubicBezTo>
                    <a:cubicBezTo>
                      <a:pt x="62366" y="89249"/>
                      <a:pt x="104752" y="104013"/>
                      <a:pt x="148948" y="118682"/>
                    </a:cubicBezTo>
                    <a:cubicBezTo>
                      <a:pt x="181809" y="129540"/>
                      <a:pt x="189334" y="151448"/>
                      <a:pt x="191620" y="185547"/>
                    </a:cubicBezTo>
                    <a:cubicBezTo>
                      <a:pt x="196001" y="252127"/>
                      <a:pt x="208003" y="311372"/>
                      <a:pt x="206955" y="378428"/>
                    </a:cubicBezTo>
                    <a:cubicBezTo>
                      <a:pt x="172284" y="525018"/>
                      <a:pt x="145900" y="651510"/>
                      <a:pt x="114182" y="787908"/>
                    </a:cubicBezTo>
                    <a:cubicBezTo>
                      <a:pt x="108752" y="812197"/>
                      <a:pt x="96084" y="816578"/>
                      <a:pt x="72557" y="817531"/>
                    </a:cubicBezTo>
                    <a:cubicBezTo>
                      <a:pt x="45602" y="818484"/>
                      <a:pt x="19979" y="807339"/>
                      <a:pt x="9216" y="795528"/>
                    </a:cubicBezTo>
                    <a:close/>
                  </a:path>
                </a:pathLst>
              </a:custGeom>
              <a:solidFill>
                <a:srgbClr val="3F3F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5B53D695-2C4A-4A0A-AE6D-B0578D8AB6CE}"/>
                  </a:ext>
                </a:extLst>
              </p:cNvPr>
              <p:cNvSpPr/>
              <p:nvPr/>
            </p:nvSpPr>
            <p:spPr>
              <a:xfrm>
                <a:off x="9068827" y="2421096"/>
                <a:ext cx="258152" cy="759710"/>
              </a:xfrm>
              <a:custGeom>
                <a:avLst/>
                <a:gdLst>
                  <a:gd name="connsiteX0" fmla="*/ 202675 w 258152"/>
                  <a:gd name="connsiteY0" fmla="*/ 0 h 707370"/>
                  <a:gd name="connsiteX1" fmla="*/ 246336 w 258152"/>
                  <a:gd name="connsiteY1" fmla="*/ 29736 h 707370"/>
                  <a:gd name="connsiteX2" fmla="*/ 246336 w 258152"/>
                  <a:gd name="connsiteY2" fmla="*/ 134267 h 707370"/>
                  <a:gd name="connsiteX3" fmla="*/ 256916 w 258152"/>
                  <a:gd name="connsiteY3" fmla="*/ 223131 h 707370"/>
                  <a:gd name="connsiteX4" fmla="*/ 258152 w 258152"/>
                  <a:gd name="connsiteY4" fmla="*/ 226456 h 707370"/>
                  <a:gd name="connsiteX5" fmla="*/ 247443 w 258152"/>
                  <a:gd name="connsiteY5" fmla="*/ 253056 h 707370"/>
                  <a:gd name="connsiteX6" fmla="*/ 235980 w 258152"/>
                  <a:gd name="connsiteY6" fmla="*/ 329148 h 707370"/>
                  <a:gd name="connsiteX7" fmla="*/ 214721 w 258152"/>
                  <a:gd name="connsiteY7" fmla="*/ 528993 h 707370"/>
                  <a:gd name="connsiteX8" fmla="*/ 195587 w 258152"/>
                  <a:gd name="connsiteY8" fmla="*/ 641669 h 707370"/>
                  <a:gd name="connsiteX9" fmla="*/ 53149 w 258152"/>
                  <a:gd name="connsiteY9" fmla="*/ 678474 h 707370"/>
                  <a:gd name="connsiteX10" fmla="*/ 0 w 258152"/>
                  <a:gd name="connsiteY10" fmla="*/ 707370 h 707370"/>
                  <a:gd name="connsiteX11" fmla="*/ 21118 w 258152"/>
                  <a:gd name="connsiteY11" fmla="*/ 655714 h 707370"/>
                  <a:gd name="connsiteX12" fmla="*/ 91558 w 258152"/>
                  <a:gd name="connsiteY12" fmla="*/ 347228 h 707370"/>
                  <a:gd name="connsiteX13" fmla="*/ 128691 w 258152"/>
                  <a:gd name="connsiteY13" fmla="*/ 122523 h 707370"/>
                  <a:gd name="connsiteX14" fmla="*/ 202675 w 258152"/>
                  <a:gd name="connsiteY14" fmla="*/ 0 h 707370"/>
                  <a:gd name="connsiteX0" fmla="*/ 239620 w 258152"/>
                  <a:gd name="connsiteY0" fmla="*/ 0 h 759710"/>
                  <a:gd name="connsiteX1" fmla="*/ 246336 w 258152"/>
                  <a:gd name="connsiteY1" fmla="*/ 82076 h 759710"/>
                  <a:gd name="connsiteX2" fmla="*/ 246336 w 258152"/>
                  <a:gd name="connsiteY2" fmla="*/ 186607 h 759710"/>
                  <a:gd name="connsiteX3" fmla="*/ 256916 w 258152"/>
                  <a:gd name="connsiteY3" fmla="*/ 275471 h 759710"/>
                  <a:gd name="connsiteX4" fmla="*/ 258152 w 258152"/>
                  <a:gd name="connsiteY4" fmla="*/ 278796 h 759710"/>
                  <a:gd name="connsiteX5" fmla="*/ 247443 w 258152"/>
                  <a:gd name="connsiteY5" fmla="*/ 305396 h 759710"/>
                  <a:gd name="connsiteX6" fmla="*/ 235980 w 258152"/>
                  <a:gd name="connsiteY6" fmla="*/ 381488 h 759710"/>
                  <a:gd name="connsiteX7" fmla="*/ 214721 w 258152"/>
                  <a:gd name="connsiteY7" fmla="*/ 581333 h 759710"/>
                  <a:gd name="connsiteX8" fmla="*/ 195587 w 258152"/>
                  <a:gd name="connsiteY8" fmla="*/ 694009 h 759710"/>
                  <a:gd name="connsiteX9" fmla="*/ 53149 w 258152"/>
                  <a:gd name="connsiteY9" fmla="*/ 730814 h 759710"/>
                  <a:gd name="connsiteX10" fmla="*/ 0 w 258152"/>
                  <a:gd name="connsiteY10" fmla="*/ 759710 h 759710"/>
                  <a:gd name="connsiteX11" fmla="*/ 21118 w 258152"/>
                  <a:gd name="connsiteY11" fmla="*/ 708054 h 759710"/>
                  <a:gd name="connsiteX12" fmla="*/ 91558 w 258152"/>
                  <a:gd name="connsiteY12" fmla="*/ 399568 h 759710"/>
                  <a:gd name="connsiteX13" fmla="*/ 128691 w 258152"/>
                  <a:gd name="connsiteY13" fmla="*/ 174863 h 759710"/>
                  <a:gd name="connsiteX14" fmla="*/ 239620 w 258152"/>
                  <a:gd name="connsiteY14" fmla="*/ 0 h 759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8152" h="759710">
                    <a:moveTo>
                      <a:pt x="239620" y="0"/>
                    </a:moveTo>
                    <a:lnTo>
                      <a:pt x="246336" y="82076"/>
                    </a:lnTo>
                    <a:lnTo>
                      <a:pt x="246336" y="186607"/>
                    </a:lnTo>
                    <a:cubicBezTo>
                      <a:pt x="246678" y="217795"/>
                      <a:pt x="250222" y="247430"/>
                      <a:pt x="256916" y="275471"/>
                    </a:cubicBezTo>
                    <a:lnTo>
                      <a:pt x="258152" y="278796"/>
                    </a:lnTo>
                    <a:lnTo>
                      <a:pt x="247443" y="305396"/>
                    </a:lnTo>
                    <a:cubicBezTo>
                      <a:pt x="240268" y="329388"/>
                      <a:pt x="237114" y="354853"/>
                      <a:pt x="235980" y="381488"/>
                    </a:cubicBezTo>
                    <a:cubicBezTo>
                      <a:pt x="232437" y="465269"/>
                      <a:pt x="221383" y="497715"/>
                      <a:pt x="214721" y="581333"/>
                    </a:cubicBezTo>
                    <a:cubicBezTo>
                      <a:pt x="212879" y="605224"/>
                      <a:pt x="202532" y="658496"/>
                      <a:pt x="195587" y="694009"/>
                    </a:cubicBezTo>
                    <a:cubicBezTo>
                      <a:pt x="143572" y="673186"/>
                      <a:pt x="97510" y="711120"/>
                      <a:pt x="53149" y="730814"/>
                    </a:cubicBezTo>
                    <a:cubicBezTo>
                      <a:pt x="34867" y="738885"/>
                      <a:pt x="17716" y="750025"/>
                      <a:pt x="0" y="759710"/>
                    </a:cubicBezTo>
                    <a:cubicBezTo>
                      <a:pt x="3260" y="748248"/>
                      <a:pt x="15166" y="717094"/>
                      <a:pt x="21118" y="708054"/>
                    </a:cubicBezTo>
                    <a:cubicBezTo>
                      <a:pt x="68313" y="595378"/>
                      <a:pt x="75259" y="511436"/>
                      <a:pt x="91558" y="399568"/>
                    </a:cubicBezTo>
                    <a:cubicBezTo>
                      <a:pt x="102613" y="324343"/>
                      <a:pt x="111542" y="248634"/>
                      <a:pt x="128691" y="174863"/>
                    </a:cubicBezTo>
                    <a:cubicBezTo>
                      <a:pt x="140313" y="124659"/>
                      <a:pt x="211982" y="38581"/>
                      <a:pt x="239620" y="0"/>
                    </a:cubicBezTo>
                    <a:close/>
                  </a:path>
                </a:pathLst>
              </a:custGeom>
              <a:solidFill>
                <a:srgbClr val="F1B8B8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0D596C88-12DB-4725-9C37-F230B5855AAF}"/>
                  </a:ext>
                </a:extLst>
              </p:cNvPr>
              <p:cNvSpPr/>
              <p:nvPr/>
            </p:nvSpPr>
            <p:spPr>
              <a:xfrm>
                <a:off x="9094592" y="3210024"/>
                <a:ext cx="286077" cy="517544"/>
              </a:xfrm>
              <a:custGeom>
                <a:avLst/>
                <a:gdLst>
                  <a:gd name="connsiteX0" fmla="*/ 174680 w 286077"/>
                  <a:gd name="connsiteY0" fmla="*/ 0 h 517544"/>
                  <a:gd name="connsiteX1" fmla="*/ 283670 w 286077"/>
                  <a:gd name="connsiteY1" fmla="*/ 251503 h 517544"/>
                  <a:gd name="connsiteX2" fmla="*/ 219467 w 286077"/>
                  <a:gd name="connsiteY2" fmla="*/ 377898 h 517544"/>
                  <a:gd name="connsiteX3" fmla="*/ 174539 w 286077"/>
                  <a:gd name="connsiteY3" fmla="*/ 482019 h 517544"/>
                  <a:gd name="connsiteX4" fmla="*/ 78021 w 286077"/>
                  <a:gd name="connsiteY4" fmla="*/ 510913 h 517544"/>
                  <a:gd name="connsiteX5" fmla="*/ 1770 w 286077"/>
                  <a:gd name="connsiteY5" fmla="*/ 445214 h 517544"/>
                  <a:gd name="connsiteX6" fmla="*/ 26289 w 286077"/>
                  <a:gd name="connsiteY6" fmla="*/ 388229 h 517544"/>
                  <a:gd name="connsiteX7" fmla="*/ 107642 w 286077"/>
                  <a:gd name="connsiteY7" fmla="*/ 313651 h 517544"/>
                  <a:gd name="connsiteX8" fmla="*/ 94886 w 286077"/>
                  <a:gd name="connsiteY8" fmla="*/ 274748 h 517544"/>
                  <a:gd name="connsiteX9" fmla="*/ 77170 w 286077"/>
                  <a:gd name="connsiteY9" fmla="*/ 221153 h 517544"/>
                  <a:gd name="connsiteX10" fmla="*/ 137548 w 286077"/>
                  <a:gd name="connsiteY10" fmla="*/ 210821 h 517544"/>
                  <a:gd name="connsiteX11" fmla="*/ 152288 w 286077"/>
                  <a:gd name="connsiteY11" fmla="*/ 223253 h 517544"/>
                  <a:gd name="connsiteX12" fmla="*/ 178507 w 286077"/>
                  <a:gd name="connsiteY12" fmla="*/ 231001 h 517544"/>
                  <a:gd name="connsiteX13" fmla="*/ 174113 w 286077"/>
                  <a:gd name="connsiteY13" fmla="*/ 200653 h 517544"/>
                  <a:gd name="connsiteX14" fmla="*/ 174680 w 286077"/>
                  <a:gd name="connsiteY14" fmla="*/ 0 h 517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6077" h="517544">
                    <a:moveTo>
                      <a:pt x="174680" y="0"/>
                    </a:moveTo>
                    <a:cubicBezTo>
                      <a:pt x="237750" y="68768"/>
                      <a:pt x="264253" y="159167"/>
                      <a:pt x="283670" y="251503"/>
                    </a:cubicBezTo>
                    <a:cubicBezTo>
                      <a:pt x="296285" y="311229"/>
                      <a:pt x="257025" y="345613"/>
                      <a:pt x="219467" y="377898"/>
                    </a:cubicBezTo>
                    <a:cubicBezTo>
                      <a:pt x="189846" y="403404"/>
                      <a:pt x="157814" y="429715"/>
                      <a:pt x="174539" y="482019"/>
                    </a:cubicBezTo>
                    <a:cubicBezTo>
                      <a:pt x="152712" y="534482"/>
                      <a:pt x="110903" y="514304"/>
                      <a:pt x="78021" y="510913"/>
                    </a:cubicBezTo>
                    <a:cubicBezTo>
                      <a:pt x="44573" y="507523"/>
                      <a:pt x="13675" y="486861"/>
                      <a:pt x="1770" y="445214"/>
                    </a:cubicBezTo>
                    <a:cubicBezTo>
                      <a:pt x="-5883" y="418416"/>
                      <a:pt x="12967" y="404372"/>
                      <a:pt x="26289" y="388229"/>
                    </a:cubicBezTo>
                    <a:cubicBezTo>
                      <a:pt x="72209" y="390005"/>
                      <a:pt x="96445" y="360625"/>
                      <a:pt x="107642" y="313651"/>
                    </a:cubicBezTo>
                    <a:cubicBezTo>
                      <a:pt x="111327" y="298154"/>
                      <a:pt x="112460" y="282979"/>
                      <a:pt x="94886" y="274748"/>
                    </a:cubicBezTo>
                    <a:cubicBezTo>
                      <a:pt x="72635" y="264417"/>
                      <a:pt x="62289" y="243754"/>
                      <a:pt x="77170" y="221153"/>
                    </a:cubicBezTo>
                    <a:cubicBezTo>
                      <a:pt x="91910" y="198555"/>
                      <a:pt x="114445" y="191452"/>
                      <a:pt x="137548" y="210821"/>
                    </a:cubicBezTo>
                    <a:cubicBezTo>
                      <a:pt x="142507" y="215019"/>
                      <a:pt x="146901" y="220024"/>
                      <a:pt x="152288" y="223253"/>
                    </a:cubicBezTo>
                    <a:cubicBezTo>
                      <a:pt x="160366" y="228094"/>
                      <a:pt x="166035" y="245528"/>
                      <a:pt x="178507" y="231001"/>
                    </a:cubicBezTo>
                    <a:cubicBezTo>
                      <a:pt x="189137" y="218572"/>
                      <a:pt x="180775" y="210984"/>
                      <a:pt x="174113" y="200653"/>
                    </a:cubicBezTo>
                    <a:cubicBezTo>
                      <a:pt x="113594" y="106702"/>
                      <a:pt x="113737" y="106541"/>
                      <a:pt x="174680" y="0"/>
                    </a:cubicBezTo>
                    <a:close/>
                  </a:path>
                </a:pathLst>
              </a:custGeom>
              <a:solidFill>
                <a:srgbClr val="F1B8B8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3" name="Graphic 2">
                <a:extLst>
                  <a:ext uri="{FF2B5EF4-FFF2-40B4-BE49-F238E27FC236}">
                    <a16:creationId xmlns:a16="http://schemas.microsoft.com/office/drawing/2014/main" id="{55B1CEEC-16FE-4FE0-8C9D-016B5E83DD2B}"/>
                  </a:ext>
                </a:extLst>
              </p:cNvPr>
              <p:cNvSpPr/>
              <p:nvPr/>
            </p:nvSpPr>
            <p:spPr>
              <a:xfrm>
                <a:off x="8965830" y="3108035"/>
                <a:ext cx="314628" cy="490598"/>
              </a:xfrm>
              <a:custGeom>
                <a:avLst/>
                <a:gdLst>
                  <a:gd name="connsiteX0" fmla="*/ 104297 w 211447"/>
                  <a:gd name="connsiteY0" fmla="*/ 289350 h 289479"/>
                  <a:gd name="connsiteX1" fmla="*/ 53910 w 211447"/>
                  <a:gd name="connsiteY1" fmla="*/ 259537 h 289479"/>
                  <a:gd name="connsiteX2" fmla="*/ 5142 w 211447"/>
                  <a:gd name="connsiteY2" fmla="*/ 172098 h 289479"/>
                  <a:gd name="connsiteX3" fmla="*/ 94 w 211447"/>
                  <a:gd name="connsiteY3" fmla="*/ 151428 h 289479"/>
                  <a:gd name="connsiteX4" fmla="*/ 67150 w 211447"/>
                  <a:gd name="connsiteY4" fmla="*/ 42939 h 289479"/>
                  <a:gd name="connsiteX5" fmla="*/ 192975 w 211447"/>
                  <a:gd name="connsiteY5" fmla="*/ 1219 h 289479"/>
                  <a:gd name="connsiteX6" fmla="*/ 206501 w 211447"/>
                  <a:gd name="connsiteY6" fmla="*/ 13602 h 289479"/>
                  <a:gd name="connsiteX7" fmla="*/ 209834 w 211447"/>
                  <a:gd name="connsiteY7" fmla="*/ 49130 h 289479"/>
                  <a:gd name="connsiteX8" fmla="*/ 208787 w 211447"/>
                  <a:gd name="connsiteY8" fmla="*/ 65037 h 289479"/>
                  <a:gd name="connsiteX9" fmla="*/ 186974 w 211447"/>
                  <a:gd name="connsiteY9" fmla="*/ 89325 h 289479"/>
                  <a:gd name="connsiteX10" fmla="*/ 198595 w 211447"/>
                  <a:gd name="connsiteY10" fmla="*/ 169526 h 289479"/>
                  <a:gd name="connsiteX11" fmla="*/ 210882 w 211447"/>
                  <a:gd name="connsiteY11" fmla="*/ 187147 h 289479"/>
                  <a:gd name="connsiteX12" fmla="*/ 194213 w 211447"/>
                  <a:gd name="connsiteY12" fmla="*/ 198577 h 289479"/>
                  <a:gd name="connsiteX13" fmla="*/ 179735 w 211447"/>
                  <a:gd name="connsiteY13" fmla="*/ 186671 h 289479"/>
                  <a:gd name="connsiteX14" fmla="*/ 142778 w 211447"/>
                  <a:gd name="connsiteY14" fmla="*/ 187814 h 289479"/>
                  <a:gd name="connsiteX15" fmla="*/ 158590 w 211447"/>
                  <a:gd name="connsiteY15" fmla="*/ 227152 h 289479"/>
                  <a:gd name="connsiteX16" fmla="*/ 148684 w 211447"/>
                  <a:gd name="connsiteY16" fmla="*/ 270205 h 289479"/>
                  <a:gd name="connsiteX17" fmla="*/ 104297 w 211447"/>
                  <a:gd name="connsiteY17" fmla="*/ 289350 h 289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1447" h="289479">
                    <a:moveTo>
                      <a:pt x="104297" y="289350"/>
                    </a:moveTo>
                    <a:cubicBezTo>
                      <a:pt x="87438" y="279540"/>
                      <a:pt x="69817" y="270777"/>
                      <a:pt x="53910" y="259537"/>
                    </a:cubicBezTo>
                    <a:cubicBezTo>
                      <a:pt x="24002" y="238487"/>
                      <a:pt x="3047" y="211722"/>
                      <a:pt x="5142" y="172098"/>
                    </a:cubicBezTo>
                    <a:cubicBezTo>
                      <a:pt x="5523" y="165335"/>
                      <a:pt x="1904" y="158382"/>
                      <a:pt x="94" y="151428"/>
                    </a:cubicBezTo>
                    <a:cubicBezTo>
                      <a:pt x="-2002" y="100184"/>
                      <a:pt x="31336" y="70752"/>
                      <a:pt x="67150" y="42939"/>
                    </a:cubicBezTo>
                    <a:cubicBezTo>
                      <a:pt x="98201" y="21888"/>
                      <a:pt x="151827" y="-6210"/>
                      <a:pt x="192975" y="1219"/>
                    </a:cubicBezTo>
                    <a:cubicBezTo>
                      <a:pt x="199262" y="4172"/>
                      <a:pt x="204786" y="6934"/>
                      <a:pt x="206501" y="13602"/>
                    </a:cubicBezTo>
                    <a:cubicBezTo>
                      <a:pt x="211454" y="26937"/>
                      <a:pt x="210311" y="37509"/>
                      <a:pt x="209834" y="49130"/>
                    </a:cubicBezTo>
                    <a:cubicBezTo>
                      <a:pt x="210120" y="52178"/>
                      <a:pt x="209263" y="62084"/>
                      <a:pt x="208787" y="65037"/>
                    </a:cubicBezTo>
                    <a:cubicBezTo>
                      <a:pt x="201452" y="57036"/>
                      <a:pt x="190403" y="85611"/>
                      <a:pt x="186974" y="89325"/>
                    </a:cubicBezTo>
                    <a:cubicBezTo>
                      <a:pt x="164305" y="122949"/>
                      <a:pt x="176116" y="140760"/>
                      <a:pt x="198595" y="169526"/>
                    </a:cubicBezTo>
                    <a:cubicBezTo>
                      <a:pt x="202976" y="175146"/>
                      <a:pt x="206691" y="181146"/>
                      <a:pt x="210882" y="187147"/>
                    </a:cubicBezTo>
                    <a:cubicBezTo>
                      <a:pt x="213930" y="191529"/>
                      <a:pt x="204119" y="208007"/>
                      <a:pt x="194213" y="198577"/>
                    </a:cubicBezTo>
                    <a:cubicBezTo>
                      <a:pt x="190689" y="195243"/>
                      <a:pt x="184307" y="188957"/>
                      <a:pt x="179735" y="186671"/>
                    </a:cubicBezTo>
                    <a:cubicBezTo>
                      <a:pt x="171163" y="182385"/>
                      <a:pt x="159733" y="170002"/>
                      <a:pt x="142778" y="187814"/>
                    </a:cubicBezTo>
                    <a:cubicBezTo>
                      <a:pt x="118490" y="213341"/>
                      <a:pt x="153256" y="220008"/>
                      <a:pt x="158590" y="227152"/>
                    </a:cubicBezTo>
                    <a:cubicBezTo>
                      <a:pt x="162971" y="230010"/>
                      <a:pt x="161257" y="256203"/>
                      <a:pt x="148684" y="270205"/>
                    </a:cubicBezTo>
                    <a:cubicBezTo>
                      <a:pt x="136587" y="284016"/>
                      <a:pt x="128300" y="290493"/>
                      <a:pt x="104297" y="289350"/>
                    </a:cubicBezTo>
                    <a:close/>
                  </a:path>
                </a:pathLst>
              </a:custGeom>
              <a:solidFill>
                <a:srgbClr val="3E38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Graphic 2">
                <a:extLst>
                  <a:ext uri="{FF2B5EF4-FFF2-40B4-BE49-F238E27FC236}">
                    <a16:creationId xmlns:a16="http://schemas.microsoft.com/office/drawing/2014/main" id="{FFC264DA-9382-418D-BDE0-1F7F96D55B63}"/>
                  </a:ext>
                </a:extLst>
              </p:cNvPr>
              <p:cNvSpPr/>
              <p:nvPr/>
            </p:nvSpPr>
            <p:spPr>
              <a:xfrm>
                <a:off x="8918058" y="5935990"/>
                <a:ext cx="278360" cy="287810"/>
              </a:xfrm>
              <a:custGeom>
                <a:avLst/>
                <a:gdLst>
                  <a:gd name="connsiteX0" fmla="*/ 186790 w 187073"/>
                  <a:gd name="connsiteY0" fmla="*/ 25073 h 169823"/>
                  <a:gd name="connsiteX1" fmla="*/ 144594 w 187073"/>
                  <a:gd name="connsiteY1" fmla="*/ 96130 h 169823"/>
                  <a:gd name="connsiteX2" fmla="*/ 100874 w 187073"/>
                  <a:gd name="connsiteY2" fmla="*/ 134135 h 169823"/>
                  <a:gd name="connsiteX3" fmla="*/ 28770 w 187073"/>
                  <a:gd name="connsiteY3" fmla="*/ 166710 h 169823"/>
                  <a:gd name="connsiteX4" fmla="*/ 5 w 187073"/>
                  <a:gd name="connsiteY4" fmla="*/ 102797 h 169823"/>
                  <a:gd name="connsiteX5" fmla="*/ 19340 w 187073"/>
                  <a:gd name="connsiteY5" fmla="*/ 16024 h 169823"/>
                  <a:gd name="connsiteX6" fmla="*/ 90016 w 187073"/>
                  <a:gd name="connsiteY6" fmla="*/ 36408 h 169823"/>
                  <a:gd name="connsiteX7" fmla="*/ 124115 w 187073"/>
                  <a:gd name="connsiteY7" fmla="*/ 8214 h 169823"/>
                  <a:gd name="connsiteX8" fmla="*/ 169169 w 187073"/>
                  <a:gd name="connsiteY8" fmla="*/ 1642 h 169823"/>
                  <a:gd name="connsiteX9" fmla="*/ 186790 w 187073"/>
                  <a:gd name="connsiteY9" fmla="*/ 25073 h 16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7073" h="169823">
                    <a:moveTo>
                      <a:pt x="186790" y="25073"/>
                    </a:moveTo>
                    <a:cubicBezTo>
                      <a:pt x="189171" y="58506"/>
                      <a:pt x="176693" y="82223"/>
                      <a:pt x="144594" y="96130"/>
                    </a:cubicBezTo>
                    <a:cubicBezTo>
                      <a:pt x="126687" y="103845"/>
                      <a:pt x="111352" y="116894"/>
                      <a:pt x="100874" y="134135"/>
                    </a:cubicBezTo>
                    <a:cubicBezTo>
                      <a:pt x="84206" y="161757"/>
                      <a:pt x="61346" y="176711"/>
                      <a:pt x="28770" y="166710"/>
                    </a:cubicBezTo>
                    <a:cubicBezTo>
                      <a:pt x="-3710" y="156709"/>
                      <a:pt x="386" y="128705"/>
                      <a:pt x="5" y="102797"/>
                    </a:cubicBezTo>
                    <a:cubicBezTo>
                      <a:pt x="-281" y="80318"/>
                      <a:pt x="12768" y="41932"/>
                      <a:pt x="19340" y="16024"/>
                    </a:cubicBezTo>
                    <a:cubicBezTo>
                      <a:pt x="40391" y="31455"/>
                      <a:pt x="63155" y="40694"/>
                      <a:pt x="90016" y="36408"/>
                    </a:cubicBezTo>
                    <a:cubicBezTo>
                      <a:pt x="107161" y="33741"/>
                      <a:pt x="120877" y="27454"/>
                      <a:pt x="124115" y="8214"/>
                    </a:cubicBezTo>
                    <a:cubicBezTo>
                      <a:pt x="139260" y="3832"/>
                      <a:pt x="147737" y="-3216"/>
                      <a:pt x="169169" y="1642"/>
                    </a:cubicBezTo>
                    <a:cubicBezTo>
                      <a:pt x="182789" y="4690"/>
                      <a:pt x="185933" y="15167"/>
                      <a:pt x="186790" y="25073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Graphic 2">
                <a:extLst>
                  <a:ext uri="{FF2B5EF4-FFF2-40B4-BE49-F238E27FC236}">
                    <a16:creationId xmlns:a16="http://schemas.microsoft.com/office/drawing/2014/main" id="{D260B25B-E566-40C3-98F3-D422864260CF}"/>
                  </a:ext>
                </a:extLst>
              </p:cNvPr>
              <p:cNvSpPr/>
              <p:nvPr/>
            </p:nvSpPr>
            <p:spPr>
              <a:xfrm>
                <a:off x="9240082" y="6222559"/>
                <a:ext cx="425778" cy="292123"/>
              </a:xfrm>
              <a:custGeom>
                <a:avLst/>
                <a:gdLst>
                  <a:gd name="connsiteX0" fmla="*/ 111248 w 286146"/>
                  <a:gd name="connsiteY0" fmla="*/ 9335 h 172368"/>
                  <a:gd name="connsiteX1" fmla="*/ 122773 w 286146"/>
                  <a:gd name="connsiteY1" fmla="*/ 6953 h 172368"/>
                  <a:gd name="connsiteX2" fmla="*/ 181352 w 286146"/>
                  <a:gd name="connsiteY2" fmla="*/ 47720 h 172368"/>
                  <a:gd name="connsiteX3" fmla="*/ 239264 w 286146"/>
                  <a:gd name="connsiteY3" fmla="*/ 53340 h 172368"/>
                  <a:gd name="connsiteX4" fmla="*/ 283841 w 286146"/>
                  <a:gd name="connsiteY4" fmla="*/ 79248 h 172368"/>
                  <a:gd name="connsiteX5" fmla="*/ 267648 w 286146"/>
                  <a:gd name="connsiteY5" fmla="*/ 131921 h 172368"/>
                  <a:gd name="connsiteX6" fmla="*/ 259266 w 286146"/>
                  <a:gd name="connsiteY6" fmla="*/ 140779 h 172368"/>
                  <a:gd name="connsiteX7" fmla="*/ 236216 w 286146"/>
                  <a:gd name="connsiteY7" fmla="*/ 151352 h 172368"/>
                  <a:gd name="connsiteX8" fmla="*/ 80768 w 286146"/>
                  <a:gd name="connsiteY8" fmla="*/ 170402 h 172368"/>
                  <a:gd name="connsiteX9" fmla="*/ 37905 w 286146"/>
                  <a:gd name="connsiteY9" fmla="*/ 168974 h 172368"/>
                  <a:gd name="connsiteX10" fmla="*/ 948 w 286146"/>
                  <a:gd name="connsiteY10" fmla="*/ 118015 h 172368"/>
                  <a:gd name="connsiteX11" fmla="*/ 24189 w 286146"/>
                  <a:gd name="connsiteY11" fmla="*/ 0 h 172368"/>
                  <a:gd name="connsiteX12" fmla="*/ 111248 w 286146"/>
                  <a:gd name="connsiteY12" fmla="*/ 9335 h 172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6146" h="172368">
                    <a:moveTo>
                      <a:pt x="111248" y="9335"/>
                    </a:moveTo>
                    <a:cubicBezTo>
                      <a:pt x="115058" y="8572"/>
                      <a:pt x="118963" y="7715"/>
                      <a:pt x="122773" y="6953"/>
                    </a:cubicBezTo>
                    <a:cubicBezTo>
                      <a:pt x="130965" y="36862"/>
                      <a:pt x="155158" y="44101"/>
                      <a:pt x="181352" y="47720"/>
                    </a:cubicBezTo>
                    <a:cubicBezTo>
                      <a:pt x="200497" y="50387"/>
                      <a:pt x="219928" y="51435"/>
                      <a:pt x="239264" y="53340"/>
                    </a:cubicBezTo>
                    <a:cubicBezTo>
                      <a:pt x="258123" y="55150"/>
                      <a:pt x="277459" y="58388"/>
                      <a:pt x="283841" y="79248"/>
                    </a:cubicBezTo>
                    <a:cubicBezTo>
                      <a:pt x="290032" y="99346"/>
                      <a:pt x="283460" y="117538"/>
                      <a:pt x="267648" y="131921"/>
                    </a:cubicBezTo>
                    <a:cubicBezTo>
                      <a:pt x="264600" y="134684"/>
                      <a:pt x="262029" y="137827"/>
                      <a:pt x="259266" y="140779"/>
                    </a:cubicBezTo>
                    <a:cubicBezTo>
                      <a:pt x="251551" y="144304"/>
                      <a:pt x="243836" y="147828"/>
                      <a:pt x="236216" y="151352"/>
                    </a:cubicBezTo>
                    <a:cubicBezTo>
                      <a:pt x="183638" y="151733"/>
                      <a:pt x="131917" y="157448"/>
                      <a:pt x="80768" y="170402"/>
                    </a:cubicBezTo>
                    <a:cubicBezTo>
                      <a:pt x="67052" y="173831"/>
                      <a:pt x="52193" y="172403"/>
                      <a:pt x="37905" y="168974"/>
                    </a:cubicBezTo>
                    <a:cubicBezTo>
                      <a:pt x="10759" y="162496"/>
                      <a:pt x="-4005" y="146590"/>
                      <a:pt x="948" y="118015"/>
                    </a:cubicBezTo>
                    <a:cubicBezTo>
                      <a:pt x="7806" y="78581"/>
                      <a:pt x="16379" y="39338"/>
                      <a:pt x="24189" y="0"/>
                    </a:cubicBezTo>
                    <a:cubicBezTo>
                      <a:pt x="52860" y="5429"/>
                      <a:pt x="81530" y="12763"/>
                      <a:pt x="111248" y="933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Graphic 2">
                <a:extLst>
                  <a:ext uri="{FF2B5EF4-FFF2-40B4-BE49-F238E27FC236}">
                    <a16:creationId xmlns:a16="http://schemas.microsoft.com/office/drawing/2014/main" id="{5C101F28-342D-454E-9780-B8F269CD9A3C}"/>
                  </a:ext>
                </a:extLst>
              </p:cNvPr>
              <p:cNvSpPr/>
              <p:nvPr/>
            </p:nvSpPr>
            <p:spPr>
              <a:xfrm>
                <a:off x="8945407" y="4449616"/>
                <a:ext cx="562360" cy="1793213"/>
              </a:xfrm>
              <a:custGeom>
                <a:avLst/>
                <a:gdLst>
                  <a:gd name="connsiteX0" fmla="*/ 377102 w 377936"/>
                  <a:gd name="connsiteY0" fmla="*/ 320421 h 1058091"/>
                  <a:gd name="connsiteX1" fmla="*/ 377102 w 377936"/>
                  <a:gd name="connsiteY1" fmla="*/ 172403 h 1058091"/>
                  <a:gd name="connsiteX2" fmla="*/ 371387 w 377936"/>
                  <a:gd name="connsiteY2" fmla="*/ 61531 h 1058091"/>
                  <a:gd name="connsiteX3" fmla="*/ 349385 w 377936"/>
                  <a:gd name="connsiteY3" fmla="*/ 61246 h 1058091"/>
                  <a:gd name="connsiteX4" fmla="*/ 261659 w 377936"/>
                  <a:gd name="connsiteY4" fmla="*/ 92678 h 1058091"/>
                  <a:gd name="connsiteX5" fmla="*/ 15629 w 377936"/>
                  <a:gd name="connsiteY5" fmla="*/ 16478 h 1058091"/>
                  <a:gd name="connsiteX6" fmla="*/ 1246 w 377936"/>
                  <a:gd name="connsiteY6" fmla="*/ 0 h 1058091"/>
                  <a:gd name="connsiteX7" fmla="*/ 1436 w 377936"/>
                  <a:gd name="connsiteY7" fmla="*/ 10287 h 1058091"/>
                  <a:gd name="connsiteX8" fmla="*/ 103 w 377936"/>
                  <a:gd name="connsiteY8" fmla="*/ 56197 h 1058091"/>
                  <a:gd name="connsiteX9" fmla="*/ 6485 w 377936"/>
                  <a:gd name="connsiteY9" fmla="*/ 97536 h 1058091"/>
                  <a:gd name="connsiteX10" fmla="*/ 22296 w 377936"/>
                  <a:gd name="connsiteY10" fmla="*/ 134493 h 1058091"/>
                  <a:gd name="connsiteX11" fmla="*/ 64873 w 377936"/>
                  <a:gd name="connsiteY11" fmla="*/ 187738 h 1058091"/>
                  <a:gd name="connsiteX12" fmla="*/ 99449 w 377936"/>
                  <a:gd name="connsiteY12" fmla="*/ 204216 h 1058091"/>
                  <a:gd name="connsiteX13" fmla="*/ 147931 w 377936"/>
                  <a:gd name="connsiteY13" fmla="*/ 223456 h 1058091"/>
                  <a:gd name="connsiteX14" fmla="*/ 179363 w 377936"/>
                  <a:gd name="connsiteY14" fmla="*/ 263366 h 1058091"/>
                  <a:gd name="connsiteX15" fmla="*/ 186317 w 377936"/>
                  <a:gd name="connsiteY15" fmla="*/ 351949 h 1058091"/>
                  <a:gd name="connsiteX16" fmla="*/ 198413 w 377936"/>
                  <a:gd name="connsiteY16" fmla="*/ 475774 h 1058091"/>
                  <a:gd name="connsiteX17" fmla="*/ 204033 w 377936"/>
                  <a:gd name="connsiteY17" fmla="*/ 871538 h 1058091"/>
                  <a:gd name="connsiteX18" fmla="*/ 210891 w 377936"/>
                  <a:gd name="connsiteY18" fmla="*/ 1038225 h 1058091"/>
                  <a:gd name="connsiteX19" fmla="*/ 218321 w 377936"/>
                  <a:gd name="connsiteY19" fmla="*/ 1043464 h 1058091"/>
                  <a:gd name="connsiteX20" fmla="*/ 289568 w 377936"/>
                  <a:gd name="connsiteY20" fmla="*/ 1057561 h 1058091"/>
                  <a:gd name="connsiteX21" fmla="*/ 320905 w 377936"/>
                  <a:gd name="connsiteY21" fmla="*/ 1053179 h 1058091"/>
                  <a:gd name="connsiteX22" fmla="*/ 334621 w 377936"/>
                  <a:gd name="connsiteY22" fmla="*/ 1038606 h 1058091"/>
                  <a:gd name="connsiteX23" fmla="*/ 361767 w 377936"/>
                  <a:gd name="connsiteY23" fmla="*/ 707803 h 1058091"/>
                  <a:gd name="connsiteX24" fmla="*/ 371006 w 377936"/>
                  <a:gd name="connsiteY24" fmla="*/ 541591 h 1058091"/>
                  <a:gd name="connsiteX25" fmla="*/ 377102 w 377936"/>
                  <a:gd name="connsiteY25" fmla="*/ 320421 h 1058091"/>
                  <a:gd name="connsiteX26" fmla="*/ 373007 w 377936"/>
                  <a:gd name="connsiteY26" fmla="*/ 421767 h 1058091"/>
                  <a:gd name="connsiteX27" fmla="*/ 373007 w 377936"/>
                  <a:gd name="connsiteY27" fmla="*/ 420814 h 1058091"/>
                  <a:gd name="connsiteX28" fmla="*/ 373673 w 377936"/>
                  <a:gd name="connsiteY28" fmla="*/ 420910 h 1058091"/>
                  <a:gd name="connsiteX29" fmla="*/ 373007 w 377936"/>
                  <a:gd name="connsiteY29" fmla="*/ 421767 h 1058091"/>
                  <a:gd name="connsiteX30" fmla="*/ 373007 w 377936"/>
                  <a:gd name="connsiteY30" fmla="*/ 421767 h 1058091"/>
                  <a:gd name="connsiteX31" fmla="*/ 373007 w 377936"/>
                  <a:gd name="connsiteY31" fmla="*/ 421767 h 1058091"/>
                  <a:gd name="connsiteX32" fmla="*/ 359291 w 377936"/>
                  <a:gd name="connsiteY32" fmla="*/ 599408 h 1058091"/>
                  <a:gd name="connsiteX33" fmla="*/ 359386 w 377936"/>
                  <a:gd name="connsiteY33" fmla="*/ 599218 h 1058091"/>
                  <a:gd name="connsiteX34" fmla="*/ 359386 w 377936"/>
                  <a:gd name="connsiteY34" fmla="*/ 599218 h 1058091"/>
                  <a:gd name="connsiteX35" fmla="*/ 359386 w 377936"/>
                  <a:gd name="connsiteY35" fmla="*/ 599218 h 1058091"/>
                  <a:gd name="connsiteX36" fmla="*/ 359386 w 377936"/>
                  <a:gd name="connsiteY36" fmla="*/ 599504 h 1058091"/>
                  <a:gd name="connsiteX37" fmla="*/ 359291 w 377936"/>
                  <a:gd name="connsiteY37" fmla="*/ 599408 h 1058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377936" h="1058091">
                    <a:moveTo>
                      <a:pt x="377102" y="320421"/>
                    </a:moveTo>
                    <a:cubicBezTo>
                      <a:pt x="377102" y="271081"/>
                      <a:pt x="377102" y="221742"/>
                      <a:pt x="377102" y="172403"/>
                    </a:cubicBezTo>
                    <a:cubicBezTo>
                      <a:pt x="380722" y="135160"/>
                      <a:pt x="371387" y="98584"/>
                      <a:pt x="371387" y="61531"/>
                    </a:cubicBezTo>
                    <a:cubicBezTo>
                      <a:pt x="364148" y="49816"/>
                      <a:pt x="357386" y="54102"/>
                      <a:pt x="349385" y="61246"/>
                    </a:cubicBezTo>
                    <a:cubicBezTo>
                      <a:pt x="324429" y="83439"/>
                      <a:pt x="294044" y="90678"/>
                      <a:pt x="261659" y="92678"/>
                    </a:cubicBezTo>
                    <a:cubicBezTo>
                      <a:pt x="170029" y="98298"/>
                      <a:pt x="87828" y="73628"/>
                      <a:pt x="15629" y="16478"/>
                    </a:cubicBezTo>
                    <a:cubicBezTo>
                      <a:pt x="10866" y="10954"/>
                      <a:pt x="6008" y="5429"/>
                      <a:pt x="1246" y="0"/>
                    </a:cubicBezTo>
                    <a:cubicBezTo>
                      <a:pt x="2389" y="1238"/>
                      <a:pt x="1341" y="8477"/>
                      <a:pt x="1436" y="10287"/>
                    </a:cubicBezTo>
                    <a:cubicBezTo>
                      <a:pt x="1532" y="14097"/>
                      <a:pt x="-469" y="43815"/>
                      <a:pt x="103" y="56197"/>
                    </a:cubicBezTo>
                    <a:cubicBezTo>
                      <a:pt x="484" y="64484"/>
                      <a:pt x="865" y="77819"/>
                      <a:pt x="6485" y="97536"/>
                    </a:cubicBezTo>
                    <a:cubicBezTo>
                      <a:pt x="7151" y="99917"/>
                      <a:pt x="22582" y="137255"/>
                      <a:pt x="22296" y="134493"/>
                    </a:cubicBezTo>
                    <a:cubicBezTo>
                      <a:pt x="31535" y="158782"/>
                      <a:pt x="43251" y="172498"/>
                      <a:pt x="64873" y="187738"/>
                    </a:cubicBezTo>
                    <a:cubicBezTo>
                      <a:pt x="75350" y="195167"/>
                      <a:pt x="87161" y="200596"/>
                      <a:pt x="99449" y="204216"/>
                    </a:cubicBezTo>
                    <a:cubicBezTo>
                      <a:pt x="116022" y="209169"/>
                      <a:pt x="131167" y="219361"/>
                      <a:pt x="147931" y="223456"/>
                    </a:cubicBezTo>
                    <a:cubicBezTo>
                      <a:pt x="170029" y="228886"/>
                      <a:pt x="177363" y="244221"/>
                      <a:pt x="179363" y="263366"/>
                    </a:cubicBezTo>
                    <a:cubicBezTo>
                      <a:pt x="182507" y="292798"/>
                      <a:pt x="183650" y="322516"/>
                      <a:pt x="186317" y="351949"/>
                    </a:cubicBezTo>
                    <a:cubicBezTo>
                      <a:pt x="190031" y="393287"/>
                      <a:pt x="194318" y="434530"/>
                      <a:pt x="198413" y="475774"/>
                    </a:cubicBezTo>
                    <a:cubicBezTo>
                      <a:pt x="205938" y="577024"/>
                      <a:pt x="204414" y="807625"/>
                      <a:pt x="204033" y="871538"/>
                    </a:cubicBezTo>
                    <a:cubicBezTo>
                      <a:pt x="204319" y="900874"/>
                      <a:pt x="198794" y="1014317"/>
                      <a:pt x="210891" y="1038225"/>
                    </a:cubicBezTo>
                    <a:cubicBezTo>
                      <a:pt x="212891" y="1040035"/>
                      <a:pt x="216225" y="1041845"/>
                      <a:pt x="218321" y="1043464"/>
                    </a:cubicBezTo>
                    <a:cubicBezTo>
                      <a:pt x="234418" y="1055656"/>
                      <a:pt x="260707" y="1056037"/>
                      <a:pt x="289568" y="1057561"/>
                    </a:cubicBezTo>
                    <a:cubicBezTo>
                      <a:pt x="296807" y="1058704"/>
                      <a:pt x="312904" y="1058323"/>
                      <a:pt x="320905" y="1053179"/>
                    </a:cubicBezTo>
                    <a:cubicBezTo>
                      <a:pt x="325953" y="1048798"/>
                      <a:pt x="333478" y="1046702"/>
                      <a:pt x="334621" y="1038606"/>
                    </a:cubicBezTo>
                    <a:cubicBezTo>
                      <a:pt x="334907" y="1033558"/>
                      <a:pt x="361577" y="709613"/>
                      <a:pt x="361767" y="707803"/>
                    </a:cubicBezTo>
                    <a:cubicBezTo>
                      <a:pt x="361767" y="707707"/>
                      <a:pt x="369863" y="567023"/>
                      <a:pt x="371006" y="541591"/>
                    </a:cubicBezTo>
                    <a:cubicBezTo>
                      <a:pt x="371578" y="525685"/>
                      <a:pt x="377198" y="352425"/>
                      <a:pt x="377102" y="320421"/>
                    </a:cubicBezTo>
                    <a:close/>
                    <a:moveTo>
                      <a:pt x="373007" y="421767"/>
                    </a:moveTo>
                    <a:cubicBezTo>
                      <a:pt x="373007" y="421481"/>
                      <a:pt x="373007" y="421100"/>
                      <a:pt x="373007" y="420814"/>
                    </a:cubicBezTo>
                    <a:cubicBezTo>
                      <a:pt x="373292" y="420910"/>
                      <a:pt x="373483" y="420910"/>
                      <a:pt x="373673" y="420910"/>
                    </a:cubicBezTo>
                    <a:cubicBezTo>
                      <a:pt x="373388" y="421196"/>
                      <a:pt x="373197" y="421481"/>
                      <a:pt x="373007" y="421767"/>
                    </a:cubicBezTo>
                    <a:cubicBezTo>
                      <a:pt x="373007" y="421767"/>
                      <a:pt x="373007" y="421767"/>
                      <a:pt x="373007" y="421767"/>
                    </a:cubicBezTo>
                    <a:cubicBezTo>
                      <a:pt x="373007" y="421767"/>
                      <a:pt x="373007" y="421767"/>
                      <a:pt x="373007" y="421767"/>
                    </a:cubicBezTo>
                    <a:close/>
                    <a:moveTo>
                      <a:pt x="359291" y="599408"/>
                    </a:moveTo>
                    <a:cubicBezTo>
                      <a:pt x="359291" y="599313"/>
                      <a:pt x="359386" y="599218"/>
                      <a:pt x="359386" y="599218"/>
                    </a:cubicBezTo>
                    <a:cubicBezTo>
                      <a:pt x="359386" y="599218"/>
                      <a:pt x="359386" y="599218"/>
                      <a:pt x="359386" y="599218"/>
                    </a:cubicBezTo>
                    <a:cubicBezTo>
                      <a:pt x="359386" y="599218"/>
                      <a:pt x="359386" y="599218"/>
                      <a:pt x="359386" y="599218"/>
                    </a:cubicBezTo>
                    <a:cubicBezTo>
                      <a:pt x="359386" y="599313"/>
                      <a:pt x="359386" y="599408"/>
                      <a:pt x="359386" y="599504"/>
                    </a:cubicBezTo>
                    <a:cubicBezTo>
                      <a:pt x="359386" y="599408"/>
                      <a:pt x="359291" y="599408"/>
                      <a:pt x="359291" y="599408"/>
                    </a:cubicBezTo>
                    <a:close/>
                  </a:path>
                </a:pathLst>
              </a:custGeom>
              <a:solidFill>
                <a:srgbClr val="3A3E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7" name="Graphic 1">
              <a:extLst>
                <a:ext uri="{FF2B5EF4-FFF2-40B4-BE49-F238E27FC236}">
                  <a16:creationId xmlns:a16="http://schemas.microsoft.com/office/drawing/2014/main" id="{F9FE8133-0459-4DE6-BF59-4965119C4D9B}"/>
                </a:ext>
              </a:extLst>
            </p:cNvPr>
            <p:cNvGrpSpPr/>
            <p:nvPr/>
          </p:nvGrpSpPr>
          <p:grpSpPr>
            <a:xfrm flipH="1">
              <a:off x="7064071" y="3527109"/>
              <a:ext cx="1787553" cy="2468426"/>
              <a:chOff x="5014927" y="111"/>
              <a:chExt cx="4905450" cy="6773920"/>
            </a:xfrm>
          </p:grpSpPr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B248F508-BDFD-4A0D-9652-538C2AEF54C2}"/>
                  </a:ext>
                </a:extLst>
              </p:cNvPr>
              <p:cNvSpPr/>
              <p:nvPr/>
            </p:nvSpPr>
            <p:spPr>
              <a:xfrm>
                <a:off x="5127296" y="4543591"/>
                <a:ext cx="3355603" cy="1803622"/>
              </a:xfrm>
              <a:custGeom>
                <a:avLst/>
                <a:gdLst>
                  <a:gd name="connsiteX0" fmla="*/ 2838162 w 3355603"/>
                  <a:gd name="connsiteY0" fmla="*/ 1584217 h 1803622"/>
                  <a:gd name="connsiteX1" fmla="*/ 2884271 w 3355603"/>
                  <a:gd name="connsiteY1" fmla="*/ 1555424 h 1803622"/>
                  <a:gd name="connsiteX2" fmla="*/ 3267577 w 3355603"/>
                  <a:gd name="connsiteY2" fmla="*/ 1540101 h 1803622"/>
                  <a:gd name="connsiteX3" fmla="*/ 3291009 w 3355603"/>
                  <a:gd name="connsiteY3" fmla="*/ 1536115 h 1803622"/>
                  <a:gd name="connsiteX4" fmla="*/ 3286337 w 3355603"/>
                  <a:gd name="connsiteY4" fmla="*/ 1528075 h 1803622"/>
                  <a:gd name="connsiteX5" fmla="*/ 3332652 w 3355603"/>
                  <a:gd name="connsiteY5" fmla="*/ 1525051 h 1803622"/>
                  <a:gd name="connsiteX6" fmla="*/ 3352030 w 3355603"/>
                  <a:gd name="connsiteY6" fmla="*/ 1450974 h 1803622"/>
                  <a:gd name="connsiteX7" fmla="*/ 3355604 w 3355603"/>
                  <a:gd name="connsiteY7" fmla="*/ 1419433 h 1803622"/>
                  <a:gd name="connsiteX8" fmla="*/ 3342478 w 3355603"/>
                  <a:gd name="connsiteY8" fmla="*/ 1254786 h 1803622"/>
                  <a:gd name="connsiteX9" fmla="*/ 3282419 w 3355603"/>
                  <a:gd name="connsiteY9" fmla="*/ 1046366 h 1803622"/>
                  <a:gd name="connsiteX10" fmla="*/ 3269364 w 3355603"/>
                  <a:gd name="connsiteY10" fmla="*/ 1018947 h 1803622"/>
                  <a:gd name="connsiteX11" fmla="*/ 3218444 w 3355603"/>
                  <a:gd name="connsiteY11" fmla="*/ 982252 h 1803622"/>
                  <a:gd name="connsiteX12" fmla="*/ 3088430 w 3355603"/>
                  <a:gd name="connsiteY12" fmla="*/ 976480 h 1803622"/>
                  <a:gd name="connsiteX13" fmla="*/ 2850737 w 3355603"/>
                  <a:gd name="connsiteY13" fmla="*/ 963699 h 1803622"/>
                  <a:gd name="connsiteX14" fmla="*/ 3004183 w 3355603"/>
                  <a:gd name="connsiteY14" fmla="*/ 916009 h 1803622"/>
                  <a:gd name="connsiteX15" fmla="*/ 3296301 w 3355603"/>
                  <a:gd name="connsiteY15" fmla="*/ 702710 h 1803622"/>
                  <a:gd name="connsiteX16" fmla="*/ 3105954 w 3355603"/>
                  <a:gd name="connsiteY16" fmla="*/ 720027 h 1803622"/>
                  <a:gd name="connsiteX17" fmla="*/ 2727183 w 3355603"/>
                  <a:gd name="connsiteY17" fmla="*/ 590769 h 1803622"/>
                  <a:gd name="connsiteX18" fmla="*/ 2312474 w 3355603"/>
                  <a:gd name="connsiteY18" fmla="*/ 317343 h 1803622"/>
                  <a:gd name="connsiteX19" fmla="*/ 1839491 w 3355603"/>
                  <a:gd name="connsiteY19" fmla="*/ 80748 h 1803622"/>
                  <a:gd name="connsiteX20" fmla="*/ 1146063 w 3355603"/>
                  <a:gd name="connsiteY20" fmla="*/ 12924 h 1803622"/>
                  <a:gd name="connsiteX21" fmla="*/ 340077 w 3355603"/>
                  <a:gd name="connsiteY21" fmla="*/ 315212 h 1803622"/>
                  <a:gd name="connsiteX22" fmla="*/ 51601 w 3355603"/>
                  <a:gd name="connsiteY22" fmla="*/ 627327 h 1803622"/>
                  <a:gd name="connsiteX23" fmla="*/ 878272 w 3355603"/>
                  <a:gd name="connsiteY23" fmla="*/ 1437849 h 1803622"/>
                  <a:gd name="connsiteX24" fmla="*/ 1878729 w 3355603"/>
                  <a:gd name="connsiteY24" fmla="*/ 1678910 h 1803622"/>
                  <a:gd name="connsiteX25" fmla="*/ 2660390 w 3355603"/>
                  <a:gd name="connsiteY25" fmla="*/ 1799440 h 1803622"/>
                  <a:gd name="connsiteX26" fmla="*/ 2805177 w 3355603"/>
                  <a:gd name="connsiteY26" fmla="*/ 1733059 h 1803622"/>
                  <a:gd name="connsiteX27" fmla="*/ 2838093 w 3355603"/>
                  <a:gd name="connsiteY27" fmla="*/ 1585385 h 1803622"/>
                  <a:gd name="connsiteX28" fmla="*/ 2838162 w 3355603"/>
                  <a:gd name="connsiteY28" fmla="*/ 1584217 h 1803622"/>
                  <a:gd name="connsiteX29" fmla="*/ 2838024 w 3355603"/>
                  <a:gd name="connsiteY29" fmla="*/ 1585042 h 1803622"/>
                  <a:gd name="connsiteX30" fmla="*/ 1668522 w 3355603"/>
                  <a:gd name="connsiteY30" fmla="*/ 1503131 h 1803622"/>
                  <a:gd name="connsiteX31" fmla="*/ 1675394 w 3355603"/>
                  <a:gd name="connsiteY31" fmla="*/ 1503886 h 1803622"/>
                  <a:gd name="connsiteX32" fmla="*/ 1668522 w 3355603"/>
                  <a:gd name="connsiteY32" fmla="*/ 1503131 h 1803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355603" h="1803622">
                    <a:moveTo>
                      <a:pt x="2838162" y="1584217"/>
                    </a:moveTo>
                    <a:cubicBezTo>
                      <a:pt x="2841116" y="1558792"/>
                      <a:pt x="2858640" y="1555219"/>
                      <a:pt x="2884271" y="1555424"/>
                    </a:cubicBezTo>
                    <a:cubicBezTo>
                      <a:pt x="3012223" y="1556318"/>
                      <a:pt x="3140106" y="1551989"/>
                      <a:pt x="3267577" y="1540101"/>
                    </a:cubicBezTo>
                    <a:cubicBezTo>
                      <a:pt x="3275411" y="1539345"/>
                      <a:pt x="3283176" y="1537421"/>
                      <a:pt x="3291009" y="1536115"/>
                    </a:cubicBezTo>
                    <a:cubicBezTo>
                      <a:pt x="3291147" y="1532129"/>
                      <a:pt x="3275411" y="1532129"/>
                      <a:pt x="3286337" y="1528075"/>
                    </a:cubicBezTo>
                    <a:cubicBezTo>
                      <a:pt x="3300699" y="1522784"/>
                      <a:pt x="3321451" y="1544155"/>
                      <a:pt x="3332652" y="1525051"/>
                    </a:cubicBezTo>
                    <a:cubicBezTo>
                      <a:pt x="3345502" y="1503131"/>
                      <a:pt x="3352168" y="1477774"/>
                      <a:pt x="3352030" y="1450974"/>
                    </a:cubicBezTo>
                    <a:cubicBezTo>
                      <a:pt x="3351961" y="1440941"/>
                      <a:pt x="3342135" y="1428297"/>
                      <a:pt x="3355604" y="1419433"/>
                    </a:cubicBezTo>
                    <a:cubicBezTo>
                      <a:pt x="3345434" y="1365146"/>
                      <a:pt x="3355535" y="1309691"/>
                      <a:pt x="3342478" y="1254786"/>
                    </a:cubicBezTo>
                    <a:cubicBezTo>
                      <a:pt x="3325643" y="1184213"/>
                      <a:pt x="3302898" y="1115702"/>
                      <a:pt x="3282419" y="1046366"/>
                    </a:cubicBezTo>
                    <a:cubicBezTo>
                      <a:pt x="3277953" y="1037295"/>
                      <a:pt x="3271838" y="1028568"/>
                      <a:pt x="3269364" y="1018947"/>
                    </a:cubicBezTo>
                    <a:cubicBezTo>
                      <a:pt x="3262354" y="992148"/>
                      <a:pt x="3247649" y="981497"/>
                      <a:pt x="3218444" y="982252"/>
                    </a:cubicBezTo>
                    <a:cubicBezTo>
                      <a:pt x="3175220" y="983352"/>
                      <a:pt x="3131791" y="978748"/>
                      <a:pt x="3088430" y="976480"/>
                    </a:cubicBezTo>
                    <a:cubicBezTo>
                      <a:pt x="3009199" y="972288"/>
                      <a:pt x="2929968" y="967959"/>
                      <a:pt x="2850737" y="963699"/>
                    </a:cubicBezTo>
                    <a:cubicBezTo>
                      <a:pt x="2902619" y="948375"/>
                      <a:pt x="2954294" y="935044"/>
                      <a:pt x="3004183" y="916009"/>
                    </a:cubicBezTo>
                    <a:cubicBezTo>
                      <a:pt x="3120933" y="871549"/>
                      <a:pt x="3229920" y="816231"/>
                      <a:pt x="3296301" y="702710"/>
                    </a:cubicBezTo>
                    <a:cubicBezTo>
                      <a:pt x="3233081" y="710406"/>
                      <a:pt x="3170617" y="724012"/>
                      <a:pt x="3105954" y="720027"/>
                    </a:cubicBezTo>
                    <a:cubicBezTo>
                      <a:pt x="2967625" y="711437"/>
                      <a:pt x="2844690" y="659143"/>
                      <a:pt x="2727183" y="590769"/>
                    </a:cubicBezTo>
                    <a:cubicBezTo>
                      <a:pt x="2583907" y="507346"/>
                      <a:pt x="2451695" y="407019"/>
                      <a:pt x="2312474" y="317343"/>
                    </a:cubicBezTo>
                    <a:cubicBezTo>
                      <a:pt x="2163425" y="221276"/>
                      <a:pt x="2009361" y="135173"/>
                      <a:pt x="1839491" y="80748"/>
                    </a:cubicBezTo>
                    <a:cubicBezTo>
                      <a:pt x="1613685" y="3716"/>
                      <a:pt x="1382314" y="-16556"/>
                      <a:pt x="1146063" y="12924"/>
                    </a:cubicBezTo>
                    <a:cubicBezTo>
                      <a:pt x="991999" y="33059"/>
                      <a:pt x="435319" y="229728"/>
                      <a:pt x="340077" y="315212"/>
                    </a:cubicBezTo>
                    <a:cubicBezTo>
                      <a:pt x="233221" y="411073"/>
                      <a:pt x="108224" y="517241"/>
                      <a:pt x="51601" y="627327"/>
                    </a:cubicBezTo>
                    <a:cubicBezTo>
                      <a:pt x="-200867" y="1118313"/>
                      <a:pt x="537295" y="1331749"/>
                      <a:pt x="878272" y="1437849"/>
                    </a:cubicBezTo>
                    <a:cubicBezTo>
                      <a:pt x="1205504" y="1539620"/>
                      <a:pt x="1545311" y="1615965"/>
                      <a:pt x="1878729" y="1678910"/>
                    </a:cubicBezTo>
                    <a:cubicBezTo>
                      <a:pt x="2137931" y="1727905"/>
                      <a:pt x="2398302" y="1769411"/>
                      <a:pt x="2660390" y="1799440"/>
                    </a:cubicBezTo>
                    <a:cubicBezTo>
                      <a:pt x="2739277" y="1808511"/>
                      <a:pt x="2772056" y="1809267"/>
                      <a:pt x="2805177" y="1733059"/>
                    </a:cubicBezTo>
                    <a:cubicBezTo>
                      <a:pt x="2816653" y="1706672"/>
                      <a:pt x="2848126" y="1629433"/>
                      <a:pt x="2838093" y="1585385"/>
                    </a:cubicBezTo>
                    <a:cubicBezTo>
                      <a:pt x="2838162" y="1584973"/>
                      <a:pt x="2838162" y="1584629"/>
                      <a:pt x="2838162" y="1584217"/>
                    </a:cubicBezTo>
                    <a:cubicBezTo>
                      <a:pt x="2838162" y="1584492"/>
                      <a:pt x="2838093" y="1584767"/>
                      <a:pt x="2838024" y="1585042"/>
                    </a:cubicBezTo>
                    <a:moveTo>
                      <a:pt x="1668522" y="1503131"/>
                    </a:moveTo>
                    <a:cubicBezTo>
                      <a:pt x="1670790" y="1503405"/>
                      <a:pt x="1673126" y="1503680"/>
                      <a:pt x="1675394" y="1503886"/>
                    </a:cubicBezTo>
                    <a:cubicBezTo>
                      <a:pt x="1673126" y="1503612"/>
                      <a:pt x="1670790" y="1503405"/>
                      <a:pt x="1668522" y="1503131"/>
                    </a:cubicBezTo>
                    <a:close/>
                  </a:path>
                </a:pathLst>
              </a:custGeom>
              <a:solidFill>
                <a:srgbClr val="21475A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029C36F9-7D48-480A-AA72-A73491204C6B}"/>
                  </a:ext>
                </a:extLst>
              </p:cNvPr>
              <p:cNvSpPr/>
              <p:nvPr/>
            </p:nvSpPr>
            <p:spPr>
              <a:xfrm>
                <a:off x="6973937" y="111"/>
                <a:ext cx="2170622" cy="2457658"/>
              </a:xfrm>
              <a:custGeom>
                <a:avLst/>
                <a:gdLst>
                  <a:gd name="connsiteX0" fmla="*/ 172202 w 2170622"/>
                  <a:gd name="connsiteY0" fmla="*/ 717711 h 2457658"/>
                  <a:gd name="connsiteX1" fmla="*/ 155298 w 2170622"/>
                  <a:gd name="connsiteY1" fmla="*/ 715650 h 2457658"/>
                  <a:gd name="connsiteX2" fmla="*/ 35798 w 2170622"/>
                  <a:gd name="connsiteY2" fmla="*/ 623706 h 2457658"/>
                  <a:gd name="connsiteX3" fmla="*/ 5563 w 2170622"/>
                  <a:gd name="connsiteY3" fmla="*/ 508535 h 2457658"/>
                  <a:gd name="connsiteX4" fmla="*/ 17382 w 2170622"/>
                  <a:gd name="connsiteY4" fmla="*/ 308774 h 2457658"/>
                  <a:gd name="connsiteX5" fmla="*/ 307301 w 2170622"/>
                  <a:gd name="connsiteY5" fmla="*/ 36172 h 2457658"/>
                  <a:gd name="connsiteX6" fmla="*/ 987878 w 2170622"/>
                  <a:gd name="connsiteY6" fmla="*/ 134575 h 2457658"/>
                  <a:gd name="connsiteX7" fmla="*/ 1072126 w 2170622"/>
                  <a:gd name="connsiteY7" fmla="*/ 186182 h 2457658"/>
                  <a:gd name="connsiteX8" fmla="*/ 1201865 w 2170622"/>
                  <a:gd name="connsiteY8" fmla="*/ 497953 h 2457658"/>
                  <a:gd name="connsiteX9" fmla="*/ 1383966 w 2170622"/>
                  <a:gd name="connsiteY9" fmla="*/ 1177431 h 2457658"/>
                  <a:gd name="connsiteX10" fmla="*/ 1936179 w 2170622"/>
                  <a:gd name="connsiteY10" fmla="*/ 1381247 h 2457658"/>
                  <a:gd name="connsiteX11" fmla="*/ 2169474 w 2170622"/>
                  <a:gd name="connsiteY11" fmla="*/ 1814510 h 2457658"/>
                  <a:gd name="connsiteX12" fmla="*/ 1923672 w 2170622"/>
                  <a:gd name="connsiteY12" fmla="*/ 2445955 h 2457658"/>
                  <a:gd name="connsiteX13" fmla="*/ 1889588 w 2170622"/>
                  <a:gd name="connsiteY13" fmla="*/ 2455026 h 2457658"/>
                  <a:gd name="connsiteX14" fmla="*/ 1881136 w 2170622"/>
                  <a:gd name="connsiteY14" fmla="*/ 2423965 h 2457658"/>
                  <a:gd name="connsiteX15" fmla="*/ 1725629 w 2170622"/>
                  <a:gd name="connsiteY15" fmla="*/ 2017708 h 2457658"/>
                  <a:gd name="connsiteX16" fmla="*/ 1713534 w 2170622"/>
                  <a:gd name="connsiteY16" fmla="*/ 2005888 h 2457658"/>
                  <a:gd name="connsiteX17" fmla="*/ 1348439 w 2170622"/>
                  <a:gd name="connsiteY17" fmla="*/ 1764828 h 2457658"/>
                  <a:gd name="connsiteX18" fmla="*/ 868241 w 2170622"/>
                  <a:gd name="connsiteY18" fmla="*/ 1167055 h 2457658"/>
                  <a:gd name="connsiteX19" fmla="*/ 882809 w 2170622"/>
                  <a:gd name="connsiteY19" fmla="*/ 883939 h 2457658"/>
                  <a:gd name="connsiteX20" fmla="*/ 843572 w 2170622"/>
                  <a:gd name="connsiteY20" fmla="*/ 672839 h 2457658"/>
                  <a:gd name="connsiteX21" fmla="*/ 764616 w 2170622"/>
                  <a:gd name="connsiteY21" fmla="*/ 640885 h 2457658"/>
                  <a:gd name="connsiteX22" fmla="*/ 172202 w 2170622"/>
                  <a:gd name="connsiteY22" fmla="*/ 717711 h 245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70622" h="2457658">
                    <a:moveTo>
                      <a:pt x="172202" y="717711"/>
                    </a:moveTo>
                    <a:cubicBezTo>
                      <a:pt x="166567" y="717024"/>
                      <a:pt x="160933" y="715993"/>
                      <a:pt x="155298" y="715650"/>
                    </a:cubicBezTo>
                    <a:cubicBezTo>
                      <a:pt x="94689" y="712008"/>
                      <a:pt x="52771" y="685964"/>
                      <a:pt x="35798" y="623706"/>
                    </a:cubicBezTo>
                    <a:cubicBezTo>
                      <a:pt x="25353" y="585361"/>
                      <a:pt x="12640" y="547704"/>
                      <a:pt x="5563" y="508535"/>
                    </a:cubicBezTo>
                    <a:cubicBezTo>
                      <a:pt x="-3852" y="441124"/>
                      <a:pt x="-2203" y="374261"/>
                      <a:pt x="17382" y="308774"/>
                    </a:cubicBezTo>
                    <a:cubicBezTo>
                      <a:pt x="61292" y="162131"/>
                      <a:pt x="164300" y="77883"/>
                      <a:pt x="307301" y="36172"/>
                    </a:cubicBezTo>
                    <a:cubicBezTo>
                      <a:pt x="549118" y="-34401"/>
                      <a:pt x="775954" y="-1760"/>
                      <a:pt x="987878" y="134575"/>
                    </a:cubicBezTo>
                    <a:cubicBezTo>
                      <a:pt x="1015572" y="152373"/>
                      <a:pt x="1044020" y="169002"/>
                      <a:pt x="1072126" y="186182"/>
                    </a:cubicBezTo>
                    <a:cubicBezTo>
                      <a:pt x="1172316" y="266375"/>
                      <a:pt x="1196916" y="378866"/>
                      <a:pt x="1201865" y="497953"/>
                    </a:cubicBezTo>
                    <a:cubicBezTo>
                      <a:pt x="1211141" y="721834"/>
                      <a:pt x="1138026" y="1055938"/>
                      <a:pt x="1383966" y="1177431"/>
                    </a:cubicBezTo>
                    <a:cubicBezTo>
                      <a:pt x="1558714" y="1263809"/>
                      <a:pt x="1773662" y="1272192"/>
                      <a:pt x="1936179" y="1381247"/>
                    </a:cubicBezTo>
                    <a:cubicBezTo>
                      <a:pt x="2082822" y="1479650"/>
                      <a:pt x="2159442" y="1640999"/>
                      <a:pt x="2169474" y="1814510"/>
                    </a:cubicBezTo>
                    <a:cubicBezTo>
                      <a:pt x="2181294" y="2018120"/>
                      <a:pt x="2102063" y="2322195"/>
                      <a:pt x="1923672" y="2445955"/>
                    </a:cubicBezTo>
                    <a:cubicBezTo>
                      <a:pt x="1913708" y="2452895"/>
                      <a:pt x="1902988" y="2462310"/>
                      <a:pt x="1889588" y="2455026"/>
                    </a:cubicBezTo>
                    <a:cubicBezTo>
                      <a:pt x="1876945" y="2448154"/>
                      <a:pt x="1881068" y="2434823"/>
                      <a:pt x="1881136" y="2423965"/>
                    </a:cubicBezTo>
                    <a:cubicBezTo>
                      <a:pt x="1881755" y="2268458"/>
                      <a:pt x="1826231" y="2134459"/>
                      <a:pt x="1725629" y="2017708"/>
                    </a:cubicBezTo>
                    <a:cubicBezTo>
                      <a:pt x="1721986" y="2013447"/>
                      <a:pt x="1717588" y="2009805"/>
                      <a:pt x="1713534" y="2005888"/>
                    </a:cubicBezTo>
                    <a:cubicBezTo>
                      <a:pt x="1616025" y="1893398"/>
                      <a:pt x="1477833" y="1833545"/>
                      <a:pt x="1348439" y="1764828"/>
                    </a:cubicBezTo>
                    <a:cubicBezTo>
                      <a:pt x="1124351" y="1645809"/>
                      <a:pt x="897790" y="1433609"/>
                      <a:pt x="868241" y="1167055"/>
                    </a:cubicBezTo>
                    <a:cubicBezTo>
                      <a:pt x="857727" y="1071881"/>
                      <a:pt x="870990" y="977944"/>
                      <a:pt x="882809" y="883939"/>
                    </a:cubicBezTo>
                    <a:cubicBezTo>
                      <a:pt x="892155" y="809380"/>
                      <a:pt x="883909" y="738120"/>
                      <a:pt x="843572" y="672839"/>
                    </a:cubicBezTo>
                    <a:cubicBezTo>
                      <a:pt x="820208" y="635044"/>
                      <a:pt x="808113" y="630921"/>
                      <a:pt x="764616" y="640885"/>
                    </a:cubicBezTo>
                    <a:cubicBezTo>
                      <a:pt x="569664" y="685345"/>
                      <a:pt x="373888" y="724652"/>
                      <a:pt x="172202" y="717711"/>
                    </a:cubicBezTo>
                    <a:close/>
                  </a:path>
                </a:pathLst>
              </a:custGeom>
              <a:solidFill>
                <a:srgbClr val="21475A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7E5F51D2-37D3-4440-B416-58BCF789AEB4}"/>
                  </a:ext>
                </a:extLst>
              </p:cNvPr>
              <p:cNvSpPr/>
              <p:nvPr/>
            </p:nvSpPr>
            <p:spPr>
              <a:xfrm>
                <a:off x="6257828" y="1450226"/>
                <a:ext cx="2481297" cy="3814176"/>
              </a:xfrm>
              <a:custGeom>
                <a:avLst/>
                <a:gdLst>
                  <a:gd name="connsiteX0" fmla="*/ 1767481 w 2481297"/>
                  <a:gd name="connsiteY0" fmla="*/ 88356 h 3814175"/>
                  <a:gd name="connsiteX1" fmla="*/ 2011772 w 2481297"/>
                  <a:gd name="connsiteY1" fmla="*/ 291347 h 3814175"/>
                  <a:gd name="connsiteX2" fmla="*/ 2177312 w 2481297"/>
                  <a:gd name="connsiteY2" fmla="*/ 372434 h 3814175"/>
                  <a:gd name="connsiteX3" fmla="*/ 2427925 w 2481297"/>
                  <a:gd name="connsiteY3" fmla="*/ 553092 h 3814175"/>
                  <a:gd name="connsiteX4" fmla="*/ 2480631 w 2481297"/>
                  <a:gd name="connsiteY4" fmla="*/ 927465 h 3814175"/>
                  <a:gd name="connsiteX5" fmla="*/ 2457748 w 2481297"/>
                  <a:gd name="connsiteY5" fmla="*/ 1130456 h 3814175"/>
                  <a:gd name="connsiteX6" fmla="*/ 2367728 w 2481297"/>
                  <a:gd name="connsiteY6" fmla="*/ 1350214 h 3814175"/>
                  <a:gd name="connsiteX7" fmla="*/ 2005106 w 2481297"/>
                  <a:gd name="connsiteY7" fmla="*/ 2207121 h 3814175"/>
                  <a:gd name="connsiteX8" fmla="*/ 2136769 w 2481297"/>
                  <a:gd name="connsiteY8" fmla="*/ 2751844 h 3814175"/>
                  <a:gd name="connsiteX9" fmla="*/ 2345601 w 2481297"/>
                  <a:gd name="connsiteY9" fmla="*/ 3290039 h 3814175"/>
                  <a:gd name="connsiteX10" fmla="*/ 2297086 w 2481297"/>
                  <a:gd name="connsiteY10" fmla="*/ 3600985 h 3814175"/>
                  <a:gd name="connsiteX11" fmla="*/ 2165905 w 2481297"/>
                  <a:gd name="connsiteY11" fmla="*/ 3796143 h 3814175"/>
                  <a:gd name="connsiteX12" fmla="*/ 1975558 w 2481297"/>
                  <a:gd name="connsiteY12" fmla="*/ 3813459 h 3814175"/>
                  <a:gd name="connsiteX13" fmla="*/ 1596788 w 2481297"/>
                  <a:gd name="connsiteY13" fmla="*/ 3684202 h 3814175"/>
                  <a:gd name="connsiteX14" fmla="*/ 1182077 w 2481297"/>
                  <a:gd name="connsiteY14" fmla="*/ 3410775 h 3814175"/>
                  <a:gd name="connsiteX15" fmla="*/ 709095 w 2481297"/>
                  <a:gd name="connsiteY15" fmla="*/ 3174181 h 3814175"/>
                  <a:gd name="connsiteX16" fmla="*/ 0 w 2481297"/>
                  <a:gd name="connsiteY16" fmla="*/ 3108762 h 3814175"/>
                  <a:gd name="connsiteX17" fmla="*/ 86447 w 2481297"/>
                  <a:gd name="connsiteY17" fmla="*/ 3004655 h 3814175"/>
                  <a:gd name="connsiteX18" fmla="*/ 156401 w 2481297"/>
                  <a:gd name="connsiteY18" fmla="*/ 2895120 h 3814175"/>
                  <a:gd name="connsiteX19" fmla="*/ 503630 w 2481297"/>
                  <a:gd name="connsiteY19" fmla="*/ 1670987 h 3814175"/>
                  <a:gd name="connsiteX20" fmla="*/ 503630 w 2481297"/>
                  <a:gd name="connsiteY20" fmla="*/ 1612784 h 3814175"/>
                  <a:gd name="connsiteX21" fmla="*/ 503836 w 2481297"/>
                  <a:gd name="connsiteY21" fmla="*/ 1158287 h 3814175"/>
                  <a:gd name="connsiteX22" fmla="*/ 589664 w 2481297"/>
                  <a:gd name="connsiteY22" fmla="*/ 822602 h 3814175"/>
                  <a:gd name="connsiteX23" fmla="*/ 952973 w 2481297"/>
                  <a:gd name="connsiteY23" fmla="*/ 290591 h 3814175"/>
                  <a:gd name="connsiteX24" fmla="*/ 1200425 w 2481297"/>
                  <a:gd name="connsiteY24" fmla="*/ 100038 h 3814175"/>
                  <a:gd name="connsiteX25" fmla="*/ 1504775 w 2481297"/>
                  <a:gd name="connsiteY25" fmla="*/ 6307 h 3814175"/>
                  <a:gd name="connsiteX26" fmla="*/ 1526077 w 2481297"/>
                  <a:gd name="connsiteY26" fmla="*/ 95228 h 3814175"/>
                  <a:gd name="connsiteX27" fmla="*/ 1554320 w 2481297"/>
                  <a:gd name="connsiteY27" fmla="*/ 128350 h 3814175"/>
                  <a:gd name="connsiteX28" fmla="*/ 1725289 w 2481297"/>
                  <a:gd name="connsiteY28" fmla="*/ 150545 h 3814175"/>
                  <a:gd name="connsiteX29" fmla="*/ 1767481 w 2481297"/>
                  <a:gd name="connsiteY29" fmla="*/ 88356 h 381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481297" h="3814175">
                    <a:moveTo>
                      <a:pt x="1767481" y="88356"/>
                    </a:moveTo>
                    <a:cubicBezTo>
                      <a:pt x="1842589" y="163602"/>
                      <a:pt x="1919965" y="236030"/>
                      <a:pt x="2011772" y="291347"/>
                    </a:cubicBezTo>
                    <a:cubicBezTo>
                      <a:pt x="2064684" y="323232"/>
                      <a:pt x="2119727" y="349963"/>
                      <a:pt x="2177312" y="372434"/>
                    </a:cubicBezTo>
                    <a:cubicBezTo>
                      <a:pt x="2277159" y="411397"/>
                      <a:pt x="2354672" y="476816"/>
                      <a:pt x="2427925" y="553092"/>
                    </a:cubicBezTo>
                    <a:cubicBezTo>
                      <a:pt x="2470667" y="680082"/>
                      <a:pt x="2473691" y="812363"/>
                      <a:pt x="2480631" y="927465"/>
                    </a:cubicBezTo>
                    <a:cubicBezTo>
                      <a:pt x="2484548" y="992471"/>
                      <a:pt x="2470461" y="1066411"/>
                      <a:pt x="2457748" y="1130456"/>
                    </a:cubicBezTo>
                    <a:cubicBezTo>
                      <a:pt x="2445173" y="1193745"/>
                      <a:pt x="2375975" y="1333997"/>
                      <a:pt x="2367728" y="1350214"/>
                    </a:cubicBezTo>
                    <a:cubicBezTo>
                      <a:pt x="2223628" y="1633330"/>
                      <a:pt x="2069082" y="1893082"/>
                      <a:pt x="2005106" y="2207121"/>
                    </a:cubicBezTo>
                    <a:cubicBezTo>
                      <a:pt x="1966693" y="2395544"/>
                      <a:pt x="2034930" y="2594412"/>
                      <a:pt x="2136769" y="2751844"/>
                    </a:cubicBezTo>
                    <a:cubicBezTo>
                      <a:pt x="2250565" y="2927692"/>
                      <a:pt x="2346288" y="3069868"/>
                      <a:pt x="2345601" y="3290039"/>
                    </a:cubicBezTo>
                    <a:cubicBezTo>
                      <a:pt x="2345257" y="3395451"/>
                      <a:pt x="2326360" y="3499971"/>
                      <a:pt x="2297086" y="3600985"/>
                    </a:cubicBezTo>
                    <a:cubicBezTo>
                      <a:pt x="2276266" y="3672795"/>
                      <a:pt x="2259429" y="3784736"/>
                      <a:pt x="2165905" y="3796143"/>
                    </a:cubicBezTo>
                    <a:cubicBezTo>
                      <a:pt x="2102685" y="3803839"/>
                      <a:pt x="2040220" y="3817445"/>
                      <a:pt x="1975558" y="3813459"/>
                    </a:cubicBezTo>
                    <a:cubicBezTo>
                      <a:pt x="1837230" y="3804870"/>
                      <a:pt x="1714294" y="3752576"/>
                      <a:pt x="1596788" y="3684202"/>
                    </a:cubicBezTo>
                    <a:cubicBezTo>
                      <a:pt x="1453511" y="3600779"/>
                      <a:pt x="1321299" y="3500452"/>
                      <a:pt x="1182077" y="3410775"/>
                    </a:cubicBezTo>
                    <a:cubicBezTo>
                      <a:pt x="1033029" y="3314708"/>
                      <a:pt x="878965" y="3228605"/>
                      <a:pt x="709095" y="3174181"/>
                    </a:cubicBezTo>
                    <a:cubicBezTo>
                      <a:pt x="483290" y="3097149"/>
                      <a:pt x="236251" y="3079351"/>
                      <a:pt x="0" y="3108762"/>
                    </a:cubicBezTo>
                    <a:cubicBezTo>
                      <a:pt x="23914" y="3054338"/>
                      <a:pt x="62533" y="3028913"/>
                      <a:pt x="86447" y="3004655"/>
                    </a:cubicBezTo>
                    <a:cubicBezTo>
                      <a:pt x="121080" y="2969472"/>
                      <a:pt x="136679" y="2939442"/>
                      <a:pt x="156401" y="2895120"/>
                    </a:cubicBezTo>
                    <a:cubicBezTo>
                      <a:pt x="324140" y="2518754"/>
                      <a:pt x="487138" y="2085491"/>
                      <a:pt x="503630" y="1670987"/>
                    </a:cubicBezTo>
                    <a:cubicBezTo>
                      <a:pt x="504386" y="1651609"/>
                      <a:pt x="503630" y="1632231"/>
                      <a:pt x="503630" y="1612784"/>
                    </a:cubicBezTo>
                    <a:cubicBezTo>
                      <a:pt x="498133" y="1405051"/>
                      <a:pt x="513594" y="1343205"/>
                      <a:pt x="503836" y="1158287"/>
                    </a:cubicBezTo>
                    <a:cubicBezTo>
                      <a:pt x="487963" y="1038924"/>
                      <a:pt x="534897" y="926365"/>
                      <a:pt x="589664" y="822602"/>
                    </a:cubicBezTo>
                    <a:cubicBezTo>
                      <a:pt x="690129" y="632254"/>
                      <a:pt x="812240" y="453452"/>
                      <a:pt x="952973" y="290591"/>
                    </a:cubicBezTo>
                    <a:cubicBezTo>
                      <a:pt x="1035503" y="225791"/>
                      <a:pt x="1108138" y="152401"/>
                      <a:pt x="1200425" y="100038"/>
                    </a:cubicBezTo>
                    <a:cubicBezTo>
                      <a:pt x="1224682" y="86294"/>
                      <a:pt x="1496803" y="-27708"/>
                      <a:pt x="1504775" y="6307"/>
                    </a:cubicBezTo>
                    <a:cubicBezTo>
                      <a:pt x="1511715" y="35993"/>
                      <a:pt x="1517968" y="65817"/>
                      <a:pt x="1526077" y="95228"/>
                    </a:cubicBezTo>
                    <a:cubicBezTo>
                      <a:pt x="1530131" y="109865"/>
                      <a:pt x="1540507" y="121890"/>
                      <a:pt x="1554320" y="128350"/>
                    </a:cubicBezTo>
                    <a:cubicBezTo>
                      <a:pt x="1608675" y="153912"/>
                      <a:pt x="1664817" y="167793"/>
                      <a:pt x="1725289" y="150545"/>
                    </a:cubicBezTo>
                    <a:cubicBezTo>
                      <a:pt x="1757861" y="141200"/>
                      <a:pt x="1773804" y="122852"/>
                      <a:pt x="1767481" y="8835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B58DCD72-D1BA-49E0-A121-F1FC068BBE9C}"/>
                  </a:ext>
                </a:extLst>
              </p:cNvPr>
              <p:cNvSpPr/>
              <p:nvPr/>
            </p:nvSpPr>
            <p:spPr>
              <a:xfrm>
                <a:off x="5682385" y="4624339"/>
                <a:ext cx="2800721" cy="1510340"/>
              </a:xfrm>
              <a:custGeom>
                <a:avLst/>
                <a:gdLst>
                  <a:gd name="connsiteX0" fmla="*/ 1284608 w 2800721"/>
                  <a:gd name="connsiteY0" fmla="*/ 0 h 1510340"/>
                  <a:gd name="connsiteX1" fmla="*/ 1757590 w 2800721"/>
                  <a:gd name="connsiteY1" fmla="*/ 236594 h 1510340"/>
                  <a:gd name="connsiteX2" fmla="*/ 2172301 w 2800721"/>
                  <a:gd name="connsiteY2" fmla="*/ 510021 h 1510340"/>
                  <a:gd name="connsiteX3" fmla="*/ 2551071 w 2800721"/>
                  <a:gd name="connsiteY3" fmla="*/ 639278 h 1510340"/>
                  <a:gd name="connsiteX4" fmla="*/ 2741418 w 2800721"/>
                  <a:gd name="connsiteY4" fmla="*/ 621962 h 1510340"/>
                  <a:gd name="connsiteX5" fmla="*/ 2449300 w 2800721"/>
                  <a:gd name="connsiteY5" fmla="*/ 835260 h 1510340"/>
                  <a:gd name="connsiteX6" fmla="*/ 2295854 w 2800721"/>
                  <a:gd name="connsiteY6" fmla="*/ 882950 h 1510340"/>
                  <a:gd name="connsiteX7" fmla="*/ 2533548 w 2800721"/>
                  <a:gd name="connsiteY7" fmla="*/ 895732 h 1510340"/>
                  <a:gd name="connsiteX8" fmla="*/ 2663561 w 2800721"/>
                  <a:gd name="connsiteY8" fmla="*/ 901504 h 1510340"/>
                  <a:gd name="connsiteX9" fmla="*/ 2714480 w 2800721"/>
                  <a:gd name="connsiteY9" fmla="*/ 938199 h 1510340"/>
                  <a:gd name="connsiteX10" fmla="*/ 2727537 w 2800721"/>
                  <a:gd name="connsiteY10" fmla="*/ 965617 h 1510340"/>
                  <a:gd name="connsiteX11" fmla="*/ 2787596 w 2800721"/>
                  <a:gd name="connsiteY11" fmla="*/ 1174037 h 1510340"/>
                  <a:gd name="connsiteX12" fmla="*/ 2800721 w 2800721"/>
                  <a:gd name="connsiteY12" fmla="*/ 1338684 h 1510340"/>
                  <a:gd name="connsiteX13" fmla="*/ 2797148 w 2800721"/>
                  <a:gd name="connsiteY13" fmla="*/ 1370225 h 1510340"/>
                  <a:gd name="connsiteX14" fmla="*/ 2777770 w 2800721"/>
                  <a:gd name="connsiteY14" fmla="*/ 1444303 h 1510340"/>
                  <a:gd name="connsiteX15" fmla="*/ 2731454 w 2800721"/>
                  <a:gd name="connsiteY15" fmla="*/ 1447327 h 1510340"/>
                  <a:gd name="connsiteX16" fmla="*/ 2736127 w 2800721"/>
                  <a:gd name="connsiteY16" fmla="*/ 1455366 h 1510340"/>
                  <a:gd name="connsiteX17" fmla="*/ 2712694 w 2800721"/>
                  <a:gd name="connsiteY17" fmla="*/ 1459352 h 1510340"/>
                  <a:gd name="connsiteX18" fmla="*/ 2329388 w 2800721"/>
                  <a:gd name="connsiteY18" fmla="*/ 1474676 h 1510340"/>
                  <a:gd name="connsiteX19" fmla="*/ 2282798 w 2800721"/>
                  <a:gd name="connsiteY19" fmla="*/ 1510340 h 1510340"/>
                  <a:gd name="connsiteX20" fmla="*/ 2243285 w 2800721"/>
                  <a:gd name="connsiteY20" fmla="*/ 1473027 h 1510340"/>
                  <a:gd name="connsiteX21" fmla="*/ 1739381 w 2800721"/>
                  <a:gd name="connsiteY21" fmla="*/ 1467804 h 1510340"/>
                  <a:gd name="connsiteX22" fmla="*/ 1309690 w 2800721"/>
                  <a:gd name="connsiteY22" fmla="*/ 1440455 h 1510340"/>
                  <a:gd name="connsiteX23" fmla="*/ 953459 w 2800721"/>
                  <a:gd name="connsiteY23" fmla="*/ 1402386 h 1510340"/>
                  <a:gd name="connsiteX24" fmla="*/ 538543 w 2800721"/>
                  <a:gd name="connsiteY24" fmla="*/ 1321299 h 1510340"/>
                  <a:gd name="connsiteX25" fmla="*/ 121634 w 2800721"/>
                  <a:gd name="connsiteY25" fmla="*/ 1145863 h 1510340"/>
                  <a:gd name="connsiteX26" fmla="*/ 3166 w 2800721"/>
                  <a:gd name="connsiteY26" fmla="*/ 976750 h 1510340"/>
                  <a:gd name="connsiteX27" fmla="*/ 6945 w 2800721"/>
                  <a:gd name="connsiteY27" fmla="*/ 823235 h 1510340"/>
                  <a:gd name="connsiteX28" fmla="*/ 220519 w 2800721"/>
                  <a:gd name="connsiteY28" fmla="*/ 387566 h 1510340"/>
                  <a:gd name="connsiteX29" fmla="*/ 544247 w 2800721"/>
                  <a:gd name="connsiteY29" fmla="*/ 175161 h 1510340"/>
                  <a:gd name="connsiteX30" fmla="*/ 1051931 w 2800721"/>
                  <a:gd name="connsiteY30" fmla="*/ 31060 h 1510340"/>
                  <a:gd name="connsiteX31" fmla="*/ 1284608 w 2800721"/>
                  <a:gd name="connsiteY31" fmla="*/ 0 h 1510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800721" h="1510340">
                    <a:moveTo>
                      <a:pt x="1284608" y="0"/>
                    </a:moveTo>
                    <a:cubicBezTo>
                      <a:pt x="1454546" y="54424"/>
                      <a:pt x="1608542" y="140527"/>
                      <a:pt x="1757590" y="236594"/>
                    </a:cubicBezTo>
                    <a:cubicBezTo>
                      <a:pt x="1896812" y="326270"/>
                      <a:pt x="2028955" y="426666"/>
                      <a:pt x="2172301" y="510021"/>
                    </a:cubicBezTo>
                    <a:cubicBezTo>
                      <a:pt x="2289807" y="578395"/>
                      <a:pt x="2412743" y="630688"/>
                      <a:pt x="2551071" y="639278"/>
                    </a:cubicBezTo>
                    <a:cubicBezTo>
                      <a:pt x="2615733" y="643264"/>
                      <a:pt x="2678129" y="629658"/>
                      <a:pt x="2741418" y="621962"/>
                    </a:cubicBezTo>
                    <a:cubicBezTo>
                      <a:pt x="2675037" y="735483"/>
                      <a:pt x="2566051" y="790800"/>
                      <a:pt x="2449300" y="835260"/>
                    </a:cubicBezTo>
                    <a:cubicBezTo>
                      <a:pt x="2399411" y="854295"/>
                      <a:pt x="2347735" y="867626"/>
                      <a:pt x="2295854" y="882950"/>
                    </a:cubicBezTo>
                    <a:cubicBezTo>
                      <a:pt x="2375085" y="887211"/>
                      <a:pt x="2454316" y="891540"/>
                      <a:pt x="2533548" y="895732"/>
                    </a:cubicBezTo>
                    <a:cubicBezTo>
                      <a:pt x="2576909" y="898068"/>
                      <a:pt x="2620269" y="902603"/>
                      <a:pt x="2663561" y="901504"/>
                    </a:cubicBezTo>
                    <a:cubicBezTo>
                      <a:pt x="2692766" y="900748"/>
                      <a:pt x="2707403" y="911399"/>
                      <a:pt x="2714480" y="938199"/>
                    </a:cubicBezTo>
                    <a:cubicBezTo>
                      <a:pt x="2717023" y="947820"/>
                      <a:pt x="2723070" y="956478"/>
                      <a:pt x="2727537" y="965617"/>
                    </a:cubicBezTo>
                    <a:cubicBezTo>
                      <a:pt x="2748015" y="1034953"/>
                      <a:pt x="2770760" y="1103465"/>
                      <a:pt x="2787596" y="1174037"/>
                    </a:cubicBezTo>
                    <a:cubicBezTo>
                      <a:pt x="2800652" y="1228942"/>
                      <a:pt x="2790551" y="1284329"/>
                      <a:pt x="2800721" y="1338684"/>
                    </a:cubicBezTo>
                    <a:cubicBezTo>
                      <a:pt x="2787184" y="1347549"/>
                      <a:pt x="2797079" y="1360124"/>
                      <a:pt x="2797148" y="1370225"/>
                    </a:cubicBezTo>
                    <a:cubicBezTo>
                      <a:pt x="2797354" y="1397094"/>
                      <a:pt x="2790620" y="1422382"/>
                      <a:pt x="2777770" y="1444303"/>
                    </a:cubicBezTo>
                    <a:cubicBezTo>
                      <a:pt x="2766569" y="1463406"/>
                      <a:pt x="2745747" y="1442035"/>
                      <a:pt x="2731454" y="1447327"/>
                    </a:cubicBezTo>
                    <a:cubicBezTo>
                      <a:pt x="2720528" y="1451381"/>
                      <a:pt x="2736195" y="1451312"/>
                      <a:pt x="2736127" y="1455366"/>
                    </a:cubicBezTo>
                    <a:cubicBezTo>
                      <a:pt x="2728293" y="1456741"/>
                      <a:pt x="2720596" y="1458665"/>
                      <a:pt x="2712694" y="1459352"/>
                    </a:cubicBezTo>
                    <a:cubicBezTo>
                      <a:pt x="2585223" y="1471240"/>
                      <a:pt x="2457340" y="1475569"/>
                      <a:pt x="2329388" y="1474676"/>
                    </a:cubicBezTo>
                    <a:cubicBezTo>
                      <a:pt x="2301558" y="1474470"/>
                      <a:pt x="2283279" y="1478662"/>
                      <a:pt x="2282798" y="1510340"/>
                    </a:cubicBezTo>
                    <a:cubicBezTo>
                      <a:pt x="2286303" y="1480173"/>
                      <a:pt x="2272490" y="1473302"/>
                      <a:pt x="2243285" y="1473027"/>
                    </a:cubicBezTo>
                    <a:cubicBezTo>
                      <a:pt x="2075339" y="1471309"/>
                      <a:pt x="1907394" y="1476875"/>
                      <a:pt x="1739381" y="1467804"/>
                    </a:cubicBezTo>
                    <a:cubicBezTo>
                      <a:pt x="1596035" y="1460039"/>
                      <a:pt x="1452897" y="1450556"/>
                      <a:pt x="1309690" y="1440455"/>
                    </a:cubicBezTo>
                    <a:cubicBezTo>
                      <a:pt x="1190396" y="1432003"/>
                      <a:pt x="1071584" y="1418672"/>
                      <a:pt x="953459" y="1402386"/>
                    </a:cubicBezTo>
                    <a:cubicBezTo>
                      <a:pt x="813963" y="1383144"/>
                      <a:pt x="674879" y="1358200"/>
                      <a:pt x="538543" y="1321299"/>
                    </a:cubicBezTo>
                    <a:cubicBezTo>
                      <a:pt x="391831" y="1281580"/>
                      <a:pt x="245738" y="1239388"/>
                      <a:pt x="121634" y="1145863"/>
                    </a:cubicBezTo>
                    <a:cubicBezTo>
                      <a:pt x="63912" y="1102365"/>
                      <a:pt x="12717" y="1051995"/>
                      <a:pt x="3166" y="976750"/>
                    </a:cubicBezTo>
                    <a:cubicBezTo>
                      <a:pt x="-3225" y="926242"/>
                      <a:pt x="1104" y="874635"/>
                      <a:pt x="6945" y="823235"/>
                    </a:cubicBezTo>
                    <a:cubicBezTo>
                      <a:pt x="26392" y="652060"/>
                      <a:pt x="99576" y="507066"/>
                      <a:pt x="220519" y="387566"/>
                    </a:cubicBezTo>
                    <a:cubicBezTo>
                      <a:pt x="313493" y="295760"/>
                      <a:pt x="423235" y="226492"/>
                      <a:pt x="544247" y="175161"/>
                    </a:cubicBezTo>
                    <a:cubicBezTo>
                      <a:pt x="707588" y="105825"/>
                      <a:pt x="877320" y="60471"/>
                      <a:pt x="1051931" y="31060"/>
                    </a:cubicBezTo>
                    <a:cubicBezTo>
                      <a:pt x="1129101" y="17935"/>
                      <a:pt x="1206545" y="6872"/>
                      <a:pt x="1284608" y="0"/>
                    </a:cubicBezTo>
                    <a:close/>
                  </a:path>
                </a:pathLst>
              </a:custGeom>
              <a:solidFill>
                <a:srgbClr val="2F6781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DBFF2117-321A-4B36-93AB-9B0A729E4085}"/>
                  </a:ext>
                </a:extLst>
              </p:cNvPr>
              <p:cNvSpPr/>
              <p:nvPr/>
            </p:nvSpPr>
            <p:spPr>
              <a:xfrm>
                <a:off x="8409784" y="5478840"/>
                <a:ext cx="1181533" cy="695008"/>
              </a:xfrm>
              <a:custGeom>
                <a:avLst/>
                <a:gdLst>
                  <a:gd name="connsiteX0" fmla="*/ 73184 w 1181533"/>
                  <a:gd name="connsiteY0" fmla="*/ 484252 h 695008"/>
                  <a:gd name="connsiteX1" fmla="*/ 60059 w 1181533"/>
                  <a:gd name="connsiteY1" fmla="*/ 319605 h 695008"/>
                  <a:gd name="connsiteX2" fmla="*/ 0 w 1181533"/>
                  <a:gd name="connsiteY2" fmla="*/ 111185 h 695008"/>
                  <a:gd name="connsiteX3" fmla="*/ 274389 w 1181533"/>
                  <a:gd name="connsiteY3" fmla="*/ 81568 h 695008"/>
                  <a:gd name="connsiteX4" fmla="*/ 514076 w 1181533"/>
                  <a:gd name="connsiteY4" fmla="*/ 0 h 695008"/>
                  <a:gd name="connsiteX5" fmla="*/ 678997 w 1181533"/>
                  <a:gd name="connsiteY5" fmla="*/ 85416 h 695008"/>
                  <a:gd name="connsiteX6" fmla="*/ 1019424 w 1181533"/>
                  <a:gd name="connsiteY6" fmla="*/ 413954 h 695008"/>
                  <a:gd name="connsiteX7" fmla="*/ 1170327 w 1181533"/>
                  <a:gd name="connsiteY7" fmla="*/ 608493 h 695008"/>
                  <a:gd name="connsiteX8" fmla="*/ 1157820 w 1181533"/>
                  <a:gd name="connsiteY8" fmla="*/ 695008 h 695008"/>
                  <a:gd name="connsiteX9" fmla="*/ 922463 w 1181533"/>
                  <a:gd name="connsiteY9" fmla="*/ 574890 h 695008"/>
                  <a:gd name="connsiteX10" fmla="*/ 585816 w 1181533"/>
                  <a:gd name="connsiteY10" fmla="*/ 506929 h 695008"/>
                  <a:gd name="connsiteX11" fmla="*/ 227180 w 1181533"/>
                  <a:gd name="connsiteY11" fmla="*/ 489475 h 695008"/>
                  <a:gd name="connsiteX12" fmla="*/ 118057 w 1181533"/>
                  <a:gd name="connsiteY12" fmla="*/ 495384 h 695008"/>
                  <a:gd name="connsiteX13" fmla="*/ 73184 w 1181533"/>
                  <a:gd name="connsiteY13" fmla="*/ 484252 h 69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81533" h="695008">
                    <a:moveTo>
                      <a:pt x="73184" y="484252"/>
                    </a:moveTo>
                    <a:cubicBezTo>
                      <a:pt x="63014" y="429896"/>
                      <a:pt x="73115" y="374510"/>
                      <a:pt x="60059" y="319605"/>
                    </a:cubicBezTo>
                    <a:cubicBezTo>
                      <a:pt x="43224" y="249032"/>
                      <a:pt x="20478" y="180521"/>
                      <a:pt x="0" y="111185"/>
                    </a:cubicBezTo>
                    <a:cubicBezTo>
                      <a:pt x="91532" y="101702"/>
                      <a:pt x="183614" y="95998"/>
                      <a:pt x="274389" y="81568"/>
                    </a:cubicBezTo>
                    <a:cubicBezTo>
                      <a:pt x="358155" y="68236"/>
                      <a:pt x="440616" y="45972"/>
                      <a:pt x="514076" y="0"/>
                    </a:cubicBezTo>
                    <a:cubicBezTo>
                      <a:pt x="577364" y="12438"/>
                      <a:pt x="630689" y="42811"/>
                      <a:pt x="678997" y="85416"/>
                    </a:cubicBezTo>
                    <a:cubicBezTo>
                      <a:pt x="797397" y="189935"/>
                      <a:pt x="912362" y="297890"/>
                      <a:pt x="1019424" y="413954"/>
                    </a:cubicBezTo>
                    <a:cubicBezTo>
                      <a:pt x="1075222" y="474425"/>
                      <a:pt x="1131090" y="535034"/>
                      <a:pt x="1170327" y="608493"/>
                    </a:cubicBezTo>
                    <a:cubicBezTo>
                      <a:pt x="1187506" y="640584"/>
                      <a:pt x="1186132" y="669652"/>
                      <a:pt x="1157820" y="695008"/>
                    </a:cubicBezTo>
                    <a:cubicBezTo>
                      <a:pt x="1084637" y="644707"/>
                      <a:pt x="1008017" y="601278"/>
                      <a:pt x="922463" y="574890"/>
                    </a:cubicBezTo>
                    <a:cubicBezTo>
                      <a:pt x="812446" y="541013"/>
                      <a:pt x="699681" y="522871"/>
                      <a:pt x="585816" y="506929"/>
                    </a:cubicBezTo>
                    <a:cubicBezTo>
                      <a:pt x="466454" y="490162"/>
                      <a:pt x="346542" y="498477"/>
                      <a:pt x="227180" y="489475"/>
                    </a:cubicBezTo>
                    <a:cubicBezTo>
                      <a:pt x="191172" y="486726"/>
                      <a:pt x="154409" y="493185"/>
                      <a:pt x="118057" y="495384"/>
                    </a:cubicBezTo>
                    <a:cubicBezTo>
                      <a:pt x="104932" y="484252"/>
                      <a:pt x="85416" y="498820"/>
                      <a:pt x="73184" y="484252"/>
                    </a:cubicBezTo>
                    <a:close/>
                  </a:path>
                </a:pathLst>
              </a:custGeom>
              <a:solidFill>
                <a:srgbClr val="EABB8B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98B4E393-352B-4125-8165-BFDF8B67A0AA}"/>
                  </a:ext>
                </a:extLst>
              </p:cNvPr>
              <p:cNvSpPr/>
              <p:nvPr/>
            </p:nvSpPr>
            <p:spPr>
              <a:xfrm>
                <a:off x="8923860" y="5401642"/>
                <a:ext cx="996517" cy="938681"/>
              </a:xfrm>
              <a:custGeom>
                <a:avLst/>
                <a:gdLst>
                  <a:gd name="connsiteX0" fmla="*/ 643745 w 996517"/>
                  <a:gd name="connsiteY0" fmla="*/ 772207 h 938681"/>
                  <a:gd name="connsiteX1" fmla="*/ 656252 w 996517"/>
                  <a:gd name="connsiteY1" fmla="*/ 685691 h 938681"/>
                  <a:gd name="connsiteX2" fmla="*/ 505348 w 996517"/>
                  <a:gd name="connsiteY2" fmla="*/ 491152 h 938681"/>
                  <a:gd name="connsiteX3" fmla="*/ 164922 w 996517"/>
                  <a:gd name="connsiteY3" fmla="*/ 162614 h 938681"/>
                  <a:gd name="connsiteX4" fmla="*/ 0 w 996517"/>
                  <a:gd name="connsiteY4" fmla="*/ 77198 h 938681"/>
                  <a:gd name="connsiteX5" fmla="*/ 59510 w 996517"/>
                  <a:gd name="connsiteY5" fmla="*/ 26416 h 938681"/>
                  <a:gd name="connsiteX6" fmla="*/ 152896 w 996517"/>
                  <a:gd name="connsiteY6" fmla="*/ 7450 h 938681"/>
                  <a:gd name="connsiteX7" fmla="*/ 317818 w 996517"/>
                  <a:gd name="connsiteY7" fmla="*/ 109702 h 938681"/>
                  <a:gd name="connsiteX8" fmla="*/ 802001 w 996517"/>
                  <a:gd name="connsiteY8" fmla="*/ 583921 h 938681"/>
                  <a:gd name="connsiteX9" fmla="*/ 944590 w 996517"/>
                  <a:gd name="connsiteY9" fmla="*/ 750011 h 938681"/>
                  <a:gd name="connsiteX10" fmla="*/ 993929 w 996517"/>
                  <a:gd name="connsiteY10" fmla="*/ 858172 h 938681"/>
                  <a:gd name="connsiteX11" fmla="*/ 924181 w 996517"/>
                  <a:gd name="connsiteY11" fmla="*/ 938297 h 938681"/>
                  <a:gd name="connsiteX12" fmla="*/ 836704 w 996517"/>
                  <a:gd name="connsiteY12" fmla="*/ 910673 h 938681"/>
                  <a:gd name="connsiteX13" fmla="*/ 643745 w 996517"/>
                  <a:gd name="connsiteY13" fmla="*/ 772207 h 938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96517" h="938681">
                    <a:moveTo>
                      <a:pt x="643745" y="772207"/>
                    </a:moveTo>
                    <a:cubicBezTo>
                      <a:pt x="672056" y="746850"/>
                      <a:pt x="673362" y="717851"/>
                      <a:pt x="656252" y="685691"/>
                    </a:cubicBezTo>
                    <a:cubicBezTo>
                      <a:pt x="617014" y="612232"/>
                      <a:pt x="561147" y="551624"/>
                      <a:pt x="505348" y="491152"/>
                    </a:cubicBezTo>
                    <a:cubicBezTo>
                      <a:pt x="398286" y="375089"/>
                      <a:pt x="283253" y="267134"/>
                      <a:pt x="164922" y="162614"/>
                    </a:cubicBezTo>
                    <a:cubicBezTo>
                      <a:pt x="116613" y="119941"/>
                      <a:pt x="63288" y="89567"/>
                      <a:pt x="0" y="77198"/>
                    </a:cubicBezTo>
                    <a:cubicBezTo>
                      <a:pt x="19997" y="60431"/>
                      <a:pt x="42261" y="45657"/>
                      <a:pt x="59510" y="26416"/>
                    </a:cubicBezTo>
                    <a:cubicBezTo>
                      <a:pt x="86997" y="-4094"/>
                      <a:pt x="118056" y="-4850"/>
                      <a:pt x="152896" y="7450"/>
                    </a:cubicBezTo>
                    <a:cubicBezTo>
                      <a:pt x="215360" y="29440"/>
                      <a:pt x="267311" y="68746"/>
                      <a:pt x="317818" y="109702"/>
                    </a:cubicBezTo>
                    <a:cubicBezTo>
                      <a:pt x="493941" y="252703"/>
                      <a:pt x="647524" y="418793"/>
                      <a:pt x="802001" y="583921"/>
                    </a:cubicBezTo>
                    <a:cubicBezTo>
                      <a:pt x="851890" y="637246"/>
                      <a:pt x="904459" y="688303"/>
                      <a:pt x="944590" y="750011"/>
                    </a:cubicBezTo>
                    <a:cubicBezTo>
                      <a:pt x="966442" y="783614"/>
                      <a:pt x="985545" y="818453"/>
                      <a:pt x="993929" y="858172"/>
                    </a:cubicBezTo>
                    <a:cubicBezTo>
                      <a:pt x="1005268" y="912253"/>
                      <a:pt x="978880" y="942488"/>
                      <a:pt x="924181" y="938297"/>
                    </a:cubicBezTo>
                    <a:cubicBezTo>
                      <a:pt x="892845" y="935892"/>
                      <a:pt x="864191" y="924828"/>
                      <a:pt x="836704" y="910673"/>
                    </a:cubicBezTo>
                    <a:cubicBezTo>
                      <a:pt x="765649" y="873977"/>
                      <a:pt x="698994" y="830960"/>
                      <a:pt x="643745" y="772207"/>
                    </a:cubicBezTo>
                    <a:close/>
                  </a:path>
                </a:pathLst>
              </a:custGeom>
              <a:solidFill>
                <a:srgbClr val="21475A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C7B33153-9C32-489A-A91B-EC37D3BC2786}"/>
                  </a:ext>
                </a:extLst>
              </p:cNvPr>
              <p:cNvSpPr/>
              <p:nvPr/>
            </p:nvSpPr>
            <p:spPr>
              <a:xfrm>
                <a:off x="7940169" y="6079637"/>
                <a:ext cx="845832" cy="514006"/>
              </a:xfrm>
              <a:custGeom>
                <a:avLst/>
                <a:gdLst>
                  <a:gd name="connsiteX0" fmla="*/ 0 w 845832"/>
                  <a:gd name="connsiteY0" fmla="*/ 179353 h 514006"/>
                  <a:gd name="connsiteX1" fmla="*/ 24876 w 845832"/>
                  <a:gd name="connsiteY1" fmla="*/ 54974 h 514006"/>
                  <a:gd name="connsiteX2" fmla="*/ 71466 w 845832"/>
                  <a:gd name="connsiteY2" fmla="*/ 19310 h 514006"/>
                  <a:gd name="connsiteX3" fmla="*/ 454772 w 845832"/>
                  <a:gd name="connsiteY3" fmla="*/ 3986 h 514006"/>
                  <a:gd name="connsiteX4" fmla="*/ 478136 w 845832"/>
                  <a:gd name="connsiteY4" fmla="*/ 0 h 514006"/>
                  <a:gd name="connsiteX5" fmla="*/ 502875 w 845832"/>
                  <a:gd name="connsiteY5" fmla="*/ 16973 h 514006"/>
                  <a:gd name="connsiteX6" fmla="*/ 703185 w 845832"/>
                  <a:gd name="connsiteY6" fmla="*/ 237969 h 514006"/>
                  <a:gd name="connsiteX7" fmla="*/ 833337 w 845832"/>
                  <a:gd name="connsiteY7" fmla="*/ 422406 h 514006"/>
                  <a:gd name="connsiteX8" fmla="*/ 818837 w 845832"/>
                  <a:gd name="connsiteY8" fmla="*/ 514007 h 514006"/>
                  <a:gd name="connsiteX9" fmla="*/ 690610 w 845832"/>
                  <a:gd name="connsiteY9" fmla="*/ 424399 h 514006"/>
                  <a:gd name="connsiteX10" fmla="*/ 321667 w 845832"/>
                  <a:gd name="connsiteY10" fmla="*/ 265112 h 514006"/>
                  <a:gd name="connsiteX11" fmla="*/ 50095 w 845832"/>
                  <a:gd name="connsiteY11" fmla="*/ 188424 h 514006"/>
                  <a:gd name="connsiteX12" fmla="*/ 0 w 845832"/>
                  <a:gd name="connsiteY12" fmla="*/ 179353 h 514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5832" h="514006">
                    <a:moveTo>
                      <a:pt x="0" y="179353"/>
                    </a:moveTo>
                    <a:cubicBezTo>
                      <a:pt x="11339" y="138535"/>
                      <a:pt x="23295" y="97785"/>
                      <a:pt x="24876" y="54974"/>
                    </a:cubicBezTo>
                    <a:cubicBezTo>
                      <a:pt x="25357" y="23295"/>
                      <a:pt x="43635" y="19104"/>
                      <a:pt x="71466" y="19310"/>
                    </a:cubicBezTo>
                    <a:cubicBezTo>
                      <a:pt x="199418" y="20203"/>
                      <a:pt x="327301" y="15874"/>
                      <a:pt x="454772" y="3986"/>
                    </a:cubicBezTo>
                    <a:cubicBezTo>
                      <a:pt x="462605" y="3230"/>
                      <a:pt x="470371" y="1306"/>
                      <a:pt x="478136" y="0"/>
                    </a:cubicBezTo>
                    <a:cubicBezTo>
                      <a:pt x="489681" y="825"/>
                      <a:pt x="495796" y="9689"/>
                      <a:pt x="502875" y="16973"/>
                    </a:cubicBezTo>
                    <a:cubicBezTo>
                      <a:pt x="572073" y="88439"/>
                      <a:pt x="639690" y="161349"/>
                      <a:pt x="703185" y="237969"/>
                    </a:cubicBezTo>
                    <a:cubicBezTo>
                      <a:pt x="751287" y="296035"/>
                      <a:pt x="799527" y="354239"/>
                      <a:pt x="833337" y="422406"/>
                    </a:cubicBezTo>
                    <a:cubicBezTo>
                      <a:pt x="853539" y="463224"/>
                      <a:pt x="849623" y="483565"/>
                      <a:pt x="818837" y="514007"/>
                    </a:cubicBezTo>
                    <a:cubicBezTo>
                      <a:pt x="774583" y="486313"/>
                      <a:pt x="735345" y="451886"/>
                      <a:pt x="690610" y="424399"/>
                    </a:cubicBezTo>
                    <a:cubicBezTo>
                      <a:pt x="575097" y="353208"/>
                      <a:pt x="448725" y="308816"/>
                      <a:pt x="321667" y="265112"/>
                    </a:cubicBezTo>
                    <a:cubicBezTo>
                      <a:pt x="232608" y="234464"/>
                      <a:pt x="141351" y="211581"/>
                      <a:pt x="50095" y="188424"/>
                    </a:cubicBezTo>
                    <a:cubicBezTo>
                      <a:pt x="33672" y="184300"/>
                      <a:pt x="16699" y="182376"/>
                      <a:pt x="0" y="179353"/>
                    </a:cubicBezTo>
                    <a:close/>
                  </a:path>
                </a:pathLst>
              </a:custGeom>
              <a:solidFill>
                <a:srgbClr val="EABB8B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45960621-D767-410C-A6E5-8A516E71936C}"/>
                  </a:ext>
                </a:extLst>
              </p:cNvPr>
              <p:cNvSpPr/>
              <p:nvPr/>
            </p:nvSpPr>
            <p:spPr>
              <a:xfrm>
                <a:off x="8409729" y="5963024"/>
                <a:ext cx="696495" cy="811007"/>
              </a:xfrm>
              <a:custGeom>
                <a:avLst/>
                <a:gdLst>
                  <a:gd name="connsiteX0" fmla="*/ 349209 w 696495"/>
                  <a:gd name="connsiteY0" fmla="*/ 630688 h 811007"/>
                  <a:gd name="connsiteX1" fmla="*/ 363708 w 696495"/>
                  <a:gd name="connsiteY1" fmla="*/ 539088 h 811007"/>
                  <a:gd name="connsiteX2" fmla="*/ 233557 w 696495"/>
                  <a:gd name="connsiteY2" fmla="*/ 354651 h 811007"/>
                  <a:gd name="connsiteX3" fmla="*/ 33246 w 696495"/>
                  <a:gd name="connsiteY3" fmla="*/ 133656 h 811007"/>
                  <a:gd name="connsiteX4" fmla="*/ 8507 w 696495"/>
                  <a:gd name="connsiteY4" fmla="*/ 116682 h 811007"/>
                  <a:gd name="connsiteX5" fmla="*/ 3904 w 696495"/>
                  <a:gd name="connsiteY5" fmla="*/ 108642 h 811007"/>
                  <a:gd name="connsiteX6" fmla="*/ 50219 w 696495"/>
                  <a:gd name="connsiteY6" fmla="*/ 105619 h 811007"/>
                  <a:gd name="connsiteX7" fmla="*/ 69597 w 696495"/>
                  <a:gd name="connsiteY7" fmla="*/ 31541 h 811007"/>
                  <a:gd name="connsiteX8" fmla="*/ 73171 w 696495"/>
                  <a:gd name="connsiteY8" fmla="*/ 0 h 811007"/>
                  <a:gd name="connsiteX9" fmla="*/ 117975 w 696495"/>
                  <a:gd name="connsiteY9" fmla="*/ 11201 h 811007"/>
                  <a:gd name="connsiteX10" fmla="*/ 580855 w 696495"/>
                  <a:gd name="connsiteY10" fmla="*/ 525139 h 811007"/>
                  <a:gd name="connsiteX11" fmla="*/ 669088 w 696495"/>
                  <a:gd name="connsiteY11" fmla="*/ 654946 h 811007"/>
                  <a:gd name="connsiteX12" fmla="*/ 692865 w 696495"/>
                  <a:gd name="connsiteY12" fmla="*/ 718715 h 811007"/>
                  <a:gd name="connsiteX13" fmla="*/ 598790 w 696495"/>
                  <a:gd name="connsiteY13" fmla="*/ 804200 h 811007"/>
                  <a:gd name="connsiteX14" fmla="*/ 397242 w 696495"/>
                  <a:gd name="connsiteY14" fmla="*/ 678172 h 811007"/>
                  <a:gd name="connsiteX15" fmla="*/ 349209 w 696495"/>
                  <a:gd name="connsiteY15" fmla="*/ 630688 h 81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96495" h="811007">
                    <a:moveTo>
                      <a:pt x="349209" y="630688"/>
                    </a:moveTo>
                    <a:cubicBezTo>
                      <a:pt x="379994" y="600315"/>
                      <a:pt x="383911" y="579907"/>
                      <a:pt x="363708" y="539088"/>
                    </a:cubicBezTo>
                    <a:cubicBezTo>
                      <a:pt x="329968" y="470920"/>
                      <a:pt x="281728" y="412786"/>
                      <a:pt x="233557" y="354651"/>
                    </a:cubicBezTo>
                    <a:cubicBezTo>
                      <a:pt x="170062" y="278030"/>
                      <a:pt x="102444" y="205121"/>
                      <a:pt x="33246" y="133656"/>
                    </a:cubicBezTo>
                    <a:cubicBezTo>
                      <a:pt x="26237" y="126371"/>
                      <a:pt x="20052" y="117507"/>
                      <a:pt x="8507" y="116682"/>
                    </a:cubicBezTo>
                    <a:cubicBezTo>
                      <a:pt x="8645" y="112696"/>
                      <a:pt x="-7091" y="112696"/>
                      <a:pt x="3904" y="108642"/>
                    </a:cubicBezTo>
                    <a:cubicBezTo>
                      <a:pt x="18265" y="103351"/>
                      <a:pt x="39018" y="124722"/>
                      <a:pt x="50219" y="105619"/>
                    </a:cubicBezTo>
                    <a:cubicBezTo>
                      <a:pt x="63069" y="83698"/>
                      <a:pt x="69735" y="58341"/>
                      <a:pt x="69597" y="31541"/>
                    </a:cubicBezTo>
                    <a:cubicBezTo>
                      <a:pt x="69528" y="21509"/>
                      <a:pt x="59702" y="8864"/>
                      <a:pt x="73171" y="0"/>
                    </a:cubicBezTo>
                    <a:cubicBezTo>
                      <a:pt x="85403" y="14637"/>
                      <a:pt x="104918" y="69"/>
                      <a:pt x="117975" y="11201"/>
                    </a:cubicBezTo>
                    <a:cubicBezTo>
                      <a:pt x="282278" y="173512"/>
                      <a:pt x="431807" y="349085"/>
                      <a:pt x="580855" y="525139"/>
                    </a:cubicBezTo>
                    <a:cubicBezTo>
                      <a:pt x="614871" y="565339"/>
                      <a:pt x="646343" y="607325"/>
                      <a:pt x="669088" y="654946"/>
                    </a:cubicBezTo>
                    <a:cubicBezTo>
                      <a:pt x="678846" y="675355"/>
                      <a:pt x="688123" y="696726"/>
                      <a:pt x="692865" y="718715"/>
                    </a:cubicBezTo>
                    <a:cubicBezTo>
                      <a:pt x="708738" y="792862"/>
                      <a:pt x="671699" y="826533"/>
                      <a:pt x="598790" y="804200"/>
                    </a:cubicBezTo>
                    <a:cubicBezTo>
                      <a:pt x="520659" y="780218"/>
                      <a:pt x="457988" y="730260"/>
                      <a:pt x="397242" y="678172"/>
                    </a:cubicBezTo>
                    <a:cubicBezTo>
                      <a:pt x="380269" y="663673"/>
                      <a:pt x="359723" y="652060"/>
                      <a:pt x="349209" y="630688"/>
                    </a:cubicBezTo>
                    <a:close/>
                  </a:path>
                </a:pathLst>
              </a:custGeom>
              <a:solidFill>
                <a:srgbClr val="21475A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50F64553-97B4-4D75-84F9-DC4707B6F659}"/>
                  </a:ext>
                </a:extLst>
              </p:cNvPr>
              <p:cNvSpPr/>
              <p:nvPr/>
            </p:nvSpPr>
            <p:spPr>
              <a:xfrm rot="1644728">
                <a:off x="5014927" y="1313868"/>
                <a:ext cx="3690954" cy="1171650"/>
              </a:xfrm>
              <a:custGeom>
                <a:avLst/>
                <a:gdLst>
                  <a:gd name="connsiteX0" fmla="*/ 1474909 w 3690953"/>
                  <a:gd name="connsiteY0" fmla="*/ 1156035 h 1171650"/>
                  <a:gd name="connsiteX1" fmla="*/ 945235 w 3690953"/>
                  <a:gd name="connsiteY1" fmla="*/ 1139612 h 1171650"/>
                  <a:gd name="connsiteX2" fmla="*/ 624668 w 3690953"/>
                  <a:gd name="connsiteY2" fmla="*/ 1135832 h 1171650"/>
                  <a:gd name="connsiteX3" fmla="*/ 560142 w 3690953"/>
                  <a:gd name="connsiteY3" fmla="*/ 1141811 h 1171650"/>
                  <a:gd name="connsiteX4" fmla="*/ 399275 w 3690953"/>
                  <a:gd name="connsiteY4" fmla="*/ 1144010 h 1171650"/>
                  <a:gd name="connsiteX5" fmla="*/ 149968 w 3690953"/>
                  <a:gd name="connsiteY5" fmla="*/ 1083057 h 1171650"/>
                  <a:gd name="connsiteX6" fmla="*/ 54176 w 3690953"/>
                  <a:gd name="connsiteY6" fmla="*/ 1045881 h 1171650"/>
                  <a:gd name="connsiteX7" fmla="*/ 22222 w 3690953"/>
                  <a:gd name="connsiteY7" fmla="*/ 1014202 h 1171650"/>
                  <a:gd name="connsiteX8" fmla="*/ 13495 w 3690953"/>
                  <a:gd name="connsiteY8" fmla="*/ 863574 h 1171650"/>
                  <a:gd name="connsiteX9" fmla="*/ 57337 w 3690953"/>
                  <a:gd name="connsiteY9" fmla="*/ 833544 h 1171650"/>
                  <a:gd name="connsiteX10" fmla="*/ 401061 w 3690953"/>
                  <a:gd name="connsiteY10" fmla="*/ 826054 h 1171650"/>
                  <a:gd name="connsiteX11" fmla="*/ 469298 w 3690953"/>
                  <a:gd name="connsiteY11" fmla="*/ 830108 h 1171650"/>
                  <a:gd name="connsiteX12" fmla="*/ 487233 w 3690953"/>
                  <a:gd name="connsiteY12" fmla="*/ 789496 h 1171650"/>
                  <a:gd name="connsiteX13" fmla="*/ 455417 w 3690953"/>
                  <a:gd name="connsiteY13" fmla="*/ 651306 h 1171650"/>
                  <a:gd name="connsiteX14" fmla="*/ 463663 w 3690953"/>
                  <a:gd name="connsiteY14" fmla="*/ 646221 h 1171650"/>
                  <a:gd name="connsiteX15" fmla="*/ 643497 w 3690953"/>
                  <a:gd name="connsiteY15" fmla="*/ 756993 h 1171650"/>
                  <a:gd name="connsiteX16" fmla="*/ 793438 w 3690953"/>
                  <a:gd name="connsiteY16" fmla="*/ 858145 h 1171650"/>
                  <a:gd name="connsiteX17" fmla="*/ 832194 w 3690953"/>
                  <a:gd name="connsiteY17" fmla="*/ 866322 h 1171650"/>
                  <a:gd name="connsiteX18" fmla="*/ 1150356 w 3690953"/>
                  <a:gd name="connsiteY18" fmla="*/ 803721 h 1171650"/>
                  <a:gd name="connsiteX19" fmla="*/ 1460410 w 3690953"/>
                  <a:gd name="connsiteY19" fmla="*/ 755069 h 1171650"/>
                  <a:gd name="connsiteX20" fmla="*/ 1768745 w 3690953"/>
                  <a:gd name="connsiteY20" fmla="*/ 716312 h 1171650"/>
                  <a:gd name="connsiteX21" fmla="*/ 2093435 w 3690953"/>
                  <a:gd name="connsiteY21" fmla="*/ 705798 h 1171650"/>
                  <a:gd name="connsiteX22" fmla="*/ 2353461 w 3690953"/>
                  <a:gd name="connsiteY22" fmla="*/ 629453 h 1171650"/>
                  <a:gd name="connsiteX23" fmla="*/ 2777104 w 3690953"/>
                  <a:gd name="connsiteY23" fmla="*/ 336168 h 1171650"/>
                  <a:gd name="connsiteX24" fmla="*/ 3268777 w 3690953"/>
                  <a:gd name="connsiteY24" fmla="*/ 37247 h 1171650"/>
                  <a:gd name="connsiteX25" fmla="*/ 3480840 w 3690953"/>
                  <a:gd name="connsiteY25" fmla="*/ 9485 h 1171650"/>
                  <a:gd name="connsiteX26" fmla="*/ 3648854 w 3690953"/>
                  <a:gd name="connsiteY26" fmla="*/ 185745 h 1171650"/>
                  <a:gd name="connsiteX27" fmla="*/ 3688984 w 3690953"/>
                  <a:gd name="connsiteY27" fmla="*/ 340634 h 1171650"/>
                  <a:gd name="connsiteX28" fmla="*/ 3655657 w 3690953"/>
                  <a:gd name="connsiteY28" fmla="*/ 487758 h 1171650"/>
                  <a:gd name="connsiteX29" fmla="*/ 3417345 w 3690953"/>
                  <a:gd name="connsiteY29" fmla="*/ 717343 h 1171650"/>
                  <a:gd name="connsiteX30" fmla="*/ 2782808 w 3690953"/>
                  <a:gd name="connsiteY30" fmla="*/ 1007399 h 1171650"/>
                  <a:gd name="connsiteX31" fmla="*/ 2433860 w 3690953"/>
                  <a:gd name="connsiteY31" fmla="*/ 1113362 h 1171650"/>
                  <a:gd name="connsiteX32" fmla="*/ 1916075 w 3690953"/>
                  <a:gd name="connsiteY32" fmla="*/ 1169573 h 1171650"/>
                  <a:gd name="connsiteX33" fmla="*/ 1474909 w 3690953"/>
                  <a:gd name="connsiteY33" fmla="*/ 1156035 h 117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690953" h="1171650">
                    <a:moveTo>
                      <a:pt x="1474909" y="1156035"/>
                    </a:moveTo>
                    <a:cubicBezTo>
                      <a:pt x="1298305" y="1150950"/>
                      <a:pt x="1121563" y="1149370"/>
                      <a:pt x="945235" y="1139612"/>
                    </a:cubicBezTo>
                    <a:cubicBezTo>
                      <a:pt x="838242" y="1133702"/>
                      <a:pt x="731592" y="1130541"/>
                      <a:pt x="624668" y="1135832"/>
                    </a:cubicBezTo>
                    <a:cubicBezTo>
                      <a:pt x="603091" y="1136863"/>
                      <a:pt x="581651" y="1139749"/>
                      <a:pt x="560142" y="1141811"/>
                    </a:cubicBezTo>
                    <a:cubicBezTo>
                      <a:pt x="506405" y="1142017"/>
                      <a:pt x="451500" y="1135076"/>
                      <a:pt x="399275" y="1144010"/>
                    </a:cubicBezTo>
                    <a:cubicBezTo>
                      <a:pt x="305407" y="1160021"/>
                      <a:pt x="228993" y="1120302"/>
                      <a:pt x="149968" y="1083057"/>
                    </a:cubicBezTo>
                    <a:cubicBezTo>
                      <a:pt x="119045" y="1068489"/>
                      <a:pt x="86541" y="1057082"/>
                      <a:pt x="54176" y="1045881"/>
                    </a:cubicBezTo>
                    <a:cubicBezTo>
                      <a:pt x="37477" y="1040109"/>
                      <a:pt x="31293" y="1027740"/>
                      <a:pt x="22222" y="1014202"/>
                    </a:cubicBezTo>
                    <a:cubicBezTo>
                      <a:pt x="-10556" y="965001"/>
                      <a:pt x="-1348" y="913737"/>
                      <a:pt x="13495" y="863574"/>
                    </a:cubicBezTo>
                    <a:cubicBezTo>
                      <a:pt x="17824" y="849074"/>
                      <a:pt x="30674" y="836705"/>
                      <a:pt x="57337" y="833544"/>
                    </a:cubicBezTo>
                    <a:cubicBezTo>
                      <a:pt x="172095" y="819869"/>
                      <a:pt x="286715" y="832445"/>
                      <a:pt x="401061" y="826054"/>
                    </a:cubicBezTo>
                    <a:cubicBezTo>
                      <a:pt x="424013" y="824749"/>
                      <a:pt x="443116" y="840485"/>
                      <a:pt x="469298" y="830108"/>
                    </a:cubicBezTo>
                    <a:cubicBezTo>
                      <a:pt x="495135" y="819869"/>
                      <a:pt x="494654" y="807088"/>
                      <a:pt x="487233" y="789496"/>
                    </a:cubicBezTo>
                    <a:cubicBezTo>
                      <a:pt x="468473" y="745174"/>
                      <a:pt x="468130" y="696865"/>
                      <a:pt x="455417" y="651306"/>
                    </a:cubicBezTo>
                    <a:cubicBezTo>
                      <a:pt x="455142" y="650412"/>
                      <a:pt x="460777" y="647938"/>
                      <a:pt x="463663" y="646221"/>
                    </a:cubicBezTo>
                    <a:cubicBezTo>
                      <a:pt x="527983" y="676044"/>
                      <a:pt x="584675" y="718237"/>
                      <a:pt x="643497" y="756993"/>
                    </a:cubicBezTo>
                    <a:cubicBezTo>
                      <a:pt x="693797" y="790184"/>
                      <a:pt x="743961" y="823649"/>
                      <a:pt x="793438" y="858145"/>
                    </a:cubicBezTo>
                    <a:cubicBezTo>
                      <a:pt x="806013" y="866941"/>
                      <a:pt x="818726" y="869690"/>
                      <a:pt x="832194" y="866322"/>
                    </a:cubicBezTo>
                    <a:cubicBezTo>
                      <a:pt x="937126" y="839660"/>
                      <a:pt x="1043982" y="822137"/>
                      <a:pt x="1150356" y="803721"/>
                    </a:cubicBezTo>
                    <a:cubicBezTo>
                      <a:pt x="1253364" y="785854"/>
                      <a:pt x="1356784" y="769775"/>
                      <a:pt x="1460410" y="755069"/>
                    </a:cubicBezTo>
                    <a:cubicBezTo>
                      <a:pt x="1563073" y="740501"/>
                      <a:pt x="1666012" y="729643"/>
                      <a:pt x="1768745" y="716312"/>
                    </a:cubicBezTo>
                    <a:cubicBezTo>
                      <a:pt x="1877181" y="715007"/>
                      <a:pt x="1986166" y="690956"/>
                      <a:pt x="2093435" y="705798"/>
                    </a:cubicBezTo>
                    <a:cubicBezTo>
                      <a:pt x="2195617" y="719954"/>
                      <a:pt x="2274505" y="681198"/>
                      <a:pt x="2353461" y="629453"/>
                    </a:cubicBezTo>
                    <a:cubicBezTo>
                      <a:pt x="2497150" y="535242"/>
                      <a:pt x="2635752" y="433746"/>
                      <a:pt x="2777104" y="336168"/>
                    </a:cubicBezTo>
                    <a:cubicBezTo>
                      <a:pt x="2935223" y="227044"/>
                      <a:pt x="3093411" y="117852"/>
                      <a:pt x="3268777" y="37247"/>
                    </a:cubicBezTo>
                    <a:cubicBezTo>
                      <a:pt x="3336052" y="6324"/>
                      <a:pt x="3406969" y="-12367"/>
                      <a:pt x="3480840" y="9485"/>
                    </a:cubicBezTo>
                    <a:cubicBezTo>
                      <a:pt x="3569622" y="35735"/>
                      <a:pt x="3615732" y="105346"/>
                      <a:pt x="3648854" y="185745"/>
                    </a:cubicBezTo>
                    <a:cubicBezTo>
                      <a:pt x="3669331" y="235428"/>
                      <a:pt x="3681219" y="287997"/>
                      <a:pt x="3688984" y="340634"/>
                    </a:cubicBezTo>
                    <a:cubicBezTo>
                      <a:pt x="3696612" y="392516"/>
                      <a:pt x="3681357" y="441786"/>
                      <a:pt x="3655657" y="487758"/>
                    </a:cubicBezTo>
                    <a:cubicBezTo>
                      <a:pt x="3599377" y="588429"/>
                      <a:pt x="3511488" y="656322"/>
                      <a:pt x="3417345" y="717343"/>
                    </a:cubicBezTo>
                    <a:cubicBezTo>
                      <a:pt x="3220125" y="845226"/>
                      <a:pt x="3003597" y="930642"/>
                      <a:pt x="2782808" y="1007399"/>
                    </a:cubicBezTo>
                    <a:cubicBezTo>
                      <a:pt x="2667775" y="1047324"/>
                      <a:pt x="2550680" y="1079828"/>
                      <a:pt x="2433860" y="1113362"/>
                    </a:cubicBezTo>
                    <a:cubicBezTo>
                      <a:pt x="2264610" y="1162014"/>
                      <a:pt x="2091717" y="1177819"/>
                      <a:pt x="1916075" y="1169573"/>
                    </a:cubicBezTo>
                    <a:cubicBezTo>
                      <a:pt x="1866873" y="1167030"/>
                      <a:pt x="1572831" y="1158853"/>
                      <a:pt x="1474909" y="1156035"/>
                    </a:cubicBezTo>
                    <a:close/>
                  </a:path>
                </a:pathLst>
              </a:custGeom>
              <a:solidFill>
                <a:srgbClr val="EABB8B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607FF2F5-FBC8-4903-865E-96408559A61F}"/>
                  </a:ext>
                </a:extLst>
              </p:cNvPr>
              <p:cNvSpPr/>
              <p:nvPr/>
            </p:nvSpPr>
            <p:spPr>
              <a:xfrm>
                <a:off x="7146071" y="636221"/>
                <a:ext cx="880602" cy="972241"/>
              </a:xfrm>
              <a:custGeom>
                <a:avLst/>
                <a:gdLst>
                  <a:gd name="connsiteX0" fmla="*/ 879240 w 880602"/>
                  <a:gd name="connsiteY0" fmla="*/ 902362 h 972241"/>
                  <a:gd name="connsiteX1" fmla="*/ 837116 w 880602"/>
                  <a:gd name="connsiteY1" fmla="*/ 964552 h 972241"/>
                  <a:gd name="connsiteX2" fmla="*/ 666147 w 880602"/>
                  <a:gd name="connsiteY2" fmla="*/ 942356 h 972241"/>
                  <a:gd name="connsiteX3" fmla="*/ 636117 w 880602"/>
                  <a:gd name="connsiteY3" fmla="*/ 902637 h 972241"/>
                  <a:gd name="connsiteX4" fmla="*/ 616602 w 880602"/>
                  <a:gd name="connsiteY4" fmla="*/ 820314 h 972241"/>
                  <a:gd name="connsiteX5" fmla="*/ 559910 w 880602"/>
                  <a:gd name="connsiteY5" fmla="*/ 595333 h 972241"/>
                  <a:gd name="connsiteX6" fmla="*/ 529056 w 880602"/>
                  <a:gd name="connsiteY6" fmla="*/ 582345 h 972241"/>
                  <a:gd name="connsiteX7" fmla="*/ 455872 w 880602"/>
                  <a:gd name="connsiteY7" fmla="*/ 618972 h 972241"/>
                  <a:gd name="connsiteX8" fmla="*/ 347367 w 880602"/>
                  <a:gd name="connsiteY8" fmla="*/ 610588 h 972241"/>
                  <a:gd name="connsiteX9" fmla="*/ 106718 w 880602"/>
                  <a:gd name="connsiteY9" fmla="*/ 405879 h 972241"/>
                  <a:gd name="connsiteX10" fmla="*/ 34771 w 880602"/>
                  <a:gd name="connsiteY10" fmla="*/ 208522 h 972241"/>
                  <a:gd name="connsiteX11" fmla="*/ 0 w 880602"/>
                  <a:gd name="connsiteY11" fmla="*/ 81601 h 972241"/>
                  <a:gd name="connsiteX12" fmla="*/ 592482 w 880602"/>
                  <a:gd name="connsiteY12" fmla="*/ 4638 h 972241"/>
                  <a:gd name="connsiteX13" fmla="*/ 671438 w 880602"/>
                  <a:gd name="connsiteY13" fmla="*/ 36591 h 972241"/>
                  <a:gd name="connsiteX14" fmla="*/ 710676 w 880602"/>
                  <a:gd name="connsiteY14" fmla="*/ 247691 h 972241"/>
                  <a:gd name="connsiteX15" fmla="*/ 696108 w 880602"/>
                  <a:gd name="connsiteY15" fmla="*/ 530807 h 972241"/>
                  <a:gd name="connsiteX16" fmla="*/ 845843 w 880602"/>
                  <a:gd name="connsiteY16" fmla="*/ 859345 h 972241"/>
                  <a:gd name="connsiteX17" fmla="*/ 879240 w 880602"/>
                  <a:gd name="connsiteY17" fmla="*/ 902362 h 972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80602" h="972241">
                    <a:moveTo>
                      <a:pt x="879240" y="902362"/>
                    </a:moveTo>
                    <a:cubicBezTo>
                      <a:pt x="885562" y="936858"/>
                      <a:pt x="869619" y="955275"/>
                      <a:pt x="837116" y="964552"/>
                    </a:cubicBezTo>
                    <a:cubicBezTo>
                      <a:pt x="776644" y="981868"/>
                      <a:pt x="720503" y="967987"/>
                      <a:pt x="666147" y="942356"/>
                    </a:cubicBezTo>
                    <a:cubicBezTo>
                      <a:pt x="650342" y="934934"/>
                      <a:pt x="640653" y="919542"/>
                      <a:pt x="636117" y="902637"/>
                    </a:cubicBezTo>
                    <a:cubicBezTo>
                      <a:pt x="628833" y="875425"/>
                      <a:pt x="622992" y="847801"/>
                      <a:pt x="616602" y="820314"/>
                    </a:cubicBezTo>
                    <a:cubicBezTo>
                      <a:pt x="597567" y="745343"/>
                      <a:pt x="577639" y="670647"/>
                      <a:pt x="559910" y="595333"/>
                    </a:cubicBezTo>
                    <a:cubicBezTo>
                      <a:pt x="554619" y="572793"/>
                      <a:pt x="548090" y="570801"/>
                      <a:pt x="529056" y="582345"/>
                    </a:cubicBezTo>
                    <a:cubicBezTo>
                      <a:pt x="505761" y="596432"/>
                      <a:pt x="480335" y="606877"/>
                      <a:pt x="455872" y="618972"/>
                    </a:cubicBezTo>
                    <a:cubicBezTo>
                      <a:pt x="418008" y="637594"/>
                      <a:pt x="383856" y="635533"/>
                      <a:pt x="347367" y="610588"/>
                    </a:cubicBezTo>
                    <a:cubicBezTo>
                      <a:pt x="259752" y="550735"/>
                      <a:pt x="167670" y="496861"/>
                      <a:pt x="106718" y="405879"/>
                    </a:cubicBezTo>
                    <a:cubicBezTo>
                      <a:pt x="89745" y="337505"/>
                      <a:pt x="54149" y="275934"/>
                      <a:pt x="34771" y="208522"/>
                    </a:cubicBezTo>
                    <a:cubicBezTo>
                      <a:pt x="22677" y="166330"/>
                      <a:pt x="3573" y="126061"/>
                      <a:pt x="0" y="81601"/>
                    </a:cubicBezTo>
                    <a:cubicBezTo>
                      <a:pt x="201755" y="88542"/>
                      <a:pt x="397462" y="49235"/>
                      <a:pt x="592482" y="4638"/>
                    </a:cubicBezTo>
                    <a:cubicBezTo>
                      <a:pt x="635980" y="-5326"/>
                      <a:pt x="648143" y="-1203"/>
                      <a:pt x="671438" y="36591"/>
                    </a:cubicBezTo>
                    <a:cubicBezTo>
                      <a:pt x="711707" y="101873"/>
                      <a:pt x="719952" y="173133"/>
                      <a:pt x="710676" y="247691"/>
                    </a:cubicBezTo>
                    <a:cubicBezTo>
                      <a:pt x="698925" y="341697"/>
                      <a:pt x="685594" y="435633"/>
                      <a:pt x="696108" y="530807"/>
                    </a:cubicBezTo>
                    <a:cubicBezTo>
                      <a:pt x="710057" y="656766"/>
                      <a:pt x="767780" y="762660"/>
                      <a:pt x="845843" y="859345"/>
                    </a:cubicBezTo>
                    <a:cubicBezTo>
                      <a:pt x="857250" y="873501"/>
                      <a:pt x="868108" y="888000"/>
                      <a:pt x="879240" y="902362"/>
                    </a:cubicBezTo>
                    <a:close/>
                  </a:path>
                </a:pathLst>
              </a:custGeom>
              <a:solidFill>
                <a:srgbClr val="EABB8B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ABF77FF9-EB6F-4C64-965A-E44C28C078D8}"/>
                  </a:ext>
                </a:extLst>
              </p:cNvPr>
              <p:cNvSpPr/>
              <p:nvPr/>
            </p:nvSpPr>
            <p:spPr>
              <a:xfrm>
                <a:off x="7096635" y="1042099"/>
                <a:ext cx="666037" cy="694210"/>
              </a:xfrm>
              <a:custGeom>
                <a:avLst/>
                <a:gdLst>
                  <a:gd name="connsiteX0" fmla="*/ 156153 w 666037"/>
                  <a:gd name="connsiteY0" fmla="*/ 0 h 694210"/>
                  <a:gd name="connsiteX1" fmla="*/ 396802 w 666037"/>
                  <a:gd name="connsiteY1" fmla="*/ 204709 h 694210"/>
                  <a:gd name="connsiteX2" fmla="*/ 505307 w 666037"/>
                  <a:gd name="connsiteY2" fmla="*/ 213093 h 694210"/>
                  <a:gd name="connsiteX3" fmla="*/ 578491 w 666037"/>
                  <a:gd name="connsiteY3" fmla="*/ 176466 h 694210"/>
                  <a:gd name="connsiteX4" fmla="*/ 609345 w 666037"/>
                  <a:gd name="connsiteY4" fmla="*/ 189454 h 694210"/>
                  <a:gd name="connsiteX5" fmla="*/ 666037 w 666037"/>
                  <a:gd name="connsiteY5" fmla="*/ 414435 h 694210"/>
                  <a:gd name="connsiteX6" fmla="*/ 143441 w 666037"/>
                  <a:gd name="connsiteY6" fmla="*/ 676661 h 694210"/>
                  <a:gd name="connsiteX7" fmla="*/ 104272 w 666037"/>
                  <a:gd name="connsiteY7" fmla="*/ 689717 h 694210"/>
                  <a:gd name="connsiteX8" fmla="*/ 14321 w 666037"/>
                  <a:gd name="connsiteY8" fmla="*/ 363996 h 694210"/>
                  <a:gd name="connsiteX9" fmla="*/ 78022 w 666037"/>
                  <a:gd name="connsiteY9" fmla="*/ 186774 h 694210"/>
                  <a:gd name="connsiteX10" fmla="*/ 156153 w 666037"/>
                  <a:gd name="connsiteY10" fmla="*/ 0 h 694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037" h="694210">
                    <a:moveTo>
                      <a:pt x="156153" y="0"/>
                    </a:moveTo>
                    <a:cubicBezTo>
                      <a:pt x="217106" y="90982"/>
                      <a:pt x="309256" y="144856"/>
                      <a:pt x="396802" y="204709"/>
                    </a:cubicBezTo>
                    <a:cubicBezTo>
                      <a:pt x="433291" y="229654"/>
                      <a:pt x="467444" y="231715"/>
                      <a:pt x="505307" y="213093"/>
                    </a:cubicBezTo>
                    <a:cubicBezTo>
                      <a:pt x="529770" y="201067"/>
                      <a:pt x="555265" y="190554"/>
                      <a:pt x="578491" y="176466"/>
                    </a:cubicBezTo>
                    <a:cubicBezTo>
                      <a:pt x="597525" y="164991"/>
                      <a:pt x="604054" y="166915"/>
                      <a:pt x="609345" y="189454"/>
                    </a:cubicBezTo>
                    <a:cubicBezTo>
                      <a:pt x="627005" y="264700"/>
                      <a:pt x="646933" y="339464"/>
                      <a:pt x="666037" y="414435"/>
                    </a:cubicBezTo>
                    <a:cubicBezTo>
                      <a:pt x="455349" y="429140"/>
                      <a:pt x="290015" y="534347"/>
                      <a:pt x="143441" y="676661"/>
                    </a:cubicBezTo>
                    <a:cubicBezTo>
                      <a:pt x="132308" y="687518"/>
                      <a:pt x="122757" y="701536"/>
                      <a:pt x="104272" y="689717"/>
                    </a:cubicBezTo>
                    <a:cubicBezTo>
                      <a:pt x="-8425" y="617495"/>
                      <a:pt x="-13854" y="482328"/>
                      <a:pt x="14321" y="363996"/>
                    </a:cubicBezTo>
                    <a:cubicBezTo>
                      <a:pt x="28889" y="302769"/>
                      <a:pt x="52252" y="244016"/>
                      <a:pt x="78022" y="186774"/>
                    </a:cubicBezTo>
                    <a:cubicBezTo>
                      <a:pt x="92246" y="155301"/>
                      <a:pt x="172302" y="24120"/>
                      <a:pt x="156153" y="0"/>
                    </a:cubicBezTo>
                    <a:close/>
                  </a:path>
                </a:pathLst>
              </a:custGeom>
              <a:solidFill>
                <a:srgbClr val="21475A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807B81DF-5F51-462D-AD60-0B71B9890A51}"/>
                  </a:ext>
                </a:extLst>
              </p:cNvPr>
              <p:cNvSpPr/>
              <p:nvPr/>
            </p:nvSpPr>
            <p:spPr>
              <a:xfrm>
                <a:off x="5429303" y="3827148"/>
                <a:ext cx="1180497" cy="1087684"/>
              </a:xfrm>
              <a:custGeom>
                <a:avLst/>
                <a:gdLst>
                  <a:gd name="connsiteX0" fmla="*/ 0 w 1180497"/>
                  <a:gd name="connsiteY0" fmla="*/ 1060722 h 1087684"/>
                  <a:gd name="connsiteX1" fmla="*/ 453466 w 1180497"/>
                  <a:gd name="connsiteY1" fmla="*/ 621343 h 1087684"/>
                  <a:gd name="connsiteX2" fmla="*/ 671782 w 1180497"/>
                  <a:gd name="connsiteY2" fmla="*/ 488237 h 1087684"/>
                  <a:gd name="connsiteX3" fmla="*/ 731910 w 1180497"/>
                  <a:gd name="connsiteY3" fmla="*/ 450374 h 1087684"/>
                  <a:gd name="connsiteX4" fmla="*/ 1059485 w 1180497"/>
                  <a:gd name="connsiteY4" fmla="*/ 129395 h 1087684"/>
                  <a:gd name="connsiteX5" fmla="*/ 1180497 w 1180497"/>
                  <a:gd name="connsiteY5" fmla="*/ 0 h 1087684"/>
                  <a:gd name="connsiteX6" fmla="*/ 1081544 w 1180497"/>
                  <a:gd name="connsiteY6" fmla="*/ 282841 h 1087684"/>
                  <a:gd name="connsiteX7" fmla="*/ 965343 w 1180497"/>
                  <a:gd name="connsiteY7" fmla="*/ 563689 h 1087684"/>
                  <a:gd name="connsiteX8" fmla="*/ 889960 w 1180497"/>
                  <a:gd name="connsiteY8" fmla="*/ 652884 h 1087684"/>
                  <a:gd name="connsiteX9" fmla="*/ 844194 w 1180497"/>
                  <a:gd name="connsiteY9" fmla="*/ 705728 h 1087684"/>
                  <a:gd name="connsiteX10" fmla="*/ 812652 w 1180497"/>
                  <a:gd name="connsiteY10" fmla="*/ 758572 h 1087684"/>
                  <a:gd name="connsiteX11" fmla="*/ 509196 w 1180497"/>
                  <a:gd name="connsiteY11" fmla="*/ 1028288 h 1087684"/>
                  <a:gd name="connsiteX12" fmla="*/ 484389 w 1180497"/>
                  <a:gd name="connsiteY12" fmla="*/ 1033442 h 1087684"/>
                  <a:gd name="connsiteX13" fmla="*/ 488856 w 1180497"/>
                  <a:gd name="connsiteY13" fmla="*/ 1005748 h 1087684"/>
                  <a:gd name="connsiteX14" fmla="*/ 568981 w 1180497"/>
                  <a:gd name="connsiteY14" fmla="*/ 882538 h 1087684"/>
                  <a:gd name="connsiteX15" fmla="*/ 589046 w 1180497"/>
                  <a:gd name="connsiteY15" fmla="*/ 848454 h 1087684"/>
                  <a:gd name="connsiteX16" fmla="*/ 381176 w 1180497"/>
                  <a:gd name="connsiteY16" fmla="*/ 990768 h 1087684"/>
                  <a:gd name="connsiteX17" fmla="*/ 236800 w 1180497"/>
                  <a:gd name="connsiteY17" fmla="*/ 1072542 h 1087684"/>
                  <a:gd name="connsiteX18" fmla="*/ 202992 w 1180497"/>
                  <a:gd name="connsiteY18" fmla="*/ 1076734 h 1087684"/>
                  <a:gd name="connsiteX19" fmla="*/ 44735 w 1180497"/>
                  <a:gd name="connsiteY19" fmla="*/ 1076321 h 1087684"/>
                  <a:gd name="connsiteX20" fmla="*/ 0 w 1180497"/>
                  <a:gd name="connsiteY20" fmla="*/ 1060722 h 108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80497" h="1087684">
                    <a:moveTo>
                      <a:pt x="0" y="1060722"/>
                    </a:moveTo>
                    <a:cubicBezTo>
                      <a:pt x="148086" y="911056"/>
                      <a:pt x="292118" y="757129"/>
                      <a:pt x="453466" y="621343"/>
                    </a:cubicBezTo>
                    <a:cubicBezTo>
                      <a:pt x="518885" y="566300"/>
                      <a:pt x="594818" y="525551"/>
                      <a:pt x="671782" y="488237"/>
                    </a:cubicBezTo>
                    <a:cubicBezTo>
                      <a:pt x="693634" y="477655"/>
                      <a:pt x="714112" y="466523"/>
                      <a:pt x="731910" y="450374"/>
                    </a:cubicBezTo>
                    <a:cubicBezTo>
                      <a:pt x="845156" y="347504"/>
                      <a:pt x="952836" y="238999"/>
                      <a:pt x="1059485" y="129395"/>
                    </a:cubicBezTo>
                    <a:cubicBezTo>
                      <a:pt x="1100648" y="87065"/>
                      <a:pt x="1140228" y="43154"/>
                      <a:pt x="1180497" y="0"/>
                    </a:cubicBezTo>
                    <a:cubicBezTo>
                      <a:pt x="1154797" y="96823"/>
                      <a:pt x="1116796" y="189454"/>
                      <a:pt x="1081544" y="282841"/>
                    </a:cubicBezTo>
                    <a:cubicBezTo>
                      <a:pt x="1044368" y="381451"/>
                      <a:pt x="1005474" y="466110"/>
                      <a:pt x="965343" y="563689"/>
                    </a:cubicBezTo>
                    <a:cubicBezTo>
                      <a:pt x="949813" y="601415"/>
                      <a:pt x="924731" y="615502"/>
                      <a:pt x="889960" y="652884"/>
                    </a:cubicBezTo>
                    <a:cubicBezTo>
                      <a:pt x="869276" y="671301"/>
                      <a:pt x="860136" y="684632"/>
                      <a:pt x="844194" y="705728"/>
                    </a:cubicBezTo>
                    <a:cubicBezTo>
                      <a:pt x="839452" y="710332"/>
                      <a:pt x="826671" y="737682"/>
                      <a:pt x="812652" y="758572"/>
                    </a:cubicBezTo>
                    <a:cubicBezTo>
                      <a:pt x="729023" y="883294"/>
                      <a:pt x="637904" y="957715"/>
                      <a:pt x="509196" y="1028288"/>
                    </a:cubicBezTo>
                    <a:cubicBezTo>
                      <a:pt x="501363" y="1032617"/>
                      <a:pt x="491880" y="1040382"/>
                      <a:pt x="484389" y="1033442"/>
                    </a:cubicBezTo>
                    <a:cubicBezTo>
                      <a:pt x="474769" y="1024577"/>
                      <a:pt x="484527" y="1014201"/>
                      <a:pt x="488856" y="1005748"/>
                    </a:cubicBezTo>
                    <a:cubicBezTo>
                      <a:pt x="511327" y="961975"/>
                      <a:pt x="540875" y="922669"/>
                      <a:pt x="568981" y="882538"/>
                    </a:cubicBezTo>
                    <a:cubicBezTo>
                      <a:pt x="576471" y="871818"/>
                      <a:pt x="583686" y="860961"/>
                      <a:pt x="589046" y="848454"/>
                    </a:cubicBezTo>
                    <a:cubicBezTo>
                      <a:pt x="515106" y="889891"/>
                      <a:pt x="449412" y="942116"/>
                      <a:pt x="381176" y="990768"/>
                    </a:cubicBezTo>
                    <a:cubicBezTo>
                      <a:pt x="336028" y="1022996"/>
                      <a:pt x="295004" y="1063128"/>
                      <a:pt x="236800" y="1072542"/>
                    </a:cubicBezTo>
                    <a:cubicBezTo>
                      <a:pt x="225599" y="1074329"/>
                      <a:pt x="214261" y="1075359"/>
                      <a:pt x="202992" y="1076734"/>
                    </a:cubicBezTo>
                    <a:cubicBezTo>
                      <a:pt x="120805" y="1097418"/>
                      <a:pt x="108849" y="1083811"/>
                      <a:pt x="44735" y="1076321"/>
                    </a:cubicBezTo>
                    <a:cubicBezTo>
                      <a:pt x="27212" y="1078314"/>
                      <a:pt x="14568" y="1066838"/>
                      <a:pt x="0" y="1060722"/>
                    </a:cubicBezTo>
                    <a:close/>
                  </a:path>
                </a:pathLst>
              </a:custGeom>
              <a:solidFill>
                <a:srgbClr val="EABB8B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30F6D25A-C10F-48F6-9CE1-A0E2AC5202C9}"/>
              </a:ext>
            </a:extLst>
          </p:cNvPr>
          <p:cNvSpPr/>
          <p:nvPr/>
        </p:nvSpPr>
        <p:spPr>
          <a:xfrm>
            <a:off x="6445197" y="1543720"/>
            <a:ext cx="1704566" cy="2019628"/>
          </a:xfrm>
          <a:custGeom>
            <a:avLst/>
            <a:gdLst>
              <a:gd name="connsiteX0" fmla="*/ 0 w 5037556"/>
              <a:gd name="connsiteY0" fmla="*/ 2824426 h 5968668"/>
              <a:gd name="connsiteX1" fmla="*/ 0 w 5037556"/>
              <a:gd name="connsiteY1" fmla="*/ 2568967 h 5968668"/>
              <a:gd name="connsiteX2" fmla="*/ 35812 w 5037556"/>
              <a:gd name="connsiteY2" fmla="*/ 2548275 h 5968668"/>
              <a:gd name="connsiteX3" fmla="*/ 259438 w 5037556"/>
              <a:gd name="connsiteY3" fmla="*/ 2547479 h 5968668"/>
              <a:gd name="connsiteX4" fmla="*/ 894505 w 5037556"/>
              <a:gd name="connsiteY4" fmla="*/ 2532359 h 5968668"/>
              <a:gd name="connsiteX5" fmla="*/ 923950 w 5037556"/>
              <a:gd name="connsiteY5" fmla="*/ 2510872 h 5968668"/>
              <a:gd name="connsiteX6" fmla="*/ 1005124 w 5037556"/>
              <a:gd name="connsiteY6" fmla="*/ 2397069 h 5968668"/>
              <a:gd name="connsiteX7" fmla="*/ 1079136 w 5037556"/>
              <a:gd name="connsiteY7" fmla="*/ 2339770 h 5968668"/>
              <a:gd name="connsiteX8" fmla="*/ 1142801 w 5037556"/>
              <a:gd name="connsiteY8" fmla="*/ 2204480 h 5968668"/>
              <a:gd name="connsiteX9" fmla="*/ 938275 w 5037556"/>
              <a:gd name="connsiteY9" fmla="*/ 391596 h 5968668"/>
              <a:gd name="connsiteX10" fmla="*/ 966924 w 5037556"/>
              <a:gd name="connsiteY10" fmla="*/ 342255 h 5968668"/>
              <a:gd name="connsiteX11" fmla="*/ 1053669 w 5037556"/>
              <a:gd name="connsiteY11" fmla="*/ 316789 h 5968668"/>
              <a:gd name="connsiteX12" fmla="*/ 1146781 w 5037556"/>
              <a:gd name="connsiteY12" fmla="*/ 372496 h 5968668"/>
              <a:gd name="connsiteX13" fmla="*/ 1227158 w 5037556"/>
              <a:gd name="connsiteY13" fmla="*/ 666155 h 5968668"/>
              <a:gd name="connsiteX14" fmla="*/ 1518429 w 5037556"/>
              <a:gd name="connsiteY14" fmla="*/ 1944246 h 5968668"/>
              <a:gd name="connsiteX15" fmla="*/ 1555037 w 5037556"/>
              <a:gd name="connsiteY15" fmla="*/ 2121714 h 5968668"/>
              <a:gd name="connsiteX16" fmla="*/ 1531959 w 5037556"/>
              <a:gd name="connsiteY16" fmla="*/ 2152751 h 5968668"/>
              <a:gd name="connsiteX17" fmla="*/ 1472272 w 5037556"/>
              <a:gd name="connsiteY17" fmla="*/ 2167076 h 5968668"/>
              <a:gd name="connsiteX18" fmla="*/ 1451580 w 5037556"/>
              <a:gd name="connsiteY18" fmla="*/ 2175830 h 5968668"/>
              <a:gd name="connsiteX19" fmla="*/ 1321066 w 5037556"/>
              <a:gd name="connsiteY19" fmla="*/ 2112960 h 5968668"/>
              <a:gd name="connsiteX20" fmla="*/ 1286049 w 5037556"/>
              <a:gd name="connsiteY20" fmla="*/ 1993587 h 5968668"/>
              <a:gd name="connsiteX21" fmla="*/ 1281275 w 5037556"/>
              <a:gd name="connsiteY21" fmla="*/ 2038153 h 5968668"/>
              <a:gd name="connsiteX22" fmla="*/ 1289233 w 5037556"/>
              <a:gd name="connsiteY22" fmla="*/ 2241884 h 5968668"/>
              <a:gd name="connsiteX23" fmla="*/ 1319474 w 5037556"/>
              <a:gd name="connsiteY23" fmla="*/ 2299979 h 5968668"/>
              <a:gd name="connsiteX24" fmla="*/ 1506492 w 5037556"/>
              <a:gd name="connsiteY24" fmla="*/ 2455164 h 5968668"/>
              <a:gd name="connsiteX25" fmla="*/ 1793784 w 5037556"/>
              <a:gd name="connsiteY25" fmla="*/ 2555438 h 5968668"/>
              <a:gd name="connsiteX26" fmla="*/ 1862225 w 5037556"/>
              <a:gd name="connsiteY26" fmla="*/ 2492568 h 5968668"/>
              <a:gd name="connsiteX27" fmla="*/ 1951357 w 5037556"/>
              <a:gd name="connsiteY27" fmla="*/ 2416169 h 5968668"/>
              <a:gd name="connsiteX28" fmla="*/ 2342106 w 5037556"/>
              <a:gd name="connsiteY28" fmla="*/ 2448002 h 5968668"/>
              <a:gd name="connsiteX29" fmla="*/ 2451929 w 5037556"/>
              <a:gd name="connsiteY29" fmla="*/ 2453572 h 5968668"/>
              <a:gd name="connsiteX30" fmla="*/ 2377122 w 5037556"/>
              <a:gd name="connsiteY30" fmla="*/ 2387519 h 5968668"/>
              <a:gd name="connsiteX31" fmla="*/ 2264115 w 5037556"/>
              <a:gd name="connsiteY31" fmla="*/ 2380357 h 5968668"/>
              <a:gd name="connsiteX32" fmla="*/ 2209999 w 5037556"/>
              <a:gd name="connsiteY32" fmla="*/ 2356482 h 5968668"/>
              <a:gd name="connsiteX33" fmla="*/ 2241036 w 5037556"/>
              <a:gd name="connsiteY33" fmla="*/ 2299183 h 5968668"/>
              <a:gd name="connsiteX34" fmla="*/ 2400201 w 5037556"/>
              <a:gd name="connsiteY34" fmla="*/ 2220396 h 5968668"/>
              <a:gd name="connsiteX35" fmla="*/ 2543449 w 5037556"/>
              <a:gd name="connsiteY35" fmla="*/ 2243475 h 5968668"/>
              <a:gd name="connsiteX36" fmla="*/ 2602340 w 5037556"/>
              <a:gd name="connsiteY36" fmla="*/ 2293612 h 5968668"/>
              <a:gd name="connsiteX37" fmla="*/ 3015371 w 5037556"/>
              <a:gd name="connsiteY37" fmla="*/ 2433677 h 5968668"/>
              <a:gd name="connsiteX38" fmla="*/ 3391796 w 5037556"/>
              <a:gd name="connsiteY38" fmla="*/ 2373990 h 5968668"/>
              <a:gd name="connsiteX39" fmla="*/ 3449094 w 5037556"/>
              <a:gd name="connsiteY39" fmla="*/ 2303162 h 5968668"/>
              <a:gd name="connsiteX40" fmla="*/ 3483315 w 5037556"/>
              <a:gd name="connsiteY40" fmla="*/ 1938675 h 5968668"/>
              <a:gd name="connsiteX41" fmla="*/ 3528677 w 5037556"/>
              <a:gd name="connsiteY41" fmla="*/ 1621938 h 5968668"/>
              <a:gd name="connsiteX42" fmla="*/ 3632930 w 5037556"/>
              <a:gd name="connsiteY42" fmla="*/ 1376825 h 5968668"/>
              <a:gd name="connsiteX43" fmla="*/ 3647254 w 5037556"/>
              <a:gd name="connsiteY43" fmla="*/ 1310771 h 5968668"/>
              <a:gd name="connsiteX44" fmla="*/ 3655213 w 5037556"/>
              <a:gd name="connsiteY44" fmla="*/ 1192194 h 5968668"/>
              <a:gd name="connsiteX45" fmla="*/ 3664763 w 5037556"/>
              <a:gd name="connsiteY45" fmla="*/ 1092716 h 5968668"/>
              <a:gd name="connsiteX46" fmla="*/ 3615421 w 5037556"/>
              <a:gd name="connsiteY46" fmla="*/ 1056904 h 5968668"/>
              <a:gd name="connsiteX47" fmla="*/ 3472173 w 5037556"/>
              <a:gd name="connsiteY47" fmla="*/ 1106245 h 5968668"/>
              <a:gd name="connsiteX48" fmla="*/ 3319376 w 5037556"/>
              <a:gd name="connsiteY48" fmla="*/ 1003584 h 5968668"/>
              <a:gd name="connsiteX49" fmla="*/ 3279585 w 5037556"/>
              <a:gd name="connsiteY49" fmla="*/ 963793 h 5968668"/>
              <a:gd name="connsiteX50" fmla="*/ 3286747 w 5037556"/>
              <a:gd name="connsiteY50" fmla="*/ 935143 h 5968668"/>
              <a:gd name="connsiteX51" fmla="*/ 3253322 w 5037556"/>
              <a:gd name="connsiteY51" fmla="*/ 910473 h 5968668"/>
              <a:gd name="connsiteX52" fmla="*/ 3217510 w 5037556"/>
              <a:gd name="connsiteY52" fmla="*/ 841236 h 5968668"/>
              <a:gd name="connsiteX53" fmla="*/ 3157028 w 5037556"/>
              <a:gd name="connsiteY53" fmla="*/ 807016 h 5968668"/>
              <a:gd name="connsiteX54" fmla="*/ 3133153 w 5037556"/>
              <a:gd name="connsiteY54" fmla="*/ 558719 h 5968668"/>
              <a:gd name="connsiteX55" fmla="*/ 3090974 w 5037556"/>
              <a:gd name="connsiteY55" fmla="*/ 441733 h 5968668"/>
              <a:gd name="connsiteX56" fmla="*/ 3015371 w 5037556"/>
              <a:gd name="connsiteY56" fmla="*/ 298485 h 5968668"/>
              <a:gd name="connsiteX57" fmla="*/ 3016963 w 5037556"/>
              <a:gd name="connsiteY57" fmla="*/ 269040 h 5968668"/>
              <a:gd name="connsiteX58" fmla="*/ 3192840 w 5037556"/>
              <a:gd name="connsiteY58" fmla="*/ 138525 h 5968668"/>
              <a:gd name="connsiteX59" fmla="*/ 3460236 w 5037556"/>
              <a:gd name="connsiteY59" fmla="*/ 16764 h 5968668"/>
              <a:gd name="connsiteX60" fmla="*/ 3713308 w 5037556"/>
              <a:gd name="connsiteY60" fmla="*/ 14376 h 5968668"/>
              <a:gd name="connsiteX61" fmla="*/ 3879635 w 5037556"/>
              <a:gd name="connsiteY61" fmla="*/ 142504 h 5968668"/>
              <a:gd name="connsiteX62" fmla="*/ 3976725 w 5037556"/>
              <a:gd name="connsiteY62" fmla="*/ 704354 h 5968668"/>
              <a:gd name="connsiteX63" fmla="*/ 4002988 w 5037556"/>
              <a:gd name="connsiteY63" fmla="*/ 795078 h 5968668"/>
              <a:gd name="connsiteX64" fmla="*/ 4096894 w 5037556"/>
              <a:gd name="connsiteY64" fmla="*/ 906493 h 5968668"/>
              <a:gd name="connsiteX65" fmla="*/ 4254467 w 5037556"/>
              <a:gd name="connsiteY65" fmla="*/ 1021888 h 5968668"/>
              <a:gd name="connsiteX66" fmla="*/ 4427956 w 5037556"/>
              <a:gd name="connsiteY66" fmla="*/ 1192989 h 5968668"/>
              <a:gd name="connsiteX67" fmla="*/ 4555288 w 5037556"/>
              <a:gd name="connsiteY67" fmla="*/ 1640242 h 5968668"/>
              <a:gd name="connsiteX68" fmla="*/ 4551309 w 5037556"/>
              <a:gd name="connsiteY68" fmla="*/ 2651732 h 5968668"/>
              <a:gd name="connsiteX69" fmla="*/ 4500377 w 5037556"/>
              <a:gd name="connsiteY69" fmla="*/ 2831588 h 5968668"/>
              <a:gd name="connsiteX70" fmla="*/ 4500377 w 5037556"/>
              <a:gd name="connsiteY70" fmla="*/ 2946982 h 5968668"/>
              <a:gd name="connsiteX71" fmla="*/ 4544147 w 5037556"/>
              <a:gd name="connsiteY71" fmla="*/ 3229499 h 5968668"/>
              <a:gd name="connsiteX72" fmla="*/ 4331662 w 5037556"/>
              <a:gd name="connsiteY72" fmla="*/ 3815225 h 5968668"/>
              <a:gd name="connsiteX73" fmla="*/ 4322112 w 5037556"/>
              <a:gd name="connsiteY73" fmla="*/ 3827958 h 5968668"/>
              <a:gd name="connsiteX74" fmla="*/ 4320520 w 5037556"/>
              <a:gd name="connsiteY74" fmla="*/ 3834324 h 5968668"/>
              <a:gd name="connsiteX75" fmla="*/ 4474910 w 5037556"/>
              <a:gd name="connsiteY75" fmla="*/ 3786575 h 5968668"/>
              <a:gd name="connsiteX76" fmla="*/ 4550513 w 5037556"/>
              <a:gd name="connsiteY76" fmla="*/ 3574886 h 5968668"/>
              <a:gd name="connsiteX77" fmla="*/ 4603834 w 5037556"/>
              <a:gd name="connsiteY77" fmla="*/ 3147530 h 5968668"/>
              <a:gd name="connsiteX78" fmla="*/ 4771752 w 5037556"/>
              <a:gd name="connsiteY78" fmla="*/ 1949021 h 5968668"/>
              <a:gd name="connsiteX79" fmla="*/ 4785281 w 5037556"/>
              <a:gd name="connsiteY79" fmla="*/ 1885355 h 5968668"/>
              <a:gd name="connsiteX80" fmla="*/ 4829846 w 5037556"/>
              <a:gd name="connsiteY80" fmla="*/ 1871030 h 5968668"/>
              <a:gd name="connsiteX81" fmla="*/ 4872025 w 5037556"/>
              <a:gd name="connsiteY81" fmla="*/ 2003933 h 5968668"/>
              <a:gd name="connsiteX82" fmla="*/ 4843376 w 5037556"/>
              <a:gd name="connsiteY82" fmla="*/ 2149568 h 5968668"/>
              <a:gd name="connsiteX83" fmla="*/ 4790852 w 5037556"/>
              <a:gd name="connsiteY83" fmla="*/ 2629449 h 5968668"/>
              <a:gd name="connsiteX84" fmla="*/ 4711270 w 5037556"/>
              <a:gd name="connsiteY84" fmla="*/ 3422088 h 5968668"/>
              <a:gd name="connsiteX85" fmla="*/ 4541759 w 5037556"/>
              <a:gd name="connsiteY85" fmla="*/ 3903561 h 5968668"/>
              <a:gd name="connsiteX86" fmla="*/ 4410448 w 5037556"/>
              <a:gd name="connsiteY86" fmla="*/ 3979164 h 5968668"/>
              <a:gd name="connsiteX87" fmla="*/ 4025270 w 5037556"/>
              <a:gd name="connsiteY87" fmla="*/ 3983939 h 5968668"/>
              <a:gd name="connsiteX88" fmla="*/ 3992641 w 5037556"/>
              <a:gd name="connsiteY88" fmla="*/ 4011793 h 5968668"/>
              <a:gd name="connsiteX89" fmla="*/ 3981500 w 5037556"/>
              <a:gd name="connsiteY89" fmla="*/ 4195628 h 5968668"/>
              <a:gd name="connsiteX90" fmla="*/ 3995029 w 5037556"/>
              <a:gd name="connsiteY90" fmla="*/ 4885606 h 5968668"/>
              <a:gd name="connsiteX91" fmla="*/ 4070632 w 5037556"/>
              <a:gd name="connsiteY91" fmla="*/ 5481677 h 5968668"/>
              <a:gd name="connsiteX92" fmla="*/ 4086549 w 5037556"/>
              <a:gd name="connsiteY92" fmla="*/ 5534202 h 5968668"/>
              <a:gd name="connsiteX93" fmla="*/ 4190801 w 5037556"/>
              <a:gd name="connsiteY93" fmla="*/ 5630496 h 5968668"/>
              <a:gd name="connsiteX94" fmla="*/ 4486847 w 5037556"/>
              <a:gd name="connsiteY94" fmla="*/ 5683020 h 5968668"/>
              <a:gd name="connsiteX95" fmla="*/ 5007315 w 5037556"/>
              <a:gd name="connsiteY95" fmla="*/ 5768173 h 5968668"/>
              <a:gd name="connsiteX96" fmla="*/ 5043923 w 5037556"/>
              <a:gd name="connsiteY96" fmla="*/ 5812739 h 5968668"/>
              <a:gd name="connsiteX97" fmla="*/ 5036760 w 5037556"/>
              <a:gd name="connsiteY97" fmla="*/ 5902667 h 5968668"/>
              <a:gd name="connsiteX98" fmla="*/ 4947629 w 5037556"/>
              <a:gd name="connsiteY98" fmla="*/ 5974291 h 5968668"/>
              <a:gd name="connsiteX99" fmla="*/ 4857700 w 5037556"/>
              <a:gd name="connsiteY99" fmla="*/ 5913808 h 5968668"/>
              <a:gd name="connsiteX100" fmla="*/ 4846559 w 5037556"/>
              <a:gd name="connsiteY100" fmla="*/ 5883567 h 5968668"/>
              <a:gd name="connsiteX101" fmla="*/ 4755040 w 5037556"/>
              <a:gd name="connsiteY101" fmla="*/ 5815127 h 5968668"/>
              <a:gd name="connsiteX102" fmla="*/ 4243326 w 5037556"/>
              <a:gd name="connsiteY102" fmla="*/ 5759419 h 5968668"/>
              <a:gd name="connsiteX103" fmla="*/ 4012537 w 5037556"/>
              <a:gd name="connsiteY103" fmla="*/ 5800006 h 5968668"/>
              <a:gd name="connsiteX104" fmla="*/ 3691820 w 5037556"/>
              <a:gd name="connsiteY104" fmla="*/ 5849347 h 5968668"/>
              <a:gd name="connsiteX105" fmla="*/ 3467399 w 5037556"/>
              <a:gd name="connsiteY105" fmla="*/ 5818310 h 5968668"/>
              <a:gd name="connsiteX106" fmla="*/ 3322559 w 5037556"/>
              <a:gd name="connsiteY106" fmla="*/ 5821493 h 5968668"/>
              <a:gd name="connsiteX107" fmla="*/ 3184086 w 5037556"/>
              <a:gd name="connsiteY107" fmla="*/ 5941662 h 5968668"/>
              <a:gd name="connsiteX108" fmla="*/ 3140316 w 5037556"/>
              <a:gd name="connsiteY108" fmla="*/ 5973495 h 5968668"/>
              <a:gd name="connsiteX109" fmla="*/ 3024126 w 5037556"/>
              <a:gd name="connsiteY109" fmla="*/ 5973495 h 5968668"/>
              <a:gd name="connsiteX110" fmla="*/ 3003434 w 5037556"/>
              <a:gd name="connsiteY110" fmla="*/ 5817514 h 5968668"/>
              <a:gd name="connsiteX111" fmla="*/ 3032880 w 5037556"/>
              <a:gd name="connsiteY111" fmla="*/ 5788865 h 5968668"/>
              <a:gd name="connsiteX112" fmla="*/ 3340067 w 5037556"/>
              <a:gd name="connsiteY112" fmla="*/ 5724403 h 5968668"/>
              <a:gd name="connsiteX113" fmla="*/ 3467399 w 5037556"/>
              <a:gd name="connsiteY113" fmla="*/ 5700528 h 5968668"/>
              <a:gd name="connsiteX114" fmla="*/ 3641684 w 5037556"/>
              <a:gd name="connsiteY114" fmla="*/ 5593888 h 5968668"/>
              <a:gd name="connsiteX115" fmla="*/ 3746732 w 5037556"/>
              <a:gd name="connsiteY115" fmla="*/ 5314554 h 5968668"/>
              <a:gd name="connsiteX116" fmla="*/ 3756283 w 5037556"/>
              <a:gd name="connsiteY116" fmla="*/ 4755887 h 5968668"/>
              <a:gd name="connsiteX117" fmla="*/ 3714899 w 5037556"/>
              <a:gd name="connsiteY117" fmla="*/ 4382646 h 5968668"/>
              <a:gd name="connsiteX118" fmla="*/ 3722062 w 5037556"/>
              <a:gd name="connsiteY118" fmla="*/ 4049992 h 5968668"/>
              <a:gd name="connsiteX119" fmla="*/ 3679883 w 5037556"/>
              <a:gd name="connsiteY119" fmla="*/ 3991897 h 5968668"/>
              <a:gd name="connsiteX120" fmla="*/ 3554939 w 5037556"/>
              <a:gd name="connsiteY120" fmla="*/ 3979960 h 5968668"/>
              <a:gd name="connsiteX121" fmla="*/ 3104504 w 5037556"/>
              <a:gd name="connsiteY121" fmla="*/ 3985531 h 5968668"/>
              <a:gd name="connsiteX122" fmla="*/ 3048001 w 5037556"/>
              <a:gd name="connsiteY122" fmla="*/ 4032484 h 5968668"/>
              <a:gd name="connsiteX123" fmla="*/ 3044021 w 5037556"/>
              <a:gd name="connsiteY123" fmla="*/ 4180507 h 5968668"/>
              <a:gd name="connsiteX124" fmla="*/ 3359963 w 5037556"/>
              <a:gd name="connsiteY124" fmla="*/ 5213485 h 5968668"/>
              <a:gd name="connsiteX125" fmla="*/ 3336088 w 5037556"/>
              <a:gd name="connsiteY125" fmla="*/ 5241338 h 5968668"/>
              <a:gd name="connsiteX126" fmla="*/ 3361554 w 5037556"/>
              <a:gd name="connsiteY126" fmla="*/ 5655166 h 5968668"/>
              <a:gd name="connsiteX127" fmla="*/ 3335292 w 5037556"/>
              <a:gd name="connsiteY127" fmla="*/ 5689387 h 5968668"/>
              <a:gd name="connsiteX128" fmla="*/ 3211940 w 5037556"/>
              <a:gd name="connsiteY128" fmla="*/ 5737136 h 5968668"/>
              <a:gd name="connsiteX129" fmla="*/ 3148274 w 5037556"/>
              <a:gd name="connsiteY129" fmla="*/ 5667900 h 5968668"/>
              <a:gd name="connsiteX130" fmla="*/ 3013780 w 5037556"/>
              <a:gd name="connsiteY130" fmla="*/ 5794435 h 5968668"/>
              <a:gd name="connsiteX131" fmla="*/ 2681126 w 5037556"/>
              <a:gd name="connsiteY131" fmla="*/ 5869243 h 5968668"/>
              <a:gd name="connsiteX132" fmla="*/ 2665209 w 5037556"/>
              <a:gd name="connsiteY132" fmla="*/ 5870834 h 5968668"/>
              <a:gd name="connsiteX133" fmla="*/ 2575282 w 5037556"/>
              <a:gd name="connsiteY133" fmla="*/ 5833431 h 5968668"/>
              <a:gd name="connsiteX134" fmla="*/ 2622236 w 5037556"/>
              <a:gd name="connsiteY134" fmla="*/ 5722811 h 5968668"/>
              <a:gd name="connsiteX135" fmla="*/ 2770258 w 5037556"/>
              <a:gd name="connsiteY135" fmla="*/ 5623333 h 5968668"/>
              <a:gd name="connsiteX136" fmla="*/ 2927831 w 5037556"/>
              <a:gd name="connsiteY136" fmla="*/ 5470536 h 5968668"/>
              <a:gd name="connsiteX137" fmla="*/ 2922260 w 5037556"/>
              <a:gd name="connsiteY137" fmla="*/ 5340021 h 5968668"/>
              <a:gd name="connsiteX138" fmla="*/ 2830741 w 5037556"/>
              <a:gd name="connsiteY138" fmla="*/ 5320125 h 5968668"/>
              <a:gd name="connsiteX139" fmla="*/ 2667597 w 5037556"/>
              <a:gd name="connsiteY139" fmla="*/ 5281130 h 5968668"/>
              <a:gd name="connsiteX140" fmla="*/ 2603931 w 5037556"/>
              <a:gd name="connsiteY140" fmla="*/ 5201547 h 5968668"/>
              <a:gd name="connsiteX141" fmla="*/ 2478191 w 5037556"/>
              <a:gd name="connsiteY141" fmla="*/ 4523507 h 5968668"/>
              <a:gd name="connsiteX142" fmla="*/ 2468641 w 5037556"/>
              <a:gd name="connsiteY142" fmla="*/ 4478941 h 5968668"/>
              <a:gd name="connsiteX143" fmla="*/ 2453521 w 5037556"/>
              <a:gd name="connsiteY143" fmla="*/ 4519528 h 5968668"/>
              <a:gd name="connsiteX144" fmla="*/ 2392243 w 5037556"/>
              <a:gd name="connsiteY144" fmla="*/ 4737583 h 5968668"/>
              <a:gd name="connsiteX145" fmla="*/ 2255361 w 5037556"/>
              <a:gd name="connsiteY145" fmla="*/ 5152207 h 5968668"/>
              <a:gd name="connsiteX146" fmla="*/ 2224324 w 5037556"/>
              <a:gd name="connsiteY146" fmla="*/ 5330471 h 5968668"/>
              <a:gd name="connsiteX147" fmla="*/ 2213978 w 5037556"/>
              <a:gd name="connsiteY147" fmla="*/ 5463373 h 5968668"/>
              <a:gd name="connsiteX148" fmla="*/ 2190104 w 5037556"/>
              <a:gd name="connsiteY148" fmla="*/ 5655962 h 5968668"/>
              <a:gd name="connsiteX149" fmla="*/ 2151904 w 5037556"/>
              <a:gd name="connsiteY149" fmla="*/ 5734748 h 5968668"/>
              <a:gd name="connsiteX150" fmla="*/ 1992739 w 5037556"/>
              <a:gd name="connsiteY150" fmla="*/ 5725995 h 5968668"/>
              <a:gd name="connsiteX151" fmla="*/ 1968865 w 5037556"/>
              <a:gd name="connsiteY151" fmla="*/ 5628109 h 5968668"/>
              <a:gd name="connsiteX152" fmla="*/ 1821637 w 5037556"/>
              <a:gd name="connsiteY152" fmla="*/ 5710078 h 5968668"/>
              <a:gd name="connsiteX153" fmla="*/ 1124497 w 5037556"/>
              <a:gd name="connsiteY153" fmla="*/ 5721220 h 5968668"/>
              <a:gd name="connsiteX154" fmla="*/ 1080727 w 5037556"/>
              <a:gd name="connsiteY154" fmla="*/ 5714853 h 5968668"/>
              <a:gd name="connsiteX155" fmla="*/ 1166676 w 5037556"/>
              <a:gd name="connsiteY155" fmla="*/ 5582747 h 5968668"/>
              <a:gd name="connsiteX156" fmla="*/ 1316290 w 5037556"/>
              <a:gd name="connsiteY156" fmla="*/ 5511123 h 5968668"/>
              <a:gd name="connsiteX157" fmla="*/ 1465905 w 5037556"/>
              <a:gd name="connsiteY157" fmla="*/ 5439498 h 5968668"/>
              <a:gd name="connsiteX158" fmla="*/ 1621090 w 5037556"/>
              <a:gd name="connsiteY158" fmla="*/ 5358324 h 5968668"/>
              <a:gd name="connsiteX159" fmla="*/ 1664065 w 5037556"/>
              <a:gd name="connsiteY159" fmla="*/ 5302617 h 5968668"/>
              <a:gd name="connsiteX160" fmla="*/ 1643374 w 5037556"/>
              <a:gd name="connsiteY160" fmla="*/ 5246114 h 5968668"/>
              <a:gd name="connsiteX161" fmla="*/ 1580504 w 5037556"/>
              <a:gd name="connsiteY161" fmla="*/ 5114803 h 5968668"/>
              <a:gd name="connsiteX162" fmla="*/ 1737280 w 5037556"/>
              <a:gd name="connsiteY162" fmla="*/ 4662776 h 5968668"/>
              <a:gd name="connsiteX163" fmla="*/ 1979211 w 5037556"/>
              <a:gd name="connsiteY163" fmla="*/ 3773842 h 5968668"/>
              <a:gd name="connsiteX164" fmla="*/ 2121663 w 5037556"/>
              <a:gd name="connsiteY164" fmla="*/ 3545441 h 5968668"/>
              <a:gd name="connsiteX165" fmla="*/ 2431238 w 5037556"/>
              <a:gd name="connsiteY165" fmla="*/ 3404580 h 5968668"/>
              <a:gd name="connsiteX166" fmla="*/ 3419649 w 5037556"/>
              <a:gd name="connsiteY166" fmla="*/ 3036114 h 5968668"/>
              <a:gd name="connsiteX167" fmla="*/ 3470582 w 5037556"/>
              <a:gd name="connsiteY167" fmla="*/ 2982794 h 5968668"/>
              <a:gd name="connsiteX168" fmla="*/ 3428403 w 5037556"/>
              <a:gd name="connsiteY168" fmla="*/ 2876154 h 5968668"/>
              <a:gd name="connsiteX169" fmla="*/ 3216715 w 5037556"/>
              <a:gd name="connsiteY169" fmla="*/ 2820447 h 5968668"/>
              <a:gd name="connsiteX170" fmla="*/ 3044021 w 5037556"/>
              <a:gd name="connsiteY170" fmla="*/ 2777472 h 5968668"/>
              <a:gd name="connsiteX171" fmla="*/ 2981947 w 5037556"/>
              <a:gd name="connsiteY171" fmla="*/ 2798164 h 5968668"/>
              <a:gd name="connsiteX172" fmla="*/ 2893611 w 5037556"/>
              <a:gd name="connsiteY172" fmla="*/ 2831588 h 5968668"/>
              <a:gd name="connsiteX173" fmla="*/ 2624622 w 5037556"/>
              <a:gd name="connsiteY173" fmla="*/ 2827609 h 5968668"/>
              <a:gd name="connsiteX174" fmla="*/ 1121314 w 5037556"/>
              <a:gd name="connsiteY174" fmla="*/ 2827609 h 5968668"/>
              <a:gd name="connsiteX175" fmla="*/ 1076748 w 5037556"/>
              <a:gd name="connsiteY175" fmla="*/ 2827609 h 5968668"/>
              <a:gd name="connsiteX176" fmla="*/ 1072769 w 5037556"/>
              <a:gd name="connsiteY176" fmla="*/ 2910375 h 5968668"/>
              <a:gd name="connsiteX177" fmla="*/ 1060036 w 5037556"/>
              <a:gd name="connsiteY177" fmla="*/ 4750316 h 5968668"/>
              <a:gd name="connsiteX178" fmla="*/ 1060831 w 5037556"/>
              <a:gd name="connsiteY178" fmla="*/ 5644821 h 5968668"/>
              <a:gd name="connsiteX179" fmla="*/ 1018653 w 5037556"/>
              <a:gd name="connsiteY179" fmla="*/ 5696549 h 5968668"/>
              <a:gd name="connsiteX180" fmla="*/ 867447 w 5037556"/>
              <a:gd name="connsiteY180" fmla="*/ 5703712 h 5968668"/>
              <a:gd name="connsiteX181" fmla="*/ 787069 w 5037556"/>
              <a:gd name="connsiteY181" fmla="*/ 5621742 h 5968668"/>
              <a:gd name="connsiteX182" fmla="*/ 787864 w 5037556"/>
              <a:gd name="connsiteY182" fmla="*/ 3652081 h 5968668"/>
              <a:gd name="connsiteX183" fmla="*/ 774335 w 5037556"/>
              <a:gd name="connsiteY183" fmla="*/ 2894458 h 5968668"/>
              <a:gd name="connsiteX184" fmla="*/ 721811 w 5037556"/>
              <a:gd name="connsiteY184" fmla="*/ 2837159 h 5968668"/>
              <a:gd name="connsiteX185" fmla="*/ 397911 w 5037556"/>
              <a:gd name="connsiteY185" fmla="*/ 2827609 h 5968668"/>
              <a:gd name="connsiteX186" fmla="*/ 38199 w 5037556"/>
              <a:gd name="connsiteY186" fmla="*/ 2829201 h 5968668"/>
              <a:gd name="connsiteX187" fmla="*/ 0 w 5037556"/>
              <a:gd name="connsiteY187" fmla="*/ 2824426 h 596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037556" h="5968668">
                <a:moveTo>
                  <a:pt x="0" y="2824426"/>
                </a:moveTo>
                <a:cubicBezTo>
                  <a:pt x="0" y="2736885"/>
                  <a:pt x="0" y="2653324"/>
                  <a:pt x="0" y="2568967"/>
                </a:cubicBezTo>
                <a:cubicBezTo>
                  <a:pt x="0" y="2544296"/>
                  <a:pt x="20692" y="2548275"/>
                  <a:pt x="35812" y="2548275"/>
                </a:cubicBezTo>
                <a:cubicBezTo>
                  <a:pt x="110620" y="2547479"/>
                  <a:pt x="184631" y="2549071"/>
                  <a:pt x="259438" y="2547479"/>
                </a:cubicBezTo>
                <a:cubicBezTo>
                  <a:pt x="471127" y="2542705"/>
                  <a:pt x="682816" y="2537134"/>
                  <a:pt x="894505" y="2532359"/>
                </a:cubicBezTo>
                <a:cubicBezTo>
                  <a:pt x="911217" y="2532359"/>
                  <a:pt x="919175" y="2527584"/>
                  <a:pt x="923950" y="2510872"/>
                </a:cubicBezTo>
                <a:cubicBezTo>
                  <a:pt x="936683" y="2463122"/>
                  <a:pt x="966129" y="2426514"/>
                  <a:pt x="1005124" y="2397069"/>
                </a:cubicBezTo>
                <a:cubicBezTo>
                  <a:pt x="1029794" y="2377969"/>
                  <a:pt x="1055261" y="2359665"/>
                  <a:pt x="1079136" y="2339770"/>
                </a:cubicBezTo>
                <a:cubicBezTo>
                  <a:pt x="1122110" y="2304754"/>
                  <a:pt x="1141209" y="2260188"/>
                  <a:pt x="1142801" y="2204480"/>
                </a:cubicBezTo>
                <a:cubicBezTo>
                  <a:pt x="1157922" y="1590901"/>
                  <a:pt x="1079136" y="987667"/>
                  <a:pt x="938275" y="391596"/>
                </a:cubicBezTo>
                <a:cubicBezTo>
                  <a:pt x="931112" y="362151"/>
                  <a:pt x="934296" y="347826"/>
                  <a:pt x="966924" y="342255"/>
                </a:cubicBezTo>
                <a:cubicBezTo>
                  <a:pt x="996370" y="336684"/>
                  <a:pt x="1024224" y="323951"/>
                  <a:pt x="1053669" y="316789"/>
                </a:cubicBezTo>
                <a:cubicBezTo>
                  <a:pt x="1113355" y="302464"/>
                  <a:pt x="1130864" y="312810"/>
                  <a:pt x="1146781" y="372496"/>
                </a:cubicBezTo>
                <a:cubicBezTo>
                  <a:pt x="1173839" y="470383"/>
                  <a:pt x="1200100" y="568269"/>
                  <a:pt x="1227158" y="666155"/>
                </a:cubicBezTo>
                <a:cubicBezTo>
                  <a:pt x="1343348" y="1087941"/>
                  <a:pt x="1430093" y="1516093"/>
                  <a:pt x="1518429" y="1944246"/>
                </a:cubicBezTo>
                <a:cubicBezTo>
                  <a:pt x="1530367" y="2003137"/>
                  <a:pt x="1541508" y="2062824"/>
                  <a:pt x="1555037" y="2121714"/>
                </a:cubicBezTo>
                <a:cubicBezTo>
                  <a:pt x="1559813" y="2143202"/>
                  <a:pt x="1553446" y="2150364"/>
                  <a:pt x="1531959" y="2152751"/>
                </a:cubicBezTo>
                <a:cubicBezTo>
                  <a:pt x="1512063" y="2154343"/>
                  <a:pt x="1492168" y="2161506"/>
                  <a:pt x="1472272" y="2167076"/>
                </a:cubicBezTo>
                <a:cubicBezTo>
                  <a:pt x="1465109" y="2168668"/>
                  <a:pt x="1458743" y="2173443"/>
                  <a:pt x="1451580" y="2175830"/>
                </a:cubicBezTo>
                <a:cubicBezTo>
                  <a:pt x="1372794" y="2206867"/>
                  <a:pt x="1344940" y="2194134"/>
                  <a:pt x="1321066" y="2112960"/>
                </a:cubicBezTo>
                <a:cubicBezTo>
                  <a:pt x="1309924" y="2073965"/>
                  <a:pt x="1301170" y="2033378"/>
                  <a:pt x="1286049" y="1993587"/>
                </a:cubicBezTo>
                <a:cubicBezTo>
                  <a:pt x="1284457" y="2008708"/>
                  <a:pt x="1281275" y="2023032"/>
                  <a:pt x="1281275" y="2038153"/>
                </a:cubicBezTo>
                <a:cubicBezTo>
                  <a:pt x="1282866" y="2105798"/>
                  <a:pt x="1283662" y="2174239"/>
                  <a:pt x="1289233" y="2241884"/>
                </a:cubicBezTo>
                <a:cubicBezTo>
                  <a:pt x="1290824" y="2261779"/>
                  <a:pt x="1303557" y="2285654"/>
                  <a:pt x="1319474" y="2299979"/>
                </a:cubicBezTo>
                <a:cubicBezTo>
                  <a:pt x="1379956" y="2353299"/>
                  <a:pt x="1442826" y="2405027"/>
                  <a:pt x="1506492" y="2455164"/>
                </a:cubicBezTo>
                <a:cubicBezTo>
                  <a:pt x="1590849" y="2521217"/>
                  <a:pt x="1685552" y="2557029"/>
                  <a:pt x="1793784" y="2555438"/>
                </a:cubicBezTo>
                <a:cubicBezTo>
                  <a:pt x="1847104" y="2554642"/>
                  <a:pt x="1857449" y="2545888"/>
                  <a:pt x="1862225" y="2492568"/>
                </a:cubicBezTo>
                <a:cubicBezTo>
                  <a:pt x="1868591" y="2426514"/>
                  <a:pt x="1883712" y="2411394"/>
                  <a:pt x="1951357" y="2416169"/>
                </a:cubicBezTo>
                <a:cubicBezTo>
                  <a:pt x="2081872" y="2425719"/>
                  <a:pt x="2211590" y="2437656"/>
                  <a:pt x="2342106" y="2448002"/>
                </a:cubicBezTo>
                <a:cubicBezTo>
                  <a:pt x="2378713" y="2451185"/>
                  <a:pt x="2415322" y="2451981"/>
                  <a:pt x="2451929" y="2453572"/>
                </a:cubicBezTo>
                <a:cubicBezTo>
                  <a:pt x="2444767" y="2414577"/>
                  <a:pt x="2422483" y="2393090"/>
                  <a:pt x="2377122" y="2387519"/>
                </a:cubicBezTo>
                <a:cubicBezTo>
                  <a:pt x="2339719" y="2382744"/>
                  <a:pt x="2301519" y="2382744"/>
                  <a:pt x="2264115" y="2380357"/>
                </a:cubicBezTo>
                <a:cubicBezTo>
                  <a:pt x="2243423" y="2378765"/>
                  <a:pt x="2217957" y="2384336"/>
                  <a:pt x="2209999" y="2356482"/>
                </a:cubicBezTo>
                <a:cubicBezTo>
                  <a:pt x="2202041" y="2328628"/>
                  <a:pt x="2218753" y="2310324"/>
                  <a:pt x="2241036" y="2299183"/>
                </a:cubicBezTo>
                <a:cubicBezTo>
                  <a:pt x="2293561" y="2272125"/>
                  <a:pt x="2346085" y="2243475"/>
                  <a:pt x="2400201" y="2220396"/>
                </a:cubicBezTo>
                <a:cubicBezTo>
                  <a:pt x="2451134" y="2198909"/>
                  <a:pt x="2499679" y="2209255"/>
                  <a:pt x="2543449" y="2243475"/>
                </a:cubicBezTo>
                <a:cubicBezTo>
                  <a:pt x="2564140" y="2259392"/>
                  <a:pt x="2584831" y="2275308"/>
                  <a:pt x="2602340" y="2293612"/>
                </a:cubicBezTo>
                <a:cubicBezTo>
                  <a:pt x="2716938" y="2409006"/>
                  <a:pt x="2860982" y="2445614"/>
                  <a:pt x="3015371" y="2433677"/>
                </a:cubicBezTo>
                <a:cubicBezTo>
                  <a:pt x="3141907" y="2423331"/>
                  <a:pt x="3266852" y="2396273"/>
                  <a:pt x="3391796" y="2373990"/>
                </a:cubicBezTo>
                <a:cubicBezTo>
                  <a:pt x="3433178" y="2366828"/>
                  <a:pt x="3444320" y="2350115"/>
                  <a:pt x="3449094" y="2303162"/>
                </a:cubicBezTo>
                <a:cubicBezTo>
                  <a:pt x="3461032" y="2181401"/>
                  <a:pt x="3468990" y="2059640"/>
                  <a:pt x="3483315" y="1938675"/>
                </a:cubicBezTo>
                <a:cubicBezTo>
                  <a:pt x="3495252" y="1832831"/>
                  <a:pt x="3510373" y="1726986"/>
                  <a:pt x="3528677" y="1621938"/>
                </a:cubicBezTo>
                <a:cubicBezTo>
                  <a:pt x="3544593" y="1532806"/>
                  <a:pt x="3579609" y="1450040"/>
                  <a:pt x="3632930" y="1376825"/>
                </a:cubicBezTo>
                <a:cubicBezTo>
                  <a:pt x="3648050" y="1356133"/>
                  <a:pt x="3648847" y="1335442"/>
                  <a:pt x="3647254" y="1310771"/>
                </a:cubicBezTo>
                <a:cubicBezTo>
                  <a:pt x="3644867" y="1271776"/>
                  <a:pt x="3651233" y="1231985"/>
                  <a:pt x="3655213" y="1192194"/>
                </a:cubicBezTo>
                <a:cubicBezTo>
                  <a:pt x="3658396" y="1158769"/>
                  <a:pt x="3665559" y="1126140"/>
                  <a:pt x="3664763" y="1092716"/>
                </a:cubicBezTo>
                <a:cubicBezTo>
                  <a:pt x="3663966" y="1053721"/>
                  <a:pt x="3652029" y="1045762"/>
                  <a:pt x="3615421" y="1056904"/>
                </a:cubicBezTo>
                <a:cubicBezTo>
                  <a:pt x="3566876" y="1071229"/>
                  <a:pt x="3519923" y="1089533"/>
                  <a:pt x="3472173" y="1106245"/>
                </a:cubicBezTo>
                <a:cubicBezTo>
                  <a:pt x="3398162" y="1134099"/>
                  <a:pt x="3327334" y="1130915"/>
                  <a:pt x="3319376" y="1003584"/>
                </a:cubicBezTo>
                <a:cubicBezTo>
                  <a:pt x="3310622" y="978913"/>
                  <a:pt x="3305846" y="988463"/>
                  <a:pt x="3279585" y="963793"/>
                </a:cubicBezTo>
                <a:cubicBezTo>
                  <a:pt x="3271627" y="956630"/>
                  <a:pt x="3290726" y="944693"/>
                  <a:pt x="3286747" y="935143"/>
                </a:cubicBezTo>
                <a:cubicBezTo>
                  <a:pt x="3281972" y="924001"/>
                  <a:pt x="3251731" y="922410"/>
                  <a:pt x="3253322" y="910473"/>
                </a:cubicBezTo>
                <a:cubicBezTo>
                  <a:pt x="3258894" y="877844"/>
                  <a:pt x="3258894" y="856357"/>
                  <a:pt x="3217510" y="841236"/>
                </a:cubicBezTo>
                <a:cubicBezTo>
                  <a:pt x="3199207" y="835665"/>
                  <a:pt x="3155437" y="839644"/>
                  <a:pt x="3157028" y="807016"/>
                </a:cubicBezTo>
                <a:cubicBezTo>
                  <a:pt x="3158619" y="725046"/>
                  <a:pt x="3153049" y="639097"/>
                  <a:pt x="3133153" y="558719"/>
                </a:cubicBezTo>
                <a:cubicBezTo>
                  <a:pt x="3122807" y="518132"/>
                  <a:pt x="3109279" y="478341"/>
                  <a:pt x="3090974" y="441733"/>
                </a:cubicBezTo>
                <a:cubicBezTo>
                  <a:pt x="3067100" y="393188"/>
                  <a:pt x="3040042" y="347030"/>
                  <a:pt x="3015371" y="298485"/>
                </a:cubicBezTo>
                <a:cubicBezTo>
                  <a:pt x="3011392" y="290527"/>
                  <a:pt x="3012189" y="273815"/>
                  <a:pt x="3016963" y="269040"/>
                </a:cubicBezTo>
                <a:cubicBezTo>
                  <a:pt x="3074262" y="222882"/>
                  <a:pt x="3132358" y="178316"/>
                  <a:pt x="3192840" y="138525"/>
                </a:cubicBezTo>
                <a:cubicBezTo>
                  <a:pt x="3274810" y="85205"/>
                  <a:pt x="3362350" y="41434"/>
                  <a:pt x="3460236" y="16764"/>
                </a:cubicBezTo>
                <a:cubicBezTo>
                  <a:pt x="3543797" y="-3928"/>
                  <a:pt x="3628951" y="-6315"/>
                  <a:pt x="3713308" y="14376"/>
                </a:cubicBezTo>
                <a:cubicBezTo>
                  <a:pt x="3787319" y="32680"/>
                  <a:pt x="3844619" y="73267"/>
                  <a:pt x="3879635" y="142504"/>
                </a:cubicBezTo>
                <a:cubicBezTo>
                  <a:pt x="3968767" y="319972"/>
                  <a:pt x="4006967" y="506195"/>
                  <a:pt x="3976725" y="704354"/>
                </a:cubicBezTo>
                <a:cubicBezTo>
                  <a:pt x="3971155" y="740962"/>
                  <a:pt x="3976725" y="768020"/>
                  <a:pt x="4002988" y="795078"/>
                </a:cubicBezTo>
                <a:cubicBezTo>
                  <a:pt x="4036412" y="830094"/>
                  <a:pt x="4065857" y="869090"/>
                  <a:pt x="4096894" y="906493"/>
                </a:cubicBezTo>
                <a:cubicBezTo>
                  <a:pt x="4139869" y="958222"/>
                  <a:pt x="4190801" y="1001196"/>
                  <a:pt x="4254467" y="1021888"/>
                </a:cubicBezTo>
                <a:cubicBezTo>
                  <a:pt x="4342008" y="1050537"/>
                  <a:pt x="4392941" y="1112611"/>
                  <a:pt x="4427956" y="1192989"/>
                </a:cubicBezTo>
                <a:cubicBezTo>
                  <a:pt x="4490031" y="1336238"/>
                  <a:pt x="4529026" y="1486648"/>
                  <a:pt x="4555288" y="1640242"/>
                </a:cubicBezTo>
                <a:cubicBezTo>
                  <a:pt x="4612587" y="1977670"/>
                  <a:pt x="4612587" y="2315099"/>
                  <a:pt x="4551309" y="2651732"/>
                </a:cubicBezTo>
                <a:cubicBezTo>
                  <a:pt x="4540168" y="2713010"/>
                  <a:pt x="4522659" y="2773493"/>
                  <a:pt x="4500377" y="2831588"/>
                </a:cubicBezTo>
                <a:cubicBezTo>
                  <a:pt x="4485256" y="2872175"/>
                  <a:pt x="4484460" y="2908783"/>
                  <a:pt x="4500377" y="2946982"/>
                </a:cubicBezTo>
                <a:cubicBezTo>
                  <a:pt x="4538576" y="3037706"/>
                  <a:pt x="4546534" y="3133205"/>
                  <a:pt x="4544147" y="3229499"/>
                </a:cubicBezTo>
                <a:cubicBezTo>
                  <a:pt x="4537780" y="3448350"/>
                  <a:pt x="4466952" y="3643327"/>
                  <a:pt x="4331662" y="3815225"/>
                </a:cubicBezTo>
                <a:cubicBezTo>
                  <a:pt x="4328478" y="3819204"/>
                  <a:pt x="4324499" y="3823183"/>
                  <a:pt x="4322112" y="3827958"/>
                </a:cubicBezTo>
                <a:cubicBezTo>
                  <a:pt x="4321317" y="3829550"/>
                  <a:pt x="4321317" y="3831937"/>
                  <a:pt x="4320520" y="3834324"/>
                </a:cubicBezTo>
                <a:cubicBezTo>
                  <a:pt x="4384982" y="3853424"/>
                  <a:pt x="4435914" y="3838303"/>
                  <a:pt x="4474910" y="3786575"/>
                </a:cubicBezTo>
                <a:cubicBezTo>
                  <a:pt x="4521864" y="3723705"/>
                  <a:pt x="4539371" y="3649694"/>
                  <a:pt x="4550513" y="3574886"/>
                </a:cubicBezTo>
                <a:cubicBezTo>
                  <a:pt x="4572001" y="3433230"/>
                  <a:pt x="4586325" y="3289982"/>
                  <a:pt x="4603834" y="3147530"/>
                </a:cubicBezTo>
                <a:cubicBezTo>
                  <a:pt x="4653970" y="2747231"/>
                  <a:pt x="4689782" y="2344545"/>
                  <a:pt x="4771752" y="1949021"/>
                </a:cubicBezTo>
                <a:cubicBezTo>
                  <a:pt x="4775731" y="1927534"/>
                  <a:pt x="4780506" y="1906842"/>
                  <a:pt x="4785281" y="1885355"/>
                </a:cubicBezTo>
                <a:cubicBezTo>
                  <a:pt x="4792443" y="1855114"/>
                  <a:pt x="4805972" y="1850339"/>
                  <a:pt x="4829846" y="1871030"/>
                </a:cubicBezTo>
                <a:cubicBezTo>
                  <a:pt x="4870434" y="1906842"/>
                  <a:pt x="4879984" y="1953000"/>
                  <a:pt x="4872025" y="2003933"/>
                </a:cubicBezTo>
                <a:cubicBezTo>
                  <a:pt x="4864067" y="2053274"/>
                  <a:pt x="4848946" y="2101023"/>
                  <a:pt x="4843376" y="2149568"/>
                </a:cubicBezTo>
                <a:cubicBezTo>
                  <a:pt x="4824276" y="2309529"/>
                  <a:pt x="4807564" y="2469489"/>
                  <a:pt x="4790852" y="2629449"/>
                </a:cubicBezTo>
                <a:cubicBezTo>
                  <a:pt x="4764589" y="2893662"/>
                  <a:pt x="4743103" y="3158671"/>
                  <a:pt x="4711270" y="3422088"/>
                </a:cubicBezTo>
                <a:cubicBezTo>
                  <a:pt x="4690578" y="3593986"/>
                  <a:pt x="4635667" y="3755538"/>
                  <a:pt x="4541759" y="3903561"/>
                </a:cubicBezTo>
                <a:cubicBezTo>
                  <a:pt x="4509926" y="3954494"/>
                  <a:pt x="4470931" y="3979164"/>
                  <a:pt x="4410448" y="3979164"/>
                </a:cubicBezTo>
                <a:cubicBezTo>
                  <a:pt x="4282321" y="3978368"/>
                  <a:pt x="4153397" y="3982347"/>
                  <a:pt x="4025270" y="3983939"/>
                </a:cubicBezTo>
                <a:cubicBezTo>
                  <a:pt x="4003783" y="3983939"/>
                  <a:pt x="3994233" y="3989510"/>
                  <a:pt x="3992641" y="4011793"/>
                </a:cubicBezTo>
                <a:cubicBezTo>
                  <a:pt x="3989458" y="4073071"/>
                  <a:pt x="3980704" y="4134349"/>
                  <a:pt x="3981500" y="4195628"/>
                </a:cubicBezTo>
                <a:cubicBezTo>
                  <a:pt x="3983888" y="4425620"/>
                  <a:pt x="3986275" y="4655613"/>
                  <a:pt x="3995029" y="4885606"/>
                </a:cubicBezTo>
                <a:cubicBezTo>
                  <a:pt x="4002988" y="5086153"/>
                  <a:pt x="4020495" y="5286700"/>
                  <a:pt x="4070632" y="5481677"/>
                </a:cubicBezTo>
                <a:cubicBezTo>
                  <a:pt x="4075407" y="5499185"/>
                  <a:pt x="4080978" y="5516693"/>
                  <a:pt x="4086549" y="5534202"/>
                </a:cubicBezTo>
                <a:cubicBezTo>
                  <a:pt x="4103261" y="5585134"/>
                  <a:pt x="4137481" y="5620150"/>
                  <a:pt x="4190801" y="5630496"/>
                </a:cubicBezTo>
                <a:cubicBezTo>
                  <a:pt x="4289484" y="5649596"/>
                  <a:pt x="4388165" y="5666308"/>
                  <a:pt x="4486847" y="5683020"/>
                </a:cubicBezTo>
                <a:cubicBezTo>
                  <a:pt x="4660337" y="5711670"/>
                  <a:pt x="4833826" y="5740319"/>
                  <a:pt x="5007315" y="5768173"/>
                </a:cubicBezTo>
                <a:cubicBezTo>
                  <a:pt x="5034373" y="5772152"/>
                  <a:pt x="5047106" y="5784090"/>
                  <a:pt x="5043923" y="5812739"/>
                </a:cubicBezTo>
                <a:cubicBezTo>
                  <a:pt x="5040739" y="5842981"/>
                  <a:pt x="5043127" y="5873222"/>
                  <a:pt x="5036760" y="5902667"/>
                </a:cubicBezTo>
                <a:cubicBezTo>
                  <a:pt x="5027211" y="5946438"/>
                  <a:pt x="4991399" y="5971904"/>
                  <a:pt x="4947629" y="5974291"/>
                </a:cubicBezTo>
                <a:cubicBezTo>
                  <a:pt x="4896696" y="5976679"/>
                  <a:pt x="4878392" y="5964741"/>
                  <a:pt x="4857700" y="5913808"/>
                </a:cubicBezTo>
                <a:cubicBezTo>
                  <a:pt x="4853721" y="5903463"/>
                  <a:pt x="4849742" y="5893913"/>
                  <a:pt x="4846559" y="5883567"/>
                </a:cubicBezTo>
                <a:cubicBezTo>
                  <a:pt x="4833030" y="5838205"/>
                  <a:pt x="4801197" y="5819902"/>
                  <a:pt x="4755040" y="5815127"/>
                </a:cubicBezTo>
                <a:cubicBezTo>
                  <a:pt x="4584734" y="5797619"/>
                  <a:pt x="4413632" y="5778519"/>
                  <a:pt x="4243326" y="5759419"/>
                </a:cubicBezTo>
                <a:cubicBezTo>
                  <a:pt x="4162152" y="5749869"/>
                  <a:pt x="4084957" y="5754644"/>
                  <a:pt x="4012537" y="5800006"/>
                </a:cubicBezTo>
                <a:cubicBezTo>
                  <a:pt x="3913855" y="5862080"/>
                  <a:pt x="3803235" y="5861284"/>
                  <a:pt x="3691820" y="5849347"/>
                </a:cubicBezTo>
                <a:cubicBezTo>
                  <a:pt x="3617014" y="5841389"/>
                  <a:pt x="3542206" y="5825472"/>
                  <a:pt x="3467399" y="5818310"/>
                </a:cubicBezTo>
                <a:cubicBezTo>
                  <a:pt x="3419649" y="5813535"/>
                  <a:pt x="3370309" y="5814331"/>
                  <a:pt x="3322559" y="5821493"/>
                </a:cubicBezTo>
                <a:cubicBezTo>
                  <a:pt x="3252527" y="5831839"/>
                  <a:pt x="3204777" y="5874017"/>
                  <a:pt x="3184086" y="5941662"/>
                </a:cubicBezTo>
                <a:cubicBezTo>
                  <a:pt x="3176923" y="5966333"/>
                  <a:pt x="3164190" y="5974291"/>
                  <a:pt x="3140316" y="5973495"/>
                </a:cubicBezTo>
                <a:cubicBezTo>
                  <a:pt x="3100525" y="5971904"/>
                  <a:pt x="3061529" y="5973495"/>
                  <a:pt x="3024126" y="5973495"/>
                </a:cubicBezTo>
                <a:cubicBezTo>
                  <a:pt x="3016963" y="5917788"/>
                  <a:pt x="3010596" y="5867651"/>
                  <a:pt x="3003434" y="5817514"/>
                </a:cubicBezTo>
                <a:cubicBezTo>
                  <a:pt x="2999455" y="5792048"/>
                  <a:pt x="3017759" y="5792048"/>
                  <a:pt x="3032880" y="5788865"/>
                </a:cubicBezTo>
                <a:cubicBezTo>
                  <a:pt x="3135541" y="5767377"/>
                  <a:pt x="3237406" y="5745095"/>
                  <a:pt x="3340067" y="5724403"/>
                </a:cubicBezTo>
                <a:cubicBezTo>
                  <a:pt x="3382246" y="5715649"/>
                  <a:pt x="3424424" y="5705303"/>
                  <a:pt x="3467399" y="5700528"/>
                </a:cubicBezTo>
                <a:cubicBezTo>
                  <a:pt x="3542206" y="5690978"/>
                  <a:pt x="3597914" y="5651983"/>
                  <a:pt x="3641684" y="5593888"/>
                </a:cubicBezTo>
                <a:cubicBezTo>
                  <a:pt x="3703758" y="5511123"/>
                  <a:pt x="3728429" y="5414032"/>
                  <a:pt x="3746732" y="5314554"/>
                </a:cubicBezTo>
                <a:cubicBezTo>
                  <a:pt x="3780953" y="5129128"/>
                  <a:pt x="3775382" y="4942109"/>
                  <a:pt x="3756283" y="4755887"/>
                </a:cubicBezTo>
                <a:cubicBezTo>
                  <a:pt x="3743549" y="4631739"/>
                  <a:pt x="3721266" y="4507591"/>
                  <a:pt x="3714899" y="4382646"/>
                </a:cubicBezTo>
                <a:cubicBezTo>
                  <a:pt x="3709329" y="4272027"/>
                  <a:pt x="3718083" y="4160612"/>
                  <a:pt x="3722062" y="4049992"/>
                </a:cubicBezTo>
                <a:cubicBezTo>
                  <a:pt x="3723653" y="4008610"/>
                  <a:pt x="3720471" y="3999856"/>
                  <a:pt x="3679883" y="3991897"/>
                </a:cubicBezTo>
                <a:cubicBezTo>
                  <a:pt x="3638500" y="3984735"/>
                  <a:pt x="3596322" y="3979960"/>
                  <a:pt x="3554939" y="3979960"/>
                </a:cubicBezTo>
                <a:cubicBezTo>
                  <a:pt x="3404528" y="3980756"/>
                  <a:pt x="3254914" y="3983939"/>
                  <a:pt x="3104504" y="3985531"/>
                </a:cubicBezTo>
                <a:cubicBezTo>
                  <a:pt x="3071875" y="3985531"/>
                  <a:pt x="3051183" y="4003039"/>
                  <a:pt x="3048001" y="4032484"/>
                </a:cubicBezTo>
                <a:cubicBezTo>
                  <a:pt x="3043225" y="4081825"/>
                  <a:pt x="3042429" y="4131166"/>
                  <a:pt x="3044021" y="4180507"/>
                </a:cubicBezTo>
                <a:cubicBezTo>
                  <a:pt x="3051980" y="4486103"/>
                  <a:pt x="3252527" y="4932559"/>
                  <a:pt x="3359963" y="5213485"/>
                </a:cubicBezTo>
                <a:cubicBezTo>
                  <a:pt x="3370309" y="5239747"/>
                  <a:pt x="3322559" y="5216668"/>
                  <a:pt x="3336088" y="5241338"/>
                </a:cubicBezTo>
                <a:cubicBezTo>
                  <a:pt x="3429995" y="5410053"/>
                  <a:pt x="3400549" y="5471331"/>
                  <a:pt x="3361554" y="5655166"/>
                </a:cubicBezTo>
                <a:cubicBezTo>
                  <a:pt x="3359167" y="5667900"/>
                  <a:pt x="3347230" y="5683816"/>
                  <a:pt x="3335292" y="5689387"/>
                </a:cubicBezTo>
                <a:cubicBezTo>
                  <a:pt x="3295501" y="5707691"/>
                  <a:pt x="3254118" y="5724403"/>
                  <a:pt x="3211940" y="5737136"/>
                </a:cubicBezTo>
                <a:cubicBezTo>
                  <a:pt x="3168965" y="5749869"/>
                  <a:pt x="3173740" y="5699733"/>
                  <a:pt x="3148274" y="5667900"/>
                </a:cubicBezTo>
                <a:cubicBezTo>
                  <a:pt x="3104504" y="5693366"/>
                  <a:pt x="3055959" y="5768969"/>
                  <a:pt x="3013780" y="5794435"/>
                </a:cubicBezTo>
                <a:cubicBezTo>
                  <a:pt x="2921465" y="5851734"/>
                  <a:pt x="2787766" y="5854122"/>
                  <a:pt x="2681126" y="5869243"/>
                </a:cubicBezTo>
                <a:cubicBezTo>
                  <a:pt x="2675555" y="5870038"/>
                  <a:pt x="2669985" y="5870038"/>
                  <a:pt x="2665209" y="5870834"/>
                </a:cubicBezTo>
                <a:cubicBezTo>
                  <a:pt x="2618256" y="5873222"/>
                  <a:pt x="2584036" y="5858897"/>
                  <a:pt x="2575282" y="5833431"/>
                </a:cubicBezTo>
                <a:cubicBezTo>
                  <a:pt x="2564936" y="5803189"/>
                  <a:pt x="2589606" y="5744298"/>
                  <a:pt x="2622236" y="5722811"/>
                </a:cubicBezTo>
                <a:cubicBezTo>
                  <a:pt x="2671576" y="5690183"/>
                  <a:pt x="2724896" y="5661533"/>
                  <a:pt x="2770258" y="5623333"/>
                </a:cubicBezTo>
                <a:cubicBezTo>
                  <a:pt x="2825966" y="5576380"/>
                  <a:pt x="2879286" y="5525447"/>
                  <a:pt x="2927831" y="5470536"/>
                </a:cubicBezTo>
                <a:cubicBezTo>
                  <a:pt x="2968418" y="5424378"/>
                  <a:pt x="2962051" y="5336042"/>
                  <a:pt x="2922260" y="5340021"/>
                </a:cubicBezTo>
                <a:cubicBezTo>
                  <a:pt x="2910323" y="5327288"/>
                  <a:pt x="2849045" y="5323309"/>
                  <a:pt x="2830741" y="5320125"/>
                </a:cubicBezTo>
                <a:cubicBezTo>
                  <a:pt x="2758321" y="5307392"/>
                  <a:pt x="2740017" y="5291476"/>
                  <a:pt x="2667597" y="5281130"/>
                </a:cubicBezTo>
                <a:cubicBezTo>
                  <a:pt x="2638948" y="5277151"/>
                  <a:pt x="2609502" y="5234176"/>
                  <a:pt x="2603931" y="5201547"/>
                </a:cubicBezTo>
                <a:cubicBezTo>
                  <a:pt x="2563345" y="4975534"/>
                  <a:pt x="2520370" y="4749520"/>
                  <a:pt x="2478191" y="4523507"/>
                </a:cubicBezTo>
                <a:cubicBezTo>
                  <a:pt x="2475804" y="4511570"/>
                  <a:pt x="2473416" y="4500428"/>
                  <a:pt x="2468641" y="4478941"/>
                </a:cubicBezTo>
                <a:cubicBezTo>
                  <a:pt x="2461479" y="4498041"/>
                  <a:pt x="2456704" y="4508386"/>
                  <a:pt x="2453521" y="4519528"/>
                </a:cubicBezTo>
                <a:cubicBezTo>
                  <a:pt x="2432829" y="4591948"/>
                  <a:pt x="2410546" y="4664367"/>
                  <a:pt x="2392243" y="4737583"/>
                </a:cubicBezTo>
                <a:cubicBezTo>
                  <a:pt x="2357226" y="4879239"/>
                  <a:pt x="2309477" y="5016121"/>
                  <a:pt x="2255361" y="5152207"/>
                </a:cubicBezTo>
                <a:cubicBezTo>
                  <a:pt x="2233078" y="5208710"/>
                  <a:pt x="2238649" y="5270784"/>
                  <a:pt x="2224324" y="5330471"/>
                </a:cubicBezTo>
                <a:cubicBezTo>
                  <a:pt x="2207611" y="5402891"/>
                  <a:pt x="2202837" y="5391749"/>
                  <a:pt x="2213978" y="5463373"/>
                </a:cubicBezTo>
                <a:cubicBezTo>
                  <a:pt x="2221937" y="5514306"/>
                  <a:pt x="2211590" y="5607417"/>
                  <a:pt x="2190104" y="5655962"/>
                </a:cubicBezTo>
                <a:cubicBezTo>
                  <a:pt x="2177371" y="5684612"/>
                  <a:pt x="2185329" y="5738728"/>
                  <a:pt x="2151904" y="5734748"/>
                </a:cubicBezTo>
                <a:cubicBezTo>
                  <a:pt x="2123254" y="5731565"/>
                  <a:pt x="2021390" y="5730769"/>
                  <a:pt x="1992739" y="5725995"/>
                </a:cubicBezTo>
                <a:cubicBezTo>
                  <a:pt x="1976823" y="5704507"/>
                  <a:pt x="1980802" y="5688591"/>
                  <a:pt x="1968865" y="5628109"/>
                </a:cubicBezTo>
                <a:cubicBezTo>
                  <a:pt x="1882916" y="5629700"/>
                  <a:pt x="1893261" y="5677450"/>
                  <a:pt x="1821637" y="5710078"/>
                </a:cubicBezTo>
                <a:cubicBezTo>
                  <a:pt x="1777072" y="5708486"/>
                  <a:pt x="1169063" y="5725199"/>
                  <a:pt x="1124497" y="5721220"/>
                </a:cubicBezTo>
                <a:cubicBezTo>
                  <a:pt x="1111764" y="5720424"/>
                  <a:pt x="1099827" y="5718036"/>
                  <a:pt x="1080727" y="5714853"/>
                </a:cubicBezTo>
                <a:cubicBezTo>
                  <a:pt x="1057648" y="5690183"/>
                  <a:pt x="1157126" y="5592297"/>
                  <a:pt x="1166676" y="5582747"/>
                </a:cubicBezTo>
                <a:cubicBezTo>
                  <a:pt x="1215221" y="5551709"/>
                  <a:pt x="1248645" y="5541364"/>
                  <a:pt x="1316290" y="5511123"/>
                </a:cubicBezTo>
                <a:cubicBezTo>
                  <a:pt x="1363244" y="5489635"/>
                  <a:pt x="1421339" y="5464965"/>
                  <a:pt x="1465905" y="5439498"/>
                </a:cubicBezTo>
                <a:cubicBezTo>
                  <a:pt x="1520817" y="5407666"/>
                  <a:pt x="1570158" y="5396524"/>
                  <a:pt x="1621090" y="5358324"/>
                </a:cubicBezTo>
                <a:cubicBezTo>
                  <a:pt x="1639395" y="5344795"/>
                  <a:pt x="1652923" y="5322512"/>
                  <a:pt x="1664065" y="5302617"/>
                </a:cubicBezTo>
                <a:cubicBezTo>
                  <a:pt x="1679186" y="5275559"/>
                  <a:pt x="1672023" y="5258051"/>
                  <a:pt x="1643374" y="5246114"/>
                </a:cubicBezTo>
                <a:cubicBezTo>
                  <a:pt x="1570158" y="5215076"/>
                  <a:pt x="1555037" y="5193589"/>
                  <a:pt x="1580504" y="5114803"/>
                </a:cubicBezTo>
                <a:cubicBezTo>
                  <a:pt x="1629049" y="4962801"/>
                  <a:pt x="1680777" y="4811594"/>
                  <a:pt x="1737280" y="4662776"/>
                </a:cubicBezTo>
                <a:cubicBezTo>
                  <a:pt x="1795376" y="4509978"/>
                  <a:pt x="1978415" y="3797717"/>
                  <a:pt x="1979211" y="3773842"/>
                </a:cubicBezTo>
                <a:cubicBezTo>
                  <a:pt x="1980802" y="3668793"/>
                  <a:pt x="2026960" y="3590803"/>
                  <a:pt x="2121663" y="3545441"/>
                </a:cubicBezTo>
                <a:cubicBezTo>
                  <a:pt x="2223528" y="3496100"/>
                  <a:pt x="2326189" y="3447555"/>
                  <a:pt x="2431238" y="3404580"/>
                </a:cubicBezTo>
                <a:cubicBezTo>
                  <a:pt x="2756729" y="3271678"/>
                  <a:pt x="3083016" y="3140367"/>
                  <a:pt x="3419649" y="3036114"/>
                </a:cubicBezTo>
                <a:cubicBezTo>
                  <a:pt x="3446707" y="3028156"/>
                  <a:pt x="3472173" y="3017015"/>
                  <a:pt x="3470582" y="2982794"/>
                </a:cubicBezTo>
                <a:cubicBezTo>
                  <a:pt x="3469787" y="2942207"/>
                  <a:pt x="3484111" y="2892866"/>
                  <a:pt x="3428403" y="2876154"/>
                </a:cubicBezTo>
                <a:cubicBezTo>
                  <a:pt x="3358371" y="2855463"/>
                  <a:pt x="3287543" y="2837955"/>
                  <a:pt x="3216715" y="2820447"/>
                </a:cubicBezTo>
                <a:cubicBezTo>
                  <a:pt x="3159416" y="2806122"/>
                  <a:pt x="3101320" y="2793389"/>
                  <a:pt x="3044021" y="2777472"/>
                </a:cubicBezTo>
                <a:cubicBezTo>
                  <a:pt x="3016168" y="2769514"/>
                  <a:pt x="2997068" y="2769514"/>
                  <a:pt x="2981947" y="2798164"/>
                </a:cubicBezTo>
                <a:cubicBezTo>
                  <a:pt x="2962847" y="2833976"/>
                  <a:pt x="2927035" y="2831588"/>
                  <a:pt x="2893611" y="2831588"/>
                </a:cubicBezTo>
                <a:cubicBezTo>
                  <a:pt x="2803683" y="2830792"/>
                  <a:pt x="2714551" y="2827609"/>
                  <a:pt x="2624622" y="2827609"/>
                </a:cubicBezTo>
                <a:cubicBezTo>
                  <a:pt x="2123254" y="2826813"/>
                  <a:pt x="1622682" y="2827609"/>
                  <a:pt x="1121314" y="2827609"/>
                </a:cubicBezTo>
                <a:cubicBezTo>
                  <a:pt x="1107785" y="2827609"/>
                  <a:pt x="1093460" y="2827609"/>
                  <a:pt x="1076748" y="2827609"/>
                </a:cubicBezTo>
                <a:cubicBezTo>
                  <a:pt x="1075156" y="2857054"/>
                  <a:pt x="1072769" y="2883316"/>
                  <a:pt x="1072769" y="2910375"/>
                </a:cubicBezTo>
                <a:cubicBezTo>
                  <a:pt x="1068790" y="3523954"/>
                  <a:pt x="1064015" y="4136737"/>
                  <a:pt x="1060036" y="4750316"/>
                </a:cubicBezTo>
                <a:cubicBezTo>
                  <a:pt x="1058444" y="5048750"/>
                  <a:pt x="1059240" y="5346387"/>
                  <a:pt x="1060831" y="5644821"/>
                </a:cubicBezTo>
                <a:cubicBezTo>
                  <a:pt x="1060831" y="5679041"/>
                  <a:pt x="1048098" y="5694162"/>
                  <a:pt x="1018653" y="5696549"/>
                </a:cubicBezTo>
                <a:cubicBezTo>
                  <a:pt x="968516" y="5701324"/>
                  <a:pt x="917583" y="5703712"/>
                  <a:pt x="867447" y="5703712"/>
                </a:cubicBezTo>
                <a:cubicBezTo>
                  <a:pt x="787864" y="5703712"/>
                  <a:pt x="787069" y="5702120"/>
                  <a:pt x="787069" y="5621742"/>
                </a:cubicBezTo>
                <a:cubicBezTo>
                  <a:pt x="787864" y="4965188"/>
                  <a:pt x="789456" y="4308635"/>
                  <a:pt x="787864" y="3652081"/>
                </a:cubicBezTo>
                <a:cubicBezTo>
                  <a:pt x="787069" y="3399805"/>
                  <a:pt x="779110" y="3146734"/>
                  <a:pt x="774335" y="2894458"/>
                </a:cubicBezTo>
                <a:cubicBezTo>
                  <a:pt x="773540" y="2852279"/>
                  <a:pt x="763990" y="2838751"/>
                  <a:pt x="721811" y="2837159"/>
                </a:cubicBezTo>
                <a:cubicBezTo>
                  <a:pt x="614375" y="2832384"/>
                  <a:pt x="506143" y="2828405"/>
                  <a:pt x="397911" y="2827609"/>
                </a:cubicBezTo>
                <a:cubicBezTo>
                  <a:pt x="277742" y="2826017"/>
                  <a:pt x="158369" y="2828405"/>
                  <a:pt x="38199" y="2829201"/>
                </a:cubicBezTo>
                <a:cubicBezTo>
                  <a:pt x="27058" y="2826017"/>
                  <a:pt x="16713" y="2825221"/>
                  <a:pt x="0" y="2824426"/>
                </a:cubicBezTo>
                <a:close/>
              </a:path>
            </a:pathLst>
          </a:custGeom>
          <a:solidFill>
            <a:srgbClr val="000000"/>
          </a:solidFill>
          <a:ln w="79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D8CFD344-4D4C-4A6D-9704-D210F0BD7510}"/>
              </a:ext>
            </a:extLst>
          </p:cNvPr>
          <p:cNvSpPr/>
          <p:nvPr/>
        </p:nvSpPr>
        <p:spPr>
          <a:xfrm>
            <a:off x="4740989" y="1538603"/>
            <a:ext cx="1614641" cy="2019291"/>
          </a:xfrm>
          <a:custGeom>
            <a:avLst/>
            <a:gdLst>
              <a:gd name="connsiteX0" fmla="*/ 210740 w 1304033"/>
              <a:gd name="connsiteY0" fmla="*/ 459296 h 1630841"/>
              <a:gd name="connsiteX1" fmla="*/ 173768 w 1304033"/>
              <a:gd name="connsiteY1" fmla="*/ 535197 h 1630841"/>
              <a:gd name="connsiteX2" fmla="*/ 179857 w 1304033"/>
              <a:gd name="connsiteY2" fmla="*/ 546506 h 1630841"/>
              <a:gd name="connsiteX3" fmla="*/ 216829 w 1304033"/>
              <a:gd name="connsiteY3" fmla="*/ 546941 h 1630841"/>
              <a:gd name="connsiteX4" fmla="*/ 222484 w 1304033"/>
              <a:gd name="connsiteY4" fmla="*/ 541069 h 1630841"/>
              <a:gd name="connsiteX5" fmla="*/ 219874 w 1304033"/>
              <a:gd name="connsiteY5" fmla="*/ 481262 h 1630841"/>
              <a:gd name="connsiteX6" fmla="*/ 210740 w 1304033"/>
              <a:gd name="connsiteY6" fmla="*/ 459296 h 1630841"/>
              <a:gd name="connsiteX7" fmla="*/ 1010855 w 1304033"/>
              <a:gd name="connsiteY7" fmla="*/ 73266 h 1630841"/>
              <a:gd name="connsiteX8" fmla="*/ 1043913 w 1304033"/>
              <a:gd name="connsiteY8" fmla="*/ 83053 h 1630841"/>
              <a:gd name="connsiteX9" fmla="*/ 1046740 w 1304033"/>
              <a:gd name="connsiteY9" fmla="*/ 93275 h 1630841"/>
              <a:gd name="connsiteX10" fmla="*/ 1025427 w 1304033"/>
              <a:gd name="connsiteY10" fmla="*/ 190054 h 1630841"/>
              <a:gd name="connsiteX11" fmla="*/ 985845 w 1304033"/>
              <a:gd name="connsiteY11" fmla="*/ 600660 h 1630841"/>
              <a:gd name="connsiteX12" fmla="*/ 1003461 w 1304033"/>
              <a:gd name="connsiteY12" fmla="*/ 638502 h 1630841"/>
              <a:gd name="connsiteX13" fmla="*/ 1015205 w 1304033"/>
              <a:gd name="connsiteY13" fmla="*/ 647853 h 1630841"/>
              <a:gd name="connsiteX14" fmla="*/ 1049350 w 1304033"/>
              <a:gd name="connsiteY14" fmla="*/ 693959 h 1630841"/>
              <a:gd name="connsiteX15" fmla="*/ 1131558 w 1304033"/>
              <a:gd name="connsiteY15" fmla="*/ 693959 h 1630841"/>
              <a:gd name="connsiteX16" fmla="*/ 1295322 w 1304033"/>
              <a:gd name="connsiteY16" fmla="*/ 698526 h 1630841"/>
              <a:gd name="connsiteX17" fmla="*/ 1304021 w 1304033"/>
              <a:gd name="connsiteY17" fmla="*/ 707226 h 1630841"/>
              <a:gd name="connsiteX18" fmla="*/ 1303368 w 1304033"/>
              <a:gd name="connsiteY18" fmla="*/ 767468 h 1630841"/>
              <a:gd name="connsiteX19" fmla="*/ 1294452 w 1304033"/>
              <a:gd name="connsiteY19" fmla="*/ 776602 h 1630841"/>
              <a:gd name="connsiteX20" fmla="*/ 1178534 w 1304033"/>
              <a:gd name="connsiteY20" fmla="*/ 775080 h 1630841"/>
              <a:gd name="connsiteX21" fmla="*/ 1104155 w 1304033"/>
              <a:gd name="connsiteY21" fmla="*/ 777255 h 1630841"/>
              <a:gd name="connsiteX22" fmla="*/ 1086974 w 1304033"/>
              <a:gd name="connsiteY22" fmla="*/ 795088 h 1630841"/>
              <a:gd name="connsiteX23" fmla="*/ 1081102 w 1304033"/>
              <a:gd name="connsiteY23" fmla="*/ 1073030 h 1630841"/>
              <a:gd name="connsiteX24" fmla="*/ 1078275 w 1304033"/>
              <a:gd name="connsiteY24" fmla="*/ 1565191 h 1630841"/>
              <a:gd name="connsiteX25" fmla="*/ 1066531 w 1304033"/>
              <a:gd name="connsiteY25" fmla="*/ 1576718 h 1630841"/>
              <a:gd name="connsiteX26" fmla="*/ 1022382 w 1304033"/>
              <a:gd name="connsiteY26" fmla="*/ 1576283 h 1630841"/>
              <a:gd name="connsiteX27" fmla="*/ 1015423 w 1304033"/>
              <a:gd name="connsiteY27" fmla="*/ 1574978 h 1630841"/>
              <a:gd name="connsiteX28" fmla="*/ 1002156 w 1304033"/>
              <a:gd name="connsiteY28" fmla="*/ 1557797 h 1630841"/>
              <a:gd name="connsiteX29" fmla="*/ 1006506 w 1304033"/>
              <a:gd name="connsiteY29" fmla="*/ 1039973 h 1630841"/>
              <a:gd name="connsiteX30" fmla="*/ 1004766 w 1304033"/>
              <a:gd name="connsiteY30" fmla="*/ 790304 h 1630841"/>
              <a:gd name="connsiteX31" fmla="*/ 986932 w 1304033"/>
              <a:gd name="connsiteY31" fmla="*/ 774210 h 1630841"/>
              <a:gd name="connsiteX32" fmla="*/ 648748 w 1304033"/>
              <a:gd name="connsiteY32" fmla="*/ 772035 h 1630841"/>
              <a:gd name="connsiteX33" fmla="*/ 493901 w 1304033"/>
              <a:gd name="connsiteY33" fmla="*/ 770948 h 1630841"/>
              <a:gd name="connsiteX34" fmla="*/ 483897 w 1304033"/>
              <a:gd name="connsiteY34" fmla="*/ 760944 h 1630841"/>
              <a:gd name="connsiteX35" fmla="*/ 484114 w 1304033"/>
              <a:gd name="connsiteY35" fmla="*/ 701571 h 1630841"/>
              <a:gd name="connsiteX36" fmla="*/ 493031 w 1304033"/>
              <a:gd name="connsiteY36" fmla="*/ 692219 h 1630841"/>
              <a:gd name="connsiteX37" fmla="*/ 550446 w 1304033"/>
              <a:gd name="connsiteY37" fmla="*/ 690480 h 1630841"/>
              <a:gd name="connsiteX38" fmla="*/ 559581 w 1304033"/>
              <a:gd name="connsiteY38" fmla="*/ 689827 h 1630841"/>
              <a:gd name="connsiteX39" fmla="*/ 557623 w 1304033"/>
              <a:gd name="connsiteY39" fmla="*/ 671776 h 1630841"/>
              <a:gd name="connsiteX40" fmla="*/ 594813 w 1304033"/>
              <a:gd name="connsiteY40" fmla="*/ 668514 h 1630841"/>
              <a:gd name="connsiteX41" fmla="*/ 737916 w 1304033"/>
              <a:gd name="connsiteY41" fmla="*/ 659162 h 1630841"/>
              <a:gd name="connsiteX42" fmla="*/ 764449 w 1304033"/>
              <a:gd name="connsiteY42" fmla="*/ 657422 h 1630841"/>
              <a:gd name="connsiteX43" fmla="*/ 784022 w 1304033"/>
              <a:gd name="connsiteY43" fmla="*/ 674821 h 1630841"/>
              <a:gd name="connsiteX44" fmla="*/ 808380 w 1304033"/>
              <a:gd name="connsiteY44" fmla="*/ 696351 h 1630841"/>
              <a:gd name="connsiteX45" fmla="*/ 885803 w 1304033"/>
              <a:gd name="connsiteY45" fmla="*/ 668296 h 1630841"/>
              <a:gd name="connsiteX46" fmla="*/ 937346 w 1304033"/>
              <a:gd name="connsiteY46" fmla="*/ 626540 h 1630841"/>
              <a:gd name="connsiteX47" fmla="*/ 944523 w 1304033"/>
              <a:gd name="connsiteY47" fmla="*/ 615883 h 1630841"/>
              <a:gd name="connsiteX48" fmla="*/ 948221 w 1304033"/>
              <a:gd name="connsiteY48" fmla="*/ 541939 h 1630841"/>
              <a:gd name="connsiteX49" fmla="*/ 944958 w 1304033"/>
              <a:gd name="connsiteY49" fmla="*/ 541287 h 1630841"/>
              <a:gd name="connsiteX50" fmla="*/ 939739 w 1304033"/>
              <a:gd name="connsiteY50" fmla="*/ 562165 h 1630841"/>
              <a:gd name="connsiteX51" fmla="*/ 930605 w 1304033"/>
              <a:gd name="connsiteY51" fmla="*/ 588916 h 1630841"/>
              <a:gd name="connsiteX52" fmla="*/ 917121 w 1304033"/>
              <a:gd name="connsiteY52" fmla="*/ 596310 h 1630841"/>
              <a:gd name="connsiteX53" fmla="*/ 873625 w 1304033"/>
              <a:gd name="connsiteY53" fmla="*/ 584349 h 1630841"/>
              <a:gd name="connsiteX54" fmla="*/ 871667 w 1304033"/>
              <a:gd name="connsiteY54" fmla="*/ 576519 h 1630841"/>
              <a:gd name="connsiteX55" fmla="*/ 899940 w 1304033"/>
              <a:gd name="connsiteY55" fmla="*/ 442333 h 1630841"/>
              <a:gd name="connsiteX56" fmla="*/ 983018 w 1304033"/>
              <a:gd name="connsiteY56" fmla="*/ 112195 h 1630841"/>
              <a:gd name="connsiteX57" fmla="*/ 989760 w 1304033"/>
              <a:gd name="connsiteY57" fmla="*/ 85663 h 1630841"/>
              <a:gd name="connsiteX58" fmla="*/ 1010855 w 1304033"/>
              <a:gd name="connsiteY58" fmla="*/ 73266 h 1630841"/>
              <a:gd name="connsiteX59" fmla="*/ 422132 w 1304033"/>
              <a:gd name="connsiteY59" fmla="*/ 845 h 1630841"/>
              <a:gd name="connsiteX60" fmla="*/ 506298 w 1304033"/>
              <a:gd name="connsiteY60" fmla="*/ 28682 h 1630841"/>
              <a:gd name="connsiteX61" fmla="*/ 546967 w 1304033"/>
              <a:gd name="connsiteY61" fmla="*/ 67394 h 1630841"/>
              <a:gd name="connsiteX62" fmla="*/ 552621 w 1304033"/>
              <a:gd name="connsiteY62" fmla="*/ 106541 h 1630841"/>
              <a:gd name="connsiteX63" fmla="*/ 540877 w 1304033"/>
              <a:gd name="connsiteY63" fmla="*/ 144600 h 1630841"/>
              <a:gd name="connsiteX64" fmla="*/ 550447 w 1304033"/>
              <a:gd name="connsiteY64" fmla="*/ 209410 h 1630841"/>
              <a:gd name="connsiteX65" fmla="*/ 522174 w 1304033"/>
              <a:gd name="connsiteY65" fmla="*/ 261605 h 1630841"/>
              <a:gd name="connsiteX66" fmla="*/ 501513 w 1304033"/>
              <a:gd name="connsiteY66" fmla="*/ 290965 h 1630841"/>
              <a:gd name="connsiteX67" fmla="*/ 480417 w 1304033"/>
              <a:gd name="connsiteY67" fmla="*/ 293575 h 1630841"/>
              <a:gd name="connsiteX68" fmla="*/ 458886 w 1304033"/>
              <a:gd name="connsiteY68" fmla="*/ 279438 h 1630841"/>
              <a:gd name="connsiteX69" fmla="*/ 413215 w 1304033"/>
              <a:gd name="connsiteY69" fmla="*/ 285963 h 1630841"/>
              <a:gd name="connsiteX70" fmla="*/ 397122 w 1304033"/>
              <a:gd name="connsiteY70" fmla="*/ 352513 h 1630841"/>
              <a:gd name="connsiteX71" fmla="*/ 408431 w 1304033"/>
              <a:gd name="connsiteY71" fmla="*/ 384700 h 1630841"/>
              <a:gd name="connsiteX72" fmla="*/ 442358 w 1304033"/>
              <a:gd name="connsiteY72" fmla="*/ 409058 h 1630841"/>
              <a:gd name="connsiteX73" fmla="*/ 450840 w 1304033"/>
              <a:gd name="connsiteY73" fmla="*/ 429501 h 1630841"/>
              <a:gd name="connsiteX74" fmla="*/ 452362 w 1304033"/>
              <a:gd name="connsiteY74" fmla="*/ 461906 h 1630841"/>
              <a:gd name="connsiteX75" fmla="*/ 466716 w 1304033"/>
              <a:gd name="connsiteY75" fmla="*/ 483001 h 1630841"/>
              <a:gd name="connsiteX76" fmla="*/ 468891 w 1304033"/>
              <a:gd name="connsiteY76" fmla="*/ 501270 h 1630841"/>
              <a:gd name="connsiteX77" fmla="*/ 448012 w 1304033"/>
              <a:gd name="connsiteY77" fmla="*/ 537589 h 1630841"/>
              <a:gd name="connsiteX78" fmla="*/ 430179 w 1304033"/>
              <a:gd name="connsiteY78" fmla="*/ 555858 h 1630841"/>
              <a:gd name="connsiteX79" fmla="*/ 411693 w 1304033"/>
              <a:gd name="connsiteY79" fmla="*/ 610228 h 1630841"/>
              <a:gd name="connsiteX80" fmla="*/ 433876 w 1304033"/>
              <a:gd name="connsiteY80" fmla="*/ 595222 h 1630841"/>
              <a:gd name="connsiteX81" fmla="*/ 459757 w 1304033"/>
              <a:gd name="connsiteY81" fmla="*/ 571082 h 1630841"/>
              <a:gd name="connsiteX82" fmla="*/ 491291 w 1304033"/>
              <a:gd name="connsiteY82" fmla="*/ 554335 h 1630841"/>
              <a:gd name="connsiteX83" fmla="*/ 521087 w 1304033"/>
              <a:gd name="connsiteY83" fmla="*/ 567167 h 1630841"/>
              <a:gd name="connsiteX84" fmla="*/ 527394 w 1304033"/>
              <a:gd name="connsiteY84" fmla="*/ 579781 h 1630841"/>
              <a:gd name="connsiteX85" fmla="*/ 544357 w 1304033"/>
              <a:gd name="connsiteY85" fmla="*/ 585870 h 1630841"/>
              <a:gd name="connsiteX86" fmla="*/ 573500 w 1304033"/>
              <a:gd name="connsiteY86" fmla="*/ 571082 h 1630841"/>
              <a:gd name="connsiteX87" fmla="*/ 647661 w 1304033"/>
              <a:gd name="connsiteY87" fmla="*/ 570864 h 1630841"/>
              <a:gd name="connsiteX88" fmla="*/ 652445 w 1304033"/>
              <a:gd name="connsiteY88" fmla="*/ 576954 h 1630841"/>
              <a:gd name="connsiteX89" fmla="*/ 657665 w 1304033"/>
              <a:gd name="connsiteY89" fmla="*/ 601312 h 1630841"/>
              <a:gd name="connsiteX90" fmla="*/ 662450 w 1304033"/>
              <a:gd name="connsiteY90" fmla="*/ 614578 h 1630841"/>
              <a:gd name="connsiteX91" fmla="*/ 643311 w 1304033"/>
              <a:gd name="connsiteY91" fmla="*/ 633281 h 1630841"/>
              <a:gd name="connsiteX92" fmla="*/ 615039 w 1304033"/>
              <a:gd name="connsiteY92" fmla="*/ 605661 h 1630841"/>
              <a:gd name="connsiteX93" fmla="*/ 549142 w 1304033"/>
              <a:gd name="connsiteY93" fmla="*/ 640241 h 1630841"/>
              <a:gd name="connsiteX94" fmla="*/ 473893 w 1304033"/>
              <a:gd name="connsiteY94" fmla="*/ 662859 h 1630841"/>
              <a:gd name="connsiteX95" fmla="*/ 403429 w 1304033"/>
              <a:gd name="connsiteY95" fmla="*/ 678300 h 1630841"/>
              <a:gd name="connsiteX96" fmla="*/ 386248 w 1304033"/>
              <a:gd name="connsiteY96" fmla="*/ 688304 h 1630841"/>
              <a:gd name="connsiteX97" fmla="*/ 370154 w 1304033"/>
              <a:gd name="connsiteY97" fmla="*/ 764858 h 1630841"/>
              <a:gd name="connsiteX98" fmla="*/ 389075 w 1304033"/>
              <a:gd name="connsiteY98" fmla="*/ 780951 h 1630841"/>
              <a:gd name="connsiteX99" fmla="*/ 460844 w 1304033"/>
              <a:gd name="connsiteY99" fmla="*/ 791173 h 1630841"/>
              <a:gd name="connsiteX100" fmla="*/ 639179 w 1304033"/>
              <a:gd name="connsiteY100" fmla="*/ 812487 h 1630841"/>
              <a:gd name="connsiteX101" fmla="*/ 676368 w 1304033"/>
              <a:gd name="connsiteY101" fmla="*/ 820533 h 1630841"/>
              <a:gd name="connsiteX102" fmla="*/ 693550 w 1304033"/>
              <a:gd name="connsiteY102" fmla="*/ 837932 h 1630841"/>
              <a:gd name="connsiteX103" fmla="*/ 707468 w 1304033"/>
              <a:gd name="connsiteY103" fmla="*/ 909048 h 1630841"/>
              <a:gd name="connsiteX104" fmla="*/ 728999 w 1304033"/>
              <a:gd name="connsiteY104" fmla="*/ 1120223 h 1630841"/>
              <a:gd name="connsiteX105" fmla="*/ 757489 w 1304033"/>
              <a:gd name="connsiteY105" fmla="*/ 1338357 h 1630841"/>
              <a:gd name="connsiteX106" fmla="*/ 785544 w 1304033"/>
              <a:gd name="connsiteY106" fmla="*/ 1420130 h 1630841"/>
              <a:gd name="connsiteX107" fmla="*/ 853399 w 1304033"/>
              <a:gd name="connsiteY107" fmla="*/ 1502121 h 1630841"/>
              <a:gd name="connsiteX108" fmla="*/ 899070 w 1304033"/>
              <a:gd name="connsiteY108" fmla="*/ 1537135 h 1630841"/>
              <a:gd name="connsiteX109" fmla="*/ 918208 w 1304033"/>
              <a:gd name="connsiteY109" fmla="*/ 1559754 h 1630841"/>
              <a:gd name="connsiteX110" fmla="*/ 917556 w 1304033"/>
              <a:gd name="connsiteY110" fmla="*/ 1563016 h 1630841"/>
              <a:gd name="connsiteX111" fmla="*/ 871232 w 1304033"/>
              <a:gd name="connsiteY111" fmla="*/ 1571933 h 1630841"/>
              <a:gd name="connsiteX112" fmla="*/ 771843 w 1304033"/>
              <a:gd name="connsiteY112" fmla="*/ 1544747 h 1630841"/>
              <a:gd name="connsiteX113" fmla="*/ 726172 w 1304033"/>
              <a:gd name="connsiteY113" fmla="*/ 1511255 h 1630841"/>
              <a:gd name="connsiteX114" fmla="*/ 701814 w 1304033"/>
              <a:gd name="connsiteY114" fmla="*/ 1495161 h 1630841"/>
              <a:gd name="connsiteX115" fmla="*/ 690070 w 1304033"/>
              <a:gd name="connsiteY115" fmla="*/ 1520825 h 1630841"/>
              <a:gd name="connsiteX116" fmla="*/ 692245 w 1304033"/>
              <a:gd name="connsiteY116" fmla="*/ 1560406 h 1630841"/>
              <a:gd name="connsiteX117" fmla="*/ 688983 w 1304033"/>
              <a:gd name="connsiteY117" fmla="*/ 1572150 h 1630841"/>
              <a:gd name="connsiteX118" fmla="*/ 673106 w 1304033"/>
              <a:gd name="connsiteY118" fmla="*/ 1568888 h 1630841"/>
              <a:gd name="connsiteX119" fmla="*/ 665277 w 1304033"/>
              <a:gd name="connsiteY119" fmla="*/ 1551707 h 1630841"/>
              <a:gd name="connsiteX120" fmla="*/ 660710 w 1304033"/>
              <a:gd name="connsiteY120" fmla="*/ 1455580 h 1630841"/>
              <a:gd name="connsiteX121" fmla="*/ 661797 w 1304033"/>
              <a:gd name="connsiteY121" fmla="*/ 1340749 h 1630841"/>
              <a:gd name="connsiteX122" fmla="*/ 636134 w 1304033"/>
              <a:gd name="connsiteY122" fmla="*/ 1245492 h 1630841"/>
              <a:gd name="connsiteX123" fmla="*/ 600032 w 1304033"/>
              <a:gd name="connsiteY123" fmla="*/ 1138491 h 1630841"/>
              <a:gd name="connsiteX124" fmla="*/ 595683 w 1304033"/>
              <a:gd name="connsiteY124" fmla="*/ 1075422 h 1630841"/>
              <a:gd name="connsiteX125" fmla="*/ 587201 w 1304033"/>
              <a:gd name="connsiteY125" fmla="*/ 990604 h 1630841"/>
              <a:gd name="connsiteX126" fmla="*/ 565235 w 1304033"/>
              <a:gd name="connsiteY126" fmla="*/ 951892 h 1630841"/>
              <a:gd name="connsiteX127" fmla="*/ 536745 w 1304033"/>
              <a:gd name="connsiteY127" fmla="*/ 952110 h 1630841"/>
              <a:gd name="connsiteX128" fmla="*/ 521304 w 1304033"/>
              <a:gd name="connsiteY128" fmla="*/ 969291 h 1630841"/>
              <a:gd name="connsiteX129" fmla="*/ 508908 w 1304033"/>
              <a:gd name="connsiteY129" fmla="*/ 972988 h 1630841"/>
              <a:gd name="connsiteX130" fmla="*/ 338402 w 1304033"/>
              <a:gd name="connsiteY130" fmla="*/ 968638 h 1630841"/>
              <a:gd name="connsiteX131" fmla="*/ 319263 w 1304033"/>
              <a:gd name="connsiteY131" fmla="*/ 991039 h 1630841"/>
              <a:gd name="connsiteX132" fmla="*/ 314914 w 1304033"/>
              <a:gd name="connsiteY132" fmla="*/ 1244188 h 1630841"/>
              <a:gd name="connsiteX133" fmla="*/ 318611 w 1304033"/>
              <a:gd name="connsiteY133" fmla="*/ 1341402 h 1630841"/>
              <a:gd name="connsiteX134" fmla="*/ 324918 w 1304033"/>
              <a:gd name="connsiteY134" fmla="*/ 1361410 h 1630841"/>
              <a:gd name="connsiteX135" fmla="*/ 354495 w 1304033"/>
              <a:gd name="connsiteY135" fmla="*/ 1437746 h 1630841"/>
              <a:gd name="connsiteX136" fmla="*/ 357322 w 1304033"/>
              <a:gd name="connsiteY136" fmla="*/ 1469934 h 1630841"/>
              <a:gd name="connsiteX137" fmla="*/ 390380 w 1304033"/>
              <a:gd name="connsiteY137" fmla="*/ 1473196 h 1630841"/>
              <a:gd name="connsiteX138" fmla="*/ 496728 w 1304033"/>
              <a:gd name="connsiteY138" fmla="*/ 1484287 h 1630841"/>
              <a:gd name="connsiteX139" fmla="*/ 560016 w 1304033"/>
              <a:gd name="connsiteY139" fmla="*/ 1507993 h 1630841"/>
              <a:gd name="connsiteX140" fmla="*/ 568062 w 1304033"/>
              <a:gd name="connsiteY140" fmla="*/ 1527349 h 1630841"/>
              <a:gd name="connsiteX141" fmla="*/ 529133 w 1304033"/>
              <a:gd name="connsiteY141" fmla="*/ 1565191 h 1630841"/>
              <a:gd name="connsiteX142" fmla="*/ 517172 w 1304033"/>
              <a:gd name="connsiteY142" fmla="*/ 1556274 h 1630841"/>
              <a:gd name="connsiteX143" fmla="*/ 514780 w 1304033"/>
              <a:gd name="connsiteY143" fmla="*/ 1536048 h 1630841"/>
              <a:gd name="connsiteX144" fmla="*/ 502601 w 1304033"/>
              <a:gd name="connsiteY144" fmla="*/ 1522347 h 1630841"/>
              <a:gd name="connsiteX145" fmla="*/ 349276 w 1304033"/>
              <a:gd name="connsiteY145" fmla="*/ 1508645 h 1630841"/>
              <a:gd name="connsiteX146" fmla="*/ 326440 w 1304033"/>
              <a:gd name="connsiteY146" fmla="*/ 1506471 h 1630841"/>
              <a:gd name="connsiteX147" fmla="*/ 310999 w 1304033"/>
              <a:gd name="connsiteY147" fmla="*/ 1517345 h 1630841"/>
              <a:gd name="connsiteX148" fmla="*/ 302517 w 1304033"/>
              <a:gd name="connsiteY148" fmla="*/ 1575847 h 1630841"/>
              <a:gd name="connsiteX149" fmla="*/ 296863 w 1304033"/>
              <a:gd name="connsiteY149" fmla="*/ 1608905 h 1630841"/>
              <a:gd name="connsiteX150" fmla="*/ 280987 w 1304033"/>
              <a:gd name="connsiteY150" fmla="*/ 1629130 h 1630841"/>
              <a:gd name="connsiteX151" fmla="*/ 237490 w 1304033"/>
              <a:gd name="connsiteY151" fmla="*/ 1600640 h 1630841"/>
              <a:gd name="connsiteX152" fmla="*/ 241840 w 1304033"/>
              <a:gd name="connsiteY152" fmla="*/ 1571280 h 1630841"/>
              <a:gd name="connsiteX153" fmla="*/ 260108 w 1304033"/>
              <a:gd name="connsiteY153" fmla="*/ 1526261 h 1630841"/>
              <a:gd name="connsiteX154" fmla="*/ 266415 w 1304033"/>
              <a:gd name="connsiteY154" fmla="*/ 1507123 h 1630841"/>
              <a:gd name="connsiteX155" fmla="*/ 258586 w 1304033"/>
              <a:gd name="connsiteY155" fmla="*/ 1506035 h 1630841"/>
              <a:gd name="connsiteX156" fmla="*/ 93517 w 1304033"/>
              <a:gd name="connsiteY156" fmla="*/ 1513865 h 1630841"/>
              <a:gd name="connsiteX157" fmla="*/ 70899 w 1304033"/>
              <a:gd name="connsiteY157" fmla="*/ 1517345 h 1630841"/>
              <a:gd name="connsiteX158" fmla="*/ 55023 w 1304033"/>
              <a:gd name="connsiteY158" fmla="*/ 1532786 h 1630841"/>
              <a:gd name="connsiteX159" fmla="*/ 53500 w 1304033"/>
              <a:gd name="connsiteY159" fmla="*/ 1539745 h 1630841"/>
              <a:gd name="connsiteX160" fmla="*/ 33057 w 1304033"/>
              <a:gd name="connsiteY160" fmla="*/ 1559971 h 1630841"/>
              <a:gd name="connsiteX161" fmla="*/ 3262 w 1304033"/>
              <a:gd name="connsiteY161" fmla="*/ 1543878 h 1630841"/>
              <a:gd name="connsiteX162" fmla="*/ 0 w 1304033"/>
              <a:gd name="connsiteY162" fmla="*/ 1508210 h 1630841"/>
              <a:gd name="connsiteX163" fmla="*/ 7177 w 1304033"/>
              <a:gd name="connsiteY163" fmla="*/ 1503208 h 1630841"/>
              <a:gd name="connsiteX164" fmla="*/ 86340 w 1304033"/>
              <a:gd name="connsiteY164" fmla="*/ 1489289 h 1630841"/>
              <a:gd name="connsiteX165" fmla="*/ 181380 w 1304033"/>
              <a:gd name="connsiteY165" fmla="*/ 1473413 h 1630841"/>
              <a:gd name="connsiteX166" fmla="*/ 207478 w 1304033"/>
              <a:gd name="connsiteY166" fmla="*/ 1439704 h 1630841"/>
              <a:gd name="connsiteX167" fmla="*/ 240100 w 1304033"/>
              <a:gd name="connsiteY167" fmla="*/ 1367065 h 1630841"/>
              <a:gd name="connsiteX168" fmla="*/ 255324 w 1304033"/>
              <a:gd name="connsiteY168" fmla="*/ 1323786 h 1630841"/>
              <a:gd name="connsiteX169" fmla="*/ 252496 w 1304033"/>
              <a:gd name="connsiteY169" fmla="*/ 1045844 h 1630841"/>
              <a:gd name="connsiteX170" fmla="*/ 249669 w 1304033"/>
              <a:gd name="connsiteY170" fmla="*/ 969073 h 1630841"/>
              <a:gd name="connsiteX171" fmla="*/ 219874 w 1304033"/>
              <a:gd name="connsiteY171" fmla="*/ 972553 h 1630841"/>
              <a:gd name="connsiteX172" fmla="*/ 136361 w 1304033"/>
              <a:gd name="connsiteY172" fmla="*/ 962766 h 1630841"/>
              <a:gd name="connsiteX173" fmla="*/ 80903 w 1304033"/>
              <a:gd name="connsiteY173" fmla="*/ 912963 h 1630841"/>
              <a:gd name="connsiteX174" fmla="*/ 52848 w 1304033"/>
              <a:gd name="connsiteY174" fmla="*/ 815749 h 1630841"/>
              <a:gd name="connsiteX175" fmla="*/ 35450 w 1304033"/>
              <a:gd name="connsiteY175" fmla="*/ 523453 h 1630841"/>
              <a:gd name="connsiteX176" fmla="*/ 35450 w 1304033"/>
              <a:gd name="connsiteY176" fmla="*/ 506707 h 1630841"/>
              <a:gd name="connsiteX177" fmla="*/ 38059 w 1304033"/>
              <a:gd name="connsiteY177" fmla="*/ 504967 h 1630841"/>
              <a:gd name="connsiteX178" fmla="*/ 47846 w 1304033"/>
              <a:gd name="connsiteY178" fmla="*/ 513232 h 1630841"/>
              <a:gd name="connsiteX179" fmla="*/ 68072 w 1304033"/>
              <a:gd name="connsiteY179" fmla="*/ 570864 h 1630841"/>
              <a:gd name="connsiteX180" fmla="*/ 87645 w 1304033"/>
              <a:gd name="connsiteY180" fmla="*/ 743980 h 1630841"/>
              <a:gd name="connsiteX181" fmla="*/ 108741 w 1304033"/>
              <a:gd name="connsiteY181" fmla="*/ 828580 h 1630841"/>
              <a:gd name="connsiteX182" fmla="*/ 142233 w 1304033"/>
              <a:gd name="connsiteY182" fmla="*/ 874251 h 1630841"/>
              <a:gd name="connsiteX183" fmla="*/ 147453 w 1304033"/>
              <a:gd name="connsiteY183" fmla="*/ 797915 h 1630841"/>
              <a:gd name="connsiteX184" fmla="*/ 194429 w 1304033"/>
              <a:gd name="connsiteY184" fmla="*/ 696134 h 1630841"/>
              <a:gd name="connsiteX185" fmla="*/ 202041 w 1304033"/>
              <a:gd name="connsiteY185" fmla="*/ 682215 h 1630841"/>
              <a:gd name="connsiteX186" fmla="*/ 194429 w 1304033"/>
              <a:gd name="connsiteY186" fmla="*/ 653942 h 1630841"/>
              <a:gd name="connsiteX187" fmla="*/ 134186 w 1304033"/>
              <a:gd name="connsiteY187" fmla="*/ 632194 h 1630841"/>
              <a:gd name="connsiteX188" fmla="*/ 89820 w 1304033"/>
              <a:gd name="connsiteY188" fmla="*/ 624365 h 1630841"/>
              <a:gd name="connsiteX189" fmla="*/ 78729 w 1304033"/>
              <a:gd name="connsiteY189" fmla="*/ 609141 h 1630841"/>
              <a:gd name="connsiteX190" fmla="*/ 87210 w 1304033"/>
              <a:gd name="connsiteY190" fmla="*/ 570429 h 1630841"/>
              <a:gd name="connsiteX191" fmla="*/ 163111 w 1304033"/>
              <a:gd name="connsiteY191" fmla="*/ 405795 h 1630841"/>
              <a:gd name="connsiteX192" fmla="*/ 168113 w 1304033"/>
              <a:gd name="connsiteY192" fmla="*/ 396444 h 1630841"/>
              <a:gd name="connsiteX193" fmla="*/ 162024 w 1304033"/>
              <a:gd name="connsiteY193" fmla="*/ 381873 h 1630841"/>
              <a:gd name="connsiteX194" fmla="*/ 148975 w 1304033"/>
              <a:gd name="connsiteY194" fmla="*/ 375130 h 1630841"/>
              <a:gd name="connsiteX195" fmla="*/ 149845 w 1304033"/>
              <a:gd name="connsiteY195" fmla="*/ 372738 h 1630841"/>
              <a:gd name="connsiteX196" fmla="*/ 236403 w 1304033"/>
              <a:gd name="connsiteY196" fmla="*/ 263345 h 1630841"/>
              <a:gd name="connsiteX197" fmla="*/ 271852 w 1304033"/>
              <a:gd name="connsiteY197" fmla="*/ 136553 h 1630841"/>
              <a:gd name="connsiteX198" fmla="*/ 291208 w 1304033"/>
              <a:gd name="connsiteY198" fmla="*/ 77833 h 1630841"/>
              <a:gd name="connsiteX199" fmla="*/ 422132 w 1304033"/>
              <a:gd name="connsiteY199" fmla="*/ 845 h 16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1304033" h="1630841">
                <a:moveTo>
                  <a:pt x="210740" y="459296"/>
                </a:moveTo>
                <a:cubicBezTo>
                  <a:pt x="197691" y="486264"/>
                  <a:pt x="185947" y="510839"/>
                  <a:pt x="173768" y="535197"/>
                </a:cubicBezTo>
                <a:cubicBezTo>
                  <a:pt x="170071" y="542592"/>
                  <a:pt x="172898" y="546071"/>
                  <a:pt x="179857" y="546506"/>
                </a:cubicBezTo>
                <a:cubicBezTo>
                  <a:pt x="192254" y="547159"/>
                  <a:pt x="204650" y="547376"/>
                  <a:pt x="216829" y="546941"/>
                </a:cubicBezTo>
                <a:cubicBezTo>
                  <a:pt x="218787" y="546941"/>
                  <a:pt x="222484" y="543026"/>
                  <a:pt x="222484" y="541069"/>
                </a:cubicBezTo>
                <a:cubicBezTo>
                  <a:pt x="222049" y="521061"/>
                  <a:pt x="221614" y="501053"/>
                  <a:pt x="219874" y="481262"/>
                </a:cubicBezTo>
                <a:cubicBezTo>
                  <a:pt x="219222" y="474085"/>
                  <a:pt x="214437" y="467560"/>
                  <a:pt x="210740" y="459296"/>
                </a:cubicBezTo>
                <a:close/>
                <a:moveTo>
                  <a:pt x="1010855" y="73266"/>
                </a:moveTo>
                <a:cubicBezTo>
                  <a:pt x="1021947" y="75876"/>
                  <a:pt x="1032821" y="79791"/>
                  <a:pt x="1043913" y="83053"/>
                </a:cubicBezTo>
                <a:cubicBezTo>
                  <a:pt x="1050220" y="85010"/>
                  <a:pt x="1047610" y="89578"/>
                  <a:pt x="1046740" y="93275"/>
                </a:cubicBezTo>
                <a:cubicBezTo>
                  <a:pt x="1039563" y="125462"/>
                  <a:pt x="1031951" y="157649"/>
                  <a:pt x="1025427" y="190054"/>
                </a:cubicBezTo>
                <a:cubicBezTo>
                  <a:pt x="997589" y="325545"/>
                  <a:pt x="983670" y="462124"/>
                  <a:pt x="985845" y="600660"/>
                </a:cubicBezTo>
                <a:cubicBezTo>
                  <a:pt x="986063" y="616318"/>
                  <a:pt x="991499" y="628715"/>
                  <a:pt x="1003461" y="638502"/>
                </a:cubicBezTo>
                <a:cubicBezTo>
                  <a:pt x="1007376" y="641764"/>
                  <a:pt x="1011290" y="644808"/>
                  <a:pt x="1015205" y="647853"/>
                </a:cubicBezTo>
                <a:cubicBezTo>
                  <a:pt x="1037823" y="665034"/>
                  <a:pt x="1038911" y="666774"/>
                  <a:pt x="1049350" y="693959"/>
                </a:cubicBezTo>
                <a:cubicBezTo>
                  <a:pt x="1076100" y="693959"/>
                  <a:pt x="1103938" y="693524"/>
                  <a:pt x="1131558" y="693959"/>
                </a:cubicBezTo>
                <a:cubicBezTo>
                  <a:pt x="1186146" y="695264"/>
                  <a:pt x="1240734" y="697004"/>
                  <a:pt x="1295322" y="698526"/>
                </a:cubicBezTo>
                <a:cubicBezTo>
                  <a:pt x="1301629" y="698744"/>
                  <a:pt x="1304238" y="700484"/>
                  <a:pt x="1304021" y="707226"/>
                </a:cubicBezTo>
                <a:cubicBezTo>
                  <a:pt x="1303586" y="727234"/>
                  <a:pt x="1303151" y="747460"/>
                  <a:pt x="1303368" y="767468"/>
                </a:cubicBezTo>
                <a:cubicBezTo>
                  <a:pt x="1303368" y="774428"/>
                  <a:pt x="1301411" y="776820"/>
                  <a:pt x="1294452" y="776602"/>
                </a:cubicBezTo>
                <a:cubicBezTo>
                  <a:pt x="1255740" y="775950"/>
                  <a:pt x="1217246" y="775080"/>
                  <a:pt x="1178534" y="775080"/>
                </a:cubicBezTo>
                <a:cubicBezTo>
                  <a:pt x="1153741" y="775080"/>
                  <a:pt x="1128948" y="776167"/>
                  <a:pt x="1104155" y="777255"/>
                </a:cubicBezTo>
                <a:cubicBezTo>
                  <a:pt x="1089801" y="777907"/>
                  <a:pt x="1087409" y="780735"/>
                  <a:pt x="1086974" y="795088"/>
                </a:cubicBezTo>
                <a:cubicBezTo>
                  <a:pt x="1084799" y="887736"/>
                  <a:pt x="1081972" y="980383"/>
                  <a:pt x="1081102" y="1073030"/>
                </a:cubicBezTo>
                <a:cubicBezTo>
                  <a:pt x="1079362" y="1237011"/>
                  <a:pt x="1078927" y="1401210"/>
                  <a:pt x="1078275" y="1565191"/>
                </a:cubicBezTo>
                <a:cubicBezTo>
                  <a:pt x="1078275" y="1574543"/>
                  <a:pt x="1075882" y="1577370"/>
                  <a:pt x="1066531" y="1576718"/>
                </a:cubicBezTo>
                <a:cubicBezTo>
                  <a:pt x="1051960" y="1575848"/>
                  <a:pt x="1037171" y="1576500"/>
                  <a:pt x="1022382" y="1576283"/>
                </a:cubicBezTo>
                <a:cubicBezTo>
                  <a:pt x="1019990" y="1576283"/>
                  <a:pt x="1017815" y="1575631"/>
                  <a:pt x="1015423" y="1574978"/>
                </a:cubicBezTo>
                <a:cubicBezTo>
                  <a:pt x="1002156" y="1571498"/>
                  <a:pt x="1001939" y="1571498"/>
                  <a:pt x="1002156" y="1557797"/>
                </a:cubicBezTo>
                <a:cubicBezTo>
                  <a:pt x="1003678" y="1385116"/>
                  <a:pt x="1005636" y="1212653"/>
                  <a:pt x="1006506" y="1039973"/>
                </a:cubicBezTo>
                <a:cubicBezTo>
                  <a:pt x="1006941" y="956677"/>
                  <a:pt x="1005418" y="873599"/>
                  <a:pt x="1004766" y="790304"/>
                </a:cubicBezTo>
                <a:cubicBezTo>
                  <a:pt x="1004766" y="777907"/>
                  <a:pt x="1000634" y="774210"/>
                  <a:pt x="986932" y="774210"/>
                </a:cubicBezTo>
                <a:cubicBezTo>
                  <a:pt x="874277" y="773340"/>
                  <a:pt x="761404" y="772688"/>
                  <a:pt x="648748" y="772035"/>
                </a:cubicBezTo>
                <a:cubicBezTo>
                  <a:pt x="597205" y="771600"/>
                  <a:pt x="545444" y="770948"/>
                  <a:pt x="493901" y="770948"/>
                </a:cubicBezTo>
                <a:cubicBezTo>
                  <a:pt x="486289" y="770948"/>
                  <a:pt x="483462" y="768773"/>
                  <a:pt x="483897" y="760944"/>
                </a:cubicBezTo>
                <a:cubicBezTo>
                  <a:pt x="484550" y="741153"/>
                  <a:pt x="484550" y="721362"/>
                  <a:pt x="484114" y="701571"/>
                </a:cubicBezTo>
                <a:cubicBezTo>
                  <a:pt x="483897" y="694829"/>
                  <a:pt x="485854" y="692437"/>
                  <a:pt x="493031" y="692219"/>
                </a:cubicBezTo>
                <a:cubicBezTo>
                  <a:pt x="512170" y="692002"/>
                  <a:pt x="531308" y="691132"/>
                  <a:pt x="550446" y="690480"/>
                </a:cubicBezTo>
                <a:cubicBezTo>
                  <a:pt x="553274" y="690480"/>
                  <a:pt x="556318" y="690045"/>
                  <a:pt x="559581" y="689827"/>
                </a:cubicBezTo>
                <a:cubicBezTo>
                  <a:pt x="558928" y="683738"/>
                  <a:pt x="558276" y="678301"/>
                  <a:pt x="557623" y="671776"/>
                </a:cubicBezTo>
                <a:cubicBezTo>
                  <a:pt x="570455" y="670689"/>
                  <a:pt x="582634" y="669166"/>
                  <a:pt x="594813" y="668514"/>
                </a:cubicBezTo>
                <a:cubicBezTo>
                  <a:pt x="642441" y="665252"/>
                  <a:pt x="690070" y="662207"/>
                  <a:pt x="737916" y="659162"/>
                </a:cubicBezTo>
                <a:cubicBezTo>
                  <a:pt x="746833" y="658510"/>
                  <a:pt x="755532" y="657640"/>
                  <a:pt x="764449" y="657422"/>
                </a:cubicBezTo>
                <a:cubicBezTo>
                  <a:pt x="777933" y="657205"/>
                  <a:pt x="782500" y="661555"/>
                  <a:pt x="784022" y="674821"/>
                </a:cubicBezTo>
                <a:cubicBezTo>
                  <a:pt x="786197" y="691132"/>
                  <a:pt x="791851" y="696134"/>
                  <a:pt x="808380" y="696351"/>
                </a:cubicBezTo>
                <a:cubicBezTo>
                  <a:pt x="837740" y="696787"/>
                  <a:pt x="863185" y="686130"/>
                  <a:pt x="885803" y="668296"/>
                </a:cubicBezTo>
                <a:cubicBezTo>
                  <a:pt x="903202" y="654595"/>
                  <a:pt x="920383" y="640676"/>
                  <a:pt x="937346" y="626540"/>
                </a:cubicBezTo>
                <a:cubicBezTo>
                  <a:pt x="940609" y="623930"/>
                  <a:pt x="944306" y="619580"/>
                  <a:pt x="944523" y="615883"/>
                </a:cubicBezTo>
                <a:cubicBezTo>
                  <a:pt x="946263" y="591308"/>
                  <a:pt x="946916" y="566732"/>
                  <a:pt x="948221" y="541939"/>
                </a:cubicBezTo>
                <a:cubicBezTo>
                  <a:pt x="947133" y="541505"/>
                  <a:pt x="946046" y="541287"/>
                  <a:pt x="944958" y="541287"/>
                </a:cubicBezTo>
                <a:cubicBezTo>
                  <a:pt x="943219" y="548246"/>
                  <a:pt x="941696" y="555423"/>
                  <a:pt x="939739" y="562165"/>
                </a:cubicBezTo>
                <a:cubicBezTo>
                  <a:pt x="936912" y="571082"/>
                  <a:pt x="933867" y="579999"/>
                  <a:pt x="930605" y="588916"/>
                </a:cubicBezTo>
                <a:cubicBezTo>
                  <a:pt x="928430" y="595005"/>
                  <a:pt x="923210" y="597832"/>
                  <a:pt x="917121" y="596310"/>
                </a:cubicBezTo>
                <a:cubicBezTo>
                  <a:pt x="902550" y="592613"/>
                  <a:pt x="887978" y="588698"/>
                  <a:pt x="873625" y="584349"/>
                </a:cubicBezTo>
                <a:cubicBezTo>
                  <a:pt x="872320" y="583913"/>
                  <a:pt x="871015" y="578911"/>
                  <a:pt x="871667" y="576519"/>
                </a:cubicBezTo>
                <a:cubicBezTo>
                  <a:pt x="881019" y="531718"/>
                  <a:pt x="890371" y="487134"/>
                  <a:pt x="899940" y="442333"/>
                </a:cubicBezTo>
                <a:cubicBezTo>
                  <a:pt x="923863" y="331417"/>
                  <a:pt x="949308" y="220719"/>
                  <a:pt x="983018" y="112195"/>
                </a:cubicBezTo>
                <a:cubicBezTo>
                  <a:pt x="985628" y="103496"/>
                  <a:pt x="986932" y="94362"/>
                  <a:pt x="989760" y="85663"/>
                </a:cubicBezTo>
                <a:cubicBezTo>
                  <a:pt x="993674" y="73484"/>
                  <a:pt x="998676" y="70221"/>
                  <a:pt x="1010855" y="73266"/>
                </a:cubicBezTo>
                <a:close/>
                <a:moveTo>
                  <a:pt x="422132" y="845"/>
                </a:moveTo>
                <a:cubicBezTo>
                  <a:pt x="452145" y="3454"/>
                  <a:pt x="480417" y="12588"/>
                  <a:pt x="506298" y="28682"/>
                </a:cubicBezTo>
                <a:cubicBezTo>
                  <a:pt x="522609" y="38686"/>
                  <a:pt x="535658" y="52170"/>
                  <a:pt x="546967" y="67394"/>
                </a:cubicBezTo>
                <a:cubicBezTo>
                  <a:pt x="556101" y="79790"/>
                  <a:pt x="557623" y="92404"/>
                  <a:pt x="552621" y="106541"/>
                </a:cubicBezTo>
                <a:cubicBezTo>
                  <a:pt x="548272" y="118937"/>
                  <a:pt x="543922" y="131551"/>
                  <a:pt x="540877" y="144600"/>
                </a:cubicBezTo>
                <a:cubicBezTo>
                  <a:pt x="535223" y="168088"/>
                  <a:pt x="536745" y="190924"/>
                  <a:pt x="550447" y="209410"/>
                </a:cubicBezTo>
                <a:cubicBezTo>
                  <a:pt x="540660" y="227678"/>
                  <a:pt x="531961" y="244859"/>
                  <a:pt x="522174" y="261605"/>
                </a:cubicBezTo>
                <a:cubicBezTo>
                  <a:pt x="516084" y="272044"/>
                  <a:pt x="508908" y="281614"/>
                  <a:pt x="501513" y="290965"/>
                </a:cubicBezTo>
                <a:cubicBezTo>
                  <a:pt x="495641" y="298360"/>
                  <a:pt x="488247" y="298795"/>
                  <a:pt x="480417" y="293575"/>
                </a:cubicBezTo>
                <a:cubicBezTo>
                  <a:pt x="473240" y="288790"/>
                  <a:pt x="466281" y="284006"/>
                  <a:pt x="458886" y="279438"/>
                </a:cubicBezTo>
                <a:cubicBezTo>
                  <a:pt x="441271" y="268564"/>
                  <a:pt x="426917" y="270304"/>
                  <a:pt x="413215" y="285963"/>
                </a:cubicBezTo>
                <a:cubicBezTo>
                  <a:pt x="396252" y="305101"/>
                  <a:pt x="393207" y="328372"/>
                  <a:pt x="397122" y="352513"/>
                </a:cubicBezTo>
                <a:cubicBezTo>
                  <a:pt x="398861" y="363604"/>
                  <a:pt x="403429" y="374696"/>
                  <a:pt x="408431" y="384700"/>
                </a:cubicBezTo>
                <a:cubicBezTo>
                  <a:pt x="415390" y="398184"/>
                  <a:pt x="427134" y="406230"/>
                  <a:pt x="442358" y="409058"/>
                </a:cubicBezTo>
                <a:cubicBezTo>
                  <a:pt x="453232" y="411015"/>
                  <a:pt x="456712" y="419714"/>
                  <a:pt x="450840" y="429501"/>
                </a:cubicBezTo>
                <a:cubicBezTo>
                  <a:pt x="440836" y="446029"/>
                  <a:pt x="440836" y="446029"/>
                  <a:pt x="452362" y="461906"/>
                </a:cubicBezTo>
                <a:cubicBezTo>
                  <a:pt x="457364" y="468865"/>
                  <a:pt x="463236" y="475390"/>
                  <a:pt x="466716" y="483001"/>
                </a:cubicBezTo>
                <a:cubicBezTo>
                  <a:pt x="469326" y="488439"/>
                  <a:pt x="470196" y="495615"/>
                  <a:pt x="468891" y="501270"/>
                </a:cubicBezTo>
                <a:cubicBezTo>
                  <a:pt x="465629" y="515189"/>
                  <a:pt x="458234" y="527368"/>
                  <a:pt x="448012" y="537589"/>
                </a:cubicBezTo>
                <a:cubicBezTo>
                  <a:pt x="441923" y="543679"/>
                  <a:pt x="435833" y="549551"/>
                  <a:pt x="430179" y="555858"/>
                </a:cubicBezTo>
                <a:cubicBezTo>
                  <a:pt x="416913" y="570429"/>
                  <a:pt x="410606" y="587610"/>
                  <a:pt x="411693" y="610228"/>
                </a:cubicBezTo>
                <a:cubicBezTo>
                  <a:pt x="420175" y="604574"/>
                  <a:pt x="427569" y="600659"/>
                  <a:pt x="433876" y="595222"/>
                </a:cubicBezTo>
                <a:cubicBezTo>
                  <a:pt x="442793" y="587610"/>
                  <a:pt x="450187" y="578041"/>
                  <a:pt x="459757" y="571082"/>
                </a:cubicBezTo>
                <a:cubicBezTo>
                  <a:pt x="469326" y="564122"/>
                  <a:pt x="479982" y="557815"/>
                  <a:pt x="491291" y="554335"/>
                </a:cubicBezTo>
                <a:cubicBezTo>
                  <a:pt x="504558" y="550203"/>
                  <a:pt x="513692" y="555205"/>
                  <a:pt x="521087" y="567167"/>
                </a:cubicBezTo>
                <a:cubicBezTo>
                  <a:pt x="523479" y="571082"/>
                  <a:pt x="525436" y="575431"/>
                  <a:pt x="527394" y="579781"/>
                </a:cubicBezTo>
                <a:cubicBezTo>
                  <a:pt x="532613" y="591090"/>
                  <a:pt x="532613" y="591307"/>
                  <a:pt x="544357" y="585870"/>
                </a:cubicBezTo>
                <a:cubicBezTo>
                  <a:pt x="554361" y="581303"/>
                  <a:pt x="563930" y="576084"/>
                  <a:pt x="573500" y="571082"/>
                </a:cubicBezTo>
                <a:cubicBezTo>
                  <a:pt x="598075" y="558685"/>
                  <a:pt x="622868" y="559338"/>
                  <a:pt x="647661" y="570864"/>
                </a:cubicBezTo>
                <a:cubicBezTo>
                  <a:pt x="649836" y="571952"/>
                  <a:pt x="652011" y="574561"/>
                  <a:pt x="652445" y="576954"/>
                </a:cubicBezTo>
                <a:cubicBezTo>
                  <a:pt x="654620" y="585000"/>
                  <a:pt x="655708" y="593265"/>
                  <a:pt x="657665" y="601312"/>
                </a:cubicBezTo>
                <a:cubicBezTo>
                  <a:pt x="658752" y="605661"/>
                  <a:pt x="660710" y="610011"/>
                  <a:pt x="662450" y="614578"/>
                </a:cubicBezTo>
                <a:cubicBezTo>
                  <a:pt x="644399" y="616100"/>
                  <a:pt x="644399" y="616100"/>
                  <a:pt x="643311" y="633281"/>
                </a:cubicBezTo>
                <a:cubicBezTo>
                  <a:pt x="625913" y="632846"/>
                  <a:pt x="623955" y="615883"/>
                  <a:pt x="615039" y="605661"/>
                </a:cubicBezTo>
                <a:cubicBezTo>
                  <a:pt x="598727" y="628714"/>
                  <a:pt x="574152" y="635674"/>
                  <a:pt x="549142" y="640241"/>
                </a:cubicBezTo>
                <a:cubicBezTo>
                  <a:pt x="523044" y="645025"/>
                  <a:pt x="498251" y="652637"/>
                  <a:pt x="473893" y="662859"/>
                </a:cubicBezTo>
                <a:cubicBezTo>
                  <a:pt x="451492" y="672211"/>
                  <a:pt x="428222" y="678083"/>
                  <a:pt x="403429" y="678300"/>
                </a:cubicBezTo>
                <a:cubicBezTo>
                  <a:pt x="397557" y="678300"/>
                  <a:pt x="389727" y="683302"/>
                  <a:pt x="386248" y="688304"/>
                </a:cubicBezTo>
                <a:cubicBezTo>
                  <a:pt x="370589" y="711357"/>
                  <a:pt x="364500" y="737020"/>
                  <a:pt x="370154" y="764858"/>
                </a:cubicBezTo>
                <a:cubicBezTo>
                  <a:pt x="372329" y="775080"/>
                  <a:pt x="379941" y="779429"/>
                  <a:pt x="389075" y="780951"/>
                </a:cubicBezTo>
                <a:cubicBezTo>
                  <a:pt x="412998" y="784649"/>
                  <a:pt x="436921" y="788346"/>
                  <a:pt x="460844" y="791173"/>
                </a:cubicBezTo>
                <a:cubicBezTo>
                  <a:pt x="520216" y="798568"/>
                  <a:pt x="579807" y="805092"/>
                  <a:pt x="639179" y="812487"/>
                </a:cubicBezTo>
                <a:cubicBezTo>
                  <a:pt x="651793" y="814009"/>
                  <a:pt x="663754" y="818358"/>
                  <a:pt x="676368" y="820533"/>
                </a:cubicBezTo>
                <a:cubicBezTo>
                  <a:pt x="686808" y="822273"/>
                  <a:pt x="691592" y="828362"/>
                  <a:pt x="693550" y="837932"/>
                </a:cubicBezTo>
                <a:cubicBezTo>
                  <a:pt x="698334" y="861637"/>
                  <a:pt x="703554" y="885343"/>
                  <a:pt x="707468" y="909048"/>
                </a:cubicBezTo>
                <a:cubicBezTo>
                  <a:pt x="719430" y="978860"/>
                  <a:pt x="723779" y="1049541"/>
                  <a:pt x="728999" y="1120223"/>
                </a:cubicBezTo>
                <a:cubicBezTo>
                  <a:pt x="734436" y="1193514"/>
                  <a:pt x="738568" y="1267023"/>
                  <a:pt x="757489" y="1338357"/>
                </a:cubicBezTo>
                <a:cubicBezTo>
                  <a:pt x="764884" y="1366195"/>
                  <a:pt x="774670" y="1393597"/>
                  <a:pt x="785544" y="1420130"/>
                </a:cubicBezTo>
                <a:cubicBezTo>
                  <a:pt x="799246" y="1454275"/>
                  <a:pt x="822299" y="1481460"/>
                  <a:pt x="853399" y="1502121"/>
                </a:cubicBezTo>
                <a:cubicBezTo>
                  <a:pt x="869275" y="1512778"/>
                  <a:pt x="884499" y="1524739"/>
                  <a:pt x="899070" y="1537135"/>
                </a:cubicBezTo>
                <a:cubicBezTo>
                  <a:pt x="906464" y="1543442"/>
                  <a:pt x="911901" y="1552142"/>
                  <a:pt x="918208" y="1559754"/>
                </a:cubicBezTo>
                <a:cubicBezTo>
                  <a:pt x="917991" y="1560841"/>
                  <a:pt x="917773" y="1561928"/>
                  <a:pt x="917556" y="1563016"/>
                </a:cubicBezTo>
                <a:cubicBezTo>
                  <a:pt x="902115" y="1566061"/>
                  <a:pt x="886673" y="1570193"/>
                  <a:pt x="871232" y="1571933"/>
                </a:cubicBezTo>
                <a:cubicBezTo>
                  <a:pt x="834695" y="1575847"/>
                  <a:pt x="801638" y="1565626"/>
                  <a:pt x="771843" y="1544747"/>
                </a:cubicBezTo>
                <a:cubicBezTo>
                  <a:pt x="756402" y="1533873"/>
                  <a:pt x="741613" y="1522347"/>
                  <a:pt x="726172" y="1511255"/>
                </a:cubicBezTo>
                <a:cubicBezTo>
                  <a:pt x="718343" y="1505601"/>
                  <a:pt x="710078" y="1500599"/>
                  <a:pt x="701814" y="1495161"/>
                </a:cubicBezTo>
                <a:cubicBezTo>
                  <a:pt x="693332" y="1502339"/>
                  <a:pt x="690070" y="1511255"/>
                  <a:pt x="690070" y="1520825"/>
                </a:cubicBezTo>
                <a:cubicBezTo>
                  <a:pt x="690070" y="1534091"/>
                  <a:pt x="691810" y="1547357"/>
                  <a:pt x="692245" y="1560406"/>
                </a:cubicBezTo>
                <a:cubicBezTo>
                  <a:pt x="692245" y="1564538"/>
                  <a:pt x="690505" y="1572150"/>
                  <a:pt x="688983" y="1572150"/>
                </a:cubicBezTo>
                <a:cubicBezTo>
                  <a:pt x="683763" y="1572585"/>
                  <a:pt x="676586" y="1572150"/>
                  <a:pt x="673106" y="1568888"/>
                </a:cubicBezTo>
                <a:cubicBezTo>
                  <a:pt x="668757" y="1564756"/>
                  <a:pt x="666582" y="1557796"/>
                  <a:pt x="665277" y="1551707"/>
                </a:cubicBezTo>
                <a:cubicBezTo>
                  <a:pt x="658535" y="1519954"/>
                  <a:pt x="659840" y="1487767"/>
                  <a:pt x="660710" y="1455580"/>
                </a:cubicBezTo>
                <a:cubicBezTo>
                  <a:pt x="661797" y="1417303"/>
                  <a:pt x="663102" y="1379026"/>
                  <a:pt x="661797" y="1340749"/>
                </a:cubicBezTo>
                <a:cubicBezTo>
                  <a:pt x="660710" y="1307475"/>
                  <a:pt x="647444" y="1276592"/>
                  <a:pt x="636134" y="1245492"/>
                </a:cubicBezTo>
                <a:cubicBezTo>
                  <a:pt x="623303" y="1210043"/>
                  <a:pt x="609601" y="1174811"/>
                  <a:pt x="600032" y="1138491"/>
                </a:cubicBezTo>
                <a:cubicBezTo>
                  <a:pt x="594595" y="1118483"/>
                  <a:pt x="595465" y="1096517"/>
                  <a:pt x="595683" y="1075422"/>
                </a:cubicBezTo>
                <a:cubicBezTo>
                  <a:pt x="596118" y="1046714"/>
                  <a:pt x="597205" y="1017789"/>
                  <a:pt x="587201" y="990604"/>
                </a:cubicBezTo>
                <a:cubicBezTo>
                  <a:pt x="581981" y="976903"/>
                  <a:pt x="574152" y="963636"/>
                  <a:pt x="565235" y="951892"/>
                </a:cubicBezTo>
                <a:cubicBezTo>
                  <a:pt x="555666" y="939713"/>
                  <a:pt x="547184" y="940583"/>
                  <a:pt x="536745" y="952110"/>
                </a:cubicBezTo>
                <a:cubicBezTo>
                  <a:pt x="531526" y="957764"/>
                  <a:pt x="526089" y="963201"/>
                  <a:pt x="521304" y="969291"/>
                </a:cubicBezTo>
                <a:cubicBezTo>
                  <a:pt x="517824" y="973640"/>
                  <a:pt x="514344" y="974075"/>
                  <a:pt x="508908" y="972988"/>
                </a:cubicBezTo>
                <a:cubicBezTo>
                  <a:pt x="452362" y="960809"/>
                  <a:pt x="395382" y="959721"/>
                  <a:pt x="338402" y="968638"/>
                </a:cubicBezTo>
                <a:cubicBezTo>
                  <a:pt x="321221" y="971248"/>
                  <a:pt x="319481" y="973858"/>
                  <a:pt x="319263" y="991039"/>
                </a:cubicBezTo>
                <a:cubicBezTo>
                  <a:pt x="317741" y="1075422"/>
                  <a:pt x="315566" y="1159805"/>
                  <a:pt x="314914" y="1244188"/>
                </a:cubicBezTo>
                <a:cubicBezTo>
                  <a:pt x="314696" y="1276592"/>
                  <a:pt x="316654" y="1308997"/>
                  <a:pt x="318611" y="1341402"/>
                </a:cubicBezTo>
                <a:cubicBezTo>
                  <a:pt x="319046" y="1348144"/>
                  <a:pt x="321873" y="1355103"/>
                  <a:pt x="324918" y="1361410"/>
                </a:cubicBezTo>
                <a:cubicBezTo>
                  <a:pt x="336662" y="1386203"/>
                  <a:pt x="350146" y="1410126"/>
                  <a:pt x="354495" y="1437746"/>
                </a:cubicBezTo>
                <a:cubicBezTo>
                  <a:pt x="356018" y="1447968"/>
                  <a:pt x="356453" y="1458189"/>
                  <a:pt x="357322" y="1469934"/>
                </a:cubicBezTo>
                <a:cubicBezTo>
                  <a:pt x="367762" y="1471021"/>
                  <a:pt x="379071" y="1471891"/>
                  <a:pt x="390380" y="1473196"/>
                </a:cubicBezTo>
                <a:cubicBezTo>
                  <a:pt x="425829" y="1476893"/>
                  <a:pt x="461496" y="1479503"/>
                  <a:pt x="496728" y="1484287"/>
                </a:cubicBezTo>
                <a:cubicBezTo>
                  <a:pt x="519347" y="1487332"/>
                  <a:pt x="540660" y="1495379"/>
                  <a:pt x="560016" y="1507993"/>
                </a:cubicBezTo>
                <a:cubicBezTo>
                  <a:pt x="567628" y="1512995"/>
                  <a:pt x="569802" y="1518867"/>
                  <a:pt x="568062" y="1527349"/>
                </a:cubicBezTo>
                <a:cubicBezTo>
                  <a:pt x="563060" y="1553447"/>
                  <a:pt x="551316" y="1564538"/>
                  <a:pt x="529133" y="1565191"/>
                </a:cubicBezTo>
                <a:cubicBezTo>
                  <a:pt x="522391" y="1565408"/>
                  <a:pt x="518259" y="1562581"/>
                  <a:pt x="517172" y="1556274"/>
                </a:cubicBezTo>
                <a:cubicBezTo>
                  <a:pt x="515867" y="1549532"/>
                  <a:pt x="514997" y="1542790"/>
                  <a:pt x="514780" y="1536048"/>
                </a:cubicBezTo>
                <a:cubicBezTo>
                  <a:pt x="514562" y="1527566"/>
                  <a:pt x="511735" y="1523217"/>
                  <a:pt x="502601" y="1522347"/>
                </a:cubicBezTo>
                <a:cubicBezTo>
                  <a:pt x="451492" y="1517997"/>
                  <a:pt x="400384" y="1513213"/>
                  <a:pt x="349276" y="1508645"/>
                </a:cubicBezTo>
                <a:cubicBezTo>
                  <a:pt x="341664" y="1507993"/>
                  <a:pt x="334052" y="1507340"/>
                  <a:pt x="326440" y="1506471"/>
                </a:cubicBezTo>
                <a:cubicBezTo>
                  <a:pt x="318176" y="1505601"/>
                  <a:pt x="312304" y="1508863"/>
                  <a:pt x="310999" y="1517345"/>
                </a:cubicBezTo>
                <a:cubicBezTo>
                  <a:pt x="307954" y="1536918"/>
                  <a:pt x="305344" y="1556491"/>
                  <a:pt x="302517" y="1575847"/>
                </a:cubicBezTo>
                <a:cubicBezTo>
                  <a:pt x="300777" y="1586939"/>
                  <a:pt x="299473" y="1598031"/>
                  <a:pt x="296863" y="1608905"/>
                </a:cubicBezTo>
                <a:cubicBezTo>
                  <a:pt x="294688" y="1617604"/>
                  <a:pt x="289903" y="1625216"/>
                  <a:pt x="280987" y="1629130"/>
                </a:cubicBezTo>
                <a:cubicBezTo>
                  <a:pt x="264675" y="1636307"/>
                  <a:pt x="238143" y="1619779"/>
                  <a:pt x="237490" y="1600640"/>
                </a:cubicBezTo>
                <a:cubicBezTo>
                  <a:pt x="237055" y="1590853"/>
                  <a:pt x="238795" y="1580414"/>
                  <a:pt x="241840" y="1571280"/>
                </a:cubicBezTo>
                <a:cubicBezTo>
                  <a:pt x="246842" y="1556056"/>
                  <a:pt x="254019" y="1541268"/>
                  <a:pt x="260108" y="1526261"/>
                </a:cubicBezTo>
                <a:cubicBezTo>
                  <a:pt x="262501" y="1520389"/>
                  <a:pt x="264023" y="1514082"/>
                  <a:pt x="266415" y="1507123"/>
                </a:cubicBezTo>
                <a:cubicBezTo>
                  <a:pt x="262935" y="1506688"/>
                  <a:pt x="260761" y="1506035"/>
                  <a:pt x="258586" y="1506035"/>
                </a:cubicBezTo>
                <a:cubicBezTo>
                  <a:pt x="203345" y="1506253"/>
                  <a:pt x="148105" y="1505383"/>
                  <a:pt x="93517" y="1513865"/>
                </a:cubicBezTo>
                <a:cubicBezTo>
                  <a:pt x="85905" y="1514952"/>
                  <a:pt x="78293" y="1516257"/>
                  <a:pt x="70899" y="1517345"/>
                </a:cubicBezTo>
                <a:cubicBezTo>
                  <a:pt x="61982" y="1518650"/>
                  <a:pt x="56545" y="1523652"/>
                  <a:pt x="55023" y="1532786"/>
                </a:cubicBezTo>
                <a:cubicBezTo>
                  <a:pt x="54588" y="1535178"/>
                  <a:pt x="54153" y="1537353"/>
                  <a:pt x="53500" y="1539745"/>
                </a:cubicBezTo>
                <a:cubicBezTo>
                  <a:pt x="50238" y="1551924"/>
                  <a:pt x="43061" y="1559101"/>
                  <a:pt x="33057" y="1559971"/>
                </a:cubicBezTo>
                <a:cubicBezTo>
                  <a:pt x="20008" y="1561276"/>
                  <a:pt x="6089" y="1554969"/>
                  <a:pt x="3262" y="1543878"/>
                </a:cubicBezTo>
                <a:cubicBezTo>
                  <a:pt x="218" y="1532351"/>
                  <a:pt x="435" y="1520172"/>
                  <a:pt x="0" y="1508210"/>
                </a:cubicBezTo>
                <a:cubicBezTo>
                  <a:pt x="0" y="1506688"/>
                  <a:pt x="4350" y="1503861"/>
                  <a:pt x="7177" y="1503208"/>
                </a:cubicBezTo>
                <a:cubicBezTo>
                  <a:pt x="33492" y="1498206"/>
                  <a:pt x="59807" y="1492987"/>
                  <a:pt x="86340" y="1489289"/>
                </a:cubicBezTo>
                <a:cubicBezTo>
                  <a:pt x="118093" y="1484722"/>
                  <a:pt x="150280" y="1483200"/>
                  <a:pt x="181380" y="1473413"/>
                </a:cubicBezTo>
                <a:cubicBezTo>
                  <a:pt x="198778" y="1467976"/>
                  <a:pt x="207260" y="1458407"/>
                  <a:pt x="207478" y="1439704"/>
                </a:cubicBezTo>
                <a:cubicBezTo>
                  <a:pt x="207695" y="1410996"/>
                  <a:pt x="221179" y="1387508"/>
                  <a:pt x="240100" y="1367065"/>
                </a:cubicBezTo>
                <a:cubicBezTo>
                  <a:pt x="251844" y="1354451"/>
                  <a:pt x="255541" y="1340967"/>
                  <a:pt x="255324" y="1323786"/>
                </a:cubicBezTo>
                <a:cubicBezTo>
                  <a:pt x="253801" y="1231139"/>
                  <a:pt x="253584" y="1138491"/>
                  <a:pt x="252496" y="1045844"/>
                </a:cubicBezTo>
                <a:cubicBezTo>
                  <a:pt x="252279" y="1020616"/>
                  <a:pt x="250539" y="995171"/>
                  <a:pt x="249669" y="969073"/>
                </a:cubicBezTo>
                <a:cubicBezTo>
                  <a:pt x="239012" y="970378"/>
                  <a:pt x="229443" y="971683"/>
                  <a:pt x="219874" y="972553"/>
                </a:cubicBezTo>
                <a:cubicBezTo>
                  <a:pt x="191384" y="975163"/>
                  <a:pt x="163329" y="973205"/>
                  <a:pt x="136361" y="962766"/>
                </a:cubicBezTo>
                <a:cubicBezTo>
                  <a:pt x="110916" y="953632"/>
                  <a:pt x="93517" y="935799"/>
                  <a:pt x="80903" y="912963"/>
                </a:cubicBezTo>
                <a:cubicBezTo>
                  <a:pt x="64375" y="882733"/>
                  <a:pt x="56545" y="849676"/>
                  <a:pt x="52848" y="815749"/>
                </a:cubicBezTo>
                <a:cubicBezTo>
                  <a:pt x="42409" y="718534"/>
                  <a:pt x="35232" y="621320"/>
                  <a:pt x="35450" y="523453"/>
                </a:cubicBezTo>
                <a:cubicBezTo>
                  <a:pt x="35450" y="517799"/>
                  <a:pt x="35450" y="512361"/>
                  <a:pt x="35450" y="506707"/>
                </a:cubicBezTo>
                <a:cubicBezTo>
                  <a:pt x="36319" y="506055"/>
                  <a:pt x="37189" y="505620"/>
                  <a:pt x="38059" y="504967"/>
                </a:cubicBezTo>
                <a:cubicBezTo>
                  <a:pt x="41321" y="507577"/>
                  <a:pt x="45454" y="509752"/>
                  <a:pt x="47846" y="513232"/>
                </a:cubicBezTo>
                <a:cubicBezTo>
                  <a:pt x="60677" y="530413"/>
                  <a:pt x="65679" y="550203"/>
                  <a:pt x="68072" y="570864"/>
                </a:cubicBezTo>
                <a:cubicBezTo>
                  <a:pt x="74814" y="628497"/>
                  <a:pt x="80903" y="686347"/>
                  <a:pt x="87645" y="743980"/>
                </a:cubicBezTo>
                <a:cubicBezTo>
                  <a:pt x="91125" y="773122"/>
                  <a:pt x="96562" y="801612"/>
                  <a:pt x="108741" y="828580"/>
                </a:cubicBezTo>
                <a:cubicBezTo>
                  <a:pt x="116788" y="846196"/>
                  <a:pt x="127009" y="861855"/>
                  <a:pt x="142233" y="874251"/>
                </a:cubicBezTo>
                <a:cubicBezTo>
                  <a:pt x="138536" y="848153"/>
                  <a:pt x="140058" y="822926"/>
                  <a:pt x="147453" y="797915"/>
                </a:cubicBezTo>
                <a:cubicBezTo>
                  <a:pt x="158109" y="761596"/>
                  <a:pt x="176595" y="729191"/>
                  <a:pt x="194429" y="696134"/>
                </a:cubicBezTo>
                <a:cubicBezTo>
                  <a:pt x="197038" y="691567"/>
                  <a:pt x="199866" y="686999"/>
                  <a:pt x="202041" y="682215"/>
                </a:cubicBezTo>
                <a:cubicBezTo>
                  <a:pt x="207912" y="670036"/>
                  <a:pt x="205738" y="661554"/>
                  <a:pt x="194429" y="653942"/>
                </a:cubicBezTo>
                <a:cubicBezTo>
                  <a:pt x="176160" y="641546"/>
                  <a:pt x="155499" y="636109"/>
                  <a:pt x="134186" y="632194"/>
                </a:cubicBezTo>
                <a:cubicBezTo>
                  <a:pt x="119398" y="629367"/>
                  <a:pt x="104609" y="626974"/>
                  <a:pt x="89820" y="624365"/>
                </a:cubicBezTo>
                <a:cubicBezTo>
                  <a:pt x="81338" y="622842"/>
                  <a:pt x="77424" y="616970"/>
                  <a:pt x="78729" y="609141"/>
                </a:cubicBezTo>
                <a:cubicBezTo>
                  <a:pt x="80903" y="596092"/>
                  <a:pt x="82860" y="582826"/>
                  <a:pt x="87210" y="570429"/>
                </a:cubicBezTo>
                <a:cubicBezTo>
                  <a:pt x="107218" y="513014"/>
                  <a:pt x="133316" y="458644"/>
                  <a:pt x="163111" y="405795"/>
                </a:cubicBezTo>
                <a:cubicBezTo>
                  <a:pt x="164851" y="402751"/>
                  <a:pt x="166809" y="399706"/>
                  <a:pt x="168113" y="396444"/>
                </a:cubicBezTo>
                <a:cubicBezTo>
                  <a:pt x="171158" y="389484"/>
                  <a:pt x="169636" y="384700"/>
                  <a:pt x="162024" y="381873"/>
                </a:cubicBezTo>
                <a:cubicBezTo>
                  <a:pt x="157457" y="380133"/>
                  <a:pt x="153107" y="377306"/>
                  <a:pt x="148975" y="375130"/>
                </a:cubicBezTo>
                <a:cubicBezTo>
                  <a:pt x="149627" y="373173"/>
                  <a:pt x="149627" y="372738"/>
                  <a:pt x="149845" y="372738"/>
                </a:cubicBezTo>
                <a:cubicBezTo>
                  <a:pt x="198343" y="351860"/>
                  <a:pt x="221614" y="310321"/>
                  <a:pt x="236403" y="263345"/>
                </a:cubicBezTo>
                <a:cubicBezTo>
                  <a:pt x="249669" y="221589"/>
                  <a:pt x="259891" y="178745"/>
                  <a:pt x="271852" y="136553"/>
                </a:cubicBezTo>
                <a:cubicBezTo>
                  <a:pt x="277507" y="116762"/>
                  <a:pt x="283814" y="96971"/>
                  <a:pt x="291208" y="77833"/>
                </a:cubicBezTo>
                <a:cubicBezTo>
                  <a:pt x="314914" y="15633"/>
                  <a:pt x="360802" y="-4593"/>
                  <a:pt x="422132" y="845"/>
                </a:cubicBezTo>
                <a:close/>
              </a:path>
            </a:pathLst>
          </a:custGeom>
          <a:solidFill>
            <a:srgbClr val="000000"/>
          </a:solidFill>
          <a:ln w="79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FAA64827-84B2-45C0-AA99-4589BE5E1C9F}"/>
              </a:ext>
            </a:extLst>
          </p:cNvPr>
          <p:cNvGrpSpPr/>
          <p:nvPr/>
        </p:nvGrpSpPr>
        <p:grpSpPr>
          <a:xfrm>
            <a:off x="5961118" y="942513"/>
            <a:ext cx="940008" cy="820512"/>
            <a:chOff x="6332756" y="1049942"/>
            <a:chExt cx="940008" cy="820512"/>
          </a:xfrm>
        </p:grpSpPr>
        <p:sp>
          <p:nvSpPr>
            <p:cNvPr id="195" name="Graphic 75">
              <a:extLst>
                <a:ext uri="{FF2B5EF4-FFF2-40B4-BE49-F238E27FC236}">
                  <a16:creationId xmlns:a16="http://schemas.microsoft.com/office/drawing/2014/main" id="{C4E7821E-D36B-4BEE-A453-F2A366862BFF}"/>
                </a:ext>
              </a:extLst>
            </p:cNvPr>
            <p:cNvSpPr/>
            <p:nvPr/>
          </p:nvSpPr>
          <p:spPr>
            <a:xfrm>
              <a:off x="6332756" y="1049942"/>
              <a:ext cx="940008" cy="820512"/>
            </a:xfrm>
            <a:custGeom>
              <a:avLst/>
              <a:gdLst>
                <a:gd name="connsiteX0" fmla="*/ 3989070 w 7859494"/>
                <a:gd name="connsiteY0" fmla="*/ 6860384 h 6860384"/>
                <a:gd name="connsiteX1" fmla="*/ 3884728 w 7859494"/>
                <a:gd name="connsiteY1" fmla="*/ 6860384 h 6860384"/>
                <a:gd name="connsiteX2" fmla="*/ 3751424 w 7859494"/>
                <a:gd name="connsiteY2" fmla="*/ 6852040 h 6860384"/>
                <a:gd name="connsiteX3" fmla="*/ 3542178 w 7859494"/>
                <a:gd name="connsiteY3" fmla="*/ 6741106 h 6860384"/>
                <a:gd name="connsiteX4" fmla="*/ 3411680 w 7859494"/>
                <a:gd name="connsiteY4" fmla="*/ 6530107 h 6860384"/>
                <a:gd name="connsiteX5" fmla="*/ 2969276 w 7859494"/>
                <a:gd name="connsiteY5" fmla="*/ 5750833 h 6860384"/>
                <a:gd name="connsiteX6" fmla="*/ 2667748 w 7859494"/>
                <a:gd name="connsiteY6" fmla="*/ 5559468 h 6860384"/>
                <a:gd name="connsiteX7" fmla="*/ 2533043 w 7859494"/>
                <a:gd name="connsiteY7" fmla="*/ 5554700 h 6860384"/>
                <a:gd name="connsiteX8" fmla="*/ 1008014 w 7859494"/>
                <a:gd name="connsiteY8" fmla="*/ 5554630 h 6860384"/>
                <a:gd name="connsiteX9" fmla="*/ 577811 w 7859494"/>
                <a:gd name="connsiteY9" fmla="*/ 5455266 h 6860384"/>
                <a:gd name="connsiteX10" fmla="*/ 308330 w 7859494"/>
                <a:gd name="connsiteY10" fmla="*/ 5276172 h 6860384"/>
                <a:gd name="connsiteX11" fmla="*/ 60796 w 7859494"/>
                <a:gd name="connsiteY11" fmla="*/ 4878366 h 6860384"/>
                <a:gd name="connsiteX12" fmla="*/ 0 w 7859494"/>
                <a:gd name="connsiteY12" fmla="*/ 4594019 h 6860384"/>
                <a:gd name="connsiteX13" fmla="*/ 0 w 7859494"/>
                <a:gd name="connsiteY13" fmla="*/ 884387 h 6860384"/>
                <a:gd name="connsiteX14" fmla="*/ 6381 w 7859494"/>
                <a:gd name="connsiteY14" fmla="*/ 827308 h 6860384"/>
                <a:gd name="connsiteX15" fmla="*/ 215417 w 7859494"/>
                <a:gd name="connsiteY15" fmla="*/ 363165 h 6860384"/>
                <a:gd name="connsiteX16" fmla="*/ 672827 w 7859494"/>
                <a:gd name="connsiteY16" fmla="*/ 56729 h 6860384"/>
                <a:gd name="connsiteX17" fmla="*/ 932772 w 7859494"/>
                <a:gd name="connsiteY17" fmla="*/ 0 h 6860384"/>
                <a:gd name="connsiteX18" fmla="*/ 6947057 w 7859494"/>
                <a:gd name="connsiteY18" fmla="*/ 0 h 6860384"/>
                <a:gd name="connsiteX19" fmla="*/ 7028609 w 7859494"/>
                <a:gd name="connsiteY19" fmla="*/ 8345 h 6860384"/>
                <a:gd name="connsiteX20" fmla="*/ 7521782 w 7859494"/>
                <a:gd name="connsiteY20" fmla="*/ 225304 h 6860384"/>
                <a:gd name="connsiteX21" fmla="*/ 7791964 w 7859494"/>
                <a:gd name="connsiteY21" fmla="*/ 628860 h 6860384"/>
                <a:gd name="connsiteX22" fmla="*/ 7859493 w 7859494"/>
                <a:gd name="connsiteY22" fmla="*/ 1006121 h 6860384"/>
                <a:gd name="connsiteX23" fmla="*/ 7858792 w 7859494"/>
                <a:gd name="connsiteY23" fmla="*/ 4509941 h 6860384"/>
                <a:gd name="connsiteX24" fmla="*/ 7827447 w 7859494"/>
                <a:gd name="connsiteY24" fmla="*/ 4739664 h 6860384"/>
                <a:gd name="connsiteX25" fmla="*/ 7627738 w 7859494"/>
                <a:gd name="connsiteY25" fmla="*/ 5169095 h 6860384"/>
                <a:gd name="connsiteX26" fmla="*/ 7197745 w 7859494"/>
                <a:gd name="connsiteY26" fmla="*/ 5491800 h 6860384"/>
                <a:gd name="connsiteX27" fmla="*/ 6819083 w 7859494"/>
                <a:gd name="connsiteY27" fmla="*/ 5555892 h 6860384"/>
                <a:gd name="connsiteX28" fmla="*/ 5284868 w 7859494"/>
                <a:gd name="connsiteY28" fmla="*/ 5554560 h 6860384"/>
                <a:gd name="connsiteX29" fmla="*/ 5165799 w 7859494"/>
                <a:gd name="connsiteY29" fmla="*/ 5564307 h 6860384"/>
                <a:gd name="connsiteX30" fmla="*/ 4893022 w 7859494"/>
                <a:gd name="connsiteY30" fmla="*/ 5760720 h 6860384"/>
                <a:gd name="connsiteX31" fmla="*/ 4534274 w 7859494"/>
                <a:gd name="connsiteY31" fmla="*/ 6365108 h 6860384"/>
                <a:gd name="connsiteX32" fmla="*/ 4368084 w 7859494"/>
                <a:gd name="connsiteY32" fmla="*/ 6644757 h 6860384"/>
                <a:gd name="connsiteX33" fmla="*/ 4170268 w 7859494"/>
                <a:gd name="connsiteY33" fmla="*/ 6827006 h 6860384"/>
                <a:gd name="connsiteX34" fmla="*/ 4019013 w 7859494"/>
                <a:gd name="connsiteY34" fmla="*/ 6857369 h 6860384"/>
                <a:gd name="connsiteX35" fmla="*/ 3989070 w 7859494"/>
                <a:gd name="connsiteY35" fmla="*/ 6860384 h 686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859494" h="6860384">
                  <a:moveTo>
                    <a:pt x="3989070" y="6860384"/>
                  </a:moveTo>
                  <a:cubicBezTo>
                    <a:pt x="3954289" y="6860384"/>
                    <a:pt x="3919509" y="6860384"/>
                    <a:pt x="3884728" y="6860384"/>
                  </a:cubicBezTo>
                  <a:cubicBezTo>
                    <a:pt x="3840480" y="6854635"/>
                    <a:pt x="3795882" y="6854284"/>
                    <a:pt x="3751424" y="6852040"/>
                  </a:cubicBezTo>
                  <a:cubicBezTo>
                    <a:pt x="3663911" y="6847552"/>
                    <a:pt x="3598066" y="6803305"/>
                    <a:pt x="3542178" y="6741106"/>
                  </a:cubicBezTo>
                  <a:cubicBezTo>
                    <a:pt x="3486220" y="6678837"/>
                    <a:pt x="3452561" y="6601982"/>
                    <a:pt x="3411680" y="6530107"/>
                  </a:cubicBezTo>
                  <a:cubicBezTo>
                    <a:pt x="3264002" y="6270442"/>
                    <a:pt x="3117024" y="6010427"/>
                    <a:pt x="2969276" y="5750833"/>
                  </a:cubicBezTo>
                  <a:cubicBezTo>
                    <a:pt x="2902659" y="5633798"/>
                    <a:pt x="2805048" y="5566971"/>
                    <a:pt x="2667748" y="5559468"/>
                  </a:cubicBezTo>
                  <a:cubicBezTo>
                    <a:pt x="2622800" y="5557014"/>
                    <a:pt x="2577991" y="5554770"/>
                    <a:pt x="2533043" y="5554700"/>
                  </a:cubicBezTo>
                  <a:cubicBezTo>
                    <a:pt x="2024723" y="5554560"/>
                    <a:pt x="1516333" y="5554630"/>
                    <a:pt x="1008014" y="5554630"/>
                  </a:cubicBezTo>
                  <a:cubicBezTo>
                    <a:pt x="856970" y="5554630"/>
                    <a:pt x="714901" y="5514660"/>
                    <a:pt x="577811" y="5455266"/>
                  </a:cubicBezTo>
                  <a:cubicBezTo>
                    <a:pt x="477536" y="5411860"/>
                    <a:pt x="387007" y="5352466"/>
                    <a:pt x="308330" y="5276172"/>
                  </a:cubicBezTo>
                  <a:cubicBezTo>
                    <a:pt x="192837" y="5164256"/>
                    <a:pt x="116263" y="5028148"/>
                    <a:pt x="60796" y="4878366"/>
                  </a:cubicBezTo>
                  <a:cubicBezTo>
                    <a:pt x="26717" y="4786365"/>
                    <a:pt x="7503" y="4691559"/>
                    <a:pt x="0" y="4594019"/>
                  </a:cubicBezTo>
                  <a:cubicBezTo>
                    <a:pt x="0" y="3357475"/>
                    <a:pt x="0" y="2120931"/>
                    <a:pt x="0" y="884387"/>
                  </a:cubicBezTo>
                  <a:cubicBezTo>
                    <a:pt x="5189" y="865665"/>
                    <a:pt x="4137" y="846311"/>
                    <a:pt x="6381" y="827308"/>
                  </a:cubicBezTo>
                  <a:cubicBezTo>
                    <a:pt x="27067" y="650388"/>
                    <a:pt x="104343" y="498713"/>
                    <a:pt x="215417" y="363165"/>
                  </a:cubicBezTo>
                  <a:cubicBezTo>
                    <a:pt x="336729" y="215136"/>
                    <a:pt x="495417" y="122224"/>
                    <a:pt x="672827" y="56729"/>
                  </a:cubicBezTo>
                  <a:cubicBezTo>
                    <a:pt x="757255" y="25525"/>
                    <a:pt x="843857" y="8274"/>
                    <a:pt x="932772" y="0"/>
                  </a:cubicBezTo>
                  <a:cubicBezTo>
                    <a:pt x="2937510" y="0"/>
                    <a:pt x="4942318" y="0"/>
                    <a:pt x="6947057" y="0"/>
                  </a:cubicBezTo>
                  <a:cubicBezTo>
                    <a:pt x="6973843" y="6171"/>
                    <a:pt x="7001472" y="5049"/>
                    <a:pt x="7028609" y="8345"/>
                  </a:cubicBezTo>
                  <a:cubicBezTo>
                    <a:pt x="7215066" y="30573"/>
                    <a:pt x="7378802" y="104202"/>
                    <a:pt x="7521782" y="225304"/>
                  </a:cubicBezTo>
                  <a:cubicBezTo>
                    <a:pt x="7650177" y="334135"/>
                    <a:pt x="7730958" y="474310"/>
                    <a:pt x="7791964" y="628860"/>
                  </a:cubicBezTo>
                  <a:cubicBezTo>
                    <a:pt x="7839999" y="750523"/>
                    <a:pt x="7859703" y="875061"/>
                    <a:pt x="7859493" y="1006121"/>
                  </a:cubicBezTo>
                  <a:cubicBezTo>
                    <a:pt x="7857670" y="2174084"/>
                    <a:pt x="7858301" y="3342048"/>
                    <a:pt x="7858792" y="4509941"/>
                  </a:cubicBezTo>
                  <a:cubicBezTo>
                    <a:pt x="7858862" y="4588269"/>
                    <a:pt x="7850588" y="4664632"/>
                    <a:pt x="7827447" y="4739664"/>
                  </a:cubicBezTo>
                  <a:cubicBezTo>
                    <a:pt x="7780465" y="4892040"/>
                    <a:pt x="7722193" y="5039088"/>
                    <a:pt x="7627738" y="5169095"/>
                  </a:cubicBezTo>
                  <a:cubicBezTo>
                    <a:pt x="7517575" y="5320630"/>
                    <a:pt x="7374805" y="5429391"/>
                    <a:pt x="7197745" y="5491800"/>
                  </a:cubicBezTo>
                  <a:cubicBezTo>
                    <a:pt x="7075311" y="5534925"/>
                    <a:pt x="6950142" y="5556593"/>
                    <a:pt x="6819083" y="5555892"/>
                  </a:cubicBezTo>
                  <a:cubicBezTo>
                    <a:pt x="6307678" y="5553227"/>
                    <a:pt x="5796273" y="5554910"/>
                    <a:pt x="5284868" y="5554560"/>
                  </a:cubicBezTo>
                  <a:cubicBezTo>
                    <a:pt x="5244828" y="5554560"/>
                    <a:pt x="5205208" y="5558697"/>
                    <a:pt x="5165799" y="5564307"/>
                  </a:cubicBezTo>
                  <a:cubicBezTo>
                    <a:pt x="5040771" y="5581977"/>
                    <a:pt x="4954660" y="5652100"/>
                    <a:pt x="4893022" y="5760720"/>
                  </a:cubicBezTo>
                  <a:cubicBezTo>
                    <a:pt x="4777390" y="5964497"/>
                    <a:pt x="4653483" y="6163435"/>
                    <a:pt x="4534274" y="6365108"/>
                  </a:cubicBezTo>
                  <a:cubicBezTo>
                    <a:pt x="4479088" y="6458441"/>
                    <a:pt x="4423481" y="6551564"/>
                    <a:pt x="4368084" y="6644757"/>
                  </a:cubicBezTo>
                  <a:cubicBezTo>
                    <a:pt x="4320541" y="6724627"/>
                    <a:pt x="4255817" y="6786896"/>
                    <a:pt x="4170268" y="6827006"/>
                  </a:cubicBezTo>
                  <a:cubicBezTo>
                    <a:pt x="4121742" y="6849726"/>
                    <a:pt x="4070483" y="6852741"/>
                    <a:pt x="4019013" y="6857369"/>
                  </a:cubicBezTo>
                  <a:cubicBezTo>
                    <a:pt x="4008985" y="6858210"/>
                    <a:pt x="3998537" y="6854494"/>
                    <a:pt x="3989070" y="6860384"/>
                  </a:cubicBezTo>
                  <a:close/>
                </a:path>
              </a:pathLst>
            </a:custGeom>
            <a:solidFill>
              <a:schemeClr val="accent1"/>
            </a:solidFill>
            <a:ln w="70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Graphic 75">
              <a:extLst>
                <a:ext uri="{FF2B5EF4-FFF2-40B4-BE49-F238E27FC236}">
                  <a16:creationId xmlns:a16="http://schemas.microsoft.com/office/drawing/2014/main" id="{CE915DB5-5E48-477D-9596-790B80AE9C3F}"/>
                </a:ext>
              </a:extLst>
            </p:cNvPr>
            <p:cNvSpPr/>
            <p:nvPr/>
          </p:nvSpPr>
          <p:spPr>
            <a:xfrm>
              <a:off x="6495071" y="1218850"/>
              <a:ext cx="386054" cy="355148"/>
            </a:xfrm>
            <a:custGeom>
              <a:avLst/>
              <a:gdLst>
                <a:gd name="connsiteX0" fmla="*/ 3227829 w 3227830"/>
                <a:gd name="connsiteY0" fmla="*/ 977385 h 2969424"/>
                <a:gd name="connsiteX1" fmla="*/ 2946426 w 3227830"/>
                <a:gd name="connsiteY1" fmla="*/ 1662624 h 2969424"/>
                <a:gd name="connsiteX2" fmla="*/ 1671665 w 3227830"/>
                <a:gd name="connsiteY2" fmla="*/ 2939769 h 2969424"/>
                <a:gd name="connsiteX3" fmla="*/ 1554911 w 3227830"/>
                <a:gd name="connsiteY3" fmla="*/ 2938647 h 2969424"/>
                <a:gd name="connsiteX4" fmla="*/ 282464 w 3227830"/>
                <a:gd name="connsiteY4" fmla="*/ 1663606 h 2969424"/>
                <a:gd name="connsiteX5" fmla="*/ 4218 w 3227830"/>
                <a:gd name="connsiteY5" fmla="*/ 883912 h 2969424"/>
                <a:gd name="connsiteX6" fmla="*/ 821568 w 3227830"/>
                <a:gd name="connsiteY6" fmla="*/ 13338 h 2969424"/>
                <a:gd name="connsiteX7" fmla="*/ 1595372 w 3227830"/>
                <a:gd name="connsiteY7" fmla="*/ 224127 h 2969424"/>
                <a:gd name="connsiteX8" fmla="*/ 1633168 w 3227830"/>
                <a:gd name="connsiteY8" fmla="*/ 223216 h 2969424"/>
                <a:gd name="connsiteX9" fmla="*/ 3197886 w 3227830"/>
                <a:gd name="connsiteY9" fmla="*/ 734410 h 2969424"/>
                <a:gd name="connsiteX10" fmla="*/ 3227829 w 3227830"/>
                <a:gd name="connsiteY10" fmla="*/ 977385 h 29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27830" h="2969424">
                  <a:moveTo>
                    <a:pt x="3227829" y="977385"/>
                  </a:moveTo>
                  <a:cubicBezTo>
                    <a:pt x="3223902" y="1242729"/>
                    <a:pt x="3133724" y="1473924"/>
                    <a:pt x="2946426" y="1662624"/>
                  </a:cubicBezTo>
                  <a:cubicBezTo>
                    <a:pt x="2522745" y="2089531"/>
                    <a:pt x="2096819" y="2514264"/>
                    <a:pt x="1671665" y="2939769"/>
                  </a:cubicBezTo>
                  <a:cubicBezTo>
                    <a:pt x="1631766" y="2979739"/>
                    <a:pt x="1595582" y="2979248"/>
                    <a:pt x="1554911" y="2938647"/>
                  </a:cubicBezTo>
                  <a:cubicBezTo>
                    <a:pt x="1130529" y="2513844"/>
                    <a:pt x="705024" y="2090232"/>
                    <a:pt x="282464" y="1663606"/>
                  </a:cubicBezTo>
                  <a:cubicBezTo>
                    <a:pt x="69291" y="1448399"/>
                    <a:pt x="-21377" y="1184598"/>
                    <a:pt x="4218" y="883912"/>
                  </a:cubicBezTo>
                  <a:cubicBezTo>
                    <a:pt x="42014" y="440456"/>
                    <a:pt x="382319" y="79674"/>
                    <a:pt x="821568" y="13338"/>
                  </a:cubicBezTo>
                  <a:cubicBezTo>
                    <a:pt x="1109842" y="-30208"/>
                    <a:pt x="1368315" y="40967"/>
                    <a:pt x="1595372" y="224127"/>
                  </a:cubicBezTo>
                  <a:cubicBezTo>
                    <a:pt x="1610939" y="236679"/>
                    <a:pt x="1618933" y="234786"/>
                    <a:pt x="1633168" y="223216"/>
                  </a:cubicBezTo>
                  <a:cubicBezTo>
                    <a:pt x="2190924" y="-229847"/>
                    <a:pt x="3016198" y="39775"/>
                    <a:pt x="3197886" y="734410"/>
                  </a:cubicBezTo>
                  <a:cubicBezTo>
                    <a:pt x="3218783" y="813929"/>
                    <a:pt x="3227969" y="895131"/>
                    <a:pt x="3227829" y="977385"/>
                  </a:cubicBezTo>
                  <a:close/>
                </a:path>
              </a:pathLst>
            </a:custGeom>
            <a:solidFill>
              <a:srgbClr val="FEF8F8"/>
            </a:solidFill>
            <a:ln w="70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Graphic 75">
              <a:extLst>
                <a:ext uri="{FF2B5EF4-FFF2-40B4-BE49-F238E27FC236}">
                  <a16:creationId xmlns:a16="http://schemas.microsoft.com/office/drawing/2014/main" id="{3B93DA4C-7327-4CEB-A3DD-DE2CFE35CDD7}"/>
                </a:ext>
              </a:extLst>
            </p:cNvPr>
            <p:cNvSpPr/>
            <p:nvPr/>
          </p:nvSpPr>
          <p:spPr>
            <a:xfrm>
              <a:off x="6953512" y="1260277"/>
              <a:ext cx="83813" cy="258713"/>
            </a:xfrm>
            <a:custGeom>
              <a:avLst/>
              <a:gdLst>
                <a:gd name="connsiteX0" fmla="*/ 380872 w 700772"/>
                <a:gd name="connsiteY0" fmla="*/ 512893 h 2163129"/>
                <a:gd name="connsiteX1" fmla="*/ 214822 w 700772"/>
                <a:gd name="connsiteY1" fmla="*/ 675297 h 2163129"/>
                <a:gd name="connsiteX2" fmla="*/ 182706 w 700772"/>
                <a:gd name="connsiteY2" fmla="*/ 673053 h 2163129"/>
                <a:gd name="connsiteX3" fmla="*/ 8100 w 700772"/>
                <a:gd name="connsiteY3" fmla="*/ 459109 h 2163129"/>
                <a:gd name="connsiteX4" fmla="*/ 8731 w 700772"/>
                <a:gd name="connsiteY4" fmla="*/ 426853 h 2163129"/>
                <a:gd name="connsiteX5" fmla="*/ 400647 w 700772"/>
                <a:gd name="connsiteY5" fmla="*/ 16004 h 2163129"/>
                <a:gd name="connsiteX6" fmla="*/ 437882 w 700772"/>
                <a:gd name="connsiteY6" fmla="*/ 156 h 2163129"/>
                <a:gd name="connsiteX7" fmla="*/ 674126 w 700772"/>
                <a:gd name="connsiteY7" fmla="*/ 16 h 2163129"/>
                <a:gd name="connsiteX8" fmla="*/ 700632 w 700772"/>
                <a:gd name="connsiteY8" fmla="*/ 28135 h 2163129"/>
                <a:gd name="connsiteX9" fmla="*/ 700772 w 700772"/>
                <a:gd name="connsiteY9" fmla="*/ 2134551 h 2163129"/>
                <a:gd name="connsiteX10" fmla="*/ 671461 w 700772"/>
                <a:gd name="connsiteY10" fmla="*/ 2162880 h 2163129"/>
                <a:gd name="connsiteX11" fmla="*/ 413760 w 700772"/>
                <a:gd name="connsiteY11" fmla="*/ 2163091 h 2163129"/>
                <a:gd name="connsiteX12" fmla="*/ 380171 w 700772"/>
                <a:gd name="connsiteY12" fmla="*/ 2129572 h 2163129"/>
                <a:gd name="connsiteX13" fmla="*/ 380872 w 700772"/>
                <a:gd name="connsiteY13" fmla="*/ 935102 h 2163129"/>
                <a:gd name="connsiteX14" fmla="*/ 380872 w 700772"/>
                <a:gd name="connsiteY14" fmla="*/ 548235 h 2163129"/>
                <a:gd name="connsiteX15" fmla="*/ 380872 w 700772"/>
                <a:gd name="connsiteY15" fmla="*/ 512893 h 216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0772" h="2163129">
                  <a:moveTo>
                    <a:pt x="380872" y="512893"/>
                  </a:moveTo>
                  <a:cubicBezTo>
                    <a:pt x="321338" y="570885"/>
                    <a:pt x="267344" y="622355"/>
                    <a:pt x="214822" y="675297"/>
                  </a:cubicBezTo>
                  <a:cubicBezTo>
                    <a:pt x="200727" y="689462"/>
                    <a:pt x="194697" y="688060"/>
                    <a:pt x="182706" y="673053"/>
                  </a:cubicBezTo>
                  <a:cubicBezTo>
                    <a:pt x="125345" y="601108"/>
                    <a:pt x="66933" y="529933"/>
                    <a:pt x="8100" y="459109"/>
                  </a:cubicBezTo>
                  <a:cubicBezTo>
                    <a:pt x="-2278" y="446627"/>
                    <a:pt x="-3330" y="439405"/>
                    <a:pt x="8731" y="426853"/>
                  </a:cubicBezTo>
                  <a:cubicBezTo>
                    <a:pt x="139790" y="290324"/>
                    <a:pt x="270289" y="153234"/>
                    <a:pt x="400647" y="16004"/>
                  </a:cubicBezTo>
                  <a:cubicBezTo>
                    <a:pt x="411235" y="4784"/>
                    <a:pt x="422105" y="16"/>
                    <a:pt x="437882" y="156"/>
                  </a:cubicBezTo>
                  <a:cubicBezTo>
                    <a:pt x="516630" y="997"/>
                    <a:pt x="595378" y="1418"/>
                    <a:pt x="674126" y="16"/>
                  </a:cubicBezTo>
                  <a:cubicBezTo>
                    <a:pt x="696705" y="-405"/>
                    <a:pt x="700632" y="7589"/>
                    <a:pt x="700632" y="28135"/>
                  </a:cubicBezTo>
                  <a:cubicBezTo>
                    <a:pt x="700141" y="730274"/>
                    <a:pt x="700071" y="1432412"/>
                    <a:pt x="700772" y="2134551"/>
                  </a:cubicBezTo>
                  <a:cubicBezTo>
                    <a:pt x="700772" y="2158322"/>
                    <a:pt x="693760" y="2163231"/>
                    <a:pt x="671461" y="2162880"/>
                  </a:cubicBezTo>
                  <a:cubicBezTo>
                    <a:pt x="585561" y="2161618"/>
                    <a:pt x="499660" y="2161127"/>
                    <a:pt x="413760" y="2163091"/>
                  </a:cubicBezTo>
                  <a:cubicBezTo>
                    <a:pt x="386692" y="2163722"/>
                    <a:pt x="380101" y="2156710"/>
                    <a:pt x="380171" y="2129572"/>
                  </a:cubicBezTo>
                  <a:cubicBezTo>
                    <a:pt x="381153" y="1731415"/>
                    <a:pt x="380872" y="1333259"/>
                    <a:pt x="380872" y="935102"/>
                  </a:cubicBezTo>
                  <a:cubicBezTo>
                    <a:pt x="380872" y="806146"/>
                    <a:pt x="380872" y="677191"/>
                    <a:pt x="380872" y="548235"/>
                  </a:cubicBezTo>
                  <a:cubicBezTo>
                    <a:pt x="380872" y="539259"/>
                    <a:pt x="380872" y="530354"/>
                    <a:pt x="380872" y="512893"/>
                  </a:cubicBezTo>
                  <a:close/>
                </a:path>
              </a:pathLst>
            </a:custGeom>
            <a:solidFill>
              <a:srgbClr val="FFFFFF"/>
            </a:solidFill>
            <a:ln w="70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8B4EF485-2014-4F44-8435-15A56599E394}"/>
              </a:ext>
            </a:extLst>
          </p:cNvPr>
          <p:cNvGrpSpPr/>
          <p:nvPr/>
        </p:nvGrpSpPr>
        <p:grpSpPr>
          <a:xfrm>
            <a:off x="8329114" y="1018216"/>
            <a:ext cx="1962180" cy="2461549"/>
            <a:chOff x="4596540" y="245078"/>
            <a:chExt cx="2962818" cy="3716847"/>
          </a:xfrm>
          <a:solidFill>
            <a:schemeClr val="accent2"/>
          </a:solidFill>
        </p:grpSpPr>
        <p:sp>
          <p:nvSpPr>
            <p:cNvPr id="200" name="Graphic 441">
              <a:extLst>
                <a:ext uri="{FF2B5EF4-FFF2-40B4-BE49-F238E27FC236}">
                  <a16:creationId xmlns:a16="http://schemas.microsoft.com/office/drawing/2014/main" id="{0ED1AF49-D966-40A5-AC79-5A92ECF7CC20}"/>
                </a:ext>
              </a:extLst>
            </p:cNvPr>
            <p:cNvSpPr/>
            <p:nvPr/>
          </p:nvSpPr>
          <p:spPr>
            <a:xfrm>
              <a:off x="4880712" y="802451"/>
              <a:ext cx="109119" cy="196940"/>
            </a:xfrm>
            <a:custGeom>
              <a:avLst/>
              <a:gdLst>
                <a:gd name="connsiteX0" fmla="*/ 109120 w 109119"/>
                <a:gd name="connsiteY0" fmla="*/ 98470 h 196940"/>
                <a:gd name="connsiteX1" fmla="*/ 54560 w 109119"/>
                <a:gd name="connsiteY1" fmla="*/ 196940 h 196940"/>
                <a:gd name="connsiteX2" fmla="*/ 0 w 109119"/>
                <a:gd name="connsiteY2" fmla="*/ 98470 h 196940"/>
                <a:gd name="connsiteX3" fmla="*/ 54560 w 109119"/>
                <a:gd name="connsiteY3" fmla="*/ 0 h 196940"/>
                <a:gd name="connsiteX4" fmla="*/ 109120 w 109119"/>
                <a:gd name="connsiteY4" fmla="*/ 98470 h 196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119" h="196940">
                  <a:moveTo>
                    <a:pt x="109120" y="98470"/>
                  </a:moveTo>
                  <a:cubicBezTo>
                    <a:pt x="109120" y="152854"/>
                    <a:pt x="84693" y="196940"/>
                    <a:pt x="54560" y="196940"/>
                  </a:cubicBezTo>
                  <a:cubicBezTo>
                    <a:pt x="24427" y="196940"/>
                    <a:pt x="0" y="152854"/>
                    <a:pt x="0" y="98470"/>
                  </a:cubicBezTo>
                  <a:cubicBezTo>
                    <a:pt x="0" y="44087"/>
                    <a:pt x="24427" y="0"/>
                    <a:pt x="54560" y="0"/>
                  </a:cubicBezTo>
                  <a:cubicBezTo>
                    <a:pt x="84693" y="0"/>
                    <a:pt x="109120" y="44087"/>
                    <a:pt x="109120" y="98470"/>
                  </a:cubicBezTo>
                  <a:close/>
                </a:path>
              </a:pathLst>
            </a:custGeom>
            <a:grpFill/>
            <a:ln w="1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Graphic 441">
              <a:extLst>
                <a:ext uri="{FF2B5EF4-FFF2-40B4-BE49-F238E27FC236}">
                  <a16:creationId xmlns:a16="http://schemas.microsoft.com/office/drawing/2014/main" id="{5B117FBC-5232-48F0-95AD-6451DA31D7F6}"/>
                </a:ext>
              </a:extLst>
            </p:cNvPr>
            <p:cNvSpPr/>
            <p:nvPr/>
          </p:nvSpPr>
          <p:spPr>
            <a:xfrm>
              <a:off x="4908015" y="491205"/>
              <a:ext cx="1535120" cy="2462097"/>
            </a:xfrm>
            <a:custGeom>
              <a:avLst/>
              <a:gdLst>
                <a:gd name="connsiteX0" fmla="*/ 284001 w 1535120"/>
                <a:gd name="connsiteY0" fmla="*/ 259144 h 2462097"/>
                <a:gd name="connsiteX1" fmla="*/ 284820 w 1535120"/>
                <a:gd name="connsiteY1" fmla="*/ 106442 h 2462097"/>
                <a:gd name="connsiteX2" fmla="*/ 301860 w 1535120"/>
                <a:gd name="connsiteY2" fmla="*/ 59255 h 2462097"/>
                <a:gd name="connsiteX3" fmla="*/ 412454 w 1535120"/>
                <a:gd name="connsiteY3" fmla="*/ 271 h 2462097"/>
                <a:gd name="connsiteX4" fmla="*/ 565648 w 1535120"/>
                <a:gd name="connsiteY4" fmla="*/ 107 h 2462097"/>
                <a:gd name="connsiteX5" fmla="*/ 1080446 w 1535120"/>
                <a:gd name="connsiteY5" fmla="*/ 107 h 2462097"/>
                <a:gd name="connsiteX6" fmla="*/ 1220532 w 1535120"/>
                <a:gd name="connsiteY6" fmla="*/ 140357 h 2462097"/>
                <a:gd name="connsiteX7" fmla="*/ 1220532 w 1535120"/>
                <a:gd name="connsiteY7" fmla="*/ 302727 h 2462097"/>
                <a:gd name="connsiteX8" fmla="*/ 1273126 w 1535120"/>
                <a:gd name="connsiteY8" fmla="*/ 287653 h 2462097"/>
                <a:gd name="connsiteX9" fmla="*/ 1330307 w 1535120"/>
                <a:gd name="connsiteY9" fmla="*/ 311738 h 2462097"/>
                <a:gd name="connsiteX10" fmla="*/ 1367664 w 1535120"/>
                <a:gd name="connsiteY10" fmla="*/ 434457 h 2462097"/>
                <a:gd name="connsiteX11" fmla="*/ 1346855 w 1535120"/>
                <a:gd name="connsiteY11" fmla="*/ 475910 h 2462097"/>
                <a:gd name="connsiteX12" fmla="*/ 1240849 w 1535120"/>
                <a:gd name="connsiteY12" fmla="*/ 542922 h 2462097"/>
                <a:gd name="connsiteX13" fmla="*/ 1220204 w 1535120"/>
                <a:gd name="connsiteY13" fmla="*/ 579787 h 2462097"/>
                <a:gd name="connsiteX14" fmla="*/ 1220368 w 1535120"/>
                <a:gd name="connsiteY14" fmla="*/ 610753 h 2462097"/>
                <a:gd name="connsiteX15" fmla="*/ 1328997 w 1535120"/>
                <a:gd name="connsiteY15" fmla="*/ 706929 h 2462097"/>
                <a:gd name="connsiteX16" fmla="*/ 1313923 w 1535120"/>
                <a:gd name="connsiteY16" fmla="*/ 749201 h 2462097"/>
                <a:gd name="connsiteX17" fmla="*/ 1238555 w 1535120"/>
                <a:gd name="connsiteY17" fmla="*/ 803925 h 2462097"/>
                <a:gd name="connsiteX18" fmla="*/ 1220204 w 1535120"/>
                <a:gd name="connsiteY18" fmla="*/ 835547 h 2462097"/>
                <a:gd name="connsiteX19" fmla="*/ 1220368 w 1535120"/>
                <a:gd name="connsiteY19" fmla="*/ 865858 h 2462097"/>
                <a:gd name="connsiteX20" fmla="*/ 1224792 w 1535120"/>
                <a:gd name="connsiteY20" fmla="*/ 868643 h 2462097"/>
                <a:gd name="connsiteX21" fmla="*/ 1324737 w 1535120"/>
                <a:gd name="connsiteY21" fmla="*/ 965311 h 2462097"/>
                <a:gd name="connsiteX22" fmla="*/ 1302782 w 1535120"/>
                <a:gd name="connsiteY22" fmla="*/ 1014956 h 2462097"/>
                <a:gd name="connsiteX23" fmla="*/ 1238882 w 1535120"/>
                <a:gd name="connsiteY23" fmla="*/ 1059194 h 2462097"/>
                <a:gd name="connsiteX24" fmla="*/ 1220204 w 1535120"/>
                <a:gd name="connsiteY24" fmla="*/ 1090652 h 2462097"/>
                <a:gd name="connsiteX25" fmla="*/ 1220368 w 1535120"/>
                <a:gd name="connsiteY25" fmla="*/ 1124403 h 2462097"/>
                <a:gd name="connsiteX26" fmla="*/ 1317691 w 1535120"/>
                <a:gd name="connsiteY26" fmla="*/ 1192399 h 2462097"/>
                <a:gd name="connsiteX27" fmla="*/ 1303765 w 1535120"/>
                <a:gd name="connsiteY27" fmla="*/ 1270388 h 2462097"/>
                <a:gd name="connsiteX28" fmla="*/ 1234295 w 1535120"/>
                <a:gd name="connsiteY28" fmla="*/ 1317248 h 2462097"/>
                <a:gd name="connsiteX29" fmla="*/ 1220204 w 1535120"/>
                <a:gd name="connsiteY29" fmla="*/ 1341660 h 2462097"/>
                <a:gd name="connsiteX30" fmla="*/ 1198905 w 1535120"/>
                <a:gd name="connsiteY30" fmla="*/ 1449470 h 2462097"/>
                <a:gd name="connsiteX31" fmla="*/ 1337353 w 1535120"/>
                <a:gd name="connsiteY31" fmla="*/ 1602991 h 2462097"/>
                <a:gd name="connsiteX32" fmla="*/ 1401907 w 1535120"/>
                <a:gd name="connsiteY32" fmla="*/ 1569076 h 2462097"/>
                <a:gd name="connsiteX33" fmla="*/ 1514632 w 1535120"/>
                <a:gd name="connsiteY33" fmla="*/ 1602336 h 2462097"/>
                <a:gd name="connsiteX34" fmla="*/ 1533801 w 1535120"/>
                <a:gd name="connsiteY34" fmla="*/ 1651161 h 2462097"/>
                <a:gd name="connsiteX35" fmla="*/ 1535112 w 1535120"/>
                <a:gd name="connsiteY35" fmla="*/ 2120574 h 2462097"/>
                <a:gd name="connsiteX36" fmla="*/ 1507586 w 1535120"/>
                <a:gd name="connsiteY36" fmla="*/ 2229039 h 2462097"/>
                <a:gd name="connsiteX37" fmla="*/ 1159254 w 1535120"/>
                <a:gd name="connsiteY37" fmla="*/ 2457437 h 2462097"/>
                <a:gd name="connsiteX38" fmla="*/ 916929 w 1535120"/>
                <a:gd name="connsiteY38" fmla="*/ 2447606 h 2462097"/>
                <a:gd name="connsiteX39" fmla="*/ 661988 w 1535120"/>
                <a:gd name="connsiteY39" fmla="*/ 2266559 h 2462097"/>
                <a:gd name="connsiteX40" fmla="*/ 537139 w 1535120"/>
                <a:gd name="connsiteY40" fmla="*/ 2020957 h 2462097"/>
                <a:gd name="connsiteX41" fmla="*/ 413437 w 1535120"/>
                <a:gd name="connsiteY41" fmla="*/ 1797146 h 2462097"/>
                <a:gd name="connsiteX42" fmla="*/ 331352 w 1535120"/>
                <a:gd name="connsiteY42" fmla="*/ 1707360 h 2462097"/>
                <a:gd name="connsiteX43" fmla="*/ 281543 w 1535120"/>
                <a:gd name="connsiteY43" fmla="*/ 1640675 h 2462097"/>
                <a:gd name="connsiteX44" fmla="*/ 535829 w 1535120"/>
                <a:gd name="connsiteY44" fmla="*/ 1602336 h 2462097"/>
                <a:gd name="connsiteX45" fmla="*/ 591044 w 1535120"/>
                <a:gd name="connsiteY45" fmla="*/ 1660664 h 2462097"/>
                <a:gd name="connsiteX46" fmla="*/ 639542 w 1535120"/>
                <a:gd name="connsiteY46" fmla="*/ 1728168 h 2462097"/>
                <a:gd name="connsiteX47" fmla="*/ 639542 w 1535120"/>
                <a:gd name="connsiteY47" fmla="*/ 1506160 h 2462097"/>
                <a:gd name="connsiteX48" fmla="*/ 570891 w 1535120"/>
                <a:gd name="connsiteY48" fmla="*/ 1506160 h 2462097"/>
                <a:gd name="connsiteX49" fmla="*/ 439325 w 1535120"/>
                <a:gd name="connsiteY49" fmla="*/ 1506323 h 2462097"/>
                <a:gd name="connsiteX50" fmla="*/ 338397 w 1535120"/>
                <a:gd name="connsiteY50" fmla="*/ 1484860 h 2462097"/>
                <a:gd name="connsiteX51" fmla="*/ 302515 w 1535120"/>
                <a:gd name="connsiteY51" fmla="*/ 1546629 h 2462097"/>
                <a:gd name="connsiteX52" fmla="*/ 279249 w 1535120"/>
                <a:gd name="connsiteY52" fmla="*/ 1554002 h 2462097"/>
                <a:gd name="connsiteX53" fmla="*/ 6285 w 1535120"/>
                <a:gd name="connsiteY53" fmla="*/ 1197805 h 2462097"/>
                <a:gd name="connsiteX54" fmla="*/ 31681 w 1535120"/>
                <a:gd name="connsiteY54" fmla="*/ 938768 h 2462097"/>
                <a:gd name="connsiteX55" fmla="*/ 112620 w 1535120"/>
                <a:gd name="connsiteY55" fmla="*/ 655319 h 2462097"/>
                <a:gd name="connsiteX56" fmla="*/ 135231 w 1535120"/>
                <a:gd name="connsiteY56" fmla="*/ 512447 h 2462097"/>
                <a:gd name="connsiteX57" fmla="*/ 141784 w 1535120"/>
                <a:gd name="connsiteY57" fmla="*/ 478203 h 2462097"/>
                <a:gd name="connsiteX58" fmla="*/ 132281 w 1535120"/>
                <a:gd name="connsiteY58" fmla="*/ 317800 h 2462097"/>
                <a:gd name="connsiteX59" fmla="*/ 170129 w 1535120"/>
                <a:gd name="connsiteY59" fmla="*/ 257342 h 2462097"/>
                <a:gd name="connsiteX60" fmla="*/ 246808 w 1535120"/>
                <a:gd name="connsiteY60" fmla="*/ 271596 h 2462097"/>
                <a:gd name="connsiteX61" fmla="*/ 185203 w 1535120"/>
                <a:gd name="connsiteY61" fmla="*/ 359089 h 2462097"/>
                <a:gd name="connsiteX62" fmla="*/ 198310 w 1535120"/>
                <a:gd name="connsiteY62" fmla="*/ 499831 h 2462097"/>
                <a:gd name="connsiteX63" fmla="*/ 302351 w 1535120"/>
                <a:gd name="connsiteY63" fmla="*/ 563238 h 2462097"/>
                <a:gd name="connsiteX64" fmla="*/ 328238 w 1535120"/>
                <a:gd name="connsiteY64" fmla="*/ 564549 h 2462097"/>
                <a:gd name="connsiteX65" fmla="*/ 327583 w 1535120"/>
                <a:gd name="connsiteY65" fmla="*/ 1373118 h 2462097"/>
                <a:gd name="connsiteX66" fmla="*/ 387714 w 1535120"/>
                <a:gd name="connsiteY66" fmla="*/ 1456679 h 2462097"/>
                <a:gd name="connsiteX67" fmla="*/ 405081 w 1535120"/>
                <a:gd name="connsiteY67" fmla="*/ 1459136 h 2462097"/>
                <a:gd name="connsiteX68" fmla="*/ 632988 w 1535120"/>
                <a:gd name="connsiteY68" fmla="*/ 1459300 h 2462097"/>
                <a:gd name="connsiteX69" fmla="*/ 642819 w 1535120"/>
                <a:gd name="connsiteY69" fmla="*/ 1458153 h 2462097"/>
                <a:gd name="connsiteX70" fmla="*/ 642819 w 1535120"/>
                <a:gd name="connsiteY70" fmla="*/ 1436854 h 2462097"/>
                <a:gd name="connsiteX71" fmla="*/ 639869 w 1535120"/>
                <a:gd name="connsiteY71" fmla="*/ 1083279 h 2462097"/>
                <a:gd name="connsiteX72" fmla="*/ 646915 w 1535120"/>
                <a:gd name="connsiteY72" fmla="*/ 997424 h 2462097"/>
                <a:gd name="connsiteX73" fmla="*/ 752758 w 1535120"/>
                <a:gd name="connsiteY73" fmla="*/ 904525 h 2462097"/>
                <a:gd name="connsiteX74" fmla="*/ 869578 w 1535120"/>
                <a:gd name="connsiteY74" fmla="*/ 992509 h 2462097"/>
                <a:gd name="connsiteX75" fmla="*/ 880884 w 1535120"/>
                <a:gd name="connsiteY75" fmla="*/ 1123093 h 2462097"/>
                <a:gd name="connsiteX76" fmla="*/ 881375 w 1535120"/>
                <a:gd name="connsiteY76" fmla="*/ 1455859 h 2462097"/>
                <a:gd name="connsiteX77" fmla="*/ 885963 w 1535120"/>
                <a:gd name="connsiteY77" fmla="*/ 1453893 h 2462097"/>
                <a:gd name="connsiteX78" fmla="*/ 1086508 w 1535120"/>
                <a:gd name="connsiteY78" fmla="*/ 1446029 h 2462097"/>
                <a:gd name="connsiteX79" fmla="*/ 1117147 w 1535120"/>
                <a:gd name="connsiteY79" fmla="*/ 1455696 h 2462097"/>
                <a:gd name="connsiteX80" fmla="*/ 1174000 w 1535120"/>
                <a:gd name="connsiteY80" fmla="*/ 1379344 h 2462097"/>
                <a:gd name="connsiteX81" fmla="*/ 1174000 w 1535120"/>
                <a:gd name="connsiteY81" fmla="*/ 1344282 h 2462097"/>
                <a:gd name="connsiteX82" fmla="*/ 1150079 w 1535120"/>
                <a:gd name="connsiteY82" fmla="*/ 1349525 h 2462097"/>
                <a:gd name="connsiteX83" fmla="*/ 1084214 w 1535120"/>
                <a:gd name="connsiteY83" fmla="*/ 1331338 h 2462097"/>
                <a:gd name="connsiteX84" fmla="*/ 1053247 w 1535120"/>
                <a:gd name="connsiteY84" fmla="*/ 1224512 h 2462097"/>
                <a:gd name="connsiteX85" fmla="*/ 1081920 w 1535120"/>
                <a:gd name="connsiteY85" fmla="*/ 1182404 h 2462097"/>
                <a:gd name="connsiteX86" fmla="*/ 1156469 w 1535120"/>
                <a:gd name="connsiteY86" fmla="*/ 1144229 h 2462097"/>
                <a:gd name="connsiteX87" fmla="*/ 1174164 w 1535120"/>
                <a:gd name="connsiteY87" fmla="*/ 1117030 h 2462097"/>
                <a:gd name="connsiteX88" fmla="*/ 1174000 w 1535120"/>
                <a:gd name="connsiteY88" fmla="*/ 1089505 h 2462097"/>
                <a:gd name="connsiteX89" fmla="*/ 1164170 w 1535120"/>
                <a:gd name="connsiteY89" fmla="*/ 1090324 h 2462097"/>
                <a:gd name="connsiteX90" fmla="*/ 1051281 w 1535120"/>
                <a:gd name="connsiteY90" fmla="*/ 1007583 h 2462097"/>
                <a:gd name="connsiteX91" fmla="*/ 1103384 w 1535120"/>
                <a:gd name="connsiteY91" fmla="*/ 912553 h 2462097"/>
                <a:gd name="connsiteX92" fmla="*/ 1156797 w 1535120"/>
                <a:gd name="connsiteY92" fmla="*/ 888632 h 2462097"/>
                <a:gd name="connsiteX93" fmla="*/ 1174164 w 1535120"/>
                <a:gd name="connsiteY93" fmla="*/ 863400 h 2462097"/>
                <a:gd name="connsiteX94" fmla="*/ 1174000 w 1535120"/>
                <a:gd name="connsiteY94" fmla="*/ 834236 h 2462097"/>
                <a:gd name="connsiteX95" fmla="*/ 1164170 w 1535120"/>
                <a:gd name="connsiteY95" fmla="*/ 834236 h 2462097"/>
                <a:gd name="connsiteX96" fmla="*/ 1055214 w 1535120"/>
                <a:gd name="connsiteY96" fmla="*/ 751495 h 2462097"/>
                <a:gd name="connsiteX97" fmla="*/ 1104367 w 1535120"/>
                <a:gd name="connsiteY97" fmla="*/ 656793 h 2462097"/>
                <a:gd name="connsiteX98" fmla="*/ 1161057 w 1535120"/>
                <a:gd name="connsiteY98" fmla="*/ 630578 h 2462097"/>
                <a:gd name="connsiteX99" fmla="*/ 1174000 w 1535120"/>
                <a:gd name="connsiteY99" fmla="*/ 612228 h 2462097"/>
                <a:gd name="connsiteX100" fmla="*/ 1173509 w 1535120"/>
                <a:gd name="connsiteY100" fmla="*/ 122990 h 2462097"/>
                <a:gd name="connsiteX101" fmla="*/ 1085852 w 1535120"/>
                <a:gd name="connsiteY101" fmla="*/ 44345 h 2462097"/>
                <a:gd name="connsiteX102" fmla="*/ 588750 w 1535120"/>
                <a:gd name="connsiteY102" fmla="*/ 44345 h 2462097"/>
                <a:gd name="connsiteX103" fmla="*/ 417861 w 1535120"/>
                <a:gd name="connsiteY103" fmla="*/ 44017 h 2462097"/>
                <a:gd name="connsiteX104" fmla="*/ 327419 w 1535120"/>
                <a:gd name="connsiteY104" fmla="*/ 134623 h 2462097"/>
                <a:gd name="connsiteX105" fmla="*/ 328075 w 1535120"/>
                <a:gd name="connsiteY105" fmla="*/ 256031 h 2462097"/>
                <a:gd name="connsiteX106" fmla="*/ 284001 w 1535120"/>
                <a:gd name="connsiteY106" fmla="*/ 259144 h 246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535120" h="2462097">
                  <a:moveTo>
                    <a:pt x="284001" y="259144"/>
                  </a:moveTo>
                  <a:cubicBezTo>
                    <a:pt x="284001" y="209008"/>
                    <a:pt x="282690" y="157725"/>
                    <a:pt x="284820" y="106442"/>
                  </a:cubicBezTo>
                  <a:cubicBezTo>
                    <a:pt x="285475" y="90385"/>
                    <a:pt x="293176" y="73345"/>
                    <a:pt x="301860" y="59255"/>
                  </a:cubicBezTo>
                  <a:cubicBezTo>
                    <a:pt x="326764" y="18621"/>
                    <a:pt x="365431" y="762"/>
                    <a:pt x="412454" y="271"/>
                  </a:cubicBezTo>
                  <a:cubicBezTo>
                    <a:pt x="463574" y="-221"/>
                    <a:pt x="514693" y="107"/>
                    <a:pt x="565648" y="107"/>
                  </a:cubicBezTo>
                  <a:cubicBezTo>
                    <a:pt x="737193" y="107"/>
                    <a:pt x="908901" y="107"/>
                    <a:pt x="1080446" y="107"/>
                  </a:cubicBezTo>
                  <a:cubicBezTo>
                    <a:pt x="1168102" y="107"/>
                    <a:pt x="1220532" y="52701"/>
                    <a:pt x="1220532" y="140357"/>
                  </a:cubicBezTo>
                  <a:cubicBezTo>
                    <a:pt x="1220532" y="194098"/>
                    <a:pt x="1220532" y="247675"/>
                    <a:pt x="1220532" y="302727"/>
                  </a:cubicBezTo>
                  <a:cubicBezTo>
                    <a:pt x="1238719" y="297484"/>
                    <a:pt x="1255758" y="291749"/>
                    <a:pt x="1273126" y="287653"/>
                  </a:cubicBezTo>
                  <a:cubicBezTo>
                    <a:pt x="1300160" y="281263"/>
                    <a:pt x="1320804" y="287161"/>
                    <a:pt x="1330307" y="311738"/>
                  </a:cubicBezTo>
                  <a:cubicBezTo>
                    <a:pt x="1345709" y="351552"/>
                    <a:pt x="1357341" y="393004"/>
                    <a:pt x="1367664" y="434457"/>
                  </a:cubicBezTo>
                  <a:cubicBezTo>
                    <a:pt x="1371924" y="451169"/>
                    <a:pt x="1361765" y="466243"/>
                    <a:pt x="1346855" y="475910"/>
                  </a:cubicBezTo>
                  <a:cubicBezTo>
                    <a:pt x="1311629" y="498520"/>
                    <a:pt x="1277058" y="521950"/>
                    <a:pt x="1240849" y="542922"/>
                  </a:cubicBezTo>
                  <a:cubicBezTo>
                    <a:pt x="1225120" y="551933"/>
                    <a:pt x="1217910" y="561764"/>
                    <a:pt x="1220204" y="579787"/>
                  </a:cubicBezTo>
                  <a:cubicBezTo>
                    <a:pt x="1221515" y="589945"/>
                    <a:pt x="1220368" y="600431"/>
                    <a:pt x="1220368" y="610753"/>
                  </a:cubicBezTo>
                  <a:cubicBezTo>
                    <a:pt x="1278369" y="610425"/>
                    <a:pt x="1324409" y="650403"/>
                    <a:pt x="1328997" y="706929"/>
                  </a:cubicBezTo>
                  <a:cubicBezTo>
                    <a:pt x="1330143" y="720856"/>
                    <a:pt x="1323754" y="740026"/>
                    <a:pt x="1313923" y="749201"/>
                  </a:cubicBezTo>
                  <a:cubicBezTo>
                    <a:pt x="1291312" y="770173"/>
                    <a:pt x="1265261" y="788032"/>
                    <a:pt x="1238555" y="803925"/>
                  </a:cubicBezTo>
                  <a:cubicBezTo>
                    <a:pt x="1224792" y="812117"/>
                    <a:pt x="1218566" y="819982"/>
                    <a:pt x="1220204" y="835547"/>
                  </a:cubicBezTo>
                  <a:cubicBezTo>
                    <a:pt x="1221351" y="845869"/>
                    <a:pt x="1220368" y="856355"/>
                    <a:pt x="1220368" y="865858"/>
                  </a:cubicBezTo>
                  <a:cubicBezTo>
                    <a:pt x="1222662" y="867332"/>
                    <a:pt x="1223645" y="868643"/>
                    <a:pt x="1224792" y="868643"/>
                  </a:cubicBezTo>
                  <a:cubicBezTo>
                    <a:pt x="1277386" y="870609"/>
                    <a:pt x="1323590" y="912717"/>
                    <a:pt x="1324737" y="965311"/>
                  </a:cubicBezTo>
                  <a:cubicBezTo>
                    <a:pt x="1325064" y="982023"/>
                    <a:pt x="1314906" y="1002831"/>
                    <a:pt x="1302782" y="1014956"/>
                  </a:cubicBezTo>
                  <a:cubicBezTo>
                    <a:pt x="1284759" y="1032979"/>
                    <a:pt x="1261493" y="1046578"/>
                    <a:pt x="1238882" y="1059194"/>
                  </a:cubicBezTo>
                  <a:cubicBezTo>
                    <a:pt x="1225120" y="1066894"/>
                    <a:pt x="1218074" y="1074759"/>
                    <a:pt x="1220204" y="1090652"/>
                  </a:cubicBezTo>
                  <a:cubicBezTo>
                    <a:pt x="1221515" y="1100810"/>
                    <a:pt x="1220368" y="1111460"/>
                    <a:pt x="1220368" y="1124403"/>
                  </a:cubicBezTo>
                  <a:cubicBezTo>
                    <a:pt x="1275911" y="1115064"/>
                    <a:pt x="1298522" y="1152093"/>
                    <a:pt x="1317691" y="1192399"/>
                  </a:cubicBezTo>
                  <a:cubicBezTo>
                    <a:pt x="1332437" y="1223037"/>
                    <a:pt x="1329324" y="1247614"/>
                    <a:pt x="1303765" y="1270388"/>
                  </a:cubicBezTo>
                  <a:cubicBezTo>
                    <a:pt x="1282956" y="1288739"/>
                    <a:pt x="1258380" y="1303157"/>
                    <a:pt x="1234295" y="1317248"/>
                  </a:cubicBezTo>
                  <a:cubicBezTo>
                    <a:pt x="1223645" y="1323474"/>
                    <a:pt x="1219549" y="1329700"/>
                    <a:pt x="1220204" y="1341660"/>
                  </a:cubicBezTo>
                  <a:cubicBezTo>
                    <a:pt x="1222170" y="1379181"/>
                    <a:pt x="1219877" y="1415882"/>
                    <a:pt x="1198905" y="1449470"/>
                  </a:cubicBezTo>
                  <a:cubicBezTo>
                    <a:pt x="1299013" y="1460939"/>
                    <a:pt x="1342432" y="1511403"/>
                    <a:pt x="1337353" y="1602991"/>
                  </a:cubicBezTo>
                  <a:cubicBezTo>
                    <a:pt x="1357014" y="1592178"/>
                    <a:pt x="1378150" y="1575138"/>
                    <a:pt x="1401907" y="1569076"/>
                  </a:cubicBezTo>
                  <a:cubicBezTo>
                    <a:pt x="1444179" y="1558098"/>
                    <a:pt x="1484484" y="1570223"/>
                    <a:pt x="1514632" y="1602336"/>
                  </a:cubicBezTo>
                  <a:cubicBezTo>
                    <a:pt x="1525937" y="1614297"/>
                    <a:pt x="1533637" y="1634613"/>
                    <a:pt x="1533801" y="1651161"/>
                  </a:cubicBezTo>
                  <a:cubicBezTo>
                    <a:pt x="1535276" y="1807632"/>
                    <a:pt x="1533965" y="1964103"/>
                    <a:pt x="1535112" y="2120574"/>
                  </a:cubicBezTo>
                  <a:cubicBezTo>
                    <a:pt x="1535440" y="2159897"/>
                    <a:pt x="1525773" y="2195287"/>
                    <a:pt x="1507586" y="2229039"/>
                  </a:cubicBezTo>
                  <a:cubicBezTo>
                    <a:pt x="1432873" y="2368306"/>
                    <a:pt x="1313268" y="2439578"/>
                    <a:pt x="1159254" y="2457437"/>
                  </a:cubicBezTo>
                  <a:cubicBezTo>
                    <a:pt x="1078152" y="2466940"/>
                    <a:pt x="997049" y="2461041"/>
                    <a:pt x="916929" y="2447606"/>
                  </a:cubicBezTo>
                  <a:cubicBezTo>
                    <a:pt x="803222" y="2428600"/>
                    <a:pt x="718351" y="2364701"/>
                    <a:pt x="661988" y="2266559"/>
                  </a:cubicBezTo>
                  <a:cubicBezTo>
                    <a:pt x="616276" y="2187095"/>
                    <a:pt x="577117" y="2103698"/>
                    <a:pt x="537139" y="2020957"/>
                  </a:cubicBezTo>
                  <a:cubicBezTo>
                    <a:pt x="499947" y="1944114"/>
                    <a:pt x="466523" y="1864978"/>
                    <a:pt x="413437" y="1797146"/>
                  </a:cubicBezTo>
                  <a:cubicBezTo>
                    <a:pt x="388533" y="1765360"/>
                    <a:pt x="357730" y="1738162"/>
                    <a:pt x="331352" y="1707360"/>
                  </a:cubicBezTo>
                  <a:cubicBezTo>
                    <a:pt x="313165" y="1686224"/>
                    <a:pt x="297764" y="1662467"/>
                    <a:pt x="281543" y="1640675"/>
                  </a:cubicBezTo>
                  <a:cubicBezTo>
                    <a:pt x="335120" y="1548923"/>
                    <a:pt x="452760" y="1531391"/>
                    <a:pt x="535829" y="1602336"/>
                  </a:cubicBezTo>
                  <a:cubicBezTo>
                    <a:pt x="556145" y="1619703"/>
                    <a:pt x="574004" y="1640020"/>
                    <a:pt x="591044" y="1660664"/>
                  </a:cubicBezTo>
                  <a:cubicBezTo>
                    <a:pt x="607592" y="1680653"/>
                    <a:pt x="621519" y="1702772"/>
                    <a:pt x="639542" y="1728168"/>
                  </a:cubicBezTo>
                  <a:cubicBezTo>
                    <a:pt x="639542" y="1652144"/>
                    <a:pt x="639542" y="1580217"/>
                    <a:pt x="639542" y="1506160"/>
                  </a:cubicBezTo>
                  <a:cubicBezTo>
                    <a:pt x="617587" y="1506160"/>
                    <a:pt x="594157" y="1506160"/>
                    <a:pt x="570891" y="1506160"/>
                  </a:cubicBezTo>
                  <a:cubicBezTo>
                    <a:pt x="526981" y="1506160"/>
                    <a:pt x="483071" y="1505504"/>
                    <a:pt x="439325" y="1506323"/>
                  </a:cubicBezTo>
                  <a:cubicBezTo>
                    <a:pt x="404262" y="1506979"/>
                    <a:pt x="370346" y="1503866"/>
                    <a:pt x="338397" y="1484860"/>
                  </a:cubicBezTo>
                  <a:cubicBezTo>
                    <a:pt x="325945" y="1505996"/>
                    <a:pt x="313493" y="1525985"/>
                    <a:pt x="302515" y="1546629"/>
                  </a:cubicBezTo>
                  <a:cubicBezTo>
                    <a:pt x="296617" y="1557770"/>
                    <a:pt x="290882" y="1558754"/>
                    <a:pt x="279249" y="1554002"/>
                  </a:cubicBezTo>
                  <a:cubicBezTo>
                    <a:pt x="119338" y="1487809"/>
                    <a:pt x="36760" y="1361813"/>
                    <a:pt x="6285" y="1197805"/>
                  </a:cubicBezTo>
                  <a:cubicBezTo>
                    <a:pt x="-10099" y="1109985"/>
                    <a:pt x="8088" y="1023476"/>
                    <a:pt x="31681" y="938768"/>
                  </a:cubicBezTo>
                  <a:cubicBezTo>
                    <a:pt x="58060" y="844067"/>
                    <a:pt x="88043" y="750348"/>
                    <a:pt x="112620" y="655319"/>
                  </a:cubicBezTo>
                  <a:cubicBezTo>
                    <a:pt x="124581" y="608951"/>
                    <a:pt x="127858" y="560125"/>
                    <a:pt x="135231" y="512447"/>
                  </a:cubicBezTo>
                  <a:cubicBezTo>
                    <a:pt x="137033" y="500978"/>
                    <a:pt x="138835" y="489345"/>
                    <a:pt x="141784" y="478203"/>
                  </a:cubicBezTo>
                  <a:cubicBezTo>
                    <a:pt x="156366" y="423643"/>
                    <a:pt x="157022" y="370066"/>
                    <a:pt x="132281" y="317800"/>
                  </a:cubicBezTo>
                  <a:cubicBezTo>
                    <a:pt x="118682" y="288964"/>
                    <a:pt x="138016" y="256195"/>
                    <a:pt x="170129" y="257342"/>
                  </a:cubicBezTo>
                  <a:cubicBezTo>
                    <a:pt x="195689" y="258161"/>
                    <a:pt x="220921" y="264715"/>
                    <a:pt x="246808" y="271596"/>
                  </a:cubicBezTo>
                  <a:cubicBezTo>
                    <a:pt x="215842" y="295354"/>
                    <a:pt x="194214" y="322879"/>
                    <a:pt x="185203" y="359089"/>
                  </a:cubicBezTo>
                  <a:cubicBezTo>
                    <a:pt x="173242" y="407423"/>
                    <a:pt x="173734" y="455101"/>
                    <a:pt x="198310" y="499831"/>
                  </a:cubicBezTo>
                  <a:cubicBezTo>
                    <a:pt x="220593" y="540464"/>
                    <a:pt x="257130" y="559470"/>
                    <a:pt x="302351" y="563238"/>
                  </a:cubicBezTo>
                  <a:cubicBezTo>
                    <a:pt x="311526" y="564058"/>
                    <a:pt x="319063" y="564058"/>
                    <a:pt x="328238" y="564549"/>
                  </a:cubicBezTo>
                  <a:cubicBezTo>
                    <a:pt x="328238" y="564549"/>
                    <a:pt x="327419" y="1108674"/>
                    <a:pt x="327583" y="1373118"/>
                  </a:cubicBezTo>
                  <a:cubicBezTo>
                    <a:pt x="327583" y="1416209"/>
                    <a:pt x="349210" y="1445865"/>
                    <a:pt x="387714" y="1456679"/>
                  </a:cubicBezTo>
                  <a:cubicBezTo>
                    <a:pt x="393285" y="1458317"/>
                    <a:pt x="399347" y="1458973"/>
                    <a:pt x="405081" y="1459136"/>
                  </a:cubicBezTo>
                  <a:cubicBezTo>
                    <a:pt x="481105" y="1459300"/>
                    <a:pt x="556964" y="1459300"/>
                    <a:pt x="632988" y="1459300"/>
                  </a:cubicBezTo>
                  <a:cubicBezTo>
                    <a:pt x="635446" y="1459300"/>
                    <a:pt x="638067" y="1458809"/>
                    <a:pt x="642819" y="1458153"/>
                  </a:cubicBezTo>
                  <a:cubicBezTo>
                    <a:pt x="642819" y="1450780"/>
                    <a:pt x="642819" y="1443899"/>
                    <a:pt x="642819" y="1436854"/>
                  </a:cubicBezTo>
                  <a:cubicBezTo>
                    <a:pt x="641672" y="1319050"/>
                    <a:pt x="640197" y="1201082"/>
                    <a:pt x="639869" y="1083279"/>
                  </a:cubicBezTo>
                  <a:cubicBezTo>
                    <a:pt x="639869" y="1054606"/>
                    <a:pt x="641999" y="1025606"/>
                    <a:pt x="646915" y="997424"/>
                  </a:cubicBezTo>
                  <a:cubicBezTo>
                    <a:pt x="656418" y="942864"/>
                    <a:pt x="700328" y="907310"/>
                    <a:pt x="752758" y="904525"/>
                  </a:cubicBezTo>
                  <a:cubicBezTo>
                    <a:pt x="817476" y="901084"/>
                    <a:pt x="859256" y="939260"/>
                    <a:pt x="869578" y="992509"/>
                  </a:cubicBezTo>
                  <a:cubicBezTo>
                    <a:pt x="877771" y="1035108"/>
                    <a:pt x="880392" y="1079346"/>
                    <a:pt x="880884" y="1123093"/>
                  </a:cubicBezTo>
                  <a:cubicBezTo>
                    <a:pt x="882358" y="1233687"/>
                    <a:pt x="881375" y="1344282"/>
                    <a:pt x="881375" y="1455859"/>
                  </a:cubicBezTo>
                  <a:cubicBezTo>
                    <a:pt x="883178" y="1455204"/>
                    <a:pt x="885471" y="1454876"/>
                    <a:pt x="885963" y="1453893"/>
                  </a:cubicBezTo>
                  <a:cubicBezTo>
                    <a:pt x="920206" y="1378689"/>
                    <a:pt x="1036208" y="1372299"/>
                    <a:pt x="1086508" y="1446029"/>
                  </a:cubicBezTo>
                  <a:cubicBezTo>
                    <a:pt x="1095683" y="1459464"/>
                    <a:pt x="1103547" y="1460447"/>
                    <a:pt x="1117147" y="1455696"/>
                  </a:cubicBezTo>
                  <a:cubicBezTo>
                    <a:pt x="1151718" y="1443735"/>
                    <a:pt x="1173181" y="1415882"/>
                    <a:pt x="1174000" y="1379344"/>
                  </a:cubicBezTo>
                  <a:cubicBezTo>
                    <a:pt x="1174328" y="1368367"/>
                    <a:pt x="1174000" y="1357226"/>
                    <a:pt x="1174000" y="1344282"/>
                  </a:cubicBezTo>
                  <a:cubicBezTo>
                    <a:pt x="1164825" y="1346248"/>
                    <a:pt x="1157288" y="1347067"/>
                    <a:pt x="1150079" y="1349525"/>
                  </a:cubicBezTo>
                  <a:cubicBezTo>
                    <a:pt x="1123864" y="1358209"/>
                    <a:pt x="1102237" y="1349853"/>
                    <a:pt x="1084214" y="1331338"/>
                  </a:cubicBezTo>
                  <a:cubicBezTo>
                    <a:pt x="1055050" y="1301519"/>
                    <a:pt x="1045874" y="1263998"/>
                    <a:pt x="1053247" y="1224512"/>
                  </a:cubicBezTo>
                  <a:cubicBezTo>
                    <a:pt x="1056197" y="1208947"/>
                    <a:pt x="1068649" y="1191743"/>
                    <a:pt x="1081920" y="1182404"/>
                  </a:cubicBezTo>
                  <a:cubicBezTo>
                    <a:pt x="1104530" y="1166511"/>
                    <a:pt x="1130582" y="1154878"/>
                    <a:pt x="1156469" y="1144229"/>
                  </a:cubicBezTo>
                  <a:cubicBezTo>
                    <a:pt x="1170396" y="1138494"/>
                    <a:pt x="1176294" y="1131940"/>
                    <a:pt x="1174164" y="1117030"/>
                  </a:cubicBezTo>
                  <a:cubicBezTo>
                    <a:pt x="1173017" y="1108183"/>
                    <a:pt x="1174000" y="1099008"/>
                    <a:pt x="1174000" y="1089505"/>
                  </a:cubicBezTo>
                  <a:cubicBezTo>
                    <a:pt x="1169249" y="1089832"/>
                    <a:pt x="1166627" y="1089669"/>
                    <a:pt x="1164170" y="1090324"/>
                  </a:cubicBezTo>
                  <a:cubicBezTo>
                    <a:pt x="1103547" y="1105889"/>
                    <a:pt x="1057180" y="1070663"/>
                    <a:pt x="1051281" y="1007583"/>
                  </a:cubicBezTo>
                  <a:cubicBezTo>
                    <a:pt x="1047021" y="962853"/>
                    <a:pt x="1062259" y="931232"/>
                    <a:pt x="1103384" y="912553"/>
                  </a:cubicBezTo>
                  <a:cubicBezTo>
                    <a:pt x="1121243" y="904525"/>
                    <a:pt x="1138446" y="895022"/>
                    <a:pt x="1156797" y="888632"/>
                  </a:cubicBezTo>
                  <a:cubicBezTo>
                    <a:pt x="1170068" y="884045"/>
                    <a:pt x="1175966" y="877655"/>
                    <a:pt x="1174164" y="863400"/>
                  </a:cubicBezTo>
                  <a:cubicBezTo>
                    <a:pt x="1173017" y="853897"/>
                    <a:pt x="1174000" y="844067"/>
                    <a:pt x="1174000" y="834236"/>
                  </a:cubicBezTo>
                  <a:cubicBezTo>
                    <a:pt x="1169413" y="834236"/>
                    <a:pt x="1166627" y="833745"/>
                    <a:pt x="1164170" y="834236"/>
                  </a:cubicBezTo>
                  <a:cubicBezTo>
                    <a:pt x="1105350" y="846360"/>
                    <a:pt x="1061931" y="812445"/>
                    <a:pt x="1055214" y="751495"/>
                  </a:cubicBezTo>
                  <a:cubicBezTo>
                    <a:pt x="1050462" y="708076"/>
                    <a:pt x="1063570" y="675799"/>
                    <a:pt x="1104367" y="656793"/>
                  </a:cubicBezTo>
                  <a:cubicBezTo>
                    <a:pt x="1123209" y="647946"/>
                    <a:pt x="1141723" y="638115"/>
                    <a:pt x="1161057" y="630578"/>
                  </a:cubicBezTo>
                  <a:cubicBezTo>
                    <a:pt x="1170723" y="626810"/>
                    <a:pt x="1174000" y="622386"/>
                    <a:pt x="1174000" y="612228"/>
                  </a:cubicBezTo>
                  <a:cubicBezTo>
                    <a:pt x="1173673" y="449203"/>
                    <a:pt x="1174000" y="286178"/>
                    <a:pt x="1173509" y="122990"/>
                  </a:cubicBezTo>
                  <a:cubicBezTo>
                    <a:pt x="1173345" y="77605"/>
                    <a:pt x="1135333" y="44509"/>
                    <a:pt x="1085852" y="44345"/>
                  </a:cubicBezTo>
                  <a:cubicBezTo>
                    <a:pt x="920206" y="44181"/>
                    <a:pt x="754396" y="44345"/>
                    <a:pt x="588750" y="44345"/>
                  </a:cubicBezTo>
                  <a:cubicBezTo>
                    <a:pt x="531733" y="44345"/>
                    <a:pt x="474715" y="45164"/>
                    <a:pt x="417861" y="44017"/>
                  </a:cubicBezTo>
                  <a:cubicBezTo>
                    <a:pt x="366578" y="43034"/>
                    <a:pt x="324306" y="81537"/>
                    <a:pt x="327419" y="134623"/>
                  </a:cubicBezTo>
                  <a:cubicBezTo>
                    <a:pt x="329713" y="175092"/>
                    <a:pt x="327747" y="215562"/>
                    <a:pt x="328075" y="256031"/>
                  </a:cubicBezTo>
                  <a:cubicBezTo>
                    <a:pt x="327911" y="257178"/>
                    <a:pt x="298910" y="258489"/>
                    <a:pt x="284001" y="259144"/>
                  </a:cubicBezTo>
                  <a:close/>
                </a:path>
              </a:pathLst>
            </a:custGeom>
            <a:grpFill/>
            <a:ln w="1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Graphic 441">
              <a:extLst>
                <a:ext uri="{FF2B5EF4-FFF2-40B4-BE49-F238E27FC236}">
                  <a16:creationId xmlns:a16="http://schemas.microsoft.com/office/drawing/2014/main" id="{FDFEBF0C-788A-41E7-BCA0-3AEC5C9051A4}"/>
                </a:ext>
              </a:extLst>
            </p:cNvPr>
            <p:cNvSpPr/>
            <p:nvPr/>
          </p:nvSpPr>
          <p:spPr>
            <a:xfrm>
              <a:off x="4903978" y="245078"/>
              <a:ext cx="2655380" cy="3716847"/>
            </a:xfrm>
            <a:custGeom>
              <a:avLst/>
              <a:gdLst>
                <a:gd name="connsiteX0" fmla="*/ 2142258 w 2655380"/>
                <a:gd name="connsiteY0" fmla="*/ 623239 h 3716847"/>
                <a:gd name="connsiteX1" fmla="*/ 2156840 w 2655380"/>
                <a:gd name="connsiteY1" fmla="*/ 721545 h 3716847"/>
                <a:gd name="connsiteX2" fmla="*/ 2124235 w 2655380"/>
                <a:gd name="connsiteY2" fmla="*/ 943554 h 3716847"/>
                <a:gd name="connsiteX3" fmla="*/ 1948431 w 2655380"/>
                <a:gd name="connsiteY3" fmla="*/ 1178670 h 3716847"/>
                <a:gd name="connsiteX4" fmla="*/ 1500809 w 2655380"/>
                <a:gd name="connsiteY4" fmla="*/ 1461628 h 3716847"/>
                <a:gd name="connsiteX5" fmla="*/ 1264055 w 2655380"/>
                <a:gd name="connsiteY5" fmla="*/ 1574352 h 3716847"/>
                <a:gd name="connsiteX6" fmla="*/ 1245541 w 2655380"/>
                <a:gd name="connsiteY6" fmla="*/ 1578448 h 3716847"/>
                <a:gd name="connsiteX7" fmla="*/ 1302231 w 2655380"/>
                <a:gd name="connsiteY7" fmla="*/ 1541256 h 3716847"/>
                <a:gd name="connsiteX8" fmla="*/ 1327790 w 2655380"/>
                <a:gd name="connsiteY8" fmla="*/ 1419520 h 3716847"/>
                <a:gd name="connsiteX9" fmla="*/ 1241281 w 2655380"/>
                <a:gd name="connsiteY9" fmla="*/ 1355293 h 3716847"/>
                <a:gd name="connsiteX10" fmla="*/ 1258648 w 2655380"/>
                <a:gd name="connsiteY10" fmla="*/ 1312530 h 3716847"/>
                <a:gd name="connsiteX11" fmla="*/ 1328446 w 2655380"/>
                <a:gd name="connsiteY11" fmla="*/ 1257314 h 3716847"/>
                <a:gd name="connsiteX12" fmla="*/ 1338276 w 2655380"/>
                <a:gd name="connsiteY12" fmla="*/ 1191285 h 3716847"/>
                <a:gd name="connsiteX13" fmla="*/ 1298298 w 2655380"/>
                <a:gd name="connsiteY13" fmla="*/ 1124929 h 3716847"/>
                <a:gd name="connsiteX14" fmla="*/ 1238495 w 2655380"/>
                <a:gd name="connsiteY14" fmla="*/ 1090849 h 3716847"/>
                <a:gd name="connsiteX15" fmla="*/ 1258812 w 2655380"/>
                <a:gd name="connsiteY15" fmla="*/ 1057261 h 3716847"/>
                <a:gd name="connsiteX16" fmla="*/ 1327463 w 2655380"/>
                <a:gd name="connsiteY16" fmla="*/ 1006470 h 3716847"/>
                <a:gd name="connsiteX17" fmla="*/ 1341717 w 2655380"/>
                <a:gd name="connsiteY17" fmla="*/ 932248 h 3716847"/>
                <a:gd name="connsiteX18" fmla="*/ 1302067 w 2655380"/>
                <a:gd name="connsiteY18" fmla="*/ 868022 h 3716847"/>
                <a:gd name="connsiteX19" fmla="*/ 1239806 w 2655380"/>
                <a:gd name="connsiteY19" fmla="*/ 834434 h 3716847"/>
                <a:gd name="connsiteX20" fmla="*/ 1259959 w 2655380"/>
                <a:gd name="connsiteY20" fmla="*/ 796586 h 3716847"/>
                <a:gd name="connsiteX21" fmla="*/ 1355808 w 2655380"/>
                <a:gd name="connsiteY21" fmla="*/ 735636 h 3716847"/>
                <a:gd name="connsiteX22" fmla="*/ 1384316 w 2655380"/>
                <a:gd name="connsiteY22" fmla="*/ 666166 h 3716847"/>
                <a:gd name="connsiteX23" fmla="*/ 1353678 w 2655380"/>
                <a:gd name="connsiteY23" fmla="*/ 565730 h 3716847"/>
                <a:gd name="connsiteX24" fmla="*/ 1264710 w 2655380"/>
                <a:gd name="connsiteY24" fmla="*/ 522311 h 3716847"/>
                <a:gd name="connsiteX25" fmla="*/ 1238659 w 2655380"/>
                <a:gd name="connsiteY25" fmla="*/ 528537 h 3716847"/>
                <a:gd name="connsiteX26" fmla="*/ 1238495 w 2655380"/>
                <a:gd name="connsiteY26" fmla="*/ 384027 h 3716847"/>
                <a:gd name="connsiteX27" fmla="*/ 1173286 w 2655380"/>
                <a:gd name="connsiteY27" fmla="*/ 255246 h 3716847"/>
                <a:gd name="connsiteX28" fmla="*/ 1091691 w 2655380"/>
                <a:gd name="connsiteY28" fmla="*/ 231980 h 3716847"/>
                <a:gd name="connsiteX29" fmla="*/ 419604 w 2655380"/>
                <a:gd name="connsiteY29" fmla="*/ 231816 h 3716847"/>
                <a:gd name="connsiteX30" fmla="*/ 269687 w 2655380"/>
                <a:gd name="connsiteY30" fmla="*/ 381078 h 3716847"/>
                <a:gd name="connsiteX31" fmla="*/ 269687 w 2655380"/>
                <a:gd name="connsiteY31" fmla="*/ 510514 h 3716847"/>
                <a:gd name="connsiteX32" fmla="*/ 213488 w 2655380"/>
                <a:gd name="connsiteY32" fmla="*/ 492983 h 3716847"/>
                <a:gd name="connsiteX33" fmla="*/ 115018 w 2655380"/>
                <a:gd name="connsiteY33" fmla="*/ 534927 h 3716847"/>
                <a:gd name="connsiteX34" fmla="*/ 3113 w 2655380"/>
                <a:gd name="connsiteY34" fmla="*/ 503633 h 3716847"/>
                <a:gd name="connsiteX35" fmla="*/ 0 w 2655380"/>
                <a:gd name="connsiteY35" fmla="*/ 498718 h 3716847"/>
                <a:gd name="connsiteX36" fmla="*/ 92244 w 2655380"/>
                <a:gd name="connsiteY36" fmla="*/ 401558 h 3716847"/>
                <a:gd name="connsiteX37" fmla="*/ 551334 w 2655380"/>
                <a:gd name="connsiteY37" fmla="*/ 114012 h 3716847"/>
                <a:gd name="connsiteX38" fmla="*/ 926045 w 2655380"/>
                <a:gd name="connsiteY38" fmla="*/ 13248 h 3716847"/>
                <a:gd name="connsiteX39" fmla="*/ 1202122 w 2655380"/>
                <a:gd name="connsiteY39" fmla="*/ 3090 h 3716847"/>
                <a:gd name="connsiteX40" fmla="*/ 1660721 w 2655380"/>
                <a:gd name="connsiteY40" fmla="*/ 118272 h 3716847"/>
                <a:gd name="connsiteX41" fmla="*/ 1885515 w 2655380"/>
                <a:gd name="connsiteY41" fmla="*/ 267698 h 3716847"/>
                <a:gd name="connsiteX42" fmla="*/ 2081472 w 2655380"/>
                <a:gd name="connsiteY42" fmla="*/ 483480 h 3716847"/>
                <a:gd name="connsiteX43" fmla="*/ 2247773 w 2655380"/>
                <a:gd name="connsiteY43" fmla="*/ 789213 h 3716847"/>
                <a:gd name="connsiteX44" fmla="*/ 2271858 w 2655380"/>
                <a:gd name="connsiteY44" fmla="*/ 907836 h 3716847"/>
                <a:gd name="connsiteX45" fmla="*/ 2261864 w 2655380"/>
                <a:gd name="connsiteY45" fmla="*/ 988774 h 3716847"/>
                <a:gd name="connsiteX46" fmla="*/ 2270220 w 2655380"/>
                <a:gd name="connsiteY46" fmla="*/ 1024001 h 3716847"/>
                <a:gd name="connsiteX47" fmla="*/ 2466177 w 2655380"/>
                <a:gd name="connsiteY47" fmla="*/ 1240930 h 3716847"/>
                <a:gd name="connsiteX48" fmla="*/ 2629693 w 2655380"/>
                <a:gd name="connsiteY48" fmla="*/ 1438853 h 3716847"/>
                <a:gd name="connsiteX49" fmla="*/ 2647061 w 2655380"/>
                <a:gd name="connsiteY49" fmla="*/ 1473752 h 3716847"/>
                <a:gd name="connsiteX50" fmla="*/ 2621009 w 2655380"/>
                <a:gd name="connsiteY50" fmla="*/ 1574844 h 3716847"/>
                <a:gd name="connsiteX51" fmla="*/ 2495341 w 2655380"/>
                <a:gd name="connsiteY51" fmla="*/ 1639071 h 3716847"/>
                <a:gd name="connsiteX52" fmla="*/ 2466341 w 2655380"/>
                <a:gd name="connsiteY52" fmla="*/ 1650212 h 3716847"/>
                <a:gd name="connsiteX53" fmla="*/ 2452414 w 2655380"/>
                <a:gd name="connsiteY53" fmla="*/ 1687077 h 3716847"/>
                <a:gd name="connsiteX54" fmla="*/ 2511726 w 2655380"/>
                <a:gd name="connsiteY54" fmla="*/ 1806355 h 3716847"/>
                <a:gd name="connsiteX55" fmla="*/ 2513036 w 2655380"/>
                <a:gd name="connsiteY55" fmla="*/ 1889588 h 3716847"/>
                <a:gd name="connsiteX56" fmla="*/ 2496980 w 2655380"/>
                <a:gd name="connsiteY56" fmla="*/ 1906791 h 3716847"/>
                <a:gd name="connsiteX57" fmla="*/ 2495833 w 2655380"/>
                <a:gd name="connsiteY57" fmla="*/ 1967577 h 3716847"/>
                <a:gd name="connsiteX58" fmla="*/ 2515822 w 2655380"/>
                <a:gd name="connsiteY58" fmla="*/ 1989205 h 3716847"/>
                <a:gd name="connsiteX59" fmla="*/ 2516313 w 2655380"/>
                <a:gd name="connsiteY59" fmla="*/ 2039177 h 3716847"/>
                <a:gd name="connsiteX60" fmla="*/ 2472076 w 2655380"/>
                <a:gd name="connsiteY60" fmla="*/ 2103732 h 3716847"/>
                <a:gd name="connsiteX61" fmla="*/ 2466996 w 2655380"/>
                <a:gd name="connsiteY61" fmla="*/ 2185981 h 3716847"/>
                <a:gd name="connsiteX62" fmla="*/ 2519263 w 2655380"/>
                <a:gd name="connsiteY62" fmla="*/ 2316565 h 3716847"/>
                <a:gd name="connsiteX63" fmla="*/ 2495014 w 2655380"/>
                <a:gd name="connsiteY63" fmla="*/ 2464352 h 3716847"/>
                <a:gd name="connsiteX64" fmla="*/ 2340509 w 2655380"/>
                <a:gd name="connsiteY64" fmla="*/ 2568229 h 3716847"/>
                <a:gd name="connsiteX65" fmla="*/ 2239254 w 2655380"/>
                <a:gd name="connsiteY65" fmla="*/ 2578060 h 3716847"/>
                <a:gd name="connsiteX66" fmla="*/ 2028223 w 2655380"/>
                <a:gd name="connsiteY66" fmla="*/ 2596574 h 3716847"/>
                <a:gd name="connsiteX67" fmla="*/ 1945973 w 2655380"/>
                <a:gd name="connsiteY67" fmla="*/ 2602309 h 3716847"/>
                <a:gd name="connsiteX68" fmla="*/ 1909600 w 2655380"/>
                <a:gd name="connsiteY68" fmla="*/ 2626230 h 3716847"/>
                <a:gd name="connsiteX69" fmla="*/ 1869622 w 2655380"/>
                <a:gd name="connsiteY69" fmla="*/ 2762712 h 3716847"/>
                <a:gd name="connsiteX70" fmla="*/ 1816045 w 2655380"/>
                <a:gd name="connsiteY70" fmla="*/ 3066806 h 3716847"/>
                <a:gd name="connsiteX71" fmla="*/ 1754931 w 2655380"/>
                <a:gd name="connsiteY71" fmla="*/ 3427590 h 3716847"/>
                <a:gd name="connsiteX72" fmla="*/ 1710857 w 2655380"/>
                <a:gd name="connsiteY72" fmla="*/ 3684006 h 3716847"/>
                <a:gd name="connsiteX73" fmla="*/ 1691360 w 2655380"/>
                <a:gd name="connsiteY73" fmla="*/ 3714808 h 3716847"/>
                <a:gd name="connsiteX74" fmla="*/ 1681365 w 2655380"/>
                <a:gd name="connsiteY74" fmla="*/ 3716283 h 3716847"/>
                <a:gd name="connsiteX75" fmla="*/ 1677761 w 2655380"/>
                <a:gd name="connsiteY75" fmla="*/ 3702520 h 3716847"/>
                <a:gd name="connsiteX76" fmla="*/ 1696439 w 2655380"/>
                <a:gd name="connsiteY76" fmla="*/ 3588485 h 3716847"/>
                <a:gd name="connsiteX77" fmla="*/ 1755095 w 2655380"/>
                <a:gd name="connsiteY77" fmla="*/ 3241463 h 3716847"/>
                <a:gd name="connsiteX78" fmla="*/ 1828005 w 2655380"/>
                <a:gd name="connsiteY78" fmla="*/ 2829232 h 3716847"/>
                <a:gd name="connsiteX79" fmla="*/ 1861429 w 2655380"/>
                <a:gd name="connsiteY79" fmla="*/ 2664569 h 3716847"/>
                <a:gd name="connsiteX80" fmla="*/ 1897967 w 2655380"/>
                <a:gd name="connsiteY80" fmla="*/ 2589529 h 3716847"/>
                <a:gd name="connsiteX81" fmla="*/ 1923362 w 2655380"/>
                <a:gd name="connsiteY81" fmla="*/ 2574455 h 3716847"/>
                <a:gd name="connsiteX82" fmla="*/ 2294960 w 2655380"/>
                <a:gd name="connsiteY82" fmla="*/ 2543980 h 3716847"/>
                <a:gd name="connsiteX83" fmla="*/ 2461262 w 2655380"/>
                <a:gd name="connsiteY83" fmla="*/ 2460420 h 3716847"/>
                <a:gd name="connsiteX84" fmla="*/ 2486985 w 2655380"/>
                <a:gd name="connsiteY84" fmla="*/ 2311322 h 3716847"/>
                <a:gd name="connsiteX85" fmla="*/ 2440781 w 2655380"/>
                <a:gd name="connsiteY85" fmla="*/ 2199417 h 3716847"/>
                <a:gd name="connsiteX86" fmla="*/ 2451759 w 2655380"/>
                <a:gd name="connsiteY86" fmla="*/ 2080138 h 3716847"/>
                <a:gd name="connsiteX87" fmla="*/ 2489443 w 2655380"/>
                <a:gd name="connsiteY87" fmla="*/ 2027708 h 3716847"/>
                <a:gd name="connsiteX88" fmla="*/ 2488296 w 2655380"/>
                <a:gd name="connsiteY88" fmla="*/ 2001166 h 3716847"/>
                <a:gd name="connsiteX89" fmla="*/ 2451923 w 2655380"/>
                <a:gd name="connsiteY89" fmla="*/ 1965448 h 3716847"/>
                <a:gd name="connsiteX90" fmla="*/ 2455691 w 2655380"/>
                <a:gd name="connsiteY90" fmla="*/ 1904661 h 3716847"/>
                <a:gd name="connsiteX91" fmla="*/ 2467160 w 2655380"/>
                <a:gd name="connsiteY91" fmla="*/ 1795541 h 3716847"/>
                <a:gd name="connsiteX92" fmla="*/ 2419809 w 2655380"/>
                <a:gd name="connsiteY92" fmla="*/ 1681179 h 3716847"/>
                <a:gd name="connsiteX93" fmla="*/ 2463392 w 2655380"/>
                <a:gd name="connsiteY93" fmla="*/ 1616296 h 3716847"/>
                <a:gd name="connsiteX94" fmla="*/ 2502714 w 2655380"/>
                <a:gd name="connsiteY94" fmla="*/ 1604500 h 3716847"/>
                <a:gd name="connsiteX95" fmla="*/ 2603642 w 2655380"/>
                <a:gd name="connsiteY95" fmla="*/ 1551578 h 3716847"/>
                <a:gd name="connsiteX96" fmla="*/ 2618224 w 2655380"/>
                <a:gd name="connsiteY96" fmla="*/ 1480470 h 3716847"/>
                <a:gd name="connsiteX97" fmla="*/ 2501731 w 2655380"/>
                <a:gd name="connsiteY97" fmla="*/ 1323507 h 3716847"/>
                <a:gd name="connsiteX98" fmla="*/ 2263011 w 2655380"/>
                <a:gd name="connsiteY98" fmla="*/ 1065617 h 3716847"/>
                <a:gd name="connsiteX99" fmla="*/ 2255310 w 2655380"/>
                <a:gd name="connsiteY99" fmla="*/ 1056770 h 3716847"/>
                <a:gd name="connsiteX100" fmla="*/ 2234830 w 2655380"/>
                <a:gd name="connsiteY100" fmla="*/ 962887 h 3716847"/>
                <a:gd name="connsiteX101" fmla="*/ 2229587 w 2655380"/>
                <a:gd name="connsiteY101" fmla="*/ 839349 h 3716847"/>
                <a:gd name="connsiteX102" fmla="*/ 2146846 w 2655380"/>
                <a:gd name="connsiteY102" fmla="*/ 630939 h 3716847"/>
                <a:gd name="connsiteX103" fmla="*/ 2142258 w 2655380"/>
                <a:gd name="connsiteY103" fmla="*/ 623239 h 371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655380" h="3716847">
                  <a:moveTo>
                    <a:pt x="2142258" y="623239"/>
                  </a:moveTo>
                  <a:cubicBezTo>
                    <a:pt x="2147173" y="656171"/>
                    <a:pt x="2152089" y="688940"/>
                    <a:pt x="2156840" y="721545"/>
                  </a:cubicBezTo>
                  <a:cubicBezTo>
                    <a:pt x="2167981" y="798716"/>
                    <a:pt x="2153891" y="872609"/>
                    <a:pt x="2124235" y="943554"/>
                  </a:cubicBezTo>
                  <a:cubicBezTo>
                    <a:pt x="2085568" y="1036617"/>
                    <a:pt x="2022816" y="1111985"/>
                    <a:pt x="1948431" y="1178670"/>
                  </a:cubicBezTo>
                  <a:cubicBezTo>
                    <a:pt x="1815062" y="1298275"/>
                    <a:pt x="1661212" y="1384949"/>
                    <a:pt x="1500809" y="1461628"/>
                  </a:cubicBezTo>
                  <a:cubicBezTo>
                    <a:pt x="1422001" y="1499312"/>
                    <a:pt x="1343028" y="1536832"/>
                    <a:pt x="1264055" y="1574352"/>
                  </a:cubicBezTo>
                  <a:cubicBezTo>
                    <a:pt x="1258484" y="1576974"/>
                    <a:pt x="1252258" y="1578448"/>
                    <a:pt x="1245541" y="1578448"/>
                  </a:cubicBezTo>
                  <a:cubicBezTo>
                    <a:pt x="1264547" y="1566160"/>
                    <a:pt x="1284208" y="1554691"/>
                    <a:pt x="1302231" y="1541256"/>
                  </a:cubicBezTo>
                  <a:cubicBezTo>
                    <a:pt x="1346960" y="1507832"/>
                    <a:pt x="1354988" y="1468673"/>
                    <a:pt x="1327790" y="1419520"/>
                  </a:cubicBezTo>
                  <a:cubicBezTo>
                    <a:pt x="1308948" y="1385277"/>
                    <a:pt x="1286829" y="1354802"/>
                    <a:pt x="1241281" y="1355293"/>
                  </a:cubicBezTo>
                  <a:cubicBezTo>
                    <a:pt x="1235546" y="1335960"/>
                    <a:pt x="1239151" y="1323999"/>
                    <a:pt x="1258648" y="1312530"/>
                  </a:cubicBezTo>
                  <a:cubicBezTo>
                    <a:pt x="1284044" y="1297620"/>
                    <a:pt x="1307637" y="1278286"/>
                    <a:pt x="1328446" y="1257314"/>
                  </a:cubicBezTo>
                  <a:cubicBezTo>
                    <a:pt x="1346141" y="1239619"/>
                    <a:pt x="1348926" y="1214224"/>
                    <a:pt x="1338276" y="1191285"/>
                  </a:cubicBezTo>
                  <a:cubicBezTo>
                    <a:pt x="1327463" y="1167856"/>
                    <a:pt x="1315502" y="1143607"/>
                    <a:pt x="1298298" y="1124929"/>
                  </a:cubicBezTo>
                  <a:cubicBezTo>
                    <a:pt x="1284863" y="1110510"/>
                    <a:pt x="1262744" y="1104121"/>
                    <a:pt x="1238495" y="1090849"/>
                  </a:cubicBezTo>
                  <a:cubicBezTo>
                    <a:pt x="1235546" y="1080363"/>
                    <a:pt x="1238659" y="1068075"/>
                    <a:pt x="1258812" y="1057261"/>
                  </a:cubicBezTo>
                  <a:cubicBezTo>
                    <a:pt x="1283716" y="1043826"/>
                    <a:pt x="1306654" y="1025803"/>
                    <a:pt x="1327463" y="1006470"/>
                  </a:cubicBezTo>
                  <a:cubicBezTo>
                    <a:pt x="1349090" y="986481"/>
                    <a:pt x="1353350" y="958627"/>
                    <a:pt x="1341717" y="932248"/>
                  </a:cubicBezTo>
                  <a:cubicBezTo>
                    <a:pt x="1331723" y="909310"/>
                    <a:pt x="1319434" y="885389"/>
                    <a:pt x="1302067" y="868022"/>
                  </a:cubicBezTo>
                  <a:cubicBezTo>
                    <a:pt x="1287321" y="853112"/>
                    <a:pt x="1263891" y="846886"/>
                    <a:pt x="1239806" y="834434"/>
                  </a:cubicBezTo>
                  <a:cubicBezTo>
                    <a:pt x="1234727" y="813134"/>
                    <a:pt x="1235546" y="811823"/>
                    <a:pt x="1259959" y="796586"/>
                  </a:cubicBezTo>
                  <a:cubicBezTo>
                    <a:pt x="1292072" y="776597"/>
                    <a:pt x="1323858" y="755789"/>
                    <a:pt x="1355808" y="735636"/>
                  </a:cubicBezTo>
                  <a:cubicBezTo>
                    <a:pt x="1381859" y="719251"/>
                    <a:pt x="1390870" y="694511"/>
                    <a:pt x="1384316" y="666166"/>
                  </a:cubicBezTo>
                  <a:cubicBezTo>
                    <a:pt x="1376452" y="632086"/>
                    <a:pt x="1366457" y="598171"/>
                    <a:pt x="1353678" y="565730"/>
                  </a:cubicBezTo>
                  <a:cubicBezTo>
                    <a:pt x="1336474" y="522147"/>
                    <a:pt x="1310423" y="511006"/>
                    <a:pt x="1264710" y="522311"/>
                  </a:cubicBezTo>
                  <a:cubicBezTo>
                    <a:pt x="1256682" y="524277"/>
                    <a:pt x="1248654" y="526243"/>
                    <a:pt x="1238659" y="528537"/>
                  </a:cubicBezTo>
                  <a:cubicBezTo>
                    <a:pt x="1238659" y="479384"/>
                    <a:pt x="1239315" y="431705"/>
                    <a:pt x="1238495" y="384027"/>
                  </a:cubicBezTo>
                  <a:cubicBezTo>
                    <a:pt x="1237676" y="330941"/>
                    <a:pt x="1219817" y="285721"/>
                    <a:pt x="1173286" y="255246"/>
                  </a:cubicBezTo>
                  <a:cubicBezTo>
                    <a:pt x="1148381" y="239025"/>
                    <a:pt x="1120856" y="231980"/>
                    <a:pt x="1091691" y="231980"/>
                  </a:cubicBezTo>
                  <a:cubicBezTo>
                    <a:pt x="867717" y="231652"/>
                    <a:pt x="643742" y="231816"/>
                    <a:pt x="419604" y="231816"/>
                  </a:cubicBezTo>
                  <a:cubicBezTo>
                    <a:pt x="332111" y="231816"/>
                    <a:pt x="270178" y="293421"/>
                    <a:pt x="269687" y="381078"/>
                  </a:cubicBezTo>
                  <a:cubicBezTo>
                    <a:pt x="269359" y="423513"/>
                    <a:pt x="269687" y="466113"/>
                    <a:pt x="269687" y="510514"/>
                  </a:cubicBezTo>
                  <a:cubicBezTo>
                    <a:pt x="250026" y="504288"/>
                    <a:pt x="232003" y="497571"/>
                    <a:pt x="213488" y="492983"/>
                  </a:cubicBezTo>
                  <a:cubicBezTo>
                    <a:pt x="163516" y="480695"/>
                    <a:pt x="141070" y="490198"/>
                    <a:pt x="115018" y="534927"/>
                  </a:cubicBezTo>
                  <a:cubicBezTo>
                    <a:pt x="84380" y="501503"/>
                    <a:pt x="44566" y="499864"/>
                    <a:pt x="3113" y="503633"/>
                  </a:cubicBezTo>
                  <a:cubicBezTo>
                    <a:pt x="2130" y="501994"/>
                    <a:pt x="983" y="500356"/>
                    <a:pt x="0" y="498718"/>
                  </a:cubicBezTo>
                  <a:cubicBezTo>
                    <a:pt x="30639" y="466276"/>
                    <a:pt x="60131" y="432525"/>
                    <a:pt x="92244" y="401558"/>
                  </a:cubicBezTo>
                  <a:cubicBezTo>
                    <a:pt x="225121" y="273760"/>
                    <a:pt x="381265" y="182663"/>
                    <a:pt x="551334" y="114012"/>
                  </a:cubicBezTo>
                  <a:cubicBezTo>
                    <a:pt x="672251" y="65187"/>
                    <a:pt x="797100" y="31107"/>
                    <a:pt x="926045" y="13248"/>
                  </a:cubicBezTo>
                  <a:cubicBezTo>
                    <a:pt x="1017470" y="632"/>
                    <a:pt x="1109550" y="-3464"/>
                    <a:pt x="1202122" y="3090"/>
                  </a:cubicBezTo>
                  <a:cubicBezTo>
                    <a:pt x="1362034" y="14559"/>
                    <a:pt x="1515555" y="50932"/>
                    <a:pt x="1660721" y="118272"/>
                  </a:cubicBezTo>
                  <a:cubicBezTo>
                    <a:pt x="1742970" y="156284"/>
                    <a:pt x="1815389" y="210680"/>
                    <a:pt x="1885515" y="267698"/>
                  </a:cubicBezTo>
                  <a:cubicBezTo>
                    <a:pt x="1961866" y="329631"/>
                    <a:pt x="2021341" y="406310"/>
                    <a:pt x="2081472" y="483480"/>
                  </a:cubicBezTo>
                  <a:cubicBezTo>
                    <a:pt x="2154219" y="576871"/>
                    <a:pt x="2212219" y="676816"/>
                    <a:pt x="2247773" y="789213"/>
                  </a:cubicBezTo>
                  <a:cubicBezTo>
                    <a:pt x="2259898" y="827552"/>
                    <a:pt x="2268090" y="867858"/>
                    <a:pt x="2271858" y="907836"/>
                  </a:cubicBezTo>
                  <a:cubicBezTo>
                    <a:pt x="2274316" y="934378"/>
                    <a:pt x="2267107" y="962068"/>
                    <a:pt x="2261864" y="988774"/>
                  </a:cubicBezTo>
                  <a:cubicBezTo>
                    <a:pt x="2259079" y="1002865"/>
                    <a:pt x="2260389" y="1013187"/>
                    <a:pt x="2270220" y="1024001"/>
                  </a:cubicBezTo>
                  <a:cubicBezTo>
                    <a:pt x="2335758" y="1096092"/>
                    <a:pt x="2400804" y="1168675"/>
                    <a:pt x="2466177" y="1240930"/>
                  </a:cubicBezTo>
                  <a:cubicBezTo>
                    <a:pt x="2523686" y="1304502"/>
                    <a:pt x="2583981" y="1365615"/>
                    <a:pt x="2629693" y="1438853"/>
                  </a:cubicBezTo>
                  <a:cubicBezTo>
                    <a:pt x="2636575" y="1449831"/>
                    <a:pt x="2642309" y="1461792"/>
                    <a:pt x="2647061" y="1473752"/>
                  </a:cubicBezTo>
                  <a:cubicBezTo>
                    <a:pt x="2663609" y="1515041"/>
                    <a:pt x="2655745" y="1547810"/>
                    <a:pt x="2621009" y="1574844"/>
                  </a:cubicBezTo>
                  <a:cubicBezTo>
                    <a:pt x="2583326" y="1604172"/>
                    <a:pt x="2544494" y="1631698"/>
                    <a:pt x="2495341" y="1639071"/>
                  </a:cubicBezTo>
                  <a:cubicBezTo>
                    <a:pt x="2485347" y="1640545"/>
                    <a:pt x="2475189" y="1644969"/>
                    <a:pt x="2466341" y="1650212"/>
                  </a:cubicBezTo>
                  <a:cubicBezTo>
                    <a:pt x="2452742" y="1658404"/>
                    <a:pt x="2446188" y="1671512"/>
                    <a:pt x="2452414" y="1687077"/>
                  </a:cubicBezTo>
                  <a:cubicBezTo>
                    <a:pt x="2468799" y="1728365"/>
                    <a:pt x="2476827" y="1773095"/>
                    <a:pt x="2511726" y="1806355"/>
                  </a:cubicBezTo>
                  <a:cubicBezTo>
                    <a:pt x="2537285" y="1830604"/>
                    <a:pt x="2535155" y="1861407"/>
                    <a:pt x="2513036" y="1889588"/>
                  </a:cubicBezTo>
                  <a:cubicBezTo>
                    <a:pt x="2508285" y="1895814"/>
                    <a:pt x="2502878" y="1901712"/>
                    <a:pt x="2496980" y="1906791"/>
                  </a:cubicBezTo>
                  <a:cubicBezTo>
                    <a:pt x="2461426" y="1937430"/>
                    <a:pt x="2456674" y="1933007"/>
                    <a:pt x="2495833" y="1967577"/>
                  </a:cubicBezTo>
                  <a:cubicBezTo>
                    <a:pt x="2503206" y="1974131"/>
                    <a:pt x="2509760" y="1981340"/>
                    <a:pt x="2515822" y="1989205"/>
                  </a:cubicBezTo>
                  <a:cubicBezTo>
                    <a:pt x="2529093" y="2006245"/>
                    <a:pt x="2528766" y="2021318"/>
                    <a:pt x="2516313" y="2039177"/>
                  </a:cubicBezTo>
                  <a:cubicBezTo>
                    <a:pt x="2501240" y="2060477"/>
                    <a:pt x="2485675" y="2081449"/>
                    <a:pt x="2472076" y="2103732"/>
                  </a:cubicBezTo>
                  <a:cubicBezTo>
                    <a:pt x="2456183" y="2129783"/>
                    <a:pt x="2454544" y="2156981"/>
                    <a:pt x="2466996" y="2185981"/>
                  </a:cubicBezTo>
                  <a:cubicBezTo>
                    <a:pt x="2485511" y="2229072"/>
                    <a:pt x="2503370" y="2272491"/>
                    <a:pt x="2519263" y="2316565"/>
                  </a:cubicBezTo>
                  <a:cubicBezTo>
                    <a:pt x="2538432" y="2369650"/>
                    <a:pt x="2528274" y="2418640"/>
                    <a:pt x="2495014" y="2464352"/>
                  </a:cubicBezTo>
                  <a:cubicBezTo>
                    <a:pt x="2455855" y="2518093"/>
                    <a:pt x="2403425" y="2552336"/>
                    <a:pt x="2340509" y="2568229"/>
                  </a:cubicBezTo>
                  <a:cubicBezTo>
                    <a:pt x="2307904" y="2576421"/>
                    <a:pt x="2273005" y="2575110"/>
                    <a:pt x="2239254" y="2578060"/>
                  </a:cubicBezTo>
                  <a:cubicBezTo>
                    <a:pt x="2168964" y="2584286"/>
                    <a:pt x="2098676" y="2590512"/>
                    <a:pt x="2028223" y="2596574"/>
                  </a:cubicBezTo>
                  <a:cubicBezTo>
                    <a:pt x="2000861" y="2598868"/>
                    <a:pt x="1973499" y="2601162"/>
                    <a:pt x="1945973" y="2602309"/>
                  </a:cubicBezTo>
                  <a:cubicBezTo>
                    <a:pt x="1928442" y="2602964"/>
                    <a:pt x="1915006" y="2609190"/>
                    <a:pt x="1909600" y="2626230"/>
                  </a:cubicBezTo>
                  <a:cubicBezTo>
                    <a:pt x="1895509" y="2671451"/>
                    <a:pt x="1878797" y="2716344"/>
                    <a:pt x="1869622" y="2762712"/>
                  </a:cubicBezTo>
                  <a:cubicBezTo>
                    <a:pt x="1849633" y="2863639"/>
                    <a:pt x="1833412" y="2965387"/>
                    <a:pt x="1816045" y="3066806"/>
                  </a:cubicBezTo>
                  <a:cubicBezTo>
                    <a:pt x="1795400" y="3187067"/>
                    <a:pt x="1775248" y="3307329"/>
                    <a:pt x="1754931" y="3427590"/>
                  </a:cubicBezTo>
                  <a:cubicBezTo>
                    <a:pt x="1740513" y="3513116"/>
                    <a:pt x="1726422" y="3598643"/>
                    <a:pt x="1710857" y="3684006"/>
                  </a:cubicBezTo>
                  <a:cubicBezTo>
                    <a:pt x="1708891" y="3695147"/>
                    <a:pt x="1698569" y="3704978"/>
                    <a:pt x="1691360" y="3714808"/>
                  </a:cubicBezTo>
                  <a:cubicBezTo>
                    <a:pt x="1689885" y="3716774"/>
                    <a:pt x="1682021" y="3717430"/>
                    <a:pt x="1681365" y="3716283"/>
                  </a:cubicBezTo>
                  <a:cubicBezTo>
                    <a:pt x="1679071" y="3712351"/>
                    <a:pt x="1677105" y="3706944"/>
                    <a:pt x="1677761" y="3702520"/>
                  </a:cubicBezTo>
                  <a:cubicBezTo>
                    <a:pt x="1683659" y="3664508"/>
                    <a:pt x="1690049" y="3626496"/>
                    <a:pt x="1696439" y="3588485"/>
                  </a:cubicBezTo>
                  <a:cubicBezTo>
                    <a:pt x="1715936" y="3472811"/>
                    <a:pt x="1735106" y="3356973"/>
                    <a:pt x="1755095" y="3241463"/>
                  </a:cubicBezTo>
                  <a:cubicBezTo>
                    <a:pt x="1778852" y="3103998"/>
                    <a:pt x="1803265" y="2966533"/>
                    <a:pt x="1828005" y="2829232"/>
                  </a:cubicBezTo>
                  <a:cubicBezTo>
                    <a:pt x="1838000" y="2774017"/>
                    <a:pt x="1847503" y="2718638"/>
                    <a:pt x="1861429" y="2664569"/>
                  </a:cubicBezTo>
                  <a:cubicBezTo>
                    <a:pt x="1868311" y="2638026"/>
                    <a:pt x="1883876" y="2613450"/>
                    <a:pt x="1897967" y="2589529"/>
                  </a:cubicBezTo>
                  <a:cubicBezTo>
                    <a:pt x="1902390" y="2581992"/>
                    <a:pt x="1914351" y="2575274"/>
                    <a:pt x="1923362" y="2574455"/>
                  </a:cubicBezTo>
                  <a:cubicBezTo>
                    <a:pt x="2047065" y="2563478"/>
                    <a:pt x="2170931" y="2552336"/>
                    <a:pt x="2294960" y="2543980"/>
                  </a:cubicBezTo>
                  <a:cubicBezTo>
                    <a:pt x="2363119" y="2539393"/>
                    <a:pt x="2416860" y="2510720"/>
                    <a:pt x="2461262" y="2460420"/>
                  </a:cubicBezTo>
                  <a:cubicBezTo>
                    <a:pt x="2500748" y="2415691"/>
                    <a:pt x="2508777" y="2366046"/>
                    <a:pt x="2486985" y="2311322"/>
                  </a:cubicBezTo>
                  <a:cubicBezTo>
                    <a:pt x="2472076" y="2273802"/>
                    <a:pt x="2456838" y="2236445"/>
                    <a:pt x="2440781" y="2199417"/>
                  </a:cubicBezTo>
                  <a:cubicBezTo>
                    <a:pt x="2422431" y="2157309"/>
                    <a:pt x="2427674" y="2117822"/>
                    <a:pt x="2451759" y="2080138"/>
                  </a:cubicBezTo>
                  <a:cubicBezTo>
                    <a:pt x="2463392" y="2061952"/>
                    <a:pt x="2475516" y="2044093"/>
                    <a:pt x="2489443" y="2027708"/>
                  </a:cubicBezTo>
                  <a:cubicBezTo>
                    <a:pt x="2498454" y="2017058"/>
                    <a:pt x="2496816" y="2009522"/>
                    <a:pt x="2488296" y="2001166"/>
                  </a:cubicBezTo>
                  <a:cubicBezTo>
                    <a:pt x="2476172" y="1989205"/>
                    <a:pt x="2463228" y="1978064"/>
                    <a:pt x="2451923" y="1965448"/>
                  </a:cubicBezTo>
                  <a:cubicBezTo>
                    <a:pt x="2431934" y="1943329"/>
                    <a:pt x="2433081" y="1923176"/>
                    <a:pt x="2455691" y="1904661"/>
                  </a:cubicBezTo>
                  <a:cubicBezTo>
                    <a:pt x="2522212" y="1850265"/>
                    <a:pt x="2502714" y="1843384"/>
                    <a:pt x="2467160" y="1795541"/>
                  </a:cubicBezTo>
                  <a:cubicBezTo>
                    <a:pt x="2443239" y="1763264"/>
                    <a:pt x="2431770" y="1720665"/>
                    <a:pt x="2419809" y="1681179"/>
                  </a:cubicBezTo>
                  <a:cubicBezTo>
                    <a:pt x="2412273" y="1656274"/>
                    <a:pt x="2433572" y="1628912"/>
                    <a:pt x="2463392" y="1616296"/>
                  </a:cubicBezTo>
                  <a:cubicBezTo>
                    <a:pt x="2476008" y="1611053"/>
                    <a:pt x="2489279" y="1606138"/>
                    <a:pt x="2502714" y="1604500"/>
                  </a:cubicBezTo>
                  <a:cubicBezTo>
                    <a:pt x="2543184" y="1599257"/>
                    <a:pt x="2573823" y="1575663"/>
                    <a:pt x="2603642" y="1551578"/>
                  </a:cubicBezTo>
                  <a:cubicBezTo>
                    <a:pt x="2630185" y="1530114"/>
                    <a:pt x="2633134" y="1511436"/>
                    <a:pt x="2618224" y="1480470"/>
                  </a:cubicBezTo>
                  <a:cubicBezTo>
                    <a:pt x="2589552" y="1420667"/>
                    <a:pt x="2545805" y="1371841"/>
                    <a:pt x="2501731" y="1323507"/>
                  </a:cubicBezTo>
                  <a:cubicBezTo>
                    <a:pt x="2422759" y="1236998"/>
                    <a:pt x="2342639" y="1151635"/>
                    <a:pt x="2263011" y="1065617"/>
                  </a:cubicBezTo>
                  <a:cubicBezTo>
                    <a:pt x="2260389" y="1062668"/>
                    <a:pt x="2258259" y="1059227"/>
                    <a:pt x="2255310" y="1056770"/>
                  </a:cubicBezTo>
                  <a:cubicBezTo>
                    <a:pt x="2225491" y="1030391"/>
                    <a:pt x="2220739" y="1001227"/>
                    <a:pt x="2234830" y="962887"/>
                  </a:cubicBezTo>
                  <a:cubicBezTo>
                    <a:pt x="2249576" y="922745"/>
                    <a:pt x="2239909" y="880310"/>
                    <a:pt x="2229587" y="839349"/>
                  </a:cubicBezTo>
                  <a:cubicBezTo>
                    <a:pt x="2211400" y="766111"/>
                    <a:pt x="2184202" y="696641"/>
                    <a:pt x="2146846" y="630939"/>
                  </a:cubicBezTo>
                  <a:cubicBezTo>
                    <a:pt x="2146026" y="627663"/>
                    <a:pt x="2143896" y="625533"/>
                    <a:pt x="2142258" y="623239"/>
                  </a:cubicBezTo>
                  <a:close/>
                </a:path>
              </a:pathLst>
            </a:custGeom>
            <a:grpFill/>
            <a:ln w="1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Graphic 441">
              <a:extLst>
                <a:ext uri="{FF2B5EF4-FFF2-40B4-BE49-F238E27FC236}">
                  <a16:creationId xmlns:a16="http://schemas.microsoft.com/office/drawing/2014/main" id="{F1A42EBB-D7E2-4EBC-AF13-674EA6B057C2}"/>
                </a:ext>
              </a:extLst>
            </p:cNvPr>
            <p:cNvSpPr/>
            <p:nvPr/>
          </p:nvSpPr>
          <p:spPr>
            <a:xfrm>
              <a:off x="5430081" y="751168"/>
              <a:ext cx="242652" cy="299178"/>
            </a:xfrm>
            <a:custGeom>
              <a:avLst/>
              <a:gdLst>
                <a:gd name="connsiteX0" fmla="*/ 78973 w 242652"/>
                <a:gd name="connsiteY0" fmla="*/ 0 h 299178"/>
                <a:gd name="connsiteX1" fmla="*/ 166138 w 242652"/>
                <a:gd name="connsiteY1" fmla="*/ 0 h 299178"/>
                <a:gd name="connsiteX2" fmla="*/ 242653 w 242652"/>
                <a:gd name="connsiteY2" fmla="*/ 298687 h 299178"/>
                <a:gd name="connsiteX3" fmla="*/ 172200 w 242652"/>
                <a:gd name="connsiteY3" fmla="*/ 298687 h 299178"/>
                <a:gd name="connsiteX4" fmla="*/ 154341 w 242652"/>
                <a:gd name="connsiteY4" fmla="*/ 230201 h 299178"/>
                <a:gd name="connsiteX5" fmla="*/ 86018 w 242652"/>
                <a:gd name="connsiteY5" fmla="*/ 230201 h 299178"/>
                <a:gd name="connsiteX6" fmla="*/ 68651 w 242652"/>
                <a:gd name="connsiteY6" fmla="*/ 299179 h 299178"/>
                <a:gd name="connsiteX7" fmla="*/ 0 w 242652"/>
                <a:gd name="connsiteY7" fmla="*/ 299179 h 299178"/>
                <a:gd name="connsiteX8" fmla="*/ 78973 w 242652"/>
                <a:gd name="connsiteY8" fmla="*/ 0 h 299178"/>
                <a:gd name="connsiteX9" fmla="*/ 121736 w 242652"/>
                <a:gd name="connsiteY9" fmla="*/ 62261 h 299178"/>
                <a:gd name="connsiteX10" fmla="*/ 118623 w 242652"/>
                <a:gd name="connsiteY10" fmla="*/ 62425 h 299178"/>
                <a:gd name="connsiteX11" fmla="*/ 94538 w 242652"/>
                <a:gd name="connsiteY11" fmla="*/ 177115 h 299178"/>
                <a:gd name="connsiteX12" fmla="*/ 145821 w 242652"/>
                <a:gd name="connsiteY12" fmla="*/ 177115 h 299178"/>
                <a:gd name="connsiteX13" fmla="*/ 121736 w 242652"/>
                <a:gd name="connsiteY13" fmla="*/ 62261 h 29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652" h="299178">
                  <a:moveTo>
                    <a:pt x="78973" y="0"/>
                  </a:moveTo>
                  <a:cubicBezTo>
                    <a:pt x="109448" y="0"/>
                    <a:pt x="137465" y="0"/>
                    <a:pt x="166138" y="0"/>
                  </a:cubicBezTo>
                  <a:cubicBezTo>
                    <a:pt x="191697" y="99781"/>
                    <a:pt x="217093" y="198579"/>
                    <a:pt x="242653" y="298687"/>
                  </a:cubicBezTo>
                  <a:cubicBezTo>
                    <a:pt x="218568" y="298687"/>
                    <a:pt x="195957" y="298687"/>
                    <a:pt x="172200" y="298687"/>
                  </a:cubicBezTo>
                  <a:cubicBezTo>
                    <a:pt x="166301" y="276077"/>
                    <a:pt x="160403" y="253630"/>
                    <a:pt x="154341" y="230201"/>
                  </a:cubicBezTo>
                  <a:cubicBezTo>
                    <a:pt x="131894" y="230201"/>
                    <a:pt x="109775" y="230201"/>
                    <a:pt x="86018" y="230201"/>
                  </a:cubicBezTo>
                  <a:cubicBezTo>
                    <a:pt x="80283" y="252811"/>
                    <a:pt x="74549" y="275913"/>
                    <a:pt x="68651" y="299179"/>
                  </a:cubicBezTo>
                  <a:cubicBezTo>
                    <a:pt x="45712" y="299179"/>
                    <a:pt x="24249" y="299179"/>
                    <a:pt x="0" y="299179"/>
                  </a:cubicBezTo>
                  <a:cubicBezTo>
                    <a:pt x="26543" y="198906"/>
                    <a:pt x="52594" y="99781"/>
                    <a:pt x="78973" y="0"/>
                  </a:cubicBezTo>
                  <a:close/>
                  <a:moveTo>
                    <a:pt x="121736" y="62261"/>
                  </a:moveTo>
                  <a:cubicBezTo>
                    <a:pt x="120753" y="62261"/>
                    <a:pt x="119606" y="62261"/>
                    <a:pt x="118623" y="62425"/>
                  </a:cubicBezTo>
                  <a:cubicBezTo>
                    <a:pt x="110595" y="100436"/>
                    <a:pt x="102730" y="138448"/>
                    <a:pt x="94538" y="177115"/>
                  </a:cubicBezTo>
                  <a:cubicBezTo>
                    <a:pt x="111578" y="177115"/>
                    <a:pt x="127798" y="177115"/>
                    <a:pt x="145821" y="177115"/>
                  </a:cubicBezTo>
                  <a:cubicBezTo>
                    <a:pt x="137629" y="137957"/>
                    <a:pt x="129600" y="100109"/>
                    <a:pt x="121736" y="62261"/>
                  </a:cubicBezTo>
                  <a:close/>
                </a:path>
              </a:pathLst>
            </a:custGeom>
            <a:grpFill/>
            <a:ln w="1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Graphic 441">
              <a:extLst>
                <a:ext uri="{FF2B5EF4-FFF2-40B4-BE49-F238E27FC236}">
                  <a16:creationId xmlns:a16="http://schemas.microsoft.com/office/drawing/2014/main" id="{575CE42F-E57A-4DA3-B96D-663A42B4C663}"/>
                </a:ext>
              </a:extLst>
            </p:cNvPr>
            <p:cNvSpPr/>
            <p:nvPr/>
          </p:nvSpPr>
          <p:spPr>
            <a:xfrm>
              <a:off x="5709762" y="751332"/>
              <a:ext cx="165809" cy="298195"/>
            </a:xfrm>
            <a:custGeom>
              <a:avLst/>
              <a:gdLst>
                <a:gd name="connsiteX0" fmla="*/ 0 w 165809"/>
                <a:gd name="connsiteY0" fmla="*/ 298196 h 298195"/>
                <a:gd name="connsiteX1" fmla="*/ 0 w 165809"/>
                <a:gd name="connsiteY1" fmla="*/ 0 h 298195"/>
                <a:gd name="connsiteX2" fmla="*/ 68651 w 165809"/>
                <a:gd name="connsiteY2" fmla="*/ 0 h 298195"/>
                <a:gd name="connsiteX3" fmla="*/ 68651 w 165809"/>
                <a:gd name="connsiteY3" fmla="*/ 240195 h 298195"/>
                <a:gd name="connsiteX4" fmla="*/ 165810 w 165809"/>
                <a:gd name="connsiteY4" fmla="*/ 240195 h 298195"/>
                <a:gd name="connsiteX5" fmla="*/ 165810 w 165809"/>
                <a:gd name="connsiteY5" fmla="*/ 298196 h 298195"/>
                <a:gd name="connsiteX6" fmla="*/ 0 w 165809"/>
                <a:gd name="connsiteY6" fmla="*/ 298196 h 29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809" h="298195">
                  <a:moveTo>
                    <a:pt x="0" y="298196"/>
                  </a:moveTo>
                  <a:cubicBezTo>
                    <a:pt x="0" y="198251"/>
                    <a:pt x="0" y="99781"/>
                    <a:pt x="0" y="0"/>
                  </a:cubicBezTo>
                  <a:cubicBezTo>
                    <a:pt x="22774" y="0"/>
                    <a:pt x="44566" y="0"/>
                    <a:pt x="68651" y="0"/>
                  </a:cubicBezTo>
                  <a:cubicBezTo>
                    <a:pt x="68651" y="80120"/>
                    <a:pt x="68651" y="159420"/>
                    <a:pt x="68651" y="240195"/>
                  </a:cubicBezTo>
                  <a:cubicBezTo>
                    <a:pt x="101911" y="240195"/>
                    <a:pt x="133041" y="240195"/>
                    <a:pt x="165810" y="240195"/>
                  </a:cubicBezTo>
                  <a:cubicBezTo>
                    <a:pt x="165810" y="260020"/>
                    <a:pt x="165810" y="278535"/>
                    <a:pt x="165810" y="298196"/>
                  </a:cubicBezTo>
                  <a:cubicBezTo>
                    <a:pt x="111250" y="298196"/>
                    <a:pt x="56690" y="298196"/>
                    <a:pt x="0" y="298196"/>
                  </a:cubicBezTo>
                  <a:close/>
                </a:path>
              </a:pathLst>
            </a:custGeom>
            <a:grpFill/>
            <a:ln w="1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Graphic 441">
              <a:extLst>
                <a:ext uri="{FF2B5EF4-FFF2-40B4-BE49-F238E27FC236}">
                  <a16:creationId xmlns:a16="http://schemas.microsoft.com/office/drawing/2014/main" id="{3ECB03FE-AA25-47F5-905E-84C889545E39}"/>
                </a:ext>
              </a:extLst>
            </p:cNvPr>
            <p:cNvSpPr/>
            <p:nvPr/>
          </p:nvSpPr>
          <p:spPr>
            <a:xfrm>
              <a:off x="5330955" y="750021"/>
              <a:ext cx="65209" cy="299506"/>
            </a:xfrm>
            <a:custGeom>
              <a:avLst/>
              <a:gdLst>
                <a:gd name="connsiteX0" fmla="*/ 0 w 65209"/>
                <a:gd name="connsiteY0" fmla="*/ 0 h 299506"/>
                <a:gd name="connsiteX1" fmla="*/ 22938 w 65209"/>
                <a:gd name="connsiteY1" fmla="*/ 0 h 299506"/>
                <a:gd name="connsiteX2" fmla="*/ 65210 w 65209"/>
                <a:gd name="connsiteY2" fmla="*/ 0 h 299506"/>
                <a:gd name="connsiteX3" fmla="*/ 65210 w 65209"/>
                <a:gd name="connsiteY3" fmla="*/ 299507 h 299506"/>
                <a:gd name="connsiteX4" fmla="*/ 0 w 65209"/>
                <a:gd name="connsiteY4" fmla="*/ 299507 h 299506"/>
                <a:gd name="connsiteX5" fmla="*/ 0 w 65209"/>
                <a:gd name="connsiteY5" fmla="*/ 0 h 29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209" h="299506">
                  <a:moveTo>
                    <a:pt x="0" y="0"/>
                  </a:moveTo>
                  <a:cubicBezTo>
                    <a:pt x="8848" y="0"/>
                    <a:pt x="15893" y="0"/>
                    <a:pt x="22938" y="0"/>
                  </a:cubicBezTo>
                  <a:cubicBezTo>
                    <a:pt x="36537" y="0"/>
                    <a:pt x="50136" y="0"/>
                    <a:pt x="65210" y="0"/>
                  </a:cubicBezTo>
                  <a:cubicBezTo>
                    <a:pt x="65210" y="100600"/>
                    <a:pt x="65210" y="199398"/>
                    <a:pt x="65210" y="299507"/>
                  </a:cubicBezTo>
                  <a:cubicBezTo>
                    <a:pt x="43910" y="299507"/>
                    <a:pt x="22774" y="299507"/>
                    <a:pt x="0" y="299507"/>
                  </a:cubicBezTo>
                  <a:cubicBezTo>
                    <a:pt x="0" y="200545"/>
                    <a:pt x="0" y="101747"/>
                    <a:pt x="0" y="0"/>
                  </a:cubicBezTo>
                  <a:close/>
                </a:path>
              </a:pathLst>
            </a:custGeom>
            <a:grpFill/>
            <a:ln w="1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Graphic 441">
              <a:extLst>
                <a:ext uri="{FF2B5EF4-FFF2-40B4-BE49-F238E27FC236}">
                  <a16:creationId xmlns:a16="http://schemas.microsoft.com/office/drawing/2014/main" id="{CD084CE1-C6F0-4A2E-9D4A-0F3A23D25D32}"/>
                </a:ext>
              </a:extLst>
            </p:cNvPr>
            <p:cNvSpPr/>
            <p:nvPr/>
          </p:nvSpPr>
          <p:spPr>
            <a:xfrm>
              <a:off x="5158212" y="806547"/>
              <a:ext cx="132273" cy="249534"/>
            </a:xfrm>
            <a:custGeom>
              <a:avLst/>
              <a:gdLst>
                <a:gd name="connsiteX0" fmla="*/ 76731 w 132273"/>
                <a:gd name="connsiteY0" fmla="*/ 191861 h 249534"/>
                <a:gd name="connsiteX1" fmla="*/ 871 w 132273"/>
                <a:gd name="connsiteY1" fmla="*/ 81430 h 249534"/>
                <a:gd name="connsiteX2" fmla="*/ 77714 w 132273"/>
                <a:gd name="connsiteY2" fmla="*/ 0 h 249534"/>
                <a:gd name="connsiteX3" fmla="*/ 76731 w 132273"/>
                <a:gd name="connsiteY3" fmla="*/ 191861 h 249534"/>
                <a:gd name="connsiteX4" fmla="*/ 124573 w 132273"/>
                <a:gd name="connsiteY4" fmla="*/ 184816 h 249534"/>
                <a:gd name="connsiteX5" fmla="*/ 132274 w 132273"/>
                <a:gd name="connsiteY5" fmla="*/ 239540 h 249534"/>
                <a:gd name="connsiteX6" fmla="*/ 78042 w 132273"/>
                <a:gd name="connsiteY6" fmla="*/ 249534 h 249534"/>
                <a:gd name="connsiteX7" fmla="*/ 76731 w 132273"/>
                <a:gd name="connsiteY7" fmla="*/ 191861 h 24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273" h="249534">
                  <a:moveTo>
                    <a:pt x="76731" y="191861"/>
                  </a:moveTo>
                  <a:cubicBezTo>
                    <a:pt x="18894" y="178917"/>
                    <a:pt x="-5027" y="143855"/>
                    <a:pt x="871" y="81430"/>
                  </a:cubicBezTo>
                  <a:cubicBezTo>
                    <a:pt x="5623" y="30803"/>
                    <a:pt x="32001" y="1966"/>
                    <a:pt x="77714" y="0"/>
                  </a:cubicBezTo>
                  <a:cubicBezTo>
                    <a:pt x="77714" y="62261"/>
                    <a:pt x="76731" y="126487"/>
                    <a:pt x="76731" y="191861"/>
                  </a:cubicBezTo>
                  <a:cubicBezTo>
                    <a:pt x="93771" y="189731"/>
                    <a:pt x="108189" y="187601"/>
                    <a:pt x="124573" y="184816"/>
                  </a:cubicBezTo>
                  <a:cubicBezTo>
                    <a:pt x="127031" y="202675"/>
                    <a:pt x="129488" y="219878"/>
                    <a:pt x="132274" y="239540"/>
                  </a:cubicBezTo>
                  <a:cubicBezTo>
                    <a:pt x="114087" y="242817"/>
                    <a:pt x="95081" y="246421"/>
                    <a:pt x="78042" y="249534"/>
                  </a:cubicBezTo>
                  <a:cubicBezTo>
                    <a:pt x="78042" y="249534"/>
                    <a:pt x="77550" y="214144"/>
                    <a:pt x="76731" y="191861"/>
                  </a:cubicBezTo>
                  <a:close/>
                </a:path>
              </a:pathLst>
            </a:custGeom>
            <a:grpFill/>
            <a:ln w="1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Graphic 441">
              <a:extLst>
                <a:ext uri="{FF2B5EF4-FFF2-40B4-BE49-F238E27FC236}">
                  <a16:creationId xmlns:a16="http://schemas.microsoft.com/office/drawing/2014/main" id="{CD4B7E5C-4F02-4A5A-96F7-8CA1498E346B}"/>
                </a:ext>
              </a:extLst>
            </p:cNvPr>
            <p:cNvSpPr/>
            <p:nvPr/>
          </p:nvSpPr>
          <p:spPr>
            <a:xfrm>
              <a:off x="5235106" y="748219"/>
              <a:ext cx="54068" cy="62588"/>
            </a:xfrm>
            <a:custGeom>
              <a:avLst/>
              <a:gdLst>
                <a:gd name="connsiteX0" fmla="*/ 54068 w 54068"/>
                <a:gd name="connsiteY0" fmla="*/ 2949 h 62588"/>
                <a:gd name="connsiteX1" fmla="*/ 45057 w 54068"/>
                <a:gd name="connsiteY1" fmla="*/ 62588 h 62588"/>
                <a:gd name="connsiteX2" fmla="*/ 0 w 54068"/>
                <a:gd name="connsiteY2" fmla="*/ 58328 h 62588"/>
                <a:gd name="connsiteX3" fmla="*/ 819 w 54068"/>
                <a:gd name="connsiteY3" fmla="*/ 0 h 62588"/>
                <a:gd name="connsiteX4" fmla="*/ 54068 w 54068"/>
                <a:gd name="connsiteY4" fmla="*/ 2949 h 6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68" h="62588">
                  <a:moveTo>
                    <a:pt x="54068" y="2949"/>
                  </a:moveTo>
                  <a:cubicBezTo>
                    <a:pt x="50792" y="21627"/>
                    <a:pt x="47679" y="45712"/>
                    <a:pt x="45057" y="62588"/>
                  </a:cubicBezTo>
                  <a:cubicBezTo>
                    <a:pt x="30803" y="59803"/>
                    <a:pt x="16876" y="58165"/>
                    <a:pt x="0" y="58328"/>
                  </a:cubicBezTo>
                  <a:cubicBezTo>
                    <a:pt x="0" y="40633"/>
                    <a:pt x="819" y="18023"/>
                    <a:pt x="819" y="0"/>
                  </a:cubicBezTo>
                  <a:cubicBezTo>
                    <a:pt x="2458" y="164"/>
                    <a:pt x="53413" y="2949"/>
                    <a:pt x="54068" y="2949"/>
                  </a:cubicBezTo>
                  <a:close/>
                </a:path>
              </a:pathLst>
            </a:custGeom>
            <a:grpFill/>
            <a:ln w="1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Graphic 441">
              <a:extLst>
                <a:ext uri="{FF2B5EF4-FFF2-40B4-BE49-F238E27FC236}">
                  <a16:creationId xmlns:a16="http://schemas.microsoft.com/office/drawing/2014/main" id="{B4FDEF01-9633-4F95-BB77-CE621285390B}"/>
                </a:ext>
              </a:extLst>
            </p:cNvPr>
            <p:cNvSpPr/>
            <p:nvPr/>
          </p:nvSpPr>
          <p:spPr>
            <a:xfrm>
              <a:off x="4759632" y="964984"/>
              <a:ext cx="28181" cy="57181"/>
            </a:xfrm>
            <a:custGeom>
              <a:avLst/>
              <a:gdLst>
                <a:gd name="connsiteX0" fmla="*/ 28181 w 28181"/>
                <a:gd name="connsiteY0" fmla="*/ 2294 h 57181"/>
                <a:gd name="connsiteX1" fmla="*/ 6062 w 28181"/>
                <a:gd name="connsiteY1" fmla="*/ 57182 h 57181"/>
                <a:gd name="connsiteX2" fmla="*/ 0 w 28181"/>
                <a:gd name="connsiteY2" fmla="*/ 54888 h 57181"/>
                <a:gd name="connsiteX3" fmla="*/ 20808 w 28181"/>
                <a:gd name="connsiteY3" fmla="*/ 0 h 57181"/>
                <a:gd name="connsiteX4" fmla="*/ 28181 w 28181"/>
                <a:gd name="connsiteY4" fmla="*/ 2294 h 5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1" h="57181">
                  <a:moveTo>
                    <a:pt x="28181" y="2294"/>
                  </a:moveTo>
                  <a:cubicBezTo>
                    <a:pt x="20808" y="20644"/>
                    <a:pt x="13435" y="38831"/>
                    <a:pt x="6062" y="57182"/>
                  </a:cubicBezTo>
                  <a:cubicBezTo>
                    <a:pt x="4096" y="56362"/>
                    <a:pt x="2130" y="55543"/>
                    <a:pt x="0" y="54888"/>
                  </a:cubicBezTo>
                  <a:cubicBezTo>
                    <a:pt x="6881" y="36537"/>
                    <a:pt x="13927" y="18187"/>
                    <a:pt x="20808" y="0"/>
                  </a:cubicBezTo>
                  <a:cubicBezTo>
                    <a:pt x="23266" y="655"/>
                    <a:pt x="25723" y="1475"/>
                    <a:pt x="28181" y="2294"/>
                  </a:cubicBezTo>
                  <a:close/>
                </a:path>
              </a:pathLst>
            </a:custGeom>
            <a:grpFill/>
            <a:ln w="1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Graphic 441">
              <a:extLst>
                <a:ext uri="{FF2B5EF4-FFF2-40B4-BE49-F238E27FC236}">
                  <a16:creationId xmlns:a16="http://schemas.microsoft.com/office/drawing/2014/main" id="{8B681432-94A0-4C57-BA64-AF5BC6EA5FDA}"/>
                </a:ext>
              </a:extLst>
            </p:cNvPr>
            <p:cNvSpPr/>
            <p:nvPr/>
          </p:nvSpPr>
          <p:spPr>
            <a:xfrm>
              <a:off x="4596540" y="748440"/>
              <a:ext cx="939522" cy="2488436"/>
            </a:xfrm>
            <a:custGeom>
              <a:avLst/>
              <a:gdLst>
                <a:gd name="connsiteX0" fmla="*/ 937089 w 939522"/>
                <a:gd name="connsiteY0" fmla="*/ 1263015 h 2488436"/>
                <a:gd name="connsiteX1" fmla="*/ 756697 w 939522"/>
                <a:gd name="connsiteY1" fmla="*/ 1262687 h 2488436"/>
                <a:gd name="connsiteX2" fmla="*/ 651182 w 939522"/>
                <a:gd name="connsiteY2" fmla="*/ 1253676 h 2488436"/>
                <a:gd name="connsiteX3" fmla="*/ 622345 w 939522"/>
                <a:gd name="connsiteY3" fmla="*/ 1303157 h 2488436"/>
                <a:gd name="connsiteX4" fmla="*/ 592853 w 939522"/>
                <a:gd name="connsiteY4" fmla="*/ 1313479 h 2488436"/>
                <a:gd name="connsiteX5" fmla="*/ 414100 w 939522"/>
                <a:gd name="connsiteY5" fmla="*/ 1186992 h 2488436"/>
                <a:gd name="connsiteX6" fmla="*/ 299409 w 939522"/>
                <a:gd name="connsiteY6" fmla="*/ 866022 h 2488436"/>
                <a:gd name="connsiteX7" fmla="*/ 328573 w 939522"/>
                <a:gd name="connsiteY7" fmla="*/ 686940 h 2488436"/>
                <a:gd name="connsiteX8" fmla="*/ 412953 w 939522"/>
                <a:gd name="connsiteY8" fmla="*/ 388253 h 2488436"/>
                <a:gd name="connsiteX9" fmla="*/ 433925 w 939522"/>
                <a:gd name="connsiteY9" fmla="*/ 270285 h 2488436"/>
                <a:gd name="connsiteX10" fmla="*/ 429174 w 939522"/>
                <a:gd name="connsiteY10" fmla="*/ 267828 h 2488436"/>
                <a:gd name="connsiteX11" fmla="*/ 311042 w 939522"/>
                <a:gd name="connsiteY11" fmla="*/ 305512 h 2488436"/>
                <a:gd name="connsiteX12" fmla="*/ 231414 w 939522"/>
                <a:gd name="connsiteY12" fmla="*/ 123154 h 2488436"/>
                <a:gd name="connsiteX13" fmla="*/ 250584 w 939522"/>
                <a:gd name="connsiteY13" fmla="*/ 93498 h 2488436"/>
                <a:gd name="connsiteX14" fmla="*/ 305635 w 939522"/>
                <a:gd name="connsiteY14" fmla="*/ 3056 h 2488436"/>
                <a:gd name="connsiteX15" fmla="*/ 294658 w 939522"/>
                <a:gd name="connsiteY15" fmla="*/ 6169 h 2488436"/>
                <a:gd name="connsiteX16" fmla="*/ 216013 w 939522"/>
                <a:gd name="connsiteY16" fmla="*/ 117419 h 2488436"/>
                <a:gd name="connsiteX17" fmla="*/ 186029 w 939522"/>
                <a:gd name="connsiteY17" fmla="*/ 200488 h 2488436"/>
                <a:gd name="connsiteX18" fmla="*/ 144085 w 939522"/>
                <a:gd name="connsiteY18" fmla="*/ 137899 h 2488436"/>
                <a:gd name="connsiteX19" fmla="*/ 92311 w 939522"/>
                <a:gd name="connsiteY19" fmla="*/ 110374 h 2488436"/>
                <a:gd name="connsiteX20" fmla="*/ 71011 w 939522"/>
                <a:gd name="connsiteY20" fmla="*/ 78916 h 2488436"/>
                <a:gd name="connsiteX21" fmla="*/ 105254 w 939522"/>
                <a:gd name="connsiteY21" fmla="*/ 55650 h 2488436"/>
                <a:gd name="connsiteX22" fmla="*/ 163583 w 939522"/>
                <a:gd name="connsiteY22" fmla="*/ 64334 h 2488436"/>
                <a:gd name="connsiteX23" fmla="*/ 176363 w 939522"/>
                <a:gd name="connsiteY23" fmla="*/ 5514 h 2488436"/>
                <a:gd name="connsiteX24" fmla="*/ 92966 w 939522"/>
                <a:gd name="connsiteY24" fmla="*/ 107 h 2488436"/>
                <a:gd name="connsiteX25" fmla="*/ 3999 w 939522"/>
                <a:gd name="connsiteY25" fmla="*/ 66955 h 2488436"/>
                <a:gd name="connsiteX26" fmla="*/ 53971 w 939522"/>
                <a:gd name="connsiteY26" fmla="*/ 165753 h 2488436"/>
                <a:gd name="connsiteX27" fmla="*/ 99028 w 939522"/>
                <a:gd name="connsiteY27" fmla="*/ 189510 h 2488436"/>
                <a:gd name="connsiteX28" fmla="*/ 116560 w 939522"/>
                <a:gd name="connsiteY28" fmla="*/ 227031 h 2488436"/>
                <a:gd name="connsiteX29" fmla="*/ 82152 w 939522"/>
                <a:gd name="connsiteY29" fmla="*/ 247347 h 2488436"/>
                <a:gd name="connsiteX30" fmla="*/ 9406 w 939522"/>
                <a:gd name="connsiteY30" fmla="*/ 237844 h 2488436"/>
                <a:gd name="connsiteX31" fmla="*/ 2033 w 939522"/>
                <a:gd name="connsiteY31" fmla="*/ 273234 h 2488436"/>
                <a:gd name="connsiteX32" fmla="*/ 16615 w 939522"/>
                <a:gd name="connsiteY32" fmla="*/ 298139 h 2488436"/>
                <a:gd name="connsiteX33" fmla="*/ 157520 w 939522"/>
                <a:gd name="connsiteY33" fmla="*/ 281591 h 2488436"/>
                <a:gd name="connsiteX34" fmla="*/ 154080 w 939522"/>
                <a:gd name="connsiteY34" fmla="*/ 292076 h 2488436"/>
                <a:gd name="connsiteX35" fmla="*/ 110170 w 939522"/>
                <a:gd name="connsiteY35" fmla="*/ 546035 h 2488436"/>
                <a:gd name="connsiteX36" fmla="*/ 157684 w 939522"/>
                <a:gd name="connsiteY36" fmla="*/ 921565 h 2488436"/>
                <a:gd name="connsiteX37" fmla="*/ 372484 w 939522"/>
                <a:gd name="connsiteY37" fmla="*/ 1352802 h 2488436"/>
                <a:gd name="connsiteX38" fmla="*/ 631029 w 939522"/>
                <a:gd name="connsiteY38" fmla="*/ 1697857 h 2488436"/>
                <a:gd name="connsiteX39" fmla="*/ 713606 w 939522"/>
                <a:gd name="connsiteY39" fmla="*/ 1797965 h 2488436"/>
                <a:gd name="connsiteX40" fmla="*/ 734415 w 939522"/>
                <a:gd name="connsiteY40" fmla="*/ 1783055 h 2488436"/>
                <a:gd name="connsiteX41" fmla="*/ 695092 w 939522"/>
                <a:gd name="connsiteY41" fmla="*/ 1557115 h 2488436"/>
                <a:gd name="connsiteX42" fmla="*/ 790613 w 939522"/>
                <a:gd name="connsiteY42" fmla="*/ 1758807 h 2488436"/>
                <a:gd name="connsiteX43" fmla="*/ 798150 w 939522"/>
                <a:gd name="connsiteY43" fmla="*/ 1944769 h 2488436"/>
                <a:gd name="connsiteX44" fmla="*/ 780946 w 939522"/>
                <a:gd name="connsiteY44" fmla="*/ 2244112 h 2488436"/>
                <a:gd name="connsiteX45" fmla="*/ 760302 w 939522"/>
                <a:gd name="connsiteY45" fmla="*/ 2468578 h 2488436"/>
                <a:gd name="connsiteX46" fmla="*/ 766856 w 939522"/>
                <a:gd name="connsiteY46" fmla="*/ 2488076 h 2488436"/>
                <a:gd name="connsiteX47" fmla="*/ 789630 w 939522"/>
                <a:gd name="connsiteY47" fmla="*/ 2471855 h 2488436"/>
                <a:gd name="connsiteX48" fmla="*/ 813060 w 939522"/>
                <a:gd name="connsiteY48" fmla="*/ 2218225 h 2488436"/>
                <a:gd name="connsiteX49" fmla="*/ 828461 w 939522"/>
                <a:gd name="connsiteY49" fmla="*/ 1826146 h 2488436"/>
                <a:gd name="connsiteX50" fmla="*/ 793890 w 939522"/>
                <a:gd name="connsiteY50" fmla="*/ 1679342 h 2488436"/>
                <a:gd name="connsiteX51" fmla="*/ 657736 w 939522"/>
                <a:gd name="connsiteY51" fmla="*/ 1486826 h 2488436"/>
                <a:gd name="connsiteX52" fmla="*/ 588266 w 939522"/>
                <a:gd name="connsiteY52" fmla="*/ 1399661 h 2488436"/>
                <a:gd name="connsiteX53" fmla="*/ 589740 w 939522"/>
                <a:gd name="connsiteY53" fmla="*/ 1360666 h 2488436"/>
                <a:gd name="connsiteX54" fmla="*/ 839438 w 939522"/>
                <a:gd name="connsiteY54" fmla="*/ 1321671 h 2488436"/>
                <a:gd name="connsiteX55" fmla="*/ 866964 w 939522"/>
                <a:gd name="connsiteY55" fmla="*/ 1323310 h 2488436"/>
                <a:gd name="connsiteX56" fmla="*/ 925293 w 939522"/>
                <a:gd name="connsiteY56" fmla="*/ 1291360 h 2488436"/>
                <a:gd name="connsiteX57" fmla="*/ 937089 w 939522"/>
                <a:gd name="connsiteY57" fmla="*/ 1263015 h 248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939522" h="2488436">
                  <a:moveTo>
                    <a:pt x="937089" y="1263015"/>
                  </a:moveTo>
                  <a:cubicBezTo>
                    <a:pt x="876959" y="1263015"/>
                    <a:pt x="816828" y="1263998"/>
                    <a:pt x="756697" y="1262687"/>
                  </a:cubicBezTo>
                  <a:cubicBezTo>
                    <a:pt x="723109" y="1261868"/>
                    <a:pt x="689685" y="1257117"/>
                    <a:pt x="651182" y="1253676"/>
                  </a:cubicBezTo>
                  <a:cubicBezTo>
                    <a:pt x="643317" y="1267111"/>
                    <a:pt x="633159" y="1285298"/>
                    <a:pt x="622345" y="1303157"/>
                  </a:cubicBezTo>
                  <a:cubicBezTo>
                    <a:pt x="615464" y="1314462"/>
                    <a:pt x="606780" y="1319541"/>
                    <a:pt x="592853" y="1313479"/>
                  </a:cubicBezTo>
                  <a:cubicBezTo>
                    <a:pt x="524203" y="1283987"/>
                    <a:pt x="460959" y="1247122"/>
                    <a:pt x="414100" y="1186992"/>
                  </a:cubicBezTo>
                  <a:cubicBezTo>
                    <a:pt x="340534" y="1092454"/>
                    <a:pt x="293019" y="987757"/>
                    <a:pt x="299409" y="866022"/>
                  </a:cubicBezTo>
                  <a:cubicBezTo>
                    <a:pt x="302522" y="805891"/>
                    <a:pt x="313827" y="745432"/>
                    <a:pt x="328573" y="686940"/>
                  </a:cubicBezTo>
                  <a:cubicBezTo>
                    <a:pt x="353969" y="586668"/>
                    <a:pt x="386083" y="488034"/>
                    <a:pt x="412953" y="388253"/>
                  </a:cubicBezTo>
                  <a:cubicBezTo>
                    <a:pt x="423275" y="349913"/>
                    <a:pt x="427044" y="309608"/>
                    <a:pt x="433925" y="270285"/>
                  </a:cubicBezTo>
                  <a:cubicBezTo>
                    <a:pt x="432287" y="269466"/>
                    <a:pt x="430812" y="268647"/>
                    <a:pt x="429174" y="267828"/>
                  </a:cubicBezTo>
                  <a:cubicBezTo>
                    <a:pt x="396896" y="303873"/>
                    <a:pt x="355935" y="311410"/>
                    <a:pt x="311042" y="305512"/>
                  </a:cubicBezTo>
                  <a:cubicBezTo>
                    <a:pt x="238132" y="295845"/>
                    <a:pt x="185046" y="175092"/>
                    <a:pt x="231414" y="123154"/>
                  </a:cubicBezTo>
                  <a:cubicBezTo>
                    <a:pt x="239115" y="114470"/>
                    <a:pt x="244358" y="103656"/>
                    <a:pt x="250584" y="93498"/>
                  </a:cubicBezTo>
                  <a:cubicBezTo>
                    <a:pt x="268443" y="64497"/>
                    <a:pt x="286138" y="35333"/>
                    <a:pt x="305635" y="3056"/>
                  </a:cubicBezTo>
                  <a:cubicBezTo>
                    <a:pt x="299245" y="4858"/>
                    <a:pt x="296788" y="5186"/>
                    <a:pt x="294658" y="6169"/>
                  </a:cubicBezTo>
                  <a:cubicBezTo>
                    <a:pt x="245996" y="27305"/>
                    <a:pt x="223222" y="67610"/>
                    <a:pt x="216013" y="117419"/>
                  </a:cubicBezTo>
                  <a:cubicBezTo>
                    <a:pt x="211917" y="146583"/>
                    <a:pt x="202086" y="172634"/>
                    <a:pt x="186029" y="200488"/>
                  </a:cubicBezTo>
                  <a:cubicBezTo>
                    <a:pt x="181442" y="170177"/>
                    <a:pt x="166040" y="151335"/>
                    <a:pt x="144085" y="137899"/>
                  </a:cubicBezTo>
                  <a:cubicBezTo>
                    <a:pt x="127373" y="127741"/>
                    <a:pt x="109514" y="119713"/>
                    <a:pt x="92311" y="110374"/>
                  </a:cubicBezTo>
                  <a:cubicBezTo>
                    <a:pt x="79858" y="103656"/>
                    <a:pt x="67570" y="95300"/>
                    <a:pt x="71011" y="78916"/>
                  </a:cubicBezTo>
                  <a:cubicBezTo>
                    <a:pt x="74615" y="61221"/>
                    <a:pt x="89689" y="54995"/>
                    <a:pt x="105254" y="55650"/>
                  </a:cubicBezTo>
                  <a:cubicBezTo>
                    <a:pt x="124424" y="56469"/>
                    <a:pt x="143430" y="61057"/>
                    <a:pt x="163583" y="64334"/>
                  </a:cubicBezTo>
                  <a:cubicBezTo>
                    <a:pt x="167187" y="47785"/>
                    <a:pt x="171120" y="29763"/>
                    <a:pt x="176363" y="5514"/>
                  </a:cubicBezTo>
                  <a:cubicBezTo>
                    <a:pt x="146707" y="3384"/>
                    <a:pt x="119673" y="-712"/>
                    <a:pt x="92966" y="107"/>
                  </a:cubicBezTo>
                  <a:cubicBezTo>
                    <a:pt x="47745" y="1581"/>
                    <a:pt x="12355" y="29763"/>
                    <a:pt x="3999" y="66955"/>
                  </a:cubicBezTo>
                  <a:cubicBezTo>
                    <a:pt x="-5176" y="107752"/>
                    <a:pt x="11536" y="141013"/>
                    <a:pt x="53971" y="165753"/>
                  </a:cubicBezTo>
                  <a:cubicBezTo>
                    <a:pt x="68553" y="174273"/>
                    <a:pt x="84282" y="180990"/>
                    <a:pt x="99028" y="189510"/>
                  </a:cubicBezTo>
                  <a:cubicBezTo>
                    <a:pt x="113283" y="197702"/>
                    <a:pt x="122130" y="210318"/>
                    <a:pt x="116560" y="227031"/>
                  </a:cubicBezTo>
                  <a:cubicBezTo>
                    <a:pt x="111480" y="242596"/>
                    <a:pt x="97554" y="248658"/>
                    <a:pt x="82152" y="247347"/>
                  </a:cubicBezTo>
                  <a:cubicBezTo>
                    <a:pt x="58395" y="245217"/>
                    <a:pt x="34965" y="241285"/>
                    <a:pt x="9406" y="237844"/>
                  </a:cubicBezTo>
                  <a:cubicBezTo>
                    <a:pt x="7276" y="248330"/>
                    <a:pt x="6293" y="261438"/>
                    <a:pt x="2033" y="273234"/>
                  </a:cubicBezTo>
                  <a:cubicBezTo>
                    <a:pt x="-3702" y="288963"/>
                    <a:pt x="3180" y="294534"/>
                    <a:pt x="16615" y="298139"/>
                  </a:cubicBezTo>
                  <a:cubicBezTo>
                    <a:pt x="64621" y="310919"/>
                    <a:pt x="111317" y="311082"/>
                    <a:pt x="157520" y="281591"/>
                  </a:cubicBezTo>
                  <a:cubicBezTo>
                    <a:pt x="155718" y="287325"/>
                    <a:pt x="154899" y="289619"/>
                    <a:pt x="154080" y="292076"/>
                  </a:cubicBezTo>
                  <a:cubicBezTo>
                    <a:pt x="129012" y="374981"/>
                    <a:pt x="114266" y="459689"/>
                    <a:pt x="110170" y="546035"/>
                  </a:cubicBezTo>
                  <a:cubicBezTo>
                    <a:pt x="103616" y="673997"/>
                    <a:pt x="120656" y="799173"/>
                    <a:pt x="157684" y="921565"/>
                  </a:cubicBezTo>
                  <a:cubicBezTo>
                    <a:pt x="204871" y="1077380"/>
                    <a:pt x="279256" y="1220416"/>
                    <a:pt x="372484" y="1352802"/>
                  </a:cubicBezTo>
                  <a:cubicBezTo>
                    <a:pt x="455225" y="1470278"/>
                    <a:pt x="544028" y="1583494"/>
                    <a:pt x="631029" y="1697857"/>
                  </a:cubicBezTo>
                  <a:cubicBezTo>
                    <a:pt x="656916" y="1732100"/>
                    <a:pt x="685589" y="1764213"/>
                    <a:pt x="713606" y="1797965"/>
                  </a:cubicBezTo>
                  <a:cubicBezTo>
                    <a:pt x="721307" y="1792394"/>
                    <a:pt x="727533" y="1787971"/>
                    <a:pt x="734415" y="1783055"/>
                  </a:cubicBezTo>
                  <a:cubicBezTo>
                    <a:pt x="703940" y="1711620"/>
                    <a:pt x="681001" y="1639856"/>
                    <a:pt x="695092" y="1557115"/>
                  </a:cubicBezTo>
                  <a:cubicBezTo>
                    <a:pt x="738838" y="1622161"/>
                    <a:pt x="781438" y="1683766"/>
                    <a:pt x="790613" y="1758807"/>
                  </a:cubicBezTo>
                  <a:cubicBezTo>
                    <a:pt x="798150" y="1820248"/>
                    <a:pt x="799952" y="1882836"/>
                    <a:pt x="798150" y="1944769"/>
                  </a:cubicBezTo>
                  <a:cubicBezTo>
                    <a:pt x="795201" y="2044714"/>
                    <a:pt x="788155" y="2144495"/>
                    <a:pt x="780946" y="2244112"/>
                  </a:cubicBezTo>
                  <a:cubicBezTo>
                    <a:pt x="775539" y="2318989"/>
                    <a:pt x="766856" y="2393702"/>
                    <a:pt x="760302" y="2468578"/>
                  </a:cubicBezTo>
                  <a:cubicBezTo>
                    <a:pt x="759646" y="2475132"/>
                    <a:pt x="763906" y="2487748"/>
                    <a:pt x="766856" y="2488076"/>
                  </a:cubicBezTo>
                  <a:cubicBezTo>
                    <a:pt x="777342" y="2489222"/>
                    <a:pt x="788155" y="2488567"/>
                    <a:pt x="789630" y="2471855"/>
                  </a:cubicBezTo>
                  <a:cubicBezTo>
                    <a:pt x="797003" y="2387311"/>
                    <a:pt x="808144" y="2302932"/>
                    <a:pt x="813060" y="2218225"/>
                  </a:cubicBezTo>
                  <a:cubicBezTo>
                    <a:pt x="820433" y="2087641"/>
                    <a:pt x="825020" y="1956894"/>
                    <a:pt x="828461" y="1826146"/>
                  </a:cubicBezTo>
                  <a:cubicBezTo>
                    <a:pt x="829772" y="1775027"/>
                    <a:pt x="819286" y="1725874"/>
                    <a:pt x="793890" y="1679342"/>
                  </a:cubicBezTo>
                  <a:cubicBezTo>
                    <a:pt x="755878" y="1609545"/>
                    <a:pt x="716392" y="1542205"/>
                    <a:pt x="657736" y="1486826"/>
                  </a:cubicBezTo>
                  <a:cubicBezTo>
                    <a:pt x="631029" y="1461594"/>
                    <a:pt x="611368" y="1428825"/>
                    <a:pt x="588266" y="1399661"/>
                  </a:cubicBezTo>
                  <a:cubicBezTo>
                    <a:pt x="577124" y="1385734"/>
                    <a:pt x="579910" y="1373282"/>
                    <a:pt x="589740" y="1360666"/>
                  </a:cubicBezTo>
                  <a:cubicBezTo>
                    <a:pt x="651510" y="1281366"/>
                    <a:pt x="756697" y="1264490"/>
                    <a:pt x="839438" y="1321671"/>
                  </a:cubicBezTo>
                  <a:cubicBezTo>
                    <a:pt x="849597" y="1328716"/>
                    <a:pt x="856478" y="1329700"/>
                    <a:pt x="866964" y="1323310"/>
                  </a:cubicBezTo>
                  <a:cubicBezTo>
                    <a:pt x="885806" y="1311677"/>
                    <a:pt x="905304" y="1300863"/>
                    <a:pt x="925293" y="1291360"/>
                  </a:cubicBezTo>
                  <a:cubicBezTo>
                    <a:pt x="938236" y="1285298"/>
                    <a:pt x="942824" y="1277433"/>
                    <a:pt x="937089" y="1263015"/>
                  </a:cubicBezTo>
                  <a:close/>
                </a:path>
              </a:pathLst>
            </a:custGeom>
            <a:grpFill/>
            <a:ln w="1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A40669F-CFB0-4187-9843-5A4A887381B7}"/>
                </a:ext>
              </a:extLst>
            </p:cNvPr>
            <p:cNvSpPr/>
            <p:nvPr/>
          </p:nvSpPr>
          <p:spPr>
            <a:xfrm>
              <a:off x="5323910" y="1100957"/>
              <a:ext cx="562645" cy="83158"/>
            </a:xfrm>
            <a:custGeom>
              <a:avLst/>
              <a:gdLst/>
              <a:ahLst/>
              <a:cxnLst/>
              <a:rect l="l" t="t" r="r" b="b"/>
              <a:pathLst>
                <a:path w="562645" h="83158">
                  <a:moveTo>
                    <a:pt x="97092" y="33988"/>
                  </a:moveTo>
                  <a:cubicBezTo>
                    <a:pt x="92999" y="33988"/>
                    <a:pt x="89557" y="35551"/>
                    <a:pt x="86767" y="38677"/>
                  </a:cubicBezTo>
                  <a:cubicBezTo>
                    <a:pt x="83976" y="41802"/>
                    <a:pt x="82581" y="46304"/>
                    <a:pt x="82581" y="52183"/>
                  </a:cubicBezTo>
                  <a:cubicBezTo>
                    <a:pt x="82581" y="58061"/>
                    <a:pt x="83976" y="62563"/>
                    <a:pt x="86767" y="65689"/>
                  </a:cubicBezTo>
                  <a:cubicBezTo>
                    <a:pt x="89557" y="68814"/>
                    <a:pt x="92999" y="70377"/>
                    <a:pt x="97092" y="70377"/>
                  </a:cubicBezTo>
                  <a:cubicBezTo>
                    <a:pt x="101185" y="70377"/>
                    <a:pt x="104617" y="68814"/>
                    <a:pt x="107389" y="65689"/>
                  </a:cubicBezTo>
                  <a:cubicBezTo>
                    <a:pt x="110161" y="62563"/>
                    <a:pt x="111547" y="58024"/>
                    <a:pt x="111547" y="52071"/>
                  </a:cubicBezTo>
                  <a:cubicBezTo>
                    <a:pt x="111547" y="46267"/>
                    <a:pt x="110161" y="41802"/>
                    <a:pt x="107389" y="38677"/>
                  </a:cubicBezTo>
                  <a:cubicBezTo>
                    <a:pt x="104617" y="35551"/>
                    <a:pt x="101185" y="33988"/>
                    <a:pt x="97092" y="33988"/>
                  </a:cubicBezTo>
                  <a:close/>
                  <a:moveTo>
                    <a:pt x="533902" y="33207"/>
                  </a:moveTo>
                  <a:cubicBezTo>
                    <a:pt x="530182" y="33207"/>
                    <a:pt x="527066" y="34686"/>
                    <a:pt x="524554" y="37644"/>
                  </a:cubicBezTo>
                  <a:cubicBezTo>
                    <a:pt x="522043" y="40602"/>
                    <a:pt x="520787" y="45020"/>
                    <a:pt x="520787" y="50899"/>
                  </a:cubicBezTo>
                  <a:cubicBezTo>
                    <a:pt x="520787" y="57224"/>
                    <a:pt x="521661" y="61801"/>
                    <a:pt x="523410" y="64628"/>
                  </a:cubicBezTo>
                  <a:cubicBezTo>
                    <a:pt x="525940" y="68721"/>
                    <a:pt x="529475" y="70768"/>
                    <a:pt x="534014" y="70768"/>
                  </a:cubicBezTo>
                  <a:cubicBezTo>
                    <a:pt x="537623" y="70768"/>
                    <a:pt x="540693" y="69233"/>
                    <a:pt x="543223" y="66163"/>
                  </a:cubicBezTo>
                  <a:cubicBezTo>
                    <a:pt x="545753" y="63094"/>
                    <a:pt x="547018" y="58508"/>
                    <a:pt x="547018" y="52406"/>
                  </a:cubicBezTo>
                  <a:cubicBezTo>
                    <a:pt x="547018" y="45597"/>
                    <a:pt x="545790" y="40695"/>
                    <a:pt x="543334" y="37700"/>
                  </a:cubicBezTo>
                  <a:cubicBezTo>
                    <a:pt x="540879" y="34705"/>
                    <a:pt x="537735" y="33207"/>
                    <a:pt x="533902" y="33207"/>
                  </a:cubicBezTo>
                  <a:close/>
                  <a:moveTo>
                    <a:pt x="465162" y="33207"/>
                  </a:moveTo>
                  <a:cubicBezTo>
                    <a:pt x="461739" y="33207"/>
                    <a:pt x="458912" y="34454"/>
                    <a:pt x="456679" y="36946"/>
                  </a:cubicBezTo>
                  <a:cubicBezTo>
                    <a:pt x="454447" y="39439"/>
                    <a:pt x="453349" y="42825"/>
                    <a:pt x="453386" y="47104"/>
                  </a:cubicBezTo>
                  <a:lnTo>
                    <a:pt x="476827" y="47104"/>
                  </a:lnTo>
                  <a:cubicBezTo>
                    <a:pt x="476715" y="42565"/>
                    <a:pt x="475543" y="39114"/>
                    <a:pt x="473311" y="36751"/>
                  </a:cubicBezTo>
                  <a:cubicBezTo>
                    <a:pt x="471078" y="34388"/>
                    <a:pt x="468362" y="33207"/>
                    <a:pt x="465162" y="33207"/>
                  </a:cubicBezTo>
                  <a:close/>
                  <a:moveTo>
                    <a:pt x="293712" y="33207"/>
                  </a:moveTo>
                  <a:cubicBezTo>
                    <a:pt x="290289" y="33207"/>
                    <a:pt x="287462" y="34454"/>
                    <a:pt x="285229" y="36946"/>
                  </a:cubicBezTo>
                  <a:cubicBezTo>
                    <a:pt x="282997" y="39439"/>
                    <a:pt x="281899" y="42825"/>
                    <a:pt x="281936" y="47104"/>
                  </a:cubicBezTo>
                  <a:lnTo>
                    <a:pt x="305377" y="47104"/>
                  </a:lnTo>
                  <a:cubicBezTo>
                    <a:pt x="305265" y="42565"/>
                    <a:pt x="304093" y="39114"/>
                    <a:pt x="301861" y="36751"/>
                  </a:cubicBezTo>
                  <a:cubicBezTo>
                    <a:pt x="299628" y="34388"/>
                    <a:pt x="296912" y="33207"/>
                    <a:pt x="293712" y="33207"/>
                  </a:cubicBezTo>
                  <a:close/>
                  <a:moveTo>
                    <a:pt x="464214" y="21208"/>
                  </a:moveTo>
                  <a:cubicBezTo>
                    <a:pt x="473032" y="21208"/>
                    <a:pt x="479989" y="24119"/>
                    <a:pt x="485087" y="29942"/>
                  </a:cubicBezTo>
                  <a:cubicBezTo>
                    <a:pt x="490184" y="35765"/>
                    <a:pt x="492621" y="44685"/>
                    <a:pt x="492398" y="56703"/>
                  </a:cubicBezTo>
                  <a:lnTo>
                    <a:pt x="453107" y="56703"/>
                  </a:lnTo>
                  <a:cubicBezTo>
                    <a:pt x="453219" y="61354"/>
                    <a:pt x="454484" y="64973"/>
                    <a:pt x="456902" y="67558"/>
                  </a:cubicBezTo>
                  <a:cubicBezTo>
                    <a:pt x="459321" y="70144"/>
                    <a:pt x="462335" y="71437"/>
                    <a:pt x="465944" y="71437"/>
                  </a:cubicBezTo>
                  <a:cubicBezTo>
                    <a:pt x="468399" y="71437"/>
                    <a:pt x="470464" y="70768"/>
                    <a:pt x="472139" y="69428"/>
                  </a:cubicBezTo>
                  <a:cubicBezTo>
                    <a:pt x="473813" y="68089"/>
                    <a:pt x="475078" y="65931"/>
                    <a:pt x="475934" y="62954"/>
                  </a:cubicBezTo>
                  <a:lnTo>
                    <a:pt x="491561" y="65577"/>
                  </a:lnTo>
                  <a:cubicBezTo>
                    <a:pt x="489552" y="71307"/>
                    <a:pt x="486380" y="75670"/>
                    <a:pt x="482045" y="78665"/>
                  </a:cubicBezTo>
                  <a:cubicBezTo>
                    <a:pt x="477710" y="81660"/>
                    <a:pt x="472288" y="83158"/>
                    <a:pt x="465776" y="83158"/>
                  </a:cubicBezTo>
                  <a:cubicBezTo>
                    <a:pt x="455470" y="83158"/>
                    <a:pt x="447843" y="79790"/>
                    <a:pt x="442894" y="73056"/>
                  </a:cubicBezTo>
                  <a:cubicBezTo>
                    <a:pt x="438987" y="67661"/>
                    <a:pt x="437034" y="60852"/>
                    <a:pt x="437034" y="52629"/>
                  </a:cubicBezTo>
                  <a:cubicBezTo>
                    <a:pt x="437034" y="42806"/>
                    <a:pt x="439601" y="35114"/>
                    <a:pt x="444736" y="29551"/>
                  </a:cubicBezTo>
                  <a:cubicBezTo>
                    <a:pt x="449870" y="23989"/>
                    <a:pt x="456363" y="21208"/>
                    <a:pt x="464214" y="21208"/>
                  </a:cubicBezTo>
                  <a:close/>
                  <a:moveTo>
                    <a:pt x="362118" y="21208"/>
                  </a:moveTo>
                  <a:cubicBezTo>
                    <a:pt x="369336" y="21208"/>
                    <a:pt x="375075" y="22761"/>
                    <a:pt x="379335" y="25868"/>
                  </a:cubicBezTo>
                  <a:cubicBezTo>
                    <a:pt x="383595" y="28975"/>
                    <a:pt x="386656" y="33709"/>
                    <a:pt x="388516" y="40072"/>
                  </a:cubicBezTo>
                  <a:lnTo>
                    <a:pt x="373056" y="42862"/>
                  </a:lnTo>
                  <a:cubicBezTo>
                    <a:pt x="372536" y="39774"/>
                    <a:pt x="371354" y="37449"/>
                    <a:pt x="369512" y="35886"/>
                  </a:cubicBezTo>
                  <a:cubicBezTo>
                    <a:pt x="367671" y="34323"/>
                    <a:pt x="365280" y="33542"/>
                    <a:pt x="362341" y="33542"/>
                  </a:cubicBezTo>
                  <a:cubicBezTo>
                    <a:pt x="358434" y="33542"/>
                    <a:pt x="355318" y="34891"/>
                    <a:pt x="352993" y="37588"/>
                  </a:cubicBezTo>
                  <a:cubicBezTo>
                    <a:pt x="350667" y="40286"/>
                    <a:pt x="349504" y="44797"/>
                    <a:pt x="349504" y="51122"/>
                  </a:cubicBezTo>
                  <a:cubicBezTo>
                    <a:pt x="349504" y="58154"/>
                    <a:pt x="350686" y="63122"/>
                    <a:pt x="353048" y="66024"/>
                  </a:cubicBezTo>
                  <a:cubicBezTo>
                    <a:pt x="355411" y="68926"/>
                    <a:pt x="358583" y="70377"/>
                    <a:pt x="362564" y="70377"/>
                  </a:cubicBezTo>
                  <a:cubicBezTo>
                    <a:pt x="365541" y="70377"/>
                    <a:pt x="367978" y="69530"/>
                    <a:pt x="369875" y="67838"/>
                  </a:cubicBezTo>
                  <a:cubicBezTo>
                    <a:pt x="371773" y="66145"/>
                    <a:pt x="373112" y="63233"/>
                    <a:pt x="373894" y="59103"/>
                  </a:cubicBezTo>
                  <a:lnTo>
                    <a:pt x="389297" y="61726"/>
                  </a:lnTo>
                  <a:cubicBezTo>
                    <a:pt x="387697" y="68796"/>
                    <a:pt x="384628" y="74135"/>
                    <a:pt x="380089" y="77744"/>
                  </a:cubicBezTo>
                  <a:cubicBezTo>
                    <a:pt x="375549" y="81353"/>
                    <a:pt x="369466" y="83158"/>
                    <a:pt x="361838" y="83158"/>
                  </a:cubicBezTo>
                  <a:cubicBezTo>
                    <a:pt x="353169" y="83158"/>
                    <a:pt x="346258" y="80423"/>
                    <a:pt x="341105" y="74953"/>
                  </a:cubicBezTo>
                  <a:cubicBezTo>
                    <a:pt x="335952" y="69484"/>
                    <a:pt x="333375" y="61912"/>
                    <a:pt x="333375" y="52238"/>
                  </a:cubicBezTo>
                  <a:cubicBezTo>
                    <a:pt x="333375" y="42453"/>
                    <a:pt x="335961" y="34835"/>
                    <a:pt x="341133" y="29384"/>
                  </a:cubicBezTo>
                  <a:cubicBezTo>
                    <a:pt x="346305" y="23933"/>
                    <a:pt x="353299" y="21208"/>
                    <a:pt x="362118" y="21208"/>
                  </a:cubicBezTo>
                  <a:close/>
                  <a:moveTo>
                    <a:pt x="292764" y="21208"/>
                  </a:moveTo>
                  <a:cubicBezTo>
                    <a:pt x="301582" y="21208"/>
                    <a:pt x="308539" y="24119"/>
                    <a:pt x="313637" y="29942"/>
                  </a:cubicBezTo>
                  <a:cubicBezTo>
                    <a:pt x="318734" y="35765"/>
                    <a:pt x="321171" y="44685"/>
                    <a:pt x="320948" y="56703"/>
                  </a:cubicBezTo>
                  <a:lnTo>
                    <a:pt x="281657" y="56703"/>
                  </a:lnTo>
                  <a:cubicBezTo>
                    <a:pt x="281769" y="61354"/>
                    <a:pt x="283034" y="64973"/>
                    <a:pt x="285452" y="67558"/>
                  </a:cubicBezTo>
                  <a:cubicBezTo>
                    <a:pt x="287871" y="70144"/>
                    <a:pt x="290885" y="71437"/>
                    <a:pt x="294494" y="71437"/>
                  </a:cubicBezTo>
                  <a:cubicBezTo>
                    <a:pt x="296949" y="71437"/>
                    <a:pt x="299014" y="70768"/>
                    <a:pt x="300689" y="69428"/>
                  </a:cubicBezTo>
                  <a:cubicBezTo>
                    <a:pt x="302363" y="68089"/>
                    <a:pt x="303628" y="65931"/>
                    <a:pt x="304484" y="62954"/>
                  </a:cubicBezTo>
                  <a:lnTo>
                    <a:pt x="320111" y="65577"/>
                  </a:lnTo>
                  <a:cubicBezTo>
                    <a:pt x="318102" y="71307"/>
                    <a:pt x="314930" y="75670"/>
                    <a:pt x="310595" y="78665"/>
                  </a:cubicBezTo>
                  <a:cubicBezTo>
                    <a:pt x="306260" y="81660"/>
                    <a:pt x="300838" y="83158"/>
                    <a:pt x="294326" y="83158"/>
                  </a:cubicBezTo>
                  <a:cubicBezTo>
                    <a:pt x="284020" y="83158"/>
                    <a:pt x="276393" y="79790"/>
                    <a:pt x="271444" y="73056"/>
                  </a:cubicBezTo>
                  <a:cubicBezTo>
                    <a:pt x="267537" y="67661"/>
                    <a:pt x="265584" y="60852"/>
                    <a:pt x="265584" y="52629"/>
                  </a:cubicBezTo>
                  <a:cubicBezTo>
                    <a:pt x="265584" y="42806"/>
                    <a:pt x="268151" y="35114"/>
                    <a:pt x="273286" y="29551"/>
                  </a:cubicBezTo>
                  <a:cubicBezTo>
                    <a:pt x="278420" y="23989"/>
                    <a:pt x="284913" y="21208"/>
                    <a:pt x="292764" y="21208"/>
                  </a:cubicBezTo>
                  <a:close/>
                  <a:moveTo>
                    <a:pt x="237474" y="21208"/>
                  </a:moveTo>
                  <a:cubicBezTo>
                    <a:pt x="240934" y="21208"/>
                    <a:pt x="244097" y="21831"/>
                    <a:pt x="246962" y="23077"/>
                  </a:cubicBezTo>
                  <a:cubicBezTo>
                    <a:pt x="249827" y="24324"/>
                    <a:pt x="251994" y="25915"/>
                    <a:pt x="253464" y="27849"/>
                  </a:cubicBezTo>
                  <a:cubicBezTo>
                    <a:pt x="254933" y="29784"/>
                    <a:pt x="255957" y="31979"/>
                    <a:pt x="256533" y="34435"/>
                  </a:cubicBezTo>
                  <a:cubicBezTo>
                    <a:pt x="257110" y="36891"/>
                    <a:pt x="257398" y="40407"/>
                    <a:pt x="257398" y="44983"/>
                  </a:cubicBezTo>
                  <a:lnTo>
                    <a:pt x="257398" y="81818"/>
                  </a:lnTo>
                  <a:lnTo>
                    <a:pt x="241716" y="81818"/>
                  </a:lnTo>
                  <a:lnTo>
                    <a:pt x="241716" y="51569"/>
                  </a:lnTo>
                  <a:cubicBezTo>
                    <a:pt x="241716" y="45169"/>
                    <a:pt x="241381" y="41030"/>
                    <a:pt x="240711" y="39151"/>
                  </a:cubicBezTo>
                  <a:cubicBezTo>
                    <a:pt x="240041" y="37272"/>
                    <a:pt x="238953" y="35812"/>
                    <a:pt x="237446" y="34770"/>
                  </a:cubicBezTo>
                  <a:cubicBezTo>
                    <a:pt x="235939" y="33728"/>
                    <a:pt x="234125" y="33207"/>
                    <a:pt x="232005" y="33207"/>
                  </a:cubicBezTo>
                  <a:cubicBezTo>
                    <a:pt x="229288" y="33207"/>
                    <a:pt x="226851" y="33951"/>
                    <a:pt x="224693" y="35440"/>
                  </a:cubicBezTo>
                  <a:cubicBezTo>
                    <a:pt x="222535" y="36928"/>
                    <a:pt x="221056" y="38900"/>
                    <a:pt x="220256" y="41355"/>
                  </a:cubicBezTo>
                  <a:cubicBezTo>
                    <a:pt x="219457" y="43811"/>
                    <a:pt x="219057" y="48350"/>
                    <a:pt x="219057" y="54973"/>
                  </a:cubicBezTo>
                  <a:lnTo>
                    <a:pt x="219057" y="81818"/>
                  </a:lnTo>
                  <a:lnTo>
                    <a:pt x="203374" y="81818"/>
                  </a:lnTo>
                  <a:lnTo>
                    <a:pt x="203374" y="22547"/>
                  </a:lnTo>
                  <a:lnTo>
                    <a:pt x="217940" y="22547"/>
                  </a:lnTo>
                  <a:lnTo>
                    <a:pt x="217940" y="31254"/>
                  </a:lnTo>
                  <a:cubicBezTo>
                    <a:pt x="223112" y="24556"/>
                    <a:pt x="229623" y="21208"/>
                    <a:pt x="237474" y="21208"/>
                  </a:cubicBezTo>
                  <a:close/>
                  <a:moveTo>
                    <a:pt x="170799" y="21208"/>
                  </a:moveTo>
                  <a:cubicBezTo>
                    <a:pt x="174259" y="21208"/>
                    <a:pt x="177422" y="21831"/>
                    <a:pt x="180287" y="23077"/>
                  </a:cubicBezTo>
                  <a:cubicBezTo>
                    <a:pt x="183152" y="24324"/>
                    <a:pt x="185319" y="25915"/>
                    <a:pt x="186789" y="27849"/>
                  </a:cubicBezTo>
                  <a:cubicBezTo>
                    <a:pt x="188258" y="29784"/>
                    <a:pt x="189282" y="31979"/>
                    <a:pt x="189858" y="34435"/>
                  </a:cubicBezTo>
                  <a:cubicBezTo>
                    <a:pt x="190435" y="36891"/>
                    <a:pt x="190723" y="40407"/>
                    <a:pt x="190723" y="44983"/>
                  </a:cubicBezTo>
                  <a:lnTo>
                    <a:pt x="190723" y="81818"/>
                  </a:lnTo>
                  <a:lnTo>
                    <a:pt x="175041" y="81818"/>
                  </a:lnTo>
                  <a:lnTo>
                    <a:pt x="175041" y="51569"/>
                  </a:lnTo>
                  <a:cubicBezTo>
                    <a:pt x="175041" y="45169"/>
                    <a:pt x="174706" y="41030"/>
                    <a:pt x="174036" y="39151"/>
                  </a:cubicBezTo>
                  <a:cubicBezTo>
                    <a:pt x="173366" y="37272"/>
                    <a:pt x="172278" y="35812"/>
                    <a:pt x="170771" y="34770"/>
                  </a:cubicBezTo>
                  <a:cubicBezTo>
                    <a:pt x="169264" y="33728"/>
                    <a:pt x="167450" y="33207"/>
                    <a:pt x="165330" y="33207"/>
                  </a:cubicBezTo>
                  <a:cubicBezTo>
                    <a:pt x="162613" y="33207"/>
                    <a:pt x="160176" y="33951"/>
                    <a:pt x="158018" y="35440"/>
                  </a:cubicBezTo>
                  <a:cubicBezTo>
                    <a:pt x="155860" y="36928"/>
                    <a:pt x="154381" y="38900"/>
                    <a:pt x="153581" y="41355"/>
                  </a:cubicBezTo>
                  <a:cubicBezTo>
                    <a:pt x="152782" y="43811"/>
                    <a:pt x="152382" y="48350"/>
                    <a:pt x="152382" y="54973"/>
                  </a:cubicBezTo>
                  <a:lnTo>
                    <a:pt x="152382" y="81818"/>
                  </a:lnTo>
                  <a:lnTo>
                    <a:pt x="136699" y="81818"/>
                  </a:lnTo>
                  <a:lnTo>
                    <a:pt x="136699" y="22547"/>
                  </a:lnTo>
                  <a:lnTo>
                    <a:pt x="151265" y="22547"/>
                  </a:lnTo>
                  <a:lnTo>
                    <a:pt x="151265" y="31254"/>
                  </a:lnTo>
                  <a:cubicBezTo>
                    <a:pt x="156437" y="24556"/>
                    <a:pt x="162948" y="21208"/>
                    <a:pt x="170799" y="21208"/>
                  </a:cubicBezTo>
                  <a:close/>
                  <a:moveTo>
                    <a:pt x="97036" y="21208"/>
                  </a:moveTo>
                  <a:cubicBezTo>
                    <a:pt x="106003" y="21208"/>
                    <a:pt x="113351" y="24119"/>
                    <a:pt x="119081" y="29942"/>
                  </a:cubicBezTo>
                  <a:cubicBezTo>
                    <a:pt x="124811" y="35765"/>
                    <a:pt x="127676" y="43123"/>
                    <a:pt x="127676" y="52015"/>
                  </a:cubicBezTo>
                  <a:cubicBezTo>
                    <a:pt x="127676" y="60982"/>
                    <a:pt x="124783" y="68414"/>
                    <a:pt x="118998" y="74312"/>
                  </a:cubicBezTo>
                  <a:cubicBezTo>
                    <a:pt x="113212" y="80209"/>
                    <a:pt x="105929" y="83158"/>
                    <a:pt x="97148" y="83158"/>
                  </a:cubicBezTo>
                  <a:cubicBezTo>
                    <a:pt x="91715" y="83158"/>
                    <a:pt x="86534" y="81930"/>
                    <a:pt x="81604" y="79474"/>
                  </a:cubicBezTo>
                  <a:cubicBezTo>
                    <a:pt x="76675" y="77018"/>
                    <a:pt x="72926" y="73419"/>
                    <a:pt x="70359" y="68675"/>
                  </a:cubicBezTo>
                  <a:cubicBezTo>
                    <a:pt x="67791" y="63931"/>
                    <a:pt x="66508" y="58154"/>
                    <a:pt x="66508" y="51346"/>
                  </a:cubicBezTo>
                  <a:cubicBezTo>
                    <a:pt x="66508" y="46137"/>
                    <a:pt x="67791" y="41095"/>
                    <a:pt x="70359" y="36221"/>
                  </a:cubicBezTo>
                  <a:cubicBezTo>
                    <a:pt x="72926" y="31347"/>
                    <a:pt x="76563" y="27626"/>
                    <a:pt x="81270" y="25059"/>
                  </a:cubicBezTo>
                  <a:cubicBezTo>
                    <a:pt x="85976" y="22491"/>
                    <a:pt x="91232" y="21208"/>
                    <a:pt x="97036" y="21208"/>
                  </a:cubicBezTo>
                  <a:close/>
                  <a:moveTo>
                    <a:pt x="28743" y="21208"/>
                  </a:moveTo>
                  <a:cubicBezTo>
                    <a:pt x="35961" y="21208"/>
                    <a:pt x="41700" y="22761"/>
                    <a:pt x="45960" y="25868"/>
                  </a:cubicBezTo>
                  <a:cubicBezTo>
                    <a:pt x="50220" y="28975"/>
                    <a:pt x="53281" y="33709"/>
                    <a:pt x="55141" y="40072"/>
                  </a:cubicBezTo>
                  <a:lnTo>
                    <a:pt x="39681" y="42862"/>
                  </a:lnTo>
                  <a:cubicBezTo>
                    <a:pt x="39161" y="39774"/>
                    <a:pt x="37979" y="37449"/>
                    <a:pt x="36137" y="35886"/>
                  </a:cubicBezTo>
                  <a:cubicBezTo>
                    <a:pt x="34296" y="34323"/>
                    <a:pt x="31905" y="33542"/>
                    <a:pt x="28966" y="33542"/>
                  </a:cubicBezTo>
                  <a:cubicBezTo>
                    <a:pt x="25059" y="33542"/>
                    <a:pt x="21943" y="34891"/>
                    <a:pt x="19618" y="37588"/>
                  </a:cubicBezTo>
                  <a:cubicBezTo>
                    <a:pt x="17292" y="40286"/>
                    <a:pt x="16129" y="44797"/>
                    <a:pt x="16129" y="51122"/>
                  </a:cubicBezTo>
                  <a:cubicBezTo>
                    <a:pt x="16129" y="58154"/>
                    <a:pt x="17311" y="63122"/>
                    <a:pt x="19673" y="66024"/>
                  </a:cubicBezTo>
                  <a:cubicBezTo>
                    <a:pt x="22036" y="68926"/>
                    <a:pt x="25208" y="70377"/>
                    <a:pt x="29189" y="70377"/>
                  </a:cubicBezTo>
                  <a:cubicBezTo>
                    <a:pt x="32166" y="70377"/>
                    <a:pt x="34603" y="69530"/>
                    <a:pt x="36500" y="67838"/>
                  </a:cubicBezTo>
                  <a:cubicBezTo>
                    <a:pt x="38398" y="66145"/>
                    <a:pt x="39737" y="63233"/>
                    <a:pt x="40519" y="59103"/>
                  </a:cubicBezTo>
                  <a:lnTo>
                    <a:pt x="55922" y="61726"/>
                  </a:lnTo>
                  <a:cubicBezTo>
                    <a:pt x="54322" y="68796"/>
                    <a:pt x="51253" y="74135"/>
                    <a:pt x="46714" y="77744"/>
                  </a:cubicBezTo>
                  <a:cubicBezTo>
                    <a:pt x="42174" y="81353"/>
                    <a:pt x="36091" y="83158"/>
                    <a:pt x="28464" y="83158"/>
                  </a:cubicBezTo>
                  <a:cubicBezTo>
                    <a:pt x="19794" y="83158"/>
                    <a:pt x="12883" y="80423"/>
                    <a:pt x="7730" y="74953"/>
                  </a:cubicBezTo>
                  <a:cubicBezTo>
                    <a:pt x="2577" y="69484"/>
                    <a:pt x="0" y="61912"/>
                    <a:pt x="0" y="52238"/>
                  </a:cubicBezTo>
                  <a:cubicBezTo>
                    <a:pt x="0" y="42453"/>
                    <a:pt x="2586" y="34835"/>
                    <a:pt x="7758" y="29384"/>
                  </a:cubicBezTo>
                  <a:cubicBezTo>
                    <a:pt x="12930" y="23933"/>
                    <a:pt x="19925" y="21208"/>
                    <a:pt x="28743" y="21208"/>
                  </a:cubicBezTo>
                  <a:close/>
                  <a:moveTo>
                    <a:pt x="419974" y="1618"/>
                  </a:moveTo>
                  <a:lnTo>
                    <a:pt x="419974" y="22547"/>
                  </a:lnTo>
                  <a:lnTo>
                    <a:pt x="430690" y="22547"/>
                  </a:lnTo>
                  <a:lnTo>
                    <a:pt x="430690" y="35049"/>
                  </a:lnTo>
                  <a:lnTo>
                    <a:pt x="419974" y="35049"/>
                  </a:lnTo>
                  <a:lnTo>
                    <a:pt x="419974" y="58936"/>
                  </a:lnTo>
                  <a:cubicBezTo>
                    <a:pt x="419974" y="63773"/>
                    <a:pt x="420077" y="66591"/>
                    <a:pt x="420281" y="67391"/>
                  </a:cubicBezTo>
                  <a:cubicBezTo>
                    <a:pt x="420486" y="68191"/>
                    <a:pt x="420951" y="68851"/>
                    <a:pt x="421677" y="69372"/>
                  </a:cubicBezTo>
                  <a:cubicBezTo>
                    <a:pt x="422402" y="69893"/>
                    <a:pt x="423286" y="70154"/>
                    <a:pt x="424328" y="70154"/>
                  </a:cubicBezTo>
                  <a:cubicBezTo>
                    <a:pt x="425779" y="70154"/>
                    <a:pt x="427881" y="69651"/>
                    <a:pt x="430634" y="68647"/>
                  </a:cubicBezTo>
                  <a:lnTo>
                    <a:pt x="431974" y="80813"/>
                  </a:lnTo>
                  <a:cubicBezTo>
                    <a:pt x="428327" y="82376"/>
                    <a:pt x="424197" y="83158"/>
                    <a:pt x="419584" y="83158"/>
                  </a:cubicBezTo>
                  <a:cubicBezTo>
                    <a:pt x="416756" y="83158"/>
                    <a:pt x="414207" y="82683"/>
                    <a:pt x="411938" y="81734"/>
                  </a:cubicBezTo>
                  <a:cubicBezTo>
                    <a:pt x="409668" y="80786"/>
                    <a:pt x="408003" y="79558"/>
                    <a:pt x="406943" y="78051"/>
                  </a:cubicBezTo>
                  <a:cubicBezTo>
                    <a:pt x="405882" y="76544"/>
                    <a:pt x="405147" y="74507"/>
                    <a:pt x="404738" y="71940"/>
                  </a:cubicBezTo>
                  <a:cubicBezTo>
                    <a:pt x="404403" y="70116"/>
                    <a:pt x="404236" y="66433"/>
                    <a:pt x="404236" y="60889"/>
                  </a:cubicBezTo>
                  <a:lnTo>
                    <a:pt x="404236" y="35049"/>
                  </a:lnTo>
                  <a:lnTo>
                    <a:pt x="397036" y="35049"/>
                  </a:lnTo>
                  <a:lnTo>
                    <a:pt x="397036" y="22547"/>
                  </a:lnTo>
                  <a:lnTo>
                    <a:pt x="404236" y="22547"/>
                  </a:lnTo>
                  <a:lnTo>
                    <a:pt x="404236" y="10771"/>
                  </a:lnTo>
                  <a:close/>
                  <a:moveTo>
                    <a:pt x="546962" y="0"/>
                  </a:moveTo>
                  <a:lnTo>
                    <a:pt x="562645" y="0"/>
                  </a:lnTo>
                  <a:lnTo>
                    <a:pt x="562645" y="81818"/>
                  </a:lnTo>
                  <a:lnTo>
                    <a:pt x="548078" y="81818"/>
                  </a:lnTo>
                  <a:lnTo>
                    <a:pt x="548078" y="73112"/>
                  </a:lnTo>
                  <a:cubicBezTo>
                    <a:pt x="545660" y="76497"/>
                    <a:pt x="542804" y="79018"/>
                    <a:pt x="539511" y="80674"/>
                  </a:cubicBezTo>
                  <a:cubicBezTo>
                    <a:pt x="536219" y="82330"/>
                    <a:pt x="532898" y="83158"/>
                    <a:pt x="529549" y="83158"/>
                  </a:cubicBezTo>
                  <a:cubicBezTo>
                    <a:pt x="522740" y="83158"/>
                    <a:pt x="516908" y="80413"/>
                    <a:pt x="512053" y="74925"/>
                  </a:cubicBezTo>
                  <a:cubicBezTo>
                    <a:pt x="507197" y="69437"/>
                    <a:pt x="504769" y="61782"/>
                    <a:pt x="504769" y="51959"/>
                  </a:cubicBezTo>
                  <a:cubicBezTo>
                    <a:pt x="504769" y="41914"/>
                    <a:pt x="507132" y="34277"/>
                    <a:pt x="511857" y="29049"/>
                  </a:cubicBezTo>
                  <a:cubicBezTo>
                    <a:pt x="516583" y="23822"/>
                    <a:pt x="522554" y="21208"/>
                    <a:pt x="529772" y="21208"/>
                  </a:cubicBezTo>
                  <a:cubicBezTo>
                    <a:pt x="536395" y="21208"/>
                    <a:pt x="542125" y="23961"/>
                    <a:pt x="546962" y="294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462053-FC3E-4D26-AE01-45BCD7E0DEF3}"/>
              </a:ext>
            </a:extLst>
          </p:cNvPr>
          <p:cNvGrpSpPr/>
          <p:nvPr/>
        </p:nvGrpSpPr>
        <p:grpSpPr>
          <a:xfrm>
            <a:off x="4786562" y="3256058"/>
            <a:ext cx="1890757" cy="3323855"/>
            <a:chOff x="4894144" y="965833"/>
            <a:chExt cx="2438029" cy="4926334"/>
          </a:xfrm>
        </p:grpSpPr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C7E22A4A-7EBA-41D0-BEF9-B09D33BED0F7}"/>
                </a:ext>
              </a:extLst>
            </p:cNvPr>
            <p:cNvSpPr/>
            <p:nvPr/>
          </p:nvSpPr>
          <p:spPr>
            <a:xfrm>
              <a:off x="4897966" y="965833"/>
              <a:ext cx="2433289" cy="4926334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4F1D1918-C188-4E4F-BECD-216375BB9AAB}"/>
                </a:ext>
              </a:extLst>
            </p:cNvPr>
            <p:cNvSpPr/>
            <p:nvPr/>
          </p:nvSpPr>
          <p:spPr>
            <a:xfrm>
              <a:off x="4927337" y="991671"/>
              <a:ext cx="2374499" cy="4874610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5F8BB87B-E7BA-44F1-AC28-76D1338DDA28}"/>
                </a:ext>
              </a:extLst>
            </p:cNvPr>
            <p:cNvSpPr/>
            <p:nvPr/>
          </p:nvSpPr>
          <p:spPr>
            <a:xfrm>
              <a:off x="5034997" y="1075621"/>
              <a:ext cx="2159229" cy="47067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E50FFAEC-5B07-4FDF-8A11-1C86F0160CF8}"/>
                </a:ext>
              </a:extLst>
            </p:cNvPr>
            <p:cNvSpPr/>
            <p:nvPr/>
          </p:nvSpPr>
          <p:spPr>
            <a:xfrm>
              <a:off x="4894579" y="1666608"/>
              <a:ext cx="17225" cy="16785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6996A601-7F69-4827-AE48-7905DA975B6E}"/>
                </a:ext>
              </a:extLst>
            </p:cNvPr>
            <p:cNvSpPr/>
            <p:nvPr/>
          </p:nvSpPr>
          <p:spPr>
            <a:xfrm>
              <a:off x="4894579" y="2026747"/>
              <a:ext cx="24047" cy="334783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A90EAB33-8CEB-4008-A537-8CBA91D0AA9C}"/>
                </a:ext>
              </a:extLst>
            </p:cNvPr>
            <p:cNvSpPr/>
            <p:nvPr/>
          </p:nvSpPr>
          <p:spPr>
            <a:xfrm>
              <a:off x="4894627" y="2050794"/>
              <a:ext cx="13596" cy="280349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BE61506C-9356-4EA2-95A7-E8BD10CB4A8B}"/>
                </a:ext>
              </a:extLst>
            </p:cNvPr>
            <p:cNvSpPr/>
            <p:nvPr/>
          </p:nvSpPr>
          <p:spPr>
            <a:xfrm>
              <a:off x="4894144" y="2473786"/>
              <a:ext cx="24047" cy="334783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68933AE0-1698-4EB8-A92E-0C23D7EF9727}"/>
                </a:ext>
              </a:extLst>
            </p:cNvPr>
            <p:cNvSpPr/>
            <p:nvPr/>
          </p:nvSpPr>
          <p:spPr>
            <a:xfrm>
              <a:off x="4894144" y="2497834"/>
              <a:ext cx="13596" cy="280349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F42962FD-C2B4-47CF-B1E4-719AB2FEAC67}"/>
                </a:ext>
              </a:extLst>
            </p:cNvPr>
            <p:cNvSpPr/>
            <p:nvPr/>
          </p:nvSpPr>
          <p:spPr>
            <a:xfrm>
              <a:off x="7308126" y="2139051"/>
              <a:ext cx="24047" cy="541828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AB6C596B-BE8F-4FD1-99C3-162BC5CF257E}"/>
                </a:ext>
              </a:extLst>
            </p:cNvPr>
            <p:cNvSpPr/>
            <p:nvPr/>
          </p:nvSpPr>
          <p:spPr>
            <a:xfrm>
              <a:off x="7318577" y="2178001"/>
              <a:ext cx="13596" cy="453717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1606CDDB-3952-4E5F-A845-1864215D2627}"/>
                </a:ext>
              </a:extLst>
            </p:cNvPr>
            <p:cNvSpPr/>
            <p:nvPr/>
          </p:nvSpPr>
          <p:spPr>
            <a:xfrm>
              <a:off x="7312722" y="3272543"/>
              <a:ext cx="19451" cy="371315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025A86CE-3865-4718-BAF5-9F102721D4F9}"/>
                </a:ext>
              </a:extLst>
            </p:cNvPr>
            <p:cNvSpPr/>
            <p:nvPr/>
          </p:nvSpPr>
          <p:spPr>
            <a:xfrm>
              <a:off x="7321142" y="3299204"/>
              <a:ext cx="11031" cy="31092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CFD8141-8F6F-4133-95FB-530393558929}"/>
                </a:ext>
              </a:extLst>
            </p:cNvPr>
            <p:cNvSpPr/>
            <p:nvPr/>
          </p:nvSpPr>
          <p:spPr>
            <a:xfrm>
              <a:off x="6432763" y="1075621"/>
              <a:ext cx="98209" cy="9820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1FE13B8-C91D-4913-B0C6-8BC7D7AC6DB5}"/>
                </a:ext>
              </a:extLst>
            </p:cNvPr>
            <p:cNvSpPr/>
            <p:nvPr/>
          </p:nvSpPr>
          <p:spPr>
            <a:xfrm>
              <a:off x="6436400" y="1075621"/>
              <a:ext cx="90933" cy="90933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A89CF96-B249-49FF-91CA-D7DF8DD840FC}"/>
                </a:ext>
              </a:extLst>
            </p:cNvPr>
            <p:cNvSpPr/>
            <p:nvPr/>
          </p:nvSpPr>
          <p:spPr>
            <a:xfrm>
              <a:off x="6457105" y="1096325"/>
              <a:ext cx="49523" cy="4952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35CDAFC-B4F2-4760-BCCB-DD992A14DA78}"/>
                </a:ext>
              </a:extLst>
            </p:cNvPr>
            <p:cNvSpPr/>
            <p:nvPr/>
          </p:nvSpPr>
          <p:spPr>
            <a:xfrm>
              <a:off x="6468731" y="1107952"/>
              <a:ext cx="26270" cy="26270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CBE4BD62-DC25-410A-B0E4-395CE8B84D44}"/>
                </a:ext>
              </a:extLst>
            </p:cNvPr>
            <p:cNvSpPr/>
            <p:nvPr userDrawn="1"/>
          </p:nvSpPr>
          <p:spPr>
            <a:xfrm flipH="1">
              <a:off x="4896288" y="1686619"/>
              <a:ext cx="9144" cy="127828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43B7120-E6FE-48E6-A395-E32DFB14E5FD}"/>
              </a:ext>
            </a:extLst>
          </p:cNvPr>
          <p:cNvGrpSpPr/>
          <p:nvPr/>
        </p:nvGrpSpPr>
        <p:grpSpPr>
          <a:xfrm>
            <a:off x="10084008" y="3156874"/>
            <a:ext cx="2107991" cy="3313070"/>
            <a:chOff x="9508727" y="2147107"/>
            <a:chExt cx="2683273" cy="4217224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C32C2A-CB00-4279-8C84-3ADD903CBAC8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D2FBB40-126A-4676-817F-5B67CBEA4D4F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3143782-FFE5-4A82-AAEF-8B4C1A2D3397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54F8AF3-2D6D-42E1-909A-652E06A962A3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5F865D7-9F58-4DCF-AA59-E445732DEAC2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2165EEA-7C82-4003-9EB1-6F41DBC83DB0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173240-944F-417B-81F3-849E122D9FBD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B9D9405-28B8-468E-80D7-A92E392F05FD}"/>
              </a:ext>
            </a:extLst>
          </p:cNvPr>
          <p:cNvGrpSpPr/>
          <p:nvPr/>
        </p:nvGrpSpPr>
        <p:grpSpPr>
          <a:xfrm flipH="1">
            <a:off x="6902184" y="2937640"/>
            <a:ext cx="2999442" cy="3668972"/>
            <a:chOff x="6446339" y="1280897"/>
            <a:chExt cx="4320717" cy="5285178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BDB162A-C8C0-4AF8-8B92-58D7DF0BF068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728AC22-C3FC-42FC-AE74-0173337C2404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B3B41A1-E25E-481B-B733-5351148A770E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9751A5B-6FEE-49F0-BF39-580A2E4416BB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6D2E2C7-6392-4283-B27F-C7EF0B51149F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0EEB50E-ACEC-4D74-BCA3-5AE1B45EAEB3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BA3E081-B6F3-4321-91F9-2DDB24389FCF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26D5647-180C-4B35-A2B5-4578467F2592}"/>
              </a:ext>
            </a:extLst>
          </p:cNvPr>
          <p:cNvGrpSpPr/>
          <p:nvPr/>
        </p:nvGrpSpPr>
        <p:grpSpPr>
          <a:xfrm>
            <a:off x="3358336" y="5641299"/>
            <a:ext cx="821161" cy="862172"/>
            <a:chOff x="4742408" y="5629420"/>
            <a:chExt cx="821161" cy="862172"/>
          </a:xfrm>
        </p:grpSpPr>
        <p:sp>
          <p:nvSpPr>
            <p:cNvPr id="70" name="Graphic 5">
              <a:extLst>
                <a:ext uri="{FF2B5EF4-FFF2-40B4-BE49-F238E27FC236}">
                  <a16:creationId xmlns:a16="http://schemas.microsoft.com/office/drawing/2014/main" id="{EA236008-4207-4B85-9E90-EAACBAE12186}"/>
                </a:ext>
              </a:extLst>
            </p:cNvPr>
            <p:cNvSpPr/>
            <p:nvPr/>
          </p:nvSpPr>
          <p:spPr>
            <a:xfrm>
              <a:off x="4742408" y="5629420"/>
              <a:ext cx="821161" cy="862172"/>
            </a:xfrm>
            <a:custGeom>
              <a:avLst/>
              <a:gdLst>
                <a:gd name="connsiteX0" fmla="*/ 1539429 w 1539632"/>
                <a:gd name="connsiteY0" fmla="*/ 774261 h 1616527"/>
                <a:gd name="connsiteX1" fmla="*/ 1526623 w 1539632"/>
                <a:gd name="connsiteY1" fmla="*/ 688455 h 1616527"/>
                <a:gd name="connsiteX2" fmla="*/ 1525040 w 1539632"/>
                <a:gd name="connsiteY2" fmla="*/ 680223 h 1616527"/>
                <a:gd name="connsiteX3" fmla="*/ 1447677 w 1539632"/>
                <a:gd name="connsiteY3" fmla="*/ 493342 h 1616527"/>
                <a:gd name="connsiteX4" fmla="*/ 1405038 w 1539632"/>
                <a:gd name="connsiteY4" fmla="*/ 427307 h 1616527"/>
                <a:gd name="connsiteX5" fmla="*/ 1401344 w 1539632"/>
                <a:gd name="connsiteY5" fmla="*/ 422206 h 1616527"/>
                <a:gd name="connsiteX6" fmla="*/ 1372848 w 1539632"/>
                <a:gd name="connsiteY6" fmla="*/ 387096 h 1616527"/>
                <a:gd name="connsiteX7" fmla="*/ 1372848 w 1539632"/>
                <a:gd name="connsiteY7" fmla="*/ 387096 h 1616527"/>
                <a:gd name="connsiteX8" fmla="*/ 1366796 w 1539632"/>
                <a:gd name="connsiteY8" fmla="*/ 379180 h 1616527"/>
                <a:gd name="connsiteX9" fmla="*/ 1337772 w 1539632"/>
                <a:gd name="connsiteY9" fmla="*/ 347130 h 1616527"/>
                <a:gd name="connsiteX10" fmla="*/ 1312372 w 1539632"/>
                <a:gd name="connsiteY10" fmla="*/ 321378 h 1616527"/>
                <a:gd name="connsiteX11" fmla="*/ 1151454 w 1539632"/>
                <a:gd name="connsiteY11" fmla="*/ 214006 h 1616527"/>
                <a:gd name="connsiteX12" fmla="*/ 990678 w 1539632"/>
                <a:gd name="connsiteY12" fmla="*/ 153917 h 1616527"/>
                <a:gd name="connsiteX13" fmla="*/ 849567 w 1539632"/>
                <a:gd name="connsiteY13" fmla="*/ 145297 h 1616527"/>
                <a:gd name="connsiteX14" fmla="*/ 674190 w 1539632"/>
                <a:gd name="connsiteY14" fmla="*/ 170346 h 1616527"/>
                <a:gd name="connsiteX15" fmla="*/ 664164 w 1539632"/>
                <a:gd name="connsiteY15" fmla="*/ 170909 h 1616527"/>
                <a:gd name="connsiteX16" fmla="*/ 990642 w 1539632"/>
                <a:gd name="connsiteY16" fmla="*/ 151559 h 1616527"/>
                <a:gd name="connsiteX17" fmla="*/ 1085033 w 1539632"/>
                <a:gd name="connsiteY17" fmla="*/ 172598 h 1616527"/>
                <a:gd name="connsiteX18" fmla="*/ 1153389 w 1539632"/>
                <a:gd name="connsiteY18" fmla="*/ 197787 h 1616527"/>
                <a:gd name="connsiteX19" fmla="*/ 1153882 w 1539632"/>
                <a:gd name="connsiteY19" fmla="*/ 196978 h 1616527"/>
                <a:gd name="connsiteX20" fmla="*/ 1134180 w 1539632"/>
                <a:gd name="connsiteY20" fmla="*/ 180900 h 1616527"/>
                <a:gd name="connsiteX21" fmla="*/ 1154726 w 1539632"/>
                <a:gd name="connsiteY21" fmla="*/ 188183 h 1616527"/>
                <a:gd name="connsiteX22" fmla="*/ 1346216 w 1539632"/>
                <a:gd name="connsiteY22" fmla="*/ 307939 h 1616527"/>
                <a:gd name="connsiteX23" fmla="*/ 1364299 w 1539632"/>
                <a:gd name="connsiteY23" fmla="*/ 315291 h 1616527"/>
                <a:gd name="connsiteX24" fmla="*/ 1364228 w 1539632"/>
                <a:gd name="connsiteY24" fmla="*/ 315221 h 1616527"/>
                <a:gd name="connsiteX25" fmla="*/ 1286232 w 1539632"/>
                <a:gd name="connsiteY25" fmla="*/ 246759 h 1616527"/>
                <a:gd name="connsiteX26" fmla="*/ 1286232 w 1539632"/>
                <a:gd name="connsiteY26" fmla="*/ 246759 h 1616527"/>
                <a:gd name="connsiteX27" fmla="*/ 1286232 w 1539632"/>
                <a:gd name="connsiteY27" fmla="*/ 246759 h 1616527"/>
                <a:gd name="connsiteX28" fmla="*/ 1286232 w 1539632"/>
                <a:gd name="connsiteY28" fmla="*/ 246759 h 1616527"/>
                <a:gd name="connsiteX29" fmla="*/ 1286232 w 1539632"/>
                <a:gd name="connsiteY29" fmla="*/ 246759 h 1616527"/>
                <a:gd name="connsiteX30" fmla="*/ 1162220 w 1539632"/>
                <a:gd name="connsiteY30" fmla="*/ 169150 h 1616527"/>
                <a:gd name="connsiteX31" fmla="*/ 1162220 w 1539632"/>
                <a:gd name="connsiteY31" fmla="*/ 169150 h 1616527"/>
                <a:gd name="connsiteX32" fmla="*/ 1160179 w 1539632"/>
                <a:gd name="connsiteY32" fmla="*/ 168270 h 1616527"/>
                <a:gd name="connsiteX33" fmla="*/ 1099738 w 1539632"/>
                <a:gd name="connsiteY33" fmla="*/ 140407 h 1616527"/>
                <a:gd name="connsiteX34" fmla="*/ 1085068 w 1539632"/>
                <a:gd name="connsiteY34" fmla="*/ 134462 h 1616527"/>
                <a:gd name="connsiteX35" fmla="*/ 1076871 w 1539632"/>
                <a:gd name="connsiteY35" fmla="*/ 131401 h 1616527"/>
                <a:gd name="connsiteX36" fmla="*/ 1070749 w 1539632"/>
                <a:gd name="connsiteY36" fmla="*/ 129607 h 1616527"/>
                <a:gd name="connsiteX37" fmla="*/ 1006790 w 1539632"/>
                <a:gd name="connsiteY37" fmla="*/ 108393 h 1616527"/>
                <a:gd name="connsiteX38" fmla="*/ 994266 w 1539632"/>
                <a:gd name="connsiteY38" fmla="*/ 98084 h 1616527"/>
                <a:gd name="connsiteX39" fmla="*/ 1004750 w 1539632"/>
                <a:gd name="connsiteY39" fmla="*/ 85912 h 1616527"/>
                <a:gd name="connsiteX40" fmla="*/ 1068568 w 1539632"/>
                <a:gd name="connsiteY40" fmla="*/ 74865 h 1616527"/>
                <a:gd name="connsiteX41" fmla="*/ 1026351 w 1539632"/>
                <a:gd name="connsiteY41" fmla="*/ 58119 h 1616527"/>
                <a:gd name="connsiteX42" fmla="*/ 1027195 w 1539632"/>
                <a:gd name="connsiteY42" fmla="*/ 55375 h 1616527"/>
                <a:gd name="connsiteX43" fmla="*/ 1094109 w 1539632"/>
                <a:gd name="connsiteY43" fmla="*/ 74865 h 1616527"/>
                <a:gd name="connsiteX44" fmla="*/ 1108639 w 1539632"/>
                <a:gd name="connsiteY44" fmla="*/ 79685 h 1616527"/>
                <a:gd name="connsiteX45" fmla="*/ 1120741 w 1539632"/>
                <a:gd name="connsiteY45" fmla="*/ 82288 h 1616527"/>
                <a:gd name="connsiteX46" fmla="*/ 990396 w 1539632"/>
                <a:gd name="connsiteY46" fmla="*/ 31311 h 1616527"/>
                <a:gd name="connsiteX47" fmla="*/ 1160531 w 1539632"/>
                <a:gd name="connsiteY47" fmla="*/ 78911 h 1616527"/>
                <a:gd name="connsiteX48" fmla="*/ 1160531 w 1539632"/>
                <a:gd name="connsiteY48" fmla="*/ 78911 h 1616527"/>
                <a:gd name="connsiteX49" fmla="*/ 1165808 w 1539632"/>
                <a:gd name="connsiteY49" fmla="*/ 80494 h 1616527"/>
                <a:gd name="connsiteX50" fmla="*/ 1211930 w 1539632"/>
                <a:gd name="connsiteY50" fmla="*/ 100336 h 1616527"/>
                <a:gd name="connsiteX51" fmla="*/ 1215061 w 1539632"/>
                <a:gd name="connsiteY51" fmla="*/ 102025 h 1616527"/>
                <a:gd name="connsiteX52" fmla="*/ 1242784 w 1539632"/>
                <a:gd name="connsiteY52" fmla="*/ 110855 h 1616527"/>
                <a:gd name="connsiteX53" fmla="*/ 1242784 w 1539632"/>
                <a:gd name="connsiteY53" fmla="*/ 110855 h 1616527"/>
                <a:gd name="connsiteX54" fmla="*/ 1242784 w 1539632"/>
                <a:gd name="connsiteY54" fmla="*/ 110855 h 1616527"/>
                <a:gd name="connsiteX55" fmla="*/ 1229310 w 1539632"/>
                <a:gd name="connsiteY55" fmla="*/ 101990 h 1616527"/>
                <a:gd name="connsiteX56" fmla="*/ 1188957 w 1539632"/>
                <a:gd name="connsiteY56" fmla="*/ 79333 h 1616527"/>
                <a:gd name="connsiteX57" fmla="*/ 1183188 w 1539632"/>
                <a:gd name="connsiteY57" fmla="*/ 76378 h 1616527"/>
                <a:gd name="connsiteX58" fmla="*/ 1168130 w 1539632"/>
                <a:gd name="connsiteY58" fmla="*/ 68603 h 1616527"/>
                <a:gd name="connsiteX59" fmla="*/ 1160214 w 1539632"/>
                <a:gd name="connsiteY59" fmla="*/ 64944 h 1616527"/>
                <a:gd name="connsiteX60" fmla="*/ 1160214 w 1539632"/>
                <a:gd name="connsiteY60" fmla="*/ 64944 h 1616527"/>
                <a:gd name="connsiteX61" fmla="*/ 1143890 w 1539632"/>
                <a:gd name="connsiteY61" fmla="*/ 62728 h 1616527"/>
                <a:gd name="connsiteX62" fmla="*/ 917994 w 1539632"/>
                <a:gd name="connsiteY62" fmla="*/ 5489 h 1616527"/>
                <a:gd name="connsiteX63" fmla="*/ 804852 w 1539632"/>
                <a:gd name="connsiteY63" fmla="*/ 352 h 1616527"/>
                <a:gd name="connsiteX64" fmla="*/ 472779 w 1539632"/>
                <a:gd name="connsiteY64" fmla="*/ 77011 h 1616527"/>
                <a:gd name="connsiteX65" fmla="*/ 315028 w 1539632"/>
                <a:gd name="connsiteY65" fmla="*/ 170522 h 1616527"/>
                <a:gd name="connsiteX66" fmla="*/ 275520 w 1539632"/>
                <a:gd name="connsiteY66" fmla="*/ 209925 h 1616527"/>
                <a:gd name="connsiteX67" fmla="*/ 151824 w 1539632"/>
                <a:gd name="connsiteY67" fmla="*/ 347588 h 1616527"/>
                <a:gd name="connsiteX68" fmla="*/ 105139 w 1539632"/>
                <a:gd name="connsiteY68" fmla="*/ 413024 h 1616527"/>
                <a:gd name="connsiteX69" fmla="*/ 97083 w 1539632"/>
                <a:gd name="connsiteY69" fmla="*/ 438776 h 1616527"/>
                <a:gd name="connsiteX70" fmla="*/ 59721 w 1539632"/>
                <a:gd name="connsiteY70" fmla="*/ 530528 h 1616527"/>
                <a:gd name="connsiteX71" fmla="*/ 15041 w 1539632"/>
                <a:gd name="connsiteY71" fmla="*/ 653204 h 1616527"/>
                <a:gd name="connsiteX72" fmla="*/ 10784 w 1539632"/>
                <a:gd name="connsiteY72" fmla="*/ 666854 h 1616527"/>
                <a:gd name="connsiteX73" fmla="*/ 124 w 1539632"/>
                <a:gd name="connsiteY73" fmla="*/ 723531 h 1616527"/>
                <a:gd name="connsiteX74" fmla="*/ 335 w 1539632"/>
                <a:gd name="connsiteY74" fmla="*/ 814016 h 1616527"/>
                <a:gd name="connsiteX75" fmla="*/ 335 w 1539632"/>
                <a:gd name="connsiteY75" fmla="*/ 814755 h 1616527"/>
                <a:gd name="connsiteX76" fmla="*/ 2622 w 1539632"/>
                <a:gd name="connsiteY76" fmla="*/ 837728 h 1616527"/>
                <a:gd name="connsiteX77" fmla="*/ 23871 w 1539632"/>
                <a:gd name="connsiteY77" fmla="*/ 845855 h 1616527"/>
                <a:gd name="connsiteX78" fmla="*/ 31752 w 1539632"/>
                <a:gd name="connsiteY78" fmla="*/ 874844 h 1616527"/>
                <a:gd name="connsiteX79" fmla="*/ 65138 w 1539632"/>
                <a:gd name="connsiteY79" fmla="*/ 1059790 h 1616527"/>
                <a:gd name="connsiteX80" fmla="*/ 212195 w 1539632"/>
                <a:gd name="connsiteY80" fmla="*/ 1325757 h 1616527"/>
                <a:gd name="connsiteX81" fmla="*/ 288783 w 1539632"/>
                <a:gd name="connsiteY81" fmla="*/ 1377508 h 1616527"/>
                <a:gd name="connsiteX82" fmla="*/ 297156 w 1539632"/>
                <a:gd name="connsiteY82" fmla="*/ 1390244 h 1616527"/>
                <a:gd name="connsiteX83" fmla="*/ 283893 w 1539632"/>
                <a:gd name="connsiteY83" fmla="*/ 1398687 h 1616527"/>
                <a:gd name="connsiteX84" fmla="*/ 247974 w 1539632"/>
                <a:gd name="connsiteY84" fmla="*/ 1385178 h 1616527"/>
                <a:gd name="connsiteX85" fmla="*/ 126424 w 1539632"/>
                <a:gd name="connsiteY85" fmla="*/ 1264718 h 1616527"/>
                <a:gd name="connsiteX86" fmla="*/ 39879 w 1539632"/>
                <a:gd name="connsiteY86" fmla="*/ 1076501 h 1616527"/>
                <a:gd name="connsiteX87" fmla="*/ 6562 w 1539632"/>
                <a:gd name="connsiteY87" fmla="*/ 934159 h 1616527"/>
                <a:gd name="connsiteX88" fmla="*/ 5437 w 1539632"/>
                <a:gd name="connsiteY88" fmla="*/ 925293 h 1616527"/>
                <a:gd name="connsiteX89" fmla="*/ 10327 w 1539632"/>
                <a:gd name="connsiteY89" fmla="*/ 964766 h 1616527"/>
                <a:gd name="connsiteX90" fmla="*/ 9025 w 1539632"/>
                <a:gd name="connsiteY90" fmla="*/ 981512 h 1616527"/>
                <a:gd name="connsiteX91" fmla="*/ 8146 w 1539632"/>
                <a:gd name="connsiteY91" fmla="*/ 982251 h 1616527"/>
                <a:gd name="connsiteX92" fmla="*/ 11241 w 1539632"/>
                <a:gd name="connsiteY92" fmla="*/ 996147 h 1616527"/>
                <a:gd name="connsiteX93" fmla="*/ 21972 w 1539632"/>
                <a:gd name="connsiteY93" fmla="*/ 1044978 h 1616527"/>
                <a:gd name="connsiteX94" fmla="*/ 18559 w 1539632"/>
                <a:gd name="connsiteY94" fmla="*/ 1048180 h 1616527"/>
                <a:gd name="connsiteX95" fmla="*/ 79950 w 1539632"/>
                <a:gd name="connsiteY95" fmla="*/ 1204172 h 1616527"/>
                <a:gd name="connsiteX96" fmla="*/ 227463 w 1539632"/>
                <a:gd name="connsiteY96" fmla="*/ 1404422 h 1616527"/>
                <a:gd name="connsiteX97" fmla="*/ 285336 w 1539632"/>
                <a:gd name="connsiteY97" fmla="*/ 1453710 h 1616527"/>
                <a:gd name="connsiteX98" fmla="*/ 295644 w 1539632"/>
                <a:gd name="connsiteY98" fmla="*/ 1466551 h 1616527"/>
                <a:gd name="connsiteX99" fmla="*/ 300991 w 1539632"/>
                <a:gd name="connsiteY99" fmla="*/ 1471054 h 1616527"/>
                <a:gd name="connsiteX100" fmla="*/ 338705 w 1539632"/>
                <a:gd name="connsiteY100" fmla="*/ 1495470 h 1616527"/>
                <a:gd name="connsiteX101" fmla="*/ 338705 w 1539632"/>
                <a:gd name="connsiteY101" fmla="*/ 1495470 h 1616527"/>
                <a:gd name="connsiteX102" fmla="*/ 355592 w 1539632"/>
                <a:gd name="connsiteY102" fmla="*/ 1505496 h 1616527"/>
                <a:gd name="connsiteX103" fmla="*/ 414168 w 1539632"/>
                <a:gd name="connsiteY103" fmla="*/ 1536033 h 1616527"/>
                <a:gd name="connsiteX104" fmla="*/ 414168 w 1539632"/>
                <a:gd name="connsiteY104" fmla="*/ 1536033 h 1616527"/>
                <a:gd name="connsiteX105" fmla="*/ 418777 w 1539632"/>
                <a:gd name="connsiteY105" fmla="*/ 1537792 h 1616527"/>
                <a:gd name="connsiteX106" fmla="*/ 447872 w 1539632"/>
                <a:gd name="connsiteY106" fmla="*/ 1550739 h 1616527"/>
                <a:gd name="connsiteX107" fmla="*/ 449279 w 1539632"/>
                <a:gd name="connsiteY107" fmla="*/ 1550704 h 1616527"/>
                <a:gd name="connsiteX108" fmla="*/ 450440 w 1539632"/>
                <a:gd name="connsiteY108" fmla="*/ 1551478 h 1616527"/>
                <a:gd name="connsiteX109" fmla="*/ 458953 w 1539632"/>
                <a:gd name="connsiteY109" fmla="*/ 1554539 h 1616527"/>
                <a:gd name="connsiteX110" fmla="*/ 464758 w 1539632"/>
                <a:gd name="connsiteY110" fmla="*/ 1557107 h 1616527"/>
                <a:gd name="connsiteX111" fmla="*/ 505076 w 1539632"/>
                <a:gd name="connsiteY111" fmla="*/ 1571003 h 1616527"/>
                <a:gd name="connsiteX112" fmla="*/ 516650 w 1539632"/>
                <a:gd name="connsiteY112" fmla="*/ 1574310 h 1616527"/>
                <a:gd name="connsiteX113" fmla="*/ 557003 w 1539632"/>
                <a:gd name="connsiteY113" fmla="*/ 1584653 h 1616527"/>
                <a:gd name="connsiteX114" fmla="*/ 557003 w 1539632"/>
                <a:gd name="connsiteY114" fmla="*/ 1584653 h 1616527"/>
                <a:gd name="connsiteX115" fmla="*/ 585077 w 1539632"/>
                <a:gd name="connsiteY115" fmla="*/ 1589895 h 1616527"/>
                <a:gd name="connsiteX116" fmla="*/ 657374 w 1539632"/>
                <a:gd name="connsiteY116" fmla="*/ 1600203 h 1616527"/>
                <a:gd name="connsiteX117" fmla="*/ 657374 w 1539632"/>
                <a:gd name="connsiteY117" fmla="*/ 1600203 h 1616527"/>
                <a:gd name="connsiteX118" fmla="*/ 663249 w 1539632"/>
                <a:gd name="connsiteY118" fmla="*/ 1600590 h 1616527"/>
                <a:gd name="connsiteX119" fmla="*/ 694912 w 1539632"/>
                <a:gd name="connsiteY119" fmla="*/ 1605234 h 1616527"/>
                <a:gd name="connsiteX120" fmla="*/ 694947 w 1539632"/>
                <a:gd name="connsiteY120" fmla="*/ 1605129 h 1616527"/>
                <a:gd name="connsiteX121" fmla="*/ 706240 w 1539632"/>
                <a:gd name="connsiteY121" fmla="*/ 1605938 h 1616527"/>
                <a:gd name="connsiteX122" fmla="*/ 738606 w 1539632"/>
                <a:gd name="connsiteY122" fmla="*/ 1608013 h 1616527"/>
                <a:gd name="connsiteX123" fmla="*/ 755177 w 1539632"/>
                <a:gd name="connsiteY123" fmla="*/ 1608787 h 1616527"/>
                <a:gd name="connsiteX124" fmla="*/ 783321 w 1539632"/>
                <a:gd name="connsiteY124" fmla="*/ 1609878 h 1616527"/>
                <a:gd name="connsiteX125" fmla="*/ 790182 w 1539632"/>
                <a:gd name="connsiteY125" fmla="*/ 1608999 h 1616527"/>
                <a:gd name="connsiteX126" fmla="*/ 795424 w 1539632"/>
                <a:gd name="connsiteY126" fmla="*/ 1616527 h 1616527"/>
                <a:gd name="connsiteX127" fmla="*/ 838591 w 1539632"/>
                <a:gd name="connsiteY127" fmla="*/ 1614874 h 1616527"/>
                <a:gd name="connsiteX128" fmla="*/ 857940 w 1539632"/>
                <a:gd name="connsiteY128" fmla="*/ 1613713 h 1616527"/>
                <a:gd name="connsiteX129" fmla="*/ 857940 w 1539632"/>
                <a:gd name="connsiteY129" fmla="*/ 1613713 h 1616527"/>
                <a:gd name="connsiteX130" fmla="*/ 881968 w 1539632"/>
                <a:gd name="connsiteY130" fmla="*/ 1610160 h 1616527"/>
                <a:gd name="connsiteX131" fmla="*/ 897941 w 1539632"/>
                <a:gd name="connsiteY131" fmla="*/ 1607838 h 1616527"/>
                <a:gd name="connsiteX132" fmla="*/ 897941 w 1539632"/>
                <a:gd name="connsiteY132" fmla="*/ 1607838 h 1616527"/>
                <a:gd name="connsiteX133" fmla="*/ 915285 w 1539632"/>
                <a:gd name="connsiteY133" fmla="*/ 1605129 h 1616527"/>
                <a:gd name="connsiteX134" fmla="*/ 1027301 w 1539632"/>
                <a:gd name="connsiteY134" fmla="*/ 1570651 h 1616527"/>
                <a:gd name="connsiteX135" fmla="*/ 1027301 w 1539632"/>
                <a:gd name="connsiteY135" fmla="*/ 1570651 h 1616527"/>
                <a:gd name="connsiteX136" fmla="*/ 1048022 w 1539632"/>
                <a:gd name="connsiteY136" fmla="*/ 1561891 h 1616527"/>
                <a:gd name="connsiteX137" fmla="*/ 1142729 w 1539632"/>
                <a:gd name="connsiteY137" fmla="*/ 1509964 h 1616527"/>
                <a:gd name="connsiteX138" fmla="*/ 1157013 w 1539632"/>
                <a:gd name="connsiteY138" fmla="*/ 1501064 h 1616527"/>
                <a:gd name="connsiteX139" fmla="*/ 1286267 w 1539632"/>
                <a:gd name="connsiteY139" fmla="*/ 1394677 h 1616527"/>
                <a:gd name="connsiteX140" fmla="*/ 1453623 w 1539632"/>
                <a:gd name="connsiteY140" fmla="*/ 1134092 h 1616527"/>
                <a:gd name="connsiteX141" fmla="*/ 1445461 w 1539632"/>
                <a:gd name="connsiteY141" fmla="*/ 1112631 h 1616527"/>
                <a:gd name="connsiteX142" fmla="*/ 1440536 w 1539632"/>
                <a:gd name="connsiteY142" fmla="*/ 1091664 h 1616527"/>
                <a:gd name="connsiteX143" fmla="*/ 1439762 w 1539632"/>
                <a:gd name="connsiteY143" fmla="*/ 1091734 h 1616527"/>
                <a:gd name="connsiteX144" fmla="*/ 1430755 w 1539632"/>
                <a:gd name="connsiteY144" fmla="*/ 1126211 h 1616527"/>
                <a:gd name="connsiteX145" fmla="*/ 1416120 w 1539632"/>
                <a:gd name="connsiteY145" fmla="*/ 1164875 h 1616527"/>
                <a:gd name="connsiteX146" fmla="*/ 1406481 w 1539632"/>
                <a:gd name="connsiteY146" fmla="*/ 1171313 h 1616527"/>
                <a:gd name="connsiteX147" fmla="*/ 1403983 w 1539632"/>
                <a:gd name="connsiteY147" fmla="*/ 1161075 h 1616527"/>
                <a:gd name="connsiteX148" fmla="*/ 1415170 w 1539632"/>
                <a:gd name="connsiteY148" fmla="*/ 1087477 h 1616527"/>
                <a:gd name="connsiteX149" fmla="*/ 1413200 w 1539632"/>
                <a:gd name="connsiteY149" fmla="*/ 1042832 h 1616527"/>
                <a:gd name="connsiteX150" fmla="*/ 1403807 w 1539632"/>
                <a:gd name="connsiteY150" fmla="*/ 1035515 h 1616527"/>
                <a:gd name="connsiteX151" fmla="*/ 1398846 w 1539632"/>
                <a:gd name="connsiteY151" fmla="*/ 1041918 h 1616527"/>
                <a:gd name="connsiteX152" fmla="*/ 1388855 w 1539632"/>
                <a:gd name="connsiteY152" fmla="*/ 1076747 h 1616527"/>
                <a:gd name="connsiteX153" fmla="*/ 1383894 w 1539632"/>
                <a:gd name="connsiteY153" fmla="*/ 1051944 h 1616527"/>
                <a:gd name="connsiteX154" fmla="*/ 1383894 w 1539632"/>
                <a:gd name="connsiteY154" fmla="*/ 1051944 h 1616527"/>
                <a:gd name="connsiteX155" fmla="*/ 1381960 w 1539632"/>
                <a:gd name="connsiteY155" fmla="*/ 1005646 h 1616527"/>
                <a:gd name="connsiteX156" fmla="*/ 1364721 w 1539632"/>
                <a:gd name="connsiteY156" fmla="*/ 1031997 h 1616527"/>
                <a:gd name="connsiteX157" fmla="*/ 1349980 w 1539632"/>
                <a:gd name="connsiteY157" fmla="*/ 1039525 h 1616527"/>
                <a:gd name="connsiteX158" fmla="*/ 1344316 w 1539632"/>
                <a:gd name="connsiteY158" fmla="*/ 1019543 h 1616527"/>
                <a:gd name="connsiteX159" fmla="*/ 1373762 w 1539632"/>
                <a:gd name="connsiteY159" fmla="*/ 940315 h 1616527"/>
                <a:gd name="connsiteX160" fmla="*/ 1396278 w 1539632"/>
                <a:gd name="connsiteY160" fmla="*/ 815247 h 1616527"/>
                <a:gd name="connsiteX161" fmla="*/ 1399093 w 1539632"/>
                <a:gd name="connsiteY161" fmla="*/ 745378 h 1616527"/>
                <a:gd name="connsiteX162" fmla="*/ 1417844 w 1539632"/>
                <a:gd name="connsiteY162" fmla="*/ 826962 h 1616527"/>
                <a:gd name="connsiteX163" fmla="*/ 1427835 w 1539632"/>
                <a:gd name="connsiteY163" fmla="*/ 849619 h 1616527"/>
                <a:gd name="connsiteX164" fmla="*/ 1427835 w 1539632"/>
                <a:gd name="connsiteY164" fmla="*/ 849619 h 1616527"/>
                <a:gd name="connsiteX165" fmla="*/ 1429806 w 1539632"/>
                <a:gd name="connsiteY165" fmla="*/ 848845 h 1616527"/>
                <a:gd name="connsiteX166" fmla="*/ 1405847 w 1539632"/>
                <a:gd name="connsiteY166" fmla="*/ 712308 h 1616527"/>
                <a:gd name="connsiteX167" fmla="*/ 1351915 w 1539632"/>
                <a:gd name="connsiteY167" fmla="*/ 538444 h 1616527"/>
                <a:gd name="connsiteX168" fmla="*/ 1359936 w 1539632"/>
                <a:gd name="connsiteY168" fmla="*/ 545550 h 1616527"/>
                <a:gd name="connsiteX169" fmla="*/ 1423262 w 1539632"/>
                <a:gd name="connsiteY169" fmla="*/ 681736 h 1616527"/>
                <a:gd name="connsiteX170" fmla="*/ 1469525 w 1539632"/>
                <a:gd name="connsiteY170" fmla="*/ 751570 h 1616527"/>
                <a:gd name="connsiteX171" fmla="*/ 1469630 w 1539632"/>
                <a:gd name="connsiteY171" fmla="*/ 751499 h 1616527"/>
                <a:gd name="connsiteX172" fmla="*/ 1448275 w 1539632"/>
                <a:gd name="connsiteY172" fmla="*/ 675755 h 1616527"/>
                <a:gd name="connsiteX173" fmla="*/ 1424001 w 1539632"/>
                <a:gd name="connsiteY173" fmla="*/ 601594 h 1616527"/>
                <a:gd name="connsiteX174" fmla="*/ 1386287 w 1539632"/>
                <a:gd name="connsiteY174" fmla="*/ 531795 h 1616527"/>
                <a:gd name="connsiteX175" fmla="*/ 1396524 w 1539632"/>
                <a:gd name="connsiteY175" fmla="*/ 540344 h 1616527"/>
                <a:gd name="connsiteX176" fmla="*/ 1479587 w 1539632"/>
                <a:gd name="connsiteY176" fmla="*/ 747524 h 1616527"/>
                <a:gd name="connsiteX177" fmla="*/ 1496262 w 1539632"/>
                <a:gd name="connsiteY177" fmla="*/ 777533 h 1616527"/>
                <a:gd name="connsiteX178" fmla="*/ 1496544 w 1539632"/>
                <a:gd name="connsiteY178" fmla="*/ 775106 h 1616527"/>
                <a:gd name="connsiteX179" fmla="*/ 1466534 w 1539632"/>
                <a:gd name="connsiteY179" fmla="*/ 640961 h 1616527"/>
                <a:gd name="connsiteX180" fmla="*/ 1215906 w 1539632"/>
                <a:gd name="connsiteY180" fmla="*/ 307165 h 1616527"/>
                <a:gd name="connsiteX181" fmla="*/ 1210382 w 1539632"/>
                <a:gd name="connsiteY181" fmla="*/ 301711 h 1616527"/>
                <a:gd name="connsiteX182" fmla="*/ 1276769 w 1539632"/>
                <a:gd name="connsiteY182" fmla="*/ 345195 h 1616527"/>
                <a:gd name="connsiteX183" fmla="*/ 1493096 w 1539632"/>
                <a:gd name="connsiteY183" fmla="*/ 697567 h 1616527"/>
                <a:gd name="connsiteX184" fmla="*/ 1511038 w 1539632"/>
                <a:gd name="connsiteY184" fmla="*/ 788932 h 1616527"/>
                <a:gd name="connsiteX185" fmla="*/ 1527749 w 1539632"/>
                <a:gd name="connsiteY185" fmla="*/ 793365 h 1616527"/>
                <a:gd name="connsiteX186" fmla="*/ 1539429 w 1539632"/>
                <a:gd name="connsiteY186" fmla="*/ 774261 h 1616527"/>
                <a:gd name="connsiteX187" fmla="*/ 721544 w 1539632"/>
                <a:gd name="connsiteY187" fmla="*/ 1373885 h 1616527"/>
                <a:gd name="connsiteX188" fmla="*/ 561893 w 1539632"/>
                <a:gd name="connsiteY188" fmla="*/ 1346690 h 1616527"/>
                <a:gd name="connsiteX189" fmla="*/ 425919 w 1539632"/>
                <a:gd name="connsiteY189" fmla="*/ 1258843 h 1616527"/>
                <a:gd name="connsiteX190" fmla="*/ 721544 w 1539632"/>
                <a:gd name="connsiteY190" fmla="*/ 1373885 h 1616527"/>
                <a:gd name="connsiteX191" fmla="*/ 828212 w 1539632"/>
                <a:gd name="connsiteY191" fmla="*/ 33387 h 1616527"/>
                <a:gd name="connsiteX192" fmla="*/ 683021 w 1539632"/>
                <a:gd name="connsiteY192" fmla="*/ 44680 h 1616527"/>
                <a:gd name="connsiteX193" fmla="*/ 973439 w 1539632"/>
                <a:gd name="connsiteY193" fmla="*/ 44363 h 1616527"/>
                <a:gd name="connsiteX194" fmla="*/ 828212 w 1539632"/>
                <a:gd name="connsiteY194" fmla="*/ 33387 h 1616527"/>
                <a:gd name="connsiteX195" fmla="*/ 941143 w 1539632"/>
                <a:gd name="connsiteY195" fmla="*/ 21179 h 1616527"/>
                <a:gd name="connsiteX196" fmla="*/ 793665 w 1539632"/>
                <a:gd name="connsiteY196" fmla="*/ 16359 h 1616527"/>
                <a:gd name="connsiteX197" fmla="*/ 648965 w 1539632"/>
                <a:gd name="connsiteY197" fmla="*/ 33070 h 1616527"/>
                <a:gd name="connsiteX198" fmla="*/ 941143 w 1539632"/>
                <a:gd name="connsiteY198" fmla="*/ 21179 h 1616527"/>
                <a:gd name="connsiteX199" fmla="*/ 218316 w 1539632"/>
                <a:gd name="connsiteY199" fmla="*/ 398072 h 1616527"/>
                <a:gd name="connsiteX200" fmla="*/ 251984 w 1539632"/>
                <a:gd name="connsiteY200" fmla="*/ 346391 h 1616527"/>
                <a:gd name="connsiteX201" fmla="*/ 274218 w 1539632"/>
                <a:gd name="connsiteY201" fmla="*/ 324263 h 1616527"/>
                <a:gd name="connsiteX202" fmla="*/ 305494 w 1539632"/>
                <a:gd name="connsiteY202" fmla="*/ 284543 h 1616527"/>
                <a:gd name="connsiteX203" fmla="*/ 312179 w 1539632"/>
                <a:gd name="connsiteY203" fmla="*/ 277191 h 1616527"/>
                <a:gd name="connsiteX204" fmla="*/ 571040 w 1539632"/>
                <a:gd name="connsiteY204" fmla="*/ 125737 h 1616527"/>
                <a:gd name="connsiteX205" fmla="*/ 697515 w 1539632"/>
                <a:gd name="connsiteY205" fmla="*/ 95938 h 1616527"/>
                <a:gd name="connsiteX206" fmla="*/ 791976 w 1539632"/>
                <a:gd name="connsiteY206" fmla="*/ 101251 h 1616527"/>
                <a:gd name="connsiteX207" fmla="*/ 810551 w 1539632"/>
                <a:gd name="connsiteY207" fmla="*/ 102623 h 1616527"/>
                <a:gd name="connsiteX208" fmla="*/ 818678 w 1539632"/>
                <a:gd name="connsiteY208" fmla="*/ 105191 h 1616527"/>
                <a:gd name="connsiteX209" fmla="*/ 811044 w 1539632"/>
                <a:gd name="connsiteY209" fmla="*/ 111242 h 1616527"/>
                <a:gd name="connsiteX210" fmla="*/ 744130 w 1539632"/>
                <a:gd name="connsiteY210" fmla="*/ 119615 h 1616527"/>
                <a:gd name="connsiteX211" fmla="*/ 580116 w 1539632"/>
                <a:gd name="connsiteY211" fmla="*/ 146704 h 1616527"/>
                <a:gd name="connsiteX212" fmla="*/ 429894 w 1539632"/>
                <a:gd name="connsiteY212" fmla="*/ 216820 h 1616527"/>
                <a:gd name="connsiteX213" fmla="*/ 229257 w 1539632"/>
                <a:gd name="connsiteY213" fmla="*/ 406727 h 1616527"/>
                <a:gd name="connsiteX214" fmla="*/ 174692 w 1539632"/>
                <a:gd name="connsiteY214" fmla="*/ 497669 h 1616527"/>
                <a:gd name="connsiteX215" fmla="*/ 170752 w 1539632"/>
                <a:gd name="connsiteY215" fmla="*/ 503544 h 1616527"/>
                <a:gd name="connsiteX216" fmla="*/ 218316 w 1539632"/>
                <a:gd name="connsiteY216" fmla="*/ 398072 h 1616527"/>
                <a:gd name="connsiteX217" fmla="*/ 763339 w 1539632"/>
                <a:gd name="connsiteY217" fmla="*/ 1415328 h 1616527"/>
                <a:gd name="connsiteX218" fmla="*/ 645870 w 1539632"/>
                <a:gd name="connsiteY218" fmla="*/ 1417755 h 1616527"/>
                <a:gd name="connsiteX219" fmla="*/ 525270 w 1539632"/>
                <a:gd name="connsiteY219" fmla="*/ 1378564 h 1616527"/>
                <a:gd name="connsiteX220" fmla="*/ 499236 w 1539632"/>
                <a:gd name="connsiteY220" fmla="*/ 1373216 h 1616527"/>
                <a:gd name="connsiteX221" fmla="*/ 491249 w 1539632"/>
                <a:gd name="connsiteY221" fmla="*/ 1371598 h 1616527"/>
                <a:gd name="connsiteX222" fmla="*/ 406639 w 1539632"/>
                <a:gd name="connsiteY222" fmla="*/ 1323330 h 1616527"/>
                <a:gd name="connsiteX223" fmla="*/ 367167 w 1539632"/>
                <a:gd name="connsiteY223" fmla="*/ 1301834 h 1616527"/>
                <a:gd name="connsiteX224" fmla="*/ 283471 w 1539632"/>
                <a:gd name="connsiteY224" fmla="*/ 1228271 h 1616527"/>
                <a:gd name="connsiteX225" fmla="*/ 203786 w 1539632"/>
                <a:gd name="connsiteY225" fmla="*/ 1117099 h 1616527"/>
                <a:gd name="connsiteX226" fmla="*/ 154146 w 1539632"/>
                <a:gd name="connsiteY226" fmla="*/ 993544 h 1616527"/>
                <a:gd name="connsiteX227" fmla="*/ 140355 w 1539632"/>
                <a:gd name="connsiteY227" fmla="*/ 955830 h 1616527"/>
                <a:gd name="connsiteX228" fmla="*/ 157348 w 1539632"/>
                <a:gd name="connsiteY228" fmla="*/ 990483 h 1616527"/>
                <a:gd name="connsiteX229" fmla="*/ 197137 w 1539632"/>
                <a:gd name="connsiteY229" fmla="*/ 1072947 h 1616527"/>
                <a:gd name="connsiteX230" fmla="*/ 510810 w 1539632"/>
                <a:gd name="connsiteY230" fmla="*/ 1367095 h 1616527"/>
                <a:gd name="connsiteX231" fmla="*/ 749055 w 1539632"/>
                <a:gd name="connsiteY231" fmla="*/ 1412548 h 1616527"/>
                <a:gd name="connsiteX232" fmla="*/ 749055 w 1539632"/>
                <a:gd name="connsiteY232" fmla="*/ 1412548 h 1616527"/>
                <a:gd name="connsiteX233" fmla="*/ 750357 w 1539632"/>
                <a:gd name="connsiteY233" fmla="*/ 1412372 h 1616527"/>
                <a:gd name="connsiteX234" fmla="*/ 758519 w 1539632"/>
                <a:gd name="connsiteY234" fmla="*/ 1411211 h 1616527"/>
                <a:gd name="connsiteX235" fmla="*/ 830042 w 1539632"/>
                <a:gd name="connsiteY235" fmla="*/ 1406884 h 1616527"/>
                <a:gd name="connsiteX236" fmla="*/ 763339 w 1539632"/>
                <a:gd name="connsiteY236" fmla="*/ 1415328 h 1616527"/>
                <a:gd name="connsiteX237" fmla="*/ 1292882 w 1539632"/>
                <a:gd name="connsiteY237" fmla="*/ 1199352 h 1616527"/>
                <a:gd name="connsiteX238" fmla="*/ 1302486 w 1539632"/>
                <a:gd name="connsiteY238" fmla="*/ 1177258 h 1616527"/>
                <a:gd name="connsiteX239" fmla="*/ 1292882 w 1539632"/>
                <a:gd name="connsiteY239" fmla="*/ 1199352 h 1616527"/>
                <a:gd name="connsiteX240" fmla="*/ 1297314 w 1539632"/>
                <a:gd name="connsiteY240" fmla="*/ 1161568 h 1616527"/>
                <a:gd name="connsiteX241" fmla="*/ 1180654 w 1539632"/>
                <a:gd name="connsiteY241" fmla="*/ 1319389 h 1616527"/>
                <a:gd name="connsiteX242" fmla="*/ 1297314 w 1539632"/>
                <a:gd name="connsiteY242" fmla="*/ 1161568 h 1616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1539632" h="1616527">
                  <a:moveTo>
                    <a:pt x="1539429" y="774261"/>
                  </a:moveTo>
                  <a:cubicBezTo>
                    <a:pt x="1536579" y="745413"/>
                    <a:pt x="1531830" y="716917"/>
                    <a:pt x="1526623" y="688455"/>
                  </a:cubicBezTo>
                  <a:cubicBezTo>
                    <a:pt x="1526096" y="685711"/>
                    <a:pt x="1525568" y="682967"/>
                    <a:pt x="1525040" y="680223"/>
                  </a:cubicBezTo>
                  <a:cubicBezTo>
                    <a:pt x="1507274" y="614610"/>
                    <a:pt x="1483034" y="551637"/>
                    <a:pt x="1447677" y="493342"/>
                  </a:cubicBezTo>
                  <a:cubicBezTo>
                    <a:pt x="1434097" y="470932"/>
                    <a:pt x="1419286" y="449295"/>
                    <a:pt x="1405038" y="427307"/>
                  </a:cubicBezTo>
                  <a:cubicBezTo>
                    <a:pt x="1403807" y="425619"/>
                    <a:pt x="1402576" y="423895"/>
                    <a:pt x="1401344" y="422206"/>
                  </a:cubicBezTo>
                  <a:cubicBezTo>
                    <a:pt x="1391845" y="410491"/>
                    <a:pt x="1382347" y="398811"/>
                    <a:pt x="1372848" y="387096"/>
                  </a:cubicBezTo>
                  <a:cubicBezTo>
                    <a:pt x="1372848" y="387096"/>
                    <a:pt x="1372848" y="387096"/>
                    <a:pt x="1372848" y="387096"/>
                  </a:cubicBezTo>
                  <a:cubicBezTo>
                    <a:pt x="1368943" y="385900"/>
                    <a:pt x="1368626" y="381959"/>
                    <a:pt x="1366796" y="379180"/>
                  </a:cubicBezTo>
                  <a:cubicBezTo>
                    <a:pt x="1357122" y="368485"/>
                    <a:pt x="1347447" y="357825"/>
                    <a:pt x="1337772" y="347130"/>
                  </a:cubicBezTo>
                  <a:cubicBezTo>
                    <a:pt x="1328555" y="339285"/>
                    <a:pt x="1319900" y="330877"/>
                    <a:pt x="1312372" y="321378"/>
                  </a:cubicBezTo>
                  <a:cubicBezTo>
                    <a:pt x="1267340" y="272687"/>
                    <a:pt x="1210488" y="242045"/>
                    <a:pt x="1151454" y="214006"/>
                  </a:cubicBezTo>
                  <a:cubicBezTo>
                    <a:pt x="1099492" y="189309"/>
                    <a:pt x="1046228" y="168693"/>
                    <a:pt x="990678" y="153917"/>
                  </a:cubicBezTo>
                  <a:cubicBezTo>
                    <a:pt x="943992" y="145403"/>
                    <a:pt x="896956" y="143362"/>
                    <a:pt x="849567" y="145297"/>
                  </a:cubicBezTo>
                  <a:cubicBezTo>
                    <a:pt x="790217" y="147690"/>
                    <a:pt x="731500" y="154128"/>
                    <a:pt x="674190" y="170346"/>
                  </a:cubicBezTo>
                  <a:cubicBezTo>
                    <a:pt x="670989" y="171261"/>
                    <a:pt x="667858" y="172492"/>
                    <a:pt x="664164" y="170909"/>
                  </a:cubicBezTo>
                  <a:cubicBezTo>
                    <a:pt x="770691" y="122183"/>
                    <a:pt x="880174" y="128551"/>
                    <a:pt x="990642" y="151559"/>
                  </a:cubicBezTo>
                  <a:cubicBezTo>
                    <a:pt x="1023079" y="154128"/>
                    <a:pt x="1055234" y="158068"/>
                    <a:pt x="1085033" y="172598"/>
                  </a:cubicBezTo>
                  <a:cubicBezTo>
                    <a:pt x="1106493" y="183082"/>
                    <a:pt x="1128587" y="191877"/>
                    <a:pt x="1153389" y="197787"/>
                  </a:cubicBezTo>
                  <a:cubicBezTo>
                    <a:pt x="1153565" y="197541"/>
                    <a:pt x="1153741" y="197259"/>
                    <a:pt x="1153882" y="196978"/>
                  </a:cubicBezTo>
                  <a:cubicBezTo>
                    <a:pt x="1148464" y="189379"/>
                    <a:pt x="1139845" y="187585"/>
                    <a:pt x="1134180" y="180900"/>
                  </a:cubicBezTo>
                  <a:cubicBezTo>
                    <a:pt x="1142342" y="181498"/>
                    <a:pt x="1148358" y="185298"/>
                    <a:pt x="1154726" y="188183"/>
                  </a:cubicBezTo>
                  <a:cubicBezTo>
                    <a:pt x="1224032" y="219388"/>
                    <a:pt x="1285986" y="262274"/>
                    <a:pt x="1346216" y="307939"/>
                  </a:cubicBezTo>
                  <a:cubicBezTo>
                    <a:pt x="1357368" y="316382"/>
                    <a:pt x="1357368" y="316417"/>
                    <a:pt x="1364299" y="315291"/>
                  </a:cubicBezTo>
                  <a:lnTo>
                    <a:pt x="1364228" y="315221"/>
                  </a:lnTo>
                  <a:cubicBezTo>
                    <a:pt x="1339883" y="290489"/>
                    <a:pt x="1312196" y="269627"/>
                    <a:pt x="1286232" y="246759"/>
                  </a:cubicBezTo>
                  <a:cubicBezTo>
                    <a:pt x="1286232" y="246759"/>
                    <a:pt x="1286232" y="246759"/>
                    <a:pt x="1286232" y="246759"/>
                  </a:cubicBezTo>
                  <a:lnTo>
                    <a:pt x="1286232" y="246759"/>
                  </a:lnTo>
                  <a:cubicBezTo>
                    <a:pt x="1286232" y="246759"/>
                    <a:pt x="1286232" y="246759"/>
                    <a:pt x="1286232" y="246759"/>
                  </a:cubicBezTo>
                  <a:cubicBezTo>
                    <a:pt x="1286232" y="246759"/>
                    <a:pt x="1286232" y="246759"/>
                    <a:pt x="1286232" y="246759"/>
                  </a:cubicBezTo>
                  <a:cubicBezTo>
                    <a:pt x="1246372" y="218544"/>
                    <a:pt x="1204788" y="193038"/>
                    <a:pt x="1162220" y="169150"/>
                  </a:cubicBezTo>
                  <a:cubicBezTo>
                    <a:pt x="1162220" y="169150"/>
                    <a:pt x="1162220" y="169150"/>
                    <a:pt x="1162220" y="169150"/>
                  </a:cubicBezTo>
                  <a:cubicBezTo>
                    <a:pt x="1161305" y="169396"/>
                    <a:pt x="1160636" y="169080"/>
                    <a:pt x="1160179" y="168270"/>
                  </a:cubicBezTo>
                  <a:cubicBezTo>
                    <a:pt x="1140020" y="158983"/>
                    <a:pt x="1119862" y="149695"/>
                    <a:pt x="1099738" y="140407"/>
                  </a:cubicBezTo>
                  <a:cubicBezTo>
                    <a:pt x="1094391" y="139528"/>
                    <a:pt x="1089360" y="137944"/>
                    <a:pt x="1085068" y="134462"/>
                  </a:cubicBezTo>
                  <a:cubicBezTo>
                    <a:pt x="1081902" y="134602"/>
                    <a:pt x="1079193" y="133477"/>
                    <a:pt x="1076871" y="131401"/>
                  </a:cubicBezTo>
                  <a:cubicBezTo>
                    <a:pt x="1074584" y="131647"/>
                    <a:pt x="1072297" y="131929"/>
                    <a:pt x="1070749" y="129607"/>
                  </a:cubicBezTo>
                  <a:cubicBezTo>
                    <a:pt x="1049430" y="122535"/>
                    <a:pt x="1028145" y="115358"/>
                    <a:pt x="1006790" y="108393"/>
                  </a:cubicBezTo>
                  <a:cubicBezTo>
                    <a:pt x="1001161" y="106563"/>
                    <a:pt x="995075" y="104487"/>
                    <a:pt x="994266" y="98084"/>
                  </a:cubicBezTo>
                  <a:cubicBezTo>
                    <a:pt x="993422" y="91224"/>
                    <a:pt x="999754" y="88445"/>
                    <a:pt x="1004750" y="85912"/>
                  </a:cubicBezTo>
                  <a:cubicBezTo>
                    <a:pt x="1024662" y="75745"/>
                    <a:pt x="1046158" y="75358"/>
                    <a:pt x="1068568" y="74865"/>
                  </a:cubicBezTo>
                  <a:cubicBezTo>
                    <a:pt x="1054496" y="69271"/>
                    <a:pt x="1040423" y="63713"/>
                    <a:pt x="1026351" y="58119"/>
                  </a:cubicBezTo>
                  <a:cubicBezTo>
                    <a:pt x="1026633" y="57204"/>
                    <a:pt x="1026914" y="56290"/>
                    <a:pt x="1027195" y="55375"/>
                  </a:cubicBezTo>
                  <a:cubicBezTo>
                    <a:pt x="1049500" y="61883"/>
                    <a:pt x="1071805" y="68357"/>
                    <a:pt x="1094109" y="74865"/>
                  </a:cubicBezTo>
                  <a:cubicBezTo>
                    <a:pt x="1099140" y="75921"/>
                    <a:pt x="1104417" y="76237"/>
                    <a:pt x="1108639" y="79685"/>
                  </a:cubicBezTo>
                  <a:cubicBezTo>
                    <a:pt x="1112685" y="80564"/>
                    <a:pt x="1116696" y="81409"/>
                    <a:pt x="1120741" y="82288"/>
                  </a:cubicBezTo>
                  <a:cubicBezTo>
                    <a:pt x="1078383" y="62200"/>
                    <a:pt x="1035393" y="44258"/>
                    <a:pt x="990396" y="31311"/>
                  </a:cubicBezTo>
                  <a:cubicBezTo>
                    <a:pt x="1048902" y="40845"/>
                    <a:pt x="1105895" y="55621"/>
                    <a:pt x="1160531" y="78911"/>
                  </a:cubicBezTo>
                  <a:cubicBezTo>
                    <a:pt x="1160531" y="78911"/>
                    <a:pt x="1160531" y="78911"/>
                    <a:pt x="1160531" y="78911"/>
                  </a:cubicBezTo>
                  <a:cubicBezTo>
                    <a:pt x="1162290" y="79439"/>
                    <a:pt x="1164049" y="79966"/>
                    <a:pt x="1165808" y="80494"/>
                  </a:cubicBezTo>
                  <a:cubicBezTo>
                    <a:pt x="1181604" y="86123"/>
                    <a:pt x="1197119" y="92420"/>
                    <a:pt x="1211930" y="100336"/>
                  </a:cubicBezTo>
                  <a:cubicBezTo>
                    <a:pt x="1212986" y="100899"/>
                    <a:pt x="1214041" y="101462"/>
                    <a:pt x="1215061" y="102025"/>
                  </a:cubicBezTo>
                  <a:cubicBezTo>
                    <a:pt x="1224912" y="103045"/>
                    <a:pt x="1231948" y="113001"/>
                    <a:pt x="1242784" y="110855"/>
                  </a:cubicBezTo>
                  <a:cubicBezTo>
                    <a:pt x="1242784" y="110855"/>
                    <a:pt x="1242784" y="110855"/>
                    <a:pt x="1242784" y="110855"/>
                  </a:cubicBezTo>
                  <a:cubicBezTo>
                    <a:pt x="1242784" y="110855"/>
                    <a:pt x="1242784" y="110855"/>
                    <a:pt x="1242784" y="110855"/>
                  </a:cubicBezTo>
                  <a:cubicBezTo>
                    <a:pt x="1238281" y="107900"/>
                    <a:pt x="1233813" y="104945"/>
                    <a:pt x="1229310" y="101990"/>
                  </a:cubicBezTo>
                  <a:cubicBezTo>
                    <a:pt x="1215870" y="94426"/>
                    <a:pt x="1202396" y="86897"/>
                    <a:pt x="1188957" y="79333"/>
                  </a:cubicBezTo>
                  <a:cubicBezTo>
                    <a:pt x="1187022" y="78348"/>
                    <a:pt x="1185122" y="77363"/>
                    <a:pt x="1183188" y="76378"/>
                  </a:cubicBezTo>
                  <a:cubicBezTo>
                    <a:pt x="1177734" y="74584"/>
                    <a:pt x="1172457" y="72508"/>
                    <a:pt x="1168130" y="68603"/>
                  </a:cubicBezTo>
                  <a:cubicBezTo>
                    <a:pt x="1164788" y="68920"/>
                    <a:pt x="1162325" y="67372"/>
                    <a:pt x="1160214" y="64944"/>
                  </a:cubicBezTo>
                  <a:lnTo>
                    <a:pt x="1160214" y="64944"/>
                  </a:lnTo>
                  <a:cubicBezTo>
                    <a:pt x="1154233" y="68216"/>
                    <a:pt x="1149027" y="65015"/>
                    <a:pt x="1143890" y="62728"/>
                  </a:cubicBezTo>
                  <a:cubicBezTo>
                    <a:pt x="1071910" y="30537"/>
                    <a:pt x="996060" y="14037"/>
                    <a:pt x="917994" y="5489"/>
                  </a:cubicBezTo>
                  <a:cubicBezTo>
                    <a:pt x="880315" y="1337"/>
                    <a:pt x="842671" y="-914"/>
                    <a:pt x="804852" y="352"/>
                  </a:cubicBezTo>
                  <a:cubicBezTo>
                    <a:pt x="689212" y="4222"/>
                    <a:pt x="578393" y="29236"/>
                    <a:pt x="472779" y="77011"/>
                  </a:cubicBezTo>
                  <a:cubicBezTo>
                    <a:pt x="416701" y="102377"/>
                    <a:pt x="364352" y="133723"/>
                    <a:pt x="315028" y="170522"/>
                  </a:cubicBezTo>
                  <a:cubicBezTo>
                    <a:pt x="299760" y="181921"/>
                    <a:pt x="288045" y="196239"/>
                    <a:pt x="275520" y="209925"/>
                  </a:cubicBezTo>
                  <a:cubicBezTo>
                    <a:pt x="233901" y="255449"/>
                    <a:pt x="189222" y="298229"/>
                    <a:pt x="151824" y="347588"/>
                  </a:cubicBezTo>
                  <a:cubicBezTo>
                    <a:pt x="135606" y="368977"/>
                    <a:pt x="120443" y="391036"/>
                    <a:pt x="105139" y="413024"/>
                  </a:cubicBezTo>
                  <a:cubicBezTo>
                    <a:pt x="99545" y="421045"/>
                    <a:pt x="100214" y="430368"/>
                    <a:pt x="97083" y="438776"/>
                  </a:cubicBezTo>
                  <a:cubicBezTo>
                    <a:pt x="85508" y="469735"/>
                    <a:pt x="72667" y="500132"/>
                    <a:pt x="59721" y="530528"/>
                  </a:cubicBezTo>
                  <a:cubicBezTo>
                    <a:pt x="42623" y="570599"/>
                    <a:pt x="26264" y="610952"/>
                    <a:pt x="15041" y="653204"/>
                  </a:cubicBezTo>
                  <a:cubicBezTo>
                    <a:pt x="13810" y="657848"/>
                    <a:pt x="13423" y="663019"/>
                    <a:pt x="10784" y="666854"/>
                  </a:cubicBezTo>
                  <a:cubicBezTo>
                    <a:pt x="-1213" y="684269"/>
                    <a:pt x="-87" y="703864"/>
                    <a:pt x="124" y="723531"/>
                  </a:cubicBezTo>
                  <a:cubicBezTo>
                    <a:pt x="441" y="753681"/>
                    <a:pt x="89" y="783866"/>
                    <a:pt x="335" y="814016"/>
                  </a:cubicBezTo>
                  <a:cubicBezTo>
                    <a:pt x="335" y="814262"/>
                    <a:pt x="335" y="814508"/>
                    <a:pt x="335" y="814755"/>
                  </a:cubicBezTo>
                  <a:cubicBezTo>
                    <a:pt x="5823" y="821298"/>
                    <a:pt x="1496" y="829953"/>
                    <a:pt x="2622" y="837728"/>
                  </a:cubicBezTo>
                  <a:cubicBezTo>
                    <a:pt x="12156" y="833260"/>
                    <a:pt x="19438" y="836145"/>
                    <a:pt x="23871" y="845855"/>
                  </a:cubicBezTo>
                  <a:cubicBezTo>
                    <a:pt x="28093" y="855072"/>
                    <a:pt x="30134" y="864923"/>
                    <a:pt x="31752" y="874844"/>
                  </a:cubicBezTo>
                  <a:cubicBezTo>
                    <a:pt x="41919" y="936656"/>
                    <a:pt x="48111" y="999243"/>
                    <a:pt x="65138" y="1059790"/>
                  </a:cubicBezTo>
                  <a:cubicBezTo>
                    <a:pt x="93318" y="1159879"/>
                    <a:pt x="138667" y="1250787"/>
                    <a:pt x="212195" y="1325757"/>
                  </a:cubicBezTo>
                  <a:cubicBezTo>
                    <a:pt x="234042" y="1348027"/>
                    <a:pt x="258458" y="1367411"/>
                    <a:pt x="288783" y="1377508"/>
                  </a:cubicBezTo>
                  <a:cubicBezTo>
                    <a:pt x="294975" y="1379549"/>
                    <a:pt x="298986" y="1383172"/>
                    <a:pt x="297156" y="1390244"/>
                  </a:cubicBezTo>
                  <a:cubicBezTo>
                    <a:pt x="295433" y="1396928"/>
                    <a:pt x="290050" y="1399285"/>
                    <a:pt x="283893" y="1398687"/>
                  </a:cubicBezTo>
                  <a:cubicBezTo>
                    <a:pt x="270806" y="1397421"/>
                    <a:pt x="259091" y="1392143"/>
                    <a:pt x="247974" y="1385178"/>
                  </a:cubicBezTo>
                  <a:cubicBezTo>
                    <a:pt x="198439" y="1354078"/>
                    <a:pt x="160690" y="1311333"/>
                    <a:pt x="126424" y="1264718"/>
                  </a:cubicBezTo>
                  <a:cubicBezTo>
                    <a:pt x="84594" y="1207831"/>
                    <a:pt x="61163" y="1142676"/>
                    <a:pt x="39879" y="1076501"/>
                  </a:cubicBezTo>
                  <a:cubicBezTo>
                    <a:pt x="24891" y="1029991"/>
                    <a:pt x="13739" y="982497"/>
                    <a:pt x="6562" y="934159"/>
                  </a:cubicBezTo>
                  <a:cubicBezTo>
                    <a:pt x="6140" y="931203"/>
                    <a:pt x="5788" y="928248"/>
                    <a:pt x="5437" y="925293"/>
                  </a:cubicBezTo>
                  <a:cubicBezTo>
                    <a:pt x="6809" y="938486"/>
                    <a:pt x="8286" y="951644"/>
                    <a:pt x="10327" y="964766"/>
                  </a:cubicBezTo>
                  <a:cubicBezTo>
                    <a:pt x="11206" y="970465"/>
                    <a:pt x="12297" y="976165"/>
                    <a:pt x="9025" y="981512"/>
                  </a:cubicBezTo>
                  <a:cubicBezTo>
                    <a:pt x="8744" y="981793"/>
                    <a:pt x="8462" y="982040"/>
                    <a:pt x="8146" y="982251"/>
                  </a:cubicBezTo>
                  <a:cubicBezTo>
                    <a:pt x="9166" y="986895"/>
                    <a:pt x="10221" y="991539"/>
                    <a:pt x="11241" y="996147"/>
                  </a:cubicBezTo>
                  <a:cubicBezTo>
                    <a:pt x="14759" y="1012436"/>
                    <a:pt x="17996" y="1028795"/>
                    <a:pt x="21972" y="1044978"/>
                  </a:cubicBezTo>
                  <a:cubicBezTo>
                    <a:pt x="22746" y="1048215"/>
                    <a:pt x="20494" y="1048110"/>
                    <a:pt x="18559" y="1048180"/>
                  </a:cubicBezTo>
                  <a:cubicBezTo>
                    <a:pt x="34003" y="1102147"/>
                    <a:pt x="54162" y="1154321"/>
                    <a:pt x="79950" y="1204172"/>
                  </a:cubicBezTo>
                  <a:cubicBezTo>
                    <a:pt x="118473" y="1278685"/>
                    <a:pt x="166706" y="1346338"/>
                    <a:pt x="227463" y="1404422"/>
                  </a:cubicBezTo>
                  <a:cubicBezTo>
                    <a:pt x="245757" y="1421907"/>
                    <a:pt x="264685" y="1438864"/>
                    <a:pt x="285336" y="1453710"/>
                  </a:cubicBezTo>
                  <a:cubicBezTo>
                    <a:pt x="289839" y="1456947"/>
                    <a:pt x="295503" y="1459620"/>
                    <a:pt x="295644" y="1466551"/>
                  </a:cubicBezTo>
                  <a:cubicBezTo>
                    <a:pt x="297438" y="1468064"/>
                    <a:pt x="299232" y="1469577"/>
                    <a:pt x="300991" y="1471054"/>
                  </a:cubicBezTo>
                  <a:cubicBezTo>
                    <a:pt x="314571" y="1477633"/>
                    <a:pt x="326462" y="1486780"/>
                    <a:pt x="338705" y="1495470"/>
                  </a:cubicBezTo>
                  <a:cubicBezTo>
                    <a:pt x="338705" y="1495470"/>
                    <a:pt x="338705" y="1495470"/>
                    <a:pt x="338705" y="1495470"/>
                  </a:cubicBezTo>
                  <a:cubicBezTo>
                    <a:pt x="344334" y="1498812"/>
                    <a:pt x="349963" y="1502154"/>
                    <a:pt x="355592" y="1505496"/>
                  </a:cubicBezTo>
                  <a:cubicBezTo>
                    <a:pt x="375117" y="1515664"/>
                    <a:pt x="394643" y="1525866"/>
                    <a:pt x="414168" y="1536033"/>
                  </a:cubicBezTo>
                  <a:cubicBezTo>
                    <a:pt x="414168" y="1536033"/>
                    <a:pt x="414168" y="1536033"/>
                    <a:pt x="414168" y="1536033"/>
                  </a:cubicBezTo>
                  <a:cubicBezTo>
                    <a:pt x="415716" y="1536631"/>
                    <a:pt x="417229" y="1537194"/>
                    <a:pt x="418777" y="1537792"/>
                  </a:cubicBezTo>
                  <a:cubicBezTo>
                    <a:pt x="428487" y="1542120"/>
                    <a:pt x="438162" y="1546447"/>
                    <a:pt x="447872" y="1550739"/>
                  </a:cubicBezTo>
                  <a:lnTo>
                    <a:pt x="449279" y="1550704"/>
                  </a:lnTo>
                  <a:lnTo>
                    <a:pt x="450440" y="1551478"/>
                  </a:lnTo>
                  <a:cubicBezTo>
                    <a:pt x="453289" y="1552498"/>
                    <a:pt x="456104" y="1553518"/>
                    <a:pt x="458953" y="1554539"/>
                  </a:cubicBezTo>
                  <a:cubicBezTo>
                    <a:pt x="460888" y="1555383"/>
                    <a:pt x="462823" y="1556262"/>
                    <a:pt x="464758" y="1557107"/>
                  </a:cubicBezTo>
                  <a:cubicBezTo>
                    <a:pt x="478197" y="1561751"/>
                    <a:pt x="491637" y="1566359"/>
                    <a:pt x="505076" y="1571003"/>
                  </a:cubicBezTo>
                  <a:cubicBezTo>
                    <a:pt x="508946" y="1572094"/>
                    <a:pt x="512780" y="1573220"/>
                    <a:pt x="516650" y="1574310"/>
                  </a:cubicBezTo>
                  <a:cubicBezTo>
                    <a:pt x="530089" y="1577758"/>
                    <a:pt x="543528" y="1581206"/>
                    <a:pt x="557003" y="1584653"/>
                  </a:cubicBezTo>
                  <a:cubicBezTo>
                    <a:pt x="557003" y="1584653"/>
                    <a:pt x="557003" y="1584653"/>
                    <a:pt x="557003" y="1584653"/>
                  </a:cubicBezTo>
                  <a:cubicBezTo>
                    <a:pt x="566361" y="1586412"/>
                    <a:pt x="575719" y="1588136"/>
                    <a:pt x="585077" y="1589895"/>
                  </a:cubicBezTo>
                  <a:cubicBezTo>
                    <a:pt x="609176" y="1593343"/>
                    <a:pt x="633275" y="1596791"/>
                    <a:pt x="657374" y="1600203"/>
                  </a:cubicBezTo>
                  <a:lnTo>
                    <a:pt x="657374" y="1600203"/>
                  </a:lnTo>
                  <a:cubicBezTo>
                    <a:pt x="659344" y="1600344"/>
                    <a:pt x="661314" y="1600450"/>
                    <a:pt x="663249" y="1600590"/>
                  </a:cubicBezTo>
                  <a:cubicBezTo>
                    <a:pt x="673874" y="1601716"/>
                    <a:pt x="684604" y="1601962"/>
                    <a:pt x="694912" y="1605234"/>
                  </a:cubicBezTo>
                  <a:cubicBezTo>
                    <a:pt x="694912" y="1605199"/>
                    <a:pt x="694947" y="1605164"/>
                    <a:pt x="694947" y="1605129"/>
                  </a:cubicBezTo>
                  <a:cubicBezTo>
                    <a:pt x="698711" y="1605410"/>
                    <a:pt x="702476" y="1605656"/>
                    <a:pt x="706240" y="1605938"/>
                  </a:cubicBezTo>
                  <a:cubicBezTo>
                    <a:pt x="717041" y="1606571"/>
                    <a:pt x="727947" y="1605199"/>
                    <a:pt x="738606" y="1608013"/>
                  </a:cubicBezTo>
                  <a:cubicBezTo>
                    <a:pt x="744130" y="1608260"/>
                    <a:pt x="749653" y="1608541"/>
                    <a:pt x="755177" y="1608787"/>
                  </a:cubicBezTo>
                  <a:cubicBezTo>
                    <a:pt x="764570" y="1609139"/>
                    <a:pt x="773928" y="1609526"/>
                    <a:pt x="783321" y="1609878"/>
                  </a:cubicBezTo>
                  <a:cubicBezTo>
                    <a:pt x="785608" y="1609597"/>
                    <a:pt x="787965" y="1609597"/>
                    <a:pt x="790182" y="1608999"/>
                  </a:cubicBezTo>
                  <a:cubicBezTo>
                    <a:pt x="799082" y="1606641"/>
                    <a:pt x="796479" y="1612094"/>
                    <a:pt x="795424" y="1616527"/>
                  </a:cubicBezTo>
                  <a:cubicBezTo>
                    <a:pt x="809742" y="1613818"/>
                    <a:pt x="824166" y="1614627"/>
                    <a:pt x="838591" y="1614874"/>
                  </a:cubicBezTo>
                  <a:cubicBezTo>
                    <a:pt x="845029" y="1614487"/>
                    <a:pt x="851467" y="1614100"/>
                    <a:pt x="857940" y="1613713"/>
                  </a:cubicBezTo>
                  <a:lnTo>
                    <a:pt x="857940" y="1613713"/>
                  </a:lnTo>
                  <a:cubicBezTo>
                    <a:pt x="865609" y="1610195"/>
                    <a:pt x="873912" y="1610898"/>
                    <a:pt x="881968" y="1610160"/>
                  </a:cubicBezTo>
                  <a:cubicBezTo>
                    <a:pt x="887070" y="1607873"/>
                    <a:pt x="892488" y="1607732"/>
                    <a:pt x="897941" y="1607838"/>
                  </a:cubicBezTo>
                  <a:lnTo>
                    <a:pt x="897941" y="1607838"/>
                  </a:lnTo>
                  <a:cubicBezTo>
                    <a:pt x="903394" y="1604777"/>
                    <a:pt x="909375" y="1605164"/>
                    <a:pt x="915285" y="1605129"/>
                  </a:cubicBezTo>
                  <a:cubicBezTo>
                    <a:pt x="953034" y="1594961"/>
                    <a:pt x="990924" y="1585216"/>
                    <a:pt x="1027301" y="1570651"/>
                  </a:cubicBezTo>
                  <a:cubicBezTo>
                    <a:pt x="1027301" y="1570651"/>
                    <a:pt x="1027301" y="1570651"/>
                    <a:pt x="1027301" y="1570651"/>
                  </a:cubicBezTo>
                  <a:cubicBezTo>
                    <a:pt x="1033387" y="1565796"/>
                    <a:pt x="1040705" y="1563791"/>
                    <a:pt x="1048022" y="1561891"/>
                  </a:cubicBezTo>
                  <a:cubicBezTo>
                    <a:pt x="1079931" y="1545180"/>
                    <a:pt x="1111981" y="1528751"/>
                    <a:pt x="1142729" y="1509964"/>
                  </a:cubicBezTo>
                  <a:cubicBezTo>
                    <a:pt x="1147127" y="1506411"/>
                    <a:pt x="1151243" y="1502400"/>
                    <a:pt x="1157013" y="1501064"/>
                  </a:cubicBezTo>
                  <a:cubicBezTo>
                    <a:pt x="1202748" y="1468803"/>
                    <a:pt x="1247146" y="1434888"/>
                    <a:pt x="1286267" y="1394677"/>
                  </a:cubicBezTo>
                  <a:cubicBezTo>
                    <a:pt x="1359725" y="1319214"/>
                    <a:pt x="1419603" y="1234885"/>
                    <a:pt x="1453623" y="1134092"/>
                  </a:cubicBezTo>
                  <a:cubicBezTo>
                    <a:pt x="1456473" y="1125683"/>
                    <a:pt x="1466253" y="1114496"/>
                    <a:pt x="1445461" y="1112631"/>
                  </a:cubicBezTo>
                  <a:cubicBezTo>
                    <a:pt x="1436631" y="1111857"/>
                    <a:pt x="1442858" y="1101303"/>
                    <a:pt x="1440536" y="1091664"/>
                  </a:cubicBezTo>
                  <a:cubicBezTo>
                    <a:pt x="1440254" y="1091628"/>
                    <a:pt x="1440008" y="1091699"/>
                    <a:pt x="1439762" y="1091734"/>
                  </a:cubicBezTo>
                  <a:cubicBezTo>
                    <a:pt x="1436244" y="1104997"/>
                    <a:pt x="1433253" y="1115551"/>
                    <a:pt x="1430755" y="1126211"/>
                  </a:cubicBezTo>
                  <a:cubicBezTo>
                    <a:pt x="1427589" y="1139791"/>
                    <a:pt x="1423578" y="1152984"/>
                    <a:pt x="1416120" y="1164875"/>
                  </a:cubicBezTo>
                  <a:cubicBezTo>
                    <a:pt x="1413939" y="1168323"/>
                    <a:pt x="1411758" y="1173459"/>
                    <a:pt x="1406481" y="1171313"/>
                  </a:cubicBezTo>
                  <a:cubicBezTo>
                    <a:pt x="1402153" y="1169554"/>
                    <a:pt x="1403490" y="1164558"/>
                    <a:pt x="1403983" y="1161075"/>
                  </a:cubicBezTo>
                  <a:cubicBezTo>
                    <a:pt x="1407360" y="1136484"/>
                    <a:pt x="1409893" y="1111681"/>
                    <a:pt x="1415170" y="1087477"/>
                  </a:cubicBezTo>
                  <a:cubicBezTo>
                    <a:pt x="1418583" y="1071962"/>
                    <a:pt x="1409928" y="1057960"/>
                    <a:pt x="1413200" y="1042832"/>
                  </a:cubicBezTo>
                  <a:cubicBezTo>
                    <a:pt x="1414220" y="1038118"/>
                    <a:pt x="1407325" y="1036816"/>
                    <a:pt x="1403807" y="1035515"/>
                  </a:cubicBezTo>
                  <a:cubicBezTo>
                    <a:pt x="1399128" y="1033791"/>
                    <a:pt x="1399655" y="1039173"/>
                    <a:pt x="1398846" y="1041918"/>
                  </a:cubicBezTo>
                  <a:cubicBezTo>
                    <a:pt x="1395575" y="1052824"/>
                    <a:pt x="1392549" y="1063800"/>
                    <a:pt x="1388855" y="1076747"/>
                  </a:cubicBezTo>
                  <a:cubicBezTo>
                    <a:pt x="1383191" y="1067705"/>
                    <a:pt x="1384035" y="1059719"/>
                    <a:pt x="1383894" y="1051944"/>
                  </a:cubicBezTo>
                  <a:cubicBezTo>
                    <a:pt x="1383894" y="1051944"/>
                    <a:pt x="1383894" y="1051944"/>
                    <a:pt x="1383894" y="1051944"/>
                  </a:cubicBezTo>
                  <a:cubicBezTo>
                    <a:pt x="1379391" y="1036676"/>
                    <a:pt x="1383050" y="1021055"/>
                    <a:pt x="1381960" y="1005646"/>
                  </a:cubicBezTo>
                  <a:cubicBezTo>
                    <a:pt x="1376260" y="1014477"/>
                    <a:pt x="1370948" y="1023588"/>
                    <a:pt x="1364721" y="1031997"/>
                  </a:cubicBezTo>
                  <a:cubicBezTo>
                    <a:pt x="1361273" y="1036641"/>
                    <a:pt x="1357157" y="1044134"/>
                    <a:pt x="1349980" y="1039525"/>
                  </a:cubicBezTo>
                  <a:cubicBezTo>
                    <a:pt x="1343296" y="1035233"/>
                    <a:pt x="1340376" y="1027951"/>
                    <a:pt x="1344316" y="1019543"/>
                  </a:cubicBezTo>
                  <a:cubicBezTo>
                    <a:pt x="1356242" y="993931"/>
                    <a:pt x="1365530" y="967334"/>
                    <a:pt x="1373762" y="940315"/>
                  </a:cubicBezTo>
                  <a:cubicBezTo>
                    <a:pt x="1386181" y="899505"/>
                    <a:pt x="1393077" y="857711"/>
                    <a:pt x="1396278" y="815247"/>
                  </a:cubicBezTo>
                  <a:cubicBezTo>
                    <a:pt x="1398037" y="792028"/>
                    <a:pt x="1398987" y="768808"/>
                    <a:pt x="1399093" y="745378"/>
                  </a:cubicBezTo>
                  <a:cubicBezTo>
                    <a:pt x="1409576" y="771728"/>
                    <a:pt x="1415241" y="799099"/>
                    <a:pt x="1417844" y="826962"/>
                  </a:cubicBezTo>
                  <a:cubicBezTo>
                    <a:pt x="1418723" y="836320"/>
                    <a:pt x="1421573" y="843357"/>
                    <a:pt x="1427835" y="849619"/>
                  </a:cubicBezTo>
                  <a:cubicBezTo>
                    <a:pt x="1427835" y="849619"/>
                    <a:pt x="1427835" y="849619"/>
                    <a:pt x="1427835" y="849619"/>
                  </a:cubicBezTo>
                  <a:cubicBezTo>
                    <a:pt x="1428363" y="849056"/>
                    <a:pt x="1429031" y="848774"/>
                    <a:pt x="1429806" y="848845"/>
                  </a:cubicBezTo>
                  <a:cubicBezTo>
                    <a:pt x="1425936" y="802582"/>
                    <a:pt x="1422382" y="755827"/>
                    <a:pt x="1405847" y="712308"/>
                  </a:cubicBezTo>
                  <a:cubicBezTo>
                    <a:pt x="1384281" y="655491"/>
                    <a:pt x="1378406" y="594170"/>
                    <a:pt x="1351915" y="538444"/>
                  </a:cubicBezTo>
                  <a:cubicBezTo>
                    <a:pt x="1357825" y="538831"/>
                    <a:pt x="1358318" y="542877"/>
                    <a:pt x="1359936" y="545550"/>
                  </a:cubicBezTo>
                  <a:cubicBezTo>
                    <a:pt x="1386181" y="588541"/>
                    <a:pt x="1406551" y="634488"/>
                    <a:pt x="1423262" y="681736"/>
                  </a:cubicBezTo>
                  <a:cubicBezTo>
                    <a:pt x="1432831" y="708825"/>
                    <a:pt x="1448733" y="730180"/>
                    <a:pt x="1469525" y="751570"/>
                  </a:cubicBezTo>
                  <a:cubicBezTo>
                    <a:pt x="1469560" y="751535"/>
                    <a:pt x="1469595" y="751535"/>
                    <a:pt x="1469630" y="751499"/>
                  </a:cubicBezTo>
                  <a:cubicBezTo>
                    <a:pt x="1466323" y="723847"/>
                    <a:pt x="1457387" y="699713"/>
                    <a:pt x="1448275" y="675755"/>
                  </a:cubicBezTo>
                  <a:cubicBezTo>
                    <a:pt x="1439023" y="651374"/>
                    <a:pt x="1436912" y="624778"/>
                    <a:pt x="1424001" y="601594"/>
                  </a:cubicBezTo>
                  <a:cubicBezTo>
                    <a:pt x="1411300" y="578761"/>
                    <a:pt x="1399128" y="555577"/>
                    <a:pt x="1386287" y="531795"/>
                  </a:cubicBezTo>
                  <a:cubicBezTo>
                    <a:pt x="1392971" y="531900"/>
                    <a:pt x="1394202" y="537037"/>
                    <a:pt x="1396524" y="540344"/>
                  </a:cubicBezTo>
                  <a:cubicBezTo>
                    <a:pt x="1441063" y="602649"/>
                    <a:pt x="1465233" y="673116"/>
                    <a:pt x="1479587" y="747524"/>
                  </a:cubicBezTo>
                  <a:cubicBezTo>
                    <a:pt x="1481838" y="759169"/>
                    <a:pt x="1480501" y="773241"/>
                    <a:pt x="1496262" y="777533"/>
                  </a:cubicBezTo>
                  <a:cubicBezTo>
                    <a:pt x="1496016" y="776689"/>
                    <a:pt x="1496086" y="775880"/>
                    <a:pt x="1496544" y="775106"/>
                  </a:cubicBezTo>
                  <a:cubicBezTo>
                    <a:pt x="1489859" y="729652"/>
                    <a:pt x="1481346" y="684620"/>
                    <a:pt x="1466534" y="640961"/>
                  </a:cubicBezTo>
                  <a:cubicBezTo>
                    <a:pt x="1419427" y="502313"/>
                    <a:pt x="1335978" y="391001"/>
                    <a:pt x="1215906" y="307165"/>
                  </a:cubicBezTo>
                  <a:cubicBezTo>
                    <a:pt x="1213795" y="305687"/>
                    <a:pt x="1211825" y="304069"/>
                    <a:pt x="1210382" y="301711"/>
                  </a:cubicBezTo>
                  <a:cubicBezTo>
                    <a:pt x="1234974" y="312512"/>
                    <a:pt x="1256364" y="328273"/>
                    <a:pt x="1276769" y="345195"/>
                  </a:cubicBezTo>
                  <a:cubicBezTo>
                    <a:pt x="1388855" y="438037"/>
                    <a:pt x="1455980" y="558673"/>
                    <a:pt x="1493096" y="697567"/>
                  </a:cubicBezTo>
                  <a:cubicBezTo>
                    <a:pt x="1501117" y="727576"/>
                    <a:pt x="1508188" y="757867"/>
                    <a:pt x="1511038" y="788932"/>
                  </a:cubicBezTo>
                  <a:cubicBezTo>
                    <a:pt x="1515858" y="793224"/>
                    <a:pt x="1522015" y="792555"/>
                    <a:pt x="1527749" y="793365"/>
                  </a:cubicBezTo>
                  <a:cubicBezTo>
                    <a:pt x="1538022" y="790796"/>
                    <a:pt x="1540414" y="784393"/>
                    <a:pt x="1539429" y="774261"/>
                  </a:cubicBezTo>
                  <a:close/>
                  <a:moveTo>
                    <a:pt x="721544" y="1373885"/>
                  </a:moveTo>
                  <a:cubicBezTo>
                    <a:pt x="708914" y="1381343"/>
                    <a:pt x="601542" y="1363190"/>
                    <a:pt x="561893" y="1346690"/>
                  </a:cubicBezTo>
                  <a:cubicBezTo>
                    <a:pt x="511338" y="1325652"/>
                    <a:pt x="466517" y="1295607"/>
                    <a:pt x="425919" y="1258843"/>
                  </a:cubicBezTo>
                  <a:cubicBezTo>
                    <a:pt x="514715" y="1322063"/>
                    <a:pt x="612694" y="1361395"/>
                    <a:pt x="721544" y="1373885"/>
                  </a:cubicBezTo>
                  <a:close/>
                  <a:moveTo>
                    <a:pt x="828212" y="33387"/>
                  </a:moveTo>
                  <a:cubicBezTo>
                    <a:pt x="779451" y="33281"/>
                    <a:pt x="731289" y="39227"/>
                    <a:pt x="683021" y="44680"/>
                  </a:cubicBezTo>
                  <a:cubicBezTo>
                    <a:pt x="775511" y="13791"/>
                    <a:pt x="876551" y="16289"/>
                    <a:pt x="973439" y="44363"/>
                  </a:cubicBezTo>
                  <a:cubicBezTo>
                    <a:pt x="925171" y="38699"/>
                    <a:pt x="876938" y="33492"/>
                    <a:pt x="828212" y="33387"/>
                  </a:cubicBezTo>
                  <a:close/>
                  <a:moveTo>
                    <a:pt x="941143" y="21179"/>
                  </a:moveTo>
                  <a:cubicBezTo>
                    <a:pt x="891995" y="15621"/>
                    <a:pt x="842847" y="14917"/>
                    <a:pt x="793665" y="16359"/>
                  </a:cubicBezTo>
                  <a:cubicBezTo>
                    <a:pt x="744974" y="17802"/>
                    <a:pt x="696882" y="24803"/>
                    <a:pt x="648965" y="33070"/>
                  </a:cubicBezTo>
                  <a:cubicBezTo>
                    <a:pt x="745080" y="-2533"/>
                    <a:pt x="842847" y="-316"/>
                    <a:pt x="941143" y="21179"/>
                  </a:cubicBezTo>
                  <a:close/>
                  <a:moveTo>
                    <a:pt x="218316" y="398072"/>
                  </a:moveTo>
                  <a:cubicBezTo>
                    <a:pt x="228448" y="380235"/>
                    <a:pt x="240621" y="363524"/>
                    <a:pt x="251984" y="346391"/>
                  </a:cubicBezTo>
                  <a:cubicBezTo>
                    <a:pt x="257859" y="337526"/>
                    <a:pt x="265247" y="330173"/>
                    <a:pt x="274218" y="324263"/>
                  </a:cubicBezTo>
                  <a:cubicBezTo>
                    <a:pt x="288995" y="314553"/>
                    <a:pt x="299936" y="301747"/>
                    <a:pt x="305494" y="284543"/>
                  </a:cubicBezTo>
                  <a:cubicBezTo>
                    <a:pt x="306409" y="281659"/>
                    <a:pt x="309787" y="279512"/>
                    <a:pt x="312179" y="277191"/>
                  </a:cubicBezTo>
                  <a:cubicBezTo>
                    <a:pt x="385777" y="205034"/>
                    <a:pt x="473378" y="156766"/>
                    <a:pt x="571040" y="125737"/>
                  </a:cubicBezTo>
                  <a:cubicBezTo>
                    <a:pt x="612448" y="112579"/>
                    <a:pt x="653082" y="96114"/>
                    <a:pt x="697515" y="95938"/>
                  </a:cubicBezTo>
                  <a:cubicBezTo>
                    <a:pt x="729108" y="95798"/>
                    <a:pt x="760594" y="97698"/>
                    <a:pt x="791976" y="101251"/>
                  </a:cubicBezTo>
                  <a:cubicBezTo>
                    <a:pt x="798133" y="101954"/>
                    <a:pt x="804359" y="102201"/>
                    <a:pt x="810551" y="102623"/>
                  </a:cubicBezTo>
                  <a:cubicBezTo>
                    <a:pt x="813542" y="102834"/>
                    <a:pt x="817904" y="99984"/>
                    <a:pt x="818678" y="105191"/>
                  </a:cubicBezTo>
                  <a:cubicBezTo>
                    <a:pt x="819487" y="110679"/>
                    <a:pt x="814843" y="110750"/>
                    <a:pt x="811044" y="111242"/>
                  </a:cubicBezTo>
                  <a:cubicBezTo>
                    <a:pt x="788739" y="114057"/>
                    <a:pt x="766505" y="117258"/>
                    <a:pt x="744130" y="119615"/>
                  </a:cubicBezTo>
                  <a:cubicBezTo>
                    <a:pt x="688931" y="125420"/>
                    <a:pt x="634014" y="132456"/>
                    <a:pt x="580116" y="146704"/>
                  </a:cubicBezTo>
                  <a:cubicBezTo>
                    <a:pt x="525692" y="161094"/>
                    <a:pt x="477423" y="188077"/>
                    <a:pt x="429894" y="216820"/>
                  </a:cubicBezTo>
                  <a:cubicBezTo>
                    <a:pt x="349295" y="265581"/>
                    <a:pt x="281607" y="328168"/>
                    <a:pt x="229257" y="406727"/>
                  </a:cubicBezTo>
                  <a:cubicBezTo>
                    <a:pt x="209662" y="436173"/>
                    <a:pt x="195765" y="469067"/>
                    <a:pt x="174692" y="497669"/>
                  </a:cubicBezTo>
                  <a:cubicBezTo>
                    <a:pt x="173284" y="499569"/>
                    <a:pt x="172053" y="501574"/>
                    <a:pt x="170752" y="503544"/>
                  </a:cubicBezTo>
                  <a:cubicBezTo>
                    <a:pt x="181974" y="466077"/>
                    <a:pt x="199248" y="431600"/>
                    <a:pt x="218316" y="398072"/>
                  </a:cubicBezTo>
                  <a:close/>
                  <a:moveTo>
                    <a:pt x="763339" y="1415328"/>
                  </a:moveTo>
                  <a:cubicBezTo>
                    <a:pt x="724464" y="1430878"/>
                    <a:pt x="685272" y="1422716"/>
                    <a:pt x="645870" y="1417755"/>
                  </a:cubicBezTo>
                  <a:cubicBezTo>
                    <a:pt x="603019" y="1412372"/>
                    <a:pt x="563546" y="1397596"/>
                    <a:pt x="525270" y="1378564"/>
                  </a:cubicBezTo>
                  <a:cubicBezTo>
                    <a:pt x="517143" y="1374518"/>
                    <a:pt x="508734" y="1370578"/>
                    <a:pt x="499236" y="1373216"/>
                  </a:cubicBezTo>
                  <a:cubicBezTo>
                    <a:pt x="496104" y="1374060"/>
                    <a:pt x="493712" y="1373357"/>
                    <a:pt x="491249" y="1371598"/>
                  </a:cubicBezTo>
                  <a:cubicBezTo>
                    <a:pt x="464618" y="1352741"/>
                    <a:pt x="434080" y="1340709"/>
                    <a:pt x="406639" y="1323330"/>
                  </a:cubicBezTo>
                  <a:cubicBezTo>
                    <a:pt x="393834" y="1315203"/>
                    <a:pt x="379972" y="1309292"/>
                    <a:pt x="367167" y="1301834"/>
                  </a:cubicBezTo>
                  <a:cubicBezTo>
                    <a:pt x="334730" y="1282942"/>
                    <a:pt x="310736" y="1253636"/>
                    <a:pt x="283471" y="1228271"/>
                  </a:cubicBezTo>
                  <a:cubicBezTo>
                    <a:pt x="249029" y="1196221"/>
                    <a:pt x="224543" y="1158261"/>
                    <a:pt x="203786" y="1117099"/>
                  </a:cubicBezTo>
                  <a:cubicBezTo>
                    <a:pt x="183733" y="1077345"/>
                    <a:pt x="168570" y="1035585"/>
                    <a:pt x="154146" y="993544"/>
                  </a:cubicBezTo>
                  <a:cubicBezTo>
                    <a:pt x="149537" y="980984"/>
                    <a:pt x="144929" y="968389"/>
                    <a:pt x="140355" y="955830"/>
                  </a:cubicBezTo>
                  <a:cubicBezTo>
                    <a:pt x="150628" y="965470"/>
                    <a:pt x="152000" y="978838"/>
                    <a:pt x="157348" y="990483"/>
                  </a:cubicBezTo>
                  <a:cubicBezTo>
                    <a:pt x="173953" y="1016341"/>
                    <a:pt x="184507" y="1045189"/>
                    <a:pt x="197137" y="1072947"/>
                  </a:cubicBezTo>
                  <a:cubicBezTo>
                    <a:pt x="261307" y="1214198"/>
                    <a:pt x="373781" y="1304262"/>
                    <a:pt x="510810" y="1367095"/>
                  </a:cubicBezTo>
                  <a:cubicBezTo>
                    <a:pt x="585992" y="1401572"/>
                    <a:pt x="665465" y="1419162"/>
                    <a:pt x="749055" y="1412548"/>
                  </a:cubicBezTo>
                  <a:cubicBezTo>
                    <a:pt x="749055" y="1412548"/>
                    <a:pt x="749055" y="1412548"/>
                    <a:pt x="749055" y="1412548"/>
                  </a:cubicBezTo>
                  <a:cubicBezTo>
                    <a:pt x="749477" y="1412478"/>
                    <a:pt x="749935" y="1412443"/>
                    <a:pt x="750357" y="1412372"/>
                  </a:cubicBezTo>
                  <a:cubicBezTo>
                    <a:pt x="753101" y="1411880"/>
                    <a:pt x="755951" y="1410754"/>
                    <a:pt x="758519" y="1411211"/>
                  </a:cubicBezTo>
                  <a:cubicBezTo>
                    <a:pt x="782125" y="1407764"/>
                    <a:pt x="805732" y="1403964"/>
                    <a:pt x="830042" y="1406884"/>
                  </a:cubicBezTo>
                  <a:cubicBezTo>
                    <a:pt x="807772" y="1409699"/>
                    <a:pt x="785573" y="1412513"/>
                    <a:pt x="763339" y="1415328"/>
                  </a:cubicBezTo>
                  <a:close/>
                  <a:moveTo>
                    <a:pt x="1292882" y="1199352"/>
                  </a:moveTo>
                  <a:cubicBezTo>
                    <a:pt x="1294676" y="1188833"/>
                    <a:pt x="1297842" y="1182536"/>
                    <a:pt x="1302486" y="1177258"/>
                  </a:cubicBezTo>
                  <a:cubicBezTo>
                    <a:pt x="1301888" y="1184717"/>
                    <a:pt x="1301466" y="1191823"/>
                    <a:pt x="1292882" y="1199352"/>
                  </a:cubicBezTo>
                  <a:close/>
                  <a:moveTo>
                    <a:pt x="1297314" y="1161568"/>
                  </a:moveTo>
                  <a:cubicBezTo>
                    <a:pt x="1269521" y="1222360"/>
                    <a:pt x="1233707" y="1277278"/>
                    <a:pt x="1180654" y="1319389"/>
                  </a:cubicBezTo>
                  <a:cubicBezTo>
                    <a:pt x="1225827" y="1271332"/>
                    <a:pt x="1262028" y="1216767"/>
                    <a:pt x="1297314" y="1161568"/>
                  </a:cubicBezTo>
                  <a:close/>
                </a:path>
              </a:pathLst>
            </a:custGeom>
            <a:solidFill>
              <a:schemeClr val="accent4"/>
            </a:solidFill>
            <a:ln w="3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Graphic 5">
              <a:extLst>
                <a:ext uri="{FF2B5EF4-FFF2-40B4-BE49-F238E27FC236}">
                  <a16:creationId xmlns:a16="http://schemas.microsoft.com/office/drawing/2014/main" id="{D1ADE399-8451-4766-B10C-BD7AF1E6E4B9}"/>
                </a:ext>
              </a:extLst>
            </p:cNvPr>
            <p:cNvSpPr/>
            <p:nvPr/>
          </p:nvSpPr>
          <p:spPr>
            <a:xfrm>
              <a:off x="4919266" y="5885972"/>
              <a:ext cx="488009" cy="399786"/>
            </a:xfrm>
            <a:custGeom>
              <a:avLst/>
              <a:gdLst>
                <a:gd name="connsiteX0" fmla="*/ 41 w 914990"/>
                <a:gd name="connsiteY0" fmla="*/ 637724 h 749578"/>
                <a:gd name="connsiteX1" fmla="*/ 266852 w 914990"/>
                <a:gd name="connsiteY1" fmla="*/ 585058 h 749578"/>
                <a:gd name="connsiteX2" fmla="*/ 165109 w 914990"/>
                <a:gd name="connsiteY2" fmla="*/ 542524 h 749578"/>
                <a:gd name="connsiteX3" fmla="*/ 105513 w 914990"/>
                <a:gd name="connsiteY3" fmla="*/ 491969 h 749578"/>
                <a:gd name="connsiteX4" fmla="*/ 101045 w 914990"/>
                <a:gd name="connsiteY4" fmla="*/ 484617 h 749578"/>
                <a:gd name="connsiteX5" fmla="*/ 118952 w 914990"/>
                <a:gd name="connsiteY5" fmla="*/ 451828 h 749578"/>
                <a:gd name="connsiteX6" fmla="*/ 171688 w 914990"/>
                <a:gd name="connsiteY6" fmla="*/ 448451 h 749578"/>
                <a:gd name="connsiteX7" fmla="*/ 74378 w 914990"/>
                <a:gd name="connsiteY7" fmla="*/ 386321 h 749578"/>
                <a:gd name="connsiteX8" fmla="*/ 25054 w 914990"/>
                <a:gd name="connsiteY8" fmla="*/ 290840 h 749578"/>
                <a:gd name="connsiteX9" fmla="*/ 23999 w 914990"/>
                <a:gd name="connsiteY9" fmla="*/ 282326 h 749578"/>
                <a:gd name="connsiteX10" fmla="*/ 44157 w 914990"/>
                <a:gd name="connsiteY10" fmla="*/ 268289 h 749578"/>
                <a:gd name="connsiteX11" fmla="*/ 105794 w 914990"/>
                <a:gd name="connsiteY11" fmla="*/ 282151 h 749578"/>
                <a:gd name="connsiteX12" fmla="*/ 61079 w 914990"/>
                <a:gd name="connsiteY12" fmla="*/ 236310 h 749578"/>
                <a:gd name="connsiteX13" fmla="*/ 30718 w 914990"/>
                <a:gd name="connsiteY13" fmla="*/ 99737 h 749578"/>
                <a:gd name="connsiteX14" fmla="*/ 45600 w 914990"/>
                <a:gd name="connsiteY14" fmla="*/ 43343 h 749578"/>
                <a:gd name="connsiteX15" fmla="*/ 53656 w 914990"/>
                <a:gd name="connsiteY15" fmla="*/ 33949 h 749578"/>
                <a:gd name="connsiteX16" fmla="*/ 60305 w 914990"/>
                <a:gd name="connsiteY16" fmla="*/ 42322 h 749578"/>
                <a:gd name="connsiteX17" fmla="*/ 139920 w 914990"/>
                <a:gd name="connsiteY17" fmla="*/ 115534 h 749578"/>
                <a:gd name="connsiteX18" fmla="*/ 358323 w 914990"/>
                <a:gd name="connsiteY18" fmla="*/ 214251 h 749578"/>
                <a:gd name="connsiteX19" fmla="*/ 425659 w 914990"/>
                <a:gd name="connsiteY19" fmla="*/ 227092 h 749578"/>
                <a:gd name="connsiteX20" fmla="*/ 442581 w 914990"/>
                <a:gd name="connsiteY20" fmla="*/ 209889 h 749578"/>
                <a:gd name="connsiteX21" fmla="*/ 453135 w 914990"/>
                <a:gd name="connsiteY21" fmla="*/ 102306 h 749578"/>
                <a:gd name="connsiteX22" fmla="*/ 588230 w 914990"/>
                <a:gd name="connsiteY22" fmla="*/ 4010 h 749578"/>
                <a:gd name="connsiteX23" fmla="*/ 767688 w 914990"/>
                <a:gd name="connsiteY23" fmla="*/ 53826 h 749578"/>
                <a:gd name="connsiteX24" fmla="*/ 784504 w 914990"/>
                <a:gd name="connsiteY24" fmla="*/ 55726 h 749578"/>
                <a:gd name="connsiteX25" fmla="*/ 871260 w 914990"/>
                <a:gd name="connsiteY25" fmla="*/ 18048 h 749578"/>
                <a:gd name="connsiteX26" fmla="*/ 884805 w 914990"/>
                <a:gd name="connsiteY26" fmla="*/ 15479 h 749578"/>
                <a:gd name="connsiteX27" fmla="*/ 882553 w 914990"/>
                <a:gd name="connsiteY27" fmla="*/ 31627 h 749578"/>
                <a:gd name="connsiteX28" fmla="*/ 854584 w 914990"/>
                <a:gd name="connsiteY28" fmla="*/ 67828 h 749578"/>
                <a:gd name="connsiteX29" fmla="*/ 812473 w 914990"/>
                <a:gd name="connsiteY29" fmla="*/ 109694 h 749578"/>
                <a:gd name="connsiteX30" fmla="*/ 914990 w 914990"/>
                <a:gd name="connsiteY30" fmla="*/ 80986 h 749578"/>
                <a:gd name="connsiteX31" fmla="*/ 874989 w 914990"/>
                <a:gd name="connsiteY31" fmla="*/ 138683 h 749578"/>
                <a:gd name="connsiteX32" fmla="*/ 826299 w 914990"/>
                <a:gd name="connsiteY32" fmla="*/ 183011 h 749578"/>
                <a:gd name="connsiteX33" fmla="*/ 816554 w 914990"/>
                <a:gd name="connsiteY33" fmla="*/ 202184 h 749578"/>
                <a:gd name="connsiteX34" fmla="*/ 701723 w 914990"/>
                <a:gd name="connsiteY34" fmla="*/ 534503 h 749578"/>
                <a:gd name="connsiteX35" fmla="*/ 507173 w 914990"/>
                <a:gd name="connsiteY35" fmla="*/ 699713 h 749578"/>
                <a:gd name="connsiteX36" fmla="*/ 321453 w 914990"/>
                <a:gd name="connsiteY36" fmla="*/ 748262 h 749578"/>
                <a:gd name="connsiteX37" fmla="*/ 3559 w 914990"/>
                <a:gd name="connsiteY37" fmla="*/ 645252 h 749578"/>
                <a:gd name="connsiteX38" fmla="*/ 41 w 914990"/>
                <a:gd name="connsiteY38" fmla="*/ 637724 h 74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990" h="749578">
                  <a:moveTo>
                    <a:pt x="41" y="637724"/>
                  </a:moveTo>
                  <a:cubicBezTo>
                    <a:pt x="96471" y="664004"/>
                    <a:pt x="184599" y="647363"/>
                    <a:pt x="266852" y="585058"/>
                  </a:cubicBezTo>
                  <a:cubicBezTo>
                    <a:pt x="229490" y="573659"/>
                    <a:pt x="196350" y="560256"/>
                    <a:pt x="165109" y="542524"/>
                  </a:cubicBezTo>
                  <a:cubicBezTo>
                    <a:pt x="142101" y="529472"/>
                    <a:pt x="120570" y="514450"/>
                    <a:pt x="105513" y="491969"/>
                  </a:cubicBezTo>
                  <a:cubicBezTo>
                    <a:pt x="103930" y="489577"/>
                    <a:pt x="102417" y="487115"/>
                    <a:pt x="101045" y="484617"/>
                  </a:cubicBezTo>
                  <a:cubicBezTo>
                    <a:pt x="86480" y="458548"/>
                    <a:pt x="90068" y="452321"/>
                    <a:pt x="118952" y="451828"/>
                  </a:cubicBezTo>
                  <a:cubicBezTo>
                    <a:pt x="135311" y="451546"/>
                    <a:pt x="151952" y="453693"/>
                    <a:pt x="171688" y="448451"/>
                  </a:cubicBezTo>
                  <a:cubicBezTo>
                    <a:pt x="132672" y="433534"/>
                    <a:pt x="99427" y="416295"/>
                    <a:pt x="74378" y="386321"/>
                  </a:cubicBezTo>
                  <a:cubicBezTo>
                    <a:pt x="50807" y="358106"/>
                    <a:pt x="31105" y="328026"/>
                    <a:pt x="25054" y="290840"/>
                  </a:cubicBezTo>
                  <a:cubicBezTo>
                    <a:pt x="24597" y="288026"/>
                    <a:pt x="24069" y="285176"/>
                    <a:pt x="23999" y="282326"/>
                  </a:cubicBezTo>
                  <a:cubicBezTo>
                    <a:pt x="23365" y="262871"/>
                    <a:pt x="27200" y="260374"/>
                    <a:pt x="44157" y="268289"/>
                  </a:cubicBezTo>
                  <a:cubicBezTo>
                    <a:pt x="63155" y="277155"/>
                    <a:pt x="82716" y="284121"/>
                    <a:pt x="105794" y="282151"/>
                  </a:cubicBezTo>
                  <a:cubicBezTo>
                    <a:pt x="90139" y="266214"/>
                    <a:pt x="73639" y="253091"/>
                    <a:pt x="61079" y="236310"/>
                  </a:cubicBezTo>
                  <a:cubicBezTo>
                    <a:pt x="30472" y="195430"/>
                    <a:pt x="26884" y="148252"/>
                    <a:pt x="30718" y="99737"/>
                  </a:cubicBezTo>
                  <a:cubicBezTo>
                    <a:pt x="32266" y="80212"/>
                    <a:pt x="36488" y="61039"/>
                    <a:pt x="45600" y="43343"/>
                  </a:cubicBezTo>
                  <a:cubicBezTo>
                    <a:pt x="47570" y="39543"/>
                    <a:pt x="49188" y="34336"/>
                    <a:pt x="53656" y="33949"/>
                  </a:cubicBezTo>
                  <a:cubicBezTo>
                    <a:pt x="58019" y="33597"/>
                    <a:pt x="58335" y="39262"/>
                    <a:pt x="60305" y="42322"/>
                  </a:cubicBezTo>
                  <a:cubicBezTo>
                    <a:pt x="80569" y="73563"/>
                    <a:pt x="109418" y="95551"/>
                    <a:pt x="139920" y="115534"/>
                  </a:cubicBezTo>
                  <a:cubicBezTo>
                    <a:pt x="207537" y="159827"/>
                    <a:pt x="280045" y="193459"/>
                    <a:pt x="358323" y="214251"/>
                  </a:cubicBezTo>
                  <a:cubicBezTo>
                    <a:pt x="380487" y="220127"/>
                    <a:pt x="403073" y="223504"/>
                    <a:pt x="425659" y="227092"/>
                  </a:cubicBezTo>
                  <a:cubicBezTo>
                    <a:pt x="444094" y="230012"/>
                    <a:pt x="445888" y="228042"/>
                    <a:pt x="442581" y="209889"/>
                  </a:cubicBezTo>
                  <a:cubicBezTo>
                    <a:pt x="435861" y="173055"/>
                    <a:pt x="435791" y="136572"/>
                    <a:pt x="453135" y="102306"/>
                  </a:cubicBezTo>
                  <a:cubicBezTo>
                    <a:pt x="481280" y="46685"/>
                    <a:pt x="528000" y="14846"/>
                    <a:pt x="588230" y="4010"/>
                  </a:cubicBezTo>
                  <a:cubicBezTo>
                    <a:pt x="655425" y="-8092"/>
                    <a:pt x="716394" y="6825"/>
                    <a:pt x="767688" y="53826"/>
                  </a:cubicBezTo>
                  <a:cubicBezTo>
                    <a:pt x="773352" y="58998"/>
                    <a:pt x="778172" y="58541"/>
                    <a:pt x="784504" y="55726"/>
                  </a:cubicBezTo>
                  <a:cubicBezTo>
                    <a:pt x="813317" y="42920"/>
                    <a:pt x="842236" y="30361"/>
                    <a:pt x="871260" y="18048"/>
                  </a:cubicBezTo>
                  <a:cubicBezTo>
                    <a:pt x="875517" y="16253"/>
                    <a:pt x="880759" y="9991"/>
                    <a:pt x="884805" y="15479"/>
                  </a:cubicBezTo>
                  <a:cubicBezTo>
                    <a:pt x="888041" y="19877"/>
                    <a:pt x="885579" y="26245"/>
                    <a:pt x="882553" y="31627"/>
                  </a:cubicBezTo>
                  <a:cubicBezTo>
                    <a:pt x="874919" y="45066"/>
                    <a:pt x="865244" y="56852"/>
                    <a:pt x="854584" y="67828"/>
                  </a:cubicBezTo>
                  <a:cubicBezTo>
                    <a:pt x="841638" y="81127"/>
                    <a:pt x="828269" y="94038"/>
                    <a:pt x="812473" y="109694"/>
                  </a:cubicBezTo>
                  <a:cubicBezTo>
                    <a:pt x="851313" y="111629"/>
                    <a:pt x="880865" y="92912"/>
                    <a:pt x="914990" y="80986"/>
                  </a:cubicBezTo>
                  <a:cubicBezTo>
                    <a:pt x="903908" y="103959"/>
                    <a:pt x="889800" y="121691"/>
                    <a:pt x="874989" y="138683"/>
                  </a:cubicBezTo>
                  <a:cubicBezTo>
                    <a:pt x="860530" y="155253"/>
                    <a:pt x="844593" y="170557"/>
                    <a:pt x="826299" y="183011"/>
                  </a:cubicBezTo>
                  <a:cubicBezTo>
                    <a:pt x="819298" y="187795"/>
                    <a:pt x="817046" y="193706"/>
                    <a:pt x="816554" y="202184"/>
                  </a:cubicBezTo>
                  <a:cubicBezTo>
                    <a:pt x="809271" y="323629"/>
                    <a:pt x="772824" y="434941"/>
                    <a:pt x="701723" y="534503"/>
                  </a:cubicBezTo>
                  <a:cubicBezTo>
                    <a:pt x="650641" y="606026"/>
                    <a:pt x="586436" y="661823"/>
                    <a:pt x="507173" y="699713"/>
                  </a:cubicBezTo>
                  <a:cubicBezTo>
                    <a:pt x="448491" y="727787"/>
                    <a:pt x="386573" y="743196"/>
                    <a:pt x="321453" y="748262"/>
                  </a:cubicBezTo>
                  <a:cubicBezTo>
                    <a:pt x="200923" y="757691"/>
                    <a:pt x="97808" y="715755"/>
                    <a:pt x="3559" y="645252"/>
                  </a:cubicBezTo>
                  <a:cubicBezTo>
                    <a:pt x="1694" y="643916"/>
                    <a:pt x="-311" y="642473"/>
                    <a:pt x="41" y="637724"/>
                  </a:cubicBezTo>
                  <a:close/>
                </a:path>
              </a:pathLst>
            </a:custGeom>
            <a:solidFill>
              <a:srgbClr val="FFFFFF"/>
            </a:solidFill>
            <a:ln w="3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0CE637B-F4AC-4578-8B33-7CBCFDEC605B}"/>
              </a:ext>
            </a:extLst>
          </p:cNvPr>
          <p:cNvGrpSpPr/>
          <p:nvPr/>
        </p:nvGrpSpPr>
        <p:grpSpPr>
          <a:xfrm>
            <a:off x="291394" y="5641299"/>
            <a:ext cx="821161" cy="862172"/>
            <a:chOff x="291394" y="5641299"/>
            <a:chExt cx="821161" cy="862172"/>
          </a:xfrm>
        </p:grpSpPr>
        <p:sp>
          <p:nvSpPr>
            <p:cNvPr id="71" name="Graphic 5">
              <a:extLst>
                <a:ext uri="{FF2B5EF4-FFF2-40B4-BE49-F238E27FC236}">
                  <a16:creationId xmlns:a16="http://schemas.microsoft.com/office/drawing/2014/main" id="{4A956FB5-CA5F-4DA5-8F94-358CDF6204B1}"/>
                </a:ext>
              </a:extLst>
            </p:cNvPr>
            <p:cNvSpPr/>
            <p:nvPr/>
          </p:nvSpPr>
          <p:spPr>
            <a:xfrm>
              <a:off x="291394" y="5641299"/>
              <a:ext cx="821161" cy="862172"/>
            </a:xfrm>
            <a:custGeom>
              <a:avLst/>
              <a:gdLst>
                <a:gd name="connsiteX0" fmla="*/ 1539429 w 1539632"/>
                <a:gd name="connsiteY0" fmla="*/ 774261 h 1616527"/>
                <a:gd name="connsiteX1" fmla="*/ 1526623 w 1539632"/>
                <a:gd name="connsiteY1" fmla="*/ 688455 h 1616527"/>
                <a:gd name="connsiteX2" fmla="*/ 1525040 w 1539632"/>
                <a:gd name="connsiteY2" fmla="*/ 680223 h 1616527"/>
                <a:gd name="connsiteX3" fmla="*/ 1447677 w 1539632"/>
                <a:gd name="connsiteY3" fmla="*/ 493342 h 1616527"/>
                <a:gd name="connsiteX4" fmla="*/ 1405038 w 1539632"/>
                <a:gd name="connsiteY4" fmla="*/ 427307 h 1616527"/>
                <a:gd name="connsiteX5" fmla="*/ 1401344 w 1539632"/>
                <a:gd name="connsiteY5" fmla="*/ 422206 h 1616527"/>
                <a:gd name="connsiteX6" fmla="*/ 1372848 w 1539632"/>
                <a:gd name="connsiteY6" fmla="*/ 387096 h 1616527"/>
                <a:gd name="connsiteX7" fmla="*/ 1372848 w 1539632"/>
                <a:gd name="connsiteY7" fmla="*/ 387096 h 1616527"/>
                <a:gd name="connsiteX8" fmla="*/ 1366796 w 1539632"/>
                <a:gd name="connsiteY8" fmla="*/ 379180 h 1616527"/>
                <a:gd name="connsiteX9" fmla="*/ 1337772 w 1539632"/>
                <a:gd name="connsiteY9" fmla="*/ 347130 h 1616527"/>
                <a:gd name="connsiteX10" fmla="*/ 1312372 w 1539632"/>
                <a:gd name="connsiteY10" fmla="*/ 321378 h 1616527"/>
                <a:gd name="connsiteX11" fmla="*/ 1151454 w 1539632"/>
                <a:gd name="connsiteY11" fmla="*/ 214006 h 1616527"/>
                <a:gd name="connsiteX12" fmla="*/ 990677 w 1539632"/>
                <a:gd name="connsiteY12" fmla="*/ 153917 h 1616527"/>
                <a:gd name="connsiteX13" fmla="*/ 849567 w 1539632"/>
                <a:gd name="connsiteY13" fmla="*/ 145297 h 1616527"/>
                <a:gd name="connsiteX14" fmla="*/ 674190 w 1539632"/>
                <a:gd name="connsiteY14" fmla="*/ 170346 h 1616527"/>
                <a:gd name="connsiteX15" fmla="*/ 664164 w 1539632"/>
                <a:gd name="connsiteY15" fmla="*/ 170909 h 1616527"/>
                <a:gd name="connsiteX16" fmla="*/ 990642 w 1539632"/>
                <a:gd name="connsiteY16" fmla="*/ 151560 h 1616527"/>
                <a:gd name="connsiteX17" fmla="*/ 1085033 w 1539632"/>
                <a:gd name="connsiteY17" fmla="*/ 172598 h 1616527"/>
                <a:gd name="connsiteX18" fmla="*/ 1153389 w 1539632"/>
                <a:gd name="connsiteY18" fmla="*/ 197787 h 1616527"/>
                <a:gd name="connsiteX19" fmla="*/ 1153882 w 1539632"/>
                <a:gd name="connsiteY19" fmla="*/ 196978 h 1616527"/>
                <a:gd name="connsiteX20" fmla="*/ 1134180 w 1539632"/>
                <a:gd name="connsiteY20" fmla="*/ 180900 h 1616527"/>
                <a:gd name="connsiteX21" fmla="*/ 1154726 w 1539632"/>
                <a:gd name="connsiteY21" fmla="*/ 188183 h 1616527"/>
                <a:gd name="connsiteX22" fmla="*/ 1346216 w 1539632"/>
                <a:gd name="connsiteY22" fmla="*/ 307939 h 1616527"/>
                <a:gd name="connsiteX23" fmla="*/ 1364299 w 1539632"/>
                <a:gd name="connsiteY23" fmla="*/ 315291 h 1616527"/>
                <a:gd name="connsiteX24" fmla="*/ 1364228 w 1539632"/>
                <a:gd name="connsiteY24" fmla="*/ 315221 h 1616527"/>
                <a:gd name="connsiteX25" fmla="*/ 1286232 w 1539632"/>
                <a:gd name="connsiteY25" fmla="*/ 246759 h 1616527"/>
                <a:gd name="connsiteX26" fmla="*/ 1286232 w 1539632"/>
                <a:gd name="connsiteY26" fmla="*/ 246759 h 1616527"/>
                <a:gd name="connsiteX27" fmla="*/ 1286232 w 1539632"/>
                <a:gd name="connsiteY27" fmla="*/ 246759 h 1616527"/>
                <a:gd name="connsiteX28" fmla="*/ 1286232 w 1539632"/>
                <a:gd name="connsiteY28" fmla="*/ 246759 h 1616527"/>
                <a:gd name="connsiteX29" fmla="*/ 1286232 w 1539632"/>
                <a:gd name="connsiteY29" fmla="*/ 246759 h 1616527"/>
                <a:gd name="connsiteX30" fmla="*/ 1162220 w 1539632"/>
                <a:gd name="connsiteY30" fmla="*/ 169150 h 1616527"/>
                <a:gd name="connsiteX31" fmla="*/ 1162220 w 1539632"/>
                <a:gd name="connsiteY31" fmla="*/ 169150 h 1616527"/>
                <a:gd name="connsiteX32" fmla="*/ 1160179 w 1539632"/>
                <a:gd name="connsiteY32" fmla="*/ 168270 h 1616527"/>
                <a:gd name="connsiteX33" fmla="*/ 1099738 w 1539632"/>
                <a:gd name="connsiteY33" fmla="*/ 140407 h 1616527"/>
                <a:gd name="connsiteX34" fmla="*/ 1085068 w 1539632"/>
                <a:gd name="connsiteY34" fmla="*/ 134462 h 1616527"/>
                <a:gd name="connsiteX35" fmla="*/ 1076871 w 1539632"/>
                <a:gd name="connsiteY35" fmla="*/ 131401 h 1616527"/>
                <a:gd name="connsiteX36" fmla="*/ 1070749 w 1539632"/>
                <a:gd name="connsiteY36" fmla="*/ 129607 h 1616527"/>
                <a:gd name="connsiteX37" fmla="*/ 1006790 w 1539632"/>
                <a:gd name="connsiteY37" fmla="*/ 108393 h 1616527"/>
                <a:gd name="connsiteX38" fmla="*/ 994266 w 1539632"/>
                <a:gd name="connsiteY38" fmla="*/ 98085 h 1616527"/>
                <a:gd name="connsiteX39" fmla="*/ 1004750 w 1539632"/>
                <a:gd name="connsiteY39" fmla="*/ 85912 h 1616527"/>
                <a:gd name="connsiteX40" fmla="*/ 1068568 w 1539632"/>
                <a:gd name="connsiteY40" fmla="*/ 74865 h 1616527"/>
                <a:gd name="connsiteX41" fmla="*/ 1026351 w 1539632"/>
                <a:gd name="connsiteY41" fmla="*/ 58119 h 1616527"/>
                <a:gd name="connsiteX42" fmla="*/ 1027195 w 1539632"/>
                <a:gd name="connsiteY42" fmla="*/ 55375 h 1616527"/>
                <a:gd name="connsiteX43" fmla="*/ 1094109 w 1539632"/>
                <a:gd name="connsiteY43" fmla="*/ 74865 h 1616527"/>
                <a:gd name="connsiteX44" fmla="*/ 1108639 w 1539632"/>
                <a:gd name="connsiteY44" fmla="*/ 79685 h 1616527"/>
                <a:gd name="connsiteX45" fmla="*/ 1120741 w 1539632"/>
                <a:gd name="connsiteY45" fmla="*/ 82288 h 1616527"/>
                <a:gd name="connsiteX46" fmla="*/ 990396 w 1539632"/>
                <a:gd name="connsiteY46" fmla="*/ 31311 h 1616527"/>
                <a:gd name="connsiteX47" fmla="*/ 1160531 w 1539632"/>
                <a:gd name="connsiteY47" fmla="*/ 78911 h 1616527"/>
                <a:gd name="connsiteX48" fmla="*/ 1160531 w 1539632"/>
                <a:gd name="connsiteY48" fmla="*/ 78911 h 1616527"/>
                <a:gd name="connsiteX49" fmla="*/ 1165808 w 1539632"/>
                <a:gd name="connsiteY49" fmla="*/ 80494 h 1616527"/>
                <a:gd name="connsiteX50" fmla="*/ 1211930 w 1539632"/>
                <a:gd name="connsiteY50" fmla="*/ 100336 h 1616527"/>
                <a:gd name="connsiteX51" fmla="*/ 1215061 w 1539632"/>
                <a:gd name="connsiteY51" fmla="*/ 102025 h 1616527"/>
                <a:gd name="connsiteX52" fmla="*/ 1242784 w 1539632"/>
                <a:gd name="connsiteY52" fmla="*/ 110855 h 1616527"/>
                <a:gd name="connsiteX53" fmla="*/ 1242784 w 1539632"/>
                <a:gd name="connsiteY53" fmla="*/ 110855 h 1616527"/>
                <a:gd name="connsiteX54" fmla="*/ 1242784 w 1539632"/>
                <a:gd name="connsiteY54" fmla="*/ 110855 h 1616527"/>
                <a:gd name="connsiteX55" fmla="*/ 1229310 w 1539632"/>
                <a:gd name="connsiteY55" fmla="*/ 101990 h 1616527"/>
                <a:gd name="connsiteX56" fmla="*/ 1188957 w 1539632"/>
                <a:gd name="connsiteY56" fmla="*/ 79333 h 1616527"/>
                <a:gd name="connsiteX57" fmla="*/ 1183187 w 1539632"/>
                <a:gd name="connsiteY57" fmla="*/ 76378 h 1616527"/>
                <a:gd name="connsiteX58" fmla="*/ 1168130 w 1539632"/>
                <a:gd name="connsiteY58" fmla="*/ 68603 h 1616527"/>
                <a:gd name="connsiteX59" fmla="*/ 1160214 w 1539632"/>
                <a:gd name="connsiteY59" fmla="*/ 64944 h 1616527"/>
                <a:gd name="connsiteX60" fmla="*/ 1160214 w 1539632"/>
                <a:gd name="connsiteY60" fmla="*/ 64944 h 1616527"/>
                <a:gd name="connsiteX61" fmla="*/ 1143890 w 1539632"/>
                <a:gd name="connsiteY61" fmla="*/ 62728 h 1616527"/>
                <a:gd name="connsiteX62" fmla="*/ 917994 w 1539632"/>
                <a:gd name="connsiteY62" fmla="*/ 5488 h 1616527"/>
                <a:gd name="connsiteX63" fmla="*/ 804852 w 1539632"/>
                <a:gd name="connsiteY63" fmla="*/ 352 h 1616527"/>
                <a:gd name="connsiteX64" fmla="*/ 472780 w 1539632"/>
                <a:gd name="connsiteY64" fmla="*/ 77011 h 1616527"/>
                <a:gd name="connsiteX65" fmla="*/ 315028 w 1539632"/>
                <a:gd name="connsiteY65" fmla="*/ 170522 h 1616527"/>
                <a:gd name="connsiteX66" fmla="*/ 275520 w 1539632"/>
                <a:gd name="connsiteY66" fmla="*/ 209925 h 1616527"/>
                <a:gd name="connsiteX67" fmla="*/ 151824 w 1539632"/>
                <a:gd name="connsiteY67" fmla="*/ 347587 h 1616527"/>
                <a:gd name="connsiteX68" fmla="*/ 105139 w 1539632"/>
                <a:gd name="connsiteY68" fmla="*/ 413024 h 1616527"/>
                <a:gd name="connsiteX69" fmla="*/ 97083 w 1539632"/>
                <a:gd name="connsiteY69" fmla="*/ 438776 h 1616527"/>
                <a:gd name="connsiteX70" fmla="*/ 59721 w 1539632"/>
                <a:gd name="connsiteY70" fmla="*/ 530528 h 1616527"/>
                <a:gd name="connsiteX71" fmla="*/ 15041 w 1539632"/>
                <a:gd name="connsiteY71" fmla="*/ 653204 h 1616527"/>
                <a:gd name="connsiteX72" fmla="*/ 10784 w 1539632"/>
                <a:gd name="connsiteY72" fmla="*/ 666854 h 1616527"/>
                <a:gd name="connsiteX73" fmla="*/ 124 w 1539632"/>
                <a:gd name="connsiteY73" fmla="*/ 723531 h 1616527"/>
                <a:gd name="connsiteX74" fmla="*/ 335 w 1539632"/>
                <a:gd name="connsiteY74" fmla="*/ 814016 h 1616527"/>
                <a:gd name="connsiteX75" fmla="*/ 335 w 1539632"/>
                <a:gd name="connsiteY75" fmla="*/ 814755 h 1616527"/>
                <a:gd name="connsiteX76" fmla="*/ 2622 w 1539632"/>
                <a:gd name="connsiteY76" fmla="*/ 837728 h 1616527"/>
                <a:gd name="connsiteX77" fmla="*/ 23871 w 1539632"/>
                <a:gd name="connsiteY77" fmla="*/ 845855 h 1616527"/>
                <a:gd name="connsiteX78" fmla="*/ 31752 w 1539632"/>
                <a:gd name="connsiteY78" fmla="*/ 874844 h 1616527"/>
                <a:gd name="connsiteX79" fmla="*/ 65139 w 1539632"/>
                <a:gd name="connsiteY79" fmla="*/ 1059790 h 1616527"/>
                <a:gd name="connsiteX80" fmla="*/ 212195 w 1539632"/>
                <a:gd name="connsiteY80" fmla="*/ 1325757 h 1616527"/>
                <a:gd name="connsiteX81" fmla="*/ 288783 w 1539632"/>
                <a:gd name="connsiteY81" fmla="*/ 1377508 h 1616527"/>
                <a:gd name="connsiteX82" fmla="*/ 297157 w 1539632"/>
                <a:gd name="connsiteY82" fmla="*/ 1390244 h 1616527"/>
                <a:gd name="connsiteX83" fmla="*/ 283893 w 1539632"/>
                <a:gd name="connsiteY83" fmla="*/ 1398687 h 1616527"/>
                <a:gd name="connsiteX84" fmla="*/ 247974 w 1539632"/>
                <a:gd name="connsiteY84" fmla="*/ 1385178 h 1616527"/>
                <a:gd name="connsiteX85" fmla="*/ 126424 w 1539632"/>
                <a:gd name="connsiteY85" fmla="*/ 1264718 h 1616527"/>
                <a:gd name="connsiteX86" fmla="*/ 39879 w 1539632"/>
                <a:gd name="connsiteY86" fmla="*/ 1076501 h 1616527"/>
                <a:gd name="connsiteX87" fmla="*/ 6562 w 1539632"/>
                <a:gd name="connsiteY87" fmla="*/ 934159 h 1616527"/>
                <a:gd name="connsiteX88" fmla="*/ 5437 w 1539632"/>
                <a:gd name="connsiteY88" fmla="*/ 925293 h 1616527"/>
                <a:gd name="connsiteX89" fmla="*/ 10327 w 1539632"/>
                <a:gd name="connsiteY89" fmla="*/ 964766 h 1616527"/>
                <a:gd name="connsiteX90" fmla="*/ 9025 w 1539632"/>
                <a:gd name="connsiteY90" fmla="*/ 981512 h 1616527"/>
                <a:gd name="connsiteX91" fmla="*/ 8145 w 1539632"/>
                <a:gd name="connsiteY91" fmla="*/ 982251 h 1616527"/>
                <a:gd name="connsiteX92" fmla="*/ 11241 w 1539632"/>
                <a:gd name="connsiteY92" fmla="*/ 996147 h 1616527"/>
                <a:gd name="connsiteX93" fmla="*/ 21972 w 1539632"/>
                <a:gd name="connsiteY93" fmla="*/ 1044978 h 1616527"/>
                <a:gd name="connsiteX94" fmla="*/ 18559 w 1539632"/>
                <a:gd name="connsiteY94" fmla="*/ 1048180 h 1616527"/>
                <a:gd name="connsiteX95" fmla="*/ 79950 w 1539632"/>
                <a:gd name="connsiteY95" fmla="*/ 1204172 h 1616527"/>
                <a:gd name="connsiteX96" fmla="*/ 227463 w 1539632"/>
                <a:gd name="connsiteY96" fmla="*/ 1404422 h 1616527"/>
                <a:gd name="connsiteX97" fmla="*/ 285336 w 1539632"/>
                <a:gd name="connsiteY97" fmla="*/ 1453710 h 1616527"/>
                <a:gd name="connsiteX98" fmla="*/ 295644 w 1539632"/>
                <a:gd name="connsiteY98" fmla="*/ 1466551 h 1616527"/>
                <a:gd name="connsiteX99" fmla="*/ 300991 w 1539632"/>
                <a:gd name="connsiteY99" fmla="*/ 1471054 h 1616527"/>
                <a:gd name="connsiteX100" fmla="*/ 338705 w 1539632"/>
                <a:gd name="connsiteY100" fmla="*/ 1495470 h 1616527"/>
                <a:gd name="connsiteX101" fmla="*/ 338705 w 1539632"/>
                <a:gd name="connsiteY101" fmla="*/ 1495470 h 1616527"/>
                <a:gd name="connsiteX102" fmla="*/ 355592 w 1539632"/>
                <a:gd name="connsiteY102" fmla="*/ 1505496 h 1616527"/>
                <a:gd name="connsiteX103" fmla="*/ 414168 w 1539632"/>
                <a:gd name="connsiteY103" fmla="*/ 1536033 h 1616527"/>
                <a:gd name="connsiteX104" fmla="*/ 414168 w 1539632"/>
                <a:gd name="connsiteY104" fmla="*/ 1536033 h 1616527"/>
                <a:gd name="connsiteX105" fmla="*/ 418777 w 1539632"/>
                <a:gd name="connsiteY105" fmla="*/ 1537792 h 1616527"/>
                <a:gd name="connsiteX106" fmla="*/ 447871 w 1539632"/>
                <a:gd name="connsiteY106" fmla="*/ 1550739 h 1616527"/>
                <a:gd name="connsiteX107" fmla="*/ 449279 w 1539632"/>
                <a:gd name="connsiteY107" fmla="*/ 1550704 h 1616527"/>
                <a:gd name="connsiteX108" fmla="*/ 450440 w 1539632"/>
                <a:gd name="connsiteY108" fmla="*/ 1551478 h 1616527"/>
                <a:gd name="connsiteX109" fmla="*/ 458953 w 1539632"/>
                <a:gd name="connsiteY109" fmla="*/ 1554539 h 1616527"/>
                <a:gd name="connsiteX110" fmla="*/ 464758 w 1539632"/>
                <a:gd name="connsiteY110" fmla="*/ 1557107 h 1616527"/>
                <a:gd name="connsiteX111" fmla="*/ 505076 w 1539632"/>
                <a:gd name="connsiteY111" fmla="*/ 1571003 h 1616527"/>
                <a:gd name="connsiteX112" fmla="*/ 516650 w 1539632"/>
                <a:gd name="connsiteY112" fmla="*/ 1574310 h 1616527"/>
                <a:gd name="connsiteX113" fmla="*/ 557003 w 1539632"/>
                <a:gd name="connsiteY113" fmla="*/ 1584653 h 1616527"/>
                <a:gd name="connsiteX114" fmla="*/ 557003 w 1539632"/>
                <a:gd name="connsiteY114" fmla="*/ 1584653 h 1616527"/>
                <a:gd name="connsiteX115" fmla="*/ 585077 w 1539632"/>
                <a:gd name="connsiteY115" fmla="*/ 1589895 h 1616527"/>
                <a:gd name="connsiteX116" fmla="*/ 657374 w 1539632"/>
                <a:gd name="connsiteY116" fmla="*/ 1600203 h 1616527"/>
                <a:gd name="connsiteX117" fmla="*/ 657374 w 1539632"/>
                <a:gd name="connsiteY117" fmla="*/ 1600203 h 1616527"/>
                <a:gd name="connsiteX118" fmla="*/ 663249 w 1539632"/>
                <a:gd name="connsiteY118" fmla="*/ 1600590 h 1616527"/>
                <a:gd name="connsiteX119" fmla="*/ 694912 w 1539632"/>
                <a:gd name="connsiteY119" fmla="*/ 1605234 h 1616527"/>
                <a:gd name="connsiteX120" fmla="*/ 694947 w 1539632"/>
                <a:gd name="connsiteY120" fmla="*/ 1605129 h 1616527"/>
                <a:gd name="connsiteX121" fmla="*/ 706240 w 1539632"/>
                <a:gd name="connsiteY121" fmla="*/ 1605938 h 1616527"/>
                <a:gd name="connsiteX122" fmla="*/ 738606 w 1539632"/>
                <a:gd name="connsiteY122" fmla="*/ 1608013 h 1616527"/>
                <a:gd name="connsiteX123" fmla="*/ 755177 w 1539632"/>
                <a:gd name="connsiteY123" fmla="*/ 1608787 h 1616527"/>
                <a:gd name="connsiteX124" fmla="*/ 783321 w 1539632"/>
                <a:gd name="connsiteY124" fmla="*/ 1609878 h 1616527"/>
                <a:gd name="connsiteX125" fmla="*/ 790182 w 1539632"/>
                <a:gd name="connsiteY125" fmla="*/ 1608999 h 1616527"/>
                <a:gd name="connsiteX126" fmla="*/ 795424 w 1539632"/>
                <a:gd name="connsiteY126" fmla="*/ 1616527 h 1616527"/>
                <a:gd name="connsiteX127" fmla="*/ 838591 w 1539632"/>
                <a:gd name="connsiteY127" fmla="*/ 1614874 h 1616527"/>
                <a:gd name="connsiteX128" fmla="*/ 857940 w 1539632"/>
                <a:gd name="connsiteY128" fmla="*/ 1613713 h 1616527"/>
                <a:gd name="connsiteX129" fmla="*/ 857940 w 1539632"/>
                <a:gd name="connsiteY129" fmla="*/ 1613713 h 1616527"/>
                <a:gd name="connsiteX130" fmla="*/ 881969 w 1539632"/>
                <a:gd name="connsiteY130" fmla="*/ 1610160 h 1616527"/>
                <a:gd name="connsiteX131" fmla="*/ 897941 w 1539632"/>
                <a:gd name="connsiteY131" fmla="*/ 1607838 h 1616527"/>
                <a:gd name="connsiteX132" fmla="*/ 897941 w 1539632"/>
                <a:gd name="connsiteY132" fmla="*/ 1607838 h 1616527"/>
                <a:gd name="connsiteX133" fmla="*/ 915285 w 1539632"/>
                <a:gd name="connsiteY133" fmla="*/ 1605129 h 1616527"/>
                <a:gd name="connsiteX134" fmla="*/ 1027301 w 1539632"/>
                <a:gd name="connsiteY134" fmla="*/ 1570651 h 1616527"/>
                <a:gd name="connsiteX135" fmla="*/ 1027301 w 1539632"/>
                <a:gd name="connsiteY135" fmla="*/ 1570651 h 1616527"/>
                <a:gd name="connsiteX136" fmla="*/ 1048022 w 1539632"/>
                <a:gd name="connsiteY136" fmla="*/ 1561891 h 1616527"/>
                <a:gd name="connsiteX137" fmla="*/ 1142729 w 1539632"/>
                <a:gd name="connsiteY137" fmla="*/ 1509964 h 1616527"/>
                <a:gd name="connsiteX138" fmla="*/ 1157013 w 1539632"/>
                <a:gd name="connsiteY138" fmla="*/ 1501064 h 1616527"/>
                <a:gd name="connsiteX139" fmla="*/ 1286267 w 1539632"/>
                <a:gd name="connsiteY139" fmla="*/ 1394677 h 1616527"/>
                <a:gd name="connsiteX140" fmla="*/ 1453623 w 1539632"/>
                <a:gd name="connsiteY140" fmla="*/ 1134092 h 1616527"/>
                <a:gd name="connsiteX141" fmla="*/ 1445461 w 1539632"/>
                <a:gd name="connsiteY141" fmla="*/ 1112631 h 1616527"/>
                <a:gd name="connsiteX142" fmla="*/ 1440536 w 1539632"/>
                <a:gd name="connsiteY142" fmla="*/ 1091663 h 1616527"/>
                <a:gd name="connsiteX143" fmla="*/ 1439762 w 1539632"/>
                <a:gd name="connsiteY143" fmla="*/ 1091734 h 1616527"/>
                <a:gd name="connsiteX144" fmla="*/ 1430755 w 1539632"/>
                <a:gd name="connsiteY144" fmla="*/ 1126211 h 1616527"/>
                <a:gd name="connsiteX145" fmla="*/ 1416120 w 1539632"/>
                <a:gd name="connsiteY145" fmla="*/ 1164875 h 1616527"/>
                <a:gd name="connsiteX146" fmla="*/ 1406481 w 1539632"/>
                <a:gd name="connsiteY146" fmla="*/ 1171313 h 1616527"/>
                <a:gd name="connsiteX147" fmla="*/ 1403983 w 1539632"/>
                <a:gd name="connsiteY147" fmla="*/ 1161075 h 1616527"/>
                <a:gd name="connsiteX148" fmla="*/ 1415170 w 1539632"/>
                <a:gd name="connsiteY148" fmla="*/ 1087477 h 1616527"/>
                <a:gd name="connsiteX149" fmla="*/ 1413200 w 1539632"/>
                <a:gd name="connsiteY149" fmla="*/ 1042832 h 1616527"/>
                <a:gd name="connsiteX150" fmla="*/ 1403807 w 1539632"/>
                <a:gd name="connsiteY150" fmla="*/ 1035515 h 1616527"/>
                <a:gd name="connsiteX151" fmla="*/ 1398846 w 1539632"/>
                <a:gd name="connsiteY151" fmla="*/ 1041918 h 1616527"/>
                <a:gd name="connsiteX152" fmla="*/ 1388855 w 1539632"/>
                <a:gd name="connsiteY152" fmla="*/ 1076747 h 1616527"/>
                <a:gd name="connsiteX153" fmla="*/ 1383894 w 1539632"/>
                <a:gd name="connsiteY153" fmla="*/ 1051944 h 1616527"/>
                <a:gd name="connsiteX154" fmla="*/ 1383894 w 1539632"/>
                <a:gd name="connsiteY154" fmla="*/ 1051944 h 1616527"/>
                <a:gd name="connsiteX155" fmla="*/ 1381959 w 1539632"/>
                <a:gd name="connsiteY155" fmla="*/ 1005646 h 1616527"/>
                <a:gd name="connsiteX156" fmla="*/ 1364721 w 1539632"/>
                <a:gd name="connsiteY156" fmla="*/ 1031997 h 1616527"/>
                <a:gd name="connsiteX157" fmla="*/ 1349980 w 1539632"/>
                <a:gd name="connsiteY157" fmla="*/ 1039525 h 1616527"/>
                <a:gd name="connsiteX158" fmla="*/ 1344316 w 1539632"/>
                <a:gd name="connsiteY158" fmla="*/ 1019543 h 1616527"/>
                <a:gd name="connsiteX159" fmla="*/ 1373762 w 1539632"/>
                <a:gd name="connsiteY159" fmla="*/ 940315 h 1616527"/>
                <a:gd name="connsiteX160" fmla="*/ 1396278 w 1539632"/>
                <a:gd name="connsiteY160" fmla="*/ 815247 h 1616527"/>
                <a:gd name="connsiteX161" fmla="*/ 1399093 w 1539632"/>
                <a:gd name="connsiteY161" fmla="*/ 745378 h 1616527"/>
                <a:gd name="connsiteX162" fmla="*/ 1417844 w 1539632"/>
                <a:gd name="connsiteY162" fmla="*/ 826962 h 1616527"/>
                <a:gd name="connsiteX163" fmla="*/ 1427835 w 1539632"/>
                <a:gd name="connsiteY163" fmla="*/ 849619 h 1616527"/>
                <a:gd name="connsiteX164" fmla="*/ 1427835 w 1539632"/>
                <a:gd name="connsiteY164" fmla="*/ 849619 h 1616527"/>
                <a:gd name="connsiteX165" fmla="*/ 1429805 w 1539632"/>
                <a:gd name="connsiteY165" fmla="*/ 848845 h 1616527"/>
                <a:gd name="connsiteX166" fmla="*/ 1405847 w 1539632"/>
                <a:gd name="connsiteY166" fmla="*/ 712308 h 1616527"/>
                <a:gd name="connsiteX167" fmla="*/ 1351915 w 1539632"/>
                <a:gd name="connsiteY167" fmla="*/ 538444 h 1616527"/>
                <a:gd name="connsiteX168" fmla="*/ 1359936 w 1539632"/>
                <a:gd name="connsiteY168" fmla="*/ 545550 h 1616527"/>
                <a:gd name="connsiteX169" fmla="*/ 1423262 w 1539632"/>
                <a:gd name="connsiteY169" fmla="*/ 681736 h 1616527"/>
                <a:gd name="connsiteX170" fmla="*/ 1469525 w 1539632"/>
                <a:gd name="connsiteY170" fmla="*/ 751570 h 1616527"/>
                <a:gd name="connsiteX171" fmla="*/ 1469630 w 1539632"/>
                <a:gd name="connsiteY171" fmla="*/ 751499 h 1616527"/>
                <a:gd name="connsiteX172" fmla="*/ 1448275 w 1539632"/>
                <a:gd name="connsiteY172" fmla="*/ 675755 h 1616527"/>
                <a:gd name="connsiteX173" fmla="*/ 1424001 w 1539632"/>
                <a:gd name="connsiteY173" fmla="*/ 601594 h 1616527"/>
                <a:gd name="connsiteX174" fmla="*/ 1386287 w 1539632"/>
                <a:gd name="connsiteY174" fmla="*/ 531795 h 1616527"/>
                <a:gd name="connsiteX175" fmla="*/ 1396524 w 1539632"/>
                <a:gd name="connsiteY175" fmla="*/ 540344 h 1616527"/>
                <a:gd name="connsiteX176" fmla="*/ 1479586 w 1539632"/>
                <a:gd name="connsiteY176" fmla="*/ 747524 h 1616527"/>
                <a:gd name="connsiteX177" fmla="*/ 1496262 w 1539632"/>
                <a:gd name="connsiteY177" fmla="*/ 777533 h 1616527"/>
                <a:gd name="connsiteX178" fmla="*/ 1496544 w 1539632"/>
                <a:gd name="connsiteY178" fmla="*/ 775106 h 1616527"/>
                <a:gd name="connsiteX179" fmla="*/ 1466534 w 1539632"/>
                <a:gd name="connsiteY179" fmla="*/ 640961 h 1616527"/>
                <a:gd name="connsiteX180" fmla="*/ 1215906 w 1539632"/>
                <a:gd name="connsiteY180" fmla="*/ 307165 h 1616527"/>
                <a:gd name="connsiteX181" fmla="*/ 1210382 w 1539632"/>
                <a:gd name="connsiteY181" fmla="*/ 301712 h 1616527"/>
                <a:gd name="connsiteX182" fmla="*/ 1276769 w 1539632"/>
                <a:gd name="connsiteY182" fmla="*/ 345195 h 1616527"/>
                <a:gd name="connsiteX183" fmla="*/ 1493096 w 1539632"/>
                <a:gd name="connsiteY183" fmla="*/ 697567 h 1616527"/>
                <a:gd name="connsiteX184" fmla="*/ 1511038 w 1539632"/>
                <a:gd name="connsiteY184" fmla="*/ 788932 h 1616527"/>
                <a:gd name="connsiteX185" fmla="*/ 1527749 w 1539632"/>
                <a:gd name="connsiteY185" fmla="*/ 793365 h 1616527"/>
                <a:gd name="connsiteX186" fmla="*/ 1539429 w 1539632"/>
                <a:gd name="connsiteY186" fmla="*/ 774261 h 1616527"/>
                <a:gd name="connsiteX187" fmla="*/ 721544 w 1539632"/>
                <a:gd name="connsiteY187" fmla="*/ 1373885 h 1616527"/>
                <a:gd name="connsiteX188" fmla="*/ 561893 w 1539632"/>
                <a:gd name="connsiteY188" fmla="*/ 1346690 h 1616527"/>
                <a:gd name="connsiteX189" fmla="*/ 425919 w 1539632"/>
                <a:gd name="connsiteY189" fmla="*/ 1258843 h 1616527"/>
                <a:gd name="connsiteX190" fmla="*/ 721544 w 1539632"/>
                <a:gd name="connsiteY190" fmla="*/ 1373885 h 1616527"/>
                <a:gd name="connsiteX191" fmla="*/ 828212 w 1539632"/>
                <a:gd name="connsiteY191" fmla="*/ 33387 h 1616527"/>
                <a:gd name="connsiteX192" fmla="*/ 683021 w 1539632"/>
                <a:gd name="connsiteY192" fmla="*/ 44680 h 1616527"/>
                <a:gd name="connsiteX193" fmla="*/ 973439 w 1539632"/>
                <a:gd name="connsiteY193" fmla="*/ 44363 h 1616527"/>
                <a:gd name="connsiteX194" fmla="*/ 828212 w 1539632"/>
                <a:gd name="connsiteY194" fmla="*/ 33387 h 1616527"/>
                <a:gd name="connsiteX195" fmla="*/ 941143 w 1539632"/>
                <a:gd name="connsiteY195" fmla="*/ 21179 h 1616527"/>
                <a:gd name="connsiteX196" fmla="*/ 793664 w 1539632"/>
                <a:gd name="connsiteY196" fmla="*/ 16359 h 1616527"/>
                <a:gd name="connsiteX197" fmla="*/ 648966 w 1539632"/>
                <a:gd name="connsiteY197" fmla="*/ 33070 h 1616527"/>
                <a:gd name="connsiteX198" fmla="*/ 941143 w 1539632"/>
                <a:gd name="connsiteY198" fmla="*/ 21179 h 1616527"/>
                <a:gd name="connsiteX199" fmla="*/ 218281 w 1539632"/>
                <a:gd name="connsiteY199" fmla="*/ 398072 h 1616527"/>
                <a:gd name="connsiteX200" fmla="*/ 251949 w 1539632"/>
                <a:gd name="connsiteY200" fmla="*/ 346391 h 1616527"/>
                <a:gd name="connsiteX201" fmla="*/ 274183 w 1539632"/>
                <a:gd name="connsiteY201" fmla="*/ 324263 h 1616527"/>
                <a:gd name="connsiteX202" fmla="*/ 305459 w 1539632"/>
                <a:gd name="connsiteY202" fmla="*/ 284543 h 1616527"/>
                <a:gd name="connsiteX203" fmla="*/ 312144 w 1539632"/>
                <a:gd name="connsiteY203" fmla="*/ 277191 h 1616527"/>
                <a:gd name="connsiteX204" fmla="*/ 571005 w 1539632"/>
                <a:gd name="connsiteY204" fmla="*/ 125737 h 1616527"/>
                <a:gd name="connsiteX205" fmla="*/ 697480 w 1539632"/>
                <a:gd name="connsiteY205" fmla="*/ 95939 h 1616527"/>
                <a:gd name="connsiteX206" fmla="*/ 791941 w 1539632"/>
                <a:gd name="connsiteY206" fmla="*/ 101251 h 1616527"/>
                <a:gd name="connsiteX207" fmla="*/ 810516 w 1539632"/>
                <a:gd name="connsiteY207" fmla="*/ 102623 h 1616527"/>
                <a:gd name="connsiteX208" fmla="*/ 818643 w 1539632"/>
                <a:gd name="connsiteY208" fmla="*/ 105191 h 1616527"/>
                <a:gd name="connsiteX209" fmla="*/ 811009 w 1539632"/>
                <a:gd name="connsiteY209" fmla="*/ 111242 h 1616527"/>
                <a:gd name="connsiteX210" fmla="*/ 744095 w 1539632"/>
                <a:gd name="connsiteY210" fmla="*/ 119615 h 1616527"/>
                <a:gd name="connsiteX211" fmla="*/ 580081 w 1539632"/>
                <a:gd name="connsiteY211" fmla="*/ 146705 h 1616527"/>
                <a:gd name="connsiteX212" fmla="*/ 429859 w 1539632"/>
                <a:gd name="connsiteY212" fmla="*/ 216820 h 1616527"/>
                <a:gd name="connsiteX213" fmla="*/ 229257 w 1539632"/>
                <a:gd name="connsiteY213" fmla="*/ 406691 h 1616527"/>
                <a:gd name="connsiteX214" fmla="*/ 174692 w 1539632"/>
                <a:gd name="connsiteY214" fmla="*/ 497634 h 1616527"/>
                <a:gd name="connsiteX215" fmla="*/ 170752 w 1539632"/>
                <a:gd name="connsiteY215" fmla="*/ 503509 h 1616527"/>
                <a:gd name="connsiteX216" fmla="*/ 218281 w 1539632"/>
                <a:gd name="connsiteY216" fmla="*/ 398072 h 1616527"/>
                <a:gd name="connsiteX217" fmla="*/ 763339 w 1539632"/>
                <a:gd name="connsiteY217" fmla="*/ 1415328 h 1616527"/>
                <a:gd name="connsiteX218" fmla="*/ 645870 w 1539632"/>
                <a:gd name="connsiteY218" fmla="*/ 1417755 h 1616527"/>
                <a:gd name="connsiteX219" fmla="*/ 525269 w 1539632"/>
                <a:gd name="connsiteY219" fmla="*/ 1378564 h 1616527"/>
                <a:gd name="connsiteX220" fmla="*/ 499236 w 1539632"/>
                <a:gd name="connsiteY220" fmla="*/ 1373216 h 1616527"/>
                <a:gd name="connsiteX221" fmla="*/ 491250 w 1539632"/>
                <a:gd name="connsiteY221" fmla="*/ 1371598 h 1616527"/>
                <a:gd name="connsiteX222" fmla="*/ 406639 w 1539632"/>
                <a:gd name="connsiteY222" fmla="*/ 1323330 h 1616527"/>
                <a:gd name="connsiteX223" fmla="*/ 367166 w 1539632"/>
                <a:gd name="connsiteY223" fmla="*/ 1301834 h 1616527"/>
                <a:gd name="connsiteX224" fmla="*/ 283471 w 1539632"/>
                <a:gd name="connsiteY224" fmla="*/ 1228271 h 1616527"/>
                <a:gd name="connsiteX225" fmla="*/ 203786 w 1539632"/>
                <a:gd name="connsiteY225" fmla="*/ 1117099 h 1616527"/>
                <a:gd name="connsiteX226" fmla="*/ 154146 w 1539632"/>
                <a:gd name="connsiteY226" fmla="*/ 993544 h 1616527"/>
                <a:gd name="connsiteX227" fmla="*/ 140355 w 1539632"/>
                <a:gd name="connsiteY227" fmla="*/ 955830 h 1616527"/>
                <a:gd name="connsiteX228" fmla="*/ 157348 w 1539632"/>
                <a:gd name="connsiteY228" fmla="*/ 990483 h 1616527"/>
                <a:gd name="connsiteX229" fmla="*/ 197137 w 1539632"/>
                <a:gd name="connsiteY229" fmla="*/ 1072947 h 1616527"/>
                <a:gd name="connsiteX230" fmla="*/ 510810 w 1539632"/>
                <a:gd name="connsiteY230" fmla="*/ 1367095 h 1616527"/>
                <a:gd name="connsiteX231" fmla="*/ 749055 w 1539632"/>
                <a:gd name="connsiteY231" fmla="*/ 1412548 h 1616527"/>
                <a:gd name="connsiteX232" fmla="*/ 749055 w 1539632"/>
                <a:gd name="connsiteY232" fmla="*/ 1412548 h 1616527"/>
                <a:gd name="connsiteX233" fmla="*/ 750357 w 1539632"/>
                <a:gd name="connsiteY233" fmla="*/ 1412373 h 1616527"/>
                <a:gd name="connsiteX234" fmla="*/ 758519 w 1539632"/>
                <a:gd name="connsiteY234" fmla="*/ 1411212 h 1616527"/>
                <a:gd name="connsiteX235" fmla="*/ 830042 w 1539632"/>
                <a:gd name="connsiteY235" fmla="*/ 1406884 h 1616527"/>
                <a:gd name="connsiteX236" fmla="*/ 763339 w 1539632"/>
                <a:gd name="connsiteY236" fmla="*/ 1415328 h 1616527"/>
                <a:gd name="connsiteX237" fmla="*/ 1292881 w 1539632"/>
                <a:gd name="connsiteY237" fmla="*/ 1199352 h 1616527"/>
                <a:gd name="connsiteX238" fmla="*/ 1302486 w 1539632"/>
                <a:gd name="connsiteY238" fmla="*/ 1177259 h 1616527"/>
                <a:gd name="connsiteX239" fmla="*/ 1292881 w 1539632"/>
                <a:gd name="connsiteY239" fmla="*/ 1199352 h 1616527"/>
                <a:gd name="connsiteX240" fmla="*/ 1297314 w 1539632"/>
                <a:gd name="connsiteY240" fmla="*/ 1161568 h 1616527"/>
                <a:gd name="connsiteX241" fmla="*/ 1180654 w 1539632"/>
                <a:gd name="connsiteY241" fmla="*/ 1319389 h 1616527"/>
                <a:gd name="connsiteX242" fmla="*/ 1297314 w 1539632"/>
                <a:gd name="connsiteY242" fmla="*/ 1161568 h 1616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1539632" h="1616527">
                  <a:moveTo>
                    <a:pt x="1539429" y="774261"/>
                  </a:moveTo>
                  <a:cubicBezTo>
                    <a:pt x="1536580" y="745413"/>
                    <a:pt x="1531830" y="716917"/>
                    <a:pt x="1526623" y="688455"/>
                  </a:cubicBezTo>
                  <a:cubicBezTo>
                    <a:pt x="1526096" y="685711"/>
                    <a:pt x="1525568" y="682967"/>
                    <a:pt x="1525040" y="680223"/>
                  </a:cubicBezTo>
                  <a:cubicBezTo>
                    <a:pt x="1507274" y="614611"/>
                    <a:pt x="1483034" y="551637"/>
                    <a:pt x="1447677" y="493342"/>
                  </a:cubicBezTo>
                  <a:cubicBezTo>
                    <a:pt x="1434098" y="470932"/>
                    <a:pt x="1419286" y="449295"/>
                    <a:pt x="1405038" y="427307"/>
                  </a:cubicBezTo>
                  <a:cubicBezTo>
                    <a:pt x="1403807" y="425619"/>
                    <a:pt x="1402576" y="423895"/>
                    <a:pt x="1401344" y="422206"/>
                  </a:cubicBezTo>
                  <a:cubicBezTo>
                    <a:pt x="1391845" y="410491"/>
                    <a:pt x="1382346" y="398811"/>
                    <a:pt x="1372848" y="387096"/>
                  </a:cubicBezTo>
                  <a:cubicBezTo>
                    <a:pt x="1372848" y="387096"/>
                    <a:pt x="1372848" y="387096"/>
                    <a:pt x="1372848" y="387096"/>
                  </a:cubicBezTo>
                  <a:cubicBezTo>
                    <a:pt x="1368943" y="385899"/>
                    <a:pt x="1368626" y="381959"/>
                    <a:pt x="1366796" y="379180"/>
                  </a:cubicBezTo>
                  <a:cubicBezTo>
                    <a:pt x="1357122" y="368485"/>
                    <a:pt x="1347447" y="357825"/>
                    <a:pt x="1337772" y="347130"/>
                  </a:cubicBezTo>
                  <a:cubicBezTo>
                    <a:pt x="1328555" y="339285"/>
                    <a:pt x="1319900" y="330877"/>
                    <a:pt x="1312372" y="321378"/>
                  </a:cubicBezTo>
                  <a:cubicBezTo>
                    <a:pt x="1267340" y="272687"/>
                    <a:pt x="1210488" y="242045"/>
                    <a:pt x="1151454" y="214006"/>
                  </a:cubicBezTo>
                  <a:cubicBezTo>
                    <a:pt x="1099492" y="189309"/>
                    <a:pt x="1046228" y="168693"/>
                    <a:pt x="990677" y="153917"/>
                  </a:cubicBezTo>
                  <a:cubicBezTo>
                    <a:pt x="943992" y="145403"/>
                    <a:pt x="896956" y="143362"/>
                    <a:pt x="849567" y="145297"/>
                  </a:cubicBezTo>
                  <a:cubicBezTo>
                    <a:pt x="790217" y="147690"/>
                    <a:pt x="731500" y="154128"/>
                    <a:pt x="674190" y="170346"/>
                  </a:cubicBezTo>
                  <a:cubicBezTo>
                    <a:pt x="670989" y="171261"/>
                    <a:pt x="667858" y="172492"/>
                    <a:pt x="664164" y="170909"/>
                  </a:cubicBezTo>
                  <a:cubicBezTo>
                    <a:pt x="770691" y="122183"/>
                    <a:pt x="880174" y="128551"/>
                    <a:pt x="990642" y="151560"/>
                  </a:cubicBezTo>
                  <a:cubicBezTo>
                    <a:pt x="1023079" y="154128"/>
                    <a:pt x="1055234" y="158068"/>
                    <a:pt x="1085033" y="172598"/>
                  </a:cubicBezTo>
                  <a:cubicBezTo>
                    <a:pt x="1106493" y="183082"/>
                    <a:pt x="1128587" y="191877"/>
                    <a:pt x="1153389" y="197787"/>
                  </a:cubicBezTo>
                  <a:cubicBezTo>
                    <a:pt x="1153565" y="197541"/>
                    <a:pt x="1153741" y="197260"/>
                    <a:pt x="1153882" y="196978"/>
                  </a:cubicBezTo>
                  <a:cubicBezTo>
                    <a:pt x="1148464" y="189379"/>
                    <a:pt x="1139845" y="187585"/>
                    <a:pt x="1134180" y="180900"/>
                  </a:cubicBezTo>
                  <a:cubicBezTo>
                    <a:pt x="1142342" y="181498"/>
                    <a:pt x="1148358" y="185298"/>
                    <a:pt x="1154726" y="188183"/>
                  </a:cubicBezTo>
                  <a:cubicBezTo>
                    <a:pt x="1224032" y="219388"/>
                    <a:pt x="1285986" y="262274"/>
                    <a:pt x="1346216" y="307939"/>
                  </a:cubicBezTo>
                  <a:cubicBezTo>
                    <a:pt x="1357368" y="316382"/>
                    <a:pt x="1357368" y="316417"/>
                    <a:pt x="1364299" y="315291"/>
                  </a:cubicBezTo>
                  <a:lnTo>
                    <a:pt x="1364228" y="315221"/>
                  </a:lnTo>
                  <a:cubicBezTo>
                    <a:pt x="1339883" y="290489"/>
                    <a:pt x="1312196" y="269627"/>
                    <a:pt x="1286232" y="246759"/>
                  </a:cubicBezTo>
                  <a:cubicBezTo>
                    <a:pt x="1286232" y="246759"/>
                    <a:pt x="1286232" y="246759"/>
                    <a:pt x="1286232" y="246759"/>
                  </a:cubicBezTo>
                  <a:lnTo>
                    <a:pt x="1286232" y="246759"/>
                  </a:lnTo>
                  <a:cubicBezTo>
                    <a:pt x="1286232" y="246759"/>
                    <a:pt x="1286232" y="246759"/>
                    <a:pt x="1286232" y="246759"/>
                  </a:cubicBezTo>
                  <a:cubicBezTo>
                    <a:pt x="1286232" y="246759"/>
                    <a:pt x="1286232" y="246759"/>
                    <a:pt x="1286232" y="246759"/>
                  </a:cubicBezTo>
                  <a:cubicBezTo>
                    <a:pt x="1246372" y="218544"/>
                    <a:pt x="1204789" y="193038"/>
                    <a:pt x="1162220" y="169150"/>
                  </a:cubicBezTo>
                  <a:cubicBezTo>
                    <a:pt x="1162220" y="169150"/>
                    <a:pt x="1162220" y="169150"/>
                    <a:pt x="1162220" y="169150"/>
                  </a:cubicBezTo>
                  <a:cubicBezTo>
                    <a:pt x="1161305" y="169396"/>
                    <a:pt x="1160636" y="169080"/>
                    <a:pt x="1160179" y="168270"/>
                  </a:cubicBezTo>
                  <a:cubicBezTo>
                    <a:pt x="1140020" y="158983"/>
                    <a:pt x="1119862" y="149695"/>
                    <a:pt x="1099738" y="140407"/>
                  </a:cubicBezTo>
                  <a:cubicBezTo>
                    <a:pt x="1094391" y="139528"/>
                    <a:pt x="1089360" y="137945"/>
                    <a:pt x="1085068" y="134462"/>
                  </a:cubicBezTo>
                  <a:cubicBezTo>
                    <a:pt x="1081902" y="134602"/>
                    <a:pt x="1079193" y="133477"/>
                    <a:pt x="1076871" y="131401"/>
                  </a:cubicBezTo>
                  <a:cubicBezTo>
                    <a:pt x="1074584" y="131647"/>
                    <a:pt x="1072297" y="131929"/>
                    <a:pt x="1070749" y="129607"/>
                  </a:cubicBezTo>
                  <a:cubicBezTo>
                    <a:pt x="1049430" y="122535"/>
                    <a:pt x="1028145" y="115358"/>
                    <a:pt x="1006790" y="108393"/>
                  </a:cubicBezTo>
                  <a:cubicBezTo>
                    <a:pt x="1001161" y="106563"/>
                    <a:pt x="995075" y="104487"/>
                    <a:pt x="994266" y="98085"/>
                  </a:cubicBezTo>
                  <a:cubicBezTo>
                    <a:pt x="993422" y="91224"/>
                    <a:pt x="999754" y="88445"/>
                    <a:pt x="1004750" y="85912"/>
                  </a:cubicBezTo>
                  <a:cubicBezTo>
                    <a:pt x="1024662" y="75745"/>
                    <a:pt x="1046158" y="75358"/>
                    <a:pt x="1068568" y="74865"/>
                  </a:cubicBezTo>
                  <a:cubicBezTo>
                    <a:pt x="1054496" y="69271"/>
                    <a:pt x="1040423" y="63713"/>
                    <a:pt x="1026351" y="58119"/>
                  </a:cubicBezTo>
                  <a:cubicBezTo>
                    <a:pt x="1026632" y="57204"/>
                    <a:pt x="1026914" y="56290"/>
                    <a:pt x="1027195" y="55375"/>
                  </a:cubicBezTo>
                  <a:cubicBezTo>
                    <a:pt x="1049500" y="61883"/>
                    <a:pt x="1071805" y="68357"/>
                    <a:pt x="1094109" y="74865"/>
                  </a:cubicBezTo>
                  <a:cubicBezTo>
                    <a:pt x="1099140" y="75921"/>
                    <a:pt x="1104417" y="76237"/>
                    <a:pt x="1108639" y="79685"/>
                  </a:cubicBezTo>
                  <a:cubicBezTo>
                    <a:pt x="1112685" y="80564"/>
                    <a:pt x="1116696" y="81409"/>
                    <a:pt x="1120741" y="82288"/>
                  </a:cubicBezTo>
                  <a:cubicBezTo>
                    <a:pt x="1078383" y="62200"/>
                    <a:pt x="1035392" y="44258"/>
                    <a:pt x="990396" y="31311"/>
                  </a:cubicBezTo>
                  <a:cubicBezTo>
                    <a:pt x="1048902" y="40845"/>
                    <a:pt x="1105895" y="55621"/>
                    <a:pt x="1160531" y="78911"/>
                  </a:cubicBezTo>
                  <a:cubicBezTo>
                    <a:pt x="1160531" y="78911"/>
                    <a:pt x="1160531" y="78911"/>
                    <a:pt x="1160531" y="78911"/>
                  </a:cubicBezTo>
                  <a:cubicBezTo>
                    <a:pt x="1162290" y="79439"/>
                    <a:pt x="1164049" y="79966"/>
                    <a:pt x="1165808" y="80494"/>
                  </a:cubicBezTo>
                  <a:cubicBezTo>
                    <a:pt x="1181604" y="86123"/>
                    <a:pt x="1197119" y="92420"/>
                    <a:pt x="1211930" y="100336"/>
                  </a:cubicBezTo>
                  <a:cubicBezTo>
                    <a:pt x="1212986" y="100899"/>
                    <a:pt x="1214041" y="101462"/>
                    <a:pt x="1215061" y="102025"/>
                  </a:cubicBezTo>
                  <a:cubicBezTo>
                    <a:pt x="1224912" y="103045"/>
                    <a:pt x="1231948" y="113001"/>
                    <a:pt x="1242784" y="110855"/>
                  </a:cubicBezTo>
                  <a:cubicBezTo>
                    <a:pt x="1242784" y="110855"/>
                    <a:pt x="1242784" y="110855"/>
                    <a:pt x="1242784" y="110855"/>
                  </a:cubicBezTo>
                  <a:cubicBezTo>
                    <a:pt x="1242784" y="110855"/>
                    <a:pt x="1242784" y="110855"/>
                    <a:pt x="1242784" y="110855"/>
                  </a:cubicBezTo>
                  <a:cubicBezTo>
                    <a:pt x="1238281" y="107900"/>
                    <a:pt x="1233813" y="104945"/>
                    <a:pt x="1229310" y="101990"/>
                  </a:cubicBezTo>
                  <a:cubicBezTo>
                    <a:pt x="1215870" y="94426"/>
                    <a:pt x="1202396" y="86897"/>
                    <a:pt x="1188957" y="79333"/>
                  </a:cubicBezTo>
                  <a:cubicBezTo>
                    <a:pt x="1187022" y="78348"/>
                    <a:pt x="1185122" y="77363"/>
                    <a:pt x="1183187" y="76378"/>
                  </a:cubicBezTo>
                  <a:cubicBezTo>
                    <a:pt x="1177734" y="74584"/>
                    <a:pt x="1172457" y="72508"/>
                    <a:pt x="1168130" y="68603"/>
                  </a:cubicBezTo>
                  <a:cubicBezTo>
                    <a:pt x="1164788" y="68920"/>
                    <a:pt x="1162325" y="67372"/>
                    <a:pt x="1160214" y="64944"/>
                  </a:cubicBezTo>
                  <a:lnTo>
                    <a:pt x="1160214" y="64944"/>
                  </a:lnTo>
                  <a:cubicBezTo>
                    <a:pt x="1154234" y="68216"/>
                    <a:pt x="1149027" y="65015"/>
                    <a:pt x="1143890" y="62728"/>
                  </a:cubicBezTo>
                  <a:cubicBezTo>
                    <a:pt x="1071910" y="30537"/>
                    <a:pt x="996060" y="14037"/>
                    <a:pt x="917994" y="5488"/>
                  </a:cubicBezTo>
                  <a:cubicBezTo>
                    <a:pt x="880315" y="1337"/>
                    <a:pt x="842672" y="-914"/>
                    <a:pt x="804852" y="352"/>
                  </a:cubicBezTo>
                  <a:cubicBezTo>
                    <a:pt x="689212" y="4222"/>
                    <a:pt x="578393" y="29236"/>
                    <a:pt x="472780" y="77011"/>
                  </a:cubicBezTo>
                  <a:cubicBezTo>
                    <a:pt x="416701" y="102377"/>
                    <a:pt x="364352" y="133723"/>
                    <a:pt x="315028" y="170522"/>
                  </a:cubicBezTo>
                  <a:cubicBezTo>
                    <a:pt x="299760" y="181921"/>
                    <a:pt x="288045" y="196239"/>
                    <a:pt x="275520" y="209925"/>
                  </a:cubicBezTo>
                  <a:cubicBezTo>
                    <a:pt x="233901" y="255449"/>
                    <a:pt x="189222" y="298229"/>
                    <a:pt x="151824" y="347587"/>
                  </a:cubicBezTo>
                  <a:cubicBezTo>
                    <a:pt x="135606" y="368977"/>
                    <a:pt x="120443" y="391036"/>
                    <a:pt x="105139" y="413024"/>
                  </a:cubicBezTo>
                  <a:cubicBezTo>
                    <a:pt x="99545" y="421045"/>
                    <a:pt x="100214" y="430368"/>
                    <a:pt x="97083" y="438776"/>
                  </a:cubicBezTo>
                  <a:cubicBezTo>
                    <a:pt x="85508" y="469736"/>
                    <a:pt x="72667" y="500132"/>
                    <a:pt x="59721" y="530528"/>
                  </a:cubicBezTo>
                  <a:cubicBezTo>
                    <a:pt x="42623" y="570599"/>
                    <a:pt x="26264" y="610952"/>
                    <a:pt x="15041" y="653204"/>
                  </a:cubicBezTo>
                  <a:cubicBezTo>
                    <a:pt x="13810" y="657848"/>
                    <a:pt x="13423" y="663019"/>
                    <a:pt x="10784" y="666854"/>
                  </a:cubicBezTo>
                  <a:cubicBezTo>
                    <a:pt x="-1213" y="684269"/>
                    <a:pt x="-87" y="703864"/>
                    <a:pt x="124" y="723531"/>
                  </a:cubicBezTo>
                  <a:cubicBezTo>
                    <a:pt x="441" y="753681"/>
                    <a:pt x="89" y="783866"/>
                    <a:pt x="335" y="814016"/>
                  </a:cubicBezTo>
                  <a:cubicBezTo>
                    <a:pt x="335" y="814262"/>
                    <a:pt x="335" y="814508"/>
                    <a:pt x="335" y="814755"/>
                  </a:cubicBezTo>
                  <a:cubicBezTo>
                    <a:pt x="5824" y="821298"/>
                    <a:pt x="1496" y="829953"/>
                    <a:pt x="2622" y="837728"/>
                  </a:cubicBezTo>
                  <a:cubicBezTo>
                    <a:pt x="12156" y="833260"/>
                    <a:pt x="19439" y="836145"/>
                    <a:pt x="23871" y="845855"/>
                  </a:cubicBezTo>
                  <a:cubicBezTo>
                    <a:pt x="28093" y="855072"/>
                    <a:pt x="30134" y="864923"/>
                    <a:pt x="31752" y="874844"/>
                  </a:cubicBezTo>
                  <a:cubicBezTo>
                    <a:pt x="41919" y="936656"/>
                    <a:pt x="48111" y="999243"/>
                    <a:pt x="65139" y="1059790"/>
                  </a:cubicBezTo>
                  <a:cubicBezTo>
                    <a:pt x="93318" y="1159879"/>
                    <a:pt x="138667" y="1250787"/>
                    <a:pt x="212195" y="1325757"/>
                  </a:cubicBezTo>
                  <a:cubicBezTo>
                    <a:pt x="234042" y="1348027"/>
                    <a:pt x="258458" y="1367411"/>
                    <a:pt x="288783" y="1377508"/>
                  </a:cubicBezTo>
                  <a:cubicBezTo>
                    <a:pt x="294975" y="1379549"/>
                    <a:pt x="298986" y="1383172"/>
                    <a:pt x="297157" y="1390244"/>
                  </a:cubicBezTo>
                  <a:cubicBezTo>
                    <a:pt x="295433" y="1396928"/>
                    <a:pt x="290050" y="1399285"/>
                    <a:pt x="283893" y="1398687"/>
                  </a:cubicBezTo>
                  <a:cubicBezTo>
                    <a:pt x="270806" y="1397421"/>
                    <a:pt x="259091" y="1392144"/>
                    <a:pt x="247974" y="1385178"/>
                  </a:cubicBezTo>
                  <a:cubicBezTo>
                    <a:pt x="198439" y="1354078"/>
                    <a:pt x="160690" y="1311333"/>
                    <a:pt x="126424" y="1264718"/>
                  </a:cubicBezTo>
                  <a:cubicBezTo>
                    <a:pt x="84594" y="1207831"/>
                    <a:pt x="61163" y="1142676"/>
                    <a:pt x="39879" y="1076501"/>
                  </a:cubicBezTo>
                  <a:cubicBezTo>
                    <a:pt x="24892" y="1029991"/>
                    <a:pt x="13739" y="982497"/>
                    <a:pt x="6562" y="934159"/>
                  </a:cubicBezTo>
                  <a:cubicBezTo>
                    <a:pt x="6140" y="931203"/>
                    <a:pt x="5788" y="928248"/>
                    <a:pt x="5437" y="925293"/>
                  </a:cubicBezTo>
                  <a:cubicBezTo>
                    <a:pt x="6809" y="938486"/>
                    <a:pt x="8286" y="951644"/>
                    <a:pt x="10327" y="964766"/>
                  </a:cubicBezTo>
                  <a:cubicBezTo>
                    <a:pt x="11206" y="970465"/>
                    <a:pt x="12297" y="976165"/>
                    <a:pt x="9025" y="981512"/>
                  </a:cubicBezTo>
                  <a:cubicBezTo>
                    <a:pt x="8744" y="981793"/>
                    <a:pt x="8462" y="982040"/>
                    <a:pt x="8145" y="982251"/>
                  </a:cubicBezTo>
                  <a:cubicBezTo>
                    <a:pt x="9166" y="986895"/>
                    <a:pt x="10221" y="991539"/>
                    <a:pt x="11241" y="996147"/>
                  </a:cubicBezTo>
                  <a:cubicBezTo>
                    <a:pt x="14759" y="1012436"/>
                    <a:pt x="17996" y="1028795"/>
                    <a:pt x="21972" y="1044978"/>
                  </a:cubicBezTo>
                  <a:cubicBezTo>
                    <a:pt x="22746" y="1048215"/>
                    <a:pt x="20494" y="1048109"/>
                    <a:pt x="18559" y="1048180"/>
                  </a:cubicBezTo>
                  <a:cubicBezTo>
                    <a:pt x="34003" y="1102147"/>
                    <a:pt x="54162" y="1154321"/>
                    <a:pt x="79950" y="1204172"/>
                  </a:cubicBezTo>
                  <a:cubicBezTo>
                    <a:pt x="118473" y="1278685"/>
                    <a:pt x="166706" y="1346338"/>
                    <a:pt x="227463" y="1404422"/>
                  </a:cubicBezTo>
                  <a:cubicBezTo>
                    <a:pt x="245757" y="1421907"/>
                    <a:pt x="264685" y="1438864"/>
                    <a:pt x="285336" y="1453710"/>
                  </a:cubicBezTo>
                  <a:cubicBezTo>
                    <a:pt x="289839" y="1456947"/>
                    <a:pt x="295503" y="1459620"/>
                    <a:pt x="295644" y="1466551"/>
                  </a:cubicBezTo>
                  <a:cubicBezTo>
                    <a:pt x="297438" y="1468064"/>
                    <a:pt x="299232" y="1469577"/>
                    <a:pt x="300991" y="1471054"/>
                  </a:cubicBezTo>
                  <a:cubicBezTo>
                    <a:pt x="314571" y="1477633"/>
                    <a:pt x="326462" y="1486780"/>
                    <a:pt x="338705" y="1495470"/>
                  </a:cubicBezTo>
                  <a:cubicBezTo>
                    <a:pt x="338705" y="1495470"/>
                    <a:pt x="338705" y="1495470"/>
                    <a:pt x="338705" y="1495470"/>
                  </a:cubicBezTo>
                  <a:cubicBezTo>
                    <a:pt x="344334" y="1498812"/>
                    <a:pt x="349963" y="1502154"/>
                    <a:pt x="355592" y="1505496"/>
                  </a:cubicBezTo>
                  <a:cubicBezTo>
                    <a:pt x="375117" y="1515664"/>
                    <a:pt x="394643" y="1525866"/>
                    <a:pt x="414168" y="1536033"/>
                  </a:cubicBezTo>
                  <a:cubicBezTo>
                    <a:pt x="414168" y="1536033"/>
                    <a:pt x="414168" y="1536033"/>
                    <a:pt x="414168" y="1536033"/>
                  </a:cubicBezTo>
                  <a:cubicBezTo>
                    <a:pt x="415716" y="1536631"/>
                    <a:pt x="417229" y="1537194"/>
                    <a:pt x="418777" y="1537792"/>
                  </a:cubicBezTo>
                  <a:cubicBezTo>
                    <a:pt x="428487" y="1542120"/>
                    <a:pt x="438162" y="1546447"/>
                    <a:pt x="447871" y="1550739"/>
                  </a:cubicBezTo>
                  <a:lnTo>
                    <a:pt x="449279" y="1550704"/>
                  </a:lnTo>
                  <a:lnTo>
                    <a:pt x="450440" y="1551478"/>
                  </a:lnTo>
                  <a:cubicBezTo>
                    <a:pt x="453289" y="1552498"/>
                    <a:pt x="456104" y="1553518"/>
                    <a:pt x="458953" y="1554539"/>
                  </a:cubicBezTo>
                  <a:cubicBezTo>
                    <a:pt x="460888" y="1555383"/>
                    <a:pt x="462823" y="1556262"/>
                    <a:pt x="464758" y="1557107"/>
                  </a:cubicBezTo>
                  <a:cubicBezTo>
                    <a:pt x="478197" y="1561751"/>
                    <a:pt x="491637" y="1566359"/>
                    <a:pt x="505076" y="1571003"/>
                  </a:cubicBezTo>
                  <a:cubicBezTo>
                    <a:pt x="508946" y="1572094"/>
                    <a:pt x="512780" y="1573220"/>
                    <a:pt x="516650" y="1574310"/>
                  </a:cubicBezTo>
                  <a:cubicBezTo>
                    <a:pt x="530089" y="1577758"/>
                    <a:pt x="543528" y="1581206"/>
                    <a:pt x="557003" y="1584653"/>
                  </a:cubicBezTo>
                  <a:cubicBezTo>
                    <a:pt x="557003" y="1584653"/>
                    <a:pt x="557003" y="1584653"/>
                    <a:pt x="557003" y="1584653"/>
                  </a:cubicBezTo>
                  <a:cubicBezTo>
                    <a:pt x="566361" y="1586412"/>
                    <a:pt x="575719" y="1588136"/>
                    <a:pt x="585077" y="1589895"/>
                  </a:cubicBezTo>
                  <a:cubicBezTo>
                    <a:pt x="609176" y="1593343"/>
                    <a:pt x="633275" y="1596791"/>
                    <a:pt x="657374" y="1600203"/>
                  </a:cubicBezTo>
                  <a:lnTo>
                    <a:pt x="657374" y="1600203"/>
                  </a:lnTo>
                  <a:cubicBezTo>
                    <a:pt x="659344" y="1600344"/>
                    <a:pt x="661314" y="1600450"/>
                    <a:pt x="663249" y="1600590"/>
                  </a:cubicBezTo>
                  <a:cubicBezTo>
                    <a:pt x="673874" y="1601716"/>
                    <a:pt x="684604" y="1601962"/>
                    <a:pt x="694912" y="1605234"/>
                  </a:cubicBezTo>
                  <a:cubicBezTo>
                    <a:pt x="694912" y="1605199"/>
                    <a:pt x="694947" y="1605164"/>
                    <a:pt x="694947" y="1605129"/>
                  </a:cubicBezTo>
                  <a:cubicBezTo>
                    <a:pt x="698711" y="1605410"/>
                    <a:pt x="702476" y="1605656"/>
                    <a:pt x="706240" y="1605938"/>
                  </a:cubicBezTo>
                  <a:cubicBezTo>
                    <a:pt x="717041" y="1606571"/>
                    <a:pt x="727947" y="1605199"/>
                    <a:pt x="738606" y="1608013"/>
                  </a:cubicBezTo>
                  <a:cubicBezTo>
                    <a:pt x="744130" y="1608260"/>
                    <a:pt x="749653" y="1608541"/>
                    <a:pt x="755177" y="1608787"/>
                  </a:cubicBezTo>
                  <a:cubicBezTo>
                    <a:pt x="764570" y="1609139"/>
                    <a:pt x="773928" y="1609526"/>
                    <a:pt x="783321" y="1609878"/>
                  </a:cubicBezTo>
                  <a:cubicBezTo>
                    <a:pt x="785608" y="1609597"/>
                    <a:pt x="787965" y="1609597"/>
                    <a:pt x="790182" y="1608999"/>
                  </a:cubicBezTo>
                  <a:cubicBezTo>
                    <a:pt x="799082" y="1606641"/>
                    <a:pt x="796479" y="1612094"/>
                    <a:pt x="795424" y="1616527"/>
                  </a:cubicBezTo>
                  <a:cubicBezTo>
                    <a:pt x="809742" y="1613818"/>
                    <a:pt x="824166" y="1614627"/>
                    <a:pt x="838591" y="1614874"/>
                  </a:cubicBezTo>
                  <a:cubicBezTo>
                    <a:pt x="845029" y="1614487"/>
                    <a:pt x="851467" y="1614100"/>
                    <a:pt x="857940" y="1613713"/>
                  </a:cubicBezTo>
                  <a:lnTo>
                    <a:pt x="857940" y="1613713"/>
                  </a:lnTo>
                  <a:cubicBezTo>
                    <a:pt x="865609" y="1610195"/>
                    <a:pt x="873912" y="1610898"/>
                    <a:pt x="881969" y="1610160"/>
                  </a:cubicBezTo>
                  <a:cubicBezTo>
                    <a:pt x="887070" y="1607873"/>
                    <a:pt x="892488" y="1607732"/>
                    <a:pt x="897941" y="1607838"/>
                  </a:cubicBezTo>
                  <a:lnTo>
                    <a:pt x="897941" y="1607838"/>
                  </a:lnTo>
                  <a:cubicBezTo>
                    <a:pt x="903394" y="1604777"/>
                    <a:pt x="909375" y="1605164"/>
                    <a:pt x="915285" y="1605129"/>
                  </a:cubicBezTo>
                  <a:cubicBezTo>
                    <a:pt x="953034" y="1594961"/>
                    <a:pt x="990924" y="1585216"/>
                    <a:pt x="1027301" y="1570651"/>
                  </a:cubicBezTo>
                  <a:cubicBezTo>
                    <a:pt x="1027301" y="1570651"/>
                    <a:pt x="1027301" y="1570651"/>
                    <a:pt x="1027301" y="1570651"/>
                  </a:cubicBezTo>
                  <a:cubicBezTo>
                    <a:pt x="1033387" y="1565796"/>
                    <a:pt x="1040705" y="1563791"/>
                    <a:pt x="1048022" y="1561891"/>
                  </a:cubicBezTo>
                  <a:cubicBezTo>
                    <a:pt x="1079931" y="1545180"/>
                    <a:pt x="1111981" y="1528751"/>
                    <a:pt x="1142729" y="1509964"/>
                  </a:cubicBezTo>
                  <a:cubicBezTo>
                    <a:pt x="1147127" y="1506411"/>
                    <a:pt x="1151243" y="1502400"/>
                    <a:pt x="1157013" y="1501064"/>
                  </a:cubicBezTo>
                  <a:cubicBezTo>
                    <a:pt x="1202748" y="1468803"/>
                    <a:pt x="1247146" y="1434888"/>
                    <a:pt x="1286267" y="1394677"/>
                  </a:cubicBezTo>
                  <a:cubicBezTo>
                    <a:pt x="1359725" y="1319213"/>
                    <a:pt x="1419603" y="1234885"/>
                    <a:pt x="1453623" y="1134092"/>
                  </a:cubicBezTo>
                  <a:cubicBezTo>
                    <a:pt x="1456473" y="1125683"/>
                    <a:pt x="1466253" y="1114496"/>
                    <a:pt x="1445461" y="1112631"/>
                  </a:cubicBezTo>
                  <a:cubicBezTo>
                    <a:pt x="1436631" y="1111857"/>
                    <a:pt x="1442858" y="1101303"/>
                    <a:pt x="1440536" y="1091663"/>
                  </a:cubicBezTo>
                  <a:cubicBezTo>
                    <a:pt x="1440254" y="1091628"/>
                    <a:pt x="1440008" y="1091699"/>
                    <a:pt x="1439762" y="1091734"/>
                  </a:cubicBezTo>
                  <a:cubicBezTo>
                    <a:pt x="1436244" y="1104997"/>
                    <a:pt x="1433253" y="1115551"/>
                    <a:pt x="1430755" y="1126211"/>
                  </a:cubicBezTo>
                  <a:cubicBezTo>
                    <a:pt x="1427589" y="1139791"/>
                    <a:pt x="1423579" y="1152984"/>
                    <a:pt x="1416120" y="1164875"/>
                  </a:cubicBezTo>
                  <a:cubicBezTo>
                    <a:pt x="1413939" y="1168323"/>
                    <a:pt x="1411758" y="1173459"/>
                    <a:pt x="1406481" y="1171313"/>
                  </a:cubicBezTo>
                  <a:cubicBezTo>
                    <a:pt x="1402153" y="1169554"/>
                    <a:pt x="1403490" y="1164558"/>
                    <a:pt x="1403983" y="1161075"/>
                  </a:cubicBezTo>
                  <a:cubicBezTo>
                    <a:pt x="1407360" y="1136484"/>
                    <a:pt x="1409893" y="1111681"/>
                    <a:pt x="1415170" y="1087477"/>
                  </a:cubicBezTo>
                  <a:cubicBezTo>
                    <a:pt x="1418583" y="1071962"/>
                    <a:pt x="1409928" y="1057960"/>
                    <a:pt x="1413200" y="1042832"/>
                  </a:cubicBezTo>
                  <a:cubicBezTo>
                    <a:pt x="1414220" y="1038118"/>
                    <a:pt x="1407325" y="1036816"/>
                    <a:pt x="1403807" y="1035515"/>
                  </a:cubicBezTo>
                  <a:cubicBezTo>
                    <a:pt x="1399128" y="1033791"/>
                    <a:pt x="1399655" y="1039174"/>
                    <a:pt x="1398846" y="1041918"/>
                  </a:cubicBezTo>
                  <a:cubicBezTo>
                    <a:pt x="1395574" y="1052824"/>
                    <a:pt x="1392549" y="1063800"/>
                    <a:pt x="1388855" y="1076747"/>
                  </a:cubicBezTo>
                  <a:cubicBezTo>
                    <a:pt x="1383191" y="1067705"/>
                    <a:pt x="1384035" y="1059719"/>
                    <a:pt x="1383894" y="1051944"/>
                  </a:cubicBezTo>
                  <a:cubicBezTo>
                    <a:pt x="1383894" y="1051944"/>
                    <a:pt x="1383894" y="1051944"/>
                    <a:pt x="1383894" y="1051944"/>
                  </a:cubicBezTo>
                  <a:cubicBezTo>
                    <a:pt x="1379391" y="1036676"/>
                    <a:pt x="1383050" y="1021055"/>
                    <a:pt x="1381959" y="1005646"/>
                  </a:cubicBezTo>
                  <a:cubicBezTo>
                    <a:pt x="1376260" y="1014477"/>
                    <a:pt x="1370948" y="1023588"/>
                    <a:pt x="1364721" y="1031997"/>
                  </a:cubicBezTo>
                  <a:cubicBezTo>
                    <a:pt x="1361273" y="1036641"/>
                    <a:pt x="1357157" y="1044134"/>
                    <a:pt x="1349980" y="1039525"/>
                  </a:cubicBezTo>
                  <a:cubicBezTo>
                    <a:pt x="1343296" y="1035233"/>
                    <a:pt x="1340376" y="1027951"/>
                    <a:pt x="1344316" y="1019543"/>
                  </a:cubicBezTo>
                  <a:cubicBezTo>
                    <a:pt x="1356242" y="993931"/>
                    <a:pt x="1365530" y="967334"/>
                    <a:pt x="1373762" y="940315"/>
                  </a:cubicBezTo>
                  <a:cubicBezTo>
                    <a:pt x="1386181" y="899505"/>
                    <a:pt x="1393077" y="857710"/>
                    <a:pt x="1396278" y="815247"/>
                  </a:cubicBezTo>
                  <a:cubicBezTo>
                    <a:pt x="1398037" y="792028"/>
                    <a:pt x="1398987" y="768808"/>
                    <a:pt x="1399093" y="745378"/>
                  </a:cubicBezTo>
                  <a:cubicBezTo>
                    <a:pt x="1409576" y="771728"/>
                    <a:pt x="1415241" y="799099"/>
                    <a:pt x="1417844" y="826962"/>
                  </a:cubicBezTo>
                  <a:cubicBezTo>
                    <a:pt x="1418724" y="836320"/>
                    <a:pt x="1421573" y="843357"/>
                    <a:pt x="1427835" y="849619"/>
                  </a:cubicBezTo>
                  <a:cubicBezTo>
                    <a:pt x="1427835" y="849619"/>
                    <a:pt x="1427835" y="849619"/>
                    <a:pt x="1427835" y="849619"/>
                  </a:cubicBezTo>
                  <a:cubicBezTo>
                    <a:pt x="1428363" y="849056"/>
                    <a:pt x="1429032" y="848775"/>
                    <a:pt x="1429805" y="848845"/>
                  </a:cubicBezTo>
                  <a:cubicBezTo>
                    <a:pt x="1425936" y="802582"/>
                    <a:pt x="1422382" y="755827"/>
                    <a:pt x="1405847" y="712308"/>
                  </a:cubicBezTo>
                  <a:cubicBezTo>
                    <a:pt x="1384281" y="655491"/>
                    <a:pt x="1378406" y="594170"/>
                    <a:pt x="1351915" y="538444"/>
                  </a:cubicBezTo>
                  <a:cubicBezTo>
                    <a:pt x="1357825" y="538831"/>
                    <a:pt x="1358318" y="542877"/>
                    <a:pt x="1359936" y="545550"/>
                  </a:cubicBezTo>
                  <a:cubicBezTo>
                    <a:pt x="1386181" y="588541"/>
                    <a:pt x="1406551" y="634488"/>
                    <a:pt x="1423262" y="681736"/>
                  </a:cubicBezTo>
                  <a:cubicBezTo>
                    <a:pt x="1432831" y="708825"/>
                    <a:pt x="1448733" y="730180"/>
                    <a:pt x="1469525" y="751570"/>
                  </a:cubicBezTo>
                  <a:cubicBezTo>
                    <a:pt x="1469560" y="751535"/>
                    <a:pt x="1469595" y="751535"/>
                    <a:pt x="1469630" y="751499"/>
                  </a:cubicBezTo>
                  <a:cubicBezTo>
                    <a:pt x="1466323" y="723847"/>
                    <a:pt x="1457387" y="699713"/>
                    <a:pt x="1448275" y="675755"/>
                  </a:cubicBezTo>
                  <a:cubicBezTo>
                    <a:pt x="1439023" y="651375"/>
                    <a:pt x="1436912" y="624778"/>
                    <a:pt x="1424001" y="601594"/>
                  </a:cubicBezTo>
                  <a:cubicBezTo>
                    <a:pt x="1411300" y="578761"/>
                    <a:pt x="1399128" y="555577"/>
                    <a:pt x="1386287" y="531795"/>
                  </a:cubicBezTo>
                  <a:cubicBezTo>
                    <a:pt x="1392971" y="531900"/>
                    <a:pt x="1394202" y="537037"/>
                    <a:pt x="1396524" y="540344"/>
                  </a:cubicBezTo>
                  <a:cubicBezTo>
                    <a:pt x="1441063" y="602649"/>
                    <a:pt x="1465233" y="673116"/>
                    <a:pt x="1479586" y="747524"/>
                  </a:cubicBezTo>
                  <a:cubicBezTo>
                    <a:pt x="1481838" y="759169"/>
                    <a:pt x="1480501" y="773241"/>
                    <a:pt x="1496262" y="777533"/>
                  </a:cubicBezTo>
                  <a:cubicBezTo>
                    <a:pt x="1496016" y="776689"/>
                    <a:pt x="1496086" y="775880"/>
                    <a:pt x="1496544" y="775106"/>
                  </a:cubicBezTo>
                  <a:cubicBezTo>
                    <a:pt x="1489859" y="729652"/>
                    <a:pt x="1481345" y="684620"/>
                    <a:pt x="1466534" y="640961"/>
                  </a:cubicBezTo>
                  <a:cubicBezTo>
                    <a:pt x="1419427" y="502313"/>
                    <a:pt x="1335978" y="391001"/>
                    <a:pt x="1215906" y="307165"/>
                  </a:cubicBezTo>
                  <a:cubicBezTo>
                    <a:pt x="1213795" y="305687"/>
                    <a:pt x="1211825" y="304069"/>
                    <a:pt x="1210382" y="301712"/>
                  </a:cubicBezTo>
                  <a:cubicBezTo>
                    <a:pt x="1234974" y="312512"/>
                    <a:pt x="1256364" y="328273"/>
                    <a:pt x="1276769" y="345195"/>
                  </a:cubicBezTo>
                  <a:cubicBezTo>
                    <a:pt x="1388855" y="438038"/>
                    <a:pt x="1455980" y="558673"/>
                    <a:pt x="1493096" y="697567"/>
                  </a:cubicBezTo>
                  <a:cubicBezTo>
                    <a:pt x="1501117" y="727576"/>
                    <a:pt x="1508189" y="757867"/>
                    <a:pt x="1511038" y="788932"/>
                  </a:cubicBezTo>
                  <a:cubicBezTo>
                    <a:pt x="1515858" y="793224"/>
                    <a:pt x="1522015" y="792555"/>
                    <a:pt x="1527749" y="793365"/>
                  </a:cubicBezTo>
                  <a:cubicBezTo>
                    <a:pt x="1538022" y="790796"/>
                    <a:pt x="1540414" y="784394"/>
                    <a:pt x="1539429" y="774261"/>
                  </a:cubicBezTo>
                  <a:close/>
                  <a:moveTo>
                    <a:pt x="721544" y="1373885"/>
                  </a:moveTo>
                  <a:cubicBezTo>
                    <a:pt x="708914" y="1381343"/>
                    <a:pt x="601542" y="1363190"/>
                    <a:pt x="561893" y="1346690"/>
                  </a:cubicBezTo>
                  <a:cubicBezTo>
                    <a:pt x="511338" y="1325652"/>
                    <a:pt x="466517" y="1295607"/>
                    <a:pt x="425919" y="1258843"/>
                  </a:cubicBezTo>
                  <a:cubicBezTo>
                    <a:pt x="514715" y="1322063"/>
                    <a:pt x="612694" y="1361395"/>
                    <a:pt x="721544" y="1373885"/>
                  </a:cubicBezTo>
                  <a:close/>
                  <a:moveTo>
                    <a:pt x="828212" y="33387"/>
                  </a:moveTo>
                  <a:cubicBezTo>
                    <a:pt x="779451" y="33281"/>
                    <a:pt x="731289" y="39227"/>
                    <a:pt x="683021" y="44680"/>
                  </a:cubicBezTo>
                  <a:cubicBezTo>
                    <a:pt x="775511" y="13791"/>
                    <a:pt x="876551" y="16289"/>
                    <a:pt x="973439" y="44363"/>
                  </a:cubicBezTo>
                  <a:cubicBezTo>
                    <a:pt x="925171" y="38699"/>
                    <a:pt x="876938" y="33492"/>
                    <a:pt x="828212" y="33387"/>
                  </a:cubicBezTo>
                  <a:close/>
                  <a:moveTo>
                    <a:pt x="941143" y="21179"/>
                  </a:moveTo>
                  <a:cubicBezTo>
                    <a:pt x="891995" y="15621"/>
                    <a:pt x="842847" y="14917"/>
                    <a:pt x="793664" y="16359"/>
                  </a:cubicBezTo>
                  <a:cubicBezTo>
                    <a:pt x="744974" y="17802"/>
                    <a:pt x="696882" y="24803"/>
                    <a:pt x="648966" y="33070"/>
                  </a:cubicBezTo>
                  <a:cubicBezTo>
                    <a:pt x="745080" y="-2533"/>
                    <a:pt x="842847" y="-316"/>
                    <a:pt x="941143" y="21179"/>
                  </a:cubicBezTo>
                  <a:close/>
                  <a:moveTo>
                    <a:pt x="218281" y="398072"/>
                  </a:moveTo>
                  <a:cubicBezTo>
                    <a:pt x="228413" y="380235"/>
                    <a:pt x="240586" y="363524"/>
                    <a:pt x="251949" y="346391"/>
                  </a:cubicBezTo>
                  <a:cubicBezTo>
                    <a:pt x="257824" y="337526"/>
                    <a:pt x="265212" y="330173"/>
                    <a:pt x="274183" y="324263"/>
                  </a:cubicBezTo>
                  <a:cubicBezTo>
                    <a:pt x="288959" y="314553"/>
                    <a:pt x="299901" y="301747"/>
                    <a:pt x="305459" y="284543"/>
                  </a:cubicBezTo>
                  <a:cubicBezTo>
                    <a:pt x="306374" y="281658"/>
                    <a:pt x="309751" y="279512"/>
                    <a:pt x="312144" y="277191"/>
                  </a:cubicBezTo>
                  <a:cubicBezTo>
                    <a:pt x="385742" y="205034"/>
                    <a:pt x="473342" y="156766"/>
                    <a:pt x="571005" y="125737"/>
                  </a:cubicBezTo>
                  <a:cubicBezTo>
                    <a:pt x="612413" y="112579"/>
                    <a:pt x="653046" y="96114"/>
                    <a:pt x="697480" y="95939"/>
                  </a:cubicBezTo>
                  <a:cubicBezTo>
                    <a:pt x="729072" y="95798"/>
                    <a:pt x="760559" y="97698"/>
                    <a:pt x="791941" y="101251"/>
                  </a:cubicBezTo>
                  <a:cubicBezTo>
                    <a:pt x="798097" y="101954"/>
                    <a:pt x="804324" y="102201"/>
                    <a:pt x="810516" y="102623"/>
                  </a:cubicBezTo>
                  <a:cubicBezTo>
                    <a:pt x="813507" y="102834"/>
                    <a:pt x="817869" y="99984"/>
                    <a:pt x="818643" y="105191"/>
                  </a:cubicBezTo>
                  <a:cubicBezTo>
                    <a:pt x="819452" y="110679"/>
                    <a:pt x="814808" y="110750"/>
                    <a:pt x="811009" y="111242"/>
                  </a:cubicBezTo>
                  <a:cubicBezTo>
                    <a:pt x="788704" y="114057"/>
                    <a:pt x="766470" y="117258"/>
                    <a:pt x="744095" y="119615"/>
                  </a:cubicBezTo>
                  <a:cubicBezTo>
                    <a:pt x="688896" y="125420"/>
                    <a:pt x="633978" y="132456"/>
                    <a:pt x="580081" y="146705"/>
                  </a:cubicBezTo>
                  <a:cubicBezTo>
                    <a:pt x="525656" y="161094"/>
                    <a:pt x="477388" y="188077"/>
                    <a:pt x="429859" y="216820"/>
                  </a:cubicBezTo>
                  <a:cubicBezTo>
                    <a:pt x="349295" y="265510"/>
                    <a:pt x="281607" y="328097"/>
                    <a:pt x="229257" y="406691"/>
                  </a:cubicBezTo>
                  <a:cubicBezTo>
                    <a:pt x="209662" y="436138"/>
                    <a:pt x="195765" y="469032"/>
                    <a:pt x="174692" y="497634"/>
                  </a:cubicBezTo>
                  <a:cubicBezTo>
                    <a:pt x="173285" y="499534"/>
                    <a:pt x="172053" y="501539"/>
                    <a:pt x="170752" y="503509"/>
                  </a:cubicBezTo>
                  <a:cubicBezTo>
                    <a:pt x="181974" y="466077"/>
                    <a:pt x="199248" y="431599"/>
                    <a:pt x="218281" y="398072"/>
                  </a:cubicBezTo>
                  <a:close/>
                  <a:moveTo>
                    <a:pt x="763339" y="1415328"/>
                  </a:moveTo>
                  <a:cubicBezTo>
                    <a:pt x="724464" y="1430878"/>
                    <a:pt x="685272" y="1422716"/>
                    <a:pt x="645870" y="1417755"/>
                  </a:cubicBezTo>
                  <a:cubicBezTo>
                    <a:pt x="603019" y="1412373"/>
                    <a:pt x="563546" y="1397597"/>
                    <a:pt x="525269" y="1378564"/>
                  </a:cubicBezTo>
                  <a:cubicBezTo>
                    <a:pt x="517143" y="1374518"/>
                    <a:pt x="508734" y="1370578"/>
                    <a:pt x="499236" y="1373216"/>
                  </a:cubicBezTo>
                  <a:cubicBezTo>
                    <a:pt x="496105" y="1374060"/>
                    <a:pt x="493712" y="1373357"/>
                    <a:pt x="491250" y="1371598"/>
                  </a:cubicBezTo>
                  <a:cubicBezTo>
                    <a:pt x="464618" y="1352741"/>
                    <a:pt x="434081" y="1340709"/>
                    <a:pt x="406639" y="1323330"/>
                  </a:cubicBezTo>
                  <a:cubicBezTo>
                    <a:pt x="393834" y="1315203"/>
                    <a:pt x="379972" y="1309293"/>
                    <a:pt x="367166" y="1301834"/>
                  </a:cubicBezTo>
                  <a:cubicBezTo>
                    <a:pt x="334730" y="1282942"/>
                    <a:pt x="310736" y="1253636"/>
                    <a:pt x="283471" y="1228271"/>
                  </a:cubicBezTo>
                  <a:cubicBezTo>
                    <a:pt x="249029" y="1196221"/>
                    <a:pt x="224543" y="1158261"/>
                    <a:pt x="203786" y="1117099"/>
                  </a:cubicBezTo>
                  <a:cubicBezTo>
                    <a:pt x="183733" y="1077345"/>
                    <a:pt x="168570" y="1035585"/>
                    <a:pt x="154146" y="993544"/>
                  </a:cubicBezTo>
                  <a:cubicBezTo>
                    <a:pt x="149537" y="980984"/>
                    <a:pt x="144929" y="968390"/>
                    <a:pt x="140355" y="955830"/>
                  </a:cubicBezTo>
                  <a:cubicBezTo>
                    <a:pt x="150628" y="965470"/>
                    <a:pt x="152000" y="978838"/>
                    <a:pt x="157348" y="990483"/>
                  </a:cubicBezTo>
                  <a:cubicBezTo>
                    <a:pt x="173953" y="1016341"/>
                    <a:pt x="184507" y="1045190"/>
                    <a:pt x="197137" y="1072947"/>
                  </a:cubicBezTo>
                  <a:cubicBezTo>
                    <a:pt x="261307" y="1214199"/>
                    <a:pt x="373781" y="1304262"/>
                    <a:pt x="510810" y="1367095"/>
                  </a:cubicBezTo>
                  <a:cubicBezTo>
                    <a:pt x="585992" y="1401572"/>
                    <a:pt x="665465" y="1419162"/>
                    <a:pt x="749055" y="1412548"/>
                  </a:cubicBezTo>
                  <a:cubicBezTo>
                    <a:pt x="749055" y="1412548"/>
                    <a:pt x="749055" y="1412548"/>
                    <a:pt x="749055" y="1412548"/>
                  </a:cubicBezTo>
                  <a:cubicBezTo>
                    <a:pt x="749477" y="1412478"/>
                    <a:pt x="749935" y="1412443"/>
                    <a:pt x="750357" y="1412373"/>
                  </a:cubicBezTo>
                  <a:cubicBezTo>
                    <a:pt x="753101" y="1411880"/>
                    <a:pt x="755951" y="1410754"/>
                    <a:pt x="758519" y="1411212"/>
                  </a:cubicBezTo>
                  <a:cubicBezTo>
                    <a:pt x="782125" y="1407764"/>
                    <a:pt x="805732" y="1403964"/>
                    <a:pt x="830042" y="1406884"/>
                  </a:cubicBezTo>
                  <a:cubicBezTo>
                    <a:pt x="807772" y="1409699"/>
                    <a:pt x="785573" y="1412513"/>
                    <a:pt x="763339" y="1415328"/>
                  </a:cubicBezTo>
                  <a:close/>
                  <a:moveTo>
                    <a:pt x="1292881" y="1199352"/>
                  </a:moveTo>
                  <a:cubicBezTo>
                    <a:pt x="1294676" y="1188833"/>
                    <a:pt x="1297842" y="1182536"/>
                    <a:pt x="1302486" y="1177259"/>
                  </a:cubicBezTo>
                  <a:cubicBezTo>
                    <a:pt x="1301888" y="1184717"/>
                    <a:pt x="1301466" y="1191823"/>
                    <a:pt x="1292881" y="1199352"/>
                  </a:cubicBezTo>
                  <a:close/>
                  <a:moveTo>
                    <a:pt x="1297314" y="1161568"/>
                  </a:moveTo>
                  <a:cubicBezTo>
                    <a:pt x="1269521" y="1222360"/>
                    <a:pt x="1233707" y="1277278"/>
                    <a:pt x="1180654" y="1319389"/>
                  </a:cubicBezTo>
                  <a:cubicBezTo>
                    <a:pt x="1225827" y="1271332"/>
                    <a:pt x="1262028" y="1216767"/>
                    <a:pt x="1297314" y="1161568"/>
                  </a:cubicBezTo>
                  <a:close/>
                </a:path>
              </a:pathLst>
            </a:custGeom>
            <a:solidFill>
              <a:schemeClr val="accent1"/>
            </a:solidFill>
            <a:ln w="3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Graphic 5">
              <a:extLst>
                <a:ext uri="{FF2B5EF4-FFF2-40B4-BE49-F238E27FC236}">
                  <a16:creationId xmlns:a16="http://schemas.microsoft.com/office/drawing/2014/main" id="{3B55342D-2ACF-4088-942A-E7DFD04123AD}"/>
                </a:ext>
              </a:extLst>
            </p:cNvPr>
            <p:cNvSpPr/>
            <p:nvPr/>
          </p:nvSpPr>
          <p:spPr>
            <a:xfrm>
              <a:off x="548558" y="5801683"/>
              <a:ext cx="298927" cy="539502"/>
            </a:xfrm>
            <a:custGeom>
              <a:avLst/>
              <a:gdLst>
                <a:gd name="connsiteX0" fmla="*/ 369264 w 560473"/>
                <a:gd name="connsiteY0" fmla="*/ 798832 h 1011537"/>
                <a:gd name="connsiteX1" fmla="*/ 369439 w 560473"/>
                <a:gd name="connsiteY1" fmla="*/ 999961 h 1011537"/>
                <a:gd name="connsiteX2" fmla="*/ 358217 w 560473"/>
                <a:gd name="connsiteY2" fmla="*/ 1011430 h 1011537"/>
                <a:gd name="connsiteX3" fmla="*/ 177176 w 560473"/>
                <a:gd name="connsiteY3" fmla="*/ 1011536 h 1011537"/>
                <a:gd name="connsiteX4" fmla="*/ 165918 w 560473"/>
                <a:gd name="connsiteY4" fmla="*/ 997252 h 1011537"/>
                <a:gd name="connsiteX5" fmla="*/ 166305 w 560473"/>
                <a:gd name="connsiteY5" fmla="*/ 603578 h 1011537"/>
                <a:gd name="connsiteX6" fmla="*/ 148468 w 560473"/>
                <a:gd name="connsiteY6" fmla="*/ 585354 h 1011537"/>
                <a:gd name="connsiteX7" fmla="*/ 14851 w 560473"/>
                <a:gd name="connsiteY7" fmla="*/ 585952 h 1011537"/>
                <a:gd name="connsiteX8" fmla="*/ 5 w 560473"/>
                <a:gd name="connsiteY8" fmla="*/ 572162 h 1011537"/>
                <a:gd name="connsiteX9" fmla="*/ 40 w 560473"/>
                <a:gd name="connsiteY9" fmla="*/ 406952 h 1011537"/>
                <a:gd name="connsiteX10" fmla="*/ 13901 w 560473"/>
                <a:gd name="connsiteY10" fmla="*/ 393689 h 1011537"/>
                <a:gd name="connsiteX11" fmla="*/ 153253 w 560473"/>
                <a:gd name="connsiteY11" fmla="*/ 394146 h 1011537"/>
                <a:gd name="connsiteX12" fmla="*/ 166340 w 560473"/>
                <a:gd name="connsiteY12" fmla="*/ 381446 h 1011537"/>
                <a:gd name="connsiteX13" fmla="*/ 167079 w 560473"/>
                <a:gd name="connsiteY13" fmla="*/ 214794 h 1011537"/>
                <a:gd name="connsiteX14" fmla="*/ 278884 w 560473"/>
                <a:gd name="connsiteY14" fmla="*/ 33120 h 1011537"/>
                <a:gd name="connsiteX15" fmla="*/ 447541 w 560473"/>
                <a:gd name="connsiteY15" fmla="*/ 859 h 1011537"/>
                <a:gd name="connsiteX16" fmla="*/ 547947 w 560473"/>
                <a:gd name="connsiteY16" fmla="*/ 6031 h 1011537"/>
                <a:gd name="connsiteX17" fmla="*/ 560472 w 560473"/>
                <a:gd name="connsiteY17" fmla="*/ 17922 h 1011537"/>
                <a:gd name="connsiteX18" fmla="*/ 560437 w 560473"/>
                <a:gd name="connsiteY18" fmla="*/ 167335 h 1011537"/>
                <a:gd name="connsiteX19" fmla="*/ 549249 w 560473"/>
                <a:gd name="connsiteY19" fmla="*/ 178558 h 1011537"/>
                <a:gd name="connsiteX20" fmla="*/ 460206 w 560473"/>
                <a:gd name="connsiteY20" fmla="*/ 177960 h 1011537"/>
                <a:gd name="connsiteX21" fmla="*/ 365605 w 560473"/>
                <a:gd name="connsiteY21" fmla="*/ 256730 h 1011537"/>
                <a:gd name="connsiteX22" fmla="*/ 364233 w 560473"/>
                <a:gd name="connsiteY22" fmla="*/ 387251 h 1011537"/>
                <a:gd name="connsiteX23" fmla="*/ 376722 w 560473"/>
                <a:gd name="connsiteY23" fmla="*/ 393830 h 1011537"/>
                <a:gd name="connsiteX24" fmla="*/ 537639 w 560473"/>
                <a:gd name="connsiteY24" fmla="*/ 393618 h 1011537"/>
                <a:gd name="connsiteX25" fmla="*/ 551747 w 560473"/>
                <a:gd name="connsiteY25" fmla="*/ 409696 h 1011537"/>
                <a:gd name="connsiteX26" fmla="*/ 530744 w 560473"/>
                <a:gd name="connsiteY26" fmla="*/ 573393 h 1011537"/>
                <a:gd name="connsiteX27" fmla="*/ 515194 w 560473"/>
                <a:gd name="connsiteY27" fmla="*/ 586058 h 1011537"/>
                <a:gd name="connsiteX28" fmla="*/ 377285 w 560473"/>
                <a:gd name="connsiteY28" fmla="*/ 585565 h 1011537"/>
                <a:gd name="connsiteX29" fmla="*/ 363986 w 560473"/>
                <a:gd name="connsiteY29" fmla="*/ 599216 h 1011537"/>
                <a:gd name="connsiteX30" fmla="*/ 364233 w 560473"/>
                <a:gd name="connsiteY30" fmla="*/ 798902 h 1011537"/>
                <a:gd name="connsiteX31" fmla="*/ 369264 w 560473"/>
                <a:gd name="connsiteY31" fmla="*/ 798832 h 101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60473" h="1011537">
                  <a:moveTo>
                    <a:pt x="369264" y="798832"/>
                  </a:moveTo>
                  <a:cubicBezTo>
                    <a:pt x="369264" y="865887"/>
                    <a:pt x="369123" y="932906"/>
                    <a:pt x="369439" y="999961"/>
                  </a:cubicBezTo>
                  <a:cubicBezTo>
                    <a:pt x="369475" y="1008651"/>
                    <a:pt x="367223" y="1011465"/>
                    <a:pt x="358217" y="1011430"/>
                  </a:cubicBezTo>
                  <a:cubicBezTo>
                    <a:pt x="297882" y="1011043"/>
                    <a:pt x="237511" y="1010867"/>
                    <a:pt x="177176" y="1011536"/>
                  </a:cubicBezTo>
                  <a:cubicBezTo>
                    <a:pt x="164933" y="1011676"/>
                    <a:pt x="165918" y="1005238"/>
                    <a:pt x="165918" y="997252"/>
                  </a:cubicBezTo>
                  <a:cubicBezTo>
                    <a:pt x="165988" y="866028"/>
                    <a:pt x="165707" y="734803"/>
                    <a:pt x="166305" y="603578"/>
                  </a:cubicBezTo>
                  <a:cubicBezTo>
                    <a:pt x="166375" y="589330"/>
                    <a:pt x="163350" y="585003"/>
                    <a:pt x="148468" y="585354"/>
                  </a:cubicBezTo>
                  <a:cubicBezTo>
                    <a:pt x="103964" y="586445"/>
                    <a:pt x="59390" y="585460"/>
                    <a:pt x="14851" y="585952"/>
                  </a:cubicBezTo>
                  <a:cubicBezTo>
                    <a:pt x="4367" y="586058"/>
                    <a:pt x="-171" y="584440"/>
                    <a:pt x="5" y="572162"/>
                  </a:cubicBezTo>
                  <a:cubicBezTo>
                    <a:pt x="744" y="517103"/>
                    <a:pt x="673" y="462010"/>
                    <a:pt x="40" y="406952"/>
                  </a:cubicBezTo>
                  <a:cubicBezTo>
                    <a:pt x="-101" y="395694"/>
                    <a:pt x="3558" y="393548"/>
                    <a:pt x="13901" y="393689"/>
                  </a:cubicBezTo>
                  <a:cubicBezTo>
                    <a:pt x="60340" y="394217"/>
                    <a:pt x="106814" y="393654"/>
                    <a:pt x="153253" y="394146"/>
                  </a:cubicBezTo>
                  <a:cubicBezTo>
                    <a:pt x="163139" y="394252"/>
                    <a:pt x="166340" y="391543"/>
                    <a:pt x="166340" y="381446"/>
                  </a:cubicBezTo>
                  <a:cubicBezTo>
                    <a:pt x="166270" y="325895"/>
                    <a:pt x="167818" y="270345"/>
                    <a:pt x="167079" y="214794"/>
                  </a:cubicBezTo>
                  <a:cubicBezTo>
                    <a:pt x="165918" y="130149"/>
                    <a:pt x="203949" y="69849"/>
                    <a:pt x="278884" y="33120"/>
                  </a:cubicBezTo>
                  <a:cubicBezTo>
                    <a:pt x="331796" y="7191"/>
                    <a:pt x="388402" y="-3222"/>
                    <a:pt x="447541" y="859"/>
                  </a:cubicBezTo>
                  <a:cubicBezTo>
                    <a:pt x="480963" y="3146"/>
                    <a:pt x="514455" y="4729"/>
                    <a:pt x="547947" y="6031"/>
                  </a:cubicBezTo>
                  <a:cubicBezTo>
                    <a:pt x="556531" y="6382"/>
                    <a:pt x="560577" y="7754"/>
                    <a:pt x="560472" y="17922"/>
                  </a:cubicBezTo>
                  <a:cubicBezTo>
                    <a:pt x="559909" y="67738"/>
                    <a:pt x="559979" y="117519"/>
                    <a:pt x="560437" y="167335"/>
                  </a:cubicBezTo>
                  <a:cubicBezTo>
                    <a:pt x="560507" y="176201"/>
                    <a:pt x="558150" y="178734"/>
                    <a:pt x="549249" y="178558"/>
                  </a:cubicBezTo>
                  <a:cubicBezTo>
                    <a:pt x="519556" y="177995"/>
                    <a:pt x="489758" y="180035"/>
                    <a:pt x="460206" y="177960"/>
                  </a:cubicBezTo>
                  <a:cubicBezTo>
                    <a:pt x="414049" y="174653"/>
                    <a:pt x="374435" y="196711"/>
                    <a:pt x="365605" y="256730"/>
                  </a:cubicBezTo>
                  <a:cubicBezTo>
                    <a:pt x="359237" y="300002"/>
                    <a:pt x="365851" y="343732"/>
                    <a:pt x="364233" y="387251"/>
                  </a:cubicBezTo>
                  <a:cubicBezTo>
                    <a:pt x="363846" y="397207"/>
                    <a:pt x="371902" y="393830"/>
                    <a:pt x="376722" y="393830"/>
                  </a:cubicBezTo>
                  <a:cubicBezTo>
                    <a:pt x="430373" y="394041"/>
                    <a:pt x="484024" y="394463"/>
                    <a:pt x="537639" y="393618"/>
                  </a:cubicBezTo>
                  <a:cubicBezTo>
                    <a:pt x="551043" y="393407"/>
                    <a:pt x="553506" y="397172"/>
                    <a:pt x="551747" y="409696"/>
                  </a:cubicBezTo>
                  <a:cubicBezTo>
                    <a:pt x="544183" y="464191"/>
                    <a:pt x="537182" y="518757"/>
                    <a:pt x="530744" y="573393"/>
                  </a:cubicBezTo>
                  <a:cubicBezTo>
                    <a:pt x="529477" y="584158"/>
                    <a:pt x="525045" y="586164"/>
                    <a:pt x="515194" y="586058"/>
                  </a:cubicBezTo>
                  <a:cubicBezTo>
                    <a:pt x="469213" y="585565"/>
                    <a:pt x="423231" y="586199"/>
                    <a:pt x="377285" y="585565"/>
                  </a:cubicBezTo>
                  <a:cubicBezTo>
                    <a:pt x="366273" y="585425"/>
                    <a:pt x="363916" y="588661"/>
                    <a:pt x="363986" y="599216"/>
                  </a:cubicBezTo>
                  <a:cubicBezTo>
                    <a:pt x="364479" y="665778"/>
                    <a:pt x="364233" y="732340"/>
                    <a:pt x="364233" y="798902"/>
                  </a:cubicBezTo>
                  <a:cubicBezTo>
                    <a:pt x="365886" y="798832"/>
                    <a:pt x="367575" y="798832"/>
                    <a:pt x="369264" y="798832"/>
                  </a:cubicBezTo>
                  <a:close/>
                </a:path>
              </a:pathLst>
            </a:custGeom>
            <a:solidFill>
              <a:srgbClr val="FFFFFF"/>
            </a:solidFill>
            <a:ln w="3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6F1E379-5F16-475B-A27F-74999B8B5000}"/>
              </a:ext>
            </a:extLst>
          </p:cNvPr>
          <p:cNvGrpSpPr/>
          <p:nvPr/>
        </p:nvGrpSpPr>
        <p:grpSpPr>
          <a:xfrm>
            <a:off x="2336024" y="5641299"/>
            <a:ext cx="821161" cy="862172"/>
            <a:chOff x="3257656" y="5631868"/>
            <a:chExt cx="821161" cy="862172"/>
          </a:xfrm>
        </p:grpSpPr>
        <p:sp>
          <p:nvSpPr>
            <p:cNvPr id="68" name="Graphic 5">
              <a:extLst>
                <a:ext uri="{FF2B5EF4-FFF2-40B4-BE49-F238E27FC236}">
                  <a16:creationId xmlns:a16="http://schemas.microsoft.com/office/drawing/2014/main" id="{AC046612-45D8-4D14-8DC8-46B00F52721E}"/>
                </a:ext>
              </a:extLst>
            </p:cNvPr>
            <p:cNvSpPr/>
            <p:nvPr/>
          </p:nvSpPr>
          <p:spPr>
            <a:xfrm>
              <a:off x="3257656" y="5631868"/>
              <a:ext cx="821161" cy="862172"/>
            </a:xfrm>
            <a:custGeom>
              <a:avLst/>
              <a:gdLst>
                <a:gd name="connsiteX0" fmla="*/ 1539429 w 1539632"/>
                <a:gd name="connsiteY0" fmla="*/ 774261 h 1616527"/>
                <a:gd name="connsiteX1" fmla="*/ 1526623 w 1539632"/>
                <a:gd name="connsiteY1" fmla="*/ 688455 h 1616527"/>
                <a:gd name="connsiteX2" fmla="*/ 1525040 w 1539632"/>
                <a:gd name="connsiteY2" fmla="*/ 680223 h 1616527"/>
                <a:gd name="connsiteX3" fmla="*/ 1447677 w 1539632"/>
                <a:gd name="connsiteY3" fmla="*/ 493342 h 1616527"/>
                <a:gd name="connsiteX4" fmla="*/ 1405038 w 1539632"/>
                <a:gd name="connsiteY4" fmla="*/ 427307 h 1616527"/>
                <a:gd name="connsiteX5" fmla="*/ 1401344 w 1539632"/>
                <a:gd name="connsiteY5" fmla="*/ 422206 h 1616527"/>
                <a:gd name="connsiteX6" fmla="*/ 1372848 w 1539632"/>
                <a:gd name="connsiteY6" fmla="*/ 387096 h 1616527"/>
                <a:gd name="connsiteX7" fmla="*/ 1372848 w 1539632"/>
                <a:gd name="connsiteY7" fmla="*/ 387096 h 1616527"/>
                <a:gd name="connsiteX8" fmla="*/ 1366797 w 1539632"/>
                <a:gd name="connsiteY8" fmla="*/ 379180 h 1616527"/>
                <a:gd name="connsiteX9" fmla="*/ 1337772 w 1539632"/>
                <a:gd name="connsiteY9" fmla="*/ 347130 h 1616527"/>
                <a:gd name="connsiteX10" fmla="*/ 1312372 w 1539632"/>
                <a:gd name="connsiteY10" fmla="*/ 321378 h 1616527"/>
                <a:gd name="connsiteX11" fmla="*/ 1151454 w 1539632"/>
                <a:gd name="connsiteY11" fmla="*/ 214006 h 1616527"/>
                <a:gd name="connsiteX12" fmla="*/ 990678 w 1539632"/>
                <a:gd name="connsiteY12" fmla="*/ 153917 h 1616527"/>
                <a:gd name="connsiteX13" fmla="*/ 849567 w 1539632"/>
                <a:gd name="connsiteY13" fmla="*/ 145297 h 1616527"/>
                <a:gd name="connsiteX14" fmla="*/ 674190 w 1539632"/>
                <a:gd name="connsiteY14" fmla="*/ 170346 h 1616527"/>
                <a:gd name="connsiteX15" fmla="*/ 664164 w 1539632"/>
                <a:gd name="connsiteY15" fmla="*/ 170909 h 1616527"/>
                <a:gd name="connsiteX16" fmla="*/ 990642 w 1539632"/>
                <a:gd name="connsiteY16" fmla="*/ 151559 h 1616527"/>
                <a:gd name="connsiteX17" fmla="*/ 1085033 w 1539632"/>
                <a:gd name="connsiteY17" fmla="*/ 172598 h 1616527"/>
                <a:gd name="connsiteX18" fmla="*/ 1153389 w 1539632"/>
                <a:gd name="connsiteY18" fmla="*/ 197787 h 1616527"/>
                <a:gd name="connsiteX19" fmla="*/ 1153882 w 1539632"/>
                <a:gd name="connsiteY19" fmla="*/ 196978 h 1616527"/>
                <a:gd name="connsiteX20" fmla="*/ 1134180 w 1539632"/>
                <a:gd name="connsiteY20" fmla="*/ 180900 h 1616527"/>
                <a:gd name="connsiteX21" fmla="*/ 1154726 w 1539632"/>
                <a:gd name="connsiteY21" fmla="*/ 188183 h 1616527"/>
                <a:gd name="connsiteX22" fmla="*/ 1346216 w 1539632"/>
                <a:gd name="connsiteY22" fmla="*/ 307939 h 1616527"/>
                <a:gd name="connsiteX23" fmla="*/ 1364299 w 1539632"/>
                <a:gd name="connsiteY23" fmla="*/ 315291 h 1616527"/>
                <a:gd name="connsiteX24" fmla="*/ 1364228 w 1539632"/>
                <a:gd name="connsiteY24" fmla="*/ 315221 h 1616527"/>
                <a:gd name="connsiteX25" fmla="*/ 1286232 w 1539632"/>
                <a:gd name="connsiteY25" fmla="*/ 246759 h 1616527"/>
                <a:gd name="connsiteX26" fmla="*/ 1286232 w 1539632"/>
                <a:gd name="connsiteY26" fmla="*/ 246759 h 1616527"/>
                <a:gd name="connsiteX27" fmla="*/ 1286232 w 1539632"/>
                <a:gd name="connsiteY27" fmla="*/ 246759 h 1616527"/>
                <a:gd name="connsiteX28" fmla="*/ 1286232 w 1539632"/>
                <a:gd name="connsiteY28" fmla="*/ 246759 h 1616527"/>
                <a:gd name="connsiteX29" fmla="*/ 1286232 w 1539632"/>
                <a:gd name="connsiteY29" fmla="*/ 246759 h 1616527"/>
                <a:gd name="connsiteX30" fmla="*/ 1162220 w 1539632"/>
                <a:gd name="connsiteY30" fmla="*/ 169150 h 1616527"/>
                <a:gd name="connsiteX31" fmla="*/ 1162220 w 1539632"/>
                <a:gd name="connsiteY31" fmla="*/ 169150 h 1616527"/>
                <a:gd name="connsiteX32" fmla="*/ 1160179 w 1539632"/>
                <a:gd name="connsiteY32" fmla="*/ 168270 h 1616527"/>
                <a:gd name="connsiteX33" fmla="*/ 1099738 w 1539632"/>
                <a:gd name="connsiteY33" fmla="*/ 140407 h 1616527"/>
                <a:gd name="connsiteX34" fmla="*/ 1085068 w 1539632"/>
                <a:gd name="connsiteY34" fmla="*/ 134462 h 1616527"/>
                <a:gd name="connsiteX35" fmla="*/ 1076871 w 1539632"/>
                <a:gd name="connsiteY35" fmla="*/ 131401 h 1616527"/>
                <a:gd name="connsiteX36" fmla="*/ 1070749 w 1539632"/>
                <a:gd name="connsiteY36" fmla="*/ 129607 h 1616527"/>
                <a:gd name="connsiteX37" fmla="*/ 1006790 w 1539632"/>
                <a:gd name="connsiteY37" fmla="*/ 108393 h 1616527"/>
                <a:gd name="connsiteX38" fmla="*/ 994266 w 1539632"/>
                <a:gd name="connsiteY38" fmla="*/ 98085 h 1616527"/>
                <a:gd name="connsiteX39" fmla="*/ 1004750 w 1539632"/>
                <a:gd name="connsiteY39" fmla="*/ 85912 h 1616527"/>
                <a:gd name="connsiteX40" fmla="*/ 1068568 w 1539632"/>
                <a:gd name="connsiteY40" fmla="*/ 74865 h 1616527"/>
                <a:gd name="connsiteX41" fmla="*/ 1026351 w 1539632"/>
                <a:gd name="connsiteY41" fmla="*/ 58119 h 1616527"/>
                <a:gd name="connsiteX42" fmla="*/ 1027195 w 1539632"/>
                <a:gd name="connsiteY42" fmla="*/ 55375 h 1616527"/>
                <a:gd name="connsiteX43" fmla="*/ 1094109 w 1539632"/>
                <a:gd name="connsiteY43" fmla="*/ 74865 h 1616527"/>
                <a:gd name="connsiteX44" fmla="*/ 1108639 w 1539632"/>
                <a:gd name="connsiteY44" fmla="*/ 79685 h 1616527"/>
                <a:gd name="connsiteX45" fmla="*/ 1120741 w 1539632"/>
                <a:gd name="connsiteY45" fmla="*/ 82288 h 1616527"/>
                <a:gd name="connsiteX46" fmla="*/ 990396 w 1539632"/>
                <a:gd name="connsiteY46" fmla="*/ 31311 h 1616527"/>
                <a:gd name="connsiteX47" fmla="*/ 1160531 w 1539632"/>
                <a:gd name="connsiteY47" fmla="*/ 78911 h 1616527"/>
                <a:gd name="connsiteX48" fmla="*/ 1160531 w 1539632"/>
                <a:gd name="connsiteY48" fmla="*/ 78911 h 1616527"/>
                <a:gd name="connsiteX49" fmla="*/ 1165808 w 1539632"/>
                <a:gd name="connsiteY49" fmla="*/ 80494 h 1616527"/>
                <a:gd name="connsiteX50" fmla="*/ 1211930 w 1539632"/>
                <a:gd name="connsiteY50" fmla="*/ 100336 h 1616527"/>
                <a:gd name="connsiteX51" fmla="*/ 1215061 w 1539632"/>
                <a:gd name="connsiteY51" fmla="*/ 102025 h 1616527"/>
                <a:gd name="connsiteX52" fmla="*/ 1242784 w 1539632"/>
                <a:gd name="connsiteY52" fmla="*/ 110855 h 1616527"/>
                <a:gd name="connsiteX53" fmla="*/ 1242784 w 1539632"/>
                <a:gd name="connsiteY53" fmla="*/ 110855 h 1616527"/>
                <a:gd name="connsiteX54" fmla="*/ 1242784 w 1539632"/>
                <a:gd name="connsiteY54" fmla="*/ 110855 h 1616527"/>
                <a:gd name="connsiteX55" fmla="*/ 1229310 w 1539632"/>
                <a:gd name="connsiteY55" fmla="*/ 101990 h 1616527"/>
                <a:gd name="connsiteX56" fmla="*/ 1188957 w 1539632"/>
                <a:gd name="connsiteY56" fmla="*/ 79333 h 1616527"/>
                <a:gd name="connsiteX57" fmla="*/ 1183187 w 1539632"/>
                <a:gd name="connsiteY57" fmla="*/ 76378 h 1616527"/>
                <a:gd name="connsiteX58" fmla="*/ 1168130 w 1539632"/>
                <a:gd name="connsiteY58" fmla="*/ 68603 h 1616527"/>
                <a:gd name="connsiteX59" fmla="*/ 1160214 w 1539632"/>
                <a:gd name="connsiteY59" fmla="*/ 64944 h 1616527"/>
                <a:gd name="connsiteX60" fmla="*/ 1160214 w 1539632"/>
                <a:gd name="connsiteY60" fmla="*/ 64944 h 1616527"/>
                <a:gd name="connsiteX61" fmla="*/ 1143890 w 1539632"/>
                <a:gd name="connsiteY61" fmla="*/ 62728 h 1616527"/>
                <a:gd name="connsiteX62" fmla="*/ 917994 w 1539632"/>
                <a:gd name="connsiteY62" fmla="*/ 5488 h 1616527"/>
                <a:gd name="connsiteX63" fmla="*/ 804852 w 1539632"/>
                <a:gd name="connsiteY63" fmla="*/ 352 h 1616527"/>
                <a:gd name="connsiteX64" fmla="*/ 472780 w 1539632"/>
                <a:gd name="connsiteY64" fmla="*/ 77011 h 1616527"/>
                <a:gd name="connsiteX65" fmla="*/ 315028 w 1539632"/>
                <a:gd name="connsiteY65" fmla="*/ 170522 h 1616527"/>
                <a:gd name="connsiteX66" fmla="*/ 275520 w 1539632"/>
                <a:gd name="connsiteY66" fmla="*/ 209925 h 1616527"/>
                <a:gd name="connsiteX67" fmla="*/ 151824 w 1539632"/>
                <a:gd name="connsiteY67" fmla="*/ 347588 h 1616527"/>
                <a:gd name="connsiteX68" fmla="*/ 105139 w 1539632"/>
                <a:gd name="connsiteY68" fmla="*/ 413024 h 1616527"/>
                <a:gd name="connsiteX69" fmla="*/ 97083 w 1539632"/>
                <a:gd name="connsiteY69" fmla="*/ 438776 h 1616527"/>
                <a:gd name="connsiteX70" fmla="*/ 59721 w 1539632"/>
                <a:gd name="connsiteY70" fmla="*/ 530528 h 1616527"/>
                <a:gd name="connsiteX71" fmla="*/ 15041 w 1539632"/>
                <a:gd name="connsiteY71" fmla="*/ 653204 h 1616527"/>
                <a:gd name="connsiteX72" fmla="*/ 10784 w 1539632"/>
                <a:gd name="connsiteY72" fmla="*/ 666854 h 1616527"/>
                <a:gd name="connsiteX73" fmla="*/ 124 w 1539632"/>
                <a:gd name="connsiteY73" fmla="*/ 723531 h 1616527"/>
                <a:gd name="connsiteX74" fmla="*/ 335 w 1539632"/>
                <a:gd name="connsiteY74" fmla="*/ 814016 h 1616527"/>
                <a:gd name="connsiteX75" fmla="*/ 335 w 1539632"/>
                <a:gd name="connsiteY75" fmla="*/ 814755 h 1616527"/>
                <a:gd name="connsiteX76" fmla="*/ 2622 w 1539632"/>
                <a:gd name="connsiteY76" fmla="*/ 837728 h 1616527"/>
                <a:gd name="connsiteX77" fmla="*/ 23871 w 1539632"/>
                <a:gd name="connsiteY77" fmla="*/ 845855 h 1616527"/>
                <a:gd name="connsiteX78" fmla="*/ 31752 w 1539632"/>
                <a:gd name="connsiteY78" fmla="*/ 874844 h 1616527"/>
                <a:gd name="connsiteX79" fmla="*/ 65139 w 1539632"/>
                <a:gd name="connsiteY79" fmla="*/ 1059790 h 1616527"/>
                <a:gd name="connsiteX80" fmla="*/ 212195 w 1539632"/>
                <a:gd name="connsiteY80" fmla="*/ 1325757 h 1616527"/>
                <a:gd name="connsiteX81" fmla="*/ 288783 w 1539632"/>
                <a:gd name="connsiteY81" fmla="*/ 1377508 h 1616527"/>
                <a:gd name="connsiteX82" fmla="*/ 297157 w 1539632"/>
                <a:gd name="connsiteY82" fmla="*/ 1390244 h 1616527"/>
                <a:gd name="connsiteX83" fmla="*/ 283893 w 1539632"/>
                <a:gd name="connsiteY83" fmla="*/ 1398687 h 1616527"/>
                <a:gd name="connsiteX84" fmla="*/ 247974 w 1539632"/>
                <a:gd name="connsiteY84" fmla="*/ 1385178 h 1616527"/>
                <a:gd name="connsiteX85" fmla="*/ 126424 w 1539632"/>
                <a:gd name="connsiteY85" fmla="*/ 1264718 h 1616527"/>
                <a:gd name="connsiteX86" fmla="*/ 39879 w 1539632"/>
                <a:gd name="connsiteY86" fmla="*/ 1076501 h 1616527"/>
                <a:gd name="connsiteX87" fmla="*/ 6562 w 1539632"/>
                <a:gd name="connsiteY87" fmla="*/ 934159 h 1616527"/>
                <a:gd name="connsiteX88" fmla="*/ 5437 w 1539632"/>
                <a:gd name="connsiteY88" fmla="*/ 925293 h 1616527"/>
                <a:gd name="connsiteX89" fmla="*/ 10327 w 1539632"/>
                <a:gd name="connsiteY89" fmla="*/ 964766 h 1616527"/>
                <a:gd name="connsiteX90" fmla="*/ 9025 w 1539632"/>
                <a:gd name="connsiteY90" fmla="*/ 981512 h 1616527"/>
                <a:gd name="connsiteX91" fmla="*/ 8145 w 1539632"/>
                <a:gd name="connsiteY91" fmla="*/ 982251 h 1616527"/>
                <a:gd name="connsiteX92" fmla="*/ 11241 w 1539632"/>
                <a:gd name="connsiteY92" fmla="*/ 996147 h 1616527"/>
                <a:gd name="connsiteX93" fmla="*/ 21972 w 1539632"/>
                <a:gd name="connsiteY93" fmla="*/ 1044978 h 1616527"/>
                <a:gd name="connsiteX94" fmla="*/ 18559 w 1539632"/>
                <a:gd name="connsiteY94" fmla="*/ 1048180 h 1616527"/>
                <a:gd name="connsiteX95" fmla="*/ 79950 w 1539632"/>
                <a:gd name="connsiteY95" fmla="*/ 1204172 h 1616527"/>
                <a:gd name="connsiteX96" fmla="*/ 227463 w 1539632"/>
                <a:gd name="connsiteY96" fmla="*/ 1404422 h 1616527"/>
                <a:gd name="connsiteX97" fmla="*/ 285336 w 1539632"/>
                <a:gd name="connsiteY97" fmla="*/ 1453710 h 1616527"/>
                <a:gd name="connsiteX98" fmla="*/ 295644 w 1539632"/>
                <a:gd name="connsiteY98" fmla="*/ 1466551 h 1616527"/>
                <a:gd name="connsiteX99" fmla="*/ 300991 w 1539632"/>
                <a:gd name="connsiteY99" fmla="*/ 1471054 h 1616527"/>
                <a:gd name="connsiteX100" fmla="*/ 338705 w 1539632"/>
                <a:gd name="connsiteY100" fmla="*/ 1495470 h 1616527"/>
                <a:gd name="connsiteX101" fmla="*/ 338705 w 1539632"/>
                <a:gd name="connsiteY101" fmla="*/ 1495470 h 1616527"/>
                <a:gd name="connsiteX102" fmla="*/ 355592 w 1539632"/>
                <a:gd name="connsiteY102" fmla="*/ 1505496 h 1616527"/>
                <a:gd name="connsiteX103" fmla="*/ 414168 w 1539632"/>
                <a:gd name="connsiteY103" fmla="*/ 1536033 h 1616527"/>
                <a:gd name="connsiteX104" fmla="*/ 414168 w 1539632"/>
                <a:gd name="connsiteY104" fmla="*/ 1536033 h 1616527"/>
                <a:gd name="connsiteX105" fmla="*/ 418777 w 1539632"/>
                <a:gd name="connsiteY105" fmla="*/ 1537792 h 1616527"/>
                <a:gd name="connsiteX106" fmla="*/ 447871 w 1539632"/>
                <a:gd name="connsiteY106" fmla="*/ 1550739 h 1616527"/>
                <a:gd name="connsiteX107" fmla="*/ 449279 w 1539632"/>
                <a:gd name="connsiteY107" fmla="*/ 1550704 h 1616527"/>
                <a:gd name="connsiteX108" fmla="*/ 450440 w 1539632"/>
                <a:gd name="connsiteY108" fmla="*/ 1551478 h 1616527"/>
                <a:gd name="connsiteX109" fmla="*/ 458953 w 1539632"/>
                <a:gd name="connsiteY109" fmla="*/ 1554539 h 1616527"/>
                <a:gd name="connsiteX110" fmla="*/ 464758 w 1539632"/>
                <a:gd name="connsiteY110" fmla="*/ 1557107 h 1616527"/>
                <a:gd name="connsiteX111" fmla="*/ 505076 w 1539632"/>
                <a:gd name="connsiteY111" fmla="*/ 1571003 h 1616527"/>
                <a:gd name="connsiteX112" fmla="*/ 516650 w 1539632"/>
                <a:gd name="connsiteY112" fmla="*/ 1574310 h 1616527"/>
                <a:gd name="connsiteX113" fmla="*/ 557003 w 1539632"/>
                <a:gd name="connsiteY113" fmla="*/ 1584653 h 1616527"/>
                <a:gd name="connsiteX114" fmla="*/ 557003 w 1539632"/>
                <a:gd name="connsiteY114" fmla="*/ 1584653 h 1616527"/>
                <a:gd name="connsiteX115" fmla="*/ 585077 w 1539632"/>
                <a:gd name="connsiteY115" fmla="*/ 1589895 h 1616527"/>
                <a:gd name="connsiteX116" fmla="*/ 657374 w 1539632"/>
                <a:gd name="connsiteY116" fmla="*/ 1600203 h 1616527"/>
                <a:gd name="connsiteX117" fmla="*/ 657374 w 1539632"/>
                <a:gd name="connsiteY117" fmla="*/ 1600203 h 1616527"/>
                <a:gd name="connsiteX118" fmla="*/ 663249 w 1539632"/>
                <a:gd name="connsiteY118" fmla="*/ 1600590 h 1616527"/>
                <a:gd name="connsiteX119" fmla="*/ 694912 w 1539632"/>
                <a:gd name="connsiteY119" fmla="*/ 1605234 h 1616527"/>
                <a:gd name="connsiteX120" fmla="*/ 694947 w 1539632"/>
                <a:gd name="connsiteY120" fmla="*/ 1605129 h 1616527"/>
                <a:gd name="connsiteX121" fmla="*/ 706240 w 1539632"/>
                <a:gd name="connsiteY121" fmla="*/ 1605938 h 1616527"/>
                <a:gd name="connsiteX122" fmla="*/ 738606 w 1539632"/>
                <a:gd name="connsiteY122" fmla="*/ 1608013 h 1616527"/>
                <a:gd name="connsiteX123" fmla="*/ 755177 w 1539632"/>
                <a:gd name="connsiteY123" fmla="*/ 1608787 h 1616527"/>
                <a:gd name="connsiteX124" fmla="*/ 783321 w 1539632"/>
                <a:gd name="connsiteY124" fmla="*/ 1609878 h 1616527"/>
                <a:gd name="connsiteX125" fmla="*/ 790182 w 1539632"/>
                <a:gd name="connsiteY125" fmla="*/ 1608999 h 1616527"/>
                <a:gd name="connsiteX126" fmla="*/ 795424 w 1539632"/>
                <a:gd name="connsiteY126" fmla="*/ 1616527 h 1616527"/>
                <a:gd name="connsiteX127" fmla="*/ 838591 w 1539632"/>
                <a:gd name="connsiteY127" fmla="*/ 1614874 h 1616527"/>
                <a:gd name="connsiteX128" fmla="*/ 857940 w 1539632"/>
                <a:gd name="connsiteY128" fmla="*/ 1613713 h 1616527"/>
                <a:gd name="connsiteX129" fmla="*/ 857940 w 1539632"/>
                <a:gd name="connsiteY129" fmla="*/ 1613713 h 1616527"/>
                <a:gd name="connsiteX130" fmla="*/ 881969 w 1539632"/>
                <a:gd name="connsiteY130" fmla="*/ 1610160 h 1616527"/>
                <a:gd name="connsiteX131" fmla="*/ 897941 w 1539632"/>
                <a:gd name="connsiteY131" fmla="*/ 1607837 h 1616527"/>
                <a:gd name="connsiteX132" fmla="*/ 897941 w 1539632"/>
                <a:gd name="connsiteY132" fmla="*/ 1607837 h 1616527"/>
                <a:gd name="connsiteX133" fmla="*/ 915285 w 1539632"/>
                <a:gd name="connsiteY133" fmla="*/ 1605129 h 1616527"/>
                <a:gd name="connsiteX134" fmla="*/ 1027301 w 1539632"/>
                <a:gd name="connsiteY134" fmla="*/ 1570651 h 1616527"/>
                <a:gd name="connsiteX135" fmla="*/ 1027301 w 1539632"/>
                <a:gd name="connsiteY135" fmla="*/ 1570651 h 1616527"/>
                <a:gd name="connsiteX136" fmla="*/ 1048022 w 1539632"/>
                <a:gd name="connsiteY136" fmla="*/ 1561891 h 1616527"/>
                <a:gd name="connsiteX137" fmla="*/ 1142729 w 1539632"/>
                <a:gd name="connsiteY137" fmla="*/ 1509964 h 1616527"/>
                <a:gd name="connsiteX138" fmla="*/ 1157013 w 1539632"/>
                <a:gd name="connsiteY138" fmla="*/ 1501064 h 1616527"/>
                <a:gd name="connsiteX139" fmla="*/ 1286267 w 1539632"/>
                <a:gd name="connsiteY139" fmla="*/ 1394677 h 1616527"/>
                <a:gd name="connsiteX140" fmla="*/ 1453623 w 1539632"/>
                <a:gd name="connsiteY140" fmla="*/ 1134092 h 1616527"/>
                <a:gd name="connsiteX141" fmla="*/ 1445461 w 1539632"/>
                <a:gd name="connsiteY141" fmla="*/ 1112631 h 1616527"/>
                <a:gd name="connsiteX142" fmla="*/ 1440536 w 1539632"/>
                <a:gd name="connsiteY142" fmla="*/ 1091663 h 1616527"/>
                <a:gd name="connsiteX143" fmla="*/ 1439762 w 1539632"/>
                <a:gd name="connsiteY143" fmla="*/ 1091734 h 1616527"/>
                <a:gd name="connsiteX144" fmla="*/ 1430755 w 1539632"/>
                <a:gd name="connsiteY144" fmla="*/ 1126211 h 1616527"/>
                <a:gd name="connsiteX145" fmla="*/ 1416120 w 1539632"/>
                <a:gd name="connsiteY145" fmla="*/ 1164875 h 1616527"/>
                <a:gd name="connsiteX146" fmla="*/ 1406481 w 1539632"/>
                <a:gd name="connsiteY146" fmla="*/ 1171313 h 1616527"/>
                <a:gd name="connsiteX147" fmla="*/ 1403983 w 1539632"/>
                <a:gd name="connsiteY147" fmla="*/ 1161075 h 1616527"/>
                <a:gd name="connsiteX148" fmla="*/ 1415170 w 1539632"/>
                <a:gd name="connsiteY148" fmla="*/ 1087477 h 1616527"/>
                <a:gd name="connsiteX149" fmla="*/ 1413200 w 1539632"/>
                <a:gd name="connsiteY149" fmla="*/ 1042832 h 1616527"/>
                <a:gd name="connsiteX150" fmla="*/ 1403807 w 1539632"/>
                <a:gd name="connsiteY150" fmla="*/ 1035515 h 1616527"/>
                <a:gd name="connsiteX151" fmla="*/ 1398846 w 1539632"/>
                <a:gd name="connsiteY151" fmla="*/ 1041918 h 1616527"/>
                <a:gd name="connsiteX152" fmla="*/ 1388855 w 1539632"/>
                <a:gd name="connsiteY152" fmla="*/ 1076747 h 1616527"/>
                <a:gd name="connsiteX153" fmla="*/ 1383894 w 1539632"/>
                <a:gd name="connsiteY153" fmla="*/ 1051944 h 1616527"/>
                <a:gd name="connsiteX154" fmla="*/ 1383894 w 1539632"/>
                <a:gd name="connsiteY154" fmla="*/ 1051944 h 1616527"/>
                <a:gd name="connsiteX155" fmla="*/ 1381960 w 1539632"/>
                <a:gd name="connsiteY155" fmla="*/ 1005646 h 1616527"/>
                <a:gd name="connsiteX156" fmla="*/ 1364721 w 1539632"/>
                <a:gd name="connsiteY156" fmla="*/ 1031997 h 1616527"/>
                <a:gd name="connsiteX157" fmla="*/ 1349980 w 1539632"/>
                <a:gd name="connsiteY157" fmla="*/ 1039525 h 1616527"/>
                <a:gd name="connsiteX158" fmla="*/ 1344316 w 1539632"/>
                <a:gd name="connsiteY158" fmla="*/ 1019543 h 1616527"/>
                <a:gd name="connsiteX159" fmla="*/ 1373762 w 1539632"/>
                <a:gd name="connsiteY159" fmla="*/ 940315 h 1616527"/>
                <a:gd name="connsiteX160" fmla="*/ 1396278 w 1539632"/>
                <a:gd name="connsiteY160" fmla="*/ 815247 h 1616527"/>
                <a:gd name="connsiteX161" fmla="*/ 1399093 w 1539632"/>
                <a:gd name="connsiteY161" fmla="*/ 745378 h 1616527"/>
                <a:gd name="connsiteX162" fmla="*/ 1417844 w 1539632"/>
                <a:gd name="connsiteY162" fmla="*/ 826962 h 1616527"/>
                <a:gd name="connsiteX163" fmla="*/ 1427835 w 1539632"/>
                <a:gd name="connsiteY163" fmla="*/ 849619 h 1616527"/>
                <a:gd name="connsiteX164" fmla="*/ 1427835 w 1539632"/>
                <a:gd name="connsiteY164" fmla="*/ 849619 h 1616527"/>
                <a:gd name="connsiteX165" fmla="*/ 1429806 w 1539632"/>
                <a:gd name="connsiteY165" fmla="*/ 848845 h 1616527"/>
                <a:gd name="connsiteX166" fmla="*/ 1405847 w 1539632"/>
                <a:gd name="connsiteY166" fmla="*/ 712308 h 1616527"/>
                <a:gd name="connsiteX167" fmla="*/ 1351915 w 1539632"/>
                <a:gd name="connsiteY167" fmla="*/ 538444 h 1616527"/>
                <a:gd name="connsiteX168" fmla="*/ 1359936 w 1539632"/>
                <a:gd name="connsiteY168" fmla="*/ 545550 h 1616527"/>
                <a:gd name="connsiteX169" fmla="*/ 1423262 w 1539632"/>
                <a:gd name="connsiteY169" fmla="*/ 681736 h 1616527"/>
                <a:gd name="connsiteX170" fmla="*/ 1469525 w 1539632"/>
                <a:gd name="connsiteY170" fmla="*/ 751570 h 1616527"/>
                <a:gd name="connsiteX171" fmla="*/ 1469630 w 1539632"/>
                <a:gd name="connsiteY171" fmla="*/ 751499 h 1616527"/>
                <a:gd name="connsiteX172" fmla="*/ 1448276 w 1539632"/>
                <a:gd name="connsiteY172" fmla="*/ 675755 h 1616527"/>
                <a:gd name="connsiteX173" fmla="*/ 1424001 w 1539632"/>
                <a:gd name="connsiteY173" fmla="*/ 601594 h 1616527"/>
                <a:gd name="connsiteX174" fmla="*/ 1386287 w 1539632"/>
                <a:gd name="connsiteY174" fmla="*/ 531795 h 1616527"/>
                <a:gd name="connsiteX175" fmla="*/ 1396524 w 1539632"/>
                <a:gd name="connsiteY175" fmla="*/ 540344 h 1616527"/>
                <a:gd name="connsiteX176" fmla="*/ 1479586 w 1539632"/>
                <a:gd name="connsiteY176" fmla="*/ 747524 h 1616527"/>
                <a:gd name="connsiteX177" fmla="*/ 1496262 w 1539632"/>
                <a:gd name="connsiteY177" fmla="*/ 777533 h 1616527"/>
                <a:gd name="connsiteX178" fmla="*/ 1496544 w 1539632"/>
                <a:gd name="connsiteY178" fmla="*/ 775106 h 1616527"/>
                <a:gd name="connsiteX179" fmla="*/ 1466534 w 1539632"/>
                <a:gd name="connsiteY179" fmla="*/ 640961 h 1616527"/>
                <a:gd name="connsiteX180" fmla="*/ 1215906 w 1539632"/>
                <a:gd name="connsiteY180" fmla="*/ 307165 h 1616527"/>
                <a:gd name="connsiteX181" fmla="*/ 1210382 w 1539632"/>
                <a:gd name="connsiteY181" fmla="*/ 301711 h 1616527"/>
                <a:gd name="connsiteX182" fmla="*/ 1276769 w 1539632"/>
                <a:gd name="connsiteY182" fmla="*/ 345195 h 1616527"/>
                <a:gd name="connsiteX183" fmla="*/ 1493096 w 1539632"/>
                <a:gd name="connsiteY183" fmla="*/ 697567 h 1616527"/>
                <a:gd name="connsiteX184" fmla="*/ 1511038 w 1539632"/>
                <a:gd name="connsiteY184" fmla="*/ 788932 h 1616527"/>
                <a:gd name="connsiteX185" fmla="*/ 1527749 w 1539632"/>
                <a:gd name="connsiteY185" fmla="*/ 793365 h 1616527"/>
                <a:gd name="connsiteX186" fmla="*/ 1539429 w 1539632"/>
                <a:gd name="connsiteY186" fmla="*/ 774261 h 1616527"/>
                <a:gd name="connsiteX187" fmla="*/ 721544 w 1539632"/>
                <a:gd name="connsiteY187" fmla="*/ 1373885 h 1616527"/>
                <a:gd name="connsiteX188" fmla="*/ 561893 w 1539632"/>
                <a:gd name="connsiteY188" fmla="*/ 1346690 h 1616527"/>
                <a:gd name="connsiteX189" fmla="*/ 425919 w 1539632"/>
                <a:gd name="connsiteY189" fmla="*/ 1258843 h 1616527"/>
                <a:gd name="connsiteX190" fmla="*/ 721544 w 1539632"/>
                <a:gd name="connsiteY190" fmla="*/ 1373885 h 1616527"/>
                <a:gd name="connsiteX191" fmla="*/ 828212 w 1539632"/>
                <a:gd name="connsiteY191" fmla="*/ 33387 h 1616527"/>
                <a:gd name="connsiteX192" fmla="*/ 683021 w 1539632"/>
                <a:gd name="connsiteY192" fmla="*/ 44680 h 1616527"/>
                <a:gd name="connsiteX193" fmla="*/ 973439 w 1539632"/>
                <a:gd name="connsiteY193" fmla="*/ 44363 h 1616527"/>
                <a:gd name="connsiteX194" fmla="*/ 828212 w 1539632"/>
                <a:gd name="connsiteY194" fmla="*/ 33387 h 1616527"/>
                <a:gd name="connsiteX195" fmla="*/ 941143 w 1539632"/>
                <a:gd name="connsiteY195" fmla="*/ 21179 h 1616527"/>
                <a:gd name="connsiteX196" fmla="*/ 793665 w 1539632"/>
                <a:gd name="connsiteY196" fmla="*/ 16359 h 1616527"/>
                <a:gd name="connsiteX197" fmla="*/ 648966 w 1539632"/>
                <a:gd name="connsiteY197" fmla="*/ 33070 h 1616527"/>
                <a:gd name="connsiteX198" fmla="*/ 941143 w 1539632"/>
                <a:gd name="connsiteY198" fmla="*/ 21179 h 1616527"/>
                <a:gd name="connsiteX199" fmla="*/ 218316 w 1539632"/>
                <a:gd name="connsiteY199" fmla="*/ 398037 h 1616527"/>
                <a:gd name="connsiteX200" fmla="*/ 251984 w 1539632"/>
                <a:gd name="connsiteY200" fmla="*/ 346356 h 1616527"/>
                <a:gd name="connsiteX201" fmla="*/ 274219 w 1539632"/>
                <a:gd name="connsiteY201" fmla="*/ 324227 h 1616527"/>
                <a:gd name="connsiteX202" fmla="*/ 305494 w 1539632"/>
                <a:gd name="connsiteY202" fmla="*/ 284508 h 1616527"/>
                <a:gd name="connsiteX203" fmla="*/ 312179 w 1539632"/>
                <a:gd name="connsiteY203" fmla="*/ 277155 h 1616527"/>
                <a:gd name="connsiteX204" fmla="*/ 571040 w 1539632"/>
                <a:gd name="connsiteY204" fmla="*/ 125702 h 1616527"/>
                <a:gd name="connsiteX205" fmla="*/ 697515 w 1539632"/>
                <a:gd name="connsiteY205" fmla="*/ 95903 h 1616527"/>
                <a:gd name="connsiteX206" fmla="*/ 791976 w 1539632"/>
                <a:gd name="connsiteY206" fmla="*/ 101216 h 1616527"/>
                <a:gd name="connsiteX207" fmla="*/ 810551 w 1539632"/>
                <a:gd name="connsiteY207" fmla="*/ 102588 h 1616527"/>
                <a:gd name="connsiteX208" fmla="*/ 818678 w 1539632"/>
                <a:gd name="connsiteY208" fmla="*/ 105156 h 1616527"/>
                <a:gd name="connsiteX209" fmla="*/ 811044 w 1539632"/>
                <a:gd name="connsiteY209" fmla="*/ 111207 h 1616527"/>
                <a:gd name="connsiteX210" fmla="*/ 744130 w 1539632"/>
                <a:gd name="connsiteY210" fmla="*/ 119580 h 1616527"/>
                <a:gd name="connsiteX211" fmla="*/ 580116 w 1539632"/>
                <a:gd name="connsiteY211" fmla="*/ 146669 h 1616527"/>
                <a:gd name="connsiteX212" fmla="*/ 429894 w 1539632"/>
                <a:gd name="connsiteY212" fmla="*/ 216785 h 1616527"/>
                <a:gd name="connsiteX213" fmla="*/ 229257 w 1539632"/>
                <a:gd name="connsiteY213" fmla="*/ 406691 h 1616527"/>
                <a:gd name="connsiteX214" fmla="*/ 174692 w 1539632"/>
                <a:gd name="connsiteY214" fmla="*/ 497634 h 1616527"/>
                <a:gd name="connsiteX215" fmla="*/ 170752 w 1539632"/>
                <a:gd name="connsiteY215" fmla="*/ 503509 h 1616527"/>
                <a:gd name="connsiteX216" fmla="*/ 218316 w 1539632"/>
                <a:gd name="connsiteY216" fmla="*/ 398037 h 1616527"/>
                <a:gd name="connsiteX217" fmla="*/ 763339 w 1539632"/>
                <a:gd name="connsiteY217" fmla="*/ 1415328 h 1616527"/>
                <a:gd name="connsiteX218" fmla="*/ 645870 w 1539632"/>
                <a:gd name="connsiteY218" fmla="*/ 1417755 h 1616527"/>
                <a:gd name="connsiteX219" fmla="*/ 525269 w 1539632"/>
                <a:gd name="connsiteY219" fmla="*/ 1378564 h 1616527"/>
                <a:gd name="connsiteX220" fmla="*/ 499236 w 1539632"/>
                <a:gd name="connsiteY220" fmla="*/ 1373216 h 1616527"/>
                <a:gd name="connsiteX221" fmla="*/ 491250 w 1539632"/>
                <a:gd name="connsiteY221" fmla="*/ 1371598 h 1616527"/>
                <a:gd name="connsiteX222" fmla="*/ 406639 w 1539632"/>
                <a:gd name="connsiteY222" fmla="*/ 1323330 h 1616527"/>
                <a:gd name="connsiteX223" fmla="*/ 367166 w 1539632"/>
                <a:gd name="connsiteY223" fmla="*/ 1301834 h 1616527"/>
                <a:gd name="connsiteX224" fmla="*/ 283471 w 1539632"/>
                <a:gd name="connsiteY224" fmla="*/ 1228271 h 1616527"/>
                <a:gd name="connsiteX225" fmla="*/ 203786 w 1539632"/>
                <a:gd name="connsiteY225" fmla="*/ 1117099 h 1616527"/>
                <a:gd name="connsiteX226" fmla="*/ 154146 w 1539632"/>
                <a:gd name="connsiteY226" fmla="*/ 993544 h 1616527"/>
                <a:gd name="connsiteX227" fmla="*/ 140355 w 1539632"/>
                <a:gd name="connsiteY227" fmla="*/ 955830 h 1616527"/>
                <a:gd name="connsiteX228" fmla="*/ 157348 w 1539632"/>
                <a:gd name="connsiteY228" fmla="*/ 990483 h 1616527"/>
                <a:gd name="connsiteX229" fmla="*/ 197137 w 1539632"/>
                <a:gd name="connsiteY229" fmla="*/ 1072947 h 1616527"/>
                <a:gd name="connsiteX230" fmla="*/ 510810 w 1539632"/>
                <a:gd name="connsiteY230" fmla="*/ 1367095 h 1616527"/>
                <a:gd name="connsiteX231" fmla="*/ 749055 w 1539632"/>
                <a:gd name="connsiteY231" fmla="*/ 1412548 h 1616527"/>
                <a:gd name="connsiteX232" fmla="*/ 749055 w 1539632"/>
                <a:gd name="connsiteY232" fmla="*/ 1412548 h 1616527"/>
                <a:gd name="connsiteX233" fmla="*/ 750357 w 1539632"/>
                <a:gd name="connsiteY233" fmla="*/ 1412372 h 1616527"/>
                <a:gd name="connsiteX234" fmla="*/ 758519 w 1539632"/>
                <a:gd name="connsiteY234" fmla="*/ 1411212 h 1616527"/>
                <a:gd name="connsiteX235" fmla="*/ 830042 w 1539632"/>
                <a:gd name="connsiteY235" fmla="*/ 1406884 h 1616527"/>
                <a:gd name="connsiteX236" fmla="*/ 763339 w 1539632"/>
                <a:gd name="connsiteY236" fmla="*/ 1415328 h 1616527"/>
                <a:gd name="connsiteX237" fmla="*/ 1292881 w 1539632"/>
                <a:gd name="connsiteY237" fmla="*/ 1199352 h 1616527"/>
                <a:gd name="connsiteX238" fmla="*/ 1302486 w 1539632"/>
                <a:gd name="connsiteY238" fmla="*/ 1177259 h 1616527"/>
                <a:gd name="connsiteX239" fmla="*/ 1292881 w 1539632"/>
                <a:gd name="connsiteY239" fmla="*/ 1199352 h 1616527"/>
                <a:gd name="connsiteX240" fmla="*/ 1297314 w 1539632"/>
                <a:gd name="connsiteY240" fmla="*/ 1161568 h 1616527"/>
                <a:gd name="connsiteX241" fmla="*/ 1180654 w 1539632"/>
                <a:gd name="connsiteY241" fmla="*/ 1319389 h 1616527"/>
                <a:gd name="connsiteX242" fmla="*/ 1297314 w 1539632"/>
                <a:gd name="connsiteY242" fmla="*/ 1161568 h 1616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1539632" h="1616527">
                  <a:moveTo>
                    <a:pt x="1539429" y="774261"/>
                  </a:moveTo>
                  <a:cubicBezTo>
                    <a:pt x="1536579" y="745413"/>
                    <a:pt x="1531830" y="716916"/>
                    <a:pt x="1526623" y="688455"/>
                  </a:cubicBezTo>
                  <a:cubicBezTo>
                    <a:pt x="1526096" y="685711"/>
                    <a:pt x="1525568" y="682967"/>
                    <a:pt x="1525040" y="680223"/>
                  </a:cubicBezTo>
                  <a:cubicBezTo>
                    <a:pt x="1507274" y="614610"/>
                    <a:pt x="1483034" y="551637"/>
                    <a:pt x="1447677" y="493342"/>
                  </a:cubicBezTo>
                  <a:cubicBezTo>
                    <a:pt x="1434098" y="470932"/>
                    <a:pt x="1419286" y="449295"/>
                    <a:pt x="1405038" y="427307"/>
                  </a:cubicBezTo>
                  <a:cubicBezTo>
                    <a:pt x="1403807" y="425619"/>
                    <a:pt x="1402575" y="423895"/>
                    <a:pt x="1401344" y="422206"/>
                  </a:cubicBezTo>
                  <a:cubicBezTo>
                    <a:pt x="1391845" y="410491"/>
                    <a:pt x="1382346" y="398811"/>
                    <a:pt x="1372848" y="387096"/>
                  </a:cubicBezTo>
                  <a:cubicBezTo>
                    <a:pt x="1372848" y="387096"/>
                    <a:pt x="1372848" y="387096"/>
                    <a:pt x="1372848" y="387096"/>
                  </a:cubicBezTo>
                  <a:cubicBezTo>
                    <a:pt x="1368943" y="385900"/>
                    <a:pt x="1368626" y="381959"/>
                    <a:pt x="1366797" y="379180"/>
                  </a:cubicBezTo>
                  <a:cubicBezTo>
                    <a:pt x="1357122" y="368485"/>
                    <a:pt x="1347447" y="357825"/>
                    <a:pt x="1337772" y="347130"/>
                  </a:cubicBezTo>
                  <a:cubicBezTo>
                    <a:pt x="1328555" y="339285"/>
                    <a:pt x="1319900" y="330877"/>
                    <a:pt x="1312372" y="321378"/>
                  </a:cubicBezTo>
                  <a:cubicBezTo>
                    <a:pt x="1267340" y="272687"/>
                    <a:pt x="1210488" y="242045"/>
                    <a:pt x="1151454" y="214006"/>
                  </a:cubicBezTo>
                  <a:cubicBezTo>
                    <a:pt x="1099492" y="189309"/>
                    <a:pt x="1046228" y="168693"/>
                    <a:pt x="990678" y="153917"/>
                  </a:cubicBezTo>
                  <a:cubicBezTo>
                    <a:pt x="943992" y="145403"/>
                    <a:pt x="896956" y="143362"/>
                    <a:pt x="849567" y="145297"/>
                  </a:cubicBezTo>
                  <a:cubicBezTo>
                    <a:pt x="790217" y="147690"/>
                    <a:pt x="731500" y="154128"/>
                    <a:pt x="674190" y="170346"/>
                  </a:cubicBezTo>
                  <a:cubicBezTo>
                    <a:pt x="670989" y="171261"/>
                    <a:pt x="667858" y="172492"/>
                    <a:pt x="664164" y="170909"/>
                  </a:cubicBezTo>
                  <a:cubicBezTo>
                    <a:pt x="770691" y="122183"/>
                    <a:pt x="880174" y="128551"/>
                    <a:pt x="990642" y="151559"/>
                  </a:cubicBezTo>
                  <a:cubicBezTo>
                    <a:pt x="1023079" y="154128"/>
                    <a:pt x="1055235" y="158068"/>
                    <a:pt x="1085033" y="172598"/>
                  </a:cubicBezTo>
                  <a:cubicBezTo>
                    <a:pt x="1106493" y="183082"/>
                    <a:pt x="1128587" y="191877"/>
                    <a:pt x="1153389" y="197787"/>
                  </a:cubicBezTo>
                  <a:cubicBezTo>
                    <a:pt x="1153565" y="197541"/>
                    <a:pt x="1153741" y="197259"/>
                    <a:pt x="1153882" y="196978"/>
                  </a:cubicBezTo>
                  <a:cubicBezTo>
                    <a:pt x="1148464" y="189379"/>
                    <a:pt x="1139845" y="187585"/>
                    <a:pt x="1134180" y="180900"/>
                  </a:cubicBezTo>
                  <a:cubicBezTo>
                    <a:pt x="1142342" y="181498"/>
                    <a:pt x="1148358" y="185298"/>
                    <a:pt x="1154726" y="188183"/>
                  </a:cubicBezTo>
                  <a:cubicBezTo>
                    <a:pt x="1224032" y="219388"/>
                    <a:pt x="1285986" y="262274"/>
                    <a:pt x="1346216" y="307939"/>
                  </a:cubicBezTo>
                  <a:cubicBezTo>
                    <a:pt x="1357368" y="316382"/>
                    <a:pt x="1357368" y="316417"/>
                    <a:pt x="1364299" y="315291"/>
                  </a:cubicBezTo>
                  <a:lnTo>
                    <a:pt x="1364228" y="315221"/>
                  </a:lnTo>
                  <a:cubicBezTo>
                    <a:pt x="1339883" y="290489"/>
                    <a:pt x="1312196" y="269627"/>
                    <a:pt x="1286232" y="246759"/>
                  </a:cubicBezTo>
                  <a:cubicBezTo>
                    <a:pt x="1286232" y="246759"/>
                    <a:pt x="1286232" y="246759"/>
                    <a:pt x="1286232" y="246759"/>
                  </a:cubicBezTo>
                  <a:lnTo>
                    <a:pt x="1286232" y="246759"/>
                  </a:lnTo>
                  <a:cubicBezTo>
                    <a:pt x="1286232" y="246759"/>
                    <a:pt x="1286232" y="246759"/>
                    <a:pt x="1286232" y="246759"/>
                  </a:cubicBezTo>
                  <a:cubicBezTo>
                    <a:pt x="1286232" y="246759"/>
                    <a:pt x="1286232" y="246759"/>
                    <a:pt x="1286232" y="246759"/>
                  </a:cubicBezTo>
                  <a:cubicBezTo>
                    <a:pt x="1246372" y="218544"/>
                    <a:pt x="1204788" y="193038"/>
                    <a:pt x="1162220" y="169150"/>
                  </a:cubicBezTo>
                  <a:cubicBezTo>
                    <a:pt x="1162220" y="169150"/>
                    <a:pt x="1162220" y="169150"/>
                    <a:pt x="1162220" y="169150"/>
                  </a:cubicBezTo>
                  <a:cubicBezTo>
                    <a:pt x="1161305" y="169396"/>
                    <a:pt x="1160636" y="169080"/>
                    <a:pt x="1160179" y="168270"/>
                  </a:cubicBezTo>
                  <a:cubicBezTo>
                    <a:pt x="1140020" y="158983"/>
                    <a:pt x="1119862" y="149695"/>
                    <a:pt x="1099738" y="140407"/>
                  </a:cubicBezTo>
                  <a:cubicBezTo>
                    <a:pt x="1094391" y="139528"/>
                    <a:pt x="1089360" y="137944"/>
                    <a:pt x="1085068" y="134462"/>
                  </a:cubicBezTo>
                  <a:cubicBezTo>
                    <a:pt x="1081902" y="134602"/>
                    <a:pt x="1079193" y="133477"/>
                    <a:pt x="1076871" y="131401"/>
                  </a:cubicBezTo>
                  <a:cubicBezTo>
                    <a:pt x="1074584" y="131647"/>
                    <a:pt x="1072297" y="131929"/>
                    <a:pt x="1070749" y="129607"/>
                  </a:cubicBezTo>
                  <a:cubicBezTo>
                    <a:pt x="1049430" y="122535"/>
                    <a:pt x="1028145" y="115358"/>
                    <a:pt x="1006790" y="108393"/>
                  </a:cubicBezTo>
                  <a:cubicBezTo>
                    <a:pt x="1001161" y="106563"/>
                    <a:pt x="995075" y="104487"/>
                    <a:pt x="994266" y="98085"/>
                  </a:cubicBezTo>
                  <a:cubicBezTo>
                    <a:pt x="993422" y="91224"/>
                    <a:pt x="999754" y="88445"/>
                    <a:pt x="1004750" y="85912"/>
                  </a:cubicBezTo>
                  <a:cubicBezTo>
                    <a:pt x="1024662" y="75745"/>
                    <a:pt x="1046158" y="75358"/>
                    <a:pt x="1068568" y="74865"/>
                  </a:cubicBezTo>
                  <a:cubicBezTo>
                    <a:pt x="1054496" y="69271"/>
                    <a:pt x="1040423" y="63713"/>
                    <a:pt x="1026351" y="58119"/>
                  </a:cubicBezTo>
                  <a:cubicBezTo>
                    <a:pt x="1026632" y="57204"/>
                    <a:pt x="1026914" y="56290"/>
                    <a:pt x="1027195" y="55375"/>
                  </a:cubicBezTo>
                  <a:cubicBezTo>
                    <a:pt x="1049500" y="61883"/>
                    <a:pt x="1071805" y="68357"/>
                    <a:pt x="1094109" y="74865"/>
                  </a:cubicBezTo>
                  <a:cubicBezTo>
                    <a:pt x="1099140" y="75921"/>
                    <a:pt x="1104417" y="76237"/>
                    <a:pt x="1108639" y="79685"/>
                  </a:cubicBezTo>
                  <a:cubicBezTo>
                    <a:pt x="1112685" y="80564"/>
                    <a:pt x="1116696" y="81409"/>
                    <a:pt x="1120741" y="82288"/>
                  </a:cubicBezTo>
                  <a:cubicBezTo>
                    <a:pt x="1078384" y="62200"/>
                    <a:pt x="1035392" y="44258"/>
                    <a:pt x="990396" y="31311"/>
                  </a:cubicBezTo>
                  <a:cubicBezTo>
                    <a:pt x="1048902" y="40845"/>
                    <a:pt x="1105895" y="55621"/>
                    <a:pt x="1160531" y="78911"/>
                  </a:cubicBezTo>
                  <a:cubicBezTo>
                    <a:pt x="1160531" y="78911"/>
                    <a:pt x="1160531" y="78911"/>
                    <a:pt x="1160531" y="78911"/>
                  </a:cubicBezTo>
                  <a:cubicBezTo>
                    <a:pt x="1162290" y="79439"/>
                    <a:pt x="1164049" y="79966"/>
                    <a:pt x="1165808" y="80494"/>
                  </a:cubicBezTo>
                  <a:cubicBezTo>
                    <a:pt x="1181604" y="86123"/>
                    <a:pt x="1197119" y="92420"/>
                    <a:pt x="1211930" y="100336"/>
                  </a:cubicBezTo>
                  <a:cubicBezTo>
                    <a:pt x="1212986" y="100899"/>
                    <a:pt x="1214041" y="101462"/>
                    <a:pt x="1215061" y="102025"/>
                  </a:cubicBezTo>
                  <a:cubicBezTo>
                    <a:pt x="1224912" y="103045"/>
                    <a:pt x="1231948" y="113001"/>
                    <a:pt x="1242784" y="110855"/>
                  </a:cubicBezTo>
                  <a:cubicBezTo>
                    <a:pt x="1242784" y="110855"/>
                    <a:pt x="1242784" y="110855"/>
                    <a:pt x="1242784" y="110855"/>
                  </a:cubicBezTo>
                  <a:cubicBezTo>
                    <a:pt x="1242784" y="110855"/>
                    <a:pt x="1242784" y="110855"/>
                    <a:pt x="1242784" y="110855"/>
                  </a:cubicBezTo>
                  <a:cubicBezTo>
                    <a:pt x="1238281" y="107900"/>
                    <a:pt x="1233813" y="104945"/>
                    <a:pt x="1229310" y="101990"/>
                  </a:cubicBezTo>
                  <a:cubicBezTo>
                    <a:pt x="1215870" y="94426"/>
                    <a:pt x="1202396" y="86897"/>
                    <a:pt x="1188957" y="79333"/>
                  </a:cubicBezTo>
                  <a:cubicBezTo>
                    <a:pt x="1187022" y="78348"/>
                    <a:pt x="1185122" y="77363"/>
                    <a:pt x="1183187" y="76378"/>
                  </a:cubicBezTo>
                  <a:cubicBezTo>
                    <a:pt x="1177734" y="74584"/>
                    <a:pt x="1172457" y="72508"/>
                    <a:pt x="1168130" y="68603"/>
                  </a:cubicBezTo>
                  <a:cubicBezTo>
                    <a:pt x="1164788" y="68920"/>
                    <a:pt x="1162325" y="67372"/>
                    <a:pt x="1160214" y="64944"/>
                  </a:cubicBezTo>
                  <a:lnTo>
                    <a:pt x="1160214" y="64944"/>
                  </a:lnTo>
                  <a:cubicBezTo>
                    <a:pt x="1154234" y="68216"/>
                    <a:pt x="1149027" y="65015"/>
                    <a:pt x="1143890" y="62728"/>
                  </a:cubicBezTo>
                  <a:cubicBezTo>
                    <a:pt x="1071910" y="30537"/>
                    <a:pt x="996060" y="14037"/>
                    <a:pt x="917994" y="5488"/>
                  </a:cubicBezTo>
                  <a:cubicBezTo>
                    <a:pt x="880315" y="1337"/>
                    <a:pt x="842672" y="-914"/>
                    <a:pt x="804852" y="352"/>
                  </a:cubicBezTo>
                  <a:cubicBezTo>
                    <a:pt x="689212" y="4222"/>
                    <a:pt x="578393" y="29236"/>
                    <a:pt x="472780" y="77011"/>
                  </a:cubicBezTo>
                  <a:cubicBezTo>
                    <a:pt x="416701" y="102377"/>
                    <a:pt x="364352" y="133723"/>
                    <a:pt x="315028" y="170522"/>
                  </a:cubicBezTo>
                  <a:cubicBezTo>
                    <a:pt x="299760" y="181921"/>
                    <a:pt x="288045" y="196239"/>
                    <a:pt x="275520" y="209925"/>
                  </a:cubicBezTo>
                  <a:cubicBezTo>
                    <a:pt x="233901" y="255449"/>
                    <a:pt x="189222" y="298229"/>
                    <a:pt x="151824" y="347588"/>
                  </a:cubicBezTo>
                  <a:cubicBezTo>
                    <a:pt x="135606" y="368978"/>
                    <a:pt x="120443" y="391036"/>
                    <a:pt x="105139" y="413024"/>
                  </a:cubicBezTo>
                  <a:cubicBezTo>
                    <a:pt x="99545" y="421045"/>
                    <a:pt x="100214" y="430368"/>
                    <a:pt x="97083" y="438776"/>
                  </a:cubicBezTo>
                  <a:cubicBezTo>
                    <a:pt x="85508" y="469735"/>
                    <a:pt x="72667" y="500132"/>
                    <a:pt x="59721" y="530528"/>
                  </a:cubicBezTo>
                  <a:cubicBezTo>
                    <a:pt x="42623" y="570599"/>
                    <a:pt x="26264" y="610952"/>
                    <a:pt x="15041" y="653204"/>
                  </a:cubicBezTo>
                  <a:cubicBezTo>
                    <a:pt x="13810" y="657848"/>
                    <a:pt x="13423" y="663019"/>
                    <a:pt x="10784" y="666854"/>
                  </a:cubicBezTo>
                  <a:cubicBezTo>
                    <a:pt x="-1213" y="684269"/>
                    <a:pt x="-87" y="703864"/>
                    <a:pt x="124" y="723531"/>
                  </a:cubicBezTo>
                  <a:cubicBezTo>
                    <a:pt x="441" y="753681"/>
                    <a:pt x="89" y="783866"/>
                    <a:pt x="335" y="814016"/>
                  </a:cubicBezTo>
                  <a:cubicBezTo>
                    <a:pt x="335" y="814262"/>
                    <a:pt x="335" y="814508"/>
                    <a:pt x="335" y="814755"/>
                  </a:cubicBezTo>
                  <a:cubicBezTo>
                    <a:pt x="5824" y="821298"/>
                    <a:pt x="1496" y="829953"/>
                    <a:pt x="2622" y="837728"/>
                  </a:cubicBezTo>
                  <a:cubicBezTo>
                    <a:pt x="12156" y="833260"/>
                    <a:pt x="19439" y="836145"/>
                    <a:pt x="23871" y="845855"/>
                  </a:cubicBezTo>
                  <a:cubicBezTo>
                    <a:pt x="28093" y="855072"/>
                    <a:pt x="30134" y="864923"/>
                    <a:pt x="31752" y="874844"/>
                  </a:cubicBezTo>
                  <a:cubicBezTo>
                    <a:pt x="41919" y="936656"/>
                    <a:pt x="48111" y="999243"/>
                    <a:pt x="65139" y="1059790"/>
                  </a:cubicBezTo>
                  <a:cubicBezTo>
                    <a:pt x="93318" y="1159879"/>
                    <a:pt x="138667" y="1250787"/>
                    <a:pt x="212195" y="1325757"/>
                  </a:cubicBezTo>
                  <a:cubicBezTo>
                    <a:pt x="234042" y="1348027"/>
                    <a:pt x="258458" y="1367411"/>
                    <a:pt x="288783" y="1377508"/>
                  </a:cubicBezTo>
                  <a:cubicBezTo>
                    <a:pt x="294975" y="1379549"/>
                    <a:pt x="298986" y="1383172"/>
                    <a:pt x="297157" y="1390244"/>
                  </a:cubicBezTo>
                  <a:cubicBezTo>
                    <a:pt x="295433" y="1396928"/>
                    <a:pt x="290050" y="1399285"/>
                    <a:pt x="283893" y="1398687"/>
                  </a:cubicBezTo>
                  <a:cubicBezTo>
                    <a:pt x="270806" y="1397421"/>
                    <a:pt x="259091" y="1392143"/>
                    <a:pt x="247974" y="1385178"/>
                  </a:cubicBezTo>
                  <a:cubicBezTo>
                    <a:pt x="198439" y="1354078"/>
                    <a:pt x="160690" y="1311333"/>
                    <a:pt x="126424" y="1264718"/>
                  </a:cubicBezTo>
                  <a:cubicBezTo>
                    <a:pt x="84594" y="1207831"/>
                    <a:pt x="61163" y="1142676"/>
                    <a:pt x="39879" y="1076501"/>
                  </a:cubicBezTo>
                  <a:cubicBezTo>
                    <a:pt x="24892" y="1029991"/>
                    <a:pt x="13739" y="982497"/>
                    <a:pt x="6562" y="934159"/>
                  </a:cubicBezTo>
                  <a:cubicBezTo>
                    <a:pt x="6140" y="931203"/>
                    <a:pt x="5788" y="928248"/>
                    <a:pt x="5437" y="925293"/>
                  </a:cubicBezTo>
                  <a:cubicBezTo>
                    <a:pt x="6809" y="938486"/>
                    <a:pt x="8286" y="951644"/>
                    <a:pt x="10327" y="964766"/>
                  </a:cubicBezTo>
                  <a:cubicBezTo>
                    <a:pt x="11206" y="970465"/>
                    <a:pt x="12297" y="976165"/>
                    <a:pt x="9025" y="981512"/>
                  </a:cubicBezTo>
                  <a:cubicBezTo>
                    <a:pt x="8744" y="981793"/>
                    <a:pt x="8462" y="982040"/>
                    <a:pt x="8145" y="982251"/>
                  </a:cubicBezTo>
                  <a:cubicBezTo>
                    <a:pt x="9166" y="986895"/>
                    <a:pt x="10221" y="991539"/>
                    <a:pt x="11241" y="996147"/>
                  </a:cubicBezTo>
                  <a:cubicBezTo>
                    <a:pt x="14759" y="1012436"/>
                    <a:pt x="17996" y="1028795"/>
                    <a:pt x="21972" y="1044978"/>
                  </a:cubicBezTo>
                  <a:cubicBezTo>
                    <a:pt x="22746" y="1048215"/>
                    <a:pt x="20494" y="1048109"/>
                    <a:pt x="18559" y="1048180"/>
                  </a:cubicBezTo>
                  <a:cubicBezTo>
                    <a:pt x="34003" y="1102147"/>
                    <a:pt x="54162" y="1154321"/>
                    <a:pt x="79950" y="1204172"/>
                  </a:cubicBezTo>
                  <a:cubicBezTo>
                    <a:pt x="118473" y="1278685"/>
                    <a:pt x="166706" y="1346338"/>
                    <a:pt x="227463" y="1404422"/>
                  </a:cubicBezTo>
                  <a:cubicBezTo>
                    <a:pt x="245757" y="1421907"/>
                    <a:pt x="264685" y="1438864"/>
                    <a:pt x="285336" y="1453710"/>
                  </a:cubicBezTo>
                  <a:cubicBezTo>
                    <a:pt x="289839" y="1456947"/>
                    <a:pt x="295503" y="1459620"/>
                    <a:pt x="295644" y="1466551"/>
                  </a:cubicBezTo>
                  <a:cubicBezTo>
                    <a:pt x="297438" y="1468064"/>
                    <a:pt x="299232" y="1469577"/>
                    <a:pt x="300991" y="1471054"/>
                  </a:cubicBezTo>
                  <a:cubicBezTo>
                    <a:pt x="314571" y="1477633"/>
                    <a:pt x="326462" y="1486780"/>
                    <a:pt x="338705" y="1495470"/>
                  </a:cubicBezTo>
                  <a:cubicBezTo>
                    <a:pt x="338705" y="1495470"/>
                    <a:pt x="338705" y="1495470"/>
                    <a:pt x="338705" y="1495470"/>
                  </a:cubicBezTo>
                  <a:cubicBezTo>
                    <a:pt x="344334" y="1498812"/>
                    <a:pt x="349963" y="1502154"/>
                    <a:pt x="355592" y="1505496"/>
                  </a:cubicBezTo>
                  <a:cubicBezTo>
                    <a:pt x="375117" y="1515663"/>
                    <a:pt x="394643" y="1525866"/>
                    <a:pt x="414168" y="1536033"/>
                  </a:cubicBezTo>
                  <a:cubicBezTo>
                    <a:pt x="414168" y="1536033"/>
                    <a:pt x="414168" y="1536033"/>
                    <a:pt x="414168" y="1536033"/>
                  </a:cubicBezTo>
                  <a:cubicBezTo>
                    <a:pt x="415716" y="1536631"/>
                    <a:pt x="417229" y="1537194"/>
                    <a:pt x="418777" y="1537792"/>
                  </a:cubicBezTo>
                  <a:cubicBezTo>
                    <a:pt x="428487" y="1542120"/>
                    <a:pt x="438162" y="1546447"/>
                    <a:pt x="447871" y="1550739"/>
                  </a:cubicBezTo>
                  <a:lnTo>
                    <a:pt x="449279" y="1550704"/>
                  </a:lnTo>
                  <a:lnTo>
                    <a:pt x="450440" y="1551478"/>
                  </a:lnTo>
                  <a:cubicBezTo>
                    <a:pt x="453289" y="1552498"/>
                    <a:pt x="456104" y="1553518"/>
                    <a:pt x="458953" y="1554539"/>
                  </a:cubicBezTo>
                  <a:cubicBezTo>
                    <a:pt x="460888" y="1555383"/>
                    <a:pt x="462823" y="1556262"/>
                    <a:pt x="464758" y="1557107"/>
                  </a:cubicBezTo>
                  <a:cubicBezTo>
                    <a:pt x="478197" y="1561751"/>
                    <a:pt x="491637" y="1566359"/>
                    <a:pt x="505076" y="1571003"/>
                  </a:cubicBezTo>
                  <a:cubicBezTo>
                    <a:pt x="508946" y="1572094"/>
                    <a:pt x="512780" y="1573220"/>
                    <a:pt x="516650" y="1574310"/>
                  </a:cubicBezTo>
                  <a:cubicBezTo>
                    <a:pt x="530089" y="1577758"/>
                    <a:pt x="543528" y="1581206"/>
                    <a:pt x="557003" y="1584653"/>
                  </a:cubicBezTo>
                  <a:cubicBezTo>
                    <a:pt x="557003" y="1584653"/>
                    <a:pt x="557003" y="1584653"/>
                    <a:pt x="557003" y="1584653"/>
                  </a:cubicBezTo>
                  <a:cubicBezTo>
                    <a:pt x="566361" y="1586412"/>
                    <a:pt x="575719" y="1588136"/>
                    <a:pt x="585077" y="1589895"/>
                  </a:cubicBezTo>
                  <a:cubicBezTo>
                    <a:pt x="609176" y="1593343"/>
                    <a:pt x="633275" y="1596791"/>
                    <a:pt x="657374" y="1600203"/>
                  </a:cubicBezTo>
                  <a:lnTo>
                    <a:pt x="657374" y="1600203"/>
                  </a:lnTo>
                  <a:cubicBezTo>
                    <a:pt x="659344" y="1600344"/>
                    <a:pt x="661314" y="1600450"/>
                    <a:pt x="663249" y="1600590"/>
                  </a:cubicBezTo>
                  <a:cubicBezTo>
                    <a:pt x="673874" y="1601716"/>
                    <a:pt x="684604" y="1601962"/>
                    <a:pt x="694912" y="1605234"/>
                  </a:cubicBezTo>
                  <a:cubicBezTo>
                    <a:pt x="694912" y="1605199"/>
                    <a:pt x="694947" y="1605164"/>
                    <a:pt x="694947" y="1605129"/>
                  </a:cubicBezTo>
                  <a:cubicBezTo>
                    <a:pt x="698711" y="1605410"/>
                    <a:pt x="702476" y="1605656"/>
                    <a:pt x="706240" y="1605938"/>
                  </a:cubicBezTo>
                  <a:cubicBezTo>
                    <a:pt x="717041" y="1606571"/>
                    <a:pt x="727947" y="1605199"/>
                    <a:pt x="738606" y="1608013"/>
                  </a:cubicBezTo>
                  <a:cubicBezTo>
                    <a:pt x="744130" y="1608260"/>
                    <a:pt x="749653" y="1608541"/>
                    <a:pt x="755177" y="1608787"/>
                  </a:cubicBezTo>
                  <a:cubicBezTo>
                    <a:pt x="764570" y="1609139"/>
                    <a:pt x="773928" y="1609526"/>
                    <a:pt x="783321" y="1609878"/>
                  </a:cubicBezTo>
                  <a:cubicBezTo>
                    <a:pt x="785608" y="1609597"/>
                    <a:pt x="787965" y="1609597"/>
                    <a:pt x="790182" y="1608999"/>
                  </a:cubicBezTo>
                  <a:cubicBezTo>
                    <a:pt x="799082" y="1606641"/>
                    <a:pt x="796479" y="1612094"/>
                    <a:pt x="795424" y="1616527"/>
                  </a:cubicBezTo>
                  <a:cubicBezTo>
                    <a:pt x="809742" y="1613818"/>
                    <a:pt x="824166" y="1614627"/>
                    <a:pt x="838591" y="1614874"/>
                  </a:cubicBezTo>
                  <a:cubicBezTo>
                    <a:pt x="845029" y="1614487"/>
                    <a:pt x="851467" y="1614100"/>
                    <a:pt x="857940" y="1613713"/>
                  </a:cubicBezTo>
                  <a:lnTo>
                    <a:pt x="857940" y="1613713"/>
                  </a:lnTo>
                  <a:cubicBezTo>
                    <a:pt x="865609" y="1610195"/>
                    <a:pt x="873912" y="1610898"/>
                    <a:pt x="881969" y="1610160"/>
                  </a:cubicBezTo>
                  <a:cubicBezTo>
                    <a:pt x="887070" y="1607873"/>
                    <a:pt x="892488" y="1607732"/>
                    <a:pt x="897941" y="1607837"/>
                  </a:cubicBezTo>
                  <a:lnTo>
                    <a:pt x="897941" y="1607837"/>
                  </a:lnTo>
                  <a:cubicBezTo>
                    <a:pt x="903394" y="1604777"/>
                    <a:pt x="909374" y="1605164"/>
                    <a:pt x="915285" y="1605129"/>
                  </a:cubicBezTo>
                  <a:cubicBezTo>
                    <a:pt x="953034" y="1594961"/>
                    <a:pt x="990924" y="1585216"/>
                    <a:pt x="1027301" y="1570651"/>
                  </a:cubicBezTo>
                  <a:cubicBezTo>
                    <a:pt x="1027301" y="1570651"/>
                    <a:pt x="1027301" y="1570651"/>
                    <a:pt x="1027301" y="1570651"/>
                  </a:cubicBezTo>
                  <a:cubicBezTo>
                    <a:pt x="1033387" y="1565796"/>
                    <a:pt x="1040705" y="1563791"/>
                    <a:pt x="1048022" y="1561891"/>
                  </a:cubicBezTo>
                  <a:cubicBezTo>
                    <a:pt x="1079931" y="1545180"/>
                    <a:pt x="1111981" y="1528751"/>
                    <a:pt x="1142729" y="1509964"/>
                  </a:cubicBezTo>
                  <a:cubicBezTo>
                    <a:pt x="1147127" y="1506411"/>
                    <a:pt x="1151243" y="1502400"/>
                    <a:pt x="1157013" y="1501064"/>
                  </a:cubicBezTo>
                  <a:cubicBezTo>
                    <a:pt x="1202748" y="1468803"/>
                    <a:pt x="1247146" y="1434888"/>
                    <a:pt x="1286267" y="1394677"/>
                  </a:cubicBezTo>
                  <a:cubicBezTo>
                    <a:pt x="1359725" y="1319213"/>
                    <a:pt x="1419603" y="1234885"/>
                    <a:pt x="1453623" y="1134092"/>
                  </a:cubicBezTo>
                  <a:cubicBezTo>
                    <a:pt x="1456473" y="1125683"/>
                    <a:pt x="1466253" y="1114496"/>
                    <a:pt x="1445461" y="1112631"/>
                  </a:cubicBezTo>
                  <a:cubicBezTo>
                    <a:pt x="1436631" y="1111857"/>
                    <a:pt x="1442858" y="1101303"/>
                    <a:pt x="1440536" y="1091663"/>
                  </a:cubicBezTo>
                  <a:cubicBezTo>
                    <a:pt x="1440254" y="1091628"/>
                    <a:pt x="1440008" y="1091699"/>
                    <a:pt x="1439762" y="1091734"/>
                  </a:cubicBezTo>
                  <a:cubicBezTo>
                    <a:pt x="1436244" y="1104997"/>
                    <a:pt x="1433253" y="1115551"/>
                    <a:pt x="1430755" y="1126211"/>
                  </a:cubicBezTo>
                  <a:cubicBezTo>
                    <a:pt x="1427589" y="1139791"/>
                    <a:pt x="1423578" y="1152984"/>
                    <a:pt x="1416120" y="1164875"/>
                  </a:cubicBezTo>
                  <a:cubicBezTo>
                    <a:pt x="1413939" y="1168323"/>
                    <a:pt x="1411758" y="1173459"/>
                    <a:pt x="1406481" y="1171313"/>
                  </a:cubicBezTo>
                  <a:cubicBezTo>
                    <a:pt x="1402153" y="1169554"/>
                    <a:pt x="1403490" y="1164558"/>
                    <a:pt x="1403983" y="1161075"/>
                  </a:cubicBezTo>
                  <a:cubicBezTo>
                    <a:pt x="1407360" y="1136484"/>
                    <a:pt x="1409893" y="1111681"/>
                    <a:pt x="1415170" y="1087477"/>
                  </a:cubicBezTo>
                  <a:cubicBezTo>
                    <a:pt x="1418583" y="1071962"/>
                    <a:pt x="1409928" y="1057960"/>
                    <a:pt x="1413200" y="1042832"/>
                  </a:cubicBezTo>
                  <a:cubicBezTo>
                    <a:pt x="1414220" y="1038118"/>
                    <a:pt x="1407325" y="1036816"/>
                    <a:pt x="1403807" y="1035515"/>
                  </a:cubicBezTo>
                  <a:cubicBezTo>
                    <a:pt x="1399128" y="1033791"/>
                    <a:pt x="1399655" y="1039174"/>
                    <a:pt x="1398846" y="1041918"/>
                  </a:cubicBezTo>
                  <a:cubicBezTo>
                    <a:pt x="1395574" y="1052824"/>
                    <a:pt x="1392549" y="1063800"/>
                    <a:pt x="1388855" y="1076747"/>
                  </a:cubicBezTo>
                  <a:cubicBezTo>
                    <a:pt x="1383191" y="1067705"/>
                    <a:pt x="1384035" y="1059719"/>
                    <a:pt x="1383894" y="1051944"/>
                  </a:cubicBezTo>
                  <a:cubicBezTo>
                    <a:pt x="1383894" y="1051944"/>
                    <a:pt x="1383894" y="1051944"/>
                    <a:pt x="1383894" y="1051944"/>
                  </a:cubicBezTo>
                  <a:cubicBezTo>
                    <a:pt x="1379391" y="1036676"/>
                    <a:pt x="1383050" y="1021055"/>
                    <a:pt x="1381960" y="1005646"/>
                  </a:cubicBezTo>
                  <a:cubicBezTo>
                    <a:pt x="1376260" y="1014477"/>
                    <a:pt x="1370948" y="1023588"/>
                    <a:pt x="1364721" y="1031997"/>
                  </a:cubicBezTo>
                  <a:cubicBezTo>
                    <a:pt x="1361273" y="1036640"/>
                    <a:pt x="1357157" y="1044134"/>
                    <a:pt x="1349980" y="1039525"/>
                  </a:cubicBezTo>
                  <a:cubicBezTo>
                    <a:pt x="1343296" y="1035233"/>
                    <a:pt x="1340376" y="1027951"/>
                    <a:pt x="1344316" y="1019543"/>
                  </a:cubicBezTo>
                  <a:cubicBezTo>
                    <a:pt x="1356242" y="993931"/>
                    <a:pt x="1365530" y="967334"/>
                    <a:pt x="1373762" y="940315"/>
                  </a:cubicBezTo>
                  <a:cubicBezTo>
                    <a:pt x="1386181" y="899505"/>
                    <a:pt x="1393077" y="857711"/>
                    <a:pt x="1396278" y="815247"/>
                  </a:cubicBezTo>
                  <a:cubicBezTo>
                    <a:pt x="1398037" y="792028"/>
                    <a:pt x="1398987" y="768808"/>
                    <a:pt x="1399093" y="745378"/>
                  </a:cubicBezTo>
                  <a:cubicBezTo>
                    <a:pt x="1409577" y="771728"/>
                    <a:pt x="1415241" y="799099"/>
                    <a:pt x="1417844" y="826962"/>
                  </a:cubicBezTo>
                  <a:cubicBezTo>
                    <a:pt x="1418723" y="836320"/>
                    <a:pt x="1421573" y="843357"/>
                    <a:pt x="1427835" y="849619"/>
                  </a:cubicBezTo>
                  <a:cubicBezTo>
                    <a:pt x="1427835" y="849619"/>
                    <a:pt x="1427835" y="849619"/>
                    <a:pt x="1427835" y="849619"/>
                  </a:cubicBezTo>
                  <a:cubicBezTo>
                    <a:pt x="1428363" y="849056"/>
                    <a:pt x="1429032" y="848774"/>
                    <a:pt x="1429806" y="848845"/>
                  </a:cubicBezTo>
                  <a:cubicBezTo>
                    <a:pt x="1425936" y="802582"/>
                    <a:pt x="1422382" y="755827"/>
                    <a:pt x="1405847" y="712308"/>
                  </a:cubicBezTo>
                  <a:cubicBezTo>
                    <a:pt x="1384281" y="655491"/>
                    <a:pt x="1378406" y="594170"/>
                    <a:pt x="1351915" y="538444"/>
                  </a:cubicBezTo>
                  <a:cubicBezTo>
                    <a:pt x="1357825" y="538831"/>
                    <a:pt x="1358318" y="542877"/>
                    <a:pt x="1359936" y="545550"/>
                  </a:cubicBezTo>
                  <a:cubicBezTo>
                    <a:pt x="1386181" y="588541"/>
                    <a:pt x="1406551" y="634488"/>
                    <a:pt x="1423262" y="681736"/>
                  </a:cubicBezTo>
                  <a:cubicBezTo>
                    <a:pt x="1432831" y="708825"/>
                    <a:pt x="1448733" y="730180"/>
                    <a:pt x="1469525" y="751570"/>
                  </a:cubicBezTo>
                  <a:cubicBezTo>
                    <a:pt x="1469560" y="751535"/>
                    <a:pt x="1469595" y="751535"/>
                    <a:pt x="1469630" y="751499"/>
                  </a:cubicBezTo>
                  <a:cubicBezTo>
                    <a:pt x="1466323" y="723847"/>
                    <a:pt x="1457387" y="699713"/>
                    <a:pt x="1448276" y="675755"/>
                  </a:cubicBezTo>
                  <a:cubicBezTo>
                    <a:pt x="1439023" y="651374"/>
                    <a:pt x="1436912" y="624778"/>
                    <a:pt x="1424001" y="601594"/>
                  </a:cubicBezTo>
                  <a:cubicBezTo>
                    <a:pt x="1411300" y="578761"/>
                    <a:pt x="1399128" y="555577"/>
                    <a:pt x="1386287" y="531795"/>
                  </a:cubicBezTo>
                  <a:cubicBezTo>
                    <a:pt x="1392971" y="531900"/>
                    <a:pt x="1394202" y="537037"/>
                    <a:pt x="1396524" y="540344"/>
                  </a:cubicBezTo>
                  <a:cubicBezTo>
                    <a:pt x="1441063" y="602649"/>
                    <a:pt x="1465233" y="673116"/>
                    <a:pt x="1479586" y="747524"/>
                  </a:cubicBezTo>
                  <a:cubicBezTo>
                    <a:pt x="1481838" y="759169"/>
                    <a:pt x="1480501" y="773241"/>
                    <a:pt x="1496262" y="777533"/>
                  </a:cubicBezTo>
                  <a:cubicBezTo>
                    <a:pt x="1496016" y="776689"/>
                    <a:pt x="1496086" y="775880"/>
                    <a:pt x="1496544" y="775106"/>
                  </a:cubicBezTo>
                  <a:cubicBezTo>
                    <a:pt x="1489859" y="729652"/>
                    <a:pt x="1481346" y="684620"/>
                    <a:pt x="1466534" y="640961"/>
                  </a:cubicBezTo>
                  <a:cubicBezTo>
                    <a:pt x="1419427" y="502313"/>
                    <a:pt x="1335978" y="391001"/>
                    <a:pt x="1215906" y="307165"/>
                  </a:cubicBezTo>
                  <a:cubicBezTo>
                    <a:pt x="1213795" y="305687"/>
                    <a:pt x="1211825" y="304069"/>
                    <a:pt x="1210382" y="301711"/>
                  </a:cubicBezTo>
                  <a:cubicBezTo>
                    <a:pt x="1234974" y="312512"/>
                    <a:pt x="1256364" y="328273"/>
                    <a:pt x="1276769" y="345195"/>
                  </a:cubicBezTo>
                  <a:cubicBezTo>
                    <a:pt x="1388855" y="438037"/>
                    <a:pt x="1455980" y="558673"/>
                    <a:pt x="1493096" y="697567"/>
                  </a:cubicBezTo>
                  <a:cubicBezTo>
                    <a:pt x="1501117" y="727576"/>
                    <a:pt x="1508189" y="757867"/>
                    <a:pt x="1511038" y="788932"/>
                  </a:cubicBezTo>
                  <a:cubicBezTo>
                    <a:pt x="1515858" y="793224"/>
                    <a:pt x="1522015" y="792555"/>
                    <a:pt x="1527749" y="793365"/>
                  </a:cubicBezTo>
                  <a:cubicBezTo>
                    <a:pt x="1538022" y="790796"/>
                    <a:pt x="1540414" y="784393"/>
                    <a:pt x="1539429" y="774261"/>
                  </a:cubicBezTo>
                  <a:close/>
                  <a:moveTo>
                    <a:pt x="721544" y="1373885"/>
                  </a:moveTo>
                  <a:cubicBezTo>
                    <a:pt x="708914" y="1381343"/>
                    <a:pt x="601542" y="1363190"/>
                    <a:pt x="561893" y="1346690"/>
                  </a:cubicBezTo>
                  <a:cubicBezTo>
                    <a:pt x="511338" y="1325652"/>
                    <a:pt x="466517" y="1295607"/>
                    <a:pt x="425919" y="1258843"/>
                  </a:cubicBezTo>
                  <a:cubicBezTo>
                    <a:pt x="514715" y="1322063"/>
                    <a:pt x="612694" y="1361395"/>
                    <a:pt x="721544" y="1373885"/>
                  </a:cubicBezTo>
                  <a:close/>
                  <a:moveTo>
                    <a:pt x="828212" y="33387"/>
                  </a:moveTo>
                  <a:cubicBezTo>
                    <a:pt x="779451" y="33281"/>
                    <a:pt x="731289" y="39227"/>
                    <a:pt x="683021" y="44680"/>
                  </a:cubicBezTo>
                  <a:cubicBezTo>
                    <a:pt x="775511" y="13791"/>
                    <a:pt x="876551" y="16289"/>
                    <a:pt x="973439" y="44363"/>
                  </a:cubicBezTo>
                  <a:cubicBezTo>
                    <a:pt x="925171" y="38699"/>
                    <a:pt x="876938" y="33492"/>
                    <a:pt x="828212" y="33387"/>
                  </a:cubicBezTo>
                  <a:close/>
                  <a:moveTo>
                    <a:pt x="941143" y="21179"/>
                  </a:moveTo>
                  <a:cubicBezTo>
                    <a:pt x="891995" y="15621"/>
                    <a:pt x="842847" y="14917"/>
                    <a:pt x="793665" y="16359"/>
                  </a:cubicBezTo>
                  <a:cubicBezTo>
                    <a:pt x="744974" y="17802"/>
                    <a:pt x="696882" y="24803"/>
                    <a:pt x="648966" y="33070"/>
                  </a:cubicBezTo>
                  <a:cubicBezTo>
                    <a:pt x="745115" y="-2533"/>
                    <a:pt x="842847" y="-316"/>
                    <a:pt x="941143" y="21179"/>
                  </a:cubicBezTo>
                  <a:close/>
                  <a:moveTo>
                    <a:pt x="218316" y="398037"/>
                  </a:moveTo>
                  <a:cubicBezTo>
                    <a:pt x="228448" y="380200"/>
                    <a:pt x="240621" y="363489"/>
                    <a:pt x="251984" y="346356"/>
                  </a:cubicBezTo>
                  <a:cubicBezTo>
                    <a:pt x="257859" y="337491"/>
                    <a:pt x="265247" y="330138"/>
                    <a:pt x="274219" y="324227"/>
                  </a:cubicBezTo>
                  <a:cubicBezTo>
                    <a:pt x="288995" y="314517"/>
                    <a:pt x="299936" y="301711"/>
                    <a:pt x="305494" y="284508"/>
                  </a:cubicBezTo>
                  <a:cubicBezTo>
                    <a:pt x="306409" y="281623"/>
                    <a:pt x="309786" y="279477"/>
                    <a:pt x="312179" y="277155"/>
                  </a:cubicBezTo>
                  <a:cubicBezTo>
                    <a:pt x="385777" y="204999"/>
                    <a:pt x="473378" y="156731"/>
                    <a:pt x="571040" y="125702"/>
                  </a:cubicBezTo>
                  <a:cubicBezTo>
                    <a:pt x="612448" y="112544"/>
                    <a:pt x="653082" y="96079"/>
                    <a:pt x="697515" y="95903"/>
                  </a:cubicBezTo>
                  <a:cubicBezTo>
                    <a:pt x="729108" y="95763"/>
                    <a:pt x="760594" y="97662"/>
                    <a:pt x="791976" y="101216"/>
                  </a:cubicBezTo>
                  <a:cubicBezTo>
                    <a:pt x="798132" y="101919"/>
                    <a:pt x="804360" y="102166"/>
                    <a:pt x="810551" y="102588"/>
                  </a:cubicBezTo>
                  <a:cubicBezTo>
                    <a:pt x="813542" y="102799"/>
                    <a:pt x="817904" y="99949"/>
                    <a:pt x="818678" y="105156"/>
                  </a:cubicBezTo>
                  <a:cubicBezTo>
                    <a:pt x="819487" y="110644"/>
                    <a:pt x="814843" y="110714"/>
                    <a:pt x="811044" y="111207"/>
                  </a:cubicBezTo>
                  <a:cubicBezTo>
                    <a:pt x="788739" y="114021"/>
                    <a:pt x="766505" y="117223"/>
                    <a:pt x="744130" y="119580"/>
                  </a:cubicBezTo>
                  <a:cubicBezTo>
                    <a:pt x="688931" y="125385"/>
                    <a:pt x="634014" y="132421"/>
                    <a:pt x="580116" y="146669"/>
                  </a:cubicBezTo>
                  <a:cubicBezTo>
                    <a:pt x="525692" y="161058"/>
                    <a:pt x="477423" y="188042"/>
                    <a:pt x="429894" y="216785"/>
                  </a:cubicBezTo>
                  <a:cubicBezTo>
                    <a:pt x="349330" y="265510"/>
                    <a:pt x="281607" y="328097"/>
                    <a:pt x="229257" y="406691"/>
                  </a:cubicBezTo>
                  <a:cubicBezTo>
                    <a:pt x="209662" y="436138"/>
                    <a:pt x="195765" y="469032"/>
                    <a:pt x="174692" y="497634"/>
                  </a:cubicBezTo>
                  <a:cubicBezTo>
                    <a:pt x="173285" y="499534"/>
                    <a:pt x="172053" y="501539"/>
                    <a:pt x="170752" y="503509"/>
                  </a:cubicBezTo>
                  <a:cubicBezTo>
                    <a:pt x="182009" y="466077"/>
                    <a:pt x="199283" y="431600"/>
                    <a:pt x="218316" y="398037"/>
                  </a:cubicBezTo>
                  <a:close/>
                  <a:moveTo>
                    <a:pt x="763339" y="1415328"/>
                  </a:moveTo>
                  <a:cubicBezTo>
                    <a:pt x="724464" y="1430878"/>
                    <a:pt x="685272" y="1422716"/>
                    <a:pt x="645870" y="1417755"/>
                  </a:cubicBezTo>
                  <a:cubicBezTo>
                    <a:pt x="603019" y="1412372"/>
                    <a:pt x="563546" y="1397596"/>
                    <a:pt x="525269" y="1378564"/>
                  </a:cubicBezTo>
                  <a:cubicBezTo>
                    <a:pt x="517143" y="1374518"/>
                    <a:pt x="508734" y="1370578"/>
                    <a:pt x="499236" y="1373216"/>
                  </a:cubicBezTo>
                  <a:cubicBezTo>
                    <a:pt x="496105" y="1374060"/>
                    <a:pt x="493712" y="1373357"/>
                    <a:pt x="491250" y="1371598"/>
                  </a:cubicBezTo>
                  <a:cubicBezTo>
                    <a:pt x="464618" y="1352741"/>
                    <a:pt x="434081" y="1340709"/>
                    <a:pt x="406639" y="1323330"/>
                  </a:cubicBezTo>
                  <a:cubicBezTo>
                    <a:pt x="393834" y="1315203"/>
                    <a:pt x="379972" y="1309292"/>
                    <a:pt x="367166" y="1301834"/>
                  </a:cubicBezTo>
                  <a:cubicBezTo>
                    <a:pt x="334730" y="1282942"/>
                    <a:pt x="310736" y="1253636"/>
                    <a:pt x="283471" y="1228271"/>
                  </a:cubicBezTo>
                  <a:cubicBezTo>
                    <a:pt x="249029" y="1196221"/>
                    <a:pt x="224543" y="1158261"/>
                    <a:pt x="203786" y="1117099"/>
                  </a:cubicBezTo>
                  <a:cubicBezTo>
                    <a:pt x="183733" y="1077345"/>
                    <a:pt x="168570" y="1035585"/>
                    <a:pt x="154146" y="993544"/>
                  </a:cubicBezTo>
                  <a:cubicBezTo>
                    <a:pt x="149537" y="980984"/>
                    <a:pt x="144929" y="968389"/>
                    <a:pt x="140355" y="955830"/>
                  </a:cubicBezTo>
                  <a:cubicBezTo>
                    <a:pt x="150628" y="965470"/>
                    <a:pt x="152000" y="978838"/>
                    <a:pt x="157348" y="990483"/>
                  </a:cubicBezTo>
                  <a:cubicBezTo>
                    <a:pt x="173953" y="1016341"/>
                    <a:pt x="184507" y="1045189"/>
                    <a:pt x="197137" y="1072947"/>
                  </a:cubicBezTo>
                  <a:cubicBezTo>
                    <a:pt x="261307" y="1214199"/>
                    <a:pt x="373781" y="1304262"/>
                    <a:pt x="510810" y="1367095"/>
                  </a:cubicBezTo>
                  <a:cubicBezTo>
                    <a:pt x="585992" y="1401572"/>
                    <a:pt x="665465" y="1419162"/>
                    <a:pt x="749055" y="1412548"/>
                  </a:cubicBezTo>
                  <a:cubicBezTo>
                    <a:pt x="749055" y="1412548"/>
                    <a:pt x="749055" y="1412548"/>
                    <a:pt x="749055" y="1412548"/>
                  </a:cubicBezTo>
                  <a:cubicBezTo>
                    <a:pt x="749477" y="1412478"/>
                    <a:pt x="749935" y="1412443"/>
                    <a:pt x="750357" y="1412372"/>
                  </a:cubicBezTo>
                  <a:cubicBezTo>
                    <a:pt x="753101" y="1411880"/>
                    <a:pt x="755951" y="1410754"/>
                    <a:pt x="758519" y="1411212"/>
                  </a:cubicBezTo>
                  <a:cubicBezTo>
                    <a:pt x="782125" y="1407764"/>
                    <a:pt x="805732" y="1403964"/>
                    <a:pt x="830042" y="1406884"/>
                  </a:cubicBezTo>
                  <a:cubicBezTo>
                    <a:pt x="807807" y="1409699"/>
                    <a:pt x="785573" y="1412513"/>
                    <a:pt x="763339" y="1415328"/>
                  </a:cubicBezTo>
                  <a:close/>
                  <a:moveTo>
                    <a:pt x="1292881" y="1199352"/>
                  </a:moveTo>
                  <a:cubicBezTo>
                    <a:pt x="1294676" y="1188833"/>
                    <a:pt x="1297842" y="1182536"/>
                    <a:pt x="1302486" y="1177259"/>
                  </a:cubicBezTo>
                  <a:cubicBezTo>
                    <a:pt x="1301888" y="1184717"/>
                    <a:pt x="1301466" y="1191823"/>
                    <a:pt x="1292881" y="1199352"/>
                  </a:cubicBezTo>
                  <a:close/>
                  <a:moveTo>
                    <a:pt x="1297314" y="1161568"/>
                  </a:moveTo>
                  <a:cubicBezTo>
                    <a:pt x="1269521" y="1222360"/>
                    <a:pt x="1233707" y="1277278"/>
                    <a:pt x="1180654" y="1319389"/>
                  </a:cubicBezTo>
                  <a:cubicBezTo>
                    <a:pt x="1225862" y="1271297"/>
                    <a:pt x="1262028" y="1216767"/>
                    <a:pt x="1297314" y="1161568"/>
                  </a:cubicBezTo>
                  <a:close/>
                </a:path>
              </a:pathLst>
            </a:custGeom>
            <a:solidFill>
              <a:schemeClr val="accent3"/>
            </a:solidFill>
            <a:ln w="3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4" name="Graphic 5">
              <a:extLst>
                <a:ext uri="{FF2B5EF4-FFF2-40B4-BE49-F238E27FC236}">
                  <a16:creationId xmlns:a16="http://schemas.microsoft.com/office/drawing/2014/main" id="{57A4278D-85F1-4A55-A91B-D952F1063740}"/>
                </a:ext>
              </a:extLst>
            </p:cNvPr>
            <p:cNvGrpSpPr/>
            <p:nvPr/>
          </p:nvGrpSpPr>
          <p:grpSpPr>
            <a:xfrm>
              <a:off x="3411947" y="5796057"/>
              <a:ext cx="507796" cy="508404"/>
              <a:chOff x="2475840" y="2437095"/>
              <a:chExt cx="952091" cy="953231"/>
            </a:xfrm>
            <a:solidFill>
              <a:srgbClr val="FFFFFF"/>
            </a:solidFill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4D2C925-CA8C-41C3-96D7-E4022566DE79}"/>
                  </a:ext>
                </a:extLst>
              </p:cNvPr>
              <p:cNvSpPr/>
              <p:nvPr/>
            </p:nvSpPr>
            <p:spPr>
              <a:xfrm>
                <a:off x="2475840" y="2437095"/>
                <a:ext cx="952091" cy="953231"/>
              </a:xfrm>
              <a:custGeom>
                <a:avLst/>
                <a:gdLst>
                  <a:gd name="connsiteX0" fmla="*/ 946889 w 952091"/>
                  <a:gd name="connsiteY0" fmla="*/ 405052 h 953231"/>
                  <a:gd name="connsiteX1" fmla="*/ 394760 w 952091"/>
                  <a:gd name="connsiteY1" fmla="*/ 7227 h 953231"/>
                  <a:gd name="connsiteX2" fmla="*/ 70920 w 952091"/>
                  <a:gd name="connsiteY2" fmla="*/ 724178 h 953231"/>
                  <a:gd name="connsiteX3" fmla="*/ 83374 w 952091"/>
                  <a:gd name="connsiteY3" fmla="*/ 799852 h 953231"/>
                  <a:gd name="connsiteX4" fmla="*/ 53189 w 952091"/>
                  <a:gd name="connsiteY4" fmla="*/ 952854 h 953231"/>
                  <a:gd name="connsiteX5" fmla="*/ 225329 w 952091"/>
                  <a:gd name="connsiteY5" fmla="*/ 893539 h 953231"/>
                  <a:gd name="connsiteX6" fmla="*/ 250694 w 952091"/>
                  <a:gd name="connsiteY6" fmla="*/ 895333 h 953231"/>
                  <a:gd name="connsiteX7" fmla="*/ 546495 w 952091"/>
                  <a:gd name="connsiteY7" fmla="*/ 947577 h 953231"/>
                  <a:gd name="connsiteX8" fmla="*/ 946889 w 952091"/>
                  <a:gd name="connsiteY8" fmla="*/ 405052 h 953231"/>
                  <a:gd name="connsiteX9" fmla="*/ 560005 w 952091"/>
                  <a:gd name="connsiteY9" fmla="*/ 872888 h 953231"/>
                  <a:gd name="connsiteX10" fmla="*/ 258610 w 952091"/>
                  <a:gd name="connsiteY10" fmla="*/ 817794 h 953231"/>
                  <a:gd name="connsiteX11" fmla="*/ 234933 w 952091"/>
                  <a:gd name="connsiteY11" fmla="*/ 814945 h 953231"/>
                  <a:gd name="connsiteX12" fmla="*/ 146453 w 952091"/>
                  <a:gd name="connsiteY12" fmla="*/ 845587 h 953231"/>
                  <a:gd name="connsiteX13" fmla="*/ 163023 w 952091"/>
                  <a:gd name="connsiteY13" fmla="*/ 760661 h 953231"/>
                  <a:gd name="connsiteX14" fmla="*/ 154580 w 952091"/>
                  <a:gd name="connsiteY14" fmla="*/ 721680 h 953231"/>
                  <a:gd name="connsiteX15" fmla="*/ 397574 w 952091"/>
                  <a:gd name="connsiteY15" fmla="*/ 79066 h 953231"/>
                  <a:gd name="connsiteX16" fmla="*/ 875049 w 952091"/>
                  <a:gd name="connsiteY16" fmla="*/ 406002 h 953231"/>
                  <a:gd name="connsiteX17" fmla="*/ 560005 w 952091"/>
                  <a:gd name="connsiteY17" fmla="*/ 872888 h 95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091" h="953231">
                    <a:moveTo>
                      <a:pt x="946889" y="405052"/>
                    </a:moveTo>
                    <a:cubicBezTo>
                      <a:pt x="908718" y="143377"/>
                      <a:pt x="655274" y="-39212"/>
                      <a:pt x="394760" y="7227"/>
                    </a:cubicBezTo>
                    <a:cubicBezTo>
                      <a:pt x="63672" y="66260"/>
                      <a:pt x="-105407" y="439107"/>
                      <a:pt x="70920" y="724178"/>
                    </a:cubicBezTo>
                    <a:cubicBezTo>
                      <a:pt x="86821" y="749931"/>
                      <a:pt x="89777" y="771954"/>
                      <a:pt x="83374" y="799852"/>
                    </a:cubicBezTo>
                    <a:cubicBezTo>
                      <a:pt x="71975" y="849598"/>
                      <a:pt x="63461" y="899977"/>
                      <a:pt x="53189" y="952854"/>
                    </a:cubicBezTo>
                    <a:cubicBezTo>
                      <a:pt x="112504" y="932484"/>
                      <a:pt x="169039" y="913381"/>
                      <a:pt x="225329" y="893539"/>
                    </a:cubicBezTo>
                    <a:cubicBezTo>
                      <a:pt x="234687" y="890232"/>
                      <a:pt x="241793" y="890549"/>
                      <a:pt x="250694" y="895333"/>
                    </a:cubicBezTo>
                    <a:cubicBezTo>
                      <a:pt x="343431" y="945431"/>
                      <a:pt x="442571" y="963584"/>
                      <a:pt x="546495" y="947577"/>
                    </a:cubicBezTo>
                    <a:cubicBezTo>
                      <a:pt x="808628" y="907154"/>
                      <a:pt x="985131" y="667080"/>
                      <a:pt x="946889" y="405052"/>
                    </a:cubicBezTo>
                    <a:close/>
                    <a:moveTo>
                      <a:pt x="560005" y="872888"/>
                    </a:moveTo>
                    <a:cubicBezTo>
                      <a:pt x="452562" y="895826"/>
                      <a:pt x="351698" y="876054"/>
                      <a:pt x="258610" y="817794"/>
                    </a:cubicBezTo>
                    <a:cubicBezTo>
                      <a:pt x="250553" y="812764"/>
                      <a:pt x="244010" y="811603"/>
                      <a:pt x="234933" y="814945"/>
                    </a:cubicBezTo>
                    <a:cubicBezTo>
                      <a:pt x="206401" y="825499"/>
                      <a:pt x="177483" y="834928"/>
                      <a:pt x="146453" y="845587"/>
                    </a:cubicBezTo>
                    <a:cubicBezTo>
                      <a:pt x="152152" y="815754"/>
                      <a:pt x="156726" y="787996"/>
                      <a:pt x="163023" y="760661"/>
                    </a:cubicBezTo>
                    <a:cubicBezTo>
                      <a:pt x="166471" y="745674"/>
                      <a:pt x="164325" y="734521"/>
                      <a:pt x="154580" y="721680"/>
                    </a:cubicBezTo>
                    <a:cubicBezTo>
                      <a:pt x="-26848" y="481747"/>
                      <a:pt x="102934" y="139155"/>
                      <a:pt x="397574" y="79066"/>
                    </a:cubicBezTo>
                    <a:cubicBezTo>
                      <a:pt x="618053" y="34105"/>
                      <a:pt x="836878" y="183940"/>
                      <a:pt x="875049" y="406002"/>
                    </a:cubicBezTo>
                    <a:cubicBezTo>
                      <a:pt x="912236" y="622470"/>
                      <a:pt x="774960" y="826977"/>
                      <a:pt x="560005" y="8728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35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F97A5FAE-676D-45A3-B45D-00F33F6DC069}"/>
                  </a:ext>
                </a:extLst>
              </p:cNvPr>
              <p:cNvSpPr/>
              <p:nvPr/>
            </p:nvSpPr>
            <p:spPr>
              <a:xfrm>
                <a:off x="2681599" y="2674547"/>
                <a:ext cx="508974" cy="473552"/>
              </a:xfrm>
              <a:custGeom>
                <a:avLst/>
                <a:gdLst>
                  <a:gd name="connsiteX0" fmla="*/ 495532 w 508974"/>
                  <a:gd name="connsiteY0" fmla="*/ 343259 h 473552"/>
                  <a:gd name="connsiteX1" fmla="*/ 401423 w 508974"/>
                  <a:gd name="connsiteY1" fmla="*/ 297489 h 473552"/>
                  <a:gd name="connsiteX2" fmla="*/ 365996 w 508974"/>
                  <a:gd name="connsiteY2" fmla="*/ 305756 h 473552"/>
                  <a:gd name="connsiteX3" fmla="*/ 333313 w 508974"/>
                  <a:gd name="connsiteY3" fmla="*/ 345792 h 473552"/>
                  <a:gd name="connsiteX4" fmla="*/ 299645 w 508974"/>
                  <a:gd name="connsiteY4" fmla="*/ 354165 h 473552"/>
                  <a:gd name="connsiteX5" fmla="*/ 134189 w 508974"/>
                  <a:gd name="connsiteY5" fmla="*/ 211436 h 473552"/>
                  <a:gd name="connsiteX6" fmla="*/ 137215 w 508974"/>
                  <a:gd name="connsiteY6" fmla="*/ 178648 h 473552"/>
                  <a:gd name="connsiteX7" fmla="*/ 160786 w 508974"/>
                  <a:gd name="connsiteY7" fmla="*/ 151629 h 473552"/>
                  <a:gd name="connsiteX8" fmla="*/ 166310 w 508974"/>
                  <a:gd name="connsiteY8" fmla="*/ 112683 h 473552"/>
                  <a:gd name="connsiteX9" fmla="*/ 128314 w 508974"/>
                  <a:gd name="connsiteY9" fmla="*/ 22937 h 473552"/>
                  <a:gd name="connsiteX10" fmla="*/ 116212 w 508974"/>
                  <a:gd name="connsiteY10" fmla="*/ 7528 h 473552"/>
                  <a:gd name="connsiteX11" fmla="*/ 55314 w 508974"/>
                  <a:gd name="connsiteY11" fmla="*/ 7844 h 473552"/>
                  <a:gd name="connsiteX12" fmla="*/ 45 w 508974"/>
                  <a:gd name="connsiteY12" fmla="*/ 100476 h 473552"/>
                  <a:gd name="connsiteX13" fmla="*/ 35050 w 508974"/>
                  <a:gd name="connsiteY13" fmla="*/ 230258 h 473552"/>
                  <a:gd name="connsiteX14" fmla="*/ 84725 w 508974"/>
                  <a:gd name="connsiteY14" fmla="*/ 296926 h 473552"/>
                  <a:gd name="connsiteX15" fmla="*/ 236460 w 508974"/>
                  <a:gd name="connsiteY15" fmla="*/ 426391 h 473552"/>
                  <a:gd name="connsiteX16" fmla="*/ 382883 w 508974"/>
                  <a:gd name="connsiteY16" fmla="*/ 473534 h 473552"/>
                  <a:gd name="connsiteX17" fmla="*/ 508866 w 508974"/>
                  <a:gd name="connsiteY17" fmla="*/ 369152 h 473552"/>
                  <a:gd name="connsiteX18" fmla="*/ 495532 w 508974"/>
                  <a:gd name="connsiteY18" fmla="*/ 343259 h 473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8974" h="473552">
                    <a:moveTo>
                      <a:pt x="495532" y="343259"/>
                    </a:moveTo>
                    <a:cubicBezTo>
                      <a:pt x="464045" y="328272"/>
                      <a:pt x="432910" y="312511"/>
                      <a:pt x="401423" y="297489"/>
                    </a:cubicBezTo>
                    <a:cubicBezTo>
                      <a:pt x="386261" y="290277"/>
                      <a:pt x="376691" y="292880"/>
                      <a:pt x="365996" y="305756"/>
                    </a:cubicBezTo>
                    <a:cubicBezTo>
                      <a:pt x="355020" y="319020"/>
                      <a:pt x="343762" y="332107"/>
                      <a:pt x="333313" y="345792"/>
                    </a:cubicBezTo>
                    <a:cubicBezTo>
                      <a:pt x="324025" y="357965"/>
                      <a:pt x="314175" y="359653"/>
                      <a:pt x="299645" y="354165"/>
                    </a:cubicBezTo>
                    <a:cubicBezTo>
                      <a:pt x="226961" y="326654"/>
                      <a:pt x="175386" y="275114"/>
                      <a:pt x="134189" y="211436"/>
                    </a:cubicBezTo>
                    <a:cubicBezTo>
                      <a:pt x="126731" y="199897"/>
                      <a:pt x="128138" y="188885"/>
                      <a:pt x="137215" y="178648"/>
                    </a:cubicBezTo>
                    <a:cubicBezTo>
                      <a:pt x="145166" y="169712"/>
                      <a:pt x="153222" y="160846"/>
                      <a:pt x="160786" y="151629"/>
                    </a:cubicBezTo>
                    <a:cubicBezTo>
                      <a:pt x="170426" y="139878"/>
                      <a:pt x="172361" y="126861"/>
                      <a:pt x="166310" y="112683"/>
                    </a:cubicBezTo>
                    <a:cubicBezTo>
                      <a:pt x="153574" y="82815"/>
                      <a:pt x="141014" y="52841"/>
                      <a:pt x="128314" y="22937"/>
                    </a:cubicBezTo>
                    <a:cubicBezTo>
                      <a:pt x="125676" y="16745"/>
                      <a:pt x="122896" y="10201"/>
                      <a:pt x="116212" y="7528"/>
                    </a:cubicBezTo>
                    <a:cubicBezTo>
                      <a:pt x="95877" y="-493"/>
                      <a:pt x="72693" y="-4469"/>
                      <a:pt x="55314" y="7844"/>
                    </a:cubicBezTo>
                    <a:cubicBezTo>
                      <a:pt x="24249" y="29832"/>
                      <a:pt x="819" y="60123"/>
                      <a:pt x="45" y="100476"/>
                    </a:cubicBezTo>
                    <a:cubicBezTo>
                      <a:pt x="-800" y="146633"/>
                      <a:pt x="10317" y="190468"/>
                      <a:pt x="35050" y="230258"/>
                    </a:cubicBezTo>
                    <a:cubicBezTo>
                      <a:pt x="49755" y="253900"/>
                      <a:pt x="66396" y="276028"/>
                      <a:pt x="84725" y="296926"/>
                    </a:cubicBezTo>
                    <a:cubicBezTo>
                      <a:pt x="129018" y="347411"/>
                      <a:pt x="174331" y="396664"/>
                      <a:pt x="236460" y="426391"/>
                    </a:cubicBezTo>
                    <a:cubicBezTo>
                      <a:pt x="285467" y="449822"/>
                      <a:pt x="335389" y="469770"/>
                      <a:pt x="382883" y="473534"/>
                    </a:cubicBezTo>
                    <a:cubicBezTo>
                      <a:pt x="452154" y="474625"/>
                      <a:pt x="505418" y="427588"/>
                      <a:pt x="508866" y="369152"/>
                    </a:cubicBezTo>
                    <a:cubicBezTo>
                      <a:pt x="509570" y="357648"/>
                      <a:pt x="507037" y="348747"/>
                      <a:pt x="495532" y="3432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35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968C4C3-0C51-49BF-9BA0-7BF1E1AF6B2B}"/>
              </a:ext>
            </a:extLst>
          </p:cNvPr>
          <p:cNvGrpSpPr/>
          <p:nvPr/>
        </p:nvGrpSpPr>
        <p:grpSpPr>
          <a:xfrm>
            <a:off x="1313706" y="5641299"/>
            <a:ext cx="821167" cy="862172"/>
            <a:chOff x="1829792" y="5641299"/>
            <a:chExt cx="821167" cy="862172"/>
          </a:xfrm>
        </p:grpSpPr>
        <p:sp>
          <p:nvSpPr>
            <p:cNvPr id="69" name="Graphic 5">
              <a:extLst>
                <a:ext uri="{FF2B5EF4-FFF2-40B4-BE49-F238E27FC236}">
                  <a16:creationId xmlns:a16="http://schemas.microsoft.com/office/drawing/2014/main" id="{3FB5B58E-A5C5-44DD-ABA3-407C59971A67}"/>
                </a:ext>
              </a:extLst>
            </p:cNvPr>
            <p:cNvSpPr/>
            <p:nvPr/>
          </p:nvSpPr>
          <p:spPr>
            <a:xfrm>
              <a:off x="1829792" y="5641299"/>
              <a:ext cx="821167" cy="862172"/>
            </a:xfrm>
            <a:custGeom>
              <a:avLst/>
              <a:gdLst>
                <a:gd name="connsiteX0" fmla="*/ 1539429 w 1539644"/>
                <a:gd name="connsiteY0" fmla="*/ 774261 h 1616527"/>
                <a:gd name="connsiteX1" fmla="*/ 1526623 w 1539644"/>
                <a:gd name="connsiteY1" fmla="*/ 688455 h 1616527"/>
                <a:gd name="connsiteX2" fmla="*/ 1525040 w 1539644"/>
                <a:gd name="connsiteY2" fmla="*/ 680223 h 1616527"/>
                <a:gd name="connsiteX3" fmla="*/ 1447677 w 1539644"/>
                <a:gd name="connsiteY3" fmla="*/ 493342 h 1616527"/>
                <a:gd name="connsiteX4" fmla="*/ 1405038 w 1539644"/>
                <a:gd name="connsiteY4" fmla="*/ 427307 h 1616527"/>
                <a:gd name="connsiteX5" fmla="*/ 1401344 w 1539644"/>
                <a:gd name="connsiteY5" fmla="*/ 422206 h 1616527"/>
                <a:gd name="connsiteX6" fmla="*/ 1372848 w 1539644"/>
                <a:gd name="connsiteY6" fmla="*/ 387096 h 1616527"/>
                <a:gd name="connsiteX7" fmla="*/ 1372848 w 1539644"/>
                <a:gd name="connsiteY7" fmla="*/ 387096 h 1616527"/>
                <a:gd name="connsiteX8" fmla="*/ 1366796 w 1539644"/>
                <a:gd name="connsiteY8" fmla="*/ 379180 h 1616527"/>
                <a:gd name="connsiteX9" fmla="*/ 1337772 w 1539644"/>
                <a:gd name="connsiteY9" fmla="*/ 347130 h 1616527"/>
                <a:gd name="connsiteX10" fmla="*/ 1312372 w 1539644"/>
                <a:gd name="connsiteY10" fmla="*/ 321378 h 1616527"/>
                <a:gd name="connsiteX11" fmla="*/ 1151454 w 1539644"/>
                <a:gd name="connsiteY11" fmla="*/ 214006 h 1616527"/>
                <a:gd name="connsiteX12" fmla="*/ 990678 w 1539644"/>
                <a:gd name="connsiteY12" fmla="*/ 153917 h 1616527"/>
                <a:gd name="connsiteX13" fmla="*/ 849567 w 1539644"/>
                <a:gd name="connsiteY13" fmla="*/ 145297 h 1616527"/>
                <a:gd name="connsiteX14" fmla="*/ 674190 w 1539644"/>
                <a:gd name="connsiteY14" fmla="*/ 170346 h 1616527"/>
                <a:gd name="connsiteX15" fmla="*/ 664164 w 1539644"/>
                <a:gd name="connsiteY15" fmla="*/ 170909 h 1616527"/>
                <a:gd name="connsiteX16" fmla="*/ 990642 w 1539644"/>
                <a:gd name="connsiteY16" fmla="*/ 151560 h 1616527"/>
                <a:gd name="connsiteX17" fmla="*/ 1085033 w 1539644"/>
                <a:gd name="connsiteY17" fmla="*/ 172598 h 1616527"/>
                <a:gd name="connsiteX18" fmla="*/ 1153389 w 1539644"/>
                <a:gd name="connsiteY18" fmla="*/ 197787 h 1616527"/>
                <a:gd name="connsiteX19" fmla="*/ 1153882 w 1539644"/>
                <a:gd name="connsiteY19" fmla="*/ 196978 h 1616527"/>
                <a:gd name="connsiteX20" fmla="*/ 1134180 w 1539644"/>
                <a:gd name="connsiteY20" fmla="*/ 180900 h 1616527"/>
                <a:gd name="connsiteX21" fmla="*/ 1154726 w 1539644"/>
                <a:gd name="connsiteY21" fmla="*/ 188183 h 1616527"/>
                <a:gd name="connsiteX22" fmla="*/ 1346216 w 1539644"/>
                <a:gd name="connsiteY22" fmla="*/ 307939 h 1616527"/>
                <a:gd name="connsiteX23" fmla="*/ 1364299 w 1539644"/>
                <a:gd name="connsiteY23" fmla="*/ 315291 h 1616527"/>
                <a:gd name="connsiteX24" fmla="*/ 1364228 w 1539644"/>
                <a:gd name="connsiteY24" fmla="*/ 315221 h 1616527"/>
                <a:gd name="connsiteX25" fmla="*/ 1286232 w 1539644"/>
                <a:gd name="connsiteY25" fmla="*/ 246759 h 1616527"/>
                <a:gd name="connsiteX26" fmla="*/ 1286232 w 1539644"/>
                <a:gd name="connsiteY26" fmla="*/ 246759 h 1616527"/>
                <a:gd name="connsiteX27" fmla="*/ 1286232 w 1539644"/>
                <a:gd name="connsiteY27" fmla="*/ 246759 h 1616527"/>
                <a:gd name="connsiteX28" fmla="*/ 1286232 w 1539644"/>
                <a:gd name="connsiteY28" fmla="*/ 246759 h 1616527"/>
                <a:gd name="connsiteX29" fmla="*/ 1286232 w 1539644"/>
                <a:gd name="connsiteY29" fmla="*/ 246759 h 1616527"/>
                <a:gd name="connsiteX30" fmla="*/ 1162220 w 1539644"/>
                <a:gd name="connsiteY30" fmla="*/ 169150 h 1616527"/>
                <a:gd name="connsiteX31" fmla="*/ 1162220 w 1539644"/>
                <a:gd name="connsiteY31" fmla="*/ 169150 h 1616527"/>
                <a:gd name="connsiteX32" fmla="*/ 1160179 w 1539644"/>
                <a:gd name="connsiteY32" fmla="*/ 168270 h 1616527"/>
                <a:gd name="connsiteX33" fmla="*/ 1099738 w 1539644"/>
                <a:gd name="connsiteY33" fmla="*/ 140407 h 1616527"/>
                <a:gd name="connsiteX34" fmla="*/ 1085068 w 1539644"/>
                <a:gd name="connsiteY34" fmla="*/ 134462 h 1616527"/>
                <a:gd name="connsiteX35" fmla="*/ 1076871 w 1539644"/>
                <a:gd name="connsiteY35" fmla="*/ 131401 h 1616527"/>
                <a:gd name="connsiteX36" fmla="*/ 1070749 w 1539644"/>
                <a:gd name="connsiteY36" fmla="*/ 129607 h 1616527"/>
                <a:gd name="connsiteX37" fmla="*/ 1006790 w 1539644"/>
                <a:gd name="connsiteY37" fmla="*/ 108393 h 1616527"/>
                <a:gd name="connsiteX38" fmla="*/ 994266 w 1539644"/>
                <a:gd name="connsiteY38" fmla="*/ 98085 h 1616527"/>
                <a:gd name="connsiteX39" fmla="*/ 1004750 w 1539644"/>
                <a:gd name="connsiteY39" fmla="*/ 85912 h 1616527"/>
                <a:gd name="connsiteX40" fmla="*/ 1068568 w 1539644"/>
                <a:gd name="connsiteY40" fmla="*/ 74865 h 1616527"/>
                <a:gd name="connsiteX41" fmla="*/ 1026351 w 1539644"/>
                <a:gd name="connsiteY41" fmla="*/ 58119 h 1616527"/>
                <a:gd name="connsiteX42" fmla="*/ 1027195 w 1539644"/>
                <a:gd name="connsiteY42" fmla="*/ 55375 h 1616527"/>
                <a:gd name="connsiteX43" fmla="*/ 1094109 w 1539644"/>
                <a:gd name="connsiteY43" fmla="*/ 74865 h 1616527"/>
                <a:gd name="connsiteX44" fmla="*/ 1108639 w 1539644"/>
                <a:gd name="connsiteY44" fmla="*/ 79685 h 1616527"/>
                <a:gd name="connsiteX45" fmla="*/ 1120741 w 1539644"/>
                <a:gd name="connsiteY45" fmla="*/ 82288 h 1616527"/>
                <a:gd name="connsiteX46" fmla="*/ 990396 w 1539644"/>
                <a:gd name="connsiteY46" fmla="*/ 31311 h 1616527"/>
                <a:gd name="connsiteX47" fmla="*/ 1160531 w 1539644"/>
                <a:gd name="connsiteY47" fmla="*/ 78911 h 1616527"/>
                <a:gd name="connsiteX48" fmla="*/ 1160531 w 1539644"/>
                <a:gd name="connsiteY48" fmla="*/ 78911 h 1616527"/>
                <a:gd name="connsiteX49" fmla="*/ 1165808 w 1539644"/>
                <a:gd name="connsiteY49" fmla="*/ 80494 h 1616527"/>
                <a:gd name="connsiteX50" fmla="*/ 1211930 w 1539644"/>
                <a:gd name="connsiteY50" fmla="*/ 100336 h 1616527"/>
                <a:gd name="connsiteX51" fmla="*/ 1215061 w 1539644"/>
                <a:gd name="connsiteY51" fmla="*/ 102025 h 1616527"/>
                <a:gd name="connsiteX52" fmla="*/ 1242784 w 1539644"/>
                <a:gd name="connsiteY52" fmla="*/ 110855 h 1616527"/>
                <a:gd name="connsiteX53" fmla="*/ 1242784 w 1539644"/>
                <a:gd name="connsiteY53" fmla="*/ 110855 h 1616527"/>
                <a:gd name="connsiteX54" fmla="*/ 1242784 w 1539644"/>
                <a:gd name="connsiteY54" fmla="*/ 110855 h 1616527"/>
                <a:gd name="connsiteX55" fmla="*/ 1229310 w 1539644"/>
                <a:gd name="connsiteY55" fmla="*/ 101990 h 1616527"/>
                <a:gd name="connsiteX56" fmla="*/ 1188957 w 1539644"/>
                <a:gd name="connsiteY56" fmla="*/ 79333 h 1616527"/>
                <a:gd name="connsiteX57" fmla="*/ 1183187 w 1539644"/>
                <a:gd name="connsiteY57" fmla="*/ 76378 h 1616527"/>
                <a:gd name="connsiteX58" fmla="*/ 1168130 w 1539644"/>
                <a:gd name="connsiteY58" fmla="*/ 68603 h 1616527"/>
                <a:gd name="connsiteX59" fmla="*/ 1160214 w 1539644"/>
                <a:gd name="connsiteY59" fmla="*/ 64944 h 1616527"/>
                <a:gd name="connsiteX60" fmla="*/ 1160214 w 1539644"/>
                <a:gd name="connsiteY60" fmla="*/ 64944 h 1616527"/>
                <a:gd name="connsiteX61" fmla="*/ 1143890 w 1539644"/>
                <a:gd name="connsiteY61" fmla="*/ 62728 h 1616527"/>
                <a:gd name="connsiteX62" fmla="*/ 917994 w 1539644"/>
                <a:gd name="connsiteY62" fmla="*/ 5488 h 1616527"/>
                <a:gd name="connsiteX63" fmla="*/ 804852 w 1539644"/>
                <a:gd name="connsiteY63" fmla="*/ 352 h 1616527"/>
                <a:gd name="connsiteX64" fmla="*/ 472779 w 1539644"/>
                <a:gd name="connsiteY64" fmla="*/ 77011 h 1616527"/>
                <a:gd name="connsiteX65" fmla="*/ 315028 w 1539644"/>
                <a:gd name="connsiteY65" fmla="*/ 170522 h 1616527"/>
                <a:gd name="connsiteX66" fmla="*/ 275520 w 1539644"/>
                <a:gd name="connsiteY66" fmla="*/ 209925 h 1616527"/>
                <a:gd name="connsiteX67" fmla="*/ 151824 w 1539644"/>
                <a:gd name="connsiteY67" fmla="*/ 347587 h 1616527"/>
                <a:gd name="connsiteX68" fmla="*/ 105139 w 1539644"/>
                <a:gd name="connsiteY68" fmla="*/ 413024 h 1616527"/>
                <a:gd name="connsiteX69" fmla="*/ 97083 w 1539644"/>
                <a:gd name="connsiteY69" fmla="*/ 438776 h 1616527"/>
                <a:gd name="connsiteX70" fmla="*/ 59721 w 1539644"/>
                <a:gd name="connsiteY70" fmla="*/ 530528 h 1616527"/>
                <a:gd name="connsiteX71" fmla="*/ 15041 w 1539644"/>
                <a:gd name="connsiteY71" fmla="*/ 653204 h 1616527"/>
                <a:gd name="connsiteX72" fmla="*/ 10784 w 1539644"/>
                <a:gd name="connsiteY72" fmla="*/ 666854 h 1616527"/>
                <a:gd name="connsiteX73" fmla="*/ 124 w 1539644"/>
                <a:gd name="connsiteY73" fmla="*/ 723531 h 1616527"/>
                <a:gd name="connsiteX74" fmla="*/ 335 w 1539644"/>
                <a:gd name="connsiteY74" fmla="*/ 814016 h 1616527"/>
                <a:gd name="connsiteX75" fmla="*/ 335 w 1539644"/>
                <a:gd name="connsiteY75" fmla="*/ 814755 h 1616527"/>
                <a:gd name="connsiteX76" fmla="*/ 2622 w 1539644"/>
                <a:gd name="connsiteY76" fmla="*/ 837728 h 1616527"/>
                <a:gd name="connsiteX77" fmla="*/ 23871 w 1539644"/>
                <a:gd name="connsiteY77" fmla="*/ 845855 h 1616527"/>
                <a:gd name="connsiteX78" fmla="*/ 31752 w 1539644"/>
                <a:gd name="connsiteY78" fmla="*/ 874844 h 1616527"/>
                <a:gd name="connsiteX79" fmla="*/ 65138 w 1539644"/>
                <a:gd name="connsiteY79" fmla="*/ 1059790 h 1616527"/>
                <a:gd name="connsiteX80" fmla="*/ 212195 w 1539644"/>
                <a:gd name="connsiteY80" fmla="*/ 1325757 h 1616527"/>
                <a:gd name="connsiteX81" fmla="*/ 288783 w 1539644"/>
                <a:gd name="connsiteY81" fmla="*/ 1377508 h 1616527"/>
                <a:gd name="connsiteX82" fmla="*/ 297156 w 1539644"/>
                <a:gd name="connsiteY82" fmla="*/ 1390244 h 1616527"/>
                <a:gd name="connsiteX83" fmla="*/ 283893 w 1539644"/>
                <a:gd name="connsiteY83" fmla="*/ 1398687 h 1616527"/>
                <a:gd name="connsiteX84" fmla="*/ 247974 w 1539644"/>
                <a:gd name="connsiteY84" fmla="*/ 1385178 h 1616527"/>
                <a:gd name="connsiteX85" fmla="*/ 126423 w 1539644"/>
                <a:gd name="connsiteY85" fmla="*/ 1264718 h 1616527"/>
                <a:gd name="connsiteX86" fmla="*/ 39879 w 1539644"/>
                <a:gd name="connsiteY86" fmla="*/ 1076501 h 1616527"/>
                <a:gd name="connsiteX87" fmla="*/ 6562 w 1539644"/>
                <a:gd name="connsiteY87" fmla="*/ 934159 h 1616527"/>
                <a:gd name="connsiteX88" fmla="*/ 5437 w 1539644"/>
                <a:gd name="connsiteY88" fmla="*/ 925293 h 1616527"/>
                <a:gd name="connsiteX89" fmla="*/ 10327 w 1539644"/>
                <a:gd name="connsiteY89" fmla="*/ 964766 h 1616527"/>
                <a:gd name="connsiteX90" fmla="*/ 9025 w 1539644"/>
                <a:gd name="connsiteY90" fmla="*/ 981512 h 1616527"/>
                <a:gd name="connsiteX91" fmla="*/ 8145 w 1539644"/>
                <a:gd name="connsiteY91" fmla="*/ 982251 h 1616527"/>
                <a:gd name="connsiteX92" fmla="*/ 11241 w 1539644"/>
                <a:gd name="connsiteY92" fmla="*/ 996147 h 1616527"/>
                <a:gd name="connsiteX93" fmla="*/ 21971 w 1539644"/>
                <a:gd name="connsiteY93" fmla="*/ 1044978 h 1616527"/>
                <a:gd name="connsiteX94" fmla="*/ 18559 w 1539644"/>
                <a:gd name="connsiteY94" fmla="*/ 1048180 h 1616527"/>
                <a:gd name="connsiteX95" fmla="*/ 79950 w 1539644"/>
                <a:gd name="connsiteY95" fmla="*/ 1204172 h 1616527"/>
                <a:gd name="connsiteX96" fmla="*/ 227463 w 1539644"/>
                <a:gd name="connsiteY96" fmla="*/ 1404422 h 1616527"/>
                <a:gd name="connsiteX97" fmla="*/ 285336 w 1539644"/>
                <a:gd name="connsiteY97" fmla="*/ 1453710 h 1616527"/>
                <a:gd name="connsiteX98" fmla="*/ 295644 w 1539644"/>
                <a:gd name="connsiteY98" fmla="*/ 1466551 h 1616527"/>
                <a:gd name="connsiteX99" fmla="*/ 300991 w 1539644"/>
                <a:gd name="connsiteY99" fmla="*/ 1471054 h 1616527"/>
                <a:gd name="connsiteX100" fmla="*/ 338705 w 1539644"/>
                <a:gd name="connsiteY100" fmla="*/ 1495470 h 1616527"/>
                <a:gd name="connsiteX101" fmla="*/ 338705 w 1539644"/>
                <a:gd name="connsiteY101" fmla="*/ 1495470 h 1616527"/>
                <a:gd name="connsiteX102" fmla="*/ 355592 w 1539644"/>
                <a:gd name="connsiteY102" fmla="*/ 1505496 h 1616527"/>
                <a:gd name="connsiteX103" fmla="*/ 414168 w 1539644"/>
                <a:gd name="connsiteY103" fmla="*/ 1536033 h 1616527"/>
                <a:gd name="connsiteX104" fmla="*/ 414168 w 1539644"/>
                <a:gd name="connsiteY104" fmla="*/ 1536033 h 1616527"/>
                <a:gd name="connsiteX105" fmla="*/ 418777 w 1539644"/>
                <a:gd name="connsiteY105" fmla="*/ 1537792 h 1616527"/>
                <a:gd name="connsiteX106" fmla="*/ 447871 w 1539644"/>
                <a:gd name="connsiteY106" fmla="*/ 1550739 h 1616527"/>
                <a:gd name="connsiteX107" fmla="*/ 449279 w 1539644"/>
                <a:gd name="connsiteY107" fmla="*/ 1550704 h 1616527"/>
                <a:gd name="connsiteX108" fmla="*/ 450440 w 1539644"/>
                <a:gd name="connsiteY108" fmla="*/ 1551478 h 1616527"/>
                <a:gd name="connsiteX109" fmla="*/ 458953 w 1539644"/>
                <a:gd name="connsiteY109" fmla="*/ 1554539 h 1616527"/>
                <a:gd name="connsiteX110" fmla="*/ 464758 w 1539644"/>
                <a:gd name="connsiteY110" fmla="*/ 1557107 h 1616527"/>
                <a:gd name="connsiteX111" fmla="*/ 505076 w 1539644"/>
                <a:gd name="connsiteY111" fmla="*/ 1571003 h 1616527"/>
                <a:gd name="connsiteX112" fmla="*/ 516650 w 1539644"/>
                <a:gd name="connsiteY112" fmla="*/ 1574310 h 1616527"/>
                <a:gd name="connsiteX113" fmla="*/ 557003 w 1539644"/>
                <a:gd name="connsiteY113" fmla="*/ 1584653 h 1616527"/>
                <a:gd name="connsiteX114" fmla="*/ 557003 w 1539644"/>
                <a:gd name="connsiteY114" fmla="*/ 1584653 h 1616527"/>
                <a:gd name="connsiteX115" fmla="*/ 585077 w 1539644"/>
                <a:gd name="connsiteY115" fmla="*/ 1589895 h 1616527"/>
                <a:gd name="connsiteX116" fmla="*/ 657374 w 1539644"/>
                <a:gd name="connsiteY116" fmla="*/ 1600203 h 1616527"/>
                <a:gd name="connsiteX117" fmla="*/ 657374 w 1539644"/>
                <a:gd name="connsiteY117" fmla="*/ 1600203 h 1616527"/>
                <a:gd name="connsiteX118" fmla="*/ 663249 w 1539644"/>
                <a:gd name="connsiteY118" fmla="*/ 1600590 h 1616527"/>
                <a:gd name="connsiteX119" fmla="*/ 694912 w 1539644"/>
                <a:gd name="connsiteY119" fmla="*/ 1605234 h 1616527"/>
                <a:gd name="connsiteX120" fmla="*/ 694947 w 1539644"/>
                <a:gd name="connsiteY120" fmla="*/ 1605129 h 1616527"/>
                <a:gd name="connsiteX121" fmla="*/ 706240 w 1539644"/>
                <a:gd name="connsiteY121" fmla="*/ 1605938 h 1616527"/>
                <a:gd name="connsiteX122" fmla="*/ 738606 w 1539644"/>
                <a:gd name="connsiteY122" fmla="*/ 1608013 h 1616527"/>
                <a:gd name="connsiteX123" fmla="*/ 755177 w 1539644"/>
                <a:gd name="connsiteY123" fmla="*/ 1608787 h 1616527"/>
                <a:gd name="connsiteX124" fmla="*/ 783321 w 1539644"/>
                <a:gd name="connsiteY124" fmla="*/ 1609878 h 1616527"/>
                <a:gd name="connsiteX125" fmla="*/ 790182 w 1539644"/>
                <a:gd name="connsiteY125" fmla="*/ 1608999 h 1616527"/>
                <a:gd name="connsiteX126" fmla="*/ 795424 w 1539644"/>
                <a:gd name="connsiteY126" fmla="*/ 1616527 h 1616527"/>
                <a:gd name="connsiteX127" fmla="*/ 838590 w 1539644"/>
                <a:gd name="connsiteY127" fmla="*/ 1614874 h 1616527"/>
                <a:gd name="connsiteX128" fmla="*/ 857940 w 1539644"/>
                <a:gd name="connsiteY128" fmla="*/ 1613713 h 1616527"/>
                <a:gd name="connsiteX129" fmla="*/ 857940 w 1539644"/>
                <a:gd name="connsiteY129" fmla="*/ 1613713 h 1616527"/>
                <a:gd name="connsiteX130" fmla="*/ 881968 w 1539644"/>
                <a:gd name="connsiteY130" fmla="*/ 1610160 h 1616527"/>
                <a:gd name="connsiteX131" fmla="*/ 897941 w 1539644"/>
                <a:gd name="connsiteY131" fmla="*/ 1607838 h 1616527"/>
                <a:gd name="connsiteX132" fmla="*/ 897941 w 1539644"/>
                <a:gd name="connsiteY132" fmla="*/ 1607838 h 1616527"/>
                <a:gd name="connsiteX133" fmla="*/ 915285 w 1539644"/>
                <a:gd name="connsiteY133" fmla="*/ 1605129 h 1616527"/>
                <a:gd name="connsiteX134" fmla="*/ 1027301 w 1539644"/>
                <a:gd name="connsiteY134" fmla="*/ 1570651 h 1616527"/>
                <a:gd name="connsiteX135" fmla="*/ 1027301 w 1539644"/>
                <a:gd name="connsiteY135" fmla="*/ 1570651 h 1616527"/>
                <a:gd name="connsiteX136" fmla="*/ 1048022 w 1539644"/>
                <a:gd name="connsiteY136" fmla="*/ 1561891 h 1616527"/>
                <a:gd name="connsiteX137" fmla="*/ 1142729 w 1539644"/>
                <a:gd name="connsiteY137" fmla="*/ 1509964 h 1616527"/>
                <a:gd name="connsiteX138" fmla="*/ 1157013 w 1539644"/>
                <a:gd name="connsiteY138" fmla="*/ 1501064 h 1616527"/>
                <a:gd name="connsiteX139" fmla="*/ 1286267 w 1539644"/>
                <a:gd name="connsiteY139" fmla="*/ 1394677 h 1616527"/>
                <a:gd name="connsiteX140" fmla="*/ 1453623 w 1539644"/>
                <a:gd name="connsiteY140" fmla="*/ 1134092 h 1616527"/>
                <a:gd name="connsiteX141" fmla="*/ 1445461 w 1539644"/>
                <a:gd name="connsiteY141" fmla="*/ 1112631 h 1616527"/>
                <a:gd name="connsiteX142" fmla="*/ 1440536 w 1539644"/>
                <a:gd name="connsiteY142" fmla="*/ 1091664 h 1616527"/>
                <a:gd name="connsiteX143" fmla="*/ 1439762 w 1539644"/>
                <a:gd name="connsiteY143" fmla="*/ 1091734 h 1616527"/>
                <a:gd name="connsiteX144" fmla="*/ 1430755 w 1539644"/>
                <a:gd name="connsiteY144" fmla="*/ 1126211 h 1616527"/>
                <a:gd name="connsiteX145" fmla="*/ 1416120 w 1539644"/>
                <a:gd name="connsiteY145" fmla="*/ 1164875 h 1616527"/>
                <a:gd name="connsiteX146" fmla="*/ 1406481 w 1539644"/>
                <a:gd name="connsiteY146" fmla="*/ 1171313 h 1616527"/>
                <a:gd name="connsiteX147" fmla="*/ 1403983 w 1539644"/>
                <a:gd name="connsiteY147" fmla="*/ 1161075 h 1616527"/>
                <a:gd name="connsiteX148" fmla="*/ 1415170 w 1539644"/>
                <a:gd name="connsiteY148" fmla="*/ 1087477 h 1616527"/>
                <a:gd name="connsiteX149" fmla="*/ 1413200 w 1539644"/>
                <a:gd name="connsiteY149" fmla="*/ 1042832 h 1616527"/>
                <a:gd name="connsiteX150" fmla="*/ 1403807 w 1539644"/>
                <a:gd name="connsiteY150" fmla="*/ 1035515 h 1616527"/>
                <a:gd name="connsiteX151" fmla="*/ 1398846 w 1539644"/>
                <a:gd name="connsiteY151" fmla="*/ 1041918 h 1616527"/>
                <a:gd name="connsiteX152" fmla="*/ 1388855 w 1539644"/>
                <a:gd name="connsiteY152" fmla="*/ 1076747 h 1616527"/>
                <a:gd name="connsiteX153" fmla="*/ 1383894 w 1539644"/>
                <a:gd name="connsiteY153" fmla="*/ 1051944 h 1616527"/>
                <a:gd name="connsiteX154" fmla="*/ 1383894 w 1539644"/>
                <a:gd name="connsiteY154" fmla="*/ 1051944 h 1616527"/>
                <a:gd name="connsiteX155" fmla="*/ 1381959 w 1539644"/>
                <a:gd name="connsiteY155" fmla="*/ 1005646 h 1616527"/>
                <a:gd name="connsiteX156" fmla="*/ 1364721 w 1539644"/>
                <a:gd name="connsiteY156" fmla="*/ 1031997 h 1616527"/>
                <a:gd name="connsiteX157" fmla="*/ 1349980 w 1539644"/>
                <a:gd name="connsiteY157" fmla="*/ 1039525 h 1616527"/>
                <a:gd name="connsiteX158" fmla="*/ 1344316 w 1539644"/>
                <a:gd name="connsiteY158" fmla="*/ 1019543 h 1616527"/>
                <a:gd name="connsiteX159" fmla="*/ 1373762 w 1539644"/>
                <a:gd name="connsiteY159" fmla="*/ 940315 h 1616527"/>
                <a:gd name="connsiteX160" fmla="*/ 1396278 w 1539644"/>
                <a:gd name="connsiteY160" fmla="*/ 815247 h 1616527"/>
                <a:gd name="connsiteX161" fmla="*/ 1399092 w 1539644"/>
                <a:gd name="connsiteY161" fmla="*/ 745378 h 1616527"/>
                <a:gd name="connsiteX162" fmla="*/ 1417844 w 1539644"/>
                <a:gd name="connsiteY162" fmla="*/ 826962 h 1616527"/>
                <a:gd name="connsiteX163" fmla="*/ 1427835 w 1539644"/>
                <a:gd name="connsiteY163" fmla="*/ 849619 h 1616527"/>
                <a:gd name="connsiteX164" fmla="*/ 1427835 w 1539644"/>
                <a:gd name="connsiteY164" fmla="*/ 849619 h 1616527"/>
                <a:gd name="connsiteX165" fmla="*/ 1429806 w 1539644"/>
                <a:gd name="connsiteY165" fmla="*/ 848845 h 1616527"/>
                <a:gd name="connsiteX166" fmla="*/ 1405847 w 1539644"/>
                <a:gd name="connsiteY166" fmla="*/ 712308 h 1616527"/>
                <a:gd name="connsiteX167" fmla="*/ 1351915 w 1539644"/>
                <a:gd name="connsiteY167" fmla="*/ 538444 h 1616527"/>
                <a:gd name="connsiteX168" fmla="*/ 1359936 w 1539644"/>
                <a:gd name="connsiteY168" fmla="*/ 545550 h 1616527"/>
                <a:gd name="connsiteX169" fmla="*/ 1423262 w 1539644"/>
                <a:gd name="connsiteY169" fmla="*/ 681736 h 1616527"/>
                <a:gd name="connsiteX170" fmla="*/ 1469525 w 1539644"/>
                <a:gd name="connsiteY170" fmla="*/ 751570 h 1616527"/>
                <a:gd name="connsiteX171" fmla="*/ 1469630 w 1539644"/>
                <a:gd name="connsiteY171" fmla="*/ 751499 h 1616527"/>
                <a:gd name="connsiteX172" fmla="*/ 1448275 w 1539644"/>
                <a:gd name="connsiteY172" fmla="*/ 675755 h 1616527"/>
                <a:gd name="connsiteX173" fmla="*/ 1424001 w 1539644"/>
                <a:gd name="connsiteY173" fmla="*/ 601594 h 1616527"/>
                <a:gd name="connsiteX174" fmla="*/ 1386287 w 1539644"/>
                <a:gd name="connsiteY174" fmla="*/ 531795 h 1616527"/>
                <a:gd name="connsiteX175" fmla="*/ 1396524 w 1539644"/>
                <a:gd name="connsiteY175" fmla="*/ 540344 h 1616527"/>
                <a:gd name="connsiteX176" fmla="*/ 1479586 w 1539644"/>
                <a:gd name="connsiteY176" fmla="*/ 747524 h 1616527"/>
                <a:gd name="connsiteX177" fmla="*/ 1496262 w 1539644"/>
                <a:gd name="connsiteY177" fmla="*/ 777533 h 1616527"/>
                <a:gd name="connsiteX178" fmla="*/ 1496544 w 1539644"/>
                <a:gd name="connsiteY178" fmla="*/ 775106 h 1616527"/>
                <a:gd name="connsiteX179" fmla="*/ 1466534 w 1539644"/>
                <a:gd name="connsiteY179" fmla="*/ 640961 h 1616527"/>
                <a:gd name="connsiteX180" fmla="*/ 1215905 w 1539644"/>
                <a:gd name="connsiteY180" fmla="*/ 307165 h 1616527"/>
                <a:gd name="connsiteX181" fmla="*/ 1210382 w 1539644"/>
                <a:gd name="connsiteY181" fmla="*/ 301712 h 1616527"/>
                <a:gd name="connsiteX182" fmla="*/ 1276769 w 1539644"/>
                <a:gd name="connsiteY182" fmla="*/ 345195 h 1616527"/>
                <a:gd name="connsiteX183" fmla="*/ 1493096 w 1539644"/>
                <a:gd name="connsiteY183" fmla="*/ 697567 h 1616527"/>
                <a:gd name="connsiteX184" fmla="*/ 1511038 w 1539644"/>
                <a:gd name="connsiteY184" fmla="*/ 788932 h 1616527"/>
                <a:gd name="connsiteX185" fmla="*/ 1527749 w 1539644"/>
                <a:gd name="connsiteY185" fmla="*/ 793365 h 1616527"/>
                <a:gd name="connsiteX186" fmla="*/ 1539429 w 1539644"/>
                <a:gd name="connsiteY186" fmla="*/ 774261 h 1616527"/>
                <a:gd name="connsiteX187" fmla="*/ 721579 w 1539644"/>
                <a:gd name="connsiteY187" fmla="*/ 1373885 h 1616527"/>
                <a:gd name="connsiteX188" fmla="*/ 561928 w 1539644"/>
                <a:gd name="connsiteY188" fmla="*/ 1346690 h 1616527"/>
                <a:gd name="connsiteX189" fmla="*/ 425954 w 1539644"/>
                <a:gd name="connsiteY189" fmla="*/ 1258843 h 1616527"/>
                <a:gd name="connsiteX190" fmla="*/ 721579 w 1539644"/>
                <a:gd name="connsiteY190" fmla="*/ 1373885 h 1616527"/>
                <a:gd name="connsiteX191" fmla="*/ 828212 w 1539644"/>
                <a:gd name="connsiteY191" fmla="*/ 33387 h 1616527"/>
                <a:gd name="connsiteX192" fmla="*/ 683021 w 1539644"/>
                <a:gd name="connsiteY192" fmla="*/ 44680 h 1616527"/>
                <a:gd name="connsiteX193" fmla="*/ 973439 w 1539644"/>
                <a:gd name="connsiteY193" fmla="*/ 44363 h 1616527"/>
                <a:gd name="connsiteX194" fmla="*/ 828212 w 1539644"/>
                <a:gd name="connsiteY194" fmla="*/ 33387 h 1616527"/>
                <a:gd name="connsiteX195" fmla="*/ 941143 w 1539644"/>
                <a:gd name="connsiteY195" fmla="*/ 21179 h 1616527"/>
                <a:gd name="connsiteX196" fmla="*/ 793665 w 1539644"/>
                <a:gd name="connsiteY196" fmla="*/ 16359 h 1616527"/>
                <a:gd name="connsiteX197" fmla="*/ 648965 w 1539644"/>
                <a:gd name="connsiteY197" fmla="*/ 33070 h 1616527"/>
                <a:gd name="connsiteX198" fmla="*/ 941143 w 1539644"/>
                <a:gd name="connsiteY198" fmla="*/ 21179 h 1616527"/>
                <a:gd name="connsiteX199" fmla="*/ 218316 w 1539644"/>
                <a:gd name="connsiteY199" fmla="*/ 398037 h 1616527"/>
                <a:gd name="connsiteX200" fmla="*/ 251984 w 1539644"/>
                <a:gd name="connsiteY200" fmla="*/ 346356 h 1616527"/>
                <a:gd name="connsiteX201" fmla="*/ 274218 w 1539644"/>
                <a:gd name="connsiteY201" fmla="*/ 324227 h 1616527"/>
                <a:gd name="connsiteX202" fmla="*/ 305494 w 1539644"/>
                <a:gd name="connsiteY202" fmla="*/ 284508 h 1616527"/>
                <a:gd name="connsiteX203" fmla="*/ 312179 w 1539644"/>
                <a:gd name="connsiteY203" fmla="*/ 277155 h 1616527"/>
                <a:gd name="connsiteX204" fmla="*/ 571040 w 1539644"/>
                <a:gd name="connsiteY204" fmla="*/ 125702 h 1616527"/>
                <a:gd name="connsiteX205" fmla="*/ 697515 w 1539644"/>
                <a:gd name="connsiteY205" fmla="*/ 95903 h 1616527"/>
                <a:gd name="connsiteX206" fmla="*/ 791976 w 1539644"/>
                <a:gd name="connsiteY206" fmla="*/ 101216 h 1616527"/>
                <a:gd name="connsiteX207" fmla="*/ 810551 w 1539644"/>
                <a:gd name="connsiteY207" fmla="*/ 102588 h 1616527"/>
                <a:gd name="connsiteX208" fmla="*/ 818678 w 1539644"/>
                <a:gd name="connsiteY208" fmla="*/ 105156 h 1616527"/>
                <a:gd name="connsiteX209" fmla="*/ 811044 w 1539644"/>
                <a:gd name="connsiteY209" fmla="*/ 111207 h 1616527"/>
                <a:gd name="connsiteX210" fmla="*/ 744130 w 1539644"/>
                <a:gd name="connsiteY210" fmla="*/ 119580 h 1616527"/>
                <a:gd name="connsiteX211" fmla="*/ 580116 w 1539644"/>
                <a:gd name="connsiteY211" fmla="*/ 146669 h 1616527"/>
                <a:gd name="connsiteX212" fmla="*/ 429894 w 1539644"/>
                <a:gd name="connsiteY212" fmla="*/ 216785 h 1616527"/>
                <a:gd name="connsiteX213" fmla="*/ 229257 w 1539644"/>
                <a:gd name="connsiteY213" fmla="*/ 406691 h 1616527"/>
                <a:gd name="connsiteX214" fmla="*/ 174692 w 1539644"/>
                <a:gd name="connsiteY214" fmla="*/ 497634 h 1616527"/>
                <a:gd name="connsiteX215" fmla="*/ 170752 w 1539644"/>
                <a:gd name="connsiteY215" fmla="*/ 503509 h 1616527"/>
                <a:gd name="connsiteX216" fmla="*/ 218316 w 1539644"/>
                <a:gd name="connsiteY216" fmla="*/ 398037 h 1616527"/>
                <a:gd name="connsiteX217" fmla="*/ 763374 w 1539644"/>
                <a:gd name="connsiteY217" fmla="*/ 1415328 h 1616527"/>
                <a:gd name="connsiteX218" fmla="*/ 645905 w 1539644"/>
                <a:gd name="connsiteY218" fmla="*/ 1417755 h 1616527"/>
                <a:gd name="connsiteX219" fmla="*/ 525305 w 1539644"/>
                <a:gd name="connsiteY219" fmla="*/ 1378564 h 1616527"/>
                <a:gd name="connsiteX220" fmla="*/ 499271 w 1539644"/>
                <a:gd name="connsiteY220" fmla="*/ 1373216 h 1616527"/>
                <a:gd name="connsiteX221" fmla="*/ 491285 w 1539644"/>
                <a:gd name="connsiteY221" fmla="*/ 1371598 h 1616527"/>
                <a:gd name="connsiteX222" fmla="*/ 406675 w 1539644"/>
                <a:gd name="connsiteY222" fmla="*/ 1323330 h 1616527"/>
                <a:gd name="connsiteX223" fmla="*/ 367202 w 1539644"/>
                <a:gd name="connsiteY223" fmla="*/ 1301834 h 1616527"/>
                <a:gd name="connsiteX224" fmla="*/ 283506 w 1539644"/>
                <a:gd name="connsiteY224" fmla="*/ 1228271 h 1616527"/>
                <a:gd name="connsiteX225" fmla="*/ 203821 w 1539644"/>
                <a:gd name="connsiteY225" fmla="*/ 1117099 h 1616527"/>
                <a:gd name="connsiteX226" fmla="*/ 154181 w 1539644"/>
                <a:gd name="connsiteY226" fmla="*/ 993544 h 1616527"/>
                <a:gd name="connsiteX227" fmla="*/ 140390 w 1539644"/>
                <a:gd name="connsiteY227" fmla="*/ 955830 h 1616527"/>
                <a:gd name="connsiteX228" fmla="*/ 157383 w 1539644"/>
                <a:gd name="connsiteY228" fmla="*/ 990483 h 1616527"/>
                <a:gd name="connsiteX229" fmla="*/ 197172 w 1539644"/>
                <a:gd name="connsiteY229" fmla="*/ 1072947 h 1616527"/>
                <a:gd name="connsiteX230" fmla="*/ 510845 w 1539644"/>
                <a:gd name="connsiteY230" fmla="*/ 1367095 h 1616527"/>
                <a:gd name="connsiteX231" fmla="*/ 749090 w 1539644"/>
                <a:gd name="connsiteY231" fmla="*/ 1412548 h 1616527"/>
                <a:gd name="connsiteX232" fmla="*/ 749090 w 1539644"/>
                <a:gd name="connsiteY232" fmla="*/ 1412548 h 1616527"/>
                <a:gd name="connsiteX233" fmla="*/ 750392 w 1539644"/>
                <a:gd name="connsiteY233" fmla="*/ 1412373 h 1616527"/>
                <a:gd name="connsiteX234" fmla="*/ 758554 w 1539644"/>
                <a:gd name="connsiteY234" fmla="*/ 1411212 h 1616527"/>
                <a:gd name="connsiteX235" fmla="*/ 830077 w 1539644"/>
                <a:gd name="connsiteY235" fmla="*/ 1406884 h 1616527"/>
                <a:gd name="connsiteX236" fmla="*/ 763374 w 1539644"/>
                <a:gd name="connsiteY236" fmla="*/ 1415328 h 1616527"/>
                <a:gd name="connsiteX237" fmla="*/ 1292917 w 1539644"/>
                <a:gd name="connsiteY237" fmla="*/ 1199352 h 1616527"/>
                <a:gd name="connsiteX238" fmla="*/ 1302521 w 1539644"/>
                <a:gd name="connsiteY238" fmla="*/ 1177259 h 1616527"/>
                <a:gd name="connsiteX239" fmla="*/ 1292917 w 1539644"/>
                <a:gd name="connsiteY239" fmla="*/ 1199352 h 1616527"/>
                <a:gd name="connsiteX240" fmla="*/ 1297349 w 1539644"/>
                <a:gd name="connsiteY240" fmla="*/ 1161568 h 1616527"/>
                <a:gd name="connsiteX241" fmla="*/ 1180690 w 1539644"/>
                <a:gd name="connsiteY241" fmla="*/ 1319389 h 1616527"/>
                <a:gd name="connsiteX242" fmla="*/ 1297349 w 1539644"/>
                <a:gd name="connsiteY242" fmla="*/ 1161568 h 1616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1539644" h="1616527">
                  <a:moveTo>
                    <a:pt x="1539429" y="774261"/>
                  </a:moveTo>
                  <a:cubicBezTo>
                    <a:pt x="1536579" y="745413"/>
                    <a:pt x="1531830" y="716917"/>
                    <a:pt x="1526623" y="688455"/>
                  </a:cubicBezTo>
                  <a:cubicBezTo>
                    <a:pt x="1526096" y="685711"/>
                    <a:pt x="1525568" y="682967"/>
                    <a:pt x="1525040" y="680223"/>
                  </a:cubicBezTo>
                  <a:cubicBezTo>
                    <a:pt x="1507274" y="614611"/>
                    <a:pt x="1483034" y="551637"/>
                    <a:pt x="1447677" y="493342"/>
                  </a:cubicBezTo>
                  <a:cubicBezTo>
                    <a:pt x="1434097" y="470932"/>
                    <a:pt x="1419286" y="449295"/>
                    <a:pt x="1405038" y="427307"/>
                  </a:cubicBezTo>
                  <a:cubicBezTo>
                    <a:pt x="1403807" y="425619"/>
                    <a:pt x="1402576" y="423895"/>
                    <a:pt x="1401344" y="422206"/>
                  </a:cubicBezTo>
                  <a:cubicBezTo>
                    <a:pt x="1391845" y="410491"/>
                    <a:pt x="1382347" y="398811"/>
                    <a:pt x="1372848" y="387096"/>
                  </a:cubicBezTo>
                  <a:cubicBezTo>
                    <a:pt x="1372848" y="387096"/>
                    <a:pt x="1372848" y="387096"/>
                    <a:pt x="1372848" y="387096"/>
                  </a:cubicBezTo>
                  <a:cubicBezTo>
                    <a:pt x="1368942" y="385899"/>
                    <a:pt x="1368626" y="381959"/>
                    <a:pt x="1366796" y="379180"/>
                  </a:cubicBezTo>
                  <a:cubicBezTo>
                    <a:pt x="1357122" y="368485"/>
                    <a:pt x="1347447" y="357825"/>
                    <a:pt x="1337772" y="347130"/>
                  </a:cubicBezTo>
                  <a:cubicBezTo>
                    <a:pt x="1328555" y="339285"/>
                    <a:pt x="1319900" y="330877"/>
                    <a:pt x="1312372" y="321378"/>
                  </a:cubicBezTo>
                  <a:cubicBezTo>
                    <a:pt x="1267340" y="272687"/>
                    <a:pt x="1210488" y="242045"/>
                    <a:pt x="1151454" y="214006"/>
                  </a:cubicBezTo>
                  <a:cubicBezTo>
                    <a:pt x="1099492" y="189309"/>
                    <a:pt x="1046228" y="168693"/>
                    <a:pt x="990678" y="153917"/>
                  </a:cubicBezTo>
                  <a:cubicBezTo>
                    <a:pt x="943992" y="145403"/>
                    <a:pt x="896956" y="143362"/>
                    <a:pt x="849567" y="145297"/>
                  </a:cubicBezTo>
                  <a:cubicBezTo>
                    <a:pt x="790217" y="147690"/>
                    <a:pt x="731500" y="154128"/>
                    <a:pt x="674190" y="170346"/>
                  </a:cubicBezTo>
                  <a:cubicBezTo>
                    <a:pt x="670989" y="171261"/>
                    <a:pt x="667858" y="172492"/>
                    <a:pt x="664164" y="170909"/>
                  </a:cubicBezTo>
                  <a:cubicBezTo>
                    <a:pt x="770691" y="122183"/>
                    <a:pt x="880174" y="128551"/>
                    <a:pt x="990642" y="151560"/>
                  </a:cubicBezTo>
                  <a:cubicBezTo>
                    <a:pt x="1023079" y="154128"/>
                    <a:pt x="1055234" y="158068"/>
                    <a:pt x="1085033" y="172598"/>
                  </a:cubicBezTo>
                  <a:cubicBezTo>
                    <a:pt x="1106493" y="183082"/>
                    <a:pt x="1128587" y="191877"/>
                    <a:pt x="1153389" y="197787"/>
                  </a:cubicBezTo>
                  <a:cubicBezTo>
                    <a:pt x="1153565" y="197541"/>
                    <a:pt x="1153741" y="197260"/>
                    <a:pt x="1153882" y="196978"/>
                  </a:cubicBezTo>
                  <a:cubicBezTo>
                    <a:pt x="1148464" y="189379"/>
                    <a:pt x="1139844" y="187585"/>
                    <a:pt x="1134180" y="180900"/>
                  </a:cubicBezTo>
                  <a:cubicBezTo>
                    <a:pt x="1142342" y="181498"/>
                    <a:pt x="1148358" y="185298"/>
                    <a:pt x="1154726" y="188183"/>
                  </a:cubicBezTo>
                  <a:cubicBezTo>
                    <a:pt x="1224032" y="219388"/>
                    <a:pt x="1285986" y="262274"/>
                    <a:pt x="1346216" y="307939"/>
                  </a:cubicBezTo>
                  <a:cubicBezTo>
                    <a:pt x="1357368" y="316382"/>
                    <a:pt x="1357368" y="316417"/>
                    <a:pt x="1364299" y="315291"/>
                  </a:cubicBezTo>
                  <a:lnTo>
                    <a:pt x="1364228" y="315221"/>
                  </a:lnTo>
                  <a:cubicBezTo>
                    <a:pt x="1339883" y="290489"/>
                    <a:pt x="1312196" y="269627"/>
                    <a:pt x="1286232" y="246759"/>
                  </a:cubicBezTo>
                  <a:cubicBezTo>
                    <a:pt x="1286232" y="246759"/>
                    <a:pt x="1286232" y="246759"/>
                    <a:pt x="1286232" y="246759"/>
                  </a:cubicBezTo>
                  <a:lnTo>
                    <a:pt x="1286232" y="246759"/>
                  </a:lnTo>
                  <a:cubicBezTo>
                    <a:pt x="1286232" y="246759"/>
                    <a:pt x="1286232" y="246759"/>
                    <a:pt x="1286232" y="246759"/>
                  </a:cubicBezTo>
                  <a:cubicBezTo>
                    <a:pt x="1286232" y="246759"/>
                    <a:pt x="1286232" y="246759"/>
                    <a:pt x="1286232" y="246759"/>
                  </a:cubicBezTo>
                  <a:cubicBezTo>
                    <a:pt x="1246372" y="218544"/>
                    <a:pt x="1204788" y="193038"/>
                    <a:pt x="1162220" y="169150"/>
                  </a:cubicBezTo>
                  <a:cubicBezTo>
                    <a:pt x="1162220" y="169150"/>
                    <a:pt x="1162220" y="169150"/>
                    <a:pt x="1162220" y="169150"/>
                  </a:cubicBezTo>
                  <a:cubicBezTo>
                    <a:pt x="1161305" y="169396"/>
                    <a:pt x="1160636" y="169080"/>
                    <a:pt x="1160179" y="168270"/>
                  </a:cubicBezTo>
                  <a:cubicBezTo>
                    <a:pt x="1140020" y="158983"/>
                    <a:pt x="1119862" y="149695"/>
                    <a:pt x="1099738" y="140407"/>
                  </a:cubicBezTo>
                  <a:cubicBezTo>
                    <a:pt x="1094391" y="139528"/>
                    <a:pt x="1089360" y="137945"/>
                    <a:pt x="1085068" y="134462"/>
                  </a:cubicBezTo>
                  <a:cubicBezTo>
                    <a:pt x="1081902" y="134602"/>
                    <a:pt x="1079193" y="133477"/>
                    <a:pt x="1076871" y="131401"/>
                  </a:cubicBezTo>
                  <a:cubicBezTo>
                    <a:pt x="1074584" y="131647"/>
                    <a:pt x="1072297" y="131929"/>
                    <a:pt x="1070749" y="129607"/>
                  </a:cubicBezTo>
                  <a:cubicBezTo>
                    <a:pt x="1049430" y="122535"/>
                    <a:pt x="1028145" y="115358"/>
                    <a:pt x="1006790" y="108393"/>
                  </a:cubicBezTo>
                  <a:cubicBezTo>
                    <a:pt x="1001161" y="106563"/>
                    <a:pt x="995075" y="104487"/>
                    <a:pt x="994266" y="98085"/>
                  </a:cubicBezTo>
                  <a:cubicBezTo>
                    <a:pt x="993422" y="91224"/>
                    <a:pt x="999754" y="88445"/>
                    <a:pt x="1004750" y="85912"/>
                  </a:cubicBezTo>
                  <a:cubicBezTo>
                    <a:pt x="1024662" y="75745"/>
                    <a:pt x="1046158" y="75358"/>
                    <a:pt x="1068568" y="74865"/>
                  </a:cubicBezTo>
                  <a:cubicBezTo>
                    <a:pt x="1054496" y="69271"/>
                    <a:pt x="1040423" y="63713"/>
                    <a:pt x="1026351" y="58119"/>
                  </a:cubicBezTo>
                  <a:cubicBezTo>
                    <a:pt x="1026632" y="57204"/>
                    <a:pt x="1026914" y="56290"/>
                    <a:pt x="1027195" y="55375"/>
                  </a:cubicBezTo>
                  <a:cubicBezTo>
                    <a:pt x="1049500" y="61883"/>
                    <a:pt x="1071805" y="68357"/>
                    <a:pt x="1094109" y="74865"/>
                  </a:cubicBezTo>
                  <a:cubicBezTo>
                    <a:pt x="1099140" y="75921"/>
                    <a:pt x="1104417" y="76237"/>
                    <a:pt x="1108639" y="79685"/>
                  </a:cubicBezTo>
                  <a:cubicBezTo>
                    <a:pt x="1112685" y="80564"/>
                    <a:pt x="1116696" y="81409"/>
                    <a:pt x="1120741" y="82288"/>
                  </a:cubicBezTo>
                  <a:cubicBezTo>
                    <a:pt x="1078383" y="62200"/>
                    <a:pt x="1035392" y="44258"/>
                    <a:pt x="990396" y="31311"/>
                  </a:cubicBezTo>
                  <a:cubicBezTo>
                    <a:pt x="1048902" y="40845"/>
                    <a:pt x="1105895" y="55621"/>
                    <a:pt x="1160531" y="78911"/>
                  </a:cubicBezTo>
                  <a:cubicBezTo>
                    <a:pt x="1160531" y="78911"/>
                    <a:pt x="1160531" y="78911"/>
                    <a:pt x="1160531" y="78911"/>
                  </a:cubicBezTo>
                  <a:cubicBezTo>
                    <a:pt x="1162290" y="79439"/>
                    <a:pt x="1164049" y="79966"/>
                    <a:pt x="1165808" y="80494"/>
                  </a:cubicBezTo>
                  <a:cubicBezTo>
                    <a:pt x="1181604" y="86123"/>
                    <a:pt x="1197119" y="92420"/>
                    <a:pt x="1211930" y="100336"/>
                  </a:cubicBezTo>
                  <a:cubicBezTo>
                    <a:pt x="1212986" y="100899"/>
                    <a:pt x="1214041" y="101462"/>
                    <a:pt x="1215061" y="102025"/>
                  </a:cubicBezTo>
                  <a:cubicBezTo>
                    <a:pt x="1224912" y="103045"/>
                    <a:pt x="1231948" y="113001"/>
                    <a:pt x="1242784" y="110855"/>
                  </a:cubicBezTo>
                  <a:cubicBezTo>
                    <a:pt x="1242784" y="110855"/>
                    <a:pt x="1242784" y="110855"/>
                    <a:pt x="1242784" y="110855"/>
                  </a:cubicBezTo>
                  <a:cubicBezTo>
                    <a:pt x="1242784" y="110855"/>
                    <a:pt x="1242784" y="110855"/>
                    <a:pt x="1242784" y="110855"/>
                  </a:cubicBezTo>
                  <a:cubicBezTo>
                    <a:pt x="1238281" y="107900"/>
                    <a:pt x="1233813" y="104945"/>
                    <a:pt x="1229310" y="101990"/>
                  </a:cubicBezTo>
                  <a:cubicBezTo>
                    <a:pt x="1215870" y="94426"/>
                    <a:pt x="1202396" y="86897"/>
                    <a:pt x="1188957" y="79333"/>
                  </a:cubicBezTo>
                  <a:cubicBezTo>
                    <a:pt x="1187022" y="78348"/>
                    <a:pt x="1185122" y="77363"/>
                    <a:pt x="1183187" y="76378"/>
                  </a:cubicBezTo>
                  <a:cubicBezTo>
                    <a:pt x="1177734" y="74584"/>
                    <a:pt x="1172457" y="72508"/>
                    <a:pt x="1168130" y="68603"/>
                  </a:cubicBezTo>
                  <a:cubicBezTo>
                    <a:pt x="1164788" y="68920"/>
                    <a:pt x="1162325" y="67372"/>
                    <a:pt x="1160214" y="64944"/>
                  </a:cubicBezTo>
                  <a:lnTo>
                    <a:pt x="1160214" y="64944"/>
                  </a:lnTo>
                  <a:cubicBezTo>
                    <a:pt x="1154233" y="68216"/>
                    <a:pt x="1149027" y="65015"/>
                    <a:pt x="1143890" y="62728"/>
                  </a:cubicBezTo>
                  <a:cubicBezTo>
                    <a:pt x="1071910" y="30537"/>
                    <a:pt x="996060" y="14037"/>
                    <a:pt x="917994" y="5488"/>
                  </a:cubicBezTo>
                  <a:cubicBezTo>
                    <a:pt x="880315" y="1337"/>
                    <a:pt x="842671" y="-914"/>
                    <a:pt x="804852" y="352"/>
                  </a:cubicBezTo>
                  <a:cubicBezTo>
                    <a:pt x="689212" y="4222"/>
                    <a:pt x="578393" y="29236"/>
                    <a:pt x="472779" y="77011"/>
                  </a:cubicBezTo>
                  <a:cubicBezTo>
                    <a:pt x="416701" y="102377"/>
                    <a:pt x="364352" y="133723"/>
                    <a:pt x="315028" y="170522"/>
                  </a:cubicBezTo>
                  <a:cubicBezTo>
                    <a:pt x="299760" y="181921"/>
                    <a:pt x="288045" y="196239"/>
                    <a:pt x="275520" y="209925"/>
                  </a:cubicBezTo>
                  <a:cubicBezTo>
                    <a:pt x="233901" y="255449"/>
                    <a:pt x="189222" y="298229"/>
                    <a:pt x="151824" y="347587"/>
                  </a:cubicBezTo>
                  <a:cubicBezTo>
                    <a:pt x="135606" y="368977"/>
                    <a:pt x="120443" y="391036"/>
                    <a:pt x="105139" y="413024"/>
                  </a:cubicBezTo>
                  <a:cubicBezTo>
                    <a:pt x="99545" y="421045"/>
                    <a:pt x="100214" y="430368"/>
                    <a:pt x="97083" y="438776"/>
                  </a:cubicBezTo>
                  <a:cubicBezTo>
                    <a:pt x="85508" y="469736"/>
                    <a:pt x="72667" y="500132"/>
                    <a:pt x="59721" y="530528"/>
                  </a:cubicBezTo>
                  <a:cubicBezTo>
                    <a:pt x="42623" y="570599"/>
                    <a:pt x="26264" y="610952"/>
                    <a:pt x="15041" y="653204"/>
                  </a:cubicBezTo>
                  <a:cubicBezTo>
                    <a:pt x="13810" y="657848"/>
                    <a:pt x="13422" y="663019"/>
                    <a:pt x="10784" y="666854"/>
                  </a:cubicBezTo>
                  <a:cubicBezTo>
                    <a:pt x="-1213" y="684269"/>
                    <a:pt x="-87" y="703864"/>
                    <a:pt x="124" y="723531"/>
                  </a:cubicBezTo>
                  <a:cubicBezTo>
                    <a:pt x="441" y="753681"/>
                    <a:pt x="89" y="783866"/>
                    <a:pt x="335" y="814016"/>
                  </a:cubicBezTo>
                  <a:cubicBezTo>
                    <a:pt x="335" y="814262"/>
                    <a:pt x="335" y="814508"/>
                    <a:pt x="335" y="814755"/>
                  </a:cubicBezTo>
                  <a:cubicBezTo>
                    <a:pt x="5823" y="821298"/>
                    <a:pt x="1496" y="829953"/>
                    <a:pt x="2622" y="837728"/>
                  </a:cubicBezTo>
                  <a:cubicBezTo>
                    <a:pt x="12156" y="833260"/>
                    <a:pt x="19438" y="836145"/>
                    <a:pt x="23871" y="845855"/>
                  </a:cubicBezTo>
                  <a:cubicBezTo>
                    <a:pt x="28093" y="855072"/>
                    <a:pt x="30133" y="864923"/>
                    <a:pt x="31752" y="874844"/>
                  </a:cubicBezTo>
                  <a:cubicBezTo>
                    <a:pt x="41919" y="936656"/>
                    <a:pt x="48111" y="999243"/>
                    <a:pt x="65138" y="1059790"/>
                  </a:cubicBezTo>
                  <a:cubicBezTo>
                    <a:pt x="93318" y="1159879"/>
                    <a:pt x="138667" y="1250787"/>
                    <a:pt x="212195" y="1325757"/>
                  </a:cubicBezTo>
                  <a:cubicBezTo>
                    <a:pt x="234042" y="1348027"/>
                    <a:pt x="258458" y="1367411"/>
                    <a:pt x="288783" y="1377508"/>
                  </a:cubicBezTo>
                  <a:cubicBezTo>
                    <a:pt x="294975" y="1379549"/>
                    <a:pt x="298986" y="1383172"/>
                    <a:pt x="297156" y="1390244"/>
                  </a:cubicBezTo>
                  <a:cubicBezTo>
                    <a:pt x="295433" y="1396928"/>
                    <a:pt x="290050" y="1399285"/>
                    <a:pt x="283893" y="1398687"/>
                  </a:cubicBezTo>
                  <a:cubicBezTo>
                    <a:pt x="270806" y="1397421"/>
                    <a:pt x="259091" y="1392144"/>
                    <a:pt x="247974" y="1385178"/>
                  </a:cubicBezTo>
                  <a:cubicBezTo>
                    <a:pt x="198439" y="1354078"/>
                    <a:pt x="160690" y="1311333"/>
                    <a:pt x="126423" y="1264718"/>
                  </a:cubicBezTo>
                  <a:cubicBezTo>
                    <a:pt x="84594" y="1207831"/>
                    <a:pt x="61163" y="1142676"/>
                    <a:pt x="39879" y="1076501"/>
                  </a:cubicBezTo>
                  <a:cubicBezTo>
                    <a:pt x="24891" y="1029991"/>
                    <a:pt x="13739" y="982497"/>
                    <a:pt x="6562" y="934159"/>
                  </a:cubicBezTo>
                  <a:cubicBezTo>
                    <a:pt x="6140" y="931203"/>
                    <a:pt x="5788" y="928248"/>
                    <a:pt x="5437" y="925293"/>
                  </a:cubicBezTo>
                  <a:cubicBezTo>
                    <a:pt x="6808" y="938486"/>
                    <a:pt x="8286" y="951643"/>
                    <a:pt x="10327" y="964766"/>
                  </a:cubicBezTo>
                  <a:cubicBezTo>
                    <a:pt x="11206" y="970465"/>
                    <a:pt x="12297" y="976165"/>
                    <a:pt x="9025" y="981512"/>
                  </a:cubicBezTo>
                  <a:cubicBezTo>
                    <a:pt x="8744" y="981793"/>
                    <a:pt x="8462" y="982040"/>
                    <a:pt x="8145" y="982251"/>
                  </a:cubicBezTo>
                  <a:cubicBezTo>
                    <a:pt x="9166" y="986895"/>
                    <a:pt x="10221" y="991539"/>
                    <a:pt x="11241" y="996147"/>
                  </a:cubicBezTo>
                  <a:cubicBezTo>
                    <a:pt x="14759" y="1012436"/>
                    <a:pt x="17996" y="1028795"/>
                    <a:pt x="21971" y="1044978"/>
                  </a:cubicBezTo>
                  <a:cubicBezTo>
                    <a:pt x="22746" y="1048215"/>
                    <a:pt x="20494" y="1048110"/>
                    <a:pt x="18559" y="1048180"/>
                  </a:cubicBezTo>
                  <a:cubicBezTo>
                    <a:pt x="34003" y="1102147"/>
                    <a:pt x="54162" y="1154321"/>
                    <a:pt x="79950" y="1204172"/>
                  </a:cubicBezTo>
                  <a:cubicBezTo>
                    <a:pt x="118473" y="1278685"/>
                    <a:pt x="166706" y="1346338"/>
                    <a:pt x="227463" y="1404422"/>
                  </a:cubicBezTo>
                  <a:cubicBezTo>
                    <a:pt x="245757" y="1421907"/>
                    <a:pt x="264685" y="1438864"/>
                    <a:pt x="285336" y="1453710"/>
                  </a:cubicBezTo>
                  <a:cubicBezTo>
                    <a:pt x="289839" y="1456947"/>
                    <a:pt x="295503" y="1459620"/>
                    <a:pt x="295644" y="1466551"/>
                  </a:cubicBezTo>
                  <a:cubicBezTo>
                    <a:pt x="297438" y="1468064"/>
                    <a:pt x="299232" y="1469577"/>
                    <a:pt x="300991" y="1471054"/>
                  </a:cubicBezTo>
                  <a:cubicBezTo>
                    <a:pt x="314571" y="1477633"/>
                    <a:pt x="326462" y="1486780"/>
                    <a:pt x="338705" y="1495470"/>
                  </a:cubicBezTo>
                  <a:cubicBezTo>
                    <a:pt x="338705" y="1495470"/>
                    <a:pt x="338705" y="1495470"/>
                    <a:pt x="338705" y="1495470"/>
                  </a:cubicBezTo>
                  <a:cubicBezTo>
                    <a:pt x="344334" y="1498812"/>
                    <a:pt x="349963" y="1502154"/>
                    <a:pt x="355592" y="1505496"/>
                  </a:cubicBezTo>
                  <a:cubicBezTo>
                    <a:pt x="375117" y="1515664"/>
                    <a:pt x="394643" y="1525866"/>
                    <a:pt x="414168" y="1536033"/>
                  </a:cubicBezTo>
                  <a:cubicBezTo>
                    <a:pt x="414168" y="1536033"/>
                    <a:pt x="414168" y="1536033"/>
                    <a:pt x="414168" y="1536033"/>
                  </a:cubicBezTo>
                  <a:cubicBezTo>
                    <a:pt x="415716" y="1536631"/>
                    <a:pt x="417229" y="1537194"/>
                    <a:pt x="418777" y="1537792"/>
                  </a:cubicBezTo>
                  <a:cubicBezTo>
                    <a:pt x="428487" y="1542120"/>
                    <a:pt x="438162" y="1546447"/>
                    <a:pt x="447871" y="1550739"/>
                  </a:cubicBezTo>
                  <a:lnTo>
                    <a:pt x="449279" y="1550704"/>
                  </a:lnTo>
                  <a:lnTo>
                    <a:pt x="450440" y="1551478"/>
                  </a:lnTo>
                  <a:cubicBezTo>
                    <a:pt x="453289" y="1552498"/>
                    <a:pt x="456104" y="1553518"/>
                    <a:pt x="458953" y="1554539"/>
                  </a:cubicBezTo>
                  <a:cubicBezTo>
                    <a:pt x="460888" y="1555383"/>
                    <a:pt x="462823" y="1556262"/>
                    <a:pt x="464758" y="1557107"/>
                  </a:cubicBezTo>
                  <a:cubicBezTo>
                    <a:pt x="478197" y="1561751"/>
                    <a:pt x="491636" y="1566359"/>
                    <a:pt x="505076" y="1571003"/>
                  </a:cubicBezTo>
                  <a:cubicBezTo>
                    <a:pt x="508946" y="1572094"/>
                    <a:pt x="512780" y="1573220"/>
                    <a:pt x="516650" y="1574310"/>
                  </a:cubicBezTo>
                  <a:cubicBezTo>
                    <a:pt x="530089" y="1577758"/>
                    <a:pt x="543528" y="1581206"/>
                    <a:pt x="557003" y="1584653"/>
                  </a:cubicBezTo>
                  <a:cubicBezTo>
                    <a:pt x="557003" y="1584653"/>
                    <a:pt x="557003" y="1584653"/>
                    <a:pt x="557003" y="1584653"/>
                  </a:cubicBezTo>
                  <a:cubicBezTo>
                    <a:pt x="566361" y="1586412"/>
                    <a:pt x="575719" y="1588136"/>
                    <a:pt x="585077" y="1589895"/>
                  </a:cubicBezTo>
                  <a:cubicBezTo>
                    <a:pt x="609176" y="1593343"/>
                    <a:pt x="633275" y="1596791"/>
                    <a:pt x="657374" y="1600203"/>
                  </a:cubicBezTo>
                  <a:lnTo>
                    <a:pt x="657374" y="1600203"/>
                  </a:lnTo>
                  <a:cubicBezTo>
                    <a:pt x="659344" y="1600344"/>
                    <a:pt x="661314" y="1600450"/>
                    <a:pt x="663249" y="1600590"/>
                  </a:cubicBezTo>
                  <a:cubicBezTo>
                    <a:pt x="673874" y="1601716"/>
                    <a:pt x="684604" y="1601962"/>
                    <a:pt x="694912" y="1605234"/>
                  </a:cubicBezTo>
                  <a:cubicBezTo>
                    <a:pt x="694912" y="1605199"/>
                    <a:pt x="694947" y="1605164"/>
                    <a:pt x="694947" y="1605129"/>
                  </a:cubicBezTo>
                  <a:cubicBezTo>
                    <a:pt x="698711" y="1605410"/>
                    <a:pt x="702476" y="1605656"/>
                    <a:pt x="706240" y="1605938"/>
                  </a:cubicBezTo>
                  <a:cubicBezTo>
                    <a:pt x="717040" y="1606571"/>
                    <a:pt x="727947" y="1605199"/>
                    <a:pt x="738606" y="1608013"/>
                  </a:cubicBezTo>
                  <a:cubicBezTo>
                    <a:pt x="744130" y="1608260"/>
                    <a:pt x="749653" y="1608541"/>
                    <a:pt x="755177" y="1608787"/>
                  </a:cubicBezTo>
                  <a:cubicBezTo>
                    <a:pt x="764570" y="1609139"/>
                    <a:pt x="773928" y="1609526"/>
                    <a:pt x="783321" y="1609878"/>
                  </a:cubicBezTo>
                  <a:cubicBezTo>
                    <a:pt x="785608" y="1609597"/>
                    <a:pt x="787965" y="1609597"/>
                    <a:pt x="790182" y="1608999"/>
                  </a:cubicBezTo>
                  <a:cubicBezTo>
                    <a:pt x="799082" y="1606641"/>
                    <a:pt x="796479" y="1612094"/>
                    <a:pt x="795424" y="1616527"/>
                  </a:cubicBezTo>
                  <a:cubicBezTo>
                    <a:pt x="809742" y="1613818"/>
                    <a:pt x="824166" y="1614627"/>
                    <a:pt x="838590" y="1614874"/>
                  </a:cubicBezTo>
                  <a:cubicBezTo>
                    <a:pt x="845029" y="1614487"/>
                    <a:pt x="851467" y="1614100"/>
                    <a:pt x="857940" y="1613713"/>
                  </a:cubicBezTo>
                  <a:lnTo>
                    <a:pt x="857940" y="1613713"/>
                  </a:lnTo>
                  <a:cubicBezTo>
                    <a:pt x="865609" y="1610195"/>
                    <a:pt x="873912" y="1610898"/>
                    <a:pt x="881968" y="1610160"/>
                  </a:cubicBezTo>
                  <a:cubicBezTo>
                    <a:pt x="887070" y="1607873"/>
                    <a:pt x="892488" y="1607732"/>
                    <a:pt x="897941" y="1607838"/>
                  </a:cubicBezTo>
                  <a:lnTo>
                    <a:pt x="897941" y="1607838"/>
                  </a:lnTo>
                  <a:cubicBezTo>
                    <a:pt x="903394" y="1604777"/>
                    <a:pt x="909375" y="1605164"/>
                    <a:pt x="915285" y="1605129"/>
                  </a:cubicBezTo>
                  <a:cubicBezTo>
                    <a:pt x="953034" y="1594961"/>
                    <a:pt x="990924" y="1585216"/>
                    <a:pt x="1027301" y="1570651"/>
                  </a:cubicBezTo>
                  <a:cubicBezTo>
                    <a:pt x="1027301" y="1570651"/>
                    <a:pt x="1027301" y="1570651"/>
                    <a:pt x="1027301" y="1570651"/>
                  </a:cubicBezTo>
                  <a:cubicBezTo>
                    <a:pt x="1033387" y="1565796"/>
                    <a:pt x="1040705" y="1563791"/>
                    <a:pt x="1048022" y="1561891"/>
                  </a:cubicBezTo>
                  <a:cubicBezTo>
                    <a:pt x="1079931" y="1545180"/>
                    <a:pt x="1111981" y="1528751"/>
                    <a:pt x="1142729" y="1509964"/>
                  </a:cubicBezTo>
                  <a:cubicBezTo>
                    <a:pt x="1147127" y="1506411"/>
                    <a:pt x="1151243" y="1502400"/>
                    <a:pt x="1157013" y="1501064"/>
                  </a:cubicBezTo>
                  <a:cubicBezTo>
                    <a:pt x="1202748" y="1468803"/>
                    <a:pt x="1247146" y="1434888"/>
                    <a:pt x="1286267" y="1394677"/>
                  </a:cubicBezTo>
                  <a:cubicBezTo>
                    <a:pt x="1359725" y="1319214"/>
                    <a:pt x="1419603" y="1234885"/>
                    <a:pt x="1453623" y="1134092"/>
                  </a:cubicBezTo>
                  <a:cubicBezTo>
                    <a:pt x="1456472" y="1125683"/>
                    <a:pt x="1466253" y="1114496"/>
                    <a:pt x="1445461" y="1112631"/>
                  </a:cubicBezTo>
                  <a:cubicBezTo>
                    <a:pt x="1436631" y="1111857"/>
                    <a:pt x="1442857" y="1101303"/>
                    <a:pt x="1440536" y="1091664"/>
                  </a:cubicBezTo>
                  <a:cubicBezTo>
                    <a:pt x="1440254" y="1091628"/>
                    <a:pt x="1440008" y="1091699"/>
                    <a:pt x="1439762" y="1091734"/>
                  </a:cubicBezTo>
                  <a:cubicBezTo>
                    <a:pt x="1436243" y="1104997"/>
                    <a:pt x="1433253" y="1115551"/>
                    <a:pt x="1430755" y="1126211"/>
                  </a:cubicBezTo>
                  <a:cubicBezTo>
                    <a:pt x="1427589" y="1139791"/>
                    <a:pt x="1423578" y="1152984"/>
                    <a:pt x="1416120" y="1164875"/>
                  </a:cubicBezTo>
                  <a:cubicBezTo>
                    <a:pt x="1413939" y="1168323"/>
                    <a:pt x="1411758" y="1173459"/>
                    <a:pt x="1406481" y="1171313"/>
                  </a:cubicBezTo>
                  <a:cubicBezTo>
                    <a:pt x="1402153" y="1169554"/>
                    <a:pt x="1403490" y="1164558"/>
                    <a:pt x="1403983" y="1161075"/>
                  </a:cubicBezTo>
                  <a:cubicBezTo>
                    <a:pt x="1407360" y="1136484"/>
                    <a:pt x="1409893" y="1111681"/>
                    <a:pt x="1415170" y="1087477"/>
                  </a:cubicBezTo>
                  <a:cubicBezTo>
                    <a:pt x="1418583" y="1071962"/>
                    <a:pt x="1409928" y="1057960"/>
                    <a:pt x="1413200" y="1042832"/>
                  </a:cubicBezTo>
                  <a:cubicBezTo>
                    <a:pt x="1414220" y="1038118"/>
                    <a:pt x="1407325" y="1036816"/>
                    <a:pt x="1403807" y="1035515"/>
                  </a:cubicBezTo>
                  <a:cubicBezTo>
                    <a:pt x="1399128" y="1033791"/>
                    <a:pt x="1399655" y="1039174"/>
                    <a:pt x="1398846" y="1041918"/>
                  </a:cubicBezTo>
                  <a:cubicBezTo>
                    <a:pt x="1395574" y="1052824"/>
                    <a:pt x="1392549" y="1063800"/>
                    <a:pt x="1388855" y="1076747"/>
                  </a:cubicBezTo>
                  <a:cubicBezTo>
                    <a:pt x="1383191" y="1067705"/>
                    <a:pt x="1384035" y="1059719"/>
                    <a:pt x="1383894" y="1051944"/>
                  </a:cubicBezTo>
                  <a:cubicBezTo>
                    <a:pt x="1383894" y="1051944"/>
                    <a:pt x="1383894" y="1051944"/>
                    <a:pt x="1383894" y="1051944"/>
                  </a:cubicBezTo>
                  <a:cubicBezTo>
                    <a:pt x="1379391" y="1036676"/>
                    <a:pt x="1383050" y="1021055"/>
                    <a:pt x="1381959" y="1005646"/>
                  </a:cubicBezTo>
                  <a:cubicBezTo>
                    <a:pt x="1376260" y="1014477"/>
                    <a:pt x="1370948" y="1023588"/>
                    <a:pt x="1364721" y="1031997"/>
                  </a:cubicBezTo>
                  <a:cubicBezTo>
                    <a:pt x="1361273" y="1036641"/>
                    <a:pt x="1357157" y="1044134"/>
                    <a:pt x="1349980" y="1039525"/>
                  </a:cubicBezTo>
                  <a:cubicBezTo>
                    <a:pt x="1343296" y="1035233"/>
                    <a:pt x="1340376" y="1027951"/>
                    <a:pt x="1344316" y="1019543"/>
                  </a:cubicBezTo>
                  <a:cubicBezTo>
                    <a:pt x="1356242" y="993931"/>
                    <a:pt x="1365530" y="967334"/>
                    <a:pt x="1373762" y="940315"/>
                  </a:cubicBezTo>
                  <a:cubicBezTo>
                    <a:pt x="1386181" y="899505"/>
                    <a:pt x="1393077" y="857711"/>
                    <a:pt x="1396278" y="815247"/>
                  </a:cubicBezTo>
                  <a:cubicBezTo>
                    <a:pt x="1398037" y="792028"/>
                    <a:pt x="1398987" y="768808"/>
                    <a:pt x="1399092" y="745378"/>
                  </a:cubicBezTo>
                  <a:cubicBezTo>
                    <a:pt x="1409576" y="771728"/>
                    <a:pt x="1415241" y="799099"/>
                    <a:pt x="1417844" y="826962"/>
                  </a:cubicBezTo>
                  <a:cubicBezTo>
                    <a:pt x="1418723" y="836321"/>
                    <a:pt x="1421573" y="843357"/>
                    <a:pt x="1427835" y="849619"/>
                  </a:cubicBezTo>
                  <a:cubicBezTo>
                    <a:pt x="1427835" y="849619"/>
                    <a:pt x="1427835" y="849619"/>
                    <a:pt x="1427835" y="849619"/>
                  </a:cubicBezTo>
                  <a:cubicBezTo>
                    <a:pt x="1428363" y="849056"/>
                    <a:pt x="1429031" y="848775"/>
                    <a:pt x="1429806" y="848845"/>
                  </a:cubicBezTo>
                  <a:cubicBezTo>
                    <a:pt x="1425935" y="802582"/>
                    <a:pt x="1422382" y="755827"/>
                    <a:pt x="1405847" y="712308"/>
                  </a:cubicBezTo>
                  <a:cubicBezTo>
                    <a:pt x="1384281" y="655491"/>
                    <a:pt x="1378406" y="594170"/>
                    <a:pt x="1351915" y="538444"/>
                  </a:cubicBezTo>
                  <a:cubicBezTo>
                    <a:pt x="1357825" y="538831"/>
                    <a:pt x="1358318" y="542877"/>
                    <a:pt x="1359936" y="545550"/>
                  </a:cubicBezTo>
                  <a:cubicBezTo>
                    <a:pt x="1386181" y="588541"/>
                    <a:pt x="1406551" y="634488"/>
                    <a:pt x="1423262" y="681736"/>
                  </a:cubicBezTo>
                  <a:cubicBezTo>
                    <a:pt x="1432831" y="708825"/>
                    <a:pt x="1448733" y="730180"/>
                    <a:pt x="1469525" y="751570"/>
                  </a:cubicBezTo>
                  <a:cubicBezTo>
                    <a:pt x="1469560" y="751535"/>
                    <a:pt x="1469595" y="751535"/>
                    <a:pt x="1469630" y="751499"/>
                  </a:cubicBezTo>
                  <a:cubicBezTo>
                    <a:pt x="1466323" y="723847"/>
                    <a:pt x="1457387" y="699713"/>
                    <a:pt x="1448275" y="675755"/>
                  </a:cubicBezTo>
                  <a:cubicBezTo>
                    <a:pt x="1439023" y="651375"/>
                    <a:pt x="1436912" y="624778"/>
                    <a:pt x="1424001" y="601594"/>
                  </a:cubicBezTo>
                  <a:cubicBezTo>
                    <a:pt x="1411300" y="578761"/>
                    <a:pt x="1399128" y="555577"/>
                    <a:pt x="1386287" y="531795"/>
                  </a:cubicBezTo>
                  <a:cubicBezTo>
                    <a:pt x="1392971" y="531900"/>
                    <a:pt x="1394202" y="537037"/>
                    <a:pt x="1396524" y="540344"/>
                  </a:cubicBezTo>
                  <a:cubicBezTo>
                    <a:pt x="1441063" y="602649"/>
                    <a:pt x="1465233" y="673116"/>
                    <a:pt x="1479586" y="747524"/>
                  </a:cubicBezTo>
                  <a:cubicBezTo>
                    <a:pt x="1481838" y="759169"/>
                    <a:pt x="1480501" y="773241"/>
                    <a:pt x="1496262" y="777533"/>
                  </a:cubicBezTo>
                  <a:cubicBezTo>
                    <a:pt x="1496016" y="776689"/>
                    <a:pt x="1496086" y="775880"/>
                    <a:pt x="1496544" y="775106"/>
                  </a:cubicBezTo>
                  <a:cubicBezTo>
                    <a:pt x="1489859" y="729652"/>
                    <a:pt x="1481345" y="684620"/>
                    <a:pt x="1466534" y="640961"/>
                  </a:cubicBezTo>
                  <a:cubicBezTo>
                    <a:pt x="1419427" y="502313"/>
                    <a:pt x="1335978" y="391001"/>
                    <a:pt x="1215905" y="307165"/>
                  </a:cubicBezTo>
                  <a:cubicBezTo>
                    <a:pt x="1213795" y="305687"/>
                    <a:pt x="1211825" y="304069"/>
                    <a:pt x="1210382" y="301712"/>
                  </a:cubicBezTo>
                  <a:cubicBezTo>
                    <a:pt x="1234974" y="312512"/>
                    <a:pt x="1256364" y="328273"/>
                    <a:pt x="1276769" y="345195"/>
                  </a:cubicBezTo>
                  <a:cubicBezTo>
                    <a:pt x="1388855" y="438038"/>
                    <a:pt x="1455980" y="558673"/>
                    <a:pt x="1493096" y="697567"/>
                  </a:cubicBezTo>
                  <a:cubicBezTo>
                    <a:pt x="1501117" y="727576"/>
                    <a:pt x="1508189" y="757867"/>
                    <a:pt x="1511038" y="788932"/>
                  </a:cubicBezTo>
                  <a:cubicBezTo>
                    <a:pt x="1515858" y="793224"/>
                    <a:pt x="1522014" y="792555"/>
                    <a:pt x="1527749" y="793365"/>
                  </a:cubicBezTo>
                  <a:cubicBezTo>
                    <a:pt x="1538057" y="790796"/>
                    <a:pt x="1540449" y="784393"/>
                    <a:pt x="1539429" y="774261"/>
                  </a:cubicBezTo>
                  <a:close/>
                  <a:moveTo>
                    <a:pt x="721579" y="1373885"/>
                  </a:moveTo>
                  <a:cubicBezTo>
                    <a:pt x="708949" y="1381343"/>
                    <a:pt x="601577" y="1363190"/>
                    <a:pt x="561928" y="1346690"/>
                  </a:cubicBezTo>
                  <a:cubicBezTo>
                    <a:pt x="511373" y="1325652"/>
                    <a:pt x="466552" y="1295607"/>
                    <a:pt x="425954" y="1258843"/>
                  </a:cubicBezTo>
                  <a:cubicBezTo>
                    <a:pt x="514715" y="1322063"/>
                    <a:pt x="612729" y="1361395"/>
                    <a:pt x="721579" y="1373885"/>
                  </a:cubicBezTo>
                  <a:close/>
                  <a:moveTo>
                    <a:pt x="828212" y="33387"/>
                  </a:moveTo>
                  <a:cubicBezTo>
                    <a:pt x="779451" y="33281"/>
                    <a:pt x="731289" y="39227"/>
                    <a:pt x="683021" y="44680"/>
                  </a:cubicBezTo>
                  <a:cubicBezTo>
                    <a:pt x="775511" y="13791"/>
                    <a:pt x="876551" y="16289"/>
                    <a:pt x="973439" y="44363"/>
                  </a:cubicBezTo>
                  <a:cubicBezTo>
                    <a:pt x="925171" y="38699"/>
                    <a:pt x="876938" y="33492"/>
                    <a:pt x="828212" y="33387"/>
                  </a:cubicBezTo>
                  <a:close/>
                  <a:moveTo>
                    <a:pt x="941143" y="21179"/>
                  </a:moveTo>
                  <a:cubicBezTo>
                    <a:pt x="891995" y="15621"/>
                    <a:pt x="842847" y="14917"/>
                    <a:pt x="793665" y="16359"/>
                  </a:cubicBezTo>
                  <a:cubicBezTo>
                    <a:pt x="744974" y="17802"/>
                    <a:pt x="696882" y="24803"/>
                    <a:pt x="648965" y="33070"/>
                  </a:cubicBezTo>
                  <a:cubicBezTo>
                    <a:pt x="745115" y="-2533"/>
                    <a:pt x="842847" y="-316"/>
                    <a:pt x="941143" y="21179"/>
                  </a:cubicBezTo>
                  <a:close/>
                  <a:moveTo>
                    <a:pt x="218316" y="398037"/>
                  </a:moveTo>
                  <a:cubicBezTo>
                    <a:pt x="228448" y="380200"/>
                    <a:pt x="240621" y="363489"/>
                    <a:pt x="251984" y="346356"/>
                  </a:cubicBezTo>
                  <a:cubicBezTo>
                    <a:pt x="257859" y="337491"/>
                    <a:pt x="265247" y="330138"/>
                    <a:pt x="274218" y="324227"/>
                  </a:cubicBezTo>
                  <a:cubicBezTo>
                    <a:pt x="288995" y="314517"/>
                    <a:pt x="299936" y="301712"/>
                    <a:pt x="305494" y="284508"/>
                  </a:cubicBezTo>
                  <a:cubicBezTo>
                    <a:pt x="306409" y="281623"/>
                    <a:pt x="309786" y="279477"/>
                    <a:pt x="312179" y="277155"/>
                  </a:cubicBezTo>
                  <a:cubicBezTo>
                    <a:pt x="385777" y="204999"/>
                    <a:pt x="473377" y="156731"/>
                    <a:pt x="571040" y="125702"/>
                  </a:cubicBezTo>
                  <a:cubicBezTo>
                    <a:pt x="612448" y="112544"/>
                    <a:pt x="653082" y="96079"/>
                    <a:pt x="697515" y="95903"/>
                  </a:cubicBezTo>
                  <a:cubicBezTo>
                    <a:pt x="729107" y="95763"/>
                    <a:pt x="760594" y="97662"/>
                    <a:pt x="791976" y="101216"/>
                  </a:cubicBezTo>
                  <a:cubicBezTo>
                    <a:pt x="798132" y="101919"/>
                    <a:pt x="804359" y="102166"/>
                    <a:pt x="810551" y="102588"/>
                  </a:cubicBezTo>
                  <a:cubicBezTo>
                    <a:pt x="813542" y="102799"/>
                    <a:pt x="817904" y="99949"/>
                    <a:pt x="818678" y="105156"/>
                  </a:cubicBezTo>
                  <a:cubicBezTo>
                    <a:pt x="819487" y="110644"/>
                    <a:pt x="814843" y="110715"/>
                    <a:pt x="811044" y="111207"/>
                  </a:cubicBezTo>
                  <a:cubicBezTo>
                    <a:pt x="788739" y="114022"/>
                    <a:pt x="766505" y="117223"/>
                    <a:pt x="744130" y="119580"/>
                  </a:cubicBezTo>
                  <a:cubicBezTo>
                    <a:pt x="688931" y="125385"/>
                    <a:pt x="634014" y="132421"/>
                    <a:pt x="580116" y="146669"/>
                  </a:cubicBezTo>
                  <a:cubicBezTo>
                    <a:pt x="525692" y="161058"/>
                    <a:pt x="477423" y="188042"/>
                    <a:pt x="429894" y="216785"/>
                  </a:cubicBezTo>
                  <a:cubicBezTo>
                    <a:pt x="349295" y="265546"/>
                    <a:pt x="281607" y="328132"/>
                    <a:pt x="229257" y="406691"/>
                  </a:cubicBezTo>
                  <a:cubicBezTo>
                    <a:pt x="209662" y="436138"/>
                    <a:pt x="195765" y="469032"/>
                    <a:pt x="174692" y="497634"/>
                  </a:cubicBezTo>
                  <a:cubicBezTo>
                    <a:pt x="173284" y="499534"/>
                    <a:pt x="172053" y="501539"/>
                    <a:pt x="170752" y="503509"/>
                  </a:cubicBezTo>
                  <a:cubicBezTo>
                    <a:pt x="182009" y="466077"/>
                    <a:pt x="199283" y="431599"/>
                    <a:pt x="218316" y="398037"/>
                  </a:cubicBezTo>
                  <a:close/>
                  <a:moveTo>
                    <a:pt x="763374" y="1415328"/>
                  </a:moveTo>
                  <a:cubicBezTo>
                    <a:pt x="724499" y="1430878"/>
                    <a:pt x="685307" y="1422716"/>
                    <a:pt x="645905" y="1417755"/>
                  </a:cubicBezTo>
                  <a:cubicBezTo>
                    <a:pt x="603054" y="1412373"/>
                    <a:pt x="563581" y="1397597"/>
                    <a:pt x="525305" y="1378564"/>
                  </a:cubicBezTo>
                  <a:cubicBezTo>
                    <a:pt x="517178" y="1374518"/>
                    <a:pt x="508769" y="1370578"/>
                    <a:pt x="499271" y="1373216"/>
                  </a:cubicBezTo>
                  <a:cubicBezTo>
                    <a:pt x="496140" y="1374061"/>
                    <a:pt x="493747" y="1373357"/>
                    <a:pt x="491285" y="1371598"/>
                  </a:cubicBezTo>
                  <a:cubicBezTo>
                    <a:pt x="464653" y="1352741"/>
                    <a:pt x="434116" y="1340709"/>
                    <a:pt x="406675" y="1323330"/>
                  </a:cubicBezTo>
                  <a:cubicBezTo>
                    <a:pt x="393869" y="1315203"/>
                    <a:pt x="380007" y="1309292"/>
                    <a:pt x="367202" y="1301834"/>
                  </a:cubicBezTo>
                  <a:cubicBezTo>
                    <a:pt x="334765" y="1282942"/>
                    <a:pt x="310771" y="1253636"/>
                    <a:pt x="283506" y="1228271"/>
                  </a:cubicBezTo>
                  <a:cubicBezTo>
                    <a:pt x="249064" y="1196221"/>
                    <a:pt x="224578" y="1158261"/>
                    <a:pt x="203821" y="1117099"/>
                  </a:cubicBezTo>
                  <a:cubicBezTo>
                    <a:pt x="183769" y="1077345"/>
                    <a:pt x="168606" y="1035585"/>
                    <a:pt x="154181" y="993544"/>
                  </a:cubicBezTo>
                  <a:cubicBezTo>
                    <a:pt x="149573" y="980984"/>
                    <a:pt x="144964" y="968390"/>
                    <a:pt x="140390" y="955830"/>
                  </a:cubicBezTo>
                  <a:cubicBezTo>
                    <a:pt x="150663" y="965470"/>
                    <a:pt x="152035" y="978838"/>
                    <a:pt x="157383" y="990483"/>
                  </a:cubicBezTo>
                  <a:cubicBezTo>
                    <a:pt x="173988" y="1016341"/>
                    <a:pt x="184542" y="1045189"/>
                    <a:pt x="197172" y="1072947"/>
                  </a:cubicBezTo>
                  <a:cubicBezTo>
                    <a:pt x="261342" y="1214199"/>
                    <a:pt x="373816" y="1304262"/>
                    <a:pt x="510845" y="1367095"/>
                  </a:cubicBezTo>
                  <a:cubicBezTo>
                    <a:pt x="586027" y="1401572"/>
                    <a:pt x="665501" y="1419162"/>
                    <a:pt x="749090" y="1412548"/>
                  </a:cubicBezTo>
                  <a:cubicBezTo>
                    <a:pt x="749090" y="1412548"/>
                    <a:pt x="749090" y="1412548"/>
                    <a:pt x="749090" y="1412548"/>
                  </a:cubicBezTo>
                  <a:cubicBezTo>
                    <a:pt x="749513" y="1412478"/>
                    <a:pt x="749970" y="1412443"/>
                    <a:pt x="750392" y="1412373"/>
                  </a:cubicBezTo>
                  <a:cubicBezTo>
                    <a:pt x="753136" y="1411880"/>
                    <a:pt x="755986" y="1410754"/>
                    <a:pt x="758554" y="1411212"/>
                  </a:cubicBezTo>
                  <a:cubicBezTo>
                    <a:pt x="782160" y="1407764"/>
                    <a:pt x="805767" y="1403964"/>
                    <a:pt x="830077" y="1406884"/>
                  </a:cubicBezTo>
                  <a:cubicBezTo>
                    <a:pt x="807807" y="1409699"/>
                    <a:pt x="785573" y="1412513"/>
                    <a:pt x="763374" y="1415328"/>
                  </a:cubicBezTo>
                  <a:close/>
                  <a:moveTo>
                    <a:pt x="1292917" y="1199352"/>
                  </a:moveTo>
                  <a:cubicBezTo>
                    <a:pt x="1294711" y="1188833"/>
                    <a:pt x="1297877" y="1182536"/>
                    <a:pt x="1302521" y="1177259"/>
                  </a:cubicBezTo>
                  <a:cubicBezTo>
                    <a:pt x="1301888" y="1184717"/>
                    <a:pt x="1301465" y="1191824"/>
                    <a:pt x="1292917" y="1199352"/>
                  </a:cubicBezTo>
                  <a:close/>
                  <a:moveTo>
                    <a:pt x="1297349" y="1161568"/>
                  </a:moveTo>
                  <a:cubicBezTo>
                    <a:pt x="1269556" y="1222361"/>
                    <a:pt x="1233742" y="1277278"/>
                    <a:pt x="1180690" y="1319389"/>
                  </a:cubicBezTo>
                  <a:cubicBezTo>
                    <a:pt x="1225862" y="1271297"/>
                    <a:pt x="1262028" y="1216767"/>
                    <a:pt x="1297349" y="1161568"/>
                  </a:cubicBezTo>
                  <a:close/>
                </a:path>
              </a:pathLst>
            </a:custGeom>
            <a:solidFill>
              <a:schemeClr val="accent2"/>
            </a:solidFill>
            <a:ln w="3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5" name="Graphic 5">
              <a:extLst>
                <a:ext uri="{FF2B5EF4-FFF2-40B4-BE49-F238E27FC236}">
                  <a16:creationId xmlns:a16="http://schemas.microsoft.com/office/drawing/2014/main" id="{2E6DFCC4-AC09-4372-B7D0-E7C73AB61BFC}"/>
                </a:ext>
              </a:extLst>
            </p:cNvPr>
            <p:cNvGrpSpPr/>
            <p:nvPr/>
          </p:nvGrpSpPr>
          <p:grpSpPr>
            <a:xfrm>
              <a:off x="1984339" y="5826018"/>
              <a:ext cx="506281" cy="485754"/>
              <a:chOff x="4579582" y="555812"/>
              <a:chExt cx="949250" cy="910763"/>
            </a:xfrm>
            <a:solidFill>
              <a:srgbClr val="FFFFFF"/>
            </a:solidFill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F167BEC2-F043-4299-A733-3D3CBF5EA173}"/>
                  </a:ext>
                </a:extLst>
              </p:cNvPr>
              <p:cNvSpPr/>
              <p:nvPr/>
            </p:nvSpPr>
            <p:spPr>
              <a:xfrm>
                <a:off x="4579582" y="555812"/>
                <a:ext cx="949250" cy="910763"/>
              </a:xfrm>
              <a:custGeom>
                <a:avLst/>
                <a:gdLst>
                  <a:gd name="connsiteX0" fmla="*/ 680117 w 949250"/>
                  <a:gd name="connsiteY0" fmla="*/ 0 h 910763"/>
                  <a:gd name="connsiteX1" fmla="*/ 269134 w 949250"/>
                  <a:gd name="connsiteY1" fmla="*/ 0 h 910763"/>
                  <a:gd name="connsiteX2" fmla="*/ 0 w 949250"/>
                  <a:gd name="connsiteY2" fmla="*/ 269134 h 910763"/>
                  <a:gd name="connsiteX3" fmla="*/ 0 w 949250"/>
                  <a:gd name="connsiteY3" fmla="*/ 641629 h 910763"/>
                  <a:gd name="connsiteX4" fmla="*/ 269134 w 949250"/>
                  <a:gd name="connsiteY4" fmla="*/ 910763 h 910763"/>
                  <a:gd name="connsiteX5" fmla="*/ 680117 w 949250"/>
                  <a:gd name="connsiteY5" fmla="*/ 910763 h 910763"/>
                  <a:gd name="connsiteX6" fmla="*/ 949251 w 949250"/>
                  <a:gd name="connsiteY6" fmla="*/ 641629 h 910763"/>
                  <a:gd name="connsiteX7" fmla="*/ 949251 w 949250"/>
                  <a:gd name="connsiteY7" fmla="*/ 269134 h 910763"/>
                  <a:gd name="connsiteX8" fmla="*/ 680117 w 949250"/>
                  <a:gd name="connsiteY8" fmla="*/ 0 h 910763"/>
                  <a:gd name="connsiteX9" fmla="*/ 880859 w 949250"/>
                  <a:gd name="connsiteY9" fmla="*/ 626677 h 910763"/>
                  <a:gd name="connsiteX10" fmla="*/ 665763 w 949250"/>
                  <a:gd name="connsiteY10" fmla="*/ 841773 h 910763"/>
                  <a:gd name="connsiteX11" fmla="*/ 283453 w 949250"/>
                  <a:gd name="connsiteY11" fmla="*/ 841773 h 910763"/>
                  <a:gd name="connsiteX12" fmla="*/ 68357 w 949250"/>
                  <a:gd name="connsiteY12" fmla="*/ 626677 h 910763"/>
                  <a:gd name="connsiteX13" fmla="*/ 68357 w 949250"/>
                  <a:gd name="connsiteY13" fmla="*/ 284121 h 910763"/>
                  <a:gd name="connsiteX14" fmla="*/ 283453 w 949250"/>
                  <a:gd name="connsiteY14" fmla="*/ 69025 h 910763"/>
                  <a:gd name="connsiteX15" fmla="*/ 665763 w 949250"/>
                  <a:gd name="connsiteY15" fmla="*/ 69025 h 910763"/>
                  <a:gd name="connsiteX16" fmla="*/ 880859 w 949250"/>
                  <a:gd name="connsiteY16" fmla="*/ 284121 h 910763"/>
                  <a:gd name="connsiteX17" fmla="*/ 880859 w 949250"/>
                  <a:gd name="connsiteY17" fmla="*/ 626677 h 910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49250" h="910763">
                    <a:moveTo>
                      <a:pt x="680117" y="0"/>
                    </a:moveTo>
                    <a:lnTo>
                      <a:pt x="269134" y="0"/>
                    </a:lnTo>
                    <a:cubicBezTo>
                      <a:pt x="120495" y="0"/>
                      <a:pt x="0" y="120495"/>
                      <a:pt x="0" y="269134"/>
                    </a:cubicBezTo>
                    <a:lnTo>
                      <a:pt x="0" y="641629"/>
                    </a:lnTo>
                    <a:cubicBezTo>
                      <a:pt x="0" y="790269"/>
                      <a:pt x="120495" y="910763"/>
                      <a:pt x="269134" y="910763"/>
                    </a:cubicBezTo>
                    <a:lnTo>
                      <a:pt x="680117" y="910763"/>
                    </a:lnTo>
                    <a:cubicBezTo>
                      <a:pt x="828756" y="910763"/>
                      <a:pt x="949251" y="790269"/>
                      <a:pt x="949251" y="641629"/>
                    </a:cubicBezTo>
                    <a:lnTo>
                      <a:pt x="949251" y="269134"/>
                    </a:lnTo>
                    <a:cubicBezTo>
                      <a:pt x="949251" y="120495"/>
                      <a:pt x="828756" y="0"/>
                      <a:pt x="680117" y="0"/>
                    </a:cubicBezTo>
                    <a:close/>
                    <a:moveTo>
                      <a:pt x="880859" y="626677"/>
                    </a:moveTo>
                    <a:cubicBezTo>
                      <a:pt x="880859" y="745448"/>
                      <a:pt x="784569" y="841773"/>
                      <a:pt x="665763" y="841773"/>
                    </a:cubicBezTo>
                    <a:lnTo>
                      <a:pt x="283453" y="841773"/>
                    </a:lnTo>
                    <a:cubicBezTo>
                      <a:pt x="164682" y="841773"/>
                      <a:pt x="68357" y="745483"/>
                      <a:pt x="68357" y="626677"/>
                    </a:cubicBezTo>
                    <a:lnTo>
                      <a:pt x="68357" y="284121"/>
                    </a:lnTo>
                    <a:cubicBezTo>
                      <a:pt x="68357" y="165350"/>
                      <a:pt x="164647" y="69025"/>
                      <a:pt x="283453" y="69025"/>
                    </a:cubicBezTo>
                    <a:lnTo>
                      <a:pt x="665763" y="69025"/>
                    </a:lnTo>
                    <a:cubicBezTo>
                      <a:pt x="784534" y="69025"/>
                      <a:pt x="880859" y="165315"/>
                      <a:pt x="880859" y="284121"/>
                    </a:cubicBezTo>
                    <a:lnTo>
                      <a:pt x="880859" y="626677"/>
                    </a:lnTo>
                    <a:close/>
                  </a:path>
                </a:pathLst>
              </a:custGeom>
              <a:solidFill>
                <a:srgbClr val="FFFFFF"/>
              </a:solidFill>
              <a:ln w="35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8E3AEE39-13F4-4514-97A9-8007F8BA4D07}"/>
                  </a:ext>
                </a:extLst>
              </p:cNvPr>
              <p:cNvSpPr/>
              <p:nvPr/>
            </p:nvSpPr>
            <p:spPr>
              <a:xfrm>
                <a:off x="4792989" y="749975"/>
                <a:ext cx="522436" cy="522436"/>
              </a:xfrm>
              <a:custGeom>
                <a:avLst/>
                <a:gdLst>
                  <a:gd name="connsiteX0" fmla="*/ 261218 w 522436"/>
                  <a:gd name="connsiteY0" fmla="*/ 0 h 522436"/>
                  <a:gd name="connsiteX1" fmla="*/ 0 w 522436"/>
                  <a:gd name="connsiteY1" fmla="*/ 261218 h 522436"/>
                  <a:gd name="connsiteX2" fmla="*/ 261218 w 522436"/>
                  <a:gd name="connsiteY2" fmla="*/ 522436 h 522436"/>
                  <a:gd name="connsiteX3" fmla="*/ 522436 w 522436"/>
                  <a:gd name="connsiteY3" fmla="*/ 261218 h 522436"/>
                  <a:gd name="connsiteX4" fmla="*/ 261218 w 522436"/>
                  <a:gd name="connsiteY4" fmla="*/ 0 h 522436"/>
                  <a:gd name="connsiteX5" fmla="*/ 261218 w 522436"/>
                  <a:gd name="connsiteY5" fmla="*/ 453200 h 522436"/>
                  <a:gd name="connsiteX6" fmla="*/ 69236 w 522436"/>
                  <a:gd name="connsiteY6" fmla="*/ 261218 h 522436"/>
                  <a:gd name="connsiteX7" fmla="*/ 261218 w 522436"/>
                  <a:gd name="connsiteY7" fmla="*/ 69236 h 522436"/>
                  <a:gd name="connsiteX8" fmla="*/ 453200 w 522436"/>
                  <a:gd name="connsiteY8" fmla="*/ 261218 h 522436"/>
                  <a:gd name="connsiteX9" fmla="*/ 261218 w 522436"/>
                  <a:gd name="connsiteY9" fmla="*/ 453200 h 52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2436" h="522436">
                    <a:moveTo>
                      <a:pt x="261218" y="0"/>
                    </a:moveTo>
                    <a:cubicBezTo>
                      <a:pt x="116941" y="0"/>
                      <a:pt x="0" y="116941"/>
                      <a:pt x="0" y="261218"/>
                    </a:cubicBezTo>
                    <a:cubicBezTo>
                      <a:pt x="0" y="405495"/>
                      <a:pt x="116941" y="522436"/>
                      <a:pt x="261218" y="522436"/>
                    </a:cubicBezTo>
                    <a:cubicBezTo>
                      <a:pt x="405495" y="522436"/>
                      <a:pt x="522436" y="405495"/>
                      <a:pt x="522436" y="261218"/>
                    </a:cubicBezTo>
                    <a:cubicBezTo>
                      <a:pt x="522436" y="116941"/>
                      <a:pt x="405460" y="0"/>
                      <a:pt x="261218" y="0"/>
                    </a:cubicBezTo>
                    <a:close/>
                    <a:moveTo>
                      <a:pt x="261218" y="453200"/>
                    </a:moveTo>
                    <a:cubicBezTo>
                      <a:pt x="155183" y="453200"/>
                      <a:pt x="69236" y="367253"/>
                      <a:pt x="69236" y="261218"/>
                    </a:cubicBezTo>
                    <a:cubicBezTo>
                      <a:pt x="69236" y="155183"/>
                      <a:pt x="155183" y="69236"/>
                      <a:pt x="261218" y="69236"/>
                    </a:cubicBezTo>
                    <a:cubicBezTo>
                      <a:pt x="367253" y="69236"/>
                      <a:pt x="453200" y="155183"/>
                      <a:pt x="453200" y="261218"/>
                    </a:cubicBezTo>
                    <a:cubicBezTo>
                      <a:pt x="453200" y="367253"/>
                      <a:pt x="367253" y="453200"/>
                      <a:pt x="261218" y="4532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5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C786D879-2978-494E-9CEA-68D07A0512B3}"/>
                  </a:ext>
                </a:extLst>
              </p:cNvPr>
              <p:cNvSpPr/>
              <p:nvPr/>
            </p:nvSpPr>
            <p:spPr>
              <a:xfrm rot="-1010746">
                <a:off x="5253578" y="700074"/>
                <a:ext cx="123767" cy="123767"/>
              </a:xfrm>
              <a:custGeom>
                <a:avLst/>
                <a:gdLst>
                  <a:gd name="connsiteX0" fmla="*/ 123768 w 123767"/>
                  <a:gd name="connsiteY0" fmla="*/ 61884 h 123767"/>
                  <a:gd name="connsiteX1" fmla="*/ 61884 w 123767"/>
                  <a:gd name="connsiteY1" fmla="*/ 123768 h 123767"/>
                  <a:gd name="connsiteX2" fmla="*/ 0 w 123767"/>
                  <a:gd name="connsiteY2" fmla="*/ 61884 h 123767"/>
                  <a:gd name="connsiteX3" fmla="*/ 61884 w 123767"/>
                  <a:gd name="connsiteY3" fmla="*/ 0 h 123767"/>
                  <a:gd name="connsiteX4" fmla="*/ 123768 w 123767"/>
                  <a:gd name="connsiteY4" fmla="*/ 61884 h 12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767" h="123767">
                    <a:moveTo>
                      <a:pt x="123768" y="61884"/>
                    </a:moveTo>
                    <a:cubicBezTo>
                      <a:pt x="123768" y="96062"/>
                      <a:pt x="96061" y="123768"/>
                      <a:pt x="61884" y="123768"/>
                    </a:cubicBezTo>
                    <a:cubicBezTo>
                      <a:pt x="27706" y="123768"/>
                      <a:pt x="0" y="96062"/>
                      <a:pt x="0" y="61884"/>
                    </a:cubicBezTo>
                    <a:cubicBezTo>
                      <a:pt x="0" y="27706"/>
                      <a:pt x="27706" y="0"/>
                      <a:pt x="61884" y="0"/>
                    </a:cubicBezTo>
                    <a:cubicBezTo>
                      <a:pt x="96061" y="0"/>
                      <a:pt x="123768" y="27706"/>
                      <a:pt x="123768" y="618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35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52757B9-65D9-415A-B42A-FD9FE031987B}"/>
              </a:ext>
            </a:extLst>
          </p:cNvPr>
          <p:cNvGrpSpPr/>
          <p:nvPr/>
        </p:nvGrpSpPr>
        <p:grpSpPr>
          <a:xfrm>
            <a:off x="5520178" y="1143003"/>
            <a:ext cx="1268605" cy="1248300"/>
            <a:chOff x="6059064" y="2305401"/>
            <a:chExt cx="1268605" cy="1248300"/>
          </a:xfrm>
        </p:grpSpPr>
        <p:sp>
          <p:nvSpPr>
            <p:cNvPr id="90" name="Speech Bubble: Oval 89">
              <a:extLst>
                <a:ext uri="{FF2B5EF4-FFF2-40B4-BE49-F238E27FC236}">
                  <a16:creationId xmlns:a16="http://schemas.microsoft.com/office/drawing/2014/main" id="{A8E8D527-85DB-4051-BF3F-2F3B31D76F52}"/>
                </a:ext>
              </a:extLst>
            </p:cNvPr>
            <p:cNvSpPr/>
            <p:nvPr/>
          </p:nvSpPr>
          <p:spPr>
            <a:xfrm>
              <a:off x="6059064" y="2305401"/>
              <a:ext cx="1268605" cy="1248281"/>
            </a:xfrm>
            <a:prstGeom prst="wedgeEllipseCallout">
              <a:avLst>
                <a:gd name="adj1" fmla="val -60461"/>
                <a:gd name="adj2" fmla="val 27722"/>
              </a:avLst>
            </a:prstGeom>
            <a:solidFill>
              <a:schemeClr val="bg1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8D093262-CDAD-46CB-9E3F-78246ED9A79A}"/>
                </a:ext>
              </a:extLst>
            </p:cNvPr>
            <p:cNvGrpSpPr/>
            <p:nvPr/>
          </p:nvGrpSpPr>
          <p:grpSpPr>
            <a:xfrm>
              <a:off x="6222916" y="2366279"/>
              <a:ext cx="935667" cy="1187422"/>
              <a:chOff x="8520488" y="2354573"/>
              <a:chExt cx="1696321" cy="2152741"/>
            </a:xfrm>
          </p:grpSpPr>
          <p:sp>
            <p:nvSpPr>
              <p:cNvPr id="93" name="Graphic 57">
                <a:extLst>
                  <a:ext uri="{FF2B5EF4-FFF2-40B4-BE49-F238E27FC236}">
                    <a16:creationId xmlns:a16="http://schemas.microsoft.com/office/drawing/2014/main" id="{4B402A8E-441C-495B-8656-1B5339EAE596}"/>
                  </a:ext>
                </a:extLst>
              </p:cNvPr>
              <p:cNvSpPr/>
              <p:nvPr/>
            </p:nvSpPr>
            <p:spPr>
              <a:xfrm>
                <a:off x="8520488" y="3693240"/>
                <a:ext cx="1696321" cy="801329"/>
              </a:xfrm>
              <a:custGeom>
                <a:avLst/>
                <a:gdLst>
                  <a:gd name="connsiteX0" fmla="*/ 2918363 w 2919613"/>
                  <a:gd name="connsiteY0" fmla="*/ 714582 h 749613"/>
                  <a:gd name="connsiteX1" fmla="*/ 2906392 w 2919613"/>
                  <a:gd name="connsiteY1" fmla="*/ 642691 h 749613"/>
                  <a:gd name="connsiteX2" fmla="*/ 2487525 w 2919613"/>
                  <a:gd name="connsiteY2" fmla="*/ 179697 h 749613"/>
                  <a:gd name="connsiteX3" fmla="*/ 1925895 w 2919613"/>
                  <a:gd name="connsiteY3" fmla="*/ 128 h 749613"/>
                  <a:gd name="connsiteX4" fmla="*/ 1448127 w 2919613"/>
                  <a:gd name="connsiteY4" fmla="*/ 205550 h 749613"/>
                  <a:gd name="connsiteX5" fmla="*/ 989972 w 2919613"/>
                  <a:gd name="connsiteY5" fmla="*/ 0 h 749613"/>
                  <a:gd name="connsiteX6" fmla="*/ 444262 w 2919613"/>
                  <a:gd name="connsiteY6" fmla="*/ 175558 h 749613"/>
                  <a:gd name="connsiteX7" fmla="*/ 189809 w 2919613"/>
                  <a:gd name="connsiteY7" fmla="*/ 311763 h 749613"/>
                  <a:gd name="connsiteX8" fmla="*/ 2662 w 2919613"/>
                  <a:gd name="connsiteY8" fmla="*/ 700765 h 749613"/>
                  <a:gd name="connsiteX9" fmla="*/ 45007 w 2919613"/>
                  <a:gd name="connsiteY9" fmla="*/ 749223 h 749613"/>
                  <a:gd name="connsiteX10" fmla="*/ 2889135 w 2919613"/>
                  <a:gd name="connsiteY10" fmla="*/ 749604 h 749613"/>
                  <a:gd name="connsiteX11" fmla="*/ 2918363 w 2919613"/>
                  <a:gd name="connsiteY11" fmla="*/ 714582 h 749613"/>
                  <a:gd name="connsiteX0" fmla="*/ 2918363 w 2919613"/>
                  <a:gd name="connsiteY0" fmla="*/ 714582 h 1042618"/>
                  <a:gd name="connsiteX1" fmla="*/ 2906392 w 2919613"/>
                  <a:gd name="connsiteY1" fmla="*/ 642691 h 1042618"/>
                  <a:gd name="connsiteX2" fmla="*/ 2487525 w 2919613"/>
                  <a:gd name="connsiteY2" fmla="*/ 179697 h 1042618"/>
                  <a:gd name="connsiteX3" fmla="*/ 1925895 w 2919613"/>
                  <a:gd name="connsiteY3" fmla="*/ 128 h 1042618"/>
                  <a:gd name="connsiteX4" fmla="*/ 1448127 w 2919613"/>
                  <a:gd name="connsiteY4" fmla="*/ 205550 h 1042618"/>
                  <a:gd name="connsiteX5" fmla="*/ 989972 w 2919613"/>
                  <a:gd name="connsiteY5" fmla="*/ 0 h 1042618"/>
                  <a:gd name="connsiteX6" fmla="*/ 444262 w 2919613"/>
                  <a:gd name="connsiteY6" fmla="*/ 175558 h 1042618"/>
                  <a:gd name="connsiteX7" fmla="*/ 189809 w 2919613"/>
                  <a:gd name="connsiteY7" fmla="*/ 311763 h 1042618"/>
                  <a:gd name="connsiteX8" fmla="*/ 2662 w 2919613"/>
                  <a:gd name="connsiteY8" fmla="*/ 700765 h 1042618"/>
                  <a:gd name="connsiteX9" fmla="*/ 45007 w 2919613"/>
                  <a:gd name="connsiteY9" fmla="*/ 749223 h 1042618"/>
                  <a:gd name="connsiteX10" fmla="*/ 2889135 w 2919613"/>
                  <a:gd name="connsiteY10" fmla="*/ 749604 h 1042618"/>
                  <a:gd name="connsiteX11" fmla="*/ 2918363 w 2919613"/>
                  <a:gd name="connsiteY11" fmla="*/ 714582 h 1042618"/>
                  <a:gd name="connsiteX0" fmla="*/ 2934784 w 2936034"/>
                  <a:gd name="connsiteY0" fmla="*/ 714582 h 1059603"/>
                  <a:gd name="connsiteX1" fmla="*/ 2922813 w 2936034"/>
                  <a:gd name="connsiteY1" fmla="*/ 642691 h 1059603"/>
                  <a:gd name="connsiteX2" fmla="*/ 2503946 w 2936034"/>
                  <a:gd name="connsiteY2" fmla="*/ 179697 h 1059603"/>
                  <a:gd name="connsiteX3" fmla="*/ 1942316 w 2936034"/>
                  <a:gd name="connsiteY3" fmla="*/ 128 h 1059603"/>
                  <a:gd name="connsiteX4" fmla="*/ 1464548 w 2936034"/>
                  <a:gd name="connsiteY4" fmla="*/ 205550 h 1059603"/>
                  <a:gd name="connsiteX5" fmla="*/ 1006393 w 2936034"/>
                  <a:gd name="connsiteY5" fmla="*/ 0 h 1059603"/>
                  <a:gd name="connsiteX6" fmla="*/ 460683 w 2936034"/>
                  <a:gd name="connsiteY6" fmla="*/ 175558 h 1059603"/>
                  <a:gd name="connsiteX7" fmla="*/ 206230 w 2936034"/>
                  <a:gd name="connsiteY7" fmla="*/ 311763 h 1059603"/>
                  <a:gd name="connsiteX8" fmla="*/ 19083 w 2936034"/>
                  <a:gd name="connsiteY8" fmla="*/ 700765 h 1059603"/>
                  <a:gd name="connsiteX9" fmla="*/ 38656 w 2936034"/>
                  <a:gd name="connsiteY9" fmla="*/ 771996 h 1059603"/>
                  <a:gd name="connsiteX10" fmla="*/ 2905556 w 2936034"/>
                  <a:gd name="connsiteY10" fmla="*/ 749604 h 1059603"/>
                  <a:gd name="connsiteX11" fmla="*/ 2934784 w 2936034"/>
                  <a:gd name="connsiteY11" fmla="*/ 714582 h 1059603"/>
                  <a:gd name="connsiteX0" fmla="*/ 2934784 w 2936034"/>
                  <a:gd name="connsiteY0" fmla="*/ 714582 h 1106819"/>
                  <a:gd name="connsiteX1" fmla="*/ 2922813 w 2936034"/>
                  <a:gd name="connsiteY1" fmla="*/ 642691 h 1106819"/>
                  <a:gd name="connsiteX2" fmla="*/ 2503946 w 2936034"/>
                  <a:gd name="connsiteY2" fmla="*/ 179697 h 1106819"/>
                  <a:gd name="connsiteX3" fmla="*/ 1942316 w 2936034"/>
                  <a:gd name="connsiteY3" fmla="*/ 128 h 1106819"/>
                  <a:gd name="connsiteX4" fmla="*/ 1464548 w 2936034"/>
                  <a:gd name="connsiteY4" fmla="*/ 205550 h 1106819"/>
                  <a:gd name="connsiteX5" fmla="*/ 1006393 w 2936034"/>
                  <a:gd name="connsiteY5" fmla="*/ 0 h 1106819"/>
                  <a:gd name="connsiteX6" fmla="*/ 460683 w 2936034"/>
                  <a:gd name="connsiteY6" fmla="*/ 175558 h 1106819"/>
                  <a:gd name="connsiteX7" fmla="*/ 206230 w 2936034"/>
                  <a:gd name="connsiteY7" fmla="*/ 311763 h 1106819"/>
                  <a:gd name="connsiteX8" fmla="*/ 19083 w 2936034"/>
                  <a:gd name="connsiteY8" fmla="*/ 700765 h 1106819"/>
                  <a:gd name="connsiteX9" fmla="*/ 38656 w 2936034"/>
                  <a:gd name="connsiteY9" fmla="*/ 771996 h 1106819"/>
                  <a:gd name="connsiteX10" fmla="*/ 2905556 w 2936034"/>
                  <a:gd name="connsiteY10" fmla="*/ 749604 h 1106819"/>
                  <a:gd name="connsiteX11" fmla="*/ 2934784 w 2936034"/>
                  <a:gd name="connsiteY11" fmla="*/ 714582 h 1106819"/>
                  <a:gd name="connsiteX0" fmla="*/ 2934784 w 2936034"/>
                  <a:gd name="connsiteY0" fmla="*/ 714582 h 1327169"/>
                  <a:gd name="connsiteX1" fmla="*/ 2922813 w 2936034"/>
                  <a:gd name="connsiteY1" fmla="*/ 642691 h 1327169"/>
                  <a:gd name="connsiteX2" fmla="*/ 2503946 w 2936034"/>
                  <a:gd name="connsiteY2" fmla="*/ 179697 h 1327169"/>
                  <a:gd name="connsiteX3" fmla="*/ 1942316 w 2936034"/>
                  <a:gd name="connsiteY3" fmla="*/ 128 h 1327169"/>
                  <a:gd name="connsiteX4" fmla="*/ 1464548 w 2936034"/>
                  <a:gd name="connsiteY4" fmla="*/ 205550 h 1327169"/>
                  <a:gd name="connsiteX5" fmla="*/ 1006393 w 2936034"/>
                  <a:gd name="connsiteY5" fmla="*/ 0 h 1327169"/>
                  <a:gd name="connsiteX6" fmla="*/ 460683 w 2936034"/>
                  <a:gd name="connsiteY6" fmla="*/ 175558 h 1327169"/>
                  <a:gd name="connsiteX7" fmla="*/ 206230 w 2936034"/>
                  <a:gd name="connsiteY7" fmla="*/ 311763 h 1327169"/>
                  <a:gd name="connsiteX8" fmla="*/ 19083 w 2936034"/>
                  <a:gd name="connsiteY8" fmla="*/ 700765 h 1327169"/>
                  <a:gd name="connsiteX9" fmla="*/ 38656 w 2936034"/>
                  <a:gd name="connsiteY9" fmla="*/ 771996 h 1327169"/>
                  <a:gd name="connsiteX10" fmla="*/ 2905556 w 2936034"/>
                  <a:gd name="connsiteY10" fmla="*/ 749604 h 1327169"/>
                  <a:gd name="connsiteX11" fmla="*/ 2934784 w 2936034"/>
                  <a:gd name="connsiteY11" fmla="*/ 714582 h 1327169"/>
                  <a:gd name="connsiteX0" fmla="*/ 2934784 w 2936034"/>
                  <a:gd name="connsiteY0" fmla="*/ 714582 h 1383513"/>
                  <a:gd name="connsiteX1" fmla="*/ 2922813 w 2936034"/>
                  <a:gd name="connsiteY1" fmla="*/ 642691 h 1383513"/>
                  <a:gd name="connsiteX2" fmla="*/ 2503946 w 2936034"/>
                  <a:gd name="connsiteY2" fmla="*/ 179697 h 1383513"/>
                  <a:gd name="connsiteX3" fmla="*/ 1942316 w 2936034"/>
                  <a:gd name="connsiteY3" fmla="*/ 128 h 1383513"/>
                  <a:gd name="connsiteX4" fmla="*/ 1464548 w 2936034"/>
                  <a:gd name="connsiteY4" fmla="*/ 205550 h 1383513"/>
                  <a:gd name="connsiteX5" fmla="*/ 1006393 w 2936034"/>
                  <a:gd name="connsiteY5" fmla="*/ 0 h 1383513"/>
                  <a:gd name="connsiteX6" fmla="*/ 460683 w 2936034"/>
                  <a:gd name="connsiteY6" fmla="*/ 175558 h 1383513"/>
                  <a:gd name="connsiteX7" fmla="*/ 206230 w 2936034"/>
                  <a:gd name="connsiteY7" fmla="*/ 311763 h 1383513"/>
                  <a:gd name="connsiteX8" fmla="*/ 19083 w 2936034"/>
                  <a:gd name="connsiteY8" fmla="*/ 700765 h 1383513"/>
                  <a:gd name="connsiteX9" fmla="*/ 38656 w 2936034"/>
                  <a:gd name="connsiteY9" fmla="*/ 771996 h 1383513"/>
                  <a:gd name="connsiteX10" fmla="*/ 2905556 w 2936034"/>
                  <a:gd name="connsiteY10" fmla="*/ 749604 h 1383513"/>
                  <a:gd name="connsiteX11" fmla="*/ 2934784 w 2936034"/>
                  <a:gd name="connsiteY11" fmla="*/ 714582 h 1383513"/>
                  <a:gd name="connsiteX0" fmla="*/ 2934784 w 2936034"/>
                  <a:gd name="connsiteY0" fmla="*/ 714582 h 1383513"/>
                  <a:gd name="connsiteX1" fmla="*/ 2922813 w 2936034"/>
                  <a:gd name="connsiteY1" fmla="*/ 642691 h 1383513"/>
                  <a:gd name="connsiteX2" fmla="*/ 2503946 w 2936034"/>
                  <a:gd name="connsiteY2" fmla="*/ 179697 h 1383513"/>
                  <a:gd name="connsiteX3" fmla="*/ 1942316 w 2936034"/>
                  <a:gd name="connsiteY3" fmla="*/ 128 h 1383513"/>
                  <a:gd name="connsiteX4" fmla="*/ 1464548 w 2936034"/>
                  <a:gd name="connsiteY4" fmla="*/ 205550 h 1383513"/>
                  <a:gd name="connsiteX5" fmla="*/ 1006393 w 2936034"/>
                  <a:gd name="connsiteY5" fmla="*/ 0 h 1383513"/>
                  <a:gd name="connsiteX6" fmla="*/ 460683 w 2936034"/>
                  <a:gd name="connsiteY6" fmla="*/ 175558 h 1383513"/>
                  <a:gd name="connsiteX7" fmla="*/ 206230 w 2936034"/>
                  <a:gd name="connsiteY7" fmla="*/ 311763 h 1383513"/>
                  <a:gd name="connsiteX8" fmla="*/ 19083 w 2936034"/>
                  <a:gd name="connsiteY8" fmla="*/ 700765 h 1383513"/>
                  <a:gd name="connsiteX9" fmla="*/ 38656 w 2936034"/>
                  <a:gd name="connsiteY9" fmla="*/ 771996 h 1383513"/>
                  <a:gd name="connsiteX10" fmla="*/ 2905556 w 2936034"/>
                  <a:gd name="connsiteY10" fmla="*/ 749604 h 1383513"/>
                  <a:gd name="connsiteX11" fmla="*/ 2934784 w 2936034"/>
                  <a:gd name="connsiteY11" fmla="*/ 714582 h 1383513"/>
                  <a:gd name="connsiteX0" fmla="*/ 2934784 w 2936034"/>
                  <a:gd name="connsiteY0" fmla="*/ 714582 h 1386958"/>
                  <a:gd name="connsiteX1" fmla="*/ 2922813 w 2936034"/>
                  <a:gd name="connsiteY1" fmla="*/ 642691 h 1386958"/>
                  <a:gd name="connsiteX2" fmla="*/ 2503946 w 2936034"/>
                  <a:gd name="connsiteY2" fmla="*/ 179697 h 1386958"/>
                  <a:gd name="connsiteX3" fmla="*/ 1942316 w 2936034"/>
                  <a:gd name="connsiteY3" fmla="*/ 128 h 1386958"/>
                  <a:gd name="connsiteX4" fmla="*/ 1464548 w 2936034"/>
                  <a:gd name="connsiteY4" fmla="*/ 205550 h 1386958"/>
                  <a:gd name="connsiteX5" fmla="*/ 1006393 w 2936034"/>
                  <a:gd name="connsiteY5" fmla="*/ 0 h 1386958"/>
                  <a:gd name="connsiteX6" fmla="*/ 460683 w 2936034"/>
                  <a:gd name="connsiteY6" fmla="*/ 175558 h 1386958"/>
                  <a:gd name="connsiteX7" fmla="*/ 206230 w 2936034"/>
                  <a:gd name="connsiteY7" fmla="*/ 311763 h 1386958"/>
                  <a:gd name="connsiteX8" fmla="*/ 19083 w 2936034"/>
                  <a:gd name="connsiteY8" fmla="*/ 700765 h 1386958"/>
                  <a:gd name="connsiteX9" fmla="*/ 38656 w 2936034"/>
                  <a:gd name="connsiteY9" fmla="*/ 771996 h 1386958"/>
                  <a:gd name="connsiteX10" fmla="*/ 2905556 w 2936034"/>
                  <a:gd name="connsiteY10" fmla="*/ 757194 h 1386958"/>
                  <a:gd name="connsiteX11" fmla="*/ 2934784 w 2936034"/>
                  <a:gd name="connsiteY11" fmla="*/ 714582 h 1386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36034" h="1386958">
                    <a:moveTo>
                      <a:pt x="2934784" y="714582"/>
                    </a:moveTo>
                    <a:cubicBezTo>
                      <a:pt x="2930327" y="690703"/>
                      <a:pt x="2927716" y="666507"/>
                      <a:pt x="2922813" y="642691"/>
                    </a:cubicBezTo>
                    <a:cubicBezTo>
                      <a:pt x="2874610" y="405877"/>
                      <a:pt x="2737895" y="248022"/>
                      <a:pt x="2503946" y="179697"/>
                    </a:cubicBezTo>
                    <a:cubicBezTo>
                      <a:pt x="2315145" y="124616"/>
                      <a:pt x="2129526" y="59984"/>
                      <a:pt x="1942316" y="128"/>
                    </a:cubicBezTo>
                    <a:cubicBezTo>
                      <a:pt x="1933146" y="2293"/>
                      <a:pt x="1469197" y="198927"/>
                      <a:pt x="1464548" y="205550"/>
                    </a:cubicBezTo>
                    <a:cubicBezTo>
                      <a:pt x="1464548" y="205550"/>
                      <a:pt x="1018174" y="-318"/>
                      <a:pt x="1006393" y="0"/>
                    </a:cubicBezTo>
                    <a:cubicBezTo>
                      <a:pt x="985444" y="7260"/>
                      <a:pt x="622613" y="127482"/>
                      <a:pt x="460683" y="175558"/>
                    </a:cubicBezTo>
                    <a:cubicBezTo>
                      <a:pt x="365549" y="203766"/>
                      <a:pt x="279267" y="243819"/>
                      <a:pt x="206230" y="311763"/>
                    </a:cubicBezTo>
                    <a:cubicBezTo>
                      <a:pt x="92949" y="417211"/>
                      <a:pt x="47012" y="624060"/>
                      <a:pt x="19083" y="700765"/>
                    </a:cubicBezTo>
                    <a:cubicBezTo>
                      <a:pt x="-8846" y="777470"/>
                      <a:pt x="-9165" y="771996"/>
                      <a:pt x="38656" y="771996"/>
                    </a:cubicBezTo>
                    <a:cubicBezTo>
                      <a:pt x="911219" y="1682947"/>
                      <a:pt x="2262003" y="1500004"/>
                      <a:pt x="2905556" y="757194"/>
                    </a:cubicBezTo>
                    <a:cubicBezTo>
                      <a:pt x="2932300" y="757577"/>
                      <a:pt x="2939241" y="738588"/>
                      <a:pt x="2934784" y="71458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Graphic 57">
                <a:extLst>
                  <a:ext uri="{FF2B5EF4-FFF2-40B4-BE49-F238E27FC236}">
                    <a16:creationId xmlns:a16="http://schemas.microsoft.com/office/drawing/2014/main" id="{86EFE7F4-5D9C-4C09-ACD4-4AC7F1F205D3}"/>
                  </a:ext>
                </a:extLst>
              </p:cNvPr>
              <p:cNvSpPr/>
              <p:nvPr/>
            </p:nvSpPr>
            <p:spPr>
              <a:xfrm>
                <a:off x="8877235" y="2678682"/>
                <a:ext cx="983852" cy="1055510"/>
              </a:xfrm>
              <a:custGeom>
                <a:avLst/>
                <a:gdLst>
                  <a:gd name="connsiteX0" fmla="*/ 510616 w 1702876"/>
                  <a:gd name="connsiteY0" fmla="*/ 1679990 h 1826902"/>
                  <a:gd name="connsiteX1" fmla="*/ 533476 w 1702876"/>
                  <a:gd name="connsiteY1" fmla="*/ 1547415 h 1826902"/>
                  <a:gd name="connsiteX2" fmla="*/ 526917 w 1702876"/>
                  <a:gd name="connsiteY2" fmla="*/ 1420825 h 1826902"/>
                  <a:gd name="connsiteX3" fmla="*/ 426308 w 1702876"/>
                  <a:gd name="connsiteY3" fmla="*/ 1340083 h 1826902"/>
                  <a:gd name="connsiteX4" fmla="*/ 198600 w 1702876"/>
                  <a:gd name="connsiteY4" fmla="*/ 973177 h 1826902"/>
                  <a:gd name="connsiteX5" fmla="*/ 181152 w 1702876"/>
                  <a:gd name="connsiteY5" fmla="*/ 945796 h 1826902"/>
                  <a:gd name="connsiteX6" fmla="*/ 63796 w 1702876"/>
                  <a:gd name="connsiteY6" fmla="*/ 829713 h 1826902"/>
                  <a:gd name="connsiteX7" fmla="*/ 6678 w 1702876"/>
                  <a:gd name="connsiteY7" fmla="*/ 567109 h 1826902"/>
                  <a:gd name="connsiteX8" fmla="*/ 109770 w 1702876"/>
                  <a:gd name="connsiteY8" fmla="*/ 464080 h 1826902"/>
                  <a:gd name="connsiteX9" fmla="*/ 132312 w 1702876"/>
                  <a:gd name="connsiteY9" fmla="*/ 491652 h 1826902"/>
                  <a:gd name="connsiteX10" fmla="*/ 239162 w 1702876"/>
                  <a:gd name="connsiteY10" fmla="*/ 696501 h 1826902"/>
                  <a:gd name="connsiteX11" fmla="*/ 259921 w 1702876"/>
                  <a:gd name="connsiteY11" fmla="*/ 486813 h 1826902"/>
                  <a:gd name="connsiteX12" fmla="*/ 459420 w 1702876"/>
                  <a:gd name="connsiteY12" fmla="*/ 31396 h 1826902"/>
                  <a:gd name="connsiteX13" fmla="*/ 495334 w 1702876"/>
                  <a:gd name="connsiteY13" fmla="*/ 3250 h 1826902"/>
                  <a:gd name="connsiteX14" fmla="*/ 487757 w 1702876"/>
                  <a:gd name="connsiteY14" fmla="*/ 48652 h 1826902"/>
                  <a:gd name="connsiteX15" fmla="*/ 428282 w 1702876"/>
                  <a:gd name="connsiteY15" fmla="*/ 313866 h 1826902"/>
                  <a:gd name="connsiteX16" fmla="*/ 619695 w 1702876"/>
                  <a:gd name="connsiteY16" fmla="*/ 182246 h 1826902"/>
                  <a:gd name="connsiteX17" fmla="*/ 803211 w 1702876"/>
                  <a:gd name="connsiteY17" fmla="*/ 21335 h 1826902"/>
                  <a:gd name="connsiteX18" fmla="*/ 815947 w 1702876"/>
                  <a:gd name="connsiteY18" fmla="*/ 7135 h 1826902"/>
                  <a:gd name="connsiteX19" fmla="*/ 832694 w 1702876"/>
                  <a:gd name="connsiteY19" fmla="*/ 1086 h 1826902"/>
                  <a:gd name="connsiteX20" fmla="*/ 835305 w 1702876"/>
                  <a:gd name="connsiteY20" fmla="*/ 20698 h 1826902"/>
                  <a:gd name="connsiteX21" fmla="*/ 816966 w 1702876"/>
                  <a:gd name="connsiteY21" fmla="*/ 54065 h 1826902"/>
                  <a:gd name="connsiteX22" fmla="*/ 737688 w 1702876"/>
                  <a:gd name="connsiteY22" fmla="*/ 271521 h 1826902"/>
                  <a:gd name="connsiteX23" fmla="*/ 706614 w 1702876"/>
                  <a:gd name="connsiteY23" fmla="*/ 360542 h 1826902"/>
                  <a:gd name="connsiteX24" fmla="*/ 953744 w 1702876"/>
                  <a:gd name="connsiteY24" fmla="*/ 232678 h 1826902"/>
                  <a:gd name="connsiteX25" fmla="*/ 1212208 w 1702876"/>
                  <a:gd name="connsiteY25" fmla="*/ 53683 h 1826902"/>
                  <a:gd name="connsiteX26" fmla="*/ 1252325 w 1702876"/>
                  <a:gd name="connsiteY26" fmla="*/ 53046 h 1826902"/>
                  <a:gd name="connsiteX27" fmla="*/ 1418394 w 1702876"/>
                  <a:gd name="connsiteY27" fmla="*/ 288587 h 1826902"/>
                  <a:gd name="connsiteX28" fmla="*/ 1535368 w 1702876"/>
                  <a:gd name="connsiteY28" fmla="*/ 667591 h 1826902"/>
                  <a:gd name="connsiteX29" fmla="*/ 1542691 w 1702876"/>
                  <a:gd name="connsiteY29" fmla="*/ 688414 h 1826902"/>
                  <a:gd name="connsiteX30" fmla="*/ 1579942 w 1702876"/>
                  <a:gd name="connsiteY30" fmla="*/ 608626 h 1826902"/>
                  <a:gd name="connsiteX31" fmla="*/ 1620632 w 1702876"/>
                  <a:gd name="connsiteY31" fmla="*/ 501713 h 1826902"/>
                  <a:gd name="connsiteX32" fmla="*/ 1637697 w 1702876"/>
                  <a:gd name="connsiteY32" fmla="*/ 477006 h 1826902"/>
                  <a:gd name="connsiteX33" fmla="*/ 1698063 w 1702876"/>
                  <a:gd name="connsiteY33" fmla="*/ 672749 h 1826902"/>
                  <a:gd name="connsiteX34" fmla="*/ 1577395 w 1702876"/>
                  <a:gd name="connsiteY34" fmla="*/ 909181 h 1826902"/>
                  <a:gd name="connsiteX35" fmla="*/ 1512445 w 1702876"/>
                  <a:gd name="connsiteY35" fmla="*/ 947069 h 1826902"/>
                  <a:gd name="connsiteX36" fmla="*/ 1489712 w 1702876"/>
                  <a:gd name="connsiteY36" fmla="*/ 972094 h 1826902"/>
                  <a:gd name="connsiteX37" fmla="*/ 1432848 w 1702876"/>
                  <a:gd name="connsiteY37" fmla="*/ 1146633 h 1826902"/>
                  <a:gd name="connsiteX38" fmla="*/ 1270536 w 1702876"/>
                  <a:gd name="connsiteY38" fmla="*/ 1334097 h 1826902"/>
                  <a:gd name="connsiteX39" fmla="*/ 1220422 w 1702876"/>
                  <a:gd name="connsiteY39" fmla="*/ 1372622 h 1826902"/>
                  <a:gd name="connsiteX40" fmla="*/ 1165088 w 1702876"/>
                  <a:gd name="connsiteY40" fmla="*/ 1486985 h 1826902"/>
                  <a:gd name="connsiteX41" fmla="*/ 1201702 w 1702876"/>
                  <a:gd name="connsiteY41" fmla="*/ 1704697 h 1826902"/>
                  <a:gd name="connsiteX42" fmla="*/ 1182599 w 1702876"/>
                  <a:gd name="connsiteY42" fmla="*/ 1729531 h 1826902"/>
                  <a:gd name="connsiteX43" fmla="*/ 900064 w 1702876"/>
                  <a:gd name="connsiteY43" fmla="*/ 1823709 h 1826902"/>
                  <a:gd name="connsiteX44" fmla="*/ 836005 w 1702876"/>
                  <a:gd name="connsiteY44" fmla="*/ 1823709 h 1826902"/>
                  <a:gd name="connsiteX45" fmla="*/ 534240 w 1702876"/>
                  <a:gd name="connsiteY45" fmla="*/ 1709727 h 1826902"/>
                  <a:gd name="connsiteX46" fmla="*/ 510616 w 1702876"/>
                  <a:gd name="connsiteY46" fmla="*/ 1679990 h 1826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702876" h="1826902">
                    <a:moveTo>
                      <a:pt x="510616" y="1679990"/>
                    </a:moveTo>
                    <a:cubicBezTo>
                      <a:pt x="532648" y="1638345"/>
                      <a:pt x="531375" y="1591925"/>
                      <a:pt x="533476" y="1547415"/>
                    </a:cubicBezTo>
                    <a:cubicBezTo>
                      <a:pt x="535514" y="1505070"/>
                      <a:pt x="551560" y="1455911"/>
                      <a:pt x="526917" y="1420825"/>
                    </a:cubicBezTo>
                    <a:cubicBezTo>
                      <a:pt x="503102" y="1386949"/>
                      <a:pt x="462476" y="1363580"/>
                      <a:pt x="426308" y="1340083"/>
                    </a:cubicBezTo>
                    <a:cubicBezTo>
                      <a:pt x="292587" y="1253100"/>
                      <a:pt x="231966" y="1121671"/>
                      <a:pt x="198600" y="973177"/>
                    </a:cubicBezTo>
                    <a:cubicBezTo>
                      <a:pt x="195861" y="961015"/>
                      <a:pt x="193888" y="950826"/>
                      <a:pt x="181152" y="945796"/>
                    </a:cubicBezTo>
                    <a:cubicBezTo>
                      <a:pt x="125563" y="923764"/>
                      <a:pt x="93087" y="878171"/>
                      <a:pt x="63796" y="829713"/>
                    </a:cubicBezTo>
                    <a:cubicBezTo>
                      <a:pt x="14828" y="748779"/>
                      <a:pt x="-13763" y="663516"/>
                      <a:pt x="6678" y="567109"/>
                    </a:cubicBezTo>
                    <a:cubicBezTo>
                      <a:pt x="19349" y="507380"/>
                      <a:pt x="58766" y="466500"/>
                      <a:pt x="109770" y="464080"/>
                    </a:cubicBezTo>
                    <a:cubicBezTo>
                      <a:pt x="126199" y="465990"/>
                      <a:pt x="127027" y="480827"/>
                      <a:pt x="132312" y="491652"/>
                    </a:cubicBezTo>
                    <a:cubicBezTo>
                      <a:pt x="165106" y="559341"/>
                      <a:pt x="197836" y="627093"/>
                      <a:pt x="239162" y="696501"/>
                    </a:cubicBezTo>
                    <a:cubicBezTo>
                      <a:pt x="242027" y="623081"/>
                      <a:pt x="247949" y="554565"/>
                      <a:pt x="259921" y="486813"/>
                    </a:cubicBezTo>
                    <a:cubicBezTo>
                      <a:pt x="289531" y="318897"/>
                      <a:pt x="354990" y="166518"/>
                      <a:pt x="459420" y="31396"/>
                    </a:cubicBezTo>
                    <a:cubicBezTo>
                      <a:pt x="468972" y="19042"/>
                      <a:pt x="479670" y="-6110"/>
                      <a:pt x="495334" y="3250"/>
                    </a:cubicBezTo>
                    <a:cubicBezTo>
                      <a:pt x="510616" y="12420"/>
                      <a:pt x="493678" y="33879"/>
                      <a:pt x="487757" y="48652"/>
                    </a:cubicBezTo>
                    <a:cubicBezTo>
                      <a:pt x="453562" y="133661"/>
                      <a:pt x="428728" y="220643"/>
                      <a:pt x="428282" y="313866"/>
                    </a:cubicBezTo>
                    <a:cubicBezTo>
                      <a:pt x="488011" y="262734"/>
                      <a:pt x="554935" y="224082"/>
                      <a:pt x="619695" y="182246"/>
                    </a:cubicBezTo>
                    <a:cubicBezTo>
                      <a:pt x="688848" y="137609"/>
                      <a:pt x="747367" y="81064"/>
                      <a:pt x="803211" y="21335"/>
                    </a:cubicBezTo>
                    <a:cubicBezTo>
                      <a:pt x="807542" y="16686"/>
                      <a:pt x="811044" y="11210"/>
                      <a:pt x="815947" y="7135"/>
                    </a:cubicBezTo>
                    <a:cubicBezTo>
                      <a:pt x="820786" y="3123"/>
                      <a:pt x="826199" y="-2353"/>
                      <a:pt x="832694" y="1086"/>
                    </a:cubicBezTo>
                    <a:cubicBezTo>
                      <a:pt x="841418" y="5734"/>
                      <a:pt x="837852" y="13948"/>
                      <a:pt x="835305" y="20698"/>
                    </a:cubicBezTo>
                    <a:cubicBezTo>
                      <a:pt x="830784" y="32606"/>
                      <a:pt x="823334" y="43112"/>
                      <a:pt x="816966" y="54065"/>
                    </a:cubicBezTo>
                    <a:cubicBezTo>
                      <a:pt x="777423" y="121817"/>
                      <a:pt x="760230" y="197656"/>
                      <a:pt x="737688" y="271521"/>
                    </a:cubicBezTo>
                    <a:cubicBezTo>
                      <a:pt x="729028" y="299921"/>
                      <a:pt x="720686" y="328321"/>
                      <a:pt x="706614" y="360542"/>
                    </a:cubicBezTo>
                    <a:cubicBezTo>
                      <a:pt x="791623" y="316541"/>
                      <a:pt x="875103" y="279417"/>
                      <a:pt x="953744" y="232678"/>
                    </a:cubicBezTo>
                    <a:cubicBezTo>
                      <a:pt x="1044038" y="178999"/>
                      <a:pt x="1132867" y="123154"/>
                      <a:pt x="1212208" y="53683"/>
                    </a:cubicBezTo>
                    <a:cubicBezTo>
                      <a:pt x="1225581" y="41966"/>
                      <a:pt x="1239462" y="34452"/>
                      <a:pt x="1252325" y="53046"/>
                    </a:cubicBezTo>
                    <a:cubicBezTo>
                      <a:pt x="1307023" y="131941"/>
                      <a:pt x="1379870" y="197656"/>
                      <a:pt x="1418394" y="288587"/>
                    </a:cubicBezTo>
                    <a:cubicBezTo>
                      <a:pt x="1470291" y="411101"/>
                      <a:pt x="1507605" y="537818"/>
                      <a:pt x="1535368" y="667591"/>
                    </a:cubicBezTo>
                    <a:cubicBezTo>
                      <a:pt x="1536706" y="673704"/>
                      <a:pt x="1536578" y="680327"/>
                      <a:pt x="1542691" y="688414"/>
                    </a:cubicBezTo>
                    <a:cubicBezTo>
                      <a:pt x="1560075" y="663198"/>
                      <a:pt x="1568544" y="635053"/>
                      <a:pt x="1579942" y="608626"/>
                    </a:cubicBezTo>
                    <a:cubicBezTo>
                      <a:pt x="1595033" y="573668"/>
                      <a:pt x="1609807" y="538391"/>
                      <a:pt x="1620632" y="501713"/>
                    </a:cubicBezTo>
                    <a:cubicBezTo>
                      <a:pt x="1623561" y="491780"/>
                      <a:pt x="1625026" y="480445"/>
                      <a:pt x="1637697" y="477006"/>
                    </a:cubicBezTo>
                    <a:cubicBezTo>
                      <a:pt x="1705131" y="527566"/>
                      <a:pt x="1709334" y="600858"/>
                      <a:pt x="1698063" y="672749"/>
                    </a:cubicBezTo>
                    <a:cubicBezTo>
                      <a:pt x="1683863" y="762980"/>
                      <a:pt x="1642282" y="842767"/>
                      <a:pt x="1577395" y="909181"/>
                    </a:cubicBezTo>
                    <a:cubicBezTo>
                      <a:pt x="1558993" y="927966"/>
                      <a:pt x="1537279" y="941084"/>
                      <a:pt x="1512445" y="947069"/>
                    </a:cubicBezTo>
                    <a:cubicBezTo>
                      <a:pt x="1497099" y="950763"/>
                      <a:pt x="1493087" y="957831"/>
                      <a:pt x="1489712" y="972094"/>
                    </a:cubicBezTo>
                    <a:cubicBezTo>
                      <a:pt x="1475639" y="1031759"/>
                      <a:pt x="1455072" y="1089451"/>
                      <a:pt x="1432848" y="1146633"/>
                    </a:cubicBezTo>
                    <a:cubicBezTo>
                      <a:pt x="1400883" y="1228712"/>
                      <a:pt x="1333321" y="1279208"/>
                      <a:pt x="1270536" y="1334097"/>
                    </a:cubicBezTo>
                    <a:cubicBezTo>
                      <a:pt x="1254617" y="1347979"/>
                      <a:pt x="1238953" y="1363516"/>
                      <a:pt x="1220422" y="1372622"/>
                    </a:cubicBezTo>
                    <a:cubicBezTo>
                      <a:pt x="1171009" y="1396947"/>
                      <a:pt x="1161140" y="1435789"/>
                      <a:pt x="1165088" y="1486985"/>
                    </a:cubicBezTo>
                    <a:cubicBezTo>
                      <a:pt x="1170054" y="1551936"/>
                      <a:pt x="1176931" y="1642485"/>
                      <a:pt x="1201702" y="1704697"/>
                    </a:cubicBezTo>
                    <a:cubicBezTo>
                      <a:pt x="1205076" y="1720425"/>
                      <a:pt x="1192150" y="1724564"/>
                      <a:pt x="1182599" y="1729531"/>
                    </a:cubicBezTo>
                    <a:cubicBezTo>
                      <a:pt x="1118667" y="1762643"/>
                      <a:pt x="929674" y="1814476"/>
                      <a:pt x="900064" y="1823709"/>
                    </a:cubicBezTo>
                    <a:cubicBezTo>
                      <a:pt x="882744" y="1832496"/>
                      <a:pt x="853962" y="1819952"/>
                      <a:pt x="836005" y="1823709"/>
                    </a:cubicBezTo>
                    <a:cubicBezTo>
                      <a:pt x="731130" y="1797092"/>
                      <a:pt x="628036" y="1765572"/>
                      <a:pt x="534240" y="1709727"/>
                    </a:cubicBezTo>
                    <a:cubicBezTo>
                      <a:pt x="523288" y="1703232"/>
                      <a:pt x="508388" y="1697820"/>
                      <a:pt x="510616" y="1679990"/>
                    </a:cubicBezTo>
                    <a:close/>
                  </a:path>
                </a:pathLst>
              </a:custGeom>
              <a:solidFill>
                <a:srgbClr val="F6D9B5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Graphic 57">
                <a:extLst>
                  <a:ext uri="{FF2B5EF4-FFF2-40B4-BE49-F238E27FC236}">
                    <a16:creationId xmlns:a16="http://schemas.microsoft.com/office/drawing/2014/main" id="{5B5CC826-1A81-478A-8A30-7059948BE609}"/>
                  </a:ext>
                </a:extLst>
              </p:cNvPr>
              <p:cNvSpPr/>
              <p:nvPr/>
            </p:nvSpPr>
            <p:spPr>
              <a:xfrm>
                <a:off x="8900140" y="2354573"/>
                <a:ext cx="941670" cy="741381"/>
              </a:xfrm>
              <a:custGeom>
                <a:avLst/>
                <a:gdLst>
                  <a:gd name="connsiteX0" fmla="*/ 1598115 w 1629865"/>
                  <a:gd name="connsiteY0" fmla="*/ 1037982 h 1283201"/>
                  <a:gd name="connsiteX1" fmla="*/ 1499608 w 1629865"/>
                  <a:gd name="connsiteY1" fmla="*/ 1275306 h 1283201"/>
                  <a:gd name="connsiteX2" fmla="*/ 1444527 w 1629865"/>
                  <a:gd name="connsiteY2" fmla="*/ 1059759 h 1283201"/>
                  <a:gd name="connsiteX3" fmla="*/ 1333538 w 1629865"/>
                  <a:gd name="connsiteY3" fmla="*/ 783656 h 1283201"/>
                  <a:gd name="connsiteX4" fmla="*/ 1203764 w 1629865"/>
                  <a:gd name="connsiteY4" fmla="*/ 615358 h 1283201"/>
                  <a:gd name="connsiteX5" fmla="*/ 1181605 w 1629865"/>
                  <a:gd name="connsiteY5" fmla="*/ 618542 h 1283201"/>
                  <a:gd name="connsiteX6" fmla="*/ 660537 w 1629865"/>
                  <a:gd name="connsiteY6" fmla="*/ 932597 h 1283201"/>
                  <a:gd name="connsiteX7" fmla="*/ 653851 w 1629865"/>
                  <a:gd name="connsiteY7" fmla="*/ 932660 h 1283201"/>
                  <a:gd name="connsiteX8" fmla="*/ 793048 w 1629865"/>
                  <a:gd name="connsiteY8" fmla="*/ 565372 h 1283201"/>
                  <a:gd name="connsiteX9" fmla="*/ 380741 w 1629865"/>
                  <a:gd name="connsiteY9" fmla="*/ 888023 h 1283201"/>
                  <a:gd name="connsiteX10" fmla="*/ 454861 w 1629865"/>
                  <a:gd name="connsiteY10" fmla="*/ 565817 h 1283201"/>
                  <a:gd name="connsiteX11" fmla="*/ 209259 w 1629865"/>
                  <a:gd name="connsiteY11" fmla="*/ 1283201 h 1283201"/>
                  <a:gd name="connsiteX12" fmla="*/ 70062 w 1629865"/>
                  <a:gd name="connsiteY12" fmla="*/ 1024992 h 1283201"/>
                  <a:gd name="connsiteX13" fmla="*/ 23705 w 1629865"/>
                  <a:gd name="connsiteY13" fmla="*/ 883502 h 1283201"/>
                  <a:gd name="connsiteX14" fmla="*/ 20966 w 1629865"/>
                  <a:gd name="connsiteY14" fmla="*/ 619688 h 1283201"/>
                  <a:gd name="connsiteX15" fmla="*/ 749302 w 1629865"/>
                  <a:gd name="connsiteY15" fmla="*/ 7817 h 1283201"/>
                  <a:gd name="connsiteX16" fmla="*/ 1112643 w 1629865"/>
                  <a:gd name="connsiteY16" fmla="*/ 40993 h 1283201"/>
                  <a:gd name="connsiteX17" fmla="*/ 1320484 w 1629865"/>
                  <a:gd name="connsiteY17" fmla="*/ 234889 h 1283201"/>
                  <a:gd name="connsiteX18" fmla="*/ 1339141 w 1629865"/>
                  <a:gd name="connsiteY18" fmla="*/ 254565 h 1283201"/>
                  <a:gd name="connsiteX19" fmla="*/ 1475410 w 1629865"/>
                  <a:gd name="connsiteY19" fmla="*/ 364153 h 1283201"/>
                  <a:gd name="connsiteX20" fmla="*/ 1604865 w 1629865"/>
                  <a:gd name="connsiteY20" fmla="*/ 1003915 h 1283201"/>
                  <a:gd name="connsiteX21" fmla="*/ 1598115 w 1629865"/>
                  <a:gd name="connsiteY21" fmla="*/ 1037982 h 1283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29865" h="1283201">
                    <a:moveTo>
                      <a:pt x="1598115" y="1037982"/>
                    </a:moveTo>
                    <a:cubicBezTo>
                      <a:pt x="1572326" y="1118278"/>
                      <a:pt x="1542462" y="1196856"/>
                      <a:pt x="1499608" y="1275306"/>
                    </a:cubicBezTo>
                    <a:cubicBezTo>
                      <a:pt x="1480504" y="1199912"/>
                      <a:pt x="1464139" y="1129422"/>
                      <a:pt x="1444527" y="1059759"/>
                    </a:cubicBezTo>
                    <a:cubicBezTo>
                      <a:pt x="1417592" y="963862"/>
                      <a:pt x="1383715" y="870639"/>
                      <a:pt x="1333538" y="783656"/>
                    </a:cubicBezTo>
                    <a:cubicBezTo>
                      <a:pt x="1297688" y="721508"/>
                      <a:pt x="1239423" y="677316"/>
                      <a:pt x="1203764" y="615358"/>
                    </a:cubicBezTo>
                    <a:cubicBezTo>
                      <a:pt x="1195041" y="600203"/>
                      <a:pt x="1187845" y="613257"/>
                      <a:pt x="1181605" y="618542"/>
                    </a:cubicBezTo>
                    <a:cubicBezTo>
                      <a:pt x="1024960" y="751499"/>
                      <a:pt x="845518" y="846696"/>
                      <a:pt x="660537" y="932597"/>
                    </a:cubicBezTo>
                    <a:cubicBezTo>
                      <a:pt x="658945" y="933297"/>
                      <a:pt x="656780" y="932660"/>
                      <a:pt x="653851" y="932660"/>
                    </a:cubicBezTo>
                    <a:cubicBezTo>
                      <a:pt x="705939" y="812629"/>
                      <a:pt x="717146" y="677698"/>
                      <a:pt x="793048" y="565372"/>
                    </a:cubicBezTo>
                    <a:cubicBezTo>
                      <a:pt x="682569" y="708008"/>
                      <a:pt x="520257" y="782701"/>
                      <a:pt x="380741" y="888023"/>
                    </a:cubicBezTo>
                    <a:cubicBezTo>
                      <a:pt x="377812" y="774550"/>
                      <a:pt x="412070" y="669356"/>
                      <a:pt x="454861" y="565817"/>
                    </a:cubicBezTo>
                    <a:cubicBezTo>
                      <a:pt x="281214" y="770348"/>
                      <a:pt x="209768" y="1010091"/>
                      <a:pt x="209259" y="1283201"/>
                    </a:cubicBezTo>
                    <a:cubicBezTo>
                      <a:pt x="148894" y="1198511"/>
                      <a:pt x="112470" y="1110128"/>
                      <a:pt x="70062" y="1024992"/>
                    </a:cubicBezTo>
                    <a:cubicBezTo>
                      <a:pt x="54779" y="977743"/>
                      <a:pt x="41407" y="929795"/>
                      <a:pt x="23705" y="883502"/>
                    </a:cubicBezTo>
                    <a:cubicBezTo>
                      <a:pt x="-9981" y="795437"/>
                      <a:pt x="-4886" y="708836"/>
                      <a:pt x="20966" y="619688"/>
                    </a:cubicBezTo>
                    <a:cubicBezTo>
                      <a:pt x="119602" y="279972"/>
                      <a:pt x="396596" y="46724"/>
                      <a:pt x="749302" y="7817"/>
                    </a:cubicBezTo>
                    <a:cubicBezTo>
                      <a:pt x="872899" y="-5810"/>
                      <a:pt x="994777" y="-5555"/>
                      <a:pt x="1112643" y="40993"/>
                    </a:cubicBezTo>
                    <a:cubicBezTo>
                      <a:pt x="1207331" y="78371"/>
                      <a:pt x="1279795" y="139692"/>
                      <a:pt x="1320484" y="234889"/>
                    </a:cubicBezTo>
                    <a:cubicBezTo>
                      <a:pt x="1324369" y="243931"/>
                      <a:pt x="1328508" y="251445"/>
                      <a:pt x="1339141" y="254565"/>
                    </a:cubicBezTo>
                    <a:cubicBezTo>
                      <a:pt x="1399571" y="272331"/>
                      <a:pt x="1440005" y="316204"/>
                      <a:pt x="1475410" y="364153"/>
                    </a:cubicBezTo>
                    <a:cubicBezTo>
                      <a:pt x="1617791" y="557030"/>
                      <a:pt x="1663766" y="770029"/>
                      <a:pt x="1604865" y="1003915"/>
                    </a:cubicBezTo>
                    <a:cubicBezTo>
                      <a:pt x="1602063" y="1015058"/>
                      <a:pt x="1600344" y="1026584"/>
                      <a:pt x="1598115" y="1037982"/>
                    </a:cubicBezTo>
                    <a:close/>
                  </a:path>
                </a:pathLst>
              </a:custGeom>
              <a:solidFill>
                <a:srgbClr val="828889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Graphic 57">
                <a:extLst>
                  <a:ext uri="{FF2B5EF4-FFF2-40B4-BE49-F238E27FC236}">
                    <a16:creationId xmlns:a16="http://schemas.microsoft.com/office/drawing/2014/main" id="{34F1DBDE-7B25-4B2A-BEDB-69062E302495}"/>
                  </a:ext>
                </a:extLst>
              </p:cNvPr>
              <p:cNvSpPr/>
              <p:nvPr/>
            </p:nvSpPr>
            <p:spPr>
              <a:xfrm>
                <a:off x="9200068" y="3732191"/>
                <a:ext cx="342253" cy="775123"/>
              </a:xfrm>
              <a:custGeom>
                <a:avLst/>
                <a:gdLst>
                  <a:gd name="connsiteX0" fmla="*/ 0 w 448157"/>
                  <a:gd name="connsiteY0" fmla="*/ 681998 h 682443"/>
                  <a:gd name="connsiteX1" fmla="*/ 104175 w 448157"/>
                  <a:gd name="connsiteY1" fmla="*/ 341262 h 682443"/>
                  <a:gd name="connsiteX2" fmla="*/ 131811 w 448157"/>
                  <a:gd name="connsiteY2" fmla="*/ 282361 h 682443"/>
                  <a:gd name="connsiteX3" fmla="*/ 100609 w 448157"/>
                  <a:gd name="connsiteY3" fmla="*/ 202192 h 682443"/>
                  <a:gd name="connsiteX4" fmla="*/ 81888 w 448157"/>
                  <a:gd name="connsiteY4" fmla="*/ 158956 h 682443"/>
                  <a:gd name="connsiteX5" fmla="*/ 208923 w 448157"/>
                  <a:gd name="connsiteY5" fmla="*/ 209 h 682443"/>
                  <a:gd name="connsiteX6" fmla="*/ 249040 w 448157"/>
                  <a:gd name="connsiteY6" fmla="*/ 2947 h 682443"/>
                  <a:gd name="connsiteX7" fmla="*/ 379259 w 448157"/>
                  <a:gd name="connsiteY7" fmla="*/ 161885 h 682443"/>
                  <a:gd name="connsiteX8" fmla="*/ 324561 w 448157"/>
                  <a:gd name="connsiteY8" fmla="*/ 264978 h 682443"/>
                  <a:gd name="connsiteX9" fmla="*/ 320867 w 448157"/>
                  <a:gd name="connsiteY9" fmla="*/ 280706 h 682443"/>
                  <a:gd name="connsiteX10" fmla="*/ 448158 w 448157"/>
                  <a:gd name="connsiteY10" fmla="*/ 682443 h 682443"/>
                  <a:gd name="connsiteX11" fmla="*/ 0 w 448157"/>
                  <a:gd name="connsiteY11" fmla="*/ 681998 h 682443"/>
                  <a:gd name="connsiteX0" fmla="*/ 0 w 516472"/>
                  <a:gd name="connsiteY0" fmla="*/ 1296847 h 1296847"/>
                  <a:gd name="connsiteX1" fmla="*/ 172490 w 516472"/>
                  <a:gd name="connsiteY1" fmla="*/ 341262 h 1296847"/>
                  <a:gd name="connsiteX2" fmla="*/ 200126 w 516472"/>
                  <a:gd name="connsiteY2" fmla="*/ 282361 h 1296847"/>
                  <a:gd name="connsiteX3" fmla="*/ 168924 w 516472"/>
                  <a:gd name="connsiteY3" fmla="*/ 202192 h 1296847"/>
                  <a:gd name="connsiteX4" fmla="*/ 150203 w 516472"/>
                  <a:gd name="connsiteY4" fmla="*/ 158956 h 1296847"/>
                  <a:gd name="connsiteX5" fmla="*/ 277238 w 516472"/>
                  <a:gd name="connsiteY5" fmla="*/ 209 h 1296847"/>
                  <a:gd name="connsiteX6" fmla="*/ 317355 w 516472"/>
                  <a:gd name="connsiteY6" fmla="*/ 2947 h 1296847"/>
                  <a:gd name="connsiteX7" fmla="*/ 447574 w 516472"/>
                  <a:gd name="connsiteY7" fmla="*/ 161885 h 1296847"/>
                  <a:gd name="connsiteX8" fmla="*/ 392876 w 516472"/>
                  <a:gd name="connsiteY8" fmla="*/ 264978 h 1296847"/>
                  <a:gd name="connsiteX9" fmla="*/ 389182 w 516472"/>
                  <a:gd name="connsiteY9" fmla="*/ 280706 h 1296847"/>
                  <a:gd name="connsiteX10" fmla="*/ 516473 w 516472"/>
                  <a:gd name="connsiteY10" fmla="*/ 682443 h 1296847"/>
                  <a:gd name="connsiteX11" fmla="*/ 0 w 516472"/>
                  <a:gd name="connsiteY11" fmla="*/ 1296847 h 1296847"/>
                  <a:gd name="connsiteX0" fmla="*/ 0 w 592378"/>
                  <a:gd name="connsiteY0" fmla="*/ 1296847 h 1327655"/>
                  <a:gd name="connsiteX1" fmla="*/ 172490 w 592378"/>
                  <a:gd name="connsiteY1" fmla="*/ 341262 h 1327655"/>
                  <a:gd name="connsiteX2" fmla="*/ 200126 w 592378"/>
                  <a:gd name="connsiteY2" fmla="*/ 282361 h 1327655"/>
                  <a:gd name="connsiteX3" fmla="*/ 168924 w 592378"/>
                  <a:gd name="connsiteY3" fmla="*/ 202192 h 1327655"/>
                  <a:gd name="connsiteX4" fmla="*/ 150203 w 592378"/>
                  <a:gd name="connsiteY4" fmla="*/ 158956 h 1327655"/>
                  <a:gd name="connsiteX5" fmla="*/ 277238 w 592378"/>
                  <a:gd name="connsiteY5" fmla="*/ 209 h 1327655"/>
                  <a:gd name="connsiteX6" fmla="*/ 317355 w 592378"/>
                  <a:gd name="connsiteY6" fmla="*/ 2947 h 1327655"/>
                  <a:gd name="connsiteX7" fmla="*/ 447574 w 592378"/>
                  <a:gd name="connsiteY7" fmla="*/ 161885 h 1327655"/>
                  <a:gd name="connsiteX8" fmla="*/ 392876 w 592378"/>
                  <a:gd name="connsiteY8" fmla="*/ 264978 h 1327655"/>
                  <a:gd name="connsiteX9" fmla="*/ 389182 w 592378"/>
                  <a:gd name="connsiteY9" fmla="*/ 280706 h 1327655"/>
                  <a:gd name="connsiteX10" fmla="*/ 592378 w 592378"/>
                  <a:gd name="connsiteY10" fmla="*/ 1327655 h 1327655"/>
                  <a:gd name="connsiteX11" fmla="*/ 0 w 592378"/>
                  <a:gd name="connsiteY11" fmla="*/ 1296847 h 1327655"/>
                  <a:gd name="connsiteX0" fmla="*/ 0 w 592378"/>
                  <a:gd name="connsiteY0" fmla="*/ 1296847 h 1336080"/>
                  <a:gd name="connsiteX1" fmla="*/ 172490 w 592378"/>
                  <a:gd name="connsiteY1" fmla="*/ 341262 h 1336080"/>
                  <a:gd name="connsiteX2" fmla="*/ 200126 w 592378"/>
                  <a:gd name="connsiteY2" fmla="*/ 282361 h 1336080"/>
                  <a:gd name="connsiteX3" fmla="*/ 168924 w 592378"/>
                  <a:gd name="connsiteY3" fmla="*/ 202192 h 1336080"/>
                  <a:gd name="connsiteX4" fmla="*/ 150203 w 592378"/>
                  <a:gd name="connsiteY4" fmla="*/ 158956 h 1336080"/>
                  <a:gd name="connsiteX5" fmla="*/ 277238 w 592378"/>
                  <a:gd name="connsiteY5" fmla="*/ 209 h 1336080"/>
                  <a:gd name="connsiteX6" fmla="*/ 317355 w 592378"/>
                  <a:gd name="connsiteY6" fmla="*/ 2947 h 1336080"/>
                  <a:gd name="connsiteX7" fmla="*/ 447574 w 592378"/>
                  <a:gd name="connsiteY7" fmla="*/ 161885 h 1336080"/>
                  <a:gd name="connsiteX8" fmla="*/ 392876 w 592378"/>
                  <a:gd name="connsiteY8" fmla="*/ 264978 h 1336080"/>
                  <a:gd name="connsiteX9" fmla="*/ 389182 w 592378"/>
                  <a:gd name="connsiteY9" fmla="*/ 280706 h 1336080"/>
                  <a:gd name="connsiteX10" fmla="*/ 592378 w 592378"/>
                  <a:gd name="connsiteY10" fmla="*/ 1327655 h 1336080"/>
                  <a:gd name="connsiteX11" fmla="*/ 0 w 592378"/>
                  <a:gd name="connsiteY11" fmla="*/ 1296847 h 1336080"/>
                  <a:gd name="connsiteX0" fmla="*/ 0 w 592378"/>
                  <a:gd name="connsiteY0" fmla="*/ 1296847 h 1341600"/>
                  <a:gd name="connsiteX1" fmla="*/ 172490 w 592378"/>
                  <a:gd name="connsiteY1" fmla="*/ 341262 h 1341600"/>
                  <a:gd name="connsiteX2" fmla="*/ 200126 w 592378"/>
                  <a:gd name="connsiteY2" fmla="*/ 282361 h 1341600"/>
                  <a:gd name="connsiteX3" fmla="*/ 168924 w 592378"/>
                  <a:gd name="connsiteY3" fmla="*/ 202192 h 1341600"/>
                  <a:gd name="connsiteX4" fmla="*/ 150203 w 592378"/>
                  <a:gd name="connsiteY4" fmla="*/ 158956 h 1341600"/>
                  <a:gd name="connsiteX5" fmla="*/ 277238 w 592378"/>
                  <a:gd name="connsiteY5" fmla="*/ 209 h 1341600"/>
                  <a:gd name="connsiteX6" fmla="*/ 317355 w 592378"/>
                  <a:gd name="connsiteY6" fmla="*/ 2947 h 1341600"/>
                  <a:gd name="connsiteX7" fmla="*/ 447574 w 592378"/>
                  <a:gd name="connsiteY7" fmla="*/ 161885 h 1341600"/>
                  <a:gd name="connsiteX8" fmla="*/ 392876 w 592378"/>
                  <a:gd name="connsiteY8" fmla="*/ 264978 h 1341600"/>
                  <a:gd name="connsiteX9" fmla="*/ 389182 w 592378"/>
                  <a:gd name="connsiteY9" fmla="*/ 280706 h 1341600"/>
                  <a:gd name="connsiteX10" fmla="*/ 592378 w 592378"/>
                  <a:gd name="connsiteY10" fmla="*/ 1327655 h 1341600"/>
                  <a:gd name="connsiteX11" fmla="*/ 0 w 592378"/>
                  <a:gd name="connsiteY11" fmla="*/ 1296847 h 1341600"/>
                  <a:gd name="connsiteX0" fmla="*/ 0 w 592378"/>
                  <a:gd name="connsiteY0" fmla="*/ 1296847 h 1341600"/>
                  <a:gd name="connsiteX1" fmla="*/ 172490 w 592378"/>
                  <a:gd name="connsiteY1" fmla="*/ 341262 h 1341600"/>
                  <a:gd name="connsiteX2" fmla="*/ 200126 w 592378"/>
                  <a:gd name="connsiteY2" fmla="*/ 282361 h 1341600"/>
                  <a:gd name="connsiteX3" fmla="*/ 168924 w 592378"/>
                  <a:gd name="connsiteY3" fmla="*/ 202192 h 1341600"/>
                  <a:gd name="connsiteX4" fmla="*/ 150203 w 592378"/>
                  <a:gd name="connsiteY4" fmla="*/ 158956 h 1341600"/>
                  <a:gd name="connsiteX5" fmla="*/ 277238 w 592378"/>
                  <a:gd name="connsiteY5" fmla="*/ 209 h 1341600"/>
                  <a:gd name="connsiteX6" fmla="*/ 317355 w 592378"/>
                  <a:gd name="connsiteY6" fmla="*/ 2947 h 1341600"/>
                  <a:gd name="connsiteX7" fmla="*/ 447574 w 592378"/>
                  <a:gd name="connsiteY7" fmla="*/ 161885 h 1341600"/>
                  <a:gd name="connsiteX8" fmla="*/ 392876 w 592378"/>
                  <a:gd name="connsiteY8" fmla="*/ 264978 h 1341600"/>
                  <a:gd name="connsiteX9" fmla="*/ 389182 w 592378"/>
                  <a:gd name="connsiteY9" fmla="*/ 280706 h 1341600"/>
                  <a:gd name="connsiteX10" fmla="*/ 592378 w 592378"/>
                  <a:gd name="connsiteY10" fmla="*/ 1327655 h 1341600"/>
                  <a:gd name="connsiteX11" fmla="*/ 0 w 592378"/>
                  <a:gd name="connsiteY11" fmla="*/ 1296847 h 134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2378" h="1341600">
                    <a:moveTo>
                      <a:pt x="0" y="1296847"/>
                    </a:moveTo>
                    <a:cubicBezTo>
                      <a:pt x="10634" y="1234316"/>
                      <a:pt x="154979" y="398762"/>
                      <a:pt x="172490" y="341262"/>
                    </a:cubicBezTo>
                    <a:cubicBezTo>
                      <a:pt x="173700" y="337251"/>
                      <a:pt x="197515" y="284781"/>
                      <a:pt x="200126" y="282361"/>
                    </a:cubicBezTo>
                    <a:cubicBezTo>
                      <a:pt x="224005" y="261666"/>
                      <a:pt x="186818" y="239061"/>
                      <a:pt x="168924" y="202192"/>
                    </a:cubicBezTo>
                    <a:cubicBezTo>
                      <a:pt x="163448" y="190858"/>
                      <a:pt x="154915" y="170672"/>
                      <a:pt x="150203" y="158956"/>
                    </a:cubicBezTo>
                    <a:cubicBezTo>
                      <a:pt x="178858" y="123933"/>
                      <a:pt x="257308" y="24088"/>
                      <a:pt x="277238" y="209"/>
                    </a:cubicBezTo>
                    <a:cubicBezTo>
                      <a:pt x="302773" y="-1192"/>
                      <a:pt x="297997" y="4985"/>
                      <a:pt x="317355" y="2947"/>
                    </a:cubicBezTo>
                    <a:cubicBezTo>
                      <a:pt x="326652" y="3711"/>
                      <a:pt x="424459" y="126353"/>
                      <a:pt x="447574" y="161885"/>
                    </a:cubicBezTo>
                    <a:cubicBezTo>
                      <a:pt x="429490" y="204484"/>
                      <a:pt x="424141" y="229191"/>
                      <a:pt x="392876" y="264978"/>
                    </a:cubicBezTo>
                    <a:cubicBezTo>
                      <a:pt x="388737" y="269753"/>
                      <a:pt x="383388" y="273319"/>
                      <a:pt x="389182" y="280706"/>
                    </a:cubicBezTo>
                    <a:cubicBezTo>
                      <a:pt x="423377" y="323688"/>
                      <a:pt x="592314" y="1321479"/>
                      <a:pt x="592378" y="1327655"/>
                    </a:cubicBezTo>
                    <a:cubicBezTo>
                      <a:pt x="397512" y="1357892"/>
                      <a:pt x="149449" y="1334991"/>
                      <a:pt x="0" y="1296847"/>
                    </a:cubicBezTo>
                    <a:close/>
                  </a:path>
                </a:pathLst>
              </a:custGeom>
              <a:solidFill>
                <a:srgbClr val="200C43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Graphic 57">
                <a:extLst>
                  <a:ext uri="{FF2B5EF4-FFF2-40B4-BE49-F238E27FC236}">
                    <a16:creationId xmlns:a16="http://schemas.microsoft.com/office/drawing/2014/main" id="{FC098994-0BB7-4B52-8DB8-6A0768A29991}"/>
                  </a:ext>
                </a:extLst>
              </p:cNvPr>
              <p:cNvSpPr/>
              <p:nvPr/>
            </p:nvSpPr>
            <p:spPr>
              <a:xfrm>
                <a:off x="9100099" y="3641568"/>
                <a:ext cx="266549" cy="247573"/>
              </a:xfrm>
              <a:custGeom>
                <a:avLst/>
                <a:gdLst>
                  <a:gd name="connsiteX0" fmla="*/ 447402 w 461350"/>
                  <a:gd name="connsiteY0" fmla="*/ 150945 h 428505"/>
                  <a:gd name="connsiteX1" fmla="*/ 451478 w 461350"/>
                  <a:gd name="connsiteY1" fmla="*/ 171831 h 428505"/>
                  <a:gd name="connsiteX2" fmla="*/ 254142 w 461350"/>
                  <a:gd name="connsiteY2" fmla="*/ 415458 h 428505"/>
                  <a:gd name="connsiteX3" fmla="*/ 221349 w 461350"/>
                  <a:gd name="connsiteY3" fmla="*/ 413294 h 428505"/>
                  <a:gd name="connsiteX4" fmla="*/ 3192 w 461350"/>
                  <a:gd name="connsiteY4" fmla="*/ 89433 h 428505"/>
                  <a:gd name="connsiteX5" fmla="*/ 15036 w 461350"/>
                  <a:gd name="connsiteY5" fmla="*/ 53392 h 428505"/>
                  <a:gd name="connsiteX6" fmla="*/ 74129 w 461350"/>
                  <a:gd name="connsiteY6" fmla="*/ 11938 h 428505"/>
                  <a:gd name="connsiteX7" fmla="*/ 124879 w 461350"/>
                  <a:gd name="connsiteY7" fmla="*/ 13402 h 428505"/>
                  <a:gd name="connsiteX8" fmla="*/ 279804 w 461350"/>
                  <a:gd name="connsiteY8" fmla="*/ 95100 h 428505"/>
                  <a:gd name="connsiteX9" fmla="*/ 447402 w 461350"/>
                  <a:gd name="connsiteY9" fmla="*/ 150945 h 42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350" h="428505">
                    <a:moveTo>
                      <a:pt x="447402" y="150945"/>
                    </a:moveTo>
                    <a:cubicBezTo>
                      <a:pt x="471982" y="153301"/>
                      <a:pt x="457908" y="163871"/>
                      <a:pt x="451478" y="171831"/>
                    </a:cubicBezTo>
                    <a:cubicBezTo>
                      <a:pt x="410406" y="222708"/>
                      <a:pt x="277321" y="383938"/>
                      <a:pt x="254142" y="415458"/>
                    </a:cubicBezTo>
                    <a:cubicBezTo>
                      <a:pt x="239752" y="435007"/>
                      <a:pt x="233130" y="431187"/>
                      <a:pt x="221349" y="413294"/>
                    </a:cubicBezTo>
                    <a:cubicBezTo>
                      <a:pt x="153851" y="310646"/>
                      <a:pt x="7841" y="95164"/>
                      <a:pt x="3192" y="89433"/>
                    </a:cubicBezTo>
                    <a:cubicBezTo>
                      <a:pt x="-1711" y="74596"/>
                      <a:pt x="-3112" y="62943"/>
                      <a:pt x="15036" y="53392"/>
                    </a:cubicBezTo>
                    <a:cubicBezTo>
                      <a:pt x="36240" y="42248"/>
                      <a:pt x="56171" y="27793"/>
                      <a:pt x="74129" y="11938"/>
                    </a:cubicBezTo>
                    <a:cubicBezTo>
                      <a:pt x="92977" y="-4618"/>
                      <a:pt x="108450" y="-3790"/>
                      <a:pt x="124879" y="13402"/>
                    </a:cubicBezTo>
                    <a:cubicBezTo>
                      <a:pt x="167733" y="57212"/>
                      <a:pt x="224979" y="74469"/>
                      <a:pt x="279804" y="95100"/>
                    </a:cubicBezTo>
                    <a:cubicBezTo>
                      <a:pt x="334821" y="115795"/>
                      <a:pt x="391430" y="132478"/>
                      <a:pt x="447402" y="150945"/>
                    </a:cubicBezTo>
                    <a:close/>
                  </a:path>
                </a:pathLst>
              </a:custGeom>
              <a:solidFill>
                <a:srgbClr val="EAEAEA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Graphic 57">
                <a:extLst>
                  <a:ext uri="{FF2B5EF4-FFF2-40B4-BE49-F238E27FC236}">
                    <a16:creationId xmlns:a16="http://schemas.microsoft.com/office/drawing/2014/main" id="{7CCDB2AD-8BE0-4727-AB7F-755EE4D9BAD9}"/>
                  </a:ext>
                </a:extLst>
              </p:cNvPr>
              <p:cNvSpPr/>
              <p:nvPr/>
            </p:nvSpPr>
            <p:spPr>
              <a:xfrm>
                <a:off x="9378969" y="3641568"/>
                <a:ext cx="266549" cy="247573"/>
              </a:xfrm>
              <a:custGeom>
                <a:avLst/>
                <a:gdLst>
                  <a:gd name="connsiteX0" fmla="*/ 13948 w 461350"/>
                  <a:gd name="connsiteY0" fmla="*/ 150945 h 428505"/>
                  <a:gd name="connsiteX1" fmla="*/ 9873 w 461350"/>
                  <a:gd name="connsiteY1" fmla="*/ 171831 h 428505"/>
                  <a:gd name="connsiteX2" fmla="*/ 207207 w 461350"/>
                  <a:gd name="connsiteY2" fmla="*/ 415458 h 428505"/>
                  <a:gd name="connsiteX3" fmla="*/ 240001 w 461350"/>
                  <a:gd name="connsiteY3" fmla="*/ 413294 h 428505"/>
                  <a:gd name="connsiteX4" fmla="*/ 458158 w 461350"/>
                  <a:gd name="connsiteY4" fmla="*/ 89433 h 428505"/>
                  <a:gd name="connsiteX5" fmla="*/ 446314 w 461350"/>
                  <a:gd name="connsiteY5" fmla="*/ 53392 h 428505"/>
                  <a:gd name="connsiteX6" fmla="*/ 387222 w 461350"/>
                  <a:gd name="connsiteY6" fmla="*/ 11938 h 428505"/>
                  <a:gd name="connsiteX7" fmla="*/ 336472 w 461350"/>
                  <a:gd name="connsiteY7" fmla="*/ 13402 h 428505"/>
                  <a:gd name="connsiteX8" fmla="*/ 181545 w 461350"/>
                  <a:gd name="connsiteY8" fmla="*/ 95100 h 428505"/>
                  <a:gd name="connsiteX9" fmla="*/ 13948 w 461350"/>
                  <a:gd name="connsiteY9" fmla="*/ 150945 h 42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350" h="428505">
                    <a:moveTo>
                      <a:pt x="13948" y="150945"/>
                    </a:moveTo>
                    <a:cubicBezTo>
                      <a:pt x="-10631" y="153301"/>
                      <a:pt x="3441" y="163871"/>
                      <a:pt x="9873" y="171831"/>
                    </a:cubicBezTo>
                    <a:cubicBezTo>
                      <a:pt x="50944" y="222708"/>
                      <a:pt x="184029" y="383938"/>
                      <a:pt x="207207" y="415458"/>
                    </a:cubicBezTo>
                    <a:cubicBezTo>
                      <a:pt x="221598" y="435007"/>
                      <a:pt x="228221" y="431187"/>
                      <a:pt x="240001" y="413294"/>
                    </a:cubicBezTo>
                    <a:cubicBezTo>
                      <a:pt x="307498" y="310646"/>
                      <a:pt x="453510" y="95164"/>
                      <a:pt x="458158" y="89433"/>
                    </a:cubicBezTo>
                    <a:cubicBezTo>
                      <a:pt x="463061" y="74596"/>
                      <a:pt x="464462" y="62943"/>
                      <a:pt x="446314" y="53392"/>
                    </a:cubicBezTo>
                    <a:cubicBezTo>
                      <a:pt x="425109" y="42248"/>
                      <a:pt x="405179" y="27793"/>
                      <a:pt x="387222" y="11938"/>
                    </a:cubicBezTo>
                    <a:cubicBezTo>
                      <a:pt x="368374" y="-4618"/>
                      <a:pt x="352900" y="-3790"/>
                      <a:pt x="336472" y="13402"/>
                    </a:cubicBezTo>
                    <a:cubicBezTo>
                      <a:pt x="293617" y="57212"/>
                      <a:pt x="236371" y="74469"/>
                      <a:pt x="181545" y="95100"/>
                    </a:cubicBezTo>
                    <a:cubicBezTo>
                      <a:pt x="126465" y="115795"/>
                      <a:pt x="69920" y="132478"/>
                      <a:pt x="13948" y="150945"/>
                    </a:cubicBezTo>
                    <a:close/>
                  </a:path>
                </a:pathLst>
              </a:custGeom>
              <a:solidFill>
                <a:srgbClr val="EAEAEA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061B99FD-EE96-4F7A-A3EB-D8B008DA85C6}"/>
              </a:ext>
            </a:extLst>
          </p:cNvPr>
          <p:cNvGrpSpPr/>
          <p:nvPr/>
        </p:nvGrpSpPr>
        <p:grpSpPr>
          <a:xfrm>
            <a:off x="7223360" y="1179255"/>
            <a:ext cx="1268605" cy="1248281"/>
            <a:chOff x="1160677" y="3227106"/>
            <a:chExt cx="1268605" cy="1248281"/>
          </a:xfrm>
        </p:grpSpPr>
        <p:sp>
          <p:nvSpPr>
            <p:cNvPr id="87" name="Speech Bubble: Oval 86">
              <a:extLst>
                <a:ext uri="{FF2B5EF4-FFF2-40B4-BE49-F238E27FC236}">
                  <a16:creationId xmlns:a16="http://schemas.microsoft.com/office/drawing/2014/main" id="{0B4C9C0A-77A1-4537-9C54-A5244E7EDAF0}"/>
                </a:ext>
              </a:extLst>
            </p:cNvPr>
            <p:cNvSpPr/>
            <p:nvPr/>
          </p:nvSpPr>
          <p:spPr>
            <a:xfrm>
              <a:off x="1160677" y="3227106"/>
              <a:ext cx="1268605" cy="1248281"/>
            </a:xfrm>
            <a:prstGeom prst="wedgeEllipseCallout">
              <a:avLst>
                <a:gd name="adj1" fmla="val 56667"/>
                <a:gd name="adj2" fmla="val 46036"/>
              </a:avLst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D5753392-6C3A-4C1D-989D-AA28EFDFB0C8}"/>
                </a:ext>
              </a:extLst>
            </p:cNvPr>
            <p:cNvGrpSpPr/>
            <p:nvPr/>
          </p:nvGrpSpPr>
          <p:grpSpPr>
            <a:xfrm>
              <a:off x="1373550" y="3363454"/>
              <a:ext cx="813669" cy="1106238"/>
              <a:chOff x="5466313" y="4387710"/>
              <a:chExt cx="1898037" cy="2580507"/>
            </a:xfrm>
          </p:grpSpPr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F2D179AF-BF53-4B07-BB1E-5C85578C2C5D}"/>
                  </a:ext>
                </a:extLst>
              </p:cNvPr>
              <p:cNvSpPr/>
              <p:nvPr/>
            </p:nvSpPr>
            <p:spPr>
              <a:xfrm>
                <a:off x="5466313" y="4853338"/>
                <a:ext cx="1898037" cy="2105042"/>
              </a:xfrm>
              <a:custGeom>
                <a:avLst/>
                <a:gdLst>
                  <a:gd name="connsiteX0" fmla="*/ 1606188 w 1891355"/>
                  <a:gd name="connsiteY0" fmla="*/ 1318422 h 1762532"/>
                  <a:gd name="connsiteX1" fmla="*/ 1514841 w 1891355"/>
                  <a:gd name="connsiteY1" fmla="*/ 1295585 h 1762532"/>
                  <a:gd name="connsiteX2" fmla="*/ 1140669 w 1891355"/>
                  <a:gd name="connsiteY2" fmla="*/ 1112891 h 1762532"/>
                  <a:gd name="connsiteX3" fmla="*/ 1135984 w 1891355"/>
                  <a:gd name="connsiteY3" fmla="*/ 942493 h 1762532"/>
                  <a:gd name="connsiteX4" fmla="*/ 1302283 w 1891355"/>
                  <a:gd name="connsiteY4" fmla="*/ 845876 h 1762532"/>
                  <a:gd name="connsiteX5" fmla="*/ 1391874 w 1891355"/>
                  <a:gd name="connsiteY5" fmla="*/ 748673 h 1762532"/>
                  <a:gd name="connsiteX6" fmla="*/ 1408269 w 1891355"/>
                  <a:gd name="connsiteY6" fmla="*/ 715882 h 1762532"/>
                  <a:gd name="connsiteX7" fmla="*/ 1444574 w 1891355"/>
                  <a:gd name="connsiteY7" fmla="*/ 596428 h 1762532"/>
                  <a:gd name="connsiteX8" fmla="*/ 1474437 w 1891355"/>
                  <a:gd name="connsiteY8" fmla="*/ 563051 h 1762532"/>
                  <a:gd name="connsiteX9" fmla="*/ 1534165 w 1891355"/>
                  <a:gd name="connsiteY9" fmla="*/ 515621 h 1762532"/>
                  <a:gd name="connsiteX10" fmla="*/ 1567541 w 1891355"/>
                  <a:gd name="connsiteY10" fmla="*/ 467019 h 1762532"/>
                  <a:gd name="connsiteX11" fmla="*/ 1588621 w 1891355"/>
                  <a:gd name="connsiteY11" fmla="*/ 424859 h 1762532"/>
                  <a:gd name="connsiteX12" fmla="*/ 1605017 w 1891355"/>
                  <a:gd name="connsiteY12" fmla="*/ 355177 h 1762532"/>
                  <a:gd name="connsiteX13" fmla="*/ 1605017 w 1891355"/>
                  <a:gd name="connsiteY13" fmla="*/ 332926 h 1762532"/>
                  <a:gd name="connsiteX14" fmla="*/ 1572811 w 1891355"/>
                  <a:gd name="connsiteY14" fmla="*/ 326485 h 1762532"/>
                  <a:gd name="connsiteX15" fmla="*/ 1497860 w 1891355"/>
                  <a:gd name="connsiteY15" fmla="*/ 385626 h 1762532"/>
                  <a:gd name="connsiteX16" fmla="*/ 1439890 w 1891355"/>
                  <a:gd name="connsiteY16" fmla="*/ 409049 h 1762532"/>
                  <a:gd name="connsiteX17" fmla="*/ 1412368 w 1891355"/>
                  <a:gd name="connsiteY17" fmla="*/ 387383 h 1762532"/>
                  <a:gd name="connsiteX18" fmla="*/ 1387189 w 1891355"/>
                  <a:gd name="connsiteY18" fmla="*/ 270271 h 1762532"/>
                  <a:gd name="connsiteX19" fmla="*/ 1241970 w 1891355"/>
                  <a:gd name="connsiteY19" fmla="*/ 125638 h 1762532"/>
                  <a:gd name="connsiteX20" fmla="*/ 1078600 w 1891355"/>
                  <a:gd name="connsiteY20" fmla="*/ 104558 h 1762532"/>
                  <a:gd name="connsiteX21" fmla="*/ 929868 w 1891355"/>
                  <a:gd name="connsiteY21" fmla="*/ 94604 h 1762532"/>
                  <a:gd name="connsiteX22" fmla="*/ 692716 w 1891355"/>
                  <a:gd name="connsiteY22" fmla="*/ 6770 h 1762532"/>
                  <a:gd name="connsiteX23" fmla="*/ 640016 w 1891355"/>
                  <a:gd name="connsiteY23" fmla="*/ 11454 h 1762532"/>
                  <a:gd name="connsiteX24" fmla="*/ 512950 w 1891355"/>
                  <a:gd name="connsiteY24" fmla="*/ 155502 h 1762532"/>
                  <a:gd name="connsiteX25" fmla="*/ 391153 w 1891355"/>
                  <a:gd name="connsiteY25" fmla="*/ 270271 h 1762532"/>
                  <a:gd name="connsiteX26" fmla="*/ 327328 w 1891355"/>
                  <a:gd name="connsiteY26" fmla="*/ 270271 h 1762532"/>
                  <a:gd name="connsiteX27" fmla="*/ 302734 w 1891355"/>
                  <a:gd name="connsiteY27" fmla="*/ 277298 h 1762532"/>
                  <a:gd name="connsiteX28" fmla="*/ 291023 w 1891355"/>
                  <a:gd name="connsiteY28" fmla="*/ 307161 h 1762532"/>
                  <a:gd name="connsiteX29" fmla="*/ 303319 w 1891355"/>
                  <a:gd name="connsiteY29" fmla="*/ 424273 h 1762532"/>
                  <a:gd name="connsiteX30" fmla="*/ 426873 w 1891355"/>
                  <a:gd name="connsiteY30" fmla="*/ 566564 h 1762532"/>
                  <a:gd name="connsiteX31" fmla="*/ 443268 w 1891355"/>
                  <a:gd name="connsiteY31" fmla="*/ 589987 h 1762532"/>
                  <a:gd name="connsiteX32" fmla="*/ 465519 w 1891355"/>
                  <a:gd name="connsiteY32" fmla="*/ 669622 h 1762532"/>
                  <a:gd name="connsiteX33" fmla="*/ 520562 w 1891355"/>
                  <a:gd name="connsiteY33" fmla="*/ 780293 h 1762532"/>
                  <a:gd name="connsiteX34" fmla="*/ 720238 w 1891355"/>
                  <a:gd name="connsiteY34" fmla="*/ 925512 h 1762532"/>
                  <a:gd name="connsiteX35" fmla="*/ 751272 w 1891355"/>
                  <a:gd name="connsiteY35" fmla="*/ 972357 h 1762532"/>
                  <a:gd name="connsiteX36" fmla="*/ 743074 w 1891355"/>
                  <a:gd name="connsiteY36" fmla="*/ 1156222 h 1762532"/>
                  <a:gd name="connsiteX37" fmla="*/ 679248 w 1891355"/>
                  <a:gd name="connsiteY37" fmla="*/ 1222390 h 1762532"/>
                  <a:gd name="connsiteX38" fmla="*/ 415161 w 1891355"/>
                  <a:gd name="connsiteY38" fmla="*/ 1305539 h 1762532"/>
                  <a:gd name="connsiteX39" fmla="*/ 348408 w 1891355"/>
                  <a:gd name="connsiteY39" fmla="*/ 1324863 h 1762532"/>
                  <a:gd name="connsiteX40" fmla="*/ 330841 w 1891355"/>
                  <a:gd name="connsiteY40" fmla="*/ 1328376 h 1762532"/>
                  <a:gd name="connsiteX41" fmla="*/ 0 w 1891355"/>
                  <a:gd name="connsiteY41" fmla="*/ 1692008 h 1762532"/>
                  <a:gd name="connsiteX42" fmla="*/ 0 w 1891355"/>
                  <a:gd name="connsiteY42" fmla="*/ 1767546 h 1762532"/>
                  <a:gd name="connsiteX43" fmla="*/ 1891355 w 1891355"/>
                  <a:gd name="connsiteY43" fmla="*/ 1767546 h 1762532"/>
                  <a:gd name="connsiteX44" fmla="*/ 1891355 w 1891355"/>
                  <a:gd name="connsiteY44" fmla="*/ 1634038 h 1762532"/>
                  <a:gd name="connsiteX45" fmla="*/ 1606188 w 1891355"/>
                  <a:gd name="connsiteY45" fmla="*/ 1318422 h 1762532"/>
                  <a:gd name="connsiteX0" fmla="*/ 1606188 w 1891355"/>
                  <a:gd name="connsiteY0" fmla="*/ 1318422 h 2040910"/>
                  <a:gd name="connsiteX1" fmla="*/ 1514841 w 1891355"/>
                  <a:gd name="connsiteY1" fmla="*/ 1295585 h 2040910"/>
                  <a:gd name="connsiteX2" fmla="*/ 1140669 w 1891355"/>
                  <a:gd name="connsiteY2" fmla="*/ 1112891 h 2040910"/>
                  <a:gd name="connsiteX3" fmla="*/ 1135984 w 1891355"/>
                  <a:gd name="connsiteY3" fmla="*/ 942493 h 2040910"/>
                  <a:gd name="connsiteX4" fmla="*/ 1302283 w 1891355"/>
                  <a:gd name="connsiteY4" fmla="*/ 845876 h 2040910"/>
                  <a:gd name="connsiteX5" fmla="*/ 1391874 w 1891355"/>
                  <a:gd name="connsiteY5" fmla="*/ 748673 h 2040910"/>
                  <a:gd name="connsiteX6" fmla="*/ 1408269 w 1891355"/>
                  <a:gd name="connsiteY6" fmla="*/ 715882 h 2040910"/>
                  <a:gd name="connsiteX7" fmla="*/ 1444574 w 1891355"/>
                  <a:gd name="connsiteY7" fmla="*/ 596428 h 2040910"/>
                  <a:gd name="connsiteX8" fmla="*/ 1474437 w 1891355"/>
                  <a:gd name="connsiteY8" fmla="*/ 563051 h 2040910"/>
                  <a:gd name="connsiteX9" fmla="*/ 1534165 w 1891355"/>
                  <a:gd name="connsiteY9" fmla="*/ 515621 h 2040910"/>
                  <a:gd name="connsiteX10" fmla="*/ 1567541 w 1891355"/>
                  <a:gd name="connsiteY10" fmla="*/ 467019 h 2040910"/>
                  <a:gd name="connsiteX11" fmla="*/ 1588621 w 1891355"/>
                  <a:gd name="connsiteY11" fmla="*/ 424859 h 2040910"/>
                  <a:gd name="connsiteX12" fmla="*/ 1605017 w 1891355"/>
                  <a:gd name="connsiteY12" fmla="*/ 355177 h 2040910"/>
                  <a:gd name="connsiteX13" fmla="*/ 1605017 w 1891355"/>
                  <a:gd name="connsiteY13" fmla="*/ 332926 h 2040910"/>
                  <a:gd name="connsiteX14" fmla="*/ 1572811 w 1891355"/>
                  <a:gd name="connsiteY14" fmla="*/ 326485 h 2040910"/>
                  <a:gd name="connsiteX15" fmla="*/ 1497860 w 1891355"/>
                  <a:gd name="connsiteY15" fmla="*/ 385626 h 2040910"/>
                  <a:gd name="connsiteX16" fmla="*/ 1439890 w 1891355"/>
                  <a:gd name="connsiteY16" fmla="*/ 409049 h 2040910"/>
                  <a:gd name="connsiteX17" fmla="*/ 1412368 w 1891355"/>
                  <a:gd name="connsiteY17" fmla="*/ 387383 h 2040910"/>
                  <a:gd name="connsiteX18" fmla="*/ 1387189 w 1891355"/>
                  <a:gd name="connsiteY18" fmla="*/ 270271 h 2040910"/>
                  <a:gd name="connsiteX19" fmla="*/ 1241970 w 1891355"/>
                  <a:gd name="connsiteY19" fmla="*/ 125638 h 2040910"/>
                  <a:gd name="connsiteX20" fmla="*/ 1078600 w 1891355"/>
                  <a:gd name="connsiteY20" fmla="*/ 104558 h 2040910"/>
                  <a:gd name="connsiteX21" fmla="*/ 929868 w 1891355"/>
                  <a:gd name="connsiteY21" fmla="*/ 94604 h 2040910"/>
                  <a:gd name="connsiteX22" fmla="*/ 692716 w 1891355"/>
                  <a:gd name="connsiteY22" fmla="*/ 6770 h 2040910"/>
                  <a:gd name="connsiteX23" fmla="*/ 640016 w 1891355"/>
                  <a:gd name="connsiteY23" fmla="*/ 11454 h 2040910"/>
                  <a:gd name="connsiteX24" fmla="*/ 512950 w 1891355"/>
                  <a:gd name="connsiteY24" fmla="*/ 155502 h 2040910"/>
                  <a:gd name="connsiteX25" fmla="*/ 391153 w 1891355"/>
                  <a:gd name="connsiteY25" fmla="*/ 270271 h 2040910"/>
                  <a:gd name="connsiteX26" fmla="*/ 327328 w 1891355"/>
                  <a:gd name="connsiteY26" fmla="*/ 270271 h 2040910"/>
                  <a:gd name="connsiteX27" fmla="*/ 302734 w 1891355"/>
                  <a:gd name="connsiteY27" fmla="*/ 277298 h 2040910"/>
                  <a:gd name="connsiteX28" fmla="*/ 291023 w 1891355"/>
                  <a:gd name="connsiteY28" fmla="*/ 307161 h 2040910"/>
                  <a:gd name="connsiteX29" fmla="*/ 303319 w 1891355"/>
                  <a:gd name="connsiteY29" fmla="*/ 424273 h 2040910"/>
                  <a:gd name="connsiteX30" fmla="*/ 426873 w 1891355"/>
                  <a:gd name="connsiteY30" fmla="*/ 566564 h 2040910"/>
                  <a:gd name="connsiteX31" fmla="*/ 443268 w 1891355"/>
                  <a:gd name="connsiteY31" fmla="*/ 589987 h 2040910"/>
                  <a:gd name="connsiteX32" fmla="*/ 465519 w 1891355"/>
                  <a:gd name="connsiteY32" fmla="*/ 669622 h 2040910"/>
                  <a:gd name="connsiteX33" fmla="*/ 520562 w 1891355"/>
                  <a:gd name="connsiteY33" fmla="*/ 780293 h 2040910"/>
                  <a:gd name="connsiteX34" fmla="*/ 720238 w 1891355"/>
                  <a:gd name="connsiteY34" fmla="*/ 925512 h 2040910"/>
                  <a:gd name="connsiteX35" fmla="*/ 751272 w 1891355"/>
                  <a:gd name="connsiteY35" fmla="*/ 972357 h 2040910"/>
                  <a:gd name="connsiteX36" fmla="*/ 743074 w 1891355"/>
                  <a:gd name="connsiteY36" fmla="*/ 1156222 h 2040910"/>
                  <a:gd name="connsiteX37" fmla="*/ 679248 w 1891355"/>
                  <a:gd name="connsiteY37" fmla="*/ 1222390 h 2040910"/>
                  <a:gd name="connsiteX38" fmla="*/ 415161 w 1891355"/>
                  <a:gd name="connsiteY38" fmla="*/ 1305539 h 2040910"/>
                  <a:gd name="connsiteX39" fmla="*/ 348408 w 1891355"/>
                  <a:gd name="connsiteY39" fmla="*/ 1324863 h 2040910"/>
                  <a:gd name="connsiteX40" fmla="*/ 330841 w 1891355"/>
                  <a:gd name="connsiteY40" fmla="*/ 1328376 h 2040910"/>
                  <a:gd name="connsiteX41" fmla="*/ 0 w 1891355"/>
                  <a:gd name="connsiteY41" fmla="*/ 1692008 h 2040910"/>
                  <a:gd name="connsiteX42" fmla="*/ 0 w 1891355"/>
                  <a:gd name="connsiteY42" fmla="*/ 1767546 h 2040910"/>
                  <a:gd name="connsiteX43" fmla="*/ 1891355 w 1891355"/>
                  <a:gd name="connsiteY43" fmla="*/ 1767546 h 2040910"/>
                  <a:gd name="connsiteX44" fmla="*/ 1891355 w 1891355"/>
                  <a:gd name="connsiteY44" fmla="*/ 1634038 h 2040910"/>
                  <a:gd name="connsiteX45" fmla="*/ 1606188 w 1891355"/>
                  <a:gd name="connsiteY45" fmla="*/ 1318422 h 2040910"/>
                  <a:gd name="connsiteX0" fmla="*/ 1606188 w 1891355"/>
                  <a:gd name="connsiteY0" fmla="*/ 1318422 h 2108133"/>
                  <a:gd name="connsiteX1" fmla="*/ 1514841 w 1891355"/>
                  <a:gd name="connsiteY1" fmla="*/ 1295585 h 2108133"/>
                  <a:gd name="connsiteX2" fmla="*/ 1140669 w 1891355"/>
                  <a:gd name="connsiteY2" fmla="*/ 1112891 h 2108133"/>
                  <a:gd name="connsiteX3" fmla="*/ 1135984 w 1891355"/>
                  <a:gd name="connsiteY3" fmla="*/ 942493 h 2108133"/>
                  <a:gd name="connsiteX4" fmla="*/ 1302283 w 1891355"/>
                  <a:gd name="connsiteY4" fmla="*/ 845876 h 2108133"/>
                  <a:gd name="connsiteX5" fmla="*/ 1391874 w 1891355"/>
                  <a:gd name="connsiteY5" fmla="*/ 748673 h 2108133"/>
                  <a:gd name="connsiteX6" fmla="*/ 1408269 w 1891355"/>
                  <a:gd name="connsiteY6" fmla="*/ 715882 h 2108133"/>
                  <a:gd name="connsiteX7" fmla="*/ 1444574 w 1891355"/>
                  <a:gd name="connsiteY7" fmla="*/ 596428 h 2108133"/>
                  <a:gd name="connsiteX8" fmla="*/ 1474437 w 1891355"/>
                  <a:gd name="connsiteY8" fmla="*/ 563051 h 2108133"/>
                  <a:gd name="connsiteX9" fmla="*/ 1534165 w 1891355"/>
                  <a:gd name="connsiteY9" fmla="*/ 515621 h 2108133"/>
                  <a:gd name="connsiteX10" fmla="*/ 1567541 w 1891355"/>
                  <a:gd name="connsiteY10" fmla="*/ 467019 h 2108133"/>
                  <a:gd name="connsiteX11" fmla="*/ 1588621 w 1891355"/>
                  <a:gd name="connsiteY11" fmla="*/ 424859 h 2108133"/>
                  <a:gd name="connsiteX12" fmla="*/ 1605017 w 1891355"/>
                  <a:gd name="connsiteY12" fmla="*/ 355177 h 2108133"/>
                  <a:gd name="connsiteX13" fmla="*/ 1605017 w 1891355"/>
                  <a:gd name="connsiteY13" fmla="*/ 332926 h 2108133"/>
                  <a:gd name="connsiteX14" fmla="*/ 1572811 w 1891355"/>
                  <a:gd name="connsiteY14" fmla="*/ 326485 h 2108133"/>
                  <a:gd name="connsiteX15" fmla="*/ 1497860 w 1891355"/>
                  <a:gd name="connsiteY15" fmla="*/ 385626 h 2108133"/>
                  <a:gd name="connsiteX16" fmla="*/ 1439890 w 1891355"/>
                  <a:gd name="connsiteY16" fmla="*/ 409049 h 2108133"/>
                  <a:gd name="connsiteX17" fmla="*/ 1412368 w 1891355"/>
                  <a:gd name="connsiteY17" fmla="*/ 387383 h 2108133"/>
                  <a:gd name="connsiteX18" fmla="*/ 1387189 w 1891355"/>
                  <a:gd name="connsiteY18" fmla="*/ 270271 h 2108133"/>
                  <a:gd name="connsiteX19" fmla="*/ 1241970 w 1891355"/>
                  <a:gd name="connsiteY19" fmla="*/ 125638 h 2108133"/>
                  <a:gd name="connsiteX20" fmla="*/ 1078600 w 1891355"/>
                  <a:gd name="connsiteY20" fmla="*/ 104558 h 2108133"/>
                  <a:gd name="connsiteX21" fmla="*/ 929868 w 1891355"/>
                  <a:gd name="connsiteY21" fmla="*/ 94604 h 2108133"/>
                  <a:gd name="connsiteX22" fmla="*/ 692716 w 1891355"/>
                  <a:gd name="connsiteY22" fmla="*/ 6770 h 2108133"/>
                  <a:gd name="connsiteX23" fmla="*/ 640016 w 1891355"/>
                  <a:gd name="connsiteY23" fmla="*/ 11454 h 2108133"/>
                  <a:gd name="connsiteX24" fmla="*/ 512950 w 1891355"/>
                  <a:gd name="connsiteY24" fmla="*/ 155502 h 2108133"/>
                  <a:gd name="connsiteX25" fmla="*/ 391153 w 1891355"/>
                  <a:gd name="connsiteY25" fmla="*/ 270271 h 2108133"/>
                  <a:gd name="connsiteX26" fmla="*/ 327328 w 1891355"/>
                  <a:gd name="connsiteY26" fmla="*/ 270271 h 2108133"/>
                  <a:gd name="connsiteX27" fmla="*/ 302734 w 1891355"/>
                  <a:gd name="connsiteY27" fmla="*/ 277298 h 2108133"/>
                  <a:gd name="connsiteX28" fmla="*/ 291023 w 1891355"/>
                  <a:gd name="connsiteY28" fmla="*/ 307161 h 2108133"/>
                  <a:gd name="connsiteX29" fmla="*/ 303319 w 1891355"/>
                  <a:gd name="connsiteY29" fmla="*/ 424273 h 2108133"/>
                  <a:gd name="connsiteX30" fmla="*/ 426873 w 1891355"/>
                  <a:gd name="connsiteY30" fmla="*/ 566564 h 2108133"/>
                  <a:gd name="connsiteX31" fmla="*/ 443268 w 1891355"/>
                  <a:gd name="connsiteY31" fmla="*/ 589987 h 2108133"/>
                  <a:gd name="connsiteX32" fmla="*/ 465519 w 1891355"/>
                  <a:gd name="connsiteY32" fmla="*/ 669622 h 2108133"/>
                  <a:gd name="connsiteX33" fmla="*/ 520562 w 1891355"/>
                  <a:gd name="connsiteY33" fmla="*/ 780293 h 2108133"/>
                  <a:gd name="connsiteX34" fmla="*/ 720238 w 1891355"/>
                  <a:gd name="connsiteY34" fmla="*/ 925512 h 2108133"/>
                  <a:gd name="connsiteX35" fmla="*/ 751272 w 1891355"/>
                  <a:gd name="connsiteY35" fmla="*/ 972357 h 2108133"/>
                  <a:gd name="connsiteX36" fmla="*/ 743074 w 1891355"/>
                  <a:gd name="connsiteY36" fmla="*/ 1156222 h 2108133"/>
                  <a:gd name="connsiteX37" fmla="*/ 679248 w 1891355"/>
                  <a:gd name="connsiteY37" fmla="*/ 1222390 h 2108133"/>
                  <a:gd name="connsiteX38" fmla="*/ 415161 w 1891355"/>
                  <a:gd name="connsiteY38" fmla="*/ 1305539 h 2108133"/>
                  <a:gd name="connsiteX39" fmla="*/ 348408 w 1891355"/>
                  <a:gd name="connsiteY39" fmla="*/ 1324863 h 2108133"/>
                  <a:gd name="connsiteX40" fmla="*/ 330841 w 1891355"/>
                  <a:gd name="connsiteY40" fmla="*/ 1328376 h 2108133"/>
                  <a:gd name="connsiteX41" fmla="*/ 0 w 1891355"/>
                  <a:gd name="connsiteY41" fmla="*/ 1692008 h 2108133"/>
                  <a:gd name="connsiteX42" fmla="*/ 0 w 1891355"/>
                  <a:gd name="connsiteY42" fmla="*/ 1767546 h 2108133"/>
                  <a:gd name="connsiteX43" fmla="*/ 1891355 w 1891355"/>
                  <a:gd name="connsiteY43" fmla="*/ 1767546 h 2108133"/>
                  <a:gd name="connsiteX44" fmla="*/ 1891355 w 1891355"/>
                  <a:gd name="connsiteY44" fmla="*/ 1634038 h 2108133"/>
                  <a:gd name="connsiteX45" fmla="*/ 1606188 w 1891355"/>
                  <a:gd name="connsiteY45" fmla="*/ 1318422 h 2108133"/>
                  <a:gd name="connsiteX0" fmla="*/ 1606188 w 1896998"/>
                  <a:gd name="connsiteY0" fmla="*/ 1318422 h 2112288"/>
                  <a:gd name="connsiteX1" fmla="*/ 1514841 w 1896998"/>
                  <a:gd name="connsiteY1" fmla="*/ 1295585 h 2112288"/>
                  <a:gd name="connsiteX2" fmla="*/ 1140669 w 1896998"/>
                  <a:gd name="connsiteY2" fmla="*/ 1112891 h 2112288"/>
                  <a:gd name="connsiteX3" fmla="*/ 1135984 w 1896998"/>
                  <a:gd name="connsiteY3" fmla="*/ 942493 h 2112288"/>
                  <a:gd name="connsiteX4" fmla="*/ 1302283 w 1896998"/>
                  <a:gd name="connsiteY4" fmla="*/ 845876 h 2112288"/>
                  <a:gd name="connsiteX5" fmla="*/ 1391874 w 1896998"/>
                  <a:gd name="connsiteY5" fmla="*/ 748673 h 2112288"/>
                  <a:gd name="connsiteX6" fmla="*/ 1408269 w 1896998"/>
                  <a:gd name="connsiteY6" fmla="*/ 715882 h 2112288"/>
                  <a:gd name="connsiteX7" fmla="*/ 1444574 w 1896998"/>
                  <a:gd name="connsiteY7" fmla="*/ 596428 h 2112288"/>
                  <a:gd name="connsiteX8" fmla="*/ 1474437 w 1896998"/>
                  <a:gd name="connsiteY8" fmla="*/ 563051 h 2112288"/>
                  <a:gd name="connsiteX9" fmla="*/ 1534165 w 1896998"/>
                  <a:gd name="connsiteY9" fmla="*/ 515621 h 2112288"/>
                  <a:gd name="connsiteX10" fmla="*/ 1567541 w 1896998"/>
                  <a:gd name="connsiteY10" fmla="*/ 467019 h 2112288"/>
                  <a:gd name="connsiteX11" fmla="*/ 1588621 w 1896998"/>
                  <a:gd name="connsiteY11" fmla="*/ 424859 h 2112288"/>
                  <a:gd name="connsiteX12" fmla="*/ 1605017 w 1896998"/>
                  <a:gd name="connsiteY12" fmla="*/ 355177 h 2112288"/>
                  <a:gd name="connsiteX13" fmla="*/ 1605017 w 1896998"/>
                  <a:gd name="connsiteY13" fmla="*/ 332926 h 2112288"/>
                  <a:gd name="connsiteX14" fmla="*/ 1572811 w 1896998"/>
                  <a:gd name="connsiteY14" fmla="*/ 326485 h 2112288"/>
                  <a:gd name="connsiteX15" fmla="*/ 1497860 w 1896998"/>
                  <a:gd name="connsiteY15" fmla="*/ 385626 h 2112288"/>
                  <a:gd name="connsiteX16" fmla="*/ 1439890 w 1896998"/>
                  <a:gd name="connsiteY16" fmla="*/ 409049 h 2112288"/>
                  <a:gd name="connsiteX17" fmla="*/ 1412368 w 1896998"/>
                  <a:gd name="connsiteY17" fmla="*/ 387383 h 2112288"/>
                  <a:gd name="connsiteX18" fmla="*/ 1387189 w 1896998"/>
                  <a:gd name="connsiteY18" fmla="*/ 270271 h 2112288"/>
                  <a:gd name="connsiteX19" fmla="*/ 1241970 w 1896998"/>
                  <a:gd name="connsiteY19" fmla="*/ 125638 h 2112288"/>
                  <a:gd name="connsiteX20" fmla="*/ 1078600 w 1896998"/>
                  <a:gd name="connsiteY20" fmla="*/ 104558 h 2112288"/>
                  <a:gd name="connsiteX21" fmla="*/ 929868 w 1896998"/>
                  <a:gd name="connsiteY21" fmla="*/ 94604 h 2112288"/>
                  <a:gd name="connsiteX22" fmla="*/ 692716 w 1896998"/>
                  <a:gd name="connsiteY22" fmla="*/ 6770 h 2112288"/>
                  <a:gd name="connsiteX23" fmla="*/ 640016 w 1896998"/>
                  <a:gd name="connsiteY23" fmla="*/ 11454 h 2112288"/>
                  <a:gd name="connsiteX24" fmla="*/ 512950 w 1896998"/>
                  <a:gd name="connsiteY24" fmla="*/ 155502 h 2112288"/>
                  <a:gd name="connsiteX25" fmla="*/ 391153 w 1896998"/>
                  <a:gd name="connsiteY25" fmla="*/ 270271 h 2112288"/>
                  <a:gd name="connsiteX26" fmla="*/ 327328 w 1896998"/>
                  <a:gd name="connsiteY26" fmla="*/ 270271 h 2112288"/>
                  <a:gd name="connsiteX27" fmla="*/ 302734 w 1896998"/>
                  <a:gd name="connsiteY27" fmla="*/ 277298 h 2112288"/>
                  <a:gd name="connsiteX28" fmla="*/ 291023 w 1896998"/>
                  <a:gd name="connsiteY28" fmla="*/ 307161 h 2112288"/>
                  <a:gd name="connsiteX29" fmla="*/ 303319 w 1896998"/>
                  <a:gd name="connsiteY29" fmla="*/ 424273 h 2112288"/>
                  <a:gd name="connsiteX30" fmla="*/ 426873 w 1896998"/>
                  <a:gd name="connsiteY30" fmla="*/ 566564 h 2112288"/>
                  <a:gd name="connsiteX31" fmla="*/ 443268 w 1896998"/>
                  <a:gd name="connsiteY31" fmla="*/ 589987 h 2112288"/>
                  <a:gd name="connsiteX32" fmla="*/ 465519 w 1896998"/>
                  <a:gd name="connsiteY32" fmla="*/ 669622 h 2112288"/>
                  <a:gd name="connsiteX33" fmla="*/ 520562 w 1896998"/>
                  <a:gd name="connsiteY33" fmla="*/ 780293 h 2112288"/>
                  <a:gd name="connsiteX34" fmla="*/ 720238 w 1896998"/>
                  <a:gd name="connsiteY34" fmla="*/ 925512 h 2112288"/>
                  <a:gd name="connsiteX35" fmla="*/ 751272 w 1896998"/>
                  <a:gd name="connsiteY35" fmla="*/ 972357 h 2112288"/>
                  <a:gd name="connsiteX36" fmla="*/ 743074 w 1896998"/>
                  <a:gd name="connsiteY36" fmla="*/ 1156222 h 2112288"/>
                  <a:gd name="connsiteX37" fmla="*/ 679248 w 1896998"/>
                  <a:gd name="connsiteY37" fmla="*/ 1222390 h 2112288"/>
                  <a:gd name="connsiteX38" fmla="*/ 415161 w 1896998"/>
                  <a:gd name="connsiteY38" fmla="*/ 1305539 h 2112288"/>
                  <a:gd name="connsiteX39" fmla="*/ 348408 w 1896998"/>
                  <a:gd name="connsiteY39" fmla="*/ 1324863 h 2112288"/>
                  <a:gd name="connsiteX40" fmla="*/ 330841 w 1896998"/>
                  <a:gd name="connsiteY40" fmla="*/ 1328376 h 2112288"/>
                  <a:gd name="connsiteX41" fmla="*/ 0 w 1896998"/>
                  <a:gd name="connsiteY41" fmla="*/ 1692008 h 2112288"/>
                  <a:gd name="connsiteX42" fmla="*/ 0 w 1896998"/>
                  <a:gd name="connsiteY42" fmla="*/ 1767546 h 2112288"/>
                  <a:gd name="connsiteX43" fmla="*/ 1896998 w 1896998"/>
                  <a:gd name="connsiteY43" fmla="*/ 1778832 h 2112288"/>
                  <a:gd name="connsiteX44" fmla="*/ 1891355 w 1896998"/>
                  <a:gd name="connsiteY44" fmla="*/ 1634038 h 2112288"/>
                  <a:gd name="connsiteX45" fmla="*/ 1606188 w 1896998"/>
                  <a:gd name="connsiteY45" fmla="*/ 1318422 h 2112288"/>
                  <a:gd name="connsiteX0" fmla="*/ 1606188 w 1896998"/>
                  <a:gd name="connsiteY0" fmla="*/ 1318422 h 2098985"/>
                  <a:gd name="connsiteX1" fmla="*/ 1514841 w 1896998"/>
                  <a:gd name="connsiteY1" fmla="*/ 1295585 h 2098985"/>
                  <a:gd name="connsiteX2" fmla="*/ 1140669 w 1896998"/>
                  <a:gd name="connsiteY2" fmla="*/ 1112891 h 2098985"/>
                  <a:gd name="connsiteX3" fmla="*/ 1135984 w 1896998"/>
                  <a:gd name="connsiteY3" fmla="*/ 942493 h 2098985"/>
                  <a:gd name="connsiteX4" fmla="*/ 1302283 w 1896998"/>
                  <a:gd name="connsiteY4" fmla="*/ 845876 h 2098985"/>
                  <a:gd name="connsiteX5" fmla="*/ 1391874 w 1896998"/>
                  <a:gd name="connsiteY5" fmla="*/ 748673 h 2098985"/>
                  <a:gd name="connsiteX6" fmla="*/ 1408269 w 1896998"/>
                  <a:gd name="connsiteY6" fmla="*/ 715882 h 2098985"/>
                  <a:gd name="connsiteX7" fmla="*/ 1444574 w 1896998"/>
                  <a:gd name="connsiteY7" fmla="*/ 596428 h 2098985"/>
                  <a:gd name="connsiteX8" fmla="*/ 1474437 w 1896998"/>
                  <a:gd name="connsiteY8" fmla="*/ 563051 h 2098985"/>
                  <a:gd name="connsiteX9" fmla="*/ 1534165 w 1896998"/>
                  <a:gd name="connsiteY9" fmla="*/ 515621 h 2098985"/>
                  <a:gd name="connsiteX10" fmla="*/ 1567541 w 1896998"/>
                  <a:gd name="connsiteY10" fmla="*/ 467019 h 2098985"/>
                  <a:gd name="connsiteX11" fmla="*/ 1588621 w 1896998"/>
                  <a:gd name="connsiteY11" fmla="*/ 424859 h 2098985"/>
                  <a:gd name="connsiteX12" fmla="*/ 1605017 w 1896998"/>
                  <a:gd name="connsiteY12" fmla="*/ 355177 h 2098985"/>
                  <a:gd name="connsiteX13" fmla="*/ 1605017 w 1896998"/>
                  <a:gd name="connsiteY13" fmla="*/ 332926 h 2098985"/>
                  <a:gd name="connsiteX14" fmla="*/ 1572811 w 1896998"/>
                  <a:gd name="connsiteY14" fmla="*/ 326485 h 2098985"/>
                  <a:gd name="connsiteX15" fmla="*/ 1497860 w 1896998"/>
                  <a:gd name="connsiteY15" fmla="*/ 385626 h 2098985"/>
                  <a:gd name="connsiteX16" fmla="*/ 1439890 w 1896998"/>
                  <a:gd name="connsiteY16" fmla="*/ 409049 h 2098985"/>
                  <a:gd name="connsiteX17" fmla="*/ 1412368 w 1896998"/>
                  <a:gd name="connsiteY17" fmla="*/ 387383 h 2098985"/>
                  <a:gd name="connsiteX18" fmla="*/ 1387189 w 1896998"/>
                  <a:gd name="connsiteY18" fmla="*/ 270271 h 2098985"/>
                  <a:gd name="connsiteX19" fmla="*/ 1241970 w 1896998"/>
                  <a:gd name="connsiteY19" fmla="*/ 125638 h 2098985"/>
                  <a:gd name="connsiteX20" fmla="*/ 1078600 w 1896998"/>
                  <a:gd name="connsiteY20" fmla="*/ 104558 h 2098985"/>
                  <a:gd name="connsiteX21" fmla="*/ 929868 w 1896998"/>
                  <a:gd name="connsiteY21" fmla="*/ 94604 h 2098985"/>
                  <a:gd name="connsiteX22" fmla="*/ 692716 w 1896998"/>
                  <a:gd name="connsiteY22" fmla="*/ 6770 h 2098985"/>
                  <a:gd name="connsiteX23" fmla="*/ 640016 w 1896998"/>
                  <a:gd name="connsiteY23" fmla="*/ 11454 h 2098985"/>
                  <a:gd name="connsiteX24" fmla="*/ 512950 w 1896998"/>
                  <a:gd name="connsiteY24" fmla="*/ 155502 h 2098985"/>
                  <a:gd name="connsiteX25" fmla="*/ 391153 w 1896998"/>
                  <a:gd name="connsiteY25" fmla="*/ 270271 h 2098985"/>
                  <a:gd name="connsiteX26" fmla="*/ 327328 w 1896998"/>
                  <a:gd name="connsiteY26" fmla="*/ 270271 h 2098985"/>
                  <a:gd name="connsiteX27" fmla="*/ 302734 w 1896998"/>
                  <a:gd name="connsiteY27" fmla="*/ 277298 h 2098985"/>
                  <a:gd name="connsiteX28" fmla="*/ 291023 w 1896998"/>
                  <a:gd name="connsiteY28" fmla="*/ 307161 h 2098985"/>
                  <a:gd name="connsiteX29" fmla="*/ 303319 w 1896998"/>
                  <a:gd name="connsiteY29" fmla="*/ 424273 h 2098985"/>
                  <a:gd name="connsiteX30" fmla="*/ 426873 w 1896998"/>
                  <a:gd name="connsiteY30" fmla="*/ 566564 h 2098985"/>
                  <a:gd name="connsiteX31" fmla="*/ 443268 w 1896998"/>
                  <a:gd name="connsiteY31" fmla="*/ 589987 h 2098985"/>
                  <a:gd name="connsiteX32" fmla="*/ 465519 w 1896998"/>
                  <a:gd name="connsiteY32" fmla="*/ 669622 h 2098985"/>
                  <a:gd name="connsiteX33" fmla="*/ 520562 w 1896998"/>
                  <a:gd name="connsiteY33" fmla="*/ 780293 h 2098985"/>
                  <a:gd name="connsiteX34" fmla="*/ 720238 w 1896998"/>
                  <a:gd name="connsiteY34" fmla="*/ 925512 h 2098985"/>
                  <a:gd name="connsiteX35" fmla="*/ 751272 w 1896998"/>
                  <a:gd name="connsiteY35" fmla="*/ 972357 h 2098985"/>
                  <a:gd name="connsiteX36" fmla="*/ 743074 w 1896998"/>
                  <a:gd name="connsiteY36" fmla="*/ 1156222 h 2098985"/>
                  <a:gd name="connsiteX37" fmla="*/ 679248 w 1896998"/>
                  <a:gd name="connsiteY37" fmla="*/ 1222390 h 2098985"/>
                  <a:gd name="connsiteX38" fmla="*/ 415161 w 1896998"/>
                  <a:gd name="connsiteY38" fmla="*/ 1305539 h 2098985"/>
                  <a:gd name="connsiteX39" fmla="*/ 348408 w 1896998"/>
                  <a:gd name="connsiteY39" fmla="*/ 1324863 h 2098985"/>
                  <a:gd name="connsiteX40" fmla="*/ 330841 w 1896998"/>
                  <a:gd name="connsiteY40" fmla="*/ 1328376 h 2098985"/>
                  <a:gd name="connsiteX41" fmla="*/ 0 w 1896998"/>
                  <a:gd name="connsiteY41" fmla="*/ 1692008 h 2098985"/>
                  <a:gd name="connsiteX42" fmla="*/ 0 w 1896998"/>
                  <a:gd name="connsiteY42" fmla="*/ 1767546 h 2098985"/>
                  <a:gd name="connsiteX43" fmla="*/ 1896998 w 1896998"/>
                  <a:gd name="connsiteY43" fmla="*/ 1778832 h 2098985"/>
                  <a:gd name="connsiteX44" fmla="*/ 1891355 w 1896998"/>
                  <a:gd name="connsiteY44" fmla="*/ 1634038 h 2098985"/>
                  <a:gd name="connsiteX45" fmla="*/ 1606188 w 1896998"/>
                  <a:gd name="connsiteY45" fmla="*/ 1318422 h 2098985"/>
                  <a:gd name="connsiteX0" fmla="*/ 1606188 w 1896998"/>
                  <a:gd name="connsiteY0" fmla="*/ 1318422 h 2105043"/>
                  <a:gd name="connsiteX1" fmla="*/ 1514841 w 1896998"/>
                  <a:gd name="connsiteY1" fmla="*/ 1295585 h 2105043"/>
                  <a:gd name="connsiteX2" fmla="*/ 1140669 w 1896998"/>
                  <a:gd name="connsiteY2" fmla="*/ 1112891 h 2105043"/>
                  <a:gd name="connsiteX3" fmla="*/ 1135984 w 1896998"/>
                  <a:gd name="connsiteY3" fmla="*/ 942493 h 2105043"/>
                  <a:gd name="connsiteX4" fmla="*/ 1302283 w 1896998"/>
                  <a:gd name="connsiteY4" fmla="*/ 845876 h 2105043"/>
                  <a:gd name="connsiteX5" fmla="*/ 1391874 w 1896998"/>
                  <a:gd name="connsiteY5" fmla="*/ 748673 h 2105043"/>
                  <a:gd name="connsiteX6" fmla="*/ 1408269 w 1896998"/>
                  <a:gd name="connsiteY6" fmla="*/ 715882 h 2105043"/>
                  <a:gd name="connsiteX7" fmla="*/ 1444574 w 1896998"/>
                  <a:gd name="connsiteY7" fmla="*/ 596428 h 2105043"/>
                  <a:gd name="connsiteX8" fmla="*/ 1474437 w 1896998"/>
                  <a:gd name="connsiteY8" fmla="*/ 563051 h 2105043"/>
                  <a:gd name="connsiteX9" fmla="*/ 1534165 w 1896998"/>
                  <a:gd name="connsiteY9" fmla="*/ 515621 h 2105043"/>
                  <a:gd name="connsiteX10" fmla="*/ 1567541 w 1896998"/>
                  <a:gd name="connsiteY10" fmla="*/ 467019 h 2105043"/>
                  <a:gd name="connsiteX11" fmla="*/ 1588621 w 1896998"/>
                  <a:gd name="connsiteY11" fmla="*/ 424859 h 2105043"/>
                  <a:gd name="connsiteX12" fmla="*/ 1605017 w 1896998"/>
                  <a:gd name="connsiteY12" fmla="*/ 355177 h 2105043"/>
                  <a:gd name="connsiteX13" fmla="*/ 1605017 w 1896998"/>
                  <a:gd name="connsiteY13" fmla="*/ 332926 h 2105043"/>
                  <a:gd name="connsiteX14" fmla="*/ 1572811 w 1896998"/>
                  <a:gd name="connsiteY14" fmla="*/ 326485 h 2105043"/>
                  <a:gd name="connsiteX15" fmla="*/ 1497860 w 1896998"/>
                  <a:gd name="connsiteY15" fmla="*/ 385626 h 2105043"/>
                  <a:gd name="connsiteX16" fmla="*/ 1439890 w 1896998"/>
                  <a:gd name="connsiteY16" fmla="*/ 409049 h 2105043"/>
                  <a:gd name="connsiteX17" fmla="*/ 1412368 w 1896998"/>
                  <a:gd name="connsiteY17" fmla="*/ 387383 h 2105043"/>
                  <a:gd name="connsiteX18" fmla="*/ 1387189 w 1896998"/>
                  <a:gd name="connsiteY18" fmla="*/ 270271 h 2105043"/>
                  <a:gd name="connsiteX19" fmla="*/ 1241970 w 1896998"/>
                  <a:gd name="connsiteY19" fmla="*/ 125638 h 2105043"/>
                  <a:gd name="connsiteX20" fmla="*/ 1078600 w 1896998"/>
                  <a:gd name="connsiteY20" fmla="*/ 104558 h 2105043"/>
                  <a:gd name="connsiteX21" fmla="*/ 929868 w 1896998"/>
                  <a:gd name="connsiteY21" fmla="*/ 94604 h 2105043"/>
                  <a:gd name="connsiteX22" fmla="*/ 692716 w 1896998"/>
                  <a:gd name="connsiteY22" fmla="*/ 6770 h 2105043"/>
                  <a:gd name="connsiteX23" fmla="*/ 640016 w 1896998"/>
                  <a:gd name="connsiteY23" fmla="*/ 11454 h 2105043"/>
                  <a:gd name="connsiteX24" fmla="*/ 512950 w 1896998"/>
                  <a:gd name="connsiteY24" fmla="*/ 155502 h 2105043"/>
                  <a:gd name="connsiteX25" fmla="*/ 391153 w 1896998"/>
                  <a:gd name="connsiteY25" fmla="*/ 270271 h 2105043"/>
                  <a:gd name="connsiteX26" fmla="*/ 327328 w 1896998"/>
                  <a:gd name="connsiteY26" fmla="*/ 270271 h 2105043"/>
                  <a:gd name="connsiteX27" fmla="*/ 302734 w 1896998"/>
                  <a:gd name="connsiteY27" fmla="*/ 277298 h 2105043"/>
                  <a:gd name="connsiteX28" fmla="*/ 291023 w 1896998"/>
                  <a:gd name="connsiteY28" fmla="*/ 307161 h 2105043"/>
                  <a:gd name="connsiteX29" fmla="*/ 303319 w 1896998"/>
                  <a:gd name="connsiteY29" fmla="*/ 424273 h 2105043"/>
                  <a:gd name="connsiteX30" fmla="*/ 426873 w 1896998"/>
                  <a:gd name="connsiteY30" fmla="*/ 566564 h 2105043"/>
                  <a:gd name="connsiteX31" fmla="*/ 443268 w 1896998"/>
                  <a:gd name="connsiteY31" fmla="*/ 589987 h 2105043"/>
                  <a:gd name="connsiteX32" fmla="*/ 465519 w 1896998"/>
                  <a:gd name="connsiteY32" fmla="*/ 669622 h 2105043"/>
                  <a:gd name="connsiteX33" fmla="*/ 520562 w 1896998"/>
                  <a:gd name="connsiteY33" fmla="*/ 780293 h 2105043"/>
                  <a:gd name="connsiteX34" fmla="*/ 720238 w 1896998"/>
                  <a:gd name="connsiteY34" fmla="*/ 925512 h 2105043"/>
                  <a:gd name="connsiteX35" fmla="*/ 751272 w 1896998"/>
                  <a:gd name="connsiteY35" fmla="*/ 972357 h 2105043"/>
                  <a:gd name="connsiteX36" fmla="*/ 743074 w 1896998"/>
                  <a:gd name="connsiteY36" fmla="*/ 1156222 h 2105043"/>
                  <a:gd name="connsiteX37" fmla="*/ 679248 w 1896998"/>
                  <a:gd name="connsiteY37" fmla="*/ 1222390 h 2105043"/>
                  <a:gd name="connsiteX38" fmla="*/ 415161 w 1896998"/>
                  <a:gd name="connsiteY38" fmla="*/ 1305539 h 2105043"/>
                  <a:gd name="connsiteX39" fmla="*/ 348408 w 1896998"/>
                  <a:gd name="connsiteY39" fmla="*/ 1324863 h 2105043"/>
                  <a:gd name="connsiteX40" fmla="*/ 330841 w 1896998"/>
                  <a:gd name="connsiteY40" fmla="*/ 1328376 h 2105043"/>
                  <a:gd name="connsiteX41" fmla="*/ 0 w 1896998"/>
                  <a:gd name="connsiteY41" fmla="*/ 1692008 h 2105043"/>
                  <a:gd name="connsiteX42" fmla="*/ 0 w 1896998"/>
                  <a:gd name="connsiteY42" fmla="*/ 1767546 h 2105043"/>
                  <a:gd name="connsiteX43" fmla="*/ 1896998 w 1896998"/>
                  <a:gd name="connsiteY43" fmla="*/ 1795761 h 2105043"/>
                  <a:gd name="connsiteX44" fmla="*/ 1891355 w 1896998"/>
                  <a:gd name="connsiteY44" fmla="*/ 1634038 h 2105043"/>
                  <a:gd name="connsiteX45" fmla="*/ 1606188 w 1896998"/>
                  <a:gd name="connsiteY45" fmla="*/ 1318422 h 2105043"/>
                  <a:gd name="connsiteX0" fmla="*/ 1606188 w 1898036"/>
                  <a:gd name="connsiteY0" fmla="*/ 1318422 h 2105043"/>
                  <a:gd name="connsiteX1" fmla="*/ 1514841 w 1898036"/>
                  <a:gd name="connsiteY1" fmla="*/ 1295585 h 2105043"/>
                  <a:gd name="connsiteX2" fmla="*/ 1140669 w 1898036"/>
                  <a:gd name="connsiteY2" fmla="*/ 1112891 h 2105043"/>
                  <a:gd name="connsiteX3" fmla="*/ 1135984 w 1898036"/>
                  <a:gd name="connsiteY3" fmla="*/ 942493 h 2105043"/>
                  <a:gd name="connsiteX4" fmla="*/ 1302283 w 1898036"/>
                  <a:gd name="connsiteY4" fmla="*/ 845876 h 2105043"/>
                  <a:gd name="connsiteX5" fmla="*/ 1391874 w 1898036"/>
                  <a:gd name="connsiteY5" fmla="*/ 748673 h 2105043"/>
                  <a:gd name="connsiteX6" fmla="*/ 1408269 w 1898036"/>
                  <a:gd name="connsiteY6" fmla="*/ 715882 h 2105043"/>
                  <a:gd name="connsiteX7" fmla="*/ 1444574 w 1898036"/>
                  <a:gd name="connsiteY7" fmla="*/ 596428 h 2105043"/>
                  <a:gd name="connsiteX8" fmla="*/ 1474437 w 1898036"/>
                  <a:gd name="connsiteY8" fmla="*/ 563051 h 2105043"/>
                  <a:gd name="connsiteX9" fmla="*/ 1534165 w 1898036"/>
                  <a:gd name="connsiteY9" fmla="*/ 515621 h 2105043"/>
                  <a:gd name="connsiteX10" fmla="*/ 1567541 w 1898036"/>
                  <a:gd name="connsiteY10" fmla="*/ 467019 h 2105043"/>
                  <a:gd name="connsiteX11" fmla="*/ 1588621 w 1898036"/>
                  <a:gd name="connsiteY11" fmla="*/ 424859 h 2105043"/>
                  <a:gd name="connsiteX12" fmla="*/ 1605017 w 1898036"/>
                  <a:gd name="connsiteY12" fmla="*/ 355177 h 2105043"/>
                  <a:gd name="connsiteX13" fmla="*/ 1605017 w 1898036"/>
                  <a:gd name="connsiteY13" fmla="*/ 332926 h 2105043"/>
                  <a:gd name="connsiteX14" fmla="*/ 1572811 w 1898036"/>
                  <a:gd name="connsiteY14" fmla="*/ 326485 h 2105043"/>
                  <a:gd name="connsiteX15" fmla="*/ 1497860 w 1898036"/>
                  <a:gd name="connsiteY15" fmla="*/ 385626 h 2105043"/>
                  <a:gd name="connsiteX16" fmla="*/ 1439890 w 1898036"/>
                  <a:gd name="connsiteY16" fmla="*/ 409049 h 2105043"/>
                  <a:gd name="connsiteX17" fmla="*/ 1412368 w 1898036"/>
                  <a:gd name="connsiteY17" fmla="*/ 387383 h 2105043"/>
                  <a:gd name="connsiteX18" fmla="*/ 1387189 w 1898036"/>
                  <a:gd name="connsiteY18" fmla="*/ 270271 h 2105043"/>
                  <a:gd name="connsiteX19" fmla="*/ 1241970 w 1898036"/>
                  <a:gd name="connsiteY19" fmla="*/ 125638 h 2105043"/>
                  <a:gd name="connsiteX20" fmla="*/ 1078600 w 1898036"/>
                  <a:gd name="connsiteY20" fmla="*/ 104558 h 2105043"/>
                  <a:gd name="connsiteX21" fmla="*/ 929868 w 1898036"/>
                  <a:gd name="connsiteY21" fmla="*/ 94604 h 2105043"/>
                  <a:gd name="connsiteX22" fmla="*/ 692716 w 1898036"/>
                  <a:gd name="connsiteY22" fmla="*/ 6770 h 2105043"/>
                  <a:gd name="connsiteX23" fmla="*/ 640016 w 1898036"/>
                  <a:gd name="connsiteY23" fmla="*/ 11454 h 2105043"/>
                  <a:gd name="connsiteX24" fmla="*/ 512950 w 1898036"/>
                  <a:gd name="connsiteY24" fmla="*/ 155502 h 2105043"/>
                  <a:gd name="connsiteX25" fmla="*/ 391153 w 1898036"/>
                  <a:gd name="connsiteY25" fmla="*/ 270271 h 2105043"/>
                  <a:gd name="connsiteX26" fmla="*/ 327328 w 1898036"/>
                  <a:gd name="connsiteY26" fmla="*/ 270271 h 2105043"/>
                  <a:gd name="connsiteX27" fmla="*/ 302734 w 1898036"/>
                  <a:gd name="connsiteY27" fmla="*/ 277298 h 2105043"/>
                  <a:gd name="connsiteX28" fmla="*/ 291023 w 1898036"/>
                  <a:gd name="connsiteY28" fmla="*/ 307161 h 2105043"/>
                  <a:gd name="connsiteX29" fmla="*/ 303319 w 1898036"/>
                  <a:gd name="connsiteY29" fmla="*/ 424273 h 2105043"/>
                  <a:gd name="connsiteX30" fmla="*/ 426873 w 1898036"/>
                  <a:gd name="connsiteY30" fmla="*/ 566564 h 2105043"/>
                  <a:gd name="connsiteX31" fmla="*/ 443268 w 1898036"/>
                  <a:gd name="connsiteY31" fmla="*/ 589987 h 2105043"/>
                  <a:gd name="connsiteX32" fmla="*/ 465519 w 1898036"/>
                  <a:gd name="connsiteY32" fmla="*/ 669622 h 2105043"/>
                  <a:gd name="connsiteX33" fmla="*/ 520562 w 1898036"/>
                  <a:gd name="connsiteY33" fmla="*/ 780293 h 2105043"/>
                  <a:gd name="connsiteX34" fmla="*/ 720238 w 1898036"/>
                  <a:gd name="connsiteY34" fmla="*/ 925512 h 2105043"/>
                  <a:gd name="connsiteX35" fmla="*/ 751272 w 1898036"/>
                  <a:gd name="connsiteY35" fmla="*/ 972357 h 2105043"/>
                  <a:gd name="connsiteX36" fmla="*/ 743074 w 1898036"/>
                  <a:gd name="connsiteY36" fmla="*/ 1156222 h 2105043"/>
                  <a:gd name="connsiteX37" fmla="*/ 679248 w 1898036"/>
                  <a:gd name="connsiteY37" fmla="*/ 1222390 h 2105043"/>
                  <a:gd name="connsiteX38" fmla="*/ 415161 w 1898036"/>
                  <a:gd name="connsiteY38" fmla="*/ 1305539 h 2105043"/>
                  <a:gd name="connsiteX39" fmla="*/ 348408 w 1898036"/>
                  <a:gd name="connsiteY39" fmla="*/ 1324863 h 2105043"/>
                  <a:gd name="connsiteX40" fmla="*/ 330841 w 1898036"/>
                  <a:gd name="connsiteY40" fmla="*/ 1328376 h 2105043"/>
                  <a:gd name="connsiteX41" fmla="*/ 0 w 1898036"/>
                  <a:gd name="connsiteY41" fmla="*/ 1692008 h 2105043"/>
                  <a:gd name="connsiteX42" fmla="*/ 0 w 1898036"/>
                  <a:gd name="connsiteY42" fmla="*/ 1767546 h 2105043"/>
                  <a:gd name="connsiteX43" fmla="*/ 1896998 w 1898036"/>
                  <a:gd name="connsiteY43" fmla="*/ 1795761 h 2105043"/>
                  <a:gd name="connsiteX44" fmla="*/ 1891355 w 1898036"/>
                  <a:gd name="connsiteY44" fmla="*/ 1634038 h 2105043"/>
                  <a:gd name="connsiteX45" fmla="*/ 1606188 w 1898036"/>
                  <a:gd name="connsiteY45" fmla="*/ 1318422 h 2105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898036" h="2105043">
                    <a:moveTo>
                      <a:pt x="1606188" y="1318422"/>
                    </a:moveTo>
                    <a:cubicBezTo>
                      <a:pt x="1606188" y="1318422"/>
                      <a:pt x="1540606" y="1303783"/>
                      <a:pt x="1514841" y="1295585"/>
                    </a:cubicBezTo>
                    <a:cubicBezTo>
                      <a:pt x="1489662" y="1287973"/>
                      <a:pt x="1144182" y="1258109"/>
                      <a:pt x="1140669" y="1112891"/>
                    </a:cubicBezTo>
                    <a:cubicBezTo>
                      <a:pt x="1140669" y="1095909"/>
                      <a:pt x="1135984" y="962987"/>
                      <a:pt x="1135984" y="942493"/>
                    </a:cubicBezTo>
                    <a:cubicBezTo>
                      <a:pt x="1196297" y="918485"/>
                      <a:pt x="1247826" y="879253"/>
                      <a:pt x="1302283" y="845876"/>
                    </a:cubicBezTo>
                    <a:cubicBezTo>
                      <a:pt x="1316922" y="834164"/>
                      <a:pt x="1378991" y="771510"/>
                      <a:pt x="1391874" y="748673"/>
                    </a:cubicBezTo>
                    <a:cubicBezTo>
                      <a:pt x="1397144" y="737547"/>
                      <a:pt x="1402414" y="727007"/>
                      <a:pt x="1408269" y="715882"/>
                    </a:cubicBezTo>
                    <a:cubicBezTo>
                      <a:pt x="1424665" y="677235"/>
                      <a:pt x="1435791" y="636831"/>
                      <a:pt x="1444574" y="596428"/>
                    </a:cubicBezTo>
                    <a:cubicBezTo>
                      <a:pt x="1448673" y="579446"/>
                      <a:pt x="1456871" y="567150"/>
                      <a:pt x="1474437" y="563051"/>
                    </a:cubicBezTo>
                    <a:cubicBezTo>
                      <a:pt x="1496689" y="550168"/>
                      <a:pt x="1516598" y="534359"/>
                      <a:pt x="1534165" y="515621"/>
                    </a:cubicBezTo>
                    <a:cubicBezTo>
                      <a:pt x="1547047" y="500396"/>
                      <a:pt x="1558758" y="485171"/>
                      <a:pt x="1567541" y="467019"/>
                    </a:cubicBezTo>
                    <a:lnTo>
                      <a:pt x="1588621" y="424859"/>
                    </a:lnTo>
                    <a:cubicBezTo>
                      <a:pt x="1600918" y="403193"/>
                      <a:pt x="1599747" y="378600"/>
                      <a:pt x="1605017" y="355177"/>
                    </a:cubicBezTo>
                    <a:cubicBezTo>
                      <a:pt x="1606774" y="347565"/>
                      <a:pt x="1606774" y="340538"/>
                      <a:pt x="1605017" y="332926"/>
                    </a:cubicBezTo>
                    <a:cubicBezTo>
                      <a:pt x="1595648" y="307747"/>
                      <a:pt x="1592135" y="307161"/>
                      <a:pt x="1572811" y="326485"/>
                    </a:cubicBezTo>
                    <a:cubicBezTo>
                      <a:pt x="1549975" y="348736"/>
                      <a:pt x="1524796" y="368645"/>
                      <a:pt x="1497860" y="385626"/>
                    </a:cubicBezTo>
                    <a:cubicBezTo>
                      <a:pt x="1479708" y="396752"/>
                      <a:pt x="1461555" y="406121"/>
                      <a:pt x="1439890" y="409049"/>
                    </a:cubicBezTo>
                    <a:cubicBezTo>
                      <a:pt x="1423494" y="410805"/>
                      <a:pt x="1414125" y="406121"/>
                      <a:pt x="1412368" y="387383"/>
                    </a:cubicBezTo>
                    <a:cubicBezTo>
                      <a:pt x="1408855" y="347565"/>
                      <a:pt x="1400657" y="308333"/>
                      <a:pt x="1387189" y="270271"/>
                    </a:cubicBezTo>
                    <a:cubicBezTo>
                      <a:pt x="1362010" y="198833"/>
                      <a:pt x="1312238" y="151988"/>
                      <a:pt x="1241970" y="125638"/>
                    </a:cubicBezTo>
                    <a:cubicBezTo>
                      <a:pt x="1189270" y="105729"/>
                      <a:pt x="1134228" y="103973"/>
                      <a:pt x="1078600" y="104558"/>
                    </a:cubicBezTo>
                    <a:cubicBezTo>
                      <a:pt x="1028827" y="105143"/>
                      <a:pt x="979055" y="106900"/>
                      <a:pt x="929868" y="94604"/>
                    </a:cubicBezTo>
                    <a:cubicBezTo>
                      <a:pt x="847304" y="74109"/>
                      <a:pt x="767668" y="46588"/>
                      <a:pt x="692716" y="6770"/>
                    </a:cubicBezTo>
                    <a:cubicBezTo>
                      <a:pt x="673393" y="-3185"/>
                      <a:pt x="657583" y="-2599"/>
                      <a:pt x="640016" y="11454"/>
                    </a:cubicBezTo>
                    <a:cubicBezTo>
                      <a:pt x="588487" y="51858"/>
                      <a:pt x="544570" y="98117"/>
                      <a:pt x="512950" y="155502"/>
                    </a:cubicBezTo>
                    <a:cubicBezTo>
                      <a:pt x="484843" y="207031"/>
                      <a:pt x="444439" y="245678"/>
                      <a:pt x="391153" y="270271"/>
                    </a:cubicBezTo>
                    <a:cubicBezTo>
                      <a:pt x="370073" y="280226"/>
                      <a:pt x="348993" y="284910"/>
                      <a:pt x="327328" y="270271"/>
                    </a:cubicBezTo>
                    <a:cubicBezTo>
                      <a:pt x="316202" y="262659"/>
                      <a:pt x="308590" y="267343"/>
                      <a:pt x="302734" y="277298"/>
                    </a:cubicBezTo>
                    <a:cubicBezTo>
                      <a:pt x="297464" y="286667"/>
                      <a:pt x="293951" y="296621"/>
                      <a:pt x="291023" y="307161"/>
                    </a:cubicBezTo>
                    <a:cubicBezTo>
                      <a:pt x="279312" y="347565"/>
                      <a:pt x="286924" y="386798"/>
                      <a:pt x="303319" y="424273"/>
                    </a:cubicBezTo>
                    <a:cubicBezTo>
                      <a:pt x="329670" y="484000"/>
                      <a:pt x="362461" y="539043"/>
                      <a:pt x="426873" y="566564"/>
                    </a:cubicBezTo>
                    <a:cubicBezTo>
                      <a:pt x="437413" y="571249"/>
                      <a:pt x="440926" y="580032"/>
                      <a:pt x="443268" y="589987"/>
                    </a:cubicBezTo>
                    <a:cubicBezTo>
                      <a:pt x="450295" y="616922"/>
                      <a:pt x="457907" y="643272"/>
                      <a:pt x="465519" y="669622"/>
                    </a:cubicBezTo>
                    <a:cubicBezTo>
                      <a:pt x="477231" y="710026"/>
                      <a:pt x="494797" y="747502"/>
                      <a:pt x="520562" y="780293"/>
                    </a:cubicBezTo>
                    <a:cubicBezTo>
                      <a:pt x="573262" y="847047"/>
                      <a:pt x="644700" y="889793"/>
                      <a:pt x="720238" y="925512"/>
                    </a:cubicBezTo>
                    <a:cubicBezTo>
                      <a:pt x="742489" y="936052"/>
                      <a:pt x="750101" y="947763"/>
                      <a:pt x="751272" y="972357"/>
                    </a:cubicBezTo>
                    <a:cubicBezTo>
                      <a:pt x="752443" y="1008661"/>
                      <a:pt x="747173" y="1131043"/>
                      <a:pt x="743074" y="1156222"/>
                    </a:cubicBezTo>
                    <a:cubicBezTo>
                      <a:pt x="737804" y="1193112"/>
                      <a:pt x="713797" y="1211850"/>
                      <a:pt x="679248" y="1222390"/>
                    </a:cubicBezTo>
                    <a:cubicBezTo>
                      <a:pt x="590829" y="1248740"/>
                      <a:pt x="502995" y="1277433"/>
                      <a:pt x="415161" y="1305539"/>
                    </a:cubicBezTo>
                    <a:cubicBezTo>
                      <a:pt x="410477" y="1311395"/>
                      <a:pt x="363047" y="1318422"/>
                      <a:pt x="348408" y="1324863"/>
                    </a:cubicBezTo>
                    <a:cubicBezTo>
                      <a:pt x="342552" y="1327205"/>
                      <a:pt x="336696" y="1327205"/>
                      <a:pt x="330841" y="1328376"/>
                    </a:cubicBezTo>
                    <a:cubicBezTo>
                      <a:pt x="133507" y="1364681"/>
                      <a:pt x="0" y="1497017"/>
                      <a:pt x="0" y="1692008"/>
                    </a:cubicBezTo>
                    <a:lnTo>
                      <a:pt x="0" y="1767546"/>
                    </a:lnTo>
                    <a:cubicBezTo>
                      <a:pt x="1019809" y="2382619"/>
                      <a:pt x="1588192" y="2010189"/>
                      <a:pt x="1896998" y="1795761"/>
                    </a:cubicBezTo>
                    <a:cubicBezTo>
                      <a:pt x="1900761" y="1724925"/>
                      <a:pt x="1893236" y="1687946"/>
                      <a:pt x="1891355" y="1634038"/>
                    </a:cubicBezTo>
                    <a:cubicBezTo>
                      <a:pt x="1891355" y="1468325"/>
                      <a:pt x="1777757" y="1370537"/>
                      <a:pt x="1606188" y="1318422"/>
                    </a:cubicBezTo>
                    <a:close/>
                  </a:path>
                </a:pathLst>
              </a:custGeom>
              <a:solidFill>
                <a:srgbClr val="F1BB9D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67B06786-2B76-44BD-A34C-2FF7C02ED756}"/>
                  </a:ext>
                </a:extLst>
              </p:cNvPr>
              <p:cNvSpPr/>
              <p:nvPr/>
            </p:nvSpPr>
            <p:spPr>
              <a:xfrm>
                <a:off x="5560013" y="6133073"/>
                <a:ext cx="1714879" cy="835144"/>
              </a:xfrm>
              <a:custGeom>
                <a:avLst/>
                <a:gdLst>
                  <a:gd name="connsiteX0" fmla="*/ 320872 w 1709832"/>
                  <a:gd name="connsiteY0" fmla="*/ 26395 h 486013"/>
                  <a:gd name="connsiteX1" fmla="*/ 443840 w 1709832"/>
                  <a:gd name="connsiteY1" fmla="*/ 196207 h 486013"/>
                  <a:gd name="connsiteX2" fmla="*/ 685675 w 1709832"/>
                  <a:gd name="connsiteY2" fmla="*/ 291068 h 486013"/>
                  <a:gd name="connsiteX3" fmla="*/ 1091468 w 1709832"/>
                  <a:gd name="connsiteY3" fmla="*/ 296338 h 486013"/>
                  <a:gd name="connsiteX4" fmla="*/ 1346186 w 1709832"/>
                  <a:gd name="connsiteY4" fmla="*/ 157560 h 486013"/>
                  <a:gd name="connsiteX5" fmla="*/ 1430506 w 1709832"/>
                  <a:gd name="connsiteY5" fmla="*/ 45 h 486013"/>
                  <a:gd name="connsiteX6" fmla="*/ 1710404 w 1709832"/>
                  <a:gd name="connsiteY6" fmla="*/ 127111 h 486013"/>
                  <a:gd name="connsiteX7" fmla="*/ 1685810 w 1709832"/>
                  <a:gd name="connsiteY7" fmla="*/ 250079 h 486013"/>
                  <a:gd name="connsiteX8" fmla="*/ 1582166 w 1709832"/>
                  <a:gd name="connsiteY8" fmla="*/ 487816 h 486013"/>
                  <a:gd name="connsiteX9" fmla="*/ 357762 w 1709832"/>
                  <a:gd name="connsiteY9" fmla="*/ 486645 h 486013"/>
                  <a:gd name="connsiteX10" fmla="*/ 96018 w 1709832"/>
                  <a:gd name="connsiteY10" fmla="*/ 487816 h 486013"/>
                  <a:gd name="connsiteX11" fmla="*/ 37462 w 1709832"/>
                  <a:gd name="connsiteY11" fmla="*/ 299266 h 486013"/>
                  <a:gd name="connsiteX12" fmla="*/ 571 w 1709832"/>
                  <a:gd name="connsiteY12" fmla="*/ 134724 h 486013"/>
                  <a:gd name="connsiteX13" fmla="*/ 276370 w 1709832"/>
                  <a:gd name="connsiteY13" fmla="*/ 8243 h 486013"/>
                  <a:gd name="connsiteX14" fmla="*/ 320872 w 1709832"/>
                  <a:gd name="connsiteY14" fmla="*/ 26395 h 486013"/>
                  <a:gd name="connsiteX0" fmla="*/ 320872 w 1714878"/>
                  <a:gd name="connsiteY0" fmla="*/ 26395 h 487816"/>
                  <a:gd name="connsiteX1" fmla="*/ 443840 w 1714878"/>
                  <a:gd name="connsiteY1" fmla="*/ 196207 h 487816"/>
                  <a:gd name="connsiteX2" fmla="*/ 685675 w 1714878"/>
                  <a:gd name="connsiteY2" fmla="*/ 291068 h 487816"/>
                  <a:gd name="connsiteX3" fmla="*/ 1091468 w 1714878"/>
                  <a:gd name="connsiteY3" fmla="*/ 296338 h 487816"/>
                  <a:gd name="connsiteX4" fmla="*/ 1346186 w 1714878"/>
                  <a:gd name="connsiteY4" fmla="*/ 157560 h 487816"/>
                  <a:gd name="connsiteX5" fmla="*/ 1430506 w 1714878"/>
                  <a:gd name="connsiteY5" fmla="*/ 45 h 487816"/>
                  <a:gd name="connsiteX6" fmla="*/ 1710404 w 1714878"/>
                  <a:gd name="connsiteY6" fmla="*/ 127111 h 487816"/>
                  <a:gd name="connsiteX7" fmla="*/ 1685810 w 1714878"/>
                  <a:gd name="connsiteY7" fmla="*/ 250079 h 487816"/>
                  <a:gd name="connsiteX8" fmla="*/ 1582166 w 1714878"/>
                  <a:gd name="connsiteY8" fmla="*/ 487816 h 487816"/>
                  <a:gd name="connsiteX9" fmla="*/ 96018 w 1714878"/>
                  <a:gd name="connsiteY9" fmla="*/ 487816 h 487816"/>
                  <a:gd name="connsiteX10" fmla="*/ 37462 w 1714878"/>
                  <a:gd name="connsiteY10" fmla="*/ 299266 h 487816"/>
                  <a:gd name="connsiteX11" fmla="*/ 571 w 1714878"/>
                  <a:gd name="connsiteY11" fmla="*/ 134724 h 487816"/>
                  <a:gd name="connsiteX12" fmla="*/ 276370 w 1714878"/>
                  <a:gd name="connsiteY12" fmla="*/ 8243 h 487816"/>
                  <a:gd name="connsiteX13" fmla="*/ 320872 w 1714878"/>
                  <a:gd name="connsiteY13" fmla="*/ 26395 h 487816"/>
                  <a:gd name="connsiteX0" fmla="*/ 320872 w 1714878"/>
                  <a:gd name="connsiteY0" fmla="*/ 26395 h 611962"/>
                  <a:gd name="connsiteX1" fmla="*/ 443840 w 1714878"/>
                  <a:gd name="connsiteY1" fmla="*/ 196207 h 611962"/>
                  <a:gd name="connsiteX2" fmla="*/ 685675 w 1714878"/>
                  <a:gd name="connsiteY2" fmla="*/ 291068 h 611962"/>
                  <a:gd name="connsiteX3" fmla="*/ 1091468 w 1714878"/>
                  <a:gd name="connsiteY3" fmla="*/ 296338 h 611962"/>
                  <a:gd name="connsiteX4" fmla="*/ 1346186 w 1714878"/>
                  <a:gd name="connsiteY4" fmla="*/ 157560 h 611962"/>
                  <a:gd name="connsiteX5" fmla="*/ 1430506 w 1714878"/>
                  <a:gd name="connsiteY5" fmla="*/ 45 h 611962"/>
                  <a:gd name="connsiteX6" fmla="*/ 1710404 w 1714878"/>
                  <a:gd name="connsiteY6" fmla="*/ 127111 h 611962"/>
                  <a:gd name="connsiteX7" fmla="*/ 1685810 w 1714878"/>
                  <a:gd name="connsiteY7" fmla="*/ 250079 h 611962"/>
                  <a:gd name="connsiteX8" fmla="*/ 1582166 w 1714878"/>
                  <a:gd name="connsiteY8" fmla="*/ 487816 h 611962"/>
                  <a:gd name="connsiteX9" fmla="*/ 101661 w 1714878"/>
                  <a:gd name="connsiteY9" fmla="*/ 611962 h 611962"/>
                  <a:gd name="connsiteX10" fmla="*/ 37462 w 1714878"/>
                  <a:gd name="connsiteY10" fmla="*/ 299266 h 611962"/>
                  <a:gd name="connsiteX11" fmla="*/ 571 w 1714878"/>
                  <a:gd name="connsiteY11" fmla="*/ 134724 h 611962"/>
                  <a:gd name="connsiteX12" fmla="*/ 276370 w 1714878"/>
                  <a:gd name="connsiteY12" fmla="*/ 8243 h 611962"/>
                  <a:gd name="connsiteX13" fmla="*/ 320872 w 1714878"/>
                  <a:gd name="connsiteY13" fmla="*/ 26395 h 611962"/>
                  <a:gd name="connsiteX0" fmla="*/ 320872 w 1714878"/>
                  <a:gd name="connsiteY0" fmla="*/ 26395 h 645819"/>
                  <a:gd name="connsiteX1" fmla="*/ 443840 w 1714878"/>
                  <a:gd name="connsiteY1" fmla="*/ 196207 h 645819"/>
                  <a:gd name="connsiteX2" fmla="*/ 685675 w 1714878"/>
                  <a:gd name="connsiteY2" fmla="*/ 291068 h 645819"/>
                  <a:gd name="connsiteX3" fmla="*/ 1091468 w 1714878"/>
                  <a:gd name="connsiteY3" fmla="*/ 296338 h 645819"/>
                  <a:gd name="connsiteX4" fmla="*/ 1346186 w 1714878"/>
                  <a:gd name="connsiteY4" fmla="*/ 157560 h 645819"/>
                  <a:gd name="connsiteX5" fmla="*/ 1430506 w 1714878"/>
                  <a:gd name="connsiteY5" fmla="*/ 45 h 645819"/>
                  <a:gd name="connsiteX6" fmla="*/ 1710404 w 1714878"/>
                  <a:gd name="connsiteY6" fmla="*/ 127111 h 645819"/>
                  <a:gd name="connsiteX7" fmla="*/ 1685810 w 1714878"/>
                  <a:gd name="connsiteY7" fmla="*/ 250079 h 645819"/>
                  <a:gd name="connsiteX8" fmla="*/ 1576524 w 1714878"/>
                  <a:gd name="connsiteY8" fmla="*/ 645819 h 645819"/>
                  <a:gd name="connsiteX9" fmla="*/ 101661 w 1714878"/>
                  <a:gd name="connsiteY9" fmla="*/ 611962 h 645819"/>
                  <a:gd name="connsiteX10" fmla="*/ 37462 w 1714878"/>
                  <a:gd name="connsiteY10" fmla="*/ 299266 h 645819"/>
                  <a:gd name="connsiteX11" fmla="*/ 571 w 1714878"/>
                  <a:gd name="connsiteY11" fmla="*/ 134724 h 645819"/>
                  <a:gd name="connsiteX12" fmla="*/ 276370 w 1714878"/>
                  <a:gd name="connsiteY12" fmla="*/ 8243 h 645819"/>
                  <a:gd name="connsiteX13" fmla="*/ 320872 w 1714878"/>
                  <a:gd name="connsiteY13" fmla="*/ 26395 h 645819"/>
                  <a:gd name="connsiteX0" fmla="*/ 320872 w 1714878"/>
                  <a:gd name="connsiteY0" fmla="*/ 26395 h 775276"/>
                  <a:gd name="connsiteX1" fmla="*/ 443840 w 1714878"/>
                  <a:gd name="connsiteY1" fmla="*/ 196207 h 775276"/>
                  <a:gd name="connsiteX2" fmla="*/ 685675 w 1714878"/>
                  <a:gd name="connsiteY2" fmla="*/ 291068 h 775276"/>
                  <a:gd name="connsiteX3" fmla="*/ 1091468 w 1714878"/>
                  <a:gd name="connsiteY3" fmla="*/ 296338 h 775276"/>
                  <a:gd name="connsiteX4" fmla="*/ 1346186 w 1714878"/>
                  <a:gd name="connsiteY4" fmla="*/ 157560 h 775276"/>
                  <a:gd name="connsiteX5" fmla="*/ 1430506 w 1714878"/>
                  <a:gd name="connsiteY5" fmla="*/ 45 h 775276"/>
                  <a:gd name="connsiteX6" fmla="*/ 1710404 w 1714878"/>
                  <a:gd name="connsiteY6" fmla="*/ 127111 h 775276"/>
                  <a:gd name="connsiteX7" fmla="*/ 1685810 w 1714878"/>
                  <a:gd name="connsiteY7" fmla="*/ 250079 h 775276"/>
                  <a:gd name="connsiteX8" fmla="*/ 1576524 w 1714878"/>
                  <a:gd name="connsiteY8" fmla="*/ 645819 h 775276"/>
                  <a:gd name="connsiteX9" fmla="*/ 101661 w 1714878"/>
                  <a:gd name="connsiteY9" fmla="*/ 611962 h 775276"/>
                  <a:gd name="connsiteX10" fmla="*/ 37462 w 1714878"/>
                  <a:gd name="connsiteY10" fmla="*/ 299266 h 775276"/>
                  <a:gd name="connsiteX11" fmla="*/ 571 w 1714878"/>
                  <a:gd name="connsiteY11" fmla="*/ 134724 h 775276"/>
                  <a:gd name="connsiteX12" fmla="*/ 276370 w 1714878"/>
                  <a:gd name="connsiteY12" fmla="*/ 8243 h 775276"/>
                  <a:gd name="connsiteX13" fmla="*/ 320872 w 1714878"/>
                  <a:gd name="connsiteY13" fmla="*/ 26395 h 775276"/>
                  <a:gd name="connsiteX0" fmla="*/ 320872 w 1714878"/>
                  <a:gd name="connsiteY0" fmla="*/ 26395 h 831512"/>
                  <a:gd name="connsiteX1" fmla="*/ 443840 w 1714878"/>
                  <a:gd name="connsiteY1" fmla="*/ 196207 h 831512"/>
                  <a:gd name="connsiteX2" fmla="*/ 685675 w 1714878"/>
                  <a:gd name="connsiteY2" fmla="*/ 291068 h 831512"/>
                  <a:gd name="connsiteX3" fmla="*/ 1091468 w 1714878"/>
                  <a:gd name="connsiteY3" fmla="*/ 296338 h 831512"/>
                  <a:gd name="connsiteX4" fmla="*/ 1346186 w 1714878"/>
                  <a:gd name="connsiteY4" fmla="*/ 157560 h 831512"/>
                  <a:gd name="connsiteX5" fmla="*/ 1430506 w 1714878"/>
                  <a:gd name="connsiteY5" fmla="*/ 45 h 831512"/>
                  <a:gd name="connsiteX6" fmla="*/ 1710404 w 1714878"/>
                  <a:gd name="connsiteY6" fmla="*/ 127111 h 831512"/>
                  <a:gd name="connsiteX7" fmla="*/ 1685810 w 1714878"/>
                  <a:gd name="connsiteY7" fmla="*/ 250079 h 831512"/>
                  <a:gd name="connsiteX8" fmla="*/ 1576524 w 1714878"/>
                  <a:gd name="connsiteY8" fmla="*/ 645819 h 831512"/>
                  <a:gd name="connsiteX9" fmla="*/ 101661 w 1714878"/>
                  <a:gd name="connsiteY9" fmla="*/ 611962 h 831512"/>
                  <a:gd name="connsiteX10" fmla="*/ 37462 w 1714878"/>
                  <a:gd name="connsiteY10" fmla="*/ 299266 h 831512"/>
                  <a:gd name="connsiteX11" fmla="*/ 571 w 1714878"/>
                  <a:gd name="connsiteY11" fmla="*/ 134724 h 831512"/>
                  <a:gd name="connsiteX12" fmla="*/ 276370 w 1714878"/>
                  <a:gd name="connsiteY12" fmla="*/ 8243 h 831512"/>
                  <a:gd name="connsiteX13" fmla="*/ 320872 w 1714878"/>
                  <a:gd name="connsiteY13" fmla="*/ 26395 h 831512"/>
                  <a:gd name="connsiteX0" fmla="*/ 320872 w 1714878"/>
                  <a:gd name="connsiteY0" fmla="*/ 26395 h 835144"/>
                  <a:gd name="connsiteX1" fmla="*/ 443840 w 1714878"/>
                  <a:gd name="connsiteY1" fmla="*/ 196207 h 835144"/>
                  <a:gd name="connsiteX2" fmla="*/ 685675 w 1714878"/>
                  <a:gd name="connsiteY2" fmla="*/ 291068 h 835144"/>
                  <a:gd name="connsiteX3" fmla="*/ 1091468 w 1714878"/>
                  <a:gd name="connsiteY3" fmla="*/ 296338 h 835144"/>
                  <a:gd name="connsiteX4" fmla="*/ 1346186 w 1714878"/>
                  <a:gd name="connsiteY4" fmla="*/ 157560 h 835144"/>
                  <a:gd name="connsiteX5" fmla="*/ 1430506 w 1714878"/>
                  <a:gd name="connsiteY5" fmla="*/ 45 h 835144"/>
                  <a:gd name="connsiteX6" fmla="*/ 1710404 w 1714878"/>
                  <a:gd name="connsiteY6" fmla="*/ 127111 h 835144"/>
                  <a:gd name="connsiteX7" fmla="*/ 1685810 w 1714878"/>
                  <a:gd name="connsiteY7" fmla="*/ 250079 h 835144"/>
                  <a:gd name="connsiteX8" fmla="*/ 1576524 w 1714878"/>
                  <a:gd name="connsiteY8" fmla="*/ 645819 h 835144"/>
                  <a:gd name="connsiteX9" fmla="*/ 101661 w 1714878"/>
                  <a:gd name="connsiteY9" fmla="*/ 611962 h 835144"/>
                  <a:gd name="connsiteX10" fmla="*/ 37462 w 1714878"/>
                  <a:gd name="connsiteY10" fmla="*/ 299266 h 835144"/>
                  <a:gd name="connsiteX11" fmla="*/ 571 w 1714878"/>
                  <a:gd name="connsiteY11" fmla="*/ 134724 h 835144"/>
                  <a:gd name="connsiteX12" fmla="*/ 276370 w 1714878"/>
                  <a:gd name="connsiteY12" fmla="*/ 8243 h 835144"/>
                  <a:gd name="connsiteX13" fmla="*/ 320872 w 1714878"/>
                  <a:gd name="connsiteY13" fmla="*/ 26395 h 83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14878" h="835144">
                    <a:moveTo>
                      <a:pt x="320872" y="26395"/>
                    </a:moveTo>
                    <a:cubicBezTo>
                      <a:pt x="341367" y="97833"/>
                      <a:pt x="385284" y="152876"/>
                      <a:pt x="443840" y="196207"/>
                    </a:cubicBezTo>
                    <a:cubicBezTo>
                      <a:pt x="515863" y="248908"/>
                      <a:pt x="599598" y="273501"/>
                      <a:pt x="685675" y="291068"/>
                    </a:cubicBezTo>
                    <a:cubicBezTo>
                      <a:pt x="817426" y="318589"/>
                      <a:pt x="960303" y="327958"/>
                      <a:pt x="1091468" y="296338"/>
                    </a:cubicBezTo>
                    <a:cubicBezTo>
                      <a:pt x="1196869" y="260033"/>
                      <a:pt x="1285873" y="231926"/>
                      <a:pt x="1346186" y="157560"/>
                    </a:cubicBezTo>
                    <a:cubicBezTo>
                      <a:pt x="1352042" y="150534"/>
                      <a:pt x="1418210" y="2387"/>
                      <a:pt x="1430506" y="45"/>
                    </a:cubicBezTo>
                    <a:cubicBezTo>
                      <a:pt x="1443389" y="-2297"/>
                      <a:pt x="1694008" y="87293"/>
                      <a:pt x="1710404" y="127111"/>
                    </a:cubicBezTo>
                    <a:cubicBezTo>
                      <a:pt x="1726799" y="149948"/>
                      <a:pt x="1693423" y="224314"/>
                      <a:pt x="1685810" y="250079"/>
                    </a:cubicBezTo>
                    <a:cubicBezTo>
                      <a:pt x="1661217" y="335570"/>
                      <a:pt x="1587064" y="642305"/>
                      <a:pt x="1576524" y="645819"/>
                    </a:cubicBezTo>
                    <a:cubicBezTo>
                      <a:pt x="1073615" y="950536"/>
                      <a:pt x="542497" y="848963"/>
                      <a:pt x="101661" y="611962"/>
                    </a:cubicBezTo>
                    <a:cubicBezTo>
                      <a:pt x="92877" y="608448"/>
                      <a:pt x="67325" y="371289"/>
                      <a:pt x="37462" y="299266"/>
                    </a:cubicBezTo>
                    <a:cubicBezTo>
                      <a:pt x="21066" y="250664"/>
                      <a:pt x="-4113" y="188009"/>
                      <a:pt x="571" y="134724"/>
                    </a:cubicBezTo>
                    <a:cubicBezTo>
                      <a:pt x="1743" y="123012"/>
                      <a:pt x="268758" y="11170"/>
                      <a:pt x="276370" y="8243"/>
                    </a:cubicBezTo>
                    <a:cubicBezTo>
                      <a:pt x="309161" y="-2883"/>
                      <a:pt x="309161" y="-2883"/>
                      <a:pt x="320872" y="26395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5BA85E65-2ACC-4925-B7F1-C9B304227F74}"/>
                  </a:ext>
                </a:extLst>
              </p:cNvPr>
              <p:cNvSpPr/>
              <p:nvPr/>
            </p:nvSpPr>
            <p:spPr>
              <a:xfrm>
                <a:off x="5729457" y="4387710"/>
                <a:ext cx="1399487" cy="2020179"/>
              </a:xfrm>
              <a:custGeom>
                <a:avLst/>
                <a:gdLst>
                  <a:gd name="connsiteX0" fmla="*/ 1269844 w 1399485"/>
                  <a:gd name="connsiteY0" fmla="*/ 256325 h 2020178"/>
                  <a:gd name="connsiteX1" fmla="*/ 998145 w 1399485"/>
                  <a:gd name="connsiteY1" fmla="*/ 65433 h 2020178"/>
                  <a:gd name="connsiteX2" fmla="*/ 550778 w 1399485"/>
                  <a:gd name="connsiteY2" fmla="*/ 9804 h 2020178"/>
                  <a:gd name="connsiteX3" fmla="*/ 44855 w 1399485"/>
                  <a:gd name="connsiteY3" fmla="*/ 463027 h 2020178"/>
                  <a:gd name="connsiteX4" fmla="*/ 22604 w 1399485"/>
                  <a:gd name="connsiteY4" fmla="*/ 989445 h 2020178"/>
                  <a:gd name="connsiteX5" fmla="*/ 488123 w 1399485"/>
                  <a:gd name="connsiteY5" fmla="*/ 1539285 h 2020178"/>
                  <a:gd name="connsiteX6" fmla="*/ 492807 w 1399485"/>
                  <a:gd name="connsiteY6" fmla="*/ 1417488 h 2020178"/>
                  <a:gd name="connsiteX7" fmla="*/ 478168 w 1399485"/>
                  <a:gd name="connsiteY7" fmla="*/ 1395237 h 2020178"/>
                  <a:gd name="connsiteX8" fmla="*/ 368669 w 1399485"/>
                  <a:gd name="connsiteY8" fmla="*/ 1337267 h 2020178"/>
                  <a:gd name="connsiteX9" fmla="*/ 214082 w 1399485"/>
                  <a:gd name="connsiteY9" fmla="*/ 1155158 h 2020178"/>
                  <a:gd name="connsiteX10" fmla="*/ 189488 w 1399485"/>
                  <a:gd name="connsiteY10" fmla="*/ 1071423 h 2020178"/>
                  <a:gd name="connsiteX11" fmla="*/ 147913 w 1399485"/>
                  <a:gd name="connsiteY11" fmla="*/ 1019308 h 2020178"/>
                  <a:gd name="connsiteX12" fmla="*/ 116293 w 1399485"/>
                  <a:gd name="connsiteY12" fmla="*/ 997057 h 2020178"/>
                  <a:gd name="connsiteX13" fmla="*/ 32558 w 1399485"/>
                  <a:gd name="connsiteY13" fmla="*/ 854181 h 2020178"/>
                  <a:gd name="connsiteX14" fmla="*/ 50125 w 1399485"/>
                  <a:gd name="connsiteY14" fmla="*/ 734141 h 2020178"/>
                  <a:gd name="connsiteX15" fmla="*/ 144400 w 1399485"/>
                  <a:gd name="connsiteY15" fmla="*/ 759320 h 2020178"/>
                  <a:gd name="connsiteX16" fmla="*/ 252143 w 1399485"/>
                  <a:gd name="connsiteY16" fmla="*/ 626984 h 2020178"/>
                  <a:gd name="connsiteX17" fmla="*/ 388578 w 1399485"/>
                  <a:gd name="connsiteY17" fmla="*/ 475910 h 2020178"/>
                  <a:gd name="connsiteX18" fmla="*/ 413172 w 1399485"/>
                  <a:gd name="connsiteY18" fmla="*/ 473567 h 2020178"/>
                  <a:gd name="connsiteX19" fmla="*/ 481682 w 1399485"/>
                  <a:gd name="connsiteY19" fmla="*/ 505773 h 2020178"/>
                  <a:gd name="connsiteX20" fmla="*/ 792614 w 1399485"/>
                  <a:gd name="connsiteY20" fmla="*/ 578968 h 2020178"/>
                  <a:gd name="connsiteX21" fmla="*/ 893915 w 1399485"/>
                  <a:gd name="connsiteY21" fmla="*/ 587166 h 2020178"/>
                  <a:gd name="connsiteX22" fmla="*/ 1094177 w 1399485"/>
                  <a:gd name="connsiteY22" fmla="*/ 729457 h 2020178"/>
                  <a:gd name="connsiteX23" fmla="*/ 1141021 w 1399485"/>
                  <a:gd name="connsiteY23" fmla="*/ 850667 h 2020178"/>
                  <a:gd name="connsiteX24" fmla="*/ 1176155 w 1399485"/>
                  <a:gd name="connsiteY24" fmla="*/ 894584 h 2020178"/>
                  <a:gd name="connsiteX25" fmla="*/ 1240566 w 1399485"/>
                  <a:gd name="connsiteY25" fmla="*/ 862379 h 2020178"/>
                  <a:gd name="connsiteX26" fmla="*/ 1318446 w 1399485"/>
                  <a:gd name="connsiteY26" fmla="*/ 782157 h 2020178"/>
                  <a:gd name="connsiteX27" fmla="*/ 1210703 w 1399485"/>
                  <a:gd name="connsiteY27" fmla="*/ 1022236 h 2020178"/>
                  <a:gd name="connsiteX28" fmla="*/ 1174398 w 1399485"/>
                  <a:gd name="connsiteY28" fmla="*/ 1059712 h 2020178"/>
                  <a:gd name="connsiteX29" fmla="*/ 1138094 w 1399485"/>
                  <a:gd name="connsiteY29" fmla="*/ 1180337 h 2020178"/>
                  <a:gd name="connsiteX30" fmla="*/ 869322 w 1399485"/>
                  <a:gd name="connsiteY30" fmla="*/ 1402264 h 2020178"/>
                  <a:gd name="connsiteX31" fmla="*/ 865223 w 1399485"/>
                  <a:gd name="connsiteY31" fmla="*/ 1606624 h 2020178"/>
                  <a:gd name="connsiteX32" fmla="*/ 944274 w 1399485"/>
                  <a:gd name="connsiteY32" fmla="*/ 1689773 h 2020178"/>
                  <a:gd name="connsiteX33" fmla="*/ 958913 w 1399485"/>
                  <a:gd name="connsiteY33" fmla="*/ 1764139 h 2020178"/>
                  <a:gd name="connsiteX34" fmla="*/ 917923 w 1399485"/>
                  <a:gd name="connsiteY34" fmla="*/ 1826208 h 2020178"/>
                  <a:gd name="connsiteX35" fmla="*/ 934319 w 1399485"/>
                  <a:gd name="connsiteY35" fmla="*/ 1898232 h 2020178"/>
                  <a:gd name="connsiteX36" fmla="*/ 905627 w 1399485"/>
                  <a:gd name="connsiteY36" fmla="*/ 1993093 h 2020178"/>
                  <a:gd name="connsiteX37" fmla="*/ 878106 w 1399485"/>
                  <a:gd name="connsiteY37" fmla="*/ 2015930 h 2020178"/>
                  <a:gd name="connsiteX38" fmla="*/ 917338 w 1399485"/>
                  <a:gd name="connsiteY38" fmla="*/ 2021785 h 2020178"/>
                  <a:gd name="connsiteX39" fmla="*/ 1035621 w 1399485"/>
                  <a:gd name="connsiteY39" fmla="*/ 2015344 h 2020178"/>
                  <a:gd name="connsiteX40" fmla="*/ 1172642 w 1399485"/>
                  <a:gd name="connsiteY40" fmla="*/ 1892377 h 2020178"/>
                  <a:gd name="connsiteX41" fmla="*/ 1183182 w 1399485"/>
                  <a:gd name="connsiteY41" fmla="*/ 1806299 h 2020178"/>
                  <a:gd name="connsiteX42" fmla="*/ 1167957 w 1399485"/>
                  <a:gd name="connsiteY42" fmla="*/ 1757113 h 2020178"/>
                  <a:gd name="connsiteX43" fmla="*/ 1169714 w 1399485"/>
                  <a:gd name="connsiteY43" fmla="*/ 1560950 h 2020178"/>
                  <a:gd name="connsiteX44" fmla="*/ 1162687 w 1399485"/>
                  <a:gd name="connsiteY44" fmla="*/ 1529330 h 2020178"/>
                  <a:gd name="connsiteX45" fmla="*/ 1218315 w 1399485"/>
                  <a:gd name="connsiteY45" fmla="*/ 1480143 h 2020178"/>
                  <a:gd name="connsiteX46" fmla="*/ 1232954 w 1399485"/>
                  <a:gd name="connsiteY46" fmla="*/ 1343708 h 2020178"/>
                  <a:gd name="connsiteX47" fmla="*/ 1222414 w 1399485"/>
                  <a:gd name="connsiteY47" fmla="*/ 1261729 h 2020178"/>
                  <a:gd name="connsiteX48" fmla="*/ 1338940 w 1399485"/>
                  <a:gd name="connsiteY48" fmla="*/ 1036875 h 2020178"/>
                  <a:gd name="connsiteX49" fmla="*/ 1386371 w 1399485"/>
                  <a:gd name="connsiteY49" fmla="*/ 767518 h 2020178"/>
                  <a:gd name="connsiteX50" fmla="*/ 1384028 w 1399485"/>
                  <a:gd name="connsiteY50" fmla="*/ 683197 h 2020178"/>
                  <a:gd name="connsiteX51" fmla="*/ 1399838 w 1399485"/>
                  <a:gd name="connsiteY51" fmla="*/ 607075 h 2020178"/>
                  <a:gd name="connsiteX52" fmla="*/ 1269844 w 1399485"/>
                  <a:gd name="connsiteY52" fmla="*/ 256325 h 2020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399485" h="2020178">
                    <a:moveTo>
                      <a:pt x="1269844" y="256325"/>
                    </a:moveTo>
                    <a:cubicBezTo>
                      <a:pt x="1194307" y="170248"/>
                      <a:pt x="1095933" y="118719"/>
                      <a:pt x="998145" y="65433"/>
                    </a:cubicBezTo>
                    <a:cubicBezTo>
                      <a:pt x="856440" y="-11861"/>
                      <a:pt x="703023" y="-6006"/>
                      <a:pt x="550778" y="9804"/>
                    </a:cubicBezTo>
                    <a:cubicBezTo>
                      <a:pt x="358129" y="29714"/>
                      <a:pt x="103997" y="215921"/>
                      <a:pt x="44855" y="463027"/>
                    </a:cubicBezTo>
                    <a:cubicBezTo>
                      <a:pt x="2695" y="639280"/>
                      <a:pt x="-19557" y="812606"/>
                      <a:pt x="22604" y="989445"/>
                    </a:cubicBezTo>
                    <a:cubicBezTo>
                      <a:pt x="84673" y="1250018"/>
                      <a:pt x="487538" y="1542798"/>
                      <a:pt x="488123" y="1539285"/>
                    </a:cubicBezTo>
                    <a:cubicBezTo>
                      <a:pt x="492222" y="1498881"/>
                      <a:pt x="492807" y="1458478"/>
                      <a:pt x="492807" y="1417488"/>
                    </a:cubicBezTo>
                    <a:cubicBezTo>
                      <a:pt x="492807" y="1405777"/>
                      <a:pt x="489880" y="1399922"/>
                      <a:pt x="478168" y="1395237"/>
                    </a:cubicBezTo>
                    <a:cubicBezTo>
                      <a:pt x="440107" y="1379427"/>
                      <a:pt x="403217" y="1359518"/>
                      <a:pt x="368669" y="1337267"/>
                    </a:cubicBezTo>
                    <a:cubicBezTo>
                      <a:pt x="298988" y="1292179"/>
                      <a:pt x="241017" y="1236551"/>
                      <a:pt x="214082" y="1155158"/>
                    </a:cubicBezTo>
                    <a:cubicBezTo>
                      <a:pt x="205298" y="1127637"/>
                      <a:pt x="195344" y="1100115"/>
                      <a:pt x="189488" y="1071423"/>
                    </a:cubicBezTo>
                    <a:cubicBezTo>
                      <a:pt x="184218" y="1046244"/>
                      <a:pt x="177191" y="1025749"/>
                      <a:pt x="147913" y="1019308"/>
                    </a:cubicBezTo>
                    <a:cubicBezTo>
                      <a:pt x="135031" y="1016380"/>
                      <a:pt x="125662" y="1005840"/>
                      <a:pt x="116293" y="997057"/>
                    </a:cubicBezTo>
                    <a:cubicBezTo>
                      <a:pt x="75304" y="957239"/>
                      <a:pt x="46026" y="909809"/>
                      <a:pt x="32558" y="854181"/>
                    </a:cubicBezTo>
                    <a:cubicBezTo>
                      <a:pt x="22604" y="813191"/>
                      <a:pt x="24946" y="772202"/>
                      <a:pt x="50125" y="734141"/>
                    </a:cubicBezTo>
                    <a:cubicBezTo>
                      <a:pt x="72376" y="758735"/>
                      <a:pt x="118050" y="771031"/>
                      <a:pt x="144400" y="759320"/>
                    </a:cubicBezTo>
                    <a:cubicBezTo>
                      <a:pt x="200028" y="734141"/>
                      <a:pt x="222865" y="680855"/>
                      <a:pt x="252143" y="626984"/>
                    </a:cubicBezTo>
                    <a:cubicBezTo>
                      <a:pt x="285520" y="566085"/>
                      <a:pt x="332950" y="517484"/>
                      <a:pt x="388578" y="475910"/>
                    </a:cubicBezTo>
                    <a:cubicBezTo>
                      <a:pt x="396776" y="469468"/>
                      <a:pt x="403217" y="468297"/>
                      <a:pt x="413172" y="473567"/>
                    </a:cubicBezTo>
                    <a:cubicBezTo>
                      <a:pt x="435423" y="485278"/>
                      <a:pt x="458845" y="495818"/>
                      <a:pt x="481682" y="505773"/>
                    </a:cubicBezTo>
                    <a:cubicBezTo>
                      <a:pt x="581227" y="547933"/>
                      <a:pt x="682529" y="583067"/>
                      <a:pt x="792614" y="578968"/>
                    </a:cubicBezTo>
                    <a:cubicBezTo>
                      <a:pt x="834189" y="577797"/>
                      <a:pt x="852926" y="579553"/>
                      <a:pt x="893915" y="587166"/>
                    </a:cubicBezTo>
                    <a:cubicBezTo>
                      <a:pt x="994046" y="605318"/>
                      <a:pt x="1060214" y="660946"/>
                      <a:pt x="1094177" y="729457"/>
                    </a:cubicBezTo>
                    <a:cubicBezTo>
                      <a:pt x="1109987" y="761077"/>
                      <a:pt x="1140436" y="814948"/>
                      <a:pt x="1141021" y="850667"/>
                    </a:cubicBezTo>
                    <a:cubicBezTo>
                      <a:pt x="1141021" y="872333"/>
                      <a:pt x="1156831" y="899854"/>
                      <a:pt x="1176155" y="894584"/>
                    </a:cubicBezTo>
                    <a:cubicBezTo>
                      <a:pt x="1212460" y="884630"/>
                      <a:pt x="1220072" y="874675"/>
                      <a:pt x="1240566" y="862379"/>
                    </a:cubicBezTo>
                    <a:cubicBezTo>
                      <a:pt x="1275114" y="841884"/>
                      <a:pt x="1290339" y="812020"/>
                      <a:pt x="1318446" y="782157"/>
                    </a:cubicBezTo>
                    <a:cubicBezTo>
                      <a:pt x="1340697" y="923862"/>
                      <a:pt x="1248179" y="1019308"/>
                      <a:pt x="1210703" y="1022236"/>
                    </a:cubicBezTo>
                    <a:cubicBezTo>
                      <a:pt x="1187866" y="1023993"/>
                      <a:pt x="1178497" y="1038046"/>
                      <a:pt x="1174398" y="1059712"/>
                    </a:cubicBezTo>
                    <a:cubicBezTo>
                      <a:pt x="1166786" y="1101287"/>
                      <a:pt x="1153318" y="1141104"/>
                      <a:pt x="1138094" y="1180337"/>
                    </a:cubicBezTo>
                    <a:cubicBezTo>
                      <a:pt x="1097690" y="1240650"/>
                      <a:pt x="981749" y="1363031"/>
                      <a:pt x="869322" y="1402264"/>
                    </a:cubicBezTo>
                    <a:cubicBezTo>
                      <a:pt x="869322" y="1403435"/>
                      <a:pt x="868736" y="1587886"/>
                      <a:pt x="865223" y="1606624"/>
                    </a:cubicBezTo>
                    <a:cubicBezTo>
                      <a:pt x="871664" y="1656982"/>
                      <a:pt x="944274" y="1689773"/>
                      <a:pt x="944274" y="1689773"/>
                    </a:cubicBezTo>
                    <a:cubicBezTo>
                      <a:pt x="962426" y="1707340"/>
                      <a:pt x="961840" y="1758284"/>
                      <a:pt x="958913" y="1764139"/>
                    </a:cubicBezTo>
                    <a:cubicBezTo>
                      <a:pt x="947787" y="1789318"/>
                      <a:pt x="923779" y="1793417"/>
                      <a:pt x="917923" y="1826208"/>
                    </a:cubicBezTo>
                    <a:cubicBezTo>
                      <a:pt x="912653" y="1854315"/>
                      <a:pt x="926707" y="1870711"/>
                      <a:pt x="934319" y="1898232"/>
                    </a:cubicBezTo>
                    <a:cubicBezTo>
                      <a:pt x="945445" y="1936879"/>
                      <a:pt x="933148" y="1967328"/>
                      <a:pt x="905627" y="1993093"/>
                    </a:cubicBezTo>
                    <a:cubicBezTo>
                      <a:pt x="898014" y="2000705"/>
                      <a:pt x="888646" y="2007146"/>
                      <a:pt x="878106" y="2015930"/>
                    </a:cubicBezTo>
                    <a:cubicBezTo>
                      <a:pt x="893330" y="2018272"/>
                      <a:pt x="905041" y="2020028"/>
                      <a:pt x="917338" y="2021785"/>
                    </a:cubicBezTo>
                    <a:cubicBezTo>
                      <a:pt x="957156" y="2028226"/>
                      <a:pt x="996974" y="2025884"/>
                      <a:pt x="1035621" y="2015344"/>
                    </a:cubicBezTo>
                    <a:cubicBezTo>
                      <a:pt x="1107644" y="1995435"/>
                      <a:pt x="1135752" y="1980796"/>
                      <a:pt x="1172642" y="1892377"/>
                    </a:cubicBezTo>
                    <a:cubicBezTo>
                      <a:pt x="1183182" y="1866026"/>
                      <a:pt x="1188452" y="1822109"/>
                      <a:pt x="1183182" y="1806299"/>
                    </a:cubicBezTo>
                    <a:cubicBezTo>
                      <a:pt x="1176741" y="1786976"/>
                      <a:pt x="1165029" y="1772923"/>
                      <a:pt x="1167957" y="1757113"/>
                    </a:cubicBezTo>
                    <a:cubicBezTo>
                      <a:pt x="1209532" y="1686260"/>
                      <a:pt x="1211288" y="1628875"/>
                      <a:pt x="1169714" y="1560950"/>
                    </a:cubicBezTo>
                    <a:cubicBezTo>
                      <a:pt x="1163858" y="1550996"/>
                      <a:pt x="1157417" y="1534014"/>
                      <a:pt x="1162687" y="1529330"/>
                    </a:cubicBezTo>
                    <a:cubicBezTo>
                      <a:pt x="1182596" y="1510592"/>
                      <a:pt x="1206604" y="1505908"/>
                      <a:pt x="1218315" y="1480143"/>
                    </a:cubicBezTo>
                    <a:cubicBezTo>
                      <a:pt x="1235882" y="1451451"/>
                      <a:pt x="1261061" y="1399922"/>
                      <a:pt x="1232954" y="1343708"/>
                    </a:cubicBezTo>
                    <a:cubicBezTo>
                      <a:pt x="1208361" y="1306818"/>
                      <a:pt x="1213045" y="1269342"/>
                      <a:pt x="1222414" y="1261729"/>
                    </a:cubicBezTo>
                    <a:cubicBezTo>
                      <a:pt x="1239981" y="1247091"/>
                      <a:pt x="1332499" y="1052685"/>
                      <a:pt x="1338940" y="1036875"/>
                    </a:cubicBezTo>
                    <a:cubicBezTo>
                      <a:pt x="1377587" y="942600"/>
                      <a:pt x="1391055" y="869405"/>
                      <a:pt x="1386371" y="767518"/>
                    </a:cubicBezTo>
                    <a:cubicBezTo>
                      <a:pt x="1385785" y="748780"/>
                      <a:pt x="1377002" y="700764"/>
                      <a:pt x="1384028" y="683197"/>
                    </a:cubicBezTo>
                    <a:cubicBezTo>
                      <a:pt x="1393397" y="659190"/>
                      <a:pt x="1398082" y="633425"/>
                      <a:pt x="1399838" y="607075"/>
                    </a:cubicBezTo>
                    <a:cubicBezTo>
                      <a:pt x="1410378" y="471225"/>
                      <a:pt x="1358849" y="357041"/>
                      <a:pt x="1269844" y="256325"/>
                    </a:cubicBezTo>
                    <a:close/>
                  </a:path>
                </a:pathLst>
              </a:custGeom>
              <a:solidFill>
                <a:srgbClr val="262020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BCD777D-28E1-48E6-A8CE-9208C22EE831}"/>
              </a:ext>
            </a:extLst>
          </p:cNvPr>
          <p:cNvGrpSpPr/>
          <p:nvPr/>
        </p:nvGrpSpPr>
        <p:grpSpPr>
          <a:xfrm>
            <a:off x="429701" y="1125522"/>
            <a:ext cx="1268605" cy="1526668"/>
            <a:chOff x="429701" y="1125522"/>
            <a:chExt cx="1268605" cy="1526668"/>
          </a:xfrm>
        </p:grpSpPr>
        <p:sp>
          <p:nvSpPr>
            <p:cNvPr id="85" name="Speech Bubble: Oval 84">
              <a:extLst>
                <a:ext uri="{FF2B5EF4-FFF2-40B4-BE49-F238E27FC236}">
                  <a16:creationId xmlns:a16="http://schemas.microsoft.com/office/drawing/2014/main" id="{7D74DB5C-CDCF-456A-B976-D9BFB79581F6}"/>
                </a:ext>
              </a:extLst>
            </p:cNvPr>
            <p:cNvSpPr/>
            <p:nvPr/>
          </p:nvSpPr>
          <p:spPr>
            <a:xfrm>
              <a:off x="429701" y="1125522"/>
              <a:ext cx="1268605" cy="1248281"/>
            </a:xfrm>
            <a:prstGeom prst="wedgeEllipseCallout">
              <a:avLst>
                <a:gd name="adj1" fmla="val 16122"/>
                <a:gd name="adj2" fmla="val 72743"/>
              </a:avLst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14984917-1ED9-417C-BFBD-C535CC764E47}"/>
                </a:ext>
              </a:extLst>
            </p:cNvPr>
            <p:cNvGrpSpPr/>
            <p:nvPr/>
          </p:nvGrpSpPr>
          <p:grpSpPr>
            <a:xfrm>
              <a:off x="609499" y="1272592"/>
              <a:ext cx="906725" cy="1379598"/>
              <a:chOff x="5005837" y="2109651"/>
              <a:chExt cx="906725" cy="1379598"/>
            </a:xfrm>
          </p:grpSpPr>
          <p:sp>
            <p:nvSpPr>
              <p:cNvPr id="104" name="Graphic 57">
                <a:extLst>
                  <a:ext uri="{FF2B5EF4-FFF2-40B4-BE49-F238E27FC236}">
                    <a16:creationId xmlns:a16="http://schemas.microsoft.com/office/drawing/2014/main" id="{DA2FABE4-6720-406B-BDF2-43152A22A03E}"/>
                  </a:ext>
                </a:extLst>
              </p:cNvPr>
              <p:cNvSpPr/>
              <p:nvPr/>
            </p:nvSpPr>
            <p:spPr>
              <a:xfrm>
                <a:off x="5206459" y="2327601"/>
                <a:ext cx="492736" cy="517862"/>
              </a:xfrm>
              <a:custGeom>
                <a:avLst/>
                <a:gdLst>
                  <a:gd name="connsiteX0" fmla="*/ 357753 w 1617910"/>
                  <a:gd name="connsiteY0" fmla="*/ 1607900 h 1700414"/>
                  <a:gd name="connsiteX1" fmla="*/ 429453 w 1617910"/>
                  <a:gd name="connsiteY1" fmla="*/ 1582684 h 1700414"/>
                  <a:gd name="connsiteX2" fmla="*/ 497014 w 1617910"/>
                  <a:gd name="connsiteY2" fmla="*/ 1505571 h 1700414"/>
                  <a:gd name="connsiteX3" fmla="*/ 511214 w 1617910"/>
                  <a:gd name="connsiteY3" fmla="*/ 1300532 h 1700414"/>
                  <a:gd name="connsiteX4" fmla="*/ 495104 w 1617910"/>
                  <a:gd name="connsiteY4" fmla="*/ 1271813 h 1700414"/>
                  <a:gd name="connsiteX5" fmla="*/ 317382 w 1617910"/>
                  <a:gd name="connsiteY5" fmla="*/ 1129177 h 1700414"/>
                  <a:gd name="connsiteX6" fmla="*/ 232373 w 1617910"/>
                  <a:gd name="connsiteY6" fmla="*/ 989916 h 1700414"/>
                  <a:gd name="connsiteX7" fmla="*/ 191429 w 1617910"/>
                  <a:gd name="connsiteY7" fmla="*/ 856895 h 1700414"/>
                  <a:gd name="connsiteX8" fmla="*/ 179394 w 1617910"/>
                  <a:gd name="connsiteY8" fmla="*/ 832379 h 1700414"/>
                  <a:gd name="connsiteX9" fmla="*/ 19756 w 1617910"/>
                  <a:gd name="connsiteY9" fmla="*/ 629059 h 1700414"/>
                  <a:gd name="connsiteX10" fmla="*/ 31727 w 1617910"/>
                  <a:gd name="connsiteY10" fmla="*/ 415486 h 1700414"/>
                  <a:gd name="connsiteX11" fmla="*/ 85789 w 1617910"/>
                  <a:gd name="connsiteY11" fmla="*/ 375243 h 1700414"/>
                  <a:gd name="connsiteX12" fmla="*/ 123804 w 1617910"/>
                  <a:gd name="connsiteY12" fmla="*/ 327867 h 1700414"/>
                  <a:gd name="connsiteX13" fmla="*/ 138259 w 1617910"/>
                  <a:gd name="connsiteY13" fmla="*/ 349645 h 1700414"/>
                  <a:gd name="connsiteX14" fmla="*/ 221675 w 1617910"/>
                  <a:gd name="connsiteY14" fmla="*/ 678472 h 1700414"/>
                  <a:gd name="connsiteX15" fmla="*/ 225050 w 1617910"/>
                  <a:gd name="connsiteY15" fmla="*/ 692099 h 1700414"/>
                  <a:gd name="connsiteX16" fmla="*/ 219574 w 1617910"/>
                  <a:gd name="connsiteY16" fmla="*/ 405935 h 1700414"/>
                  <a:gd name="connsiteX17" fmla="*/ 299170 w 1617910"/>
                  <a:gd name="connsiteY17" fmla="*/ 59533 h 1700414"/>
                  <a:gd name="connsiteX18" fmla="*/ 352913 w 1617910"/>
                  <a:gd name="connsiteY18" fmla="*/ 20053 h 1700414"/>
                  <a:gd name="connsiteX19" fmla="*/ 1236494 w 1617910"/>
                  <a:gd name="connsiteY19" fmla="*/ 886 h 1700414"/>
                  <a:gd name="connsiteX20" fmla="*/ 1372826 w 1617910"/>
                  <a:gd name="connsiteY20" fmla="*/ 66155 h 1700414"/>
                  <a:gd name="connsiteX21" fmla="*/ 1430135 w 1617910"/>
                  <a:gd name="connsiteY21" fmla="*/ 229168 h 1700414"/>
                  <a:gd name="connsiteX22" fmla="*/ 1435166 w 1617910"/>
                  <a:gd name="connsiteY22" fmla="*/ 593845 h 1700414"/>
                  <a:gd name="connsiteX23" fmla="*/ 1445290 w 1617910"/>
                  <a:gd name="connsiteY23" fmla="*/ 685413 h 1700414"/>
                  <a:gd name="connsiteX24" fmla="*/ 1483178 w 1617910"/>
                  <a:gd name="connsiteY24" fmla="*/ 434844 h 1700414"/>
                  <a:gd name="connsiteX25" fmla="*/ 1499034 w 1617910"/>
                  <a:gd name="connsiteY25" fmla="*/ 398421 h 1700414"/>
                  <a:gd name="connsiteX26" fmla="*/ 1551185 w 1617910"/>
                  <a:gd name="connsiteY26" fmla="*/ 380719 h 1700414"/>
                  <a:gd name="connsiteX27" fmla="*/ 1617664 w 1617910"/>
                  <a:gd name="connsiteY27" fmla="*/ 506799 h 1700414"/>
                  <a:gd name="connsiteX28" fmla="*/ 1470634 w 1617910"/>
                  <a:gd name="connsiteY28" fmla="*/ 817861 h 1700414"/>
                  <a:gd name="connsiteX29" fmla="*/ 1402691 w 1617910"/>
                  <a:gd name="connsiteY29" fmla="*/ 908728 h 1700414"/>
                  <a:gd name="connsiteX30" fmla="*/ 1326215 w 1617910"/>
                  <a:gd name="connsiteY30" fmla="*/ 1088679 h 1700414"/>
                  <a:gd name="connsiteX31" fmla="*/ 1201599 w 1617910"/>
                  <a:gd name="connsiteY31" fmla="*/ 1205080 h 1700414"/>
                  <a:gd name="connsiteX32" fmla="*/ 1181541 w 1617910"/>
                  <a:gd name="connsiteY32" fmla="*/ 1220362 h 1700414"/>
                  <a:gd name="connsiteX33" fmla="*/ 1112133 w 1617910"/>
                  <a:gd name="connsiteY33" fmla="*/ 1414704 h 1700414"/>
                  <a:gd name="connsiteX34" fmla="*/ 1121239 w 1617910"/>
                  <a:gd name="connsiteY34" fmla="*/ 1492963 h 1700414"/>
                  <a:gd name="connsiteX35" fmla="*/ 1205929 w 1617910"/>
                  <a:gd name="connsiteY35" fmla="*/ 1589052 h 1700414"/>
                  <a:gd name="connsiteX36" fmla="*/ 1262983 w 1617910"/>
                  <a:gd name="connsiteY36" fmla="*/ 1607900 h 1700414"/>
                  <a:gd name="connsiteX37" fmla="*/ 1237704 w 1617910"/>
                  <a:gd name="connsiteY37" fmla="*/ 1628340 h 1700414"/>
                  <a:gd name="connsiteX38" fmla="*/ 858126 w 1617910"/>
                  <a:gd name="connsiteY38" fmla="*/ 1699531 h 1700414"/>
                  <a:gd name="connsiteX39" fmla="*/ 392266 w 1617910"/>
                  <a:gd name="connsiteY39" fmla="*/ 1631333 h 1700414"/>
                  <a:gd name="connsiteX40" fmla="*/ 357753 w 1617910"/>
                  <a:gd name="connsiteY40" fmla="*/ 1607900 h 1700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617910" h="1700414">
                    <a:moveTo>
                      <a:pt x="357753" y="1607900"/>
                    </a:moveTo>
                    <a:cubicBezTo>
                      <a:pt x="381632" y="1599431"/>
                      <a:pt x="405447" y="1590644"/>
                      <a:pt x="429453" y="1582684"/>
                    </a:cubicBezTo>
                    <a:cubicBezTo>
                      <a:pt x="467277" y="1570139"/>
                      <a:pt x="490837" y="1543077"/>
                      <a:pt x="497014" y="1505571"/>
                    </a:cubicBezTo>
                    <a:cubicBezTo>
                      <a:pt x="508094" y="1437882"/>
                      <a:pt x="511532" y="1369239"/>
                      <a:pt x="511214" y="1300532"/>
                    </a:cubicBezTo>
                    <a:cubicBezTo>
                      <a:pt x="511150" y="1287223"/>
                      <a:pt x="505483" y="1278945"/>
                      <a:pt x="495104" y="1271813"/>
                    </a:cubicBezTo>
                    <a:cubicBezTo>
                      <a:pt x="432446" y="1228577"/>
                      <a:pt x="373990" y="1179928"/>
                      <a:pt x="317382" y="1129177"/>
                    </a:cubicBezTo>
                    <a:cubicBezTo>
                      <a:pt x="275355" y="1091480"/>
                      <a:pt x="250203" y="1042385"/>
                      <a:pt x="232373" y="989916"/>
                    </a:cubicBezTo>
                    <a:cubicBezTo>
                      <a:pt x="217473" y="946042"/>
                      <a:pt x="199325" y="903124"/>
                      <a:pt x="191429" y="856895"/>
                    </a:cubicBezTo>
                    <a:cubicBezTo>
                      <a:pt x="190028" y="848553"/>
                      <a:pt x="189773" y="836900"/>
                      <a:pt x="179394" y="832379"/>
                    </a:cubicBezTo>
                    <a:cubicBezTo>
                      <a:pt x="89546" y="793345"/>
                      <a:pt x="51531" y="712603"/>
                      <a:pt x="19756" y="629059"/>
                    </a:cubicBezTo>
                    <a:cubicBezTo>
                      <a:pt x="-7498" y="557422"/>
                      <a:pt x="-9281" y="484894"/>
                      <a:pt x="31727" y="415486"/>
                    </a:cubicBezTo>
                    <a:cubicBezTo>
                      <a:pt x="44526" y="393773"/>
                      <a:pt x="63120" y="376771"/>
                      <a:pt x="85789" y="375243"/>
                    </a:cubicBezTo>
                    <a:cubicBezTo>
                      <a:pt x="119983" y="372950"/>
                      <a:pt x="125523" y="355121"/>
                      <a:pt x="123804" y="327867"/>
                    </a:cubicBezTo>
                    <a:cubicBezTo>
                      <a:pt x="136285" y="330032"/>
                      <a:pt x="137049" y="340539"/>
                      <a:pt x="138259" y="349645"/>
                    </a:cubicBezTo>
                    <a:cubicBezTo>
                      <a:pt x="153223" y="462480"/>
                      <a:pt x="178821" y="572641"/>
                      <a:pt x="221675" y="678472"/>
                    </a:cubicBezTo>
                    <a:cubicBezTo>
                      <a:pt x="224031" y="684330"/>
                      <a:pt x="225114" y="690698"/>
                      <a:pt x="225050" y="692099"/>
                    </a:cubicBezTo>
                    <a:cubicBezTo>
                      <a:pt x="213588" y="650391"/>
                      <a:pt x="212570" y="455666"/>
                      <a:pt x="219574" y="405935"/>
                    </a:cubicBezTo>
                    <a:cubicBezTo>
                      <a:pt x="226387" y="357668"/>
                      <a:pt x="293312" y="79846"/>
                      <a:pt x="299170" y="59533"/>
                    </a:cubicBezTo>
                    <a:cubicBezTo>
                      <a:pt x="307066" y="32152"/>
                      <a:pt x="324450" y="19926"/>
                      <a:pt x="352913" y="20053"/>
                    </a:cubicBezTo>
                    <a:cubicBezTo>
                      <a:pt x="409140" y="20308"/>
                      <a:pt x="1085580" y="14386"/>
                      <a:pt x="1236494" y="886"/>
                    </a:cubicBezTo>
                    <a:cubicBezTo>
                      <a:pt x="1297751" y="-4590"/>
                      <a:pt x="1339778" y="15086"/>
                      <a:pt x="1372826" y="66155"/>
                    </a:cubicBezTo>
                    <a:cubicBezTo>
                      <a:pt x="1405365" y="116460"/>
                      <a:pt x="1426315" y="169885"/>
                      <a:pt x="1430135" y="229168"/>
                    </a:cubicBezTo>
                    <a:cubicBezTo>
                      <a:pt x="1433765" y="285204"/>
                      <a:pt x="1432937" y="528450"/>
                      <a:pt x="1435166" y="593845"/>
                    </a:cubicBezTo>
                    <a:cubicBezTo>
                      <a:pt x="1436184" y="624410"/>
                      <a:pt x="1439878" y="655039"/>
                      <a:pt x="1445290" y="685413"/>
                    </a:cubicBezTo>
                    <a:cubicBezTo>
                      <a:pt x="1463184" y="602760"/>
                      <a:pt x="1477702" y="519535"/>
                      <a:pt x="1483178" y="434844"/>
                    </a:cubicBezTo>
                    <a:cubicBezTo>
                      <a:pt x="1484070" y="421154"/>
                      <a:pt x="1486044" y="407208"/>
                      <a:pt x="1499034" y="398421"/>
                    </a:cubicBezTo>
                    <a:cubicBezTo>
                      <a:pt x="1509986" y="370594"/>
                      <a:pt x="1523868" y="365946"/>
                      <a:pt x="1551185" y="380719"/>
                    </a:cubicBezTo>
                    <a:cubicBezTo>
                      <a:pt x="1601362" y="407909"/>
                      <a:pt x="1616008" y="457640"/>
                      <a:pt x="1617664" y="506799"/>
                    </a:cubicBezTo>
                    <a:cubicBezTo>
                      <a:pt x="1621930" y="634026"/>
                      <a:pt x="1570861" y="738328"/>
                      <a:pt x="1470634" y="817861"/>
                    </a:cubicBezTo>
                    <a:cubicBezTo>
                      <a:pt x="1416763" y="824992"/>
                      <a:pt x="1414725" y="869694"/>
                      <a:pt x="1402691" y="908728"/>
                    </a:cubicBezTo>
                    <a:cubicBezTo>
                      <a:pt x="1383460" y="971258"/>
                      <a:pt x="1365694" y="1034808"/>
                      <a:pt x="1326215" y="1088679"/>
                    </a:cubicBezTo>
                    <a:cubicBezTo>
                      <a:pt x="1292084" y="1135226"/>
                      <a:pt x="1243944" y="1167129"/>
                      <a:pt x="1201599" y="1205080"/>
                    </a:cubicBezTo>
                    <a:cubicBezTo>
                      <a:pt x="1195359" y="1210683"/>
                      <a:pt x="1189054" y="1217115"/>
                      <a:pt x="1181541" y="1220362"/>
                    </a:cubicBezTo>
                    <a:cubicBezTo>
                      <a:pt x="1088700" y="1260224"/>
                      <a:pt x="1108057" y="1341412"/>
                      <a:pt x="1112133" y="1414704"/>
                    </a:cubicBezTo>
                    <a:cubicBezTo>
                      <a:pt x="1113534" y="1440366"/>
                      <a:pt x="1116590" y="1466919"/>
                      <a:pt x="1121239" y="1492963"/>
                    </a:cubicBezTo>
                    <a:cubicBezTo>
                      <a:pt x="1130217" y="1543777"/>
                      <a:pt x="1157917" y="1574279"/>
                      <a:pt x="1205929" y="1589052"/>
                    </a:cubicBezTo>
                    <a:cubicBezTo>
                      <a:pt x="1225032" y="1594910"/>
                      <a:pt x="1243944" y="1601596"/>
                      <a:pt x="1262983" y="1607900"/>
                    </a:cubicBezTo>
                    <a:cubicBezTo>
                      <a:pt x="1261200" y="1622864"/>
                      <a:pt x="1248083" y="1624583"/>
                      <a:pt x="1237704" y="1628340"/>
                    </a:cubicBezTo>
                    <a:cubicBezTo>
                      <a:pt x="1115062" y="1672723"/>
                      <a:pt x="988281" y="1695010"/>
                      <a:pt x="858126" y="1699531"/>
                    </a:cubicBezTo>
                    <a:cubicBezTo>
                      <a:pt x="698679" y="1705071"/>
                      <a:pt x="542989" y="1684822"/>
                      <a:pt x="392266" y="1631333"/>
                    </a:cubicBezTo>
                    <a:cubicBezTo>
                      <a:pt x="379212" y="1626685"/>
                      <a:pt x="362147" y="1626175"/>
                      <a:pt x="357753" y="1607900"/>
                    </a:cubicBezTo>
                    <a:close/>
                  </a:path>
                </a:pathLst>
              </a:custGeom>
              <a:solidFill>
                <a:srgbClr val="F8D4B4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C70D9D78-8699-491D-9704-C16A2675E5AB}"/>
                  </a:ext>
                </a:extLst>
              </p:cNvPr>
              <p:cNvSpPr/>
              <p:nvPr/>
            </p:nvSpPr>
            <p:spPr>
              <a:xfrm>
                <a:off x="5005837" y="2817269"/>
                <a:ext cx="906725" cy="671980"/>
              </a:xfrm>
              <a:custGeom>
                <a:avLst/>
                <a:gdLst>
                  <a:gd name="connsiteX0" fmla="*/ 585304 w 906725"/>
                  <a:gd name="connsiteY0" fmla="*/ 0 h 671980"/>
                  <a:gd name="connsiteX1" fmla="*/ 721054 w 906725"/>
                  <a:gd name="connsiteY1" fmla="*/ 43634 h 671980"/>
                  <a:gd name="connsiteX2" fmla="*/ 768838 w 906725"/>
                  <a:gd name="connsiteY2" fmla="*/ 58664 h 671980"/>
                  <a:gd name="connsiteX3" fmla="*/ 866306 w 906725"/>
                  <a:gd name="connsiteY3" fmla="*/ 183690 h 671980"/>
                  <a:gd name="connsiteX4" fmla="*/ 868789 w 906725"/>
                  <a:gd name="connsiteY4" fmla="*/ 198235 h 671980"/>
                  <a:gd name="connsiteX5" fmla="*/ 906725 w 906725"/>
                  <a:gd name="connsiteY5" fmla="*/ 198235 h 671980"/>
                  <a:gd name="connsiteX6" fmla="*/ 901364 w 906725"/>
                  <a:gd name="connsiteY6" fmla="*/ 204607 h 671980"/>
                  <a:gd name="connsiteX7" fmla="*/ 704891 w 906725"/>
                  <a:gd name="connsiteY7" fmla="*/ 336332 h 671980"/>
                  <a:gd name="connsiteX8" fmla="*/ 656524 w 906725"/>
                  <a:gd name="connsiteY8" fmla="*/ 671980 h 671980"/>
                  <a:gd name="connsiteX9" fmla="*/ 468564 w 906725"/>
                  <a:gd name="connsiteY9" fmla="*/ 387870 h 671980"/>
                  <a:gd name="connsiteX10" fmla="*/ 38835 w 906725"/>
                  <a:gd name="connsiteY10" fmla="*/ 237517 h 671980"/>
                  <a:gd name="connsiteX11" fmla="*/ 0 w 906725"/>
                  <a:gd name="connsiteY11" fmla="*/ 198235 h 671980"/>
                  <a:gd name="connsiteX12" fmla="*/ 26589 w 906725"/>
                  <a:gd name="connsiteY12" fmla="*/ 198235 h 671980"/>
                  <a:gd name="connsiteX13" fmla="*/ 26576 w 906725"/>
                  <a:gd name="connsiteY13" fmla="*/ 197032 h 671980"/>
                  <a:gd name="connsiteX14" fmla="*/ 54618 w 906725"/>
                  <a:gd name="connsiteY14" fmla="*/ 118781 h 671980"/>
                  <a:gd name="connsiteX15" fmla="*/ 143263 w 906725"/>
                  <a:gd name="connsiteY15" fmla="*/ 52361 h 671980"/>
                  <a:gd name="connsiteX16" fmla="*/ 292064 w 906725"/>
                  <a:gd name="connsiteY16" fmla="*/ 5178 h 671980"/>
                  <a:gd name="connsiteX17" fmla="*/ 309576 w 906725"/>
                  <a:gd name="connsiteY17" fmla="*/ 20 h 671980"/>
                  <a:gd name="connsiteX18" fmla="*/ 385383 w 906725"/>
                  <a:gd name="connsiteY18" fmla="*/ 20750 h 671980"/>
                  <a:gd name="connsiteX19" fmla="*/ 582957 w 906725"/>
                  <a:gd name="connsiteY19" fmla="*/ 1571 h 671980"/>
                  <a:gd name="connsiteX20" fmla="*/ 585304 w 906725"/>
                  <a:gd name="connsiteY20" fmla="*/ 0 h 671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06725" h="671980">
                    <a:moveTo>
                      <a:pt x="585304" y="0"/>
                    </a:moveTo>
                    <a:cubicBezTo>
                      <a:pt x="630547" y="14545"/>
                      <a:pt x="675810" y="29031"/>
                      <a:pt x="721054" y="43634"/>
                    </a:cubicBezTo>
                    <a:cubicBezTo>
                      <a:pt x="736936" y="48754"/>
                      <a:pt x="753517" y="51721"/>
                      <a:pt x="768838" y="58664"/>
                    </a:cubicBezTo>
                    <a:cubicBezTo>
                      <a:pt x="823176" y="83331"/>
                      <a:pt x="854690" y="125802"/>
                      <a:pt x="866306" y="183690"/>
                    </a:cubicBezTo>
                    <a:lnTo>
                      <a:pt x="868789" y="198235"/>
                    </a:lnTo>
                    <a:lnTo>
                      <a:pt x="906725" y="198235"/>
                    </a:lnTo>
                    <a:lnTo>
                      <a:pt x="901364" y="204607"/>
                    </a:lnTo>
                    <a:cubicBezTo>
                      <a:pt x="846374" y="258936"/>
                      <a:pt x="780333" y="304060"/>
                      <a:pt x="704891" y="336332"/>
                    </a:cubicBezTo>
                    <a:lnTo>
                      <a:pt x="656524" y="671980"/>
                    </a:lnTo>
                    <a:lnTo>
                      <a:pt x="468564" y="387870"/>
                    </a:lnTo>
                    <a:cubicBezTo>
                      <a:pt x="305698" y="392057"/>
                      <a:pt x="154466" y="335191"/>
                      <a:pt x="38835" y="237517"/>
                    </a:cubicBezTo>
                    <a:lnTo>
                      <a:pt x="0" y="198235"/>
                    </a:lnTo>
                    <a:lnTo>
                      <a:pt x="26589" y="198235"/>
                    </a:lnTo>
                    <a:lnTo>
                      <a:pt x="26576" y="197032"/>
                    </a:lnTo>
                    <a:cubicBezTo>
                      <a:pt x="30145" y="168854"/>
                      <a:pt x="38910" y="142441"/>
                      <a:pt x="54618" y="118781"/>
                    </a:cubicBezTo>
                    <a:cubicBezTo>
                      <a:pt x="76202" y="86260"/>
                      <a:pt x="105408" y="63124"/>
                      <a:pt x="143263" y="52361"/>
                    </a:cubicBezTo>
                    <a:cubicBezTo>
                      <a:pt x="193355" y="38127"/>
                      <a:pt x="242341" y="20557"/>
                      <a:pt x="292064" y="5178"/>
                    </a:cubicBezTo>
                    <a:cubicBezTo>
                      <a:pt x="297882" y="3394"/>
                      <a:pt x="303739" y="1746"/>
                      <a:pt x="309576" y="20"/>
                    </a:cubicBezTo>
                    <a:cubicBezTo>
                      <a:pt x="333778" y="10782"/>
                      <a:pt x="359416" y="16872"/>
                      <a:pt x="385383" y="20750"/>
                    </a:cubicBezTo>
                    <a:cubicBezTo>
                      <a:pt x="452734" y="30816"/>
                      <a:pt x="518767" y="25114"/>
                      <a:pt x="582957" y="1571"/>
                    </a:cubicBezTo>
                    <a:cubicBezTo>
                      <a:pt x="583810" y="1261"/>
                      <a:pt x="584528" y="543"/>
                      <a:pt x="585304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636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6" name="Graphic 57">
                <a:extLst>
                  <a:ext uri="{FF2B5EF4-FFF2-40B4-BE49-F238E27FC236}">
                    <a16:creationId xmlns:a16="http://schemas.microsoft.com/office/drawing/2014/main" id="{F0F6D3A3-15DF-48C5-B507-E12AC9BF803B}"/>
                  </a:ext>
                </a:extLst>
              </p:cNvPr>
              <p:cNvSpPr/>
              <p:nvPr/>
            </p:nvSpPr>
            <p:spPr>
              <a:xfrm>
                <a:off x="5243398" y="2109651"/>
                <a:ext cx="419927" cy="441238"/>
              </a:xfrm>
              <a:custGeom>
                <a:avLst/>
                <a:gdLst>
                  <a:gd name="connsiteX0" fmla="*/ 1377934 w 1378839"/>
                  <a:gd name="connsiteY0" fmla="*/ 1114004 h 1448817"/>
                  <a:gd name="connsiteX1" fmla="*/ 1332214 w 1378839"/>
                  <a:gd name="connsiteY1" fmla="*/ 1408001 h 1448817"/>
                  <a:gd name="connsiteX2" fmla="*/ 1322090 w 1378839"/>
                  <a:gd name="connsiteY2" fmla="*/ 1442641 h 1448817"/>
                  <a:gd name="connsiteX3" fmla="*/ 1299166 w 1378839"/>
                  <a:gd name="connsiteY3" fmla="*/ 1076308 h 1448817"/>
                  <a:gd name="connsiteX4" fmla="*/ 1295664 w 1378839"/>
                  <a:gd name="connsiteY4" fmla="*/ 914760 h 1448817"/>
                  <a:gd name="connsiteX5" fmla="*/ 1253701 w 1378839"/>
                  <a:gd name="connsiteY5" fmla="*/ 802943 h 1448817"/>
                  <a:gd name="connsiteX6" fmla="*/ 1097883 w 1378839"/>
                  <a:gd name="connsiteY6" fmla="*/ 727677 h 1448817"/>
                  <a:gd name="connsiteX7" fmla="*/ 939583 w 1378839"/>
                  <a:gd name="connsiteY7" fmla="*/ 738629 h 1448817"/>
                  <a:gd name="connsiteX8" fmla="*/ 227484 w 1378839"/>
                  <a:gd name="connsiteY8" fmla="*/ 743342 h 1448817"/>
                  <a:gd name="connsiteX9" fmla="*/ 189787 w 1378839"/>
                  <a:gd name="connsiteY9" fmla="*/ 770977 h 1448817"/>
                  <a:gd name="connsiteX10" fmla="*/ 103505 w 1378839"/>
                  <a:gd name="connsiteY10" fmla="*/ 1343241 h 1448817"/>
                  <a:gd name="connsiteX11" fmla="*/ 115540 w 1378839"/>
                  <a:gd name="connsiteY11" fmla="*/ 1448818 h 1448817"/>
                  <a:gd name="connsiteX12" fmla="*/ 39828 w 1378839"/>
                  <a:gd name="connsiteY12" fmla="*/ 1238620 h 1448817"/>
                  <a:gd name="connsiteX13" fmla="*/ 2577 w 1378839"/>
                  <a:gd name="connsiteY13" fmla="*/ 1043514 h 1448817"/>
                  <a:gd name="connsiteX14" fmla="*/ 48871 w 1378839"/>
                  <a:gd name="connsiteY14" fmla="*/ 557087 h 1448817"/>
                  <a:gd name="connsiteX15" fmla="*/ 148015 w 1378839"/>
                  <a:gd name="connsiteY15" fmla="*/ 416552 h 1448817"/>
                  <a:gd name="connsiteX16" fmla="*/ 515813 w 1378839"/>
                  <a:gd name="connsiteY16" fmla="*/ 243987 h 1448817"/>
                  <a:gd name="connsiteX17" fmla="*/ 649980 w 1378839"/>
                  <a:gd name="connsiteY17" fmla="*/ 219090 h 1448817"/>
                  <a:gd name="connsiteX18" fmla="*/ 665199 w 1378839"/>
                  <a:gd name="connsiteY18" fmla="*/ 176808 h 1448817"/>
                  <a:gd name="connsiteX19" fmla="*/ 495755 w 1378839"/>
                  <a:gd name="connsiteY19" fmla="*/ 78045 h 1448817"/>
                  <a:gd name="connsiteX20" fmla="*/ 394509 w 1378839"/>
                  <a:gd name="connsiteY20" fmla="*/ 71550 h 1448817"/>
                  <a:gd name="connsiteX21" fmla="*/ 372604 w 1378839"/>
                  <a:gd name="connsiteY21" fmla="*/ 65692 h 1448817"/>
                  <a:gd name="connsiteX22" fmla="*/ 388396 w 1378839"/>
                  <a:gd name="connsiteY22" fmla="*/ 48499 h 1448817"/>
                  <a:gd name="connsiteX23" fmla="*/ 552300 w 1378839"/>
                  <a:gd name="connsiteY23" fmla="*/ 2206 h 1448817"/>
                  <a:gd name="connsiteX24" fmla="*/ 708627 w 1378839"/>
                  <a:gd name="connsiteY24" fmla="*/ 20354 h 1448817"/>
                  <a:gd name="connsiteX25" fmla="*/ 1011283 w 1378839"/>
                  <a:gd name="connsiteY25" fmla="*/ 71805 h 1448817"/>
                  <a:gd name="connsiteX26" fmla="*/ 1190661 w 1378839"/>
                  <a:gd name="connsiteY26" fmla="*/ 186551 h 1448817"/>
                  <a:gd name="connsiteX27" fmla="*/ 1187540 w 1378839"/>
                  <a:gd name="connsiteY27" fmla="*/ 349818 h 1448817"/>
                  <a:gd name="connsiteX28" fmla="*/ 1193972 w 1378839"/>
                  <a:gd name="connsiteY28" fmla="*/ 383376 h 1448817"/>
                  <a:gd name="connsiteX29" fmla="*/ 1259877 w 1378839"/>
                  <a:gd name="connsiteY29" fmla="*/ 442914 h 1448817"/>
                  <a:gd name="connsiteX30" fmla="*/ 1352209 w 1378839"/>
                  <a:gd name="connsiteY30" fmla="*/ 655595 h 1448817"/>
                  <a:gd name="connsiteX31" fmla="*/ 1377934 w 1378839"/>
                  <a:gd name="connsiteY31" fmla="*/ 1114004 h 1448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378839" h="1448817">
                    <a:moveTo>
                      <a:pt x="1377934" y="1114004"/>
                    </a:moveTo>
                    <a:cubicBezTo>
                      <a:pt x="1365454" y="1212449"/>
                      <a:pt x="1356348" y="1311403"/>
                      <a:pt x="1332214" y="1408001"/>
                    </a:cubicBezTo>
                    <a:cubicBezTo>
                      <a:pt x="1329986" y="1416979"/>
                      <a:pt x="1327056" y="1425830"/>
                      <a:pt x="1322090" y="1442641"/>
                    </a:cubicBezTo>
                    <a:cubicBezTo>
                      <a:pt x="1300376" y="1315860"/>
                      <a:pt x="1291716" y="1196784"/>
                      <a:pt x="1299166" y="1076308"/>
                    </a:cubicBezTo>
                    <a:cubicBezTo>
                      <a:pt x="1302477" y="1022692"/>
                      <a:pt x="1304515" y="968694"/>
                      <a:pt x="1295664" y="914760"/>
                    </a:cubicBezTo>
                    <a:cubicBezTo>
                      <a:pt x="1288978" y="874261"/>
                      <a:pt x="1272931" y="838539"/>
                      <a:pt x="1253701" y="802943"/>
                    </a:cubicBezTo>
                    <a:cubicBezTo>
                      <a:pt x="1219443" y="739648"/>
                      <a:pt x="1170985" y="714305"/>
                      <a:pt x="1097883" y="727677"/>
                    </a:cubicBezTo>
                    <a:cubicBezTo>
                      <a:pt x="1046178" y="737101"/>
                      <a:pt x="992498" y="736337"/>
                      <a:pt x="939583" y="738629"/>
                    </a:cubicBezTo>
                    <a:cubicBezTo>
                      <a:pt x="702259" y="748818"/>
                      <a:pt x="464872" y="749009"/>
                      <a:pt x="227484" y="743342"/>
                    </a:cubicBezTo>
                    <a:cubicBezTo>
                      <a:pt x="205261" y="742832"/>
                      <a:pt x="196665" y="750473"/>
                      <a:pt x="189787" y="770977"/>
                    </a:cubicBezTo>
                    <a:cubicBezTo>
                      <a:pt x="127639" y="956786"/>
                      <a:pt x="89178" y="1146034"/>
                      <a:pt x="103505" y="1343241"/>
                    </a:cubicBezTo>
                    <a:cubicBezTo>
                      <a:pt x="105861" y="1375780"/>
                      <a:pt x="110828" y="1408065"/>
                      <a:pt x="115540" y="1448818"/>
                    </a:cubicBezTo>
                    <a:cubicBezTo>
                      <a:pt x="80518" y="1376608"/>
                      <a:pt x="58868" y="1308156"/>
                      <a:pt x="39828" y="1238620"/>
                    </a:cubicBezTo>
                    <a:cubicBezTo>
                      <a:pt x="22317" y="1174497"/>
                      <a:pt x="14994" y="1108528"/>
                      <a:pt x="2577" y="1043514"/>
                    </a:cubicBezTo>
                    <a:cubicBezTo>
                      <a:pt x="-4745" y="879228"/>
                      <a:pt x="1431" y="716343"/>
                      <a:pt x="48871" y="557087"/>
                    </a:cubicBezTo>
                    <a:cubicBezTo>
                      <a:pt x="66318" y="498568"/>
                      <a:pt x="106307" y="456668"/>
                      <a:pt x="148015" y="416552"/>
                    </a:cubicBezTo>
                    <a:cubicBezTo>
                      <a:pt x="250790" y="317661"/>
                      <a:pt x="377443" y="268121"/>
                      <a:pt x="515813" y="243987"/>
                    </a:cubicBezTo>
                    <a:cubicBezTo>
                      <a:pt x="560642" y="236155"/>
                      <a:pt x="605343" y="227941"/>
                      <a:pt x="649980" y="219090"/>
                    </a:cubicBezTo>
                    <a:cubicBezTo>
                      <a:pt x="681118" y="212913"/>
                      <a:pt x="685512" y="202279"/>
                      <a:pt x="665199" y="176808"/>
                    </a:cubicBezTo>
                    <a:cubicBezTo>
                      <a:pt x="621644" y="122364"/>
                      <a:pt x="562616" y="93137"/>
                      <a:pt x="495755" y="78045"/>
                    </a:cubicBezTo>
                    <a:cubicBezTo>
                      <a:pt x="462388" y="70531"/>
                      <a:pt x="428512" y="70659"/>
                      <a:pt x="394509" y="71550"/>
                    </a:cubicBezTo>
                    <a:cubicBezTo>
                      <a:pt x="386867" y="71741"/>
                      <a:pt x="375406" y="76517"/>
                      <a:pt x="372604" y="65692"/>
                    </a:cubicBezTo>
                    <a:cubicBezTo>
                      <a:pt x="370057" y="55758"/>
                      <a:pt x="381646" y="52129"/>
                      <a:pt x="388396" y="48499"/>
                    </a:cubicBezTo>
                    <a:cubicBezTo>
                      <a:pt x="439465" y="20800"/>
                      <a:pt x="495054" y="7937"/>
                      <a:pt x="552300" y="2206"/>
                    </a:cubicBezTo>
                    <a:cubicBezTo>
                      <a:pt x="605597" y="-3143"/>
                      <a:pt x="658067" y="614"/>
                      <a:pt x="708627" y="20354"/>
                    </a:cubicBezTo>
                    <a:cubicBezTo>
                      <a:pt x="805989" y="58369"/>
                      <a:pt x="909527" y="59770"/>
                      <a:pt x="1011283" y="71805"/>
                    </a:cubicBezTo>
                    <a:cubicBezTo>
                      <a:pt x="1089096" y="81038"/>
                      <a:pt x="1153537" y="114469"/>
                      <a:pt x="1190661" y="186551"/>
                    </a:cubicBezTo>
                    <a:cubicBezTo>
                      <a:pt x="1218487" y="240549"/>
                      <a:pt x="1218997" y="296457"/>
                      <a:pt x="1187540" y="349818"/>
                    </a:cubicBezTo>
                    <a:cubicBezTo>
                      <a:pt x="1178626" y="364973"/>
                      <a:pt x="1180727" y="372678"/>
                      <a:pt x="1193972" y="383376"/>
                    </a:cubicBezTo>
                    <a:cubicBezTo>
                      <a:pt x="1217023" y="401906"/>
                      <a:pt x="1237973" y="422983"/>
                      <a:pt x="1259877" y="442914"/>
                    </a:cubicBezTo>
                    <a:cubicBezTo>
                      <a:pt x="1322599" y="500032"/>
                      <a:pt x="1338009" y="576763"/>
                      <a:pt x="1352209" y="655595"/>
                    </a:cubicBezTo>
                    <a:cubicBezTo>
                      <a:pt x="1379526" y="807655"/>
                      <a:pt x="1380418" y="960671"/>
                      <a:pt x="1377934" y="1114004"/>
                    </a:cubicBezTo>
                    <a:close/>
                  </a:path>
                </a:pathLst>
              </a:custGeom>
              <a:solidFill>
                <a:srgbClr val="E08B27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234CCD6-3A96-4218-B5F3-319D3CEF6D2C}"/>
              </a:ext>
            </a:extLst>
          </p:cNvPr>
          <p:cNvGrpSpPr/>
          <p:nvPr/>
        </p:nvGrpSpPr>
        <p:grpSpPr>
          <a:xfrm>
            <a:off x="2217179" y="1090551"/>
            <a:ext cx="1268605" cy="1464742"/>
            <a:chOff x="1919904" y="1100670"/>
            <a:chExt cx="1268605" cy="1464742"/>
          </a:xfrm>
        </p:grpSpPr>
        <p:sp>
          <p:nvSpPr>
            <p:cNvPr id="89" name="Speech Bubble: Oval 88">
              <a:extLst>
                <a:ext uri="{FF2B5EF4-FFF2-40B4-BE49-F238E27FC236}">
                  <a16:creationId xmlns:a16="http://schemas.microsoft.com/office/drawing/2014/main" id="{A3A0717E-1B92-4620-9FC9-E1D0F1A5E11F}"/>
                </a:ext>
              </a:extLst>
            </p:cNvPr>
            <p:cNvSpPr/>
            <p:nvPr/>
          </p:nvSpPr>
          <p:spPr>
            <a:xfrm>
              <a:off x="1919904" y="1100670"/>
              <a:ext cx="1268605" cy="1248281"/>
            </a:xfrm>
            <a:prstGeom prst="wedgeEllipseCallout">
              <a:avLst>
                <a:gd name="adj1" fmla="val 18376"/>
                <a:gd name="adj2" fmla="val 68164"/>
              </a:avLst>
            </a:prstGeom>
            <a:solidFill>
              <a:schemeClr val="bg1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F142C0F7-E9BE-439E-9FEA-4BD004EDCEA7}"/>
                </a:ext>
              </a:extLst>
            </p:cNvPr>
            <p:cNvGrpSpPr/>
            <p:nvPr/>
          </p:nvGrpSpPr>
          <p:grpSpPr>
            <a:xfrm>
              <a:off x="2178681" y="1235295"/>
              <a:ext cx="759984" cy="1330117"/>
              <a:chOff x="7645673" y="2212836"/>
              <a:chExt cx="759984" cy="1330117"/>
            </a:xfrm>
          </p:grpSpPr>
          <p:sp>
            <p:nvSpPr>
              <p:cNvPr id="108" name="Graphic 57">
                <a:extLst>
                  <a:ext uri="{FF2B5EF4-FFF2-40B4-BE49-F238E27FC236}">
                    <a16:creationId xmlns:a16="http://schemas.microsoft.com/office/drawing/2014/main" id="{E9101C90-A71C-4FF4-998F-652778599650}"/>
                  </a:ext>
                </a:extLst>
              </p:cNvPr>
              <p:cNvSpPr/>
              <p:nvPr/>
            </p:nvSpPr>
            <p:spPr>
              <a:xfrm>
                <a:off x="7812718" y="2408506"/>
                <a:ext cx="441003" cy="711611"/>
              </a:xfrm>
              <a:custGeom>
                <a:avLst/>
                <a:gdLst>
                  <a:gd name="connsiteX0" fmla="*/ 1102947 w 1519266"/>
                  <a:gd name="connsiteY0" fmla="*/ 1845865 h 2451515"/>
                  <a:gd name="connsiteX1" fmla="*/ 1020422 w 1519266"/>
                  <a:gd name="connsiteY1" fmla="*/ 1745383 h 2451515"/>
                  <a:gd name="connsiteX2" fmla="*/ 1006413 w 1519266"/>
                  <a:gd name="connsiteY2" fmla="*/ 1471000 h 2451515"/>
                  <a:gd name="connsiteX3" fmla="*/ 1035768 w 1519266"/>
                  <a:gd name="connsiteY3" fmla="*/ 1423560 h 2451515"/>
                  <a:gd name="connsiteX4" fmla="*/ 1219412 w 1519266"/>
                  <a:gd name="connsiteY4" fmla="*/ 1317984 h 2451515"/>
                  <a:gd name="connsiteX5" fmla="*/ 1408978 w 1519266"/>
                  <a:gd name="connsiteY5" fmla="*/ 1012144 h 2451515"/>
                  <a:gd name="connsiteX6" fmla="*/ 1406940 w 1519266"/>
                  <a:gd name="connsiteY6" fmla="*/ 989793 h 2451515"/>
                  <a:gd name="connsiteX7" fmla="*/ 1430947 w 1519266"/>
                  <a:gd name="connsiteY7" fmla="*/ 428355 h 2451515"/>
                  <a:gd name="connsiteX8" fmla="*/ 1381915 w 1519266"/>
                  <a:gd name="connsiteY8" fmla="*/ 721459 h 2451515"/>
                  <a:gd name="connsiteX9" fmla="*/ 1261693 w 1519266"/>
                  <a:gd name="connsiteY9" fmla="*/ 460893 h 2451515"/>
                  <a:gd name="connsiteX10" fmla="*/ 1004057 w 1519266"/>
                  <a:gd name="connsiteY10" fmla="*/ 234267 h 2451515"/>
                  <a:gd name="connsiteX11" fmla="*/ 1092249 w 1519266"/>
                  <a:gd name="connsiteY11" fmla="*/ 449814 h 2451515"/>
                  <a:gd name="connsiteX12" fmla="*/ 462358 w 1519266"/>
                  <a:gd name="connsiteY12" fmla="*/ 0 h 2451515"/>
                  <a:gd name="connsiteX13" fmla="*/ 317110 w 1519266"/>
                  <a:gd name="connsiteY13" fmla="*/ 120986 h 2451515"/>
                  <a:gd name="connsiteX14" fmla="*/ 111435 w 1519266"/>
                  <a:gd name="connsiteY14" fmla="*/ 381361 h 2451515"/>
                  <a:gd name="connsiteX15" fmla="*/ 82843 w 1519266"/>
                  <a:gd name="connsiteY15" fmla="*/ 925098 h 2451515"/>
                  <a:gd name="connsiteX16" fmla="*/ 72527 w 1519266"/>
                  <a:gd name="connsiteY16" fmla="*/ 954707 h 2451515"/>
                  <a:gd name="connsiteX17" fmla="*/ 92331 w 1519266"/>
                  <a:gd name="connsiteY17" fmla="*/ 1037297 h 2451515"/>
                  <a:gd name="connsiteX18" fmla="*/ 256044 w 1519266"/>
                  <a:gd name="connsiteY18" fmla="*/ 1300792 h 2451515"/>
                  <a:gd name="connsiteX19" fmla="*/ 468152 w 1519266"/>
                  <a:gd name="connsiteY19" fmla="*/ 1426553 h 2451515"/>
                  <a:gd name="connsiteX20" fmla="*/ 493305 w 1519266"/>
                  <a:gd name="connsiteY20" fmla="*/ 1457946 h 2451515"/>
                  <a:gd name="connsiteX21" fmla="*/ 493305 w 1519266"/>
                  <a:gd name="connsiteY21" fmla="*/ 1457946 h 2451515"/>
                  <a:gd name="connsiteX22" fmla="*/ 478850 w 1519266"/>
                  <a:gd name="connsiteY22" fmla="*/ 1735705 h 2451515"/>
                  <a:gd name="connsiteX23" fmla="*/ 407213 w 1519266"/>
                  <a:gd name="connsiteY23" fmla="*/ 1841090 h 2451515"/>
                  <a:gd name="connsiteX24" fmla="*/ 0 w 1519266"/>
                  <a:gd name="connsiteY24" fmla="*/ 1967361 h 2451515"/>
                  <a:gd name="connsiteX25" fmla="*/ 719930 w 1519266"/>
                  <a:gd name="connsiteY25" fmla="*/ 2444046 h 2451515"/>
                  <a:gd name="connsiteX26" fmla="*/ 785708 w 1519266"/>
                  <a:gd name="connsiteY26" fmla="*/ 2449204 h 2451515"/>
                  <a:gd name="connsiteX27" fmla="*/ 1519267 w 1519266"/>
                  <a:gd name="connsiteY27" fmla="*/ 1975002 h 2451515"/>
                  <a:gd name="connsiteX28" fmla="*/ 1102947 w 1519266"/>
                  <a:gd name="connsiteY28" fmla="*/ 1845865 h 2451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19266" h="2451515">
                    <a:moveTo>
                      <a:pt x="1102947" y="1845865"/>
                    </a:moveTo>
                    <a:cubicBezTo>
                      <a:pt x="1051751" y="1830328"/>
                      <a:pt x="1027872" y="1795688"/>
                      <a:pt x="1020422" y="1745383"/>
                    </a:cubicBezTo>
                    <a:cubicBezTo>
                      <a:pt x="1010361" y="1677440"/>
                      <a:pt x="1003993" y="1545820"/>
                      <a:pt x="1006413" y="1471000"/>
                    </a:cubicBezTo>
                    <a:cubicBezTo>
                      <a:pt x="1007177" y="1446611"/>
                      <a:pt x="1011825" y="1433685"/>
                      <a:pt x="1035768" y="1423560"/>
                    </a:cubicBezTo>
                    <a:cubicBezTo>
                      <a:pt x="1101100" y="1395988"/>
                      <a:pt x="1161848" y="1359756"/>
                      <a:pt x="1219412" y="1317984"/>
                    </a:cubicBezTo>
                    <a:cubicBezTo>
                      <a:pt x="1324479" y="1241635"/>
                      <a:pt x="1388346" y="1140453"/>
                      <a:pt x="1408978" y="1012144"/>
                    </a:cubicBezTo>
                    <a:cubicBezTo>
                      <a:pt x="1398344" y="1005585"/>
                      <a:pt x="1405348" y="997499"/>
                      <a:pt x="1406940" y="989793"/>
                    </a:cubicBezTo>
                    <a:cubicBezTo>
                      <a:pt x="1444064" y="803921"/>
                      <a:pt x="1451514" y="616710"/>
                      <a:pt x="1430947" y="428355"/>
                    </a:cubicBezTo>
                    <a:cubicBezTo>
                      <a:pt x="1432220" y="529282"/>
                      <a:pt x="1422287" y="628045"/>
                      <a:pt x="1381915" y="721459"/>
                    </a:cubicBezTo>
                    <a:cubicBezTo>
                      <a:pt x="1375166" y="618494"/>
                      <a:pt x="1328809" y="534950"/>
                      <a:pt x="1261693" y="460893"/>
                    </a:cubicBezTo>
                    <a:cubicBezTo>
                      <a:pt x="1184517" y="375757"/>
                      <a:pt x="1082570" y="318766"/>
                      <a:pt x="1004057" y="234267"/>
                    </a:cubicBezTo>
                    <a:cubicBezTo>
                      <a:pt x="1022077" y="308387"/>
                      <a:pt x="1051687" y="377349"/>
                      <a:pt x="1092249" y="449814"/>
                    </a:cubicBezTo>
                    <a:cubicBezTo>
                      <a:pt x="776858" y="439180"/>
                      <a:pt x="584426" y="270117"/>
                      <a:pt x="462358" y="0"/>
                    </a:cubicBezTo>
                    <a:cubicBezTo>
                      <a:pt x="418357" y="48394"/>
                      <a:pt x="373592" y="94051"/>
                      <a:pt x="317110" y="120986"/>
                    </a:cubicBezTo>
                    <a:cubicBezTo>
                      <a:pt x="204530" y="174793"/>
                      <a:pt x="142126" y="267125"/>
                      <a:pt x="111435" y="381361"/>
                    </a:cubicBezTo>
                    <a:cubicBezTo>
                      <a:pt x="63422" y="559975"/>
                      <a:pt x="53998" y="741772"/>
                      <a:pt x="82843" y="925098"/>
                    </a:cubicBezTo>
                    <a:cubicBezTo>
                      <a:pt x="84435" y="935414"/>
                      <a:pt x="80551" y="931529"/>
                      <a:pt x="72527" y="954707"/>
                    </a:cubicBezTo>
                    <a:cubicBezTo>
                      <a:pt x="73355" y="983617"/>
                      <a:pt x="85900" y="1009724"/>
                      <a:pt x="92331" y="1037297"/>
                    </a:cubicBezTo>
                    <a:cubicBezTo>
                      <a:pt x="117229" y="1143382"/>
                      <a:pt x="168998" y="1232976"/>
                      <a:pt x="256044" y="1300792"/>
                    </a:cubicBezTo>
                    <a:cubicBezTo>
                      <a:pt x="321441" y="1351733"/>
                      <a:pt x="392441" y="1393123"/>
                      <a:pt x="468152" y="1426553"/>
                    </a:cubicBezTo>
                    <a:cubicBezTo>
                      <a:pt x="482862" y="1433048"/>
                      <a:pt x="494324" y="1439925"/>
                      <a:pt x="493305" y="1457946"/>
                    </a:cubicBezTo>
                    <a:cubicBezTo>
                      <a:pt x="493305" y="1457946"/>
                      <a:pt x="493305" y="1457946"/>
                      <a:pt x="493305" y="1457946"/>
                    </a:cubicBezTo>
                    <a:cubicBezTo>
                      <a:pt x="496042" y="1566133"/>
                      <a:pt x="485536" y="1670818"/>
                      <a:pt x="478850" y="1735705"/>
                    </a:cubicBezTo>
                    <a:cubicBezTo>
                      <a:pt x="474074" y="1782379"/>
                      <a:pt x="459110" y="1824979"/>
                      <a:pt x="407213" y="1841090"/>
                    </a:cubicBezTo>
                    <a:cubicBezTo>
                      <a:pt x="271455" y="1883180"/>
                      <a:pt x="135759" y="1925270"/>
                      <a:pt x="0" y="1967361"/>
                    </a:cubicBezTo>
                    <a:cubicBezTo>
                      <a:pt x="182179" y="2213408"/>
                      <a:pt x="423133" y="2370690"/>
                      <a:pt x="719930" y="2444046"/>
                    </a:cubicBezTo>
                    <a:cubicBezTo>
                      <a:pt x="741644" y="2449395"/>
                      <a:pt x="763485" y="2454681"/>
                      <a:pt x="785708" y="2449204"/>
                    </a:cubicBezTo>
                    <a:cubicBezTo>
                      <a:pt x="1084927" y="2375594"/>
                      <a:pt x="1330719" y="2219458"/>
                      <a:pt x="1519267" y="1975002"/>
                    </a:cubicBezTo>
                    <a:cubicBezTo>
                      <a:pt x="1380514" y="1931893"/>
                      <a:pt x="1242017" y="1888020"/>
                      <a:pt x="1102947" y="1845865"/>
                    </a:cubicBezTo>
                    <a:close/>
                  </a:path>
                </a:pathLst>
              </a:custGeom>
              <a:solidFill>
                <a:srgbClr val="D8AA8B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10D1505-CCE3-4B3A-B537-4F76055222A9}"/>
                  </a:ext>
                </a:extLst>
              </p:cNvPr>
              <p:cNvSpPr/>
              <p:nvPr/>
            </p:nvSpPr>
            <p:spPr>
              <a:xfrm>
                <a:off x="7645673" y="2979561"/>
                <a:ext cx="759984" cy="563392"/>
              </a:xfrm>
              <a:custGeom>
                <a:avLst/>
                <a:gdLst>
                  <a:gd name="connsiteX0" fmla="*/ 167023 w 759984"/>
                  <a:gd name="connsiteY0" fmla="*/ 0 h 563392"/>
                  <a:gd name="connsiteX1" fmla="*/ 183899 w 759984"/>
                  <a:gd name="connsiteY1" fmla="*/ 17911 h 563392"/>
                  <a:gd name="connsiteX2" fmla="*/ 360234 w 759984"/>
                  <a:gd name="connsiteY2" fmla="*/ 132270 h 563392"/>
                  <a:gd name="connsiteX3" fmla="*/ 433744 w 759984"/>
                  <a:gd name="connsiteY3" fmla="*/ 126059 h 563392"/>
                  <a:gd name="connsiteX4" fmla="*/ 547918 w 759984"/>
                  <a:gd name="connsiteY4" fmla="*/ 61311 h 563392"/>
                  <a:gd name="connsiteX5" fmla="*/ 597343 w 759984"/>
                  <a:gd name="connsiteY5" fmla="*/ 11867 h 563392"/>
                  <a:gd name="connsiteX6" fmla="*/ 608027 w 759984"/>
                  <a:gd name="connsiteY6" fmla="*/ 2237 h 563392"/>
                  <a:gd name="connsiteX7" fmla="*/ 640429 w 759984"/>
                  <a:gd name="connsiteY7" fmla="*/ 12440 h 563392"/>
                  <a:gd name="connsiteX8" fmla="*/ 751516 w 759984"/>
                  <a:gd name="connsiteY8" fmla="*/ 131623 h 563392"/>
                  <a:gd name="connsiteX9" fmla="*/ 758762 w 759984"/>
                  <a:gd name="connsiteY9" fmla="*/ 173211 h 563392"/>
                  <a:gd name="connsiteX10" fmla="*/ 757690 w 759984"/>
                  <a:gd name="connsiteY10" fmla="*/ 212541 h 563392"/>
                  <a:gd name="connsiteX11" fmla="*/ 705135 w 759984"/>
                  <a:gd name="connsiteY11" fmla="*/ 215196 h 563392"/>
                  <a:gd name="connsiteX12" fmla="*/ 748245 w 759984"/>
                  <a:gd name="connsiteY12" fmla="*/ 215196 h 563392"/>
                  <a:gd name="connsiteX13" fmla="*/ 652352 w 759984"/>
                  <a:gd name="connsiteY13" fmla="*/ 273069 h 563392"/>
                  <a:gd name="connsiteX14" fmla="*/ 606540 w 759984"/>
                  <a:gd name="connsiteY14" fmla="*/ 563392 h 563392"/>
                  <a:gd name="connsiteX15" fmla="*/ 418634 w 759984"/>
                  <a:gd name="connsiteY15" fmla="*/ 335066 h 563392"/>
                  <a:gd name="connsiteX16" fmla="*/ 78662 w 759984"/>
                  <a:gd name="connsiteY16" fmla="*/ 265217 h 563392"/>
                  <a:gd name="connsiteX17" fmla="*/ 0 w 759984"/>
                  <a:gd name="connsiteY17" fmla="*/ 215196 h 563392"/>
                  <a:gd name="connsiteX18" fmla="*/ 4371 w 759984"/>
                  <a:gd name="connsiteY18" fmla="*/ 215196 h 563392"/>
                  <a:gd name="connsiteX19" fmla="*/ 4387 w 759984"/>
                  <a:gd name="connsiteY19" fmla="*/ 202758 h 563392"/>
                  <a:gd name="connsiteX20" fmla="*/ 10429 w 759984"/>
                  <a:gd name="connsiteY20" fmla="*/ 170624 h 563392"/>
                  <a:gd name="connsiteX21" fmla="*/ 51297 w 759984"/>
                  <a:gd name="connsiteY21" fmla="*/ 62808 h 563392"/>
                  <a:gd name="connsiteX22" fmla="*/ 115546 w 759984"/>
                  <a:gd name="connsiteY22" fmla="*/ 16617 h 563392"/>
                  <a:gd name="connsiteX23" fmla="*/ 167023 w 759984"/>
                  <a:gd name="connsiteY23" fmla="*/ 0 h 563392"/>
                  <a:gd name="connsiteX0" fmla="*/ 167023 w 759984"/>
                  <a:gd name="connsiteY0" fmla="*/ 0 h 563392"/>
                  <a:gd name="connsiteX1" fmla="*/ 183899 w 759984"/>
                  <a:gd name="connsiteY1" fmla="*/ 17911 h 563392"/>
                  <a:gd name="connsiteX2" fmla="*/ 360234 w 759984"/>
                  <a:gd name="connsiteY2" fmla="*/ 132270 h 563392"/>
                  <a:gd name="connsiteX3" fmla="*/ 433744 w 759984"/>
                  <a:gd name="connsiteY3" fmla="*/ 126059 h 563392"/>
                  <a:gd name="connsiteX4" fmla="*/ 547918 w 759984"/>
                  <a:gd name="connsiteY4" fmla="*/ 61311 h 563392"/>
                  <a:gd name="connsiteX5" fmla="*/ 597343 w 759984"/>
                  <a:gd name="connsiteY5" fmla="*/ 11867 h 563392"/>
                  <a:gd name="connsiteX6" fmla="*/ 608027 w 759984"/>
                  <a:gd name="connsiteY6" fmla="*/ 2237 h 563392"/>
                  <a:gd name="connsiteX7" fmla="*/ 640429 w 759984"/>
                  <a:gd name="connsiteY7" fmla="*/ 12440 h 563392"/>
                  <a:gd name="connsiteX8" fmla="*/ 751516 w 759984"/>
                  <a:gd name="connsiteY8" fmla="*/ 131623 h 563392"/>
                  <a:gd name="connsiteX9" fmla="*/ 758762 w 759984"/>
                  <a:gd name="connsiteY9" fmla="*/ 173211 h 563392"/>
                  <a:gd name="connsiteX10" fmla="*/ 757690 w 759984"/>
                  <a:gd name="connsiteY10" fmla="*/ 212541 h 563392"/>
                  <a:gd name="connsiteX11" fmla="*/ 748245 w 759984"/>
                  <a:gd name="connsiteY11" fmla="*/ 215196 h 563392"/>
                  <a:gd name="connsiteX12" fmla="*/ 652352 w 759984"/>
                  <a:gd name="connsiteY12" fmla="*/ 273069 h 563392"/>
                  <a:gd name="connsiteX13" fmla="*/ 606540 w 759984"/>
                  <a:gd name="connsiteY13" fmla="*/ 563392 h 563392"/>
                  <a:gd name="connsiteX14" fmla="*/ 418634 w 759984"/>
                  <a:gd name="connsiteY14" fmla="*/ 335066 h 563392"/>
                  <a:gd name="connsiteX15" fmla="*/ 78662 w 759984"/>
                  <a:gd name="connsiteY15" fmla="*/ 265217 h 563392"/>
                  <a:gd name="connsiteX16" fmla="*/ 0 w 759984"/>
                  <a:gd name="connsiteY16" fmla="*/ 215196 h 563392"/>
                  <a:gd name="connsiteX17" fmla="*/ 4371 w 759984"/>
                  <a:gd name="connsiteY17" fmla="*/ 215196 h 563392"/>
                  <a:gd name="connsiteX18" fmla="*/ 4387 w 759984"/>
                  <a:gd name="connsiteY18" fmla="*/ 202758 h 563392"/>
                  <a:gd name="connsiteX19" fmla="*/ 10429 w 759984"/>
                  <a:gd name="connsiteY19" fmla="*/ 170624 h 563392"/>
                  <a:gd name="connsiteX20" fmla="*/ 51297 w 759984"/>
                  <a:gd name="connsiteY20" fmla="*/ 62808 h 563392"/>
                  <a:gd name="connsiteX21" fmla="*/ 115546 w 759984"/>
                  <a:gd name="connsiteY21" fmla="*/ 16617 h 563392"/>
                  <a:gd name="connsiteX22" fmla="*/ 167023 w 759984"/>
                  <a:gd name="connsiteY22" fmla="*/ 0 h 563392"/>
                  <a:gd name="connsiteX0" fmla="*/ 167023 w 759984"/>
                  <a:gd name="connsiteY0" fmla="*/ 0 h 563392"/>
                  <a:gd name="connsiteX1" fmla="*/ 183899 w 759984"/>
                  <a:gd name="connsiteY1" fmla="*/ 17911 h 563392"/>
                  <a:gd name="connsiteX2" fmla="*/ 360234 w 759984"/>
                  <a:gd name="connsiteY2" fmla="*/ 132270 h 563392"/>
                  <a:gd name="connsiteX3" fmla="*/ 433744 w 759984"/>
                  <a:gd name="connsiteY3" fmla="*/ 126059 h 563392"/>
                  <a:gd name="connsiteX4" fmla="*/ 547918 w 759984"/>
                  <a:gd name="connsiteY4" fmla="*/ 61311 h 563392"/>
                  <a:gd name="connsiteX5" fmla="*/ 597343 w 759984"/>
                  <a:gd name="connsiteY5" fmla="*/ 11867 h 563392"/>
                  <a:gd name="connsiteX6" fmla="*/ 608027 w 759984"/>
                  <a:gd name="connsiteY6" fmla="*/ 2237 h 563392"/>
                  <a:gd name="connsiteX7" fmla="*/ 640429 w 759984"/>
                  <a:gd name="connsiteY7" fmla="*/ 12440 h 563392"/>
                  <a:gd name="connsiteX8" fmla="*/ 751516 w 759984"/>
                  <a:gd name="connsiteY8" fmla="*/ 131623 h 563392"/>
                  <a:gd name="connsiteX9" fmla="*/ 758762 w 759984"/>
                  <a:gd name="connsiteY9" fmla="*/ 173211 h 563392"/>
                  <a:gd name="connsiteX10" fmla="*/ 757690 w 759984"/>
                  <a:gd name="connsiteY10" fmla="*/ 212541 h 563392"/>
                  <a:gd name="connsiteX11" fmla="*/ 652352 w 759984"/>
                  <a:gd name="connsiteY11" fmla="*/ 273069 h 563392"/>
                  <a:gd name="connsiteX12" fmla="*/ 606540 w 759984"/>
                  <a:gd name="connsiteY12" fmla="*/ 563392 h 563392"/>
                  <a:gd name="connsiteX13" fmla="*/ 418634 w 759984"/>
                  <a:gd name="connsiteY13" fmla="*/ 335066 h 563392"/>
                  <a:gd name="connsiteX14" fmla="*/ 78662 w 759984"/>
                  <a:gd name="connsiteY14" fmla="*/ 265217 h 563392"/>
                  <a:gd name="connsiteX15" fmla="*/ 0 w 759984"/>
                  <a:gd name="connsiteY15" fmla="*/ 215196 h 563392"/>
                  <a:gd name="connsiteX16" fmla="*/ 4371 w 759984"/>
                  <a:gd name="connsiteY16" fmla="*/ 215196 h 563392"/>
                  <a:gd name="connsiteX17" fmla="*/ 4387 w 759984"/>
                  <a:gd name="connsiteY17" fmla="*/ 202758 h 563392"/>
                  <a:gd name="connsiteX18" fmla="*/ 10429 w 759984"/>
                  <a:gd name="connsiteY18" fmla="*/ 170624 h 563392"/>
                  <a:gd name="connsiteX19" fmla="*/ 51297 w 759984"/>
                  <a:gd name="connsiteY19" fmla="*/ 62808 h 563392"/>
                  <a:gd name="connsiteX20" fmla="*/ 115546 w 759984"/>
                  <a:gd name="connsiteY20" fmla="*/ 16617 h 563392"/>
                  <a:gd name="connsiteX21" fmla="*/ 167023 w 759984"/>
                  <a:gd name="connsiteY21" fmla="*/ 0 h 56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59984" h="563392">
                    <a:moveTo>
                      <a:pt x="167023" y="0"/>
                    </a:moveTo>
                    <a:cubicBezTo>
                      <a:pt x="175045" y="3697"/>
                      <a:pt x="178557" y="11737"/>
                      <a:pt x="183899" y="17911"/>
                    </a:cubicBezTo>
                    <a:cubicBezTo>
                      <a:pt x="231568" y="73196"/>
                      <a:pt x="290439" y="110533"/>
                      <a:pt x="360234" y="132270"/>
                    </a:cubicBezTo>
                    <a:cubicBezTo>
                      <a:pt x="386647" y="140495"/>
                      <a:pt x="409900" y="134525"/>
                      <a:pt x="433744" y="126059"/>
                    </a:cubicBezTo>
                    <a:cubicBezTo>
                      <a:pt x="475591" y="111217"/>
                      <a:pt x="513742" y="89739"/>
                      <a:pt x="547918" y="61311"/>
                    </a:cubicBezTo>
                    <a:cubicBezTo>
                      <a:pt x="565921" y="46339"/>
                      <a:pt x="582464" y="29944"/>
                      <a:pt x="597343" y="11867"/>
                    </a:cubicBezTo>
                    <a:cubicBezTo>
                      <a:pt x="600412" y="8225"/>
                      <a:pt x="602667" y="3475"/>
                      <a:pt x="608027" y="2237"/>
                    </a:cubicBezTo>
                    <a:cubicBezTo>
                      <a:pt x="618821" y="5638"/>
                      <a:pt x="629561" y="9242"/>
                      <a:pt x="640429" y="12440"/>
                    </a:cubicBezTo>
                    <a:cubicBezTo>
                      <a:pt x="701111" y="30203"/>
                      <a:pt x="735399" y="72456"/>
                      <a:pt x="751516" y="131623"/>
                    </a:cubicBezTo>
                    <a:cubicBezTo>
                      <a:pt x="755231" y="145245"/>
                      <a:pt x="757733" y="159725"/>
                      <a:pt x="758762" y="173211"/>
                    </a:cubicBezTo>
                    <a:cubicBezTo>
                      <a:pt x="759791" y="186698"/>
                      <a:pt x="761338" y="193684"/>
                      <a:pt x="757690" y="212541"/>
                    </a:cubicBezTo>
                    <a:lnTo>
                      <a:pt x="652352" y="273069"/>
                    </a:lnTo>
                    <a:lnTo>
                      <a:pt x="606540" y="563392"/>
                    </a:lnTo>
                    <a:lnTo>
                      <a:pt x="418634" y="335066"/>
                    </a:lnTo>
                    <a:cubicBezTo>
                      <a:pt x="296879" y="343627"/>
                      <a:pt x="180065" y="317660"/>
                      <a:pt x="78662" y="265217"/>
                    </a:cubicBezTo>
                    <a:lnTo>
                      <a:pt x="0" y="215196"/>
                    </a:lnTo>
                    <a:lnTo>
                      <a:pt x="4371" y="215196"/>
                    </a:lnTo>
                    <a:cubicBezTo>
                      <a:pt x="4376" y="211050"/>
                      <a:pt x="4382" y="206904"/>
                      <a:pt x="4387" y="202758"/>
                    </a:cubicBezTo>
                    <a:cubicBezTo>
                      <a:pt x="4316" y="191919"/>
                      <a:pt x="4563" y="189964"/>
                      <a:pt x="10429" y="170624"/>
                    </a:cubicBezTo>
                    <a:cubicBezTo>
                      <a:pt x="18250" y="144837"/>
                      <a:pt x="25863" y="94249"/>
                      <a:pt x="51297" y="62808"/>
                    </a:cubicBezTo>
                    <a:cubicBezTo>
                      <a:pt x="68468" y="41570"/>
                      <a:pt x="89558" y="25545"/>
                      <a:pt x="115546" y="16617"/>
                    </a:cubicBezTo>
                    <a:cubicBezTo>
                      <a:pt x="132588" y="10758"/>
                      <a:pt x="149852" y="5527"/>
                      <a:pt x="167023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636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0" name="Graphic 57">
                <a:extLst>
                  <a:ext uri="{FF2B5EF4-FFF2-40B4-BE49-F238E27FC236}">
                    <a16:creationId xmlns:a16="http://schemas.microsoft.com/office/drawing/2014/main" id="{131A6DFF-2B00-4260-AB4C-907ED6555E17}"/>
                  </a:ext>
                </a:extLst>
              </p:cNvPr>
              <p:cNvSpPr/>
              <p:nvPr/>
            </p:nvSpPr>
            <p:spPr>
              <a:xfrm>
                <a:off x="7955819" y="2826868"/>
                <a:ext cx="147518" cy="39847"/>
              </a:xfrm>
              <a:custGeom>
                <a:avLst/>
                <a:gdLst>
                  <a:gd name="connsiteX0" fmla="*/ 508206 w 508205"/>
                  <a:gd name="connsiteY0" fmla="*/ 99208 h 137274"/>
                  <a:gd name="connsiteX1" fmla="*/ 342136 w 508205"/>
                  <a:gd name="connsiteY1" fmla="*/ 133339 h 137274"/>
                  <a:gd name="connsiteX2" fmla="*/ 131875 w 508205"/>
                  <a:gd name="connsiteY2" fmla="*/ 128309 h 137274"/>
                  <a:gd name="connsiteX3" fmla="*/ 0 w 508205"/>
                  <a:gd name="connsiteY3" fmla="*/ 99081 h 137274"/>
                  <a:gd name="connsiteX4" fmla="*/ 319 w 508205"/>
                  <a:gd name="connsiteY4" fmla="*/ 16683 h 137274"/>
                  <a:gd name="connsiteX5" fmla="*/ 25534 w 508205"/>
                  <a:gd name="connsiteY5" fmla="*/ 6495 h 137274"/>
                  <a:gd name="connsiteX6" fmla="*/ 177977 w 508205"/>
                  <a:gd name="connsiteY6" fmla="*/ 59283 h 137274"/>
                  <a:gd name="connsiteX7" fmla="*/ 339016 w 508205"/>
                  <a:gd name="connsiteY7" fmla="*/ 57628 h 137274"/>
                  <a:gd name="connsiteX8" fmla="*/ 508206 w 508205"/>
                  <a:gd name="connsiteY8" fmla="*/ 0 h 137274"/>
                  <a:gd name="connsiteX9" fmla="*/ 508206 w 508205"/>
                  <a:gd name="connsiteY9" fmla="*/ 99208 h 13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8205" h="137274">
                    <a:moveTo>
                      <a:pt x="508206" y="99208"/>
                    </a:moveTo>
                    <a:cubicBezTo>
                      <a:pt x="452934" y="110925"/>
                      <a:pt x="399318" y="128754"/>
                      <a:pt x="342136" y="133339"/>
                    </a:cubicBezTo>
                    <a:cubicBezTo>
                      <a:pt x="271582" y="139070"/>
                      <a:pt x="201983" y="139452"/>
                      <a:pt x="131875" y="128309"/>
                    </a:cubicBezTo>
                    <a:cubicBezTo>
                      <a:pt x="87174" y="121177"/>
                      <a:pt x="44320" y="107232"/>
                      <a:pt x="0" y="99081"/>
                    </a:cubicBezTo>
                    <a:cubicBezTo>
                      <a:pt x="127" y="71636"/>
                      <a:pt x="191" y="44128"/>
                      <a:pt x="319" y="16683"/>
                    </a:cubicBezTo>
                    <a:cubicBezTo>
                      <a:pt x="5540" y="5476"/>
                      <a:pt x="9806" y="-191"/>
                      <a:pt x="25534" y="6495"/>
                    </a:cubicBezTo>
                    <a:cubicBezTo>
                      <a:pt x="75012" y="27699"/>
                      <a:pt x="127226" y="41517"/>
                      <a:pt x="177977" y="59283"/>
                    </a:cubicBezTo>
                    <a:cubicBezTo>
                      <a:pt x="232993" y="78513"/>
                      <a:pt x="284890" y="73801"/>
                      <a:pt x="339016" y="57628"/>
                    </a:cubicBezTo>
                    <a:cubicBezTo>
                      <a:pt x="394605" y="41071"/>
                      <a:pt x="448986" y="21140"/>
                      <a:pt x="508206" y="0"/>
                    </a:cubicBezTo>
                    <a:cubicBezTo>
                      <a:pt x="508206" y="34959"/>
                      <a:pt x="508206" y="67052"/>
                      <a:pt x="508206" y="99208"/>
                    </a:cubicBezTo>
                    <a:close/>
                  </a:path>
                </a:pathLst>
              </a:custGeom>
              <a:solidFill>
                <a:srgbClr val="CC9672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Graphic 57">
                <a:extLst>
                  <a:ext uri="{FF2B5EF4-FFF2-40B4-BE49-F238E27FC236}">
                    <a16:creationId xmlns:a16="http://schemas.microsoft.com/office/drawing/2014/main" id="{B6D5D5B7-0196-4FDC-BE02-067FF789C688}"/>
                  </a:ext>
                </a:extLst>
              </p:cNvPr>
              <p:cNvSpPr/>
              <p:nvPr/>
            </p:nvSpPr>
            <p:spPr>
              <a:xfrm>
                <a:off x="7774317" y="2556524"/>
                <a:ext cx="59046" cy="127759"/>
              </a:xfrm>
              <a:custGeom>
                <a:avLst/>
                <a:gdLst>
                  <a:gd name="connsiteX0" fmla="*/ 82939 w 203415"/>
                  <a:gd name="connsiteY0" fmla="*/ 0 h 440134"/>
                  <a:gd name="connsiteX1" fmla="*/ 153811 w 203415"/>
                  <a:gd name="connsiteY1" fmla="*/ 274383 h 440134"/>
                  <a:gd name="connsiteX2" fmla="*/ 203415 w 203415"/>
                  <a:gd name="connsiteY2" fmla="*/ 440135 h 440134"/>
                  <a:gd name="connsiteX3" fmla="*/ 30023 w 203415"/>
                  <a:gd name="connsiteY3" fmla="*/ 262030 h 440134"/>
                  <a:gd name="connsiteX4" fmla="*/ 7864 w 203415"/>
                  <a:gd name="connsiteY4" fmla="*/ 90421 h 440134"/>
                  <a:gd name="connsiteX5" fmla="*/ 82939 w 203415"/>
                  <a:gd name="connsiteY5" fmla="*/ 0 h 440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3415" h="440134">
                    <a:moveTo>
                      <a:pt x="82939" y="0"/>
                    </a:moveTo>
                    <a:cubicBezTo>
                      <a:pt x="106499" y="91504"/>
                      <a:pt x="129231" y="183198"/>
                      <a:pt x="153811" y="274383"/>
                    </a:cubicBezTo>
                    <a:cubicBezTo>
                      <a:pt x="168839" y="330037"/>
                      <a:pt x="186796" y="384863"/>
                      <a:pt x="203415" y="440135"/>
                    </a:cubicBezTo>
                    <a:cubicBezTo>
                      <a:pt x="113312" y="412180"/>
                      <a:pt x="68548" y="339525"/>
                      <a:pt x="30023" y="262030"/>
                    </a:cubicBezTo>
                    <a:cubicBezTo>
                      <a:pt x="3152" y="207969"/>
                      <a:pt x="-9266" y="150341"/>
                      <a:pt x="7864" y="90421"/>
                    </a:cubicBezTo>
                    <a:cubicBezTo>
                      <a:pt x="19453" y="49922"/>
                      <a:pt x="37537" y="13181"/>
                      <a:pt x="82939" y="0"/>
                    </a:cubicBezTo>
                    <a:close/>
                  </a:path>
                </a:pathLst>
              </a:custGeom>
              <a:solidFill>
                <a:srgbClr val="D8AA8B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Graphic 57">
                <a:extLst>
                  <a:ext uri="{FF2B5EF4-FFF2-40B4-BE49-F238E27FC236}">
                    <a16:creationId xmlns:a16="http://schemas.microsoft.com/office/drawing/2014/main" id="{BDBD9264-8B4E-43BE-A532-7376738B7388}"/>
                  </a:ext>
                </a:extLst>
              </p:cNvPr>
              <p:cNvSpPr/>
              <p:nvPr/>
            </p:nvSpPr>
            <p:spPr>
              <a:xfrm>
                <a:off x="8230561" y="2556488"/>
                <a:ext cx="61920" cy="127302"/>
              </a:xfrm>
              <a:custGeom>
                <a:avLst/>
                <a:gdLst>
                  <a:gd name="connsiteX0" fmla="*/ 0 w 213315"/>
                  <a:gd name="connsiteY0" fmla="*/ 438479 h 438558"/>
                  <a:gd name="connsiteX1" fmla="*/ 118821 w 213315"/>
                  <a:gd name="connsiteY1" fmla="*/ 148749 h 438558"/>
                  <a:gd name="connsiteX2" fmla="*/ 159001 w 213315"/>
                  <a:gd name="connsiteY2" fmla="*/ 0 h 438558"/>
                  <a:gd name="connsiteX3" fmla="*/ 166133 w 213315"/>
                  <a:gd name="connsiteY3" fmla="*/ 20504 h 438558"/>
                  <a:gd name="connsiteX4" fmla="*/ 198290 w 213315"/>
                  <a:gd name="connsiteY4" fmla="*/ 224779 h 438558"/>
                  <a:gd name="connsiteX5" fmla="*/ 72019 w 213315"/>
                  <a:gd name="connsiteY5" fmla="*/ 410398 h 438558"/>
                  <a:gd name="connsiteX6" fmla="*/ 0 w 213315"/>
                  <a:gd name="connsiteY6" fmla="*/ 438479 h 438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3315" h="438558">
                    <a:moveTo>
                      <a:pt x="0" y="438479"/>
                    </a:moveTo>
                    <a:cubicBezTo>
                      <a:pt x="41135" y="342518"/>
                      <a:pt x="87237" y="248722"/>
                      <a:pt x="118821" y="148749"/>
                    </a:cubicBezTo>
                    <a:cubicBezTo>
                      <a:pt x="134358" y="99654"/>
                      <a:pt x="146266" y="49732"/>
                      <a:pt x="159001" y="0"/>
                    </a:cubicBezTo>
                    <a:cubicBezTo>
                      <a:pt x="160657" y="7068"/>
                      <a:pt x="160529" y="14455"/>
                      <a:pt x="166133" y="20504"/>
                    </a:cubicBezTo>
                    <a:cubicBezTo>
                      <a:pt x="222550" y="81316"/>
                      <a:pt x="221660" y="152570"/>
                      <a:pt x="198290" y="224779"/>
                    </a:cubicBezTo>
                    <a:cubicBezTo>
                      <a:pt x="174539" y="298199"/>
                      <a:pt x="132957" y="361494"/>
                      <a:pt x="72019" y="410398"/>
                    </a:cubicBezTo>
                    <a:cubicBezTo>
                      <a:pt x="51260" y="427017"/>
                      <a:pt x="28145" y="439689"/>
                      <a:pt x="0" y="438479"/>
                    </a:cubicBezTo>
                    <a:close/>
                  </a:path>
                </a:pathLst>
              </a:custGeom>
              <a:solidFill>
                <a:srgbClr val="D8AA8B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Graphic 57">
                <a:extLst>
                  <a:ext uri="{FF2B5EF4-FFF2-40B4-BE49-F238E27FC236}">
                    <a16:creationId xmlns:a16="http://schemas.microsoft.com/office/drawing/2014/main" id="{FF6B8F73-8799-4298-A8CB-9A488DD09B1F}"/>
                  </a:ext>
                </a:extLst>
              </p:cNvPr>
              <p:cNvSpPr/>
              <p:nvPr/>
            </p:nvSpPr>
            <p:spPr>
              <a:xfrm>
                <a:off x="7780542" y="2212836"/>
                <a:ext cx="502653" cy="489507"/>
              </a:xfrm>
              <a:custGeom>
                <a:avLst/>
                <a:gdLst>
                  <a:gd name="connsiteX0" fmla="*/ 1704487 w 1731651"/>
                  <a:gd name="connsiteY0" fmla="*/ 692302 h 1686362"/>
                  <a:gd name="connsiteX1" fmla="*/ 1120825 w 1731651"/>
                  <a:gd name="connsiteY1" fmla="*/ 25733 h 1686362"/>
                  <a:gd name="connsiteX2" fmla="*/ 616567 w 1731651"/>
                  <a:gd name="connsiteY2" fmla="*/ 202754 h 1686362"/>
                  <a:gd name="connsiteX3" fmla="*/ 583710 w 1731651"/>
                  <a:gd name="connsiteY3" fmla="*/ 212306 h 1686362"/>
                  <a:gd name="connsiteX4" fmla="*/ 520670 w 1731651"/>
                  <a:gd name="connsiteY4" fmla="*/ 192057 h 1686362"/>
                  <a:gd name="connsiteX5" fmla="*/ 319197 w 1731651"/>
                  <a:gd name="connsiteY5" fmla="*/ 209122 h 1686362"/>
                  <a:gd name="connsiteX6" fmla="*/ 49334 w 1731651"/>
                  <a:gd name="connsiteY6" fmla="*/ 449184 h 1686362"/>
                  <a:gd name="connsiteX7" fmla="*/ 13038 w 1731651"/>
                  <a:gd name="connsiteY7" fmla="*/ 955415 h 1686362"/>
                  <a:gd name="connsiteX8" fmla="*/ 62451 w 1731651"/>
                  <a:gd name="connsiteY8" fmla="*/ 1218146 h 1686362"/>
                  <a:gd name="connsiteX9" fmla="*/ 183247 w 1731651"/>
                  <a:gd name="connsiteY9" fmla="*/ 1628926 h 1686362"/>
                  <a:gd name="connsiteX10" fmla="*/ 193562 w 1731651"/>
                  <a:gd name="connsiteY10" fmla="*/ 1599316 h 1686362"/>
                  <a:gd name="connsiteX11" fmla="*/ 222153 w 1731651"/>
                  <a:gd name="connsiteY11" fmla="*/ 1055579 h 1686362"/>
                  <a:gd name="connsiteX12" fmla="*/ 427829 w 1731651"/>
                  <a:gd name="connsiteY12" fmla="*/ 795204 h 1686362"/>
                  <a:gd name="connsiteX13" fmla="*/ 573076 w 1731651"/>
                  <a:gd name="connsiteY13" fmla="*/ 674218 h 1686362"/>
                  <a:gd name="connsiteX14" fmla="*/ 1198129 w 1731651"/>
                  <a:gd name="connsiteY14" fmla="*/ 1123777 h 1686362"/>
                  <a:gd name="connsiteX15" fmla="*/ 1201058 w 1731651"/>
                  <a:gd name="connsiteY15" fmla="*/ 1120593 h 1686362"/>
                  <a:gd name="connsiteX16" fmla="*/ 1114711 w 1731651"/>
                  <a:gd name="connsiteY16" fmla="*/ 908485 h 1686362"/>
                  <a:gd name="connsiteX17" fmla="*/ 1372349 w 1731651"/>
                  <a:gd name="connsiteY17" fmla="*/ 1135112 h 1686362"/>
                  <a:gd name="connsiteX18" fmla="*/ 1492571 w 1731651"/>
                  <a:gd name="connsiteY18" fmla="*/ 1395677 h 1686362"/>
                  <a:gd name="connsiteX19" fmla="*/ 1541601 w 1731651"/>
                  <a:gd name="connsiteY19" fmla="*/ 1102572 h 1686362"/>
                  <a:gd name="connsiteX20" fmla="*/ 1517595 w 1731651"/>
                  <a:gd name="connsiteY20" fmla="*/ 1664012 h 1686362"/>
                  <a:gd name="connsiteX21" fmla="*/ 1519633 w 1731651"/>
                  <a:gd name="connsiteY21" fmla="*/ 1686362 h 1686362"/>
                  <a:gd name="connsiteX22" fmla="*/ 1519633 w 1731651"/>
                  <a:gd name="connsiteY22" fmla="*/ 1686362 h 1686362"/>
                  <a:gd name="connsiteX23" fmla="*/ 1644185 w 1731651"/>
                  <a:gd name="connsiteY23" fmla="*/ 1403255 h 1686362"/>
                  <a:gd name="connsiteX24" fmla="*/ 1709199 w 1731651"/>
                  <a:gd name="connsiteY24" fmla="*/ 1183952 h 1686362"/>
                  <a:gd name="connsiteX25" fmla="*/ 1704487 w 1731651"/>
                  <a:gd name="connsiteY25" fmla="*/ 692302 h 1686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31651" h="1686362">
                    <a:moveTo>
                      <a:pt x="1704487" y="692302"/>
                    </a:moveTo>
                    <a:cubicBezTo>
                      <a:pt x="1644695" y="354178"/>
                      <a:pt x="1444176" y="133411"/>
                      <a:pt x="1120825" y="25733"/>
                    </a:cubicBezTo>
                    <a:cubicBezTo>
                      <a:pt x="918077" y="-41828"/>
                      <a:pt x="735389" y="25860"/>
                      <a:pt x="616567" y="202754"/>
                    </a:cubicBezTo>
                    <a:cubicBezTo>
                      <a:pt x="606888" y="217145"/>
                      <a:pt x="601476" y="225041"/>
                      <a:pt x="583710" y="212306"/>
                    </a:cubicBezTo>
                    <a:cubicBezTo>
                      <a:pt x="565562" y="199316"/>
                      <a:pt x="542894" y="195304"/>
                      <a:pt x="520670" y="192057"/>
                    </a:cubicBezTo>
                    <a:cubicBezTo>
                      <a:pt x="452154" y="182123"/>
                      <a:pt x="386121" y="197151"/>
                      <a:pt x="319197" y="209122"/>
                    </a:cubicBezTo>
                    <a:cubicBezTo>
                      <a:pt x="179044" y="234147"/>
                      <a:pt x="94736" y="319856"/>
                      <a:pt x="49334" y="449184"/>
                    </a:cubicBezTo>
                    <a:cubicBezTo>
                      <a:pt x="-8739" y="614426"/>
                      <a:pt x="-7912" y="805392"/>
                      <a:pt x="13038" y="955415"/>
                    </a:cubicBezTo>
                    <a:cubicBezTo>
                      <a:pt x="13038" y="957389"/>
                      <a:pt x="60159" y="1206939"/>
                      <a:pt x="62451" y="1218146"/>
                    </a:cubicBezTo>
                    <a:cubicBezTo>
                      <a:pt x="99957" y="1403255"/>
                      <a:pt x="183055" y="1627270"/>
                      <a:pt x="183247" y="1628926"/>
                    </a:cubicBezTo>
                    <a:cubicBezTo>
                      <a:pt x="194390" y="1624150"/>
                      <a:pt x="195218" y="1609631"/>
                      <a:pt x="193562" y="1599316"/>
                    </a:cubicBezTo>
                    <a:cubicBezTo>
                      <a:pt x="164716" y="1415990"/>
                      <a:pt x="174140" y="1234129"/>
                      <a:pt x="222153" y="1055579"/>
                    </a:cubicBezTo>
                    <a:cubicBezTo>
                      <a:pt x="252845" y="941343"/>
                      <a:pt x="315249" y="849011"/>
                      <a:pt x="427829" y="795204"/>
                    </a:cubicBezTo>
                    <a:cubicBezTo>
                      <a:pt x="484310" y="768205"/>
                      <a:pt x="529075" y="722613"/>
                      <a:pt x="573076" y="674218"/>
                    </a:cubicBezTo>
                    <a:cubicBezTo>
                      <a:pt x="694508" y="942935"/>
                      <a:pt x="885602" y="1111551"/>
                      <a:pt x="1198129" y="1123777"/>
                    </a:cubicBezTo>
                    <a:cubicBezTo>
                      <a:pt x="1199338" y="1122822"/>
                      <a:pt x="1200357" y="1121803"/>
                      <a:pt x="1201058" y="1120593"/>
                    </a:cubicBezTo>
                    <a:cubicBezTo>
                      <a:pt x="1161451" y="1049339"/>
                      <a:pt x="1132478" y="981395"/>
                      <a:pt x="1114711" y="908485"/>
                    </a:cubicBezTo>
                    <a:cubicBezTo>
                      <a:pt x="1193226" y="992985"/>
                      <a:pt x="1295172" y="1049976"/>
                      <a:pt x="1372349" y="1135112"/>
                    </a:cubicBezTo>
                    <a:cubicBezTo>
                      <a:pt x="1439464" y="1209168"/>
                      <a:pt x="1485884" y="1292712"/>
                      <a:pt x="1492571" y="1395677"/>
                    </a:cubicBezTo>
                    <a:cubicBezTo>
                      <a:pt x="1532942" y="1302327"/>
                      <a:pt x="1542875" y="1203500"/>
                      <a:pt x="1541601" y="1102572"/>
                    </a:cubicBezTo>
                    <a:cubicBezTo>
                      <a:pt x="1562169" y="1290992"/>
                      <a:pt x="1554782" y="1478139"/>
                      <a:pt x="1517595" y="1664012"/>
                    </a:cubicBezTo>
                    <a:cubicBezTo>
                      <a:pt x="1516067" y="1671716"/>
                      <a:pt x="1508999" y="1679803"/>
                      <a:pt x="1519633" y="1686362"/>
                    </a:cubicBezTo>
                    <a:cubicBezTo>
                      <a:pt x="1519633" y="1686362"/>
                      <a:pt x="1519633" y="1686362"/>
                      <a:pt x="1519633" y="1686362"/>
                    </a:cubicBezTo>
                    <a:cubicBezTo>
                      <a:pt x="1528547" y="1664458"/>
                      <a:pt x="1620816" y="1472344"/>
                      <a:pt x="1644185" y="1403255"/>
                    </a:cubicBezTo>
                    <a:cubicBezTo>
                      <a:pt x="1668000" y="1332701"/>
                      <a:pt x="1685830" y="1274627"/>
                      <a:pt x="1709199" y="1183952"/>
                    </a:cubicBezTo>
                    <a:cubicBezTo>
                      <a:pt x="1745495" y="1019665"/>
                      <a:pt x="1733269" y="855060"/>
                      <a:pt x="1704487" y="692302"/>
                    </a:cubicBezTo>
                    <a:close/>
                  </a:path>
                </a:pathLst>
              </a:custGeom>
              <a:solidFill>
                <a:srgbClr val="6C4527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E7242113-839A-4D7B-81F6-1F244FEE08E9}"/>
              </a:ext>
            </a:extLst>
          </p:cNvPr>
          <p:cNvGrpSpPr/>
          <p:nvPr/>
        </p:nvGrpSpPr>
        <p:grpSpPr>
          <a:xfrm>
            <a:off x="9020707" y="1214733"/>
            <a:ext cx="1268605" cy="1523597"/>
            <a:chOff x="3694525" y="2838731"/>
            <a:chExt cx="1268605" cy="1523597"/>
          </a:xfrm>
        </p:grpSpPr>
        <p:sp>
          <p:nvSpPr>
            <p:cNvPr id="88" name="Speech Bubble: Oval 87">
              <a:extLst>
                <a:ext uri="{FF2B5EF4-FFF2-40B4-BE49-F238E27FC236}">
                  <a16:creationId xmlns:a16="http://schemas.microsoft.com/office/drawing/2014/main" id="{383A046B-04A6-497E-8C4B-D024A8634D2F}"/>
                </a:ext>
              </a:extLst>
            </p:cNvPr>
            <p:cNvSpPr/>
            <p:nvPr/>
          </p:nvSpPr>
          <p:spPr>
            <a:xfrm>
              <a:off x="3694525" y="2838731"/>
              <a:ext cx="1268605" cy="1248281"/>
            </a:xfrm>
            <a:prstGeom prst="wedgeEllipseCallout">
              <a:avLst>
                <a:gd name="adj1" fmla="val -13159"/>
                <a:gd name="adj2" fmla="val 72742"/>
              </a:avLst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2F36B70A-E70E-47BB-BC1F-DCD23F3E5F3D}"/>
                </a:ext>
              </a:extLst>
            </p:cNvPr>
            <p:cNvGrpSpPr/>
            <p:nvPr/>
          </p:nvGrpSpPr>
          <p:grpSpPr>
            <a:xfrm>
              <a:off x="3938113" y="3001614"/>
              <a:ext cx="780517" cy="1360714"/>
              <a:chOff x="8334451" y="3838673"/>
              <a:chExt cx="780517" cy="1360714"/>
            </a:xfrm>
          </p:grpSpPr>
          <p:sp>
            <p:nvSpPr>
              <p:cNvPr id="115" name="Graphic 57">
                <a:extLst>
                  <a:ext uri="{FF2B5EF4-FFF2-40B4-BE49-F238E27FC236}">
                    <a16:creationId xmlns:a16="http://schemas.microsoft.com/office/drawing/2014/main" id="{0B356353-F372-49EF-901B-47AC8AFFBF4D}"/>
                  </a:ext>
                </a:extLst>
              </p:cNvPr>
              <p:cNvSpPr/>
              <p:nvPr/>
            </p:nvSpPr>
            <p:spPr>
              <a:xfrm>
                <a:off x="8398701" y="3838673"/>
                <a:ext cx="653338" cy="805209"/>
              </a:xfrm>
              <a:custGeom>
                <a:avLst/>
                <a:gdLst>
                  <a:gd name="connsiteX0" fmla="*/ 2086373 w 2087615"/>
                  <a:gd name="connsiteY0" fmla="*/ 1611793 h 2572889"/>
                  <a:gd name="connsiteX1" fmla="*/ 2050523 w 2087615"/>
                  <a:gd name="connsiteY1" fmla="*/ 952610 h 2572889"/>
                  <a:gd name="connsiteX2" fmla="*/ 1974938 w 2087615"/>
                  <a:gd name="connsiteY2" fmla="*/ 545141 h 2572889"/>
                  <a:gd name="connsiteX3" fmla="*/ 1235968 w 2087615"/>
                  <a:gd name="connsiteY3" fmla="*/ 768 h 2572889"/>
                  <a:gd name="connsiteX4" fmla="*/ 937642 w 2087615"/>
                  <a:gd name="connsiteY4" fmla="*/ 13376 h 2572889"/>
                  <a:gd name="connsiteX5" fmla="*/ 524124 w 2087615"/>
                  <a:gd name="connsiteY5" fmla="*/ 130605 h 2572889"/>
                  <a:gd name="connsiteX6" fmla="*/ 155881 w 2087615"/>
                  <a:gd name="connsiteY6" fmla="*/ 589142 h 2572889"/>
                  <a:gd name="connsiteX7" fmla="*/ 123852 w 2087615"/>
                  <a:gd name="connsiteY7" fmla="*/ 866264 h 2572889"/>
                  <a:gd name="connsiteX8" fmla="*/ 123151 w 2087615"/>
                  <a:gd name="connsiteY8" fmla="*/ 1272204 h 2572889"/>
                  <a:gd name="connsiteX9" fmla="*/ 194660 w 2087615"/>
                  <a:gd name="connsiteY9" fmla="*/ 1693936 h 2572889"/>
                  <a:gd name="connsiteX10" fmla="*/ 199882 w 2087615"/>
                  <a:gd name="connsiteY10" fmla="*/ 2053201 h 2572889"/>
                  <a:gd name="connsiteX11" fmla="*/ 53488 w 2087615"/>
                  <a:gd name="connsiteY11" fmla="*/ 2447615 h 2572889"/>
                  <a:gd name="connsiteX12" fmla="*/ 0 w 2087615"/>
                  <a:gd name="connsiteY12" fmla="*/ 2572104 h 2572889"/>
                  <a:gd name="connsiteX13" fmla="*/ 26299 w 2087615"/>
                  <a:gd name="connsiteY13" fmla="*/ 2564081 h 2572889"/>
                  <a:gd name="connsiteX14" fmla="*/ 1914318 w 2087615"/>
                  <a:gd name="connsiteY14" fmla="*/ 2480600 h 2572889"/>
                  <a:gd name="connsiteX15" fmla="*/ 2021741 w 2087615"/>
                  <a:gd name="connsiteY15" fmla="*/ 2158713 h 2572889"/>
                  <a:gd name="connsiteX16" fmla="*/ 2086373 w 2087615"/>
                  <a:gd name="connsiteY16" fmla="*/ 1611793 h 2572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87615" h="2572889">
                    <a:moveTo>
                      <a:pt x="2086373" y="1611793"/>
                    </a:moveTo>
                    <a:cubicBezTo>
                      <a:pt x="2077458" y="1391916"/>
                      <a:pt x="2061412" y="1172359"/>
                      <a:pt x="2050523" y="952610"/>
                    </a:cubicBezTo>
                    <a:cubicBezTo>
                      <a:pt x="2043582" y="813157"/>
                      <a:pt x="2019894" y="677462"/>
                      <a:pt x="1974938" y="545141"/>
                    </a:cubicBezTo>
                    <a:cubicBezTo>
                      <a:pt x="1857837" y="200267"/>
                      <a:pt x="1600136" y="10192"/>
                      <a:pt x="1235968" y="768"/>
                    </a:cubicBezTo>
                    <a:cubicBezTo>
                      <a:pt x="1136187" y="-1843"/>
                      <a:pt x="1036723" y="2168"/>
                      <a:pt x="937642" y="13376"/>
                    </a:cubicBezTo>
                    <a:cubicBezTo>
                      <a:pt x="793414" y="29677"/>
                      <a:pt x="653770" y="63680"/>
                      <a:pt x="524124" y="130605"/>
                    </a:cubicBezTo>
                    <a:cubicBezTo>
                      <a:pt x="333858" y="228795"/>
                      <a:pt x="199500" y="373214"/>
                      <a:pt x="155881" y="589142"/>
                    </a:cubicBezTo>
                    <a:cubicBezTo>
                      <a:pt x="137415" y="680518"/>
                      <a:pt x="131938" y="773614"/>
                      <a:pt x="123852" y="866264"/>
                    </a:cubicBezTo>
                    <a:cubicBezTo>
                      <a:pt x="112071" y="1001577"/>
                      <a:pt x="110861" y="1136954"/>
                      <a:pt x="123151" y="1272204"/>
                    </a:cubicBezTo>
                    <a:cubicBezTo>
                      <a:pt x="136077" y="1414585"/>
                      <a:pt x="168553" y="1553720"/>
                      <a:pt x="194660" y="1693936"/>
                    </a:cubicBezTo>
                    <a:cubicBezTo>
                      <a:pt x="216883" y="1813266"/>
                      <a:pt x="224143" y="1932597"/>
                      <a:pt x="199882" y="2053201"/>
                    </a:cubicBezTo>
                    <a:cubicBezTo>
                      <a:pt x="171864" y="2192717"/>
                      <a:pt x="114809" y="2320644"/>
                      <a:pt x="53488" y="2447615"/>
                    </a:cubicBezTo>
                    <a:cubicBezTo>
                      <a:pt x="33876" y="2488178"/>
                      <a:pt x="8150" y="2526511"/>
                      <a:pt x="0" y="2572104"/>
                    </a:cubicBezTo>
                    <a:cubicBezTo>
                      <a:pt x="10443" y="2574842"/>
                      <a:pt x="18912" y="2570002"/>
                      <a:pt x="26299" y="2564081"/>
                    </a:cubicBezTo>
                    <a:cubicBezTo>
                      <a:pt x="92650" y="2511038"/>
                      <a:pt x="1903620" y="2490279"/>
                      <a:pt x="1914318" y="2480600"/>
                    </a:cubicBezTo>
                    <a:cubicBezTo>
                      <a:pt x="1962076" y="2377316"/>
                      <a:pt x="1994233" y="2268811"/>
                      <a:pt x="2021741" y="2158713"/>
                    </a:cubicBezTo>
                    <a:cubicBezTo>
                      <a:pt x="2066697" y="1979017"/>
                      <a:pt x="2093887" y="1796965"/>
                      <a:pt x="2086373" y="1611793"/>
                    </a:cubicBezTo>
                    <a:close/>
                  </a:path>
                </a:pathLst>
              </a:custGeom>
              <a:solidFill>
                <a:srgbClr val="FBD770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D0450D23-61C6-404D-907A-C7123CC4D190}"/>
                  </a:ext>
                </a:extLst>
              </p:cNvPr>
              <p:cNvSpPr/>
              <p:nvPr/>
            </p:nvSpPr>
            <p:spPr>
              <a:xfrm>
                <a:off x="8334451" y="4534971"/>
                <a:ext cx="780517" cy="664416"/>
              </a:xfrm>
              <a:custGeom>
                <a:avLst/>
                <a:gdLst>
                  <a:gd name="connsiteX0" fmla="*/ 382236 w 780517"/>
                  <a:gd name="connsiteY0" fmla="*/ 1 h 664416"/>
                  <a:gd name="connsiteX1" fmla="*/ 469731 w 780517"/>
                  <a:gd name="connsiteY1" fmla="*/ 406 h 664416"/>
                  <a:gd name="connsiteX2" fmla="*/ 476068 w 780517"/>
                  <a:gd name="connsiteY2" fmla="*/ 6206 h 664416"/>
                  <a:gd name="connsiteX3" fmla="*/ 488005 w 780517"/>
                  <a:gd name="connsiteY3" fmla="*/ 26074 h 664416"/>
                  <a:gd name="connsiteX4" fmla="*/ 492508 w 780517"/>
                  <a:gd name="connsiteY4" fmla="*/ 28685 h 664416"/>
                  <a:gd name="connsiteX5" fmla="*/ 569192 w 780517"/>
                  <a:gd name="connsiteY5" fmla="*/ 53356 h 664416"/>
                  <a:gd name="connsiteX6" fmla="*/ 663393 w 780517"/>
                  <a:gd name="connsiteY6" fmla="*/ 82391 h 664416"/>
                  <a:gd name="connsiteX7" fmla="*/ 744342 w 780517"/>
                  <a:gd name="connsiteY7" fmla="*/ 142016 h 664416"/>
                  <a:gd name="connsiteX8" fmla="*/ 780452 w 780517"/>
                  <a:gd name="connsiteY8" fmla="*/ 250047 h 664416"/>
                  <a:gd name="connsiteX9" fmla="*/ 774593 w 780517"/>
                  <a:gd name="connsiteY9" fmla="*/ 256982 h 664416"/>
                  <a:gd name="connsiteX10" fmla="*/ 766622 w 780517"/>
                  <a:gd name="connsiteY10" fmla="*/ 257042 h 664416"/>
                  <a:gd name="connsiteX11" fmla="*/ 765540 w 780517"/>
                  <a:gd name="connsiteY11" fmla="*/ 257042 h 664416"/>
                  <a:gd name="connsiteX12" fmla="*/ 732339 w 780517"/>
                  <a:gd name="connsiteY12" fmla="*/ 282358 h 664416"/>
                  <a:gd name="connsiteX13" fmla="*/ 399025 w 780517"/>
                  <a:gd name="connsiteY13" fmla="*/ 380479 h 664416"/>
                  <a:gd name="connsiteX14" fmla="*/ 223830 w 780517"/>
                  <a:gd name="connsiteY14" fmla="*/ 664416 h 664416"/>
                  <a:gd name="connsiteX15" fmla="*/ 160830 w 780517"/>
                  <a:gd name="connsiteY15" fmla="*/ 338080 h 664416"/>
                  <a:gd name="connsiteX16" fmla="*/ 52790 w 780517"/>
                  <a:gd name="connsiteY16" fmla="*/ 284657 h 664416"/>
                  <a:gd name="connsiteX17" fmla="*/ 14523 w 780517"/>
                  <a:gd name="connsiteY17" fmla="*/ 255761 h 664416"/>
                  <a:gd name="connsiteX18" fmla="*/ 2333 w 780517"/>
                  <a:gd name="connsiteY18" fmla="*/ 255727 h 664416"/>
                  <a:gd name="connsiteX19" fmla="*/ 2752 w 780517"/>
                  <a:gd name="connsiteY19" fmla="*/ 232072 h 664416"/>
                  <a:gd name="connsiteX20" fmla="*/ 62277 w 780517"/>
                  <a:gd name="connsiteY20" fmla="*/ 113997 h 664416"/>
                  <a:gd name="connsiteX21" fmla="*/ 64310 w 780517"/>
                  <a:gd name="connsiteY21" fmla="*/ 111008 h 664416"/>
                  <a:gd name="connsiteX22" fmla="*/ 157395 w 780517"/>
                  <a:gd name="connsiteY22" fmla="*/ 70474 h 664416"/>
                  <a:gd name="connsiteX23" fmla="*/ 275968 w 780517"/>
                  <a:gd name="connsiteY23" fmla="*/ 32630 h 664416"/>
                  <a:gd name="connsiteX24" fmla="*/ 283740 w 780517"/>
                  <a:gd name="connsiteY24" fmla="*/ 29821 h 664416"/>
                  <a:gd name="connsiteX25" fmla="*/ 304306 w 780517"/>
                  <a:gd name="connsiteY25" fmla="*/ 7481 h 664416"/>
                  <a:gd name="connsiteX26" fmla="*/ 309687 w 780517"/>
                  <a:gd name="connsiteY26" fmla="*/ 805 h 664416"/>
                  <a:gd name="connsiteX27" fmla="*/ 382236 w 780517"/>
                  <a:gd name="connsiteY27" fmla="*/ 1 h 66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80517" h="664416">
                    <a:moveTo>
                      <a:pt x="382236" y="1"/>
                    </a:moveTo>
                    <a:cubicBezTo>
                      <a:pt x="418784" y="8"/>
                      <a:pt x="457824" y="217"/>
                      <a:pt x="469731" y="406"/>
                    </a:cubicBezTo>
                    <a:cubicBezTo>
                      <a:pt x="472859" y="1204"/>
                      <a:pt x="475131" y="3276"/>
                      <a:pt x="476068" y="6206"/>
                    </a:cubicBezTo>
                    <a:cubicBezTo>
                      <a:pt x="478658" y="14297"/>
                      <a:pt x="483421" y="19239"/>
                      <a:pt x="488005" y="26074"/>
                    </a:cubicBezTo>
                    <a:cubicBezTo>
                      <a:pt x="489180" y="27549"/>
                      <a:pt x="490575" y="27808"/>
                      <a:pt x="492508" y="28685"/>
                    </a:cubicBezTo>
                    <a:cubicBezTo>
                      <a:pt x="517498" y="38649"/>
                      <a:pt x="543585" y="45285"/>
                      <a:pt x="569192" y="53356"/>
                    </a:cubicBezTo>
                    <a:lnTo>
                      <a:pt x="663393" y="82391"/>
                    </a:lnTo>
                    <a:cubicBezTo>
                      <a:pt x="696315" y="94209"/>
                      <a:pt x="723916" y="113200"/>
                      <a:pt x="744342" y="142016"/>
                    </a:cubicBezTo>
                    <a:cubicBezTo>
                      <a:pt x="767299" y="174420"/>
                      <a:pt x="776865" y="211188"/>
                      <a:pt x="780452" y="250047"/>
                    </a:cubicBezTo>
                    <a:cubicBezTo>
                      <a:pt x="780910" y="254950"/>
                      <a:pt x="778957" y="256803"/>
                      <a:pt x="774593" y="256982"/>
                    </a:cubicBezTo>
                    <a:lnTo>
                      <a:pt x="766622" y="257042"/>
                    </a:lnTo>
                    <a:lnTo>
                      <a:pt x="765540" y="257042"/>
                    </a:lnTo>
                    <a:lnTo>
                      <a:pt x="732339" y="282358"/>
                    </a:lnTo>
                    <a:cubicBezTo>
                      <a:pt x="635683" y="343221"/>
                      <a:pt x="521317" y="378912"/>
                      <a:pt x="399025" y="380479"/>
                    </a:cubicBezTo>
                    <a:lnTo>
                      <a:pt x="223830" y="664416"/>
                    </a:lnTo>
                    <a:lnTo>
                      <a:pt x="160830" y="338080"/>
                    </a:lnTo>
                    <a:cubicBezTo>
                      <a:pt x="122525" y="323420"/>
                      <a:pt x="86437" y="305463"/>
                      <a:pt x="52790" y="284657"/>
                    </a:cubicBezTo>
                    <a:lnTo>
                      <a:pt x="14523" y="255761"/>
                    </a:lnTo>
                    <a:lnTo>
                      <a:pt x="2333" y="255727"/>
                    </a:lnTo>
                    <a:cubicBezTo>
                      <a:pt x="-2569" y="247796"/>
                      <a:pt x="1596" y="239764"/>
                      <a:pt x="2752" y="232072"/>
                    </a:cubicBezTo>
                    <a:cubicBezTo>
                      <a:pt x="9687" y="186317"/>
                      <a:pt x="26088" y="145125"/>
                      <a:pt x="62277" y="113997"/>
                    </a:cubicBezTo>
                    <a:lnTo>
                      <a:pt x="64310" y="111008"/>
                    </a:lnTo>
                    <a:cubicBezTo>
                      <a:pt x="91233" y="88111"/>
                      <a:pt x="124932" y="80737"/>
                      <a:pt x="157395" y="70474"/>
                    </a:cubicBezTo>
                    <a:lnTo>
                      <a:pt x="275968" y="32630"/>
                    </a:lnTo>
                    <a:cubicBezTo>
                      <a:pt x="279435" y="31435"/>
                      <a:pt x="281349" y="30897"/>
                      <a:pt x="283740" y="29821"/>
                    </a:cubicBezTo>
                    <a:cubicBezTo>
                      <a:pt x="294023" y="25217"/>
                      <a:pt x="301058" y="18661"/>
                      <a:pt x="304306" y="7481"/>
                    </a:cubicBezTo>
                    <a:cubicBezTo>
                      <a:pt x="305123" y="4611"/>
                      <a:pt x="306498" y="1921"/>
                      <a:pt x="309687" y="805"/>
                    </a:cubicBezTo>
                    <a:cubicBezTo>
                      <a:pt x="311630" y="188"/>
                      <a:pt x="345687" y="-7"/>
                      <a:pt x="3822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36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17" name="Graphic 57">
                <a:extLst>
                  <a:ext uri="{FF2B5EF4-FFF2-40B4-BE49-F238E27FC236}">
                    <a16:creationId xmlns:a16="http://schemas.microsoft.com/office/drawing/2014/main" id="{B85B022B-A084-4285-8FA3-1948728EEEF6}"/>
                  </a:ext>
                </a:extLst>
              </p:cNvPr>
              <p:cNvSpPr/>
              <p:nvPr/>
            </p:nvSpPr>
            <p:spPr>
              <a:xfrm>
                <a:off x="8641049" y="4517672"/>
                <a:ext cx="167875" cy="429144"/>
              </a:xfrm>
              <a:custGeom>
                <a:avLst/>
                <a:gdLst>
                  <a:gd name="connsiteX0" fmla="*/ 536414 w 536413"/>
                  <a:gd name="connsiteY0" fmla="*/ 58201 h 869146"/>
                  <a:gd name="connsiteX1" fmla="*/ 295142 w 536413"/>
                  <a:gd name="connsiteY1" fmla="*/ 62594 h 869146"/>
                  <a:gd name="connsiteX2" fmla="*/ 272028 w 536413"/>
                  <a:gd name="connsiteY2" fmla="*/ 86028 h 869146"/>
                  <a:gd name="connsiteX3" fmla="*/ 271455 w 536413"/>
                  <a:gd name="connsiteY3" fmla="*/ 869062 h 869146"/>
                  <a:gd name="connsiteX4" fmla="*/ 265278 w 536413"/>
                  <a:gd name="connsiteY4" fmla="*/ 869062 h 869146"/>
                  <a:gd name="connsiteX5" fmla="*/ 264387 w 536413"/>
                  <a:gd name="connsiteY5" fmla="*/ 90421 h 869146"/>
                  <a:gd name="connsiteX6" fmla="*/ 236369 w 536413"/>
                  <a:gd name="connsiteY6" fmla="*/ 62467 h 869146"/>
                  <a:gd name="connsiteX7" fmla="*/ 0 w 536413"/>
                  <a:gd name="connsiteY7" fmla="*/ 56991 h 869146"/>
                  <a:gd name="connsiteX8" fmla="*/ 10825 w 536413"/>
                  <a:gd name="connsiteY8" fmla="*/ 0 h 869146"/>
                  <a:gd name="connsiteX9" fmla="*/ 523297 w 536413"/>
                  <a:gd name="connsiteY9" fmla="*/ 0 h 869146"/>
                  <a:gd name="connsiteX10" fmla="*/ 536414 w 536413"/>
                  <a:gd name="connsiteY10" fmla="*/ 58201 h 869146"/>
                  <a:gd name="connsiteX0" fmla="*/ 536414 w 536413"/>
                  <a:gd name="connsiteY0" fmla="*/ 58201 h 1295157"/>
                  <a:gd name="connsiteX1" fmla="*/ 295142 w 536413"/>
                  <a:gd name="connsiteY1" fmla="*/ 62594 h 1295157"/>
                  <a:gd name="connsiteX2" fmla="*/ 272028 w 536413"/>
                  <a:gd name="connsiteY2" fmla="*/ 86028 h 1295157"/>
                  <a:gd name="connsiteX3" fmla="*/ 271455 w 536413"/>
                  <a:gd name="connsiteY3" fmla="*/ 869062 h 1295157"/>
                  <a:gd name="connsiteX4" fmla="*/ 272886 w 536413"/>
                  <a:gd name="connsiteY4" fmla="*/ 1295157 h 1295157"/>
                  <a:gd name="connsiteX5" fmla="*/ 264387 w 536413"/>
                  <a:gd name="connsiteY5" fmla="*/ 90421 h 1295157"/>
                  <a:gd name="connsiteX6" fmla="*/ 236369 w 536413"/>
                  <a:gd name="connsiteY6" fmla="*/ 62467 h 1295157"/>
                  <a:gd name="connsiteX7" fmla="*/ 0 w 536413"/>
                  <a:gd name="connsiteY7" fmla="*/ 56991 h 1295157"/>
                  <a:gd name="connsiteX8" fmla="*/ 10825 w 536413"/>
                  <a:gd name="connsiteY8" fmla="*/ 0 h 1295157"/>
                  <a:gd name="connsiteX9" fmla="*/ 523297 w 536413"/>
                  <a:gd name="connsiteY9" fmla="*/ 0 h 1295157"/>
                  <a:gd name="connsiteX10" fmla="*/ 536414 w 536413"/>
                  <a:gd name="connsiteY10" fmla="*/ 58201 h 1295157"/>
                  <a:gd name="connsiteX0" fmla="*/ 536414 w 536413"/>
                  <a:gd name="connsiteY0" fmla="*/ 58201 h 1371247"/>
                  <a:gd name="connsiteX1" fmla="*/ 295142 w 536413"/>
                  <a:gd name="connsiteY1" fmla="*/ 62594 h 1371247"/>
                  <a:gd name="connsiteX2" fmla="*/ 272028 w 536413"/>
                  <a:gd name="connsiteY2" fmla="*/ 86028 h 1371247"/>
                  <a:gd name="connsiteX3" fmla="*/ 279063 w 536413"/>
                  <a:gd name="connsiteY3" fmla="*/ 1371247 h 1371247"/>
                  <a:gd name="connsiteX4" fmla="*/ 272886 w 536413"/>
                  <a:gd name="connsiteY4" fmla="*/ 1295157 h 1371247"/>
                  <a:gd name="connsiteX5" fmla="*/ 264387 w 536413"/>
                  <a:gd name="connsiteY5" fmla="*/ 90421 h 1371247"/>
                  <a:gd name="connsiteX6" fmla="*/ 236369 w 536413"/>
                  <a:gd name="connsiteY6" fmla="*/ 62467 h 1371247"/>
                  <a:gd name="connsiteX7" fmla="*/ 0 w 536413"/>
                  <a:gd name="connsiteY7" fmla="*/ 56991 h 1371247"/>
                  <a:gd name="connsiteX8" fmla="*/ 10825 w 536413"/>
                  <a:gd name="connsiteY8" fmla="*/ 0 h 1371247"/>
                  <a:gd name="connsiteX9" fmla="*/ 523297 w 536413"/>
                  <a:gd name="connsiteY9" fmla="*/ 0 h 1371247"/>
                  <a:gd name="connsiteX10" fmla="*/ 536414 w 536413"/>
                  <a:gd name="connsiteY10" fmla="*/ 58201 h 1371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6413" h="1371247">
                    <a:moveTo>
                      <a:pt x="536414" y="58201"/>
                    </a:moveTo>
                    <a:lnTo>
                      <a:pt x="295142" y="62594"/>
                    </a:lnTo>
                    <a:cubicBezTo>
                      <a:pt x="277058" y="62849"/>
                      <a:pt x="271900" y="68071"/>
                      <a:pt x="272028" y="86028"/>
                    </a:cubicBezTo>
                    <a:cubicBezTo>
                      <a:pt x="272664" y="212999"/>
                      <a:pt x="279381" y="1279043"/>
                      <a:pt x="279063" y="1371247"/>
                    </a:cubicBezTo>
                    <a:cubicBezTo>
                      <a:pt x="277089" y="1371438"/>
                      <a:pt x="274159" y="1295157"/>
                      <a:pt x="272886" y="1295157"/>
                    </a:cubicBezTo>
                    <a:cubicBezTo>
                      <a:pt x="272886" y="1182258"/>
                      <a:pt x="263113" y="191031"/>
                      <a:pt x="264387" y="90421"/>
                    </a:cubicBezTo>
                    <a:cubicBezTo>
                      <a:pt x="264705" y="67943"/>
                      <a:pt x="258528" y="62658"/>
                      <a:pt x="236369" y="62467"/>
                    </a:cubicBezTo>
                    <a:cubicBezTo>
                      <a:pt x="159128" y="61894"/>
                      <a:pt x="77176" y="59156"/>
                      <a:pt x="0" y="56991"/>
                    </a:cubicBezTo>
                    <a:cubicBezTo>
                      <a:pt x="2038" y="38142"/>
                      <a:pt x="8787" y="18848"/>
                      <a:pt x="10825" y="0"/>
                    </a:cubicBezTo>
                    <a:cubicBezTo>
                      <a:pt x="181670" y="15283"/>
                      <a:pt x="352515" y="15346"/>
                      <a:pt x="523297" y="0"/>
                    </a:cubicBezTo>
                    <a:cubicBezTo>
                      <a:pt x="529601" y="22414"/>
                      <a:pt x="534376" y="39671"/>
                      <a:pt x="536414" y="58201"/>
                    </a:cubicBezTo>
                    <a:close/>
                  </a:path>
                </a:pathLst>
              </a:custGeom>
              <a:solidFill>
                <a:srgbClr val="1E1E11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Graphic 57">
                <a:extLst>
                  <a:ext uri="{FF2B5EF4-FFF2-40B4-BE49-F238E27FC236}">
                    <a16:creationId xmlns:a16="http://schemas.microsoft.com/office/drawing/2014/main" id="{6A4E48B6-80BE-4011-8BEA-B74B932E78CE}"/>
                  </a:ext>
                </a:extLst>
              </p:cNvPr>
              <p:cNvSpPr/>
              <p:nvPr/>
            </p:nvSpPr>
            <p:spPr>
              <a:xfrm>
                <a:off x="8454787" y="4013399"/>
                <a:ext cx="539599" cy="511291"/>
              </a:xfrm>
              <a:custGeom>
                <a:avLst/>
                <a:gdLst>
                  <a:gd name="connsiteX0" fmla="*/ 1724095 w 1724184"/>
                  <a:gd name="connsiteY0" fmla="*/ 585914 h 1633733"/>
                  <a:gd name="connsiteX1" fmla="*/ 1631254 w 1724184"/>
                  <a:gd name="connsiteY1" fmla="*/ 461107 h 1633733"/>
                  <a:gd name="connsiteX2" fmla="*/ 1597378 w 1724184"/>
                  <a:gd name="connsiteY2" fmla="*/ 420481 h 1633733"/>
                  <a:gd name="connsiteX3" fmla="*/ 1587381 w 1724184"/>
                  <a:gd name="connsiteY3" fmla="*/ 364382 h 1633733"/>
                  <a:gd name="connsiteX4" fmla="*/ 1268232 w 1724184"/>
                  <a:gd name="connsiteY4" fmla="*/ 71086 h 1633733"/>
                  <a:gd name="connsiteX5" fmla="*/ 787726 w 1724184"/>
                  <a:gd name="connsiteY5" fmla="*/ 3716 h 1633733"/>
                  <a:gd name="connsiteX6" fmla="*/ 384015 w 1724184"/>
                  <a:gd name="connsiteY6" fmla="*/ 117952 h 1633733"/>
                  <a:gd name="connsiteX7" fmla="*/ 129944 w 1724184"/>
                  <a:gd name="connsiteY7" fmla="*/ 407300 h 1633733"/>
                  <a:gd name="connsiteX8" fmla="*/ 125933 w 1724184"/>
                  <a:gd name="connsiteY8" fmla="*/ 453084 h 1633733"/>
                  <a:gd name="connsiteX9" fmla="*/ 50794 w 1724184"/>
                  <a:gd name="connsiteY9" fmla="*/ 480656 h 1633733"/>
                  <a:gd name="connsiteX10" fmla="*/ 1635 w 1724184"/>
                  <a:gd name="connsiteY10" fmla="*/ 624884 h 1633733"/>
                  <a:gd name="connsiteX11" fmla="*/ 215717 w 1724184"/>
                  <a:gd name="connsiteY11" fmla="*/ 917925 h 1633733"/>
                  <a:gd name="connsiteX12" fmla="*/ 479785 w 1724184"/>
                  <a:gd name="connsiteY12" fmla="*/ 1300496 h 1633733"/>
                  <a:gd name="connsiteX13" fmla="*/ 592939 w 1724184"/>
                  <a:gd name="connsiteY13" fmla="*/ 1357677 h 1633733"/>
                  <a:gd name="connsiteX14" fmla="*/ 610641 w 1724184"/>
                  <a:gd name="connsiteY14" fmla="*/ 1380410 h 1633733"/>
                  <a:gd name="connsiteX15" fmla="*/ 611214 w 1724184"/>
                  <a:gd name="connsiteY15" fmla="*/ 1617479 h 1633733"/>
                  <a:gd name="connsiteX16" fmla="*/ 654451 w 1724184"/>
                  <a:gd name="connsiteY16" fmla="*/ 1626458 h 1633733"/>
                  <a:gd name="connsiteX17" fmla="*/ 1068924 w 1724184"/>
                  <a:gd name="connsiteY17" fmla="*/ 1626585 h 1633733"/>
                  <a:gd name="connsiteX18" fmla="*/ 1113052 w 1724184"/>
                  <a:gd name="connsiteY18" fmla="*/ 1617607 h 1633733"/>
                  <a:gd name="connsiteX19" fmla="*/ 1118719 w 1724184"/>
                  <a:gd name="connsiteY19" fmla="*/ 1611303 h 1633733"/>
                  <a:gd name="connsiteX20" fmla="*/ 1111014 w 1724184"/>
                  <a:gd name="connsiteY20" fmla="*/ 1376908 h 1633733"/>
                  <a:gd name="connsiteX21" fmla="*/ 1128971 w 1724184"/>
                  <a:gd name="connsiteY21" fmla="*/ 1353348 h 1633733"/>
                  <a:gd name="connsiteX22" fmla="*/ 1318218 w 1724184"/>
                  <a:gd name="connsiteY22" fmla="*/ 1244142 h 1633733"/>
                  <a:gd name="connsiteX23" fmla="*/ 1501162 w 1724184"/>
                  <a:gd name="connsiteY23" fmla="*/ 996439 h 1633733"/>
                  <a:gd name="connsiteX24" fmla="*/ 1514598 w 1724184"/>
                  <a:gd name="connsiteY24" fmla="*/ 889716 h 1633733"/>
                  <a:gd name="connsiteX25" fmla="*/ 1514598 w 1724184"/>
                  <a:gd name="connsiteY25" fmla="*/ 889716 h 1633733"/>
                  <a:gd name="connsiteX26" fmla="*/ 1519246 w 1724184"/>
                  <a:gd name="connsiteY26" fmla="*/ 889334 h 1633733"/>
                  <a:gd name="connsiteX27" fmla="*/ 1521030 w 1724184"/>
                  <a:gd name="connsiteY27" fmla="*/ 892900 h 1633733"/>
                  <a:gd name="connsiteX28" fmla="*/ 1571334 w 1724184"/>
                  <a:gd name="connsiteY28" fmla="*/ 875771 h 1633733"/>
                  <a:gd name="connsiteX29" fmla="*/ 1724095 w 1724184"/>
                  <a:gd name="connsiteY29" fmla="*/ 585914 h 163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724184" h="1633733">
                    <a:moveTo>
                      <a:pt x="1724095" y="585914"/>
                    </a:moveTo>
                    <a:cubicBezTo>
                      <a:pt x="1722758" y="524975"/>
                      <a:pt x="1678884" y="464227"/>
                      <a:pt x="1631254" y="461107"/>
                    </a:cubicBezTo>
                    <a:cubicBezTo>
                      <a:pt x="1599607" y="459006"/>
                      <a:pt x="1593175" y="446971"/>
                      <a:pt x="1597378" y="420481"/>
                    </a:cubicBezTo>
                    <a:cubicBezTo>
                      <a:pt x="1610559" y="398958"/>
                      <a:pt x="1594895" y="381575"/>
                      <a:pt x="1587381" y="364382"/>
                    </a:cubicBezTo>
                    <a:cubicBezTo>
                      <a:pt x="1524150" y="220090"/>
                      <a:pt x="1411696" y="127249"/>
                      <a:pt x="1268232" y="71086"/>
                    </a:cubicBezTo>
                    <a:cubicBezTo>
                      <a:pt x="1113943" y="10657"/>
                      <a:pt x="953286" y="-9083"/>
                      <a:pt x="787726" y="3716"/>
                    </a:cubicBezTo>
                    <a:cubicBezTo>
                      <a:pt x="645027" y="14732"/>
                      <a:pt x="509586" y="48608"/>
                      <a:pt x="384015" y="117952"/>
                    </a:cubicBezTo>
                    <a:cubicBezTo>
                      <a:pt x="264812" y="183794"/>
                      <a:pt x="175728" y="276826"/>
                      <a:pt x="129944" y="407300"/>
                    </a:cubicBezTo>
                    <a:cubicBezTo>
                      <a:pt x="124786" y="422009"/>
                      <a:pt x="116763" y="436910"/>
                      <a:pt x="125933" y="453084"/>
                    </a:cubicBezTo>
                    <a:cubicBezTo>
                      <a:pt x="101290" y="463145"/>
                      <a:pt x="72699" y="460407"/>
                      <a:pt x="50794" y="480656"/>
                    </a:cubicBezTo>
                    <a:cubicBezTo>
                      <a:pt x="7940" y="520326"/>
                      <a:pt x="-4987" y="571141"/>
                      <a:pt x="1635" y="624884"/>
                    </a:cubicBezTo>
                    <a:cubicBezTo>
                      <a:pt x="13734" y="722946"/>
                      <a:pt x="152422" y="939448"/>
                      <a:pt x="215717" y="917925"/>
                    </a:cubicBezTo>
                    <a:cubicBezTo>
                      <a:pt x="253923" y="1134044"/>
                      <a:pt x="345300" y="1226503"/>
                      <a:pt x="479785" y="1300496"/>
                    </a:cubicBezTo>
                    <a:cubicBezTo>
                      <a:pt x="516845" y="1320872"/>
                      <a:pt x="553459" y="1342140"/>
                      <a:pt x="592939" y="1357677"/>
                    </a:cubicBezTo>
                    <a:cubicBezTo>
                      <a:pt x="603318" y="1361753"/>
                      <a:pt x="610705" y="1366974"/>
                      <a:pt x="610641" y="1380410"/>
                    </a:cubicBezTo>
                    <a:cubicBezTo>
                      <a:pt x="610195" y="1450073"/>
                      <a:pt x="598224" y="1611112"/>
                      <a:pt x="611214" y="1617479"/>
                    </a:cubicBezTo>
                    <a:cubicBezTo>
                      <a:pt x="625032" y="1623146"/>
                      <a:pt x="639678" y="1625439"/>
                      <a:pt x="654451" y="1626458"/>
                    </a:cubicBezTo>
                    <a:cubicBezTo>
                      <a:pt x="792630" y="1636009"/>
                      <a:pt x="930809" y="1636264"/>
                      <a:pt x="1068924" y="1626585"/>
                    </a:cubicBezTo>
                    <a:cubicBezTo>
                      <a:pt x="1083951" y="1625502"/>
                      <a:pt x="1098915" y="1623338"/>
                      <a:pt x="1113052" y="1617607"/>
                    </a:cubicBezTo>
                    <a:cubicBezTo>
                      <a:pt x="1112797" y="1615505"/>
                      <a:pt x="1118974" y="1613404"/>
                      <a:pt x="1118719" y="1611303"/>
                    </a:cubicBezTo>
                    <a:cubicBezTo>
                      <a:pt x="1108658" y="1533426"/>
                      <a:pt x="1117700" y="1454848"/>
                      <a:pt x="1111014" y="1376908"/>
                    </a:cubicBezTo>
                    <a:cubicBezTo>
                      <a:pt x="1109358" y="1357487"/>
                      <a:pt x="1118974" y="1357550"/>
                      <a:pt x="1128971" y="1353348"/>
                    </a:cubicBezTo>
                    <a:cubicBezTo>
                      <a:pt x="1196660" y="1324820"/>
                      <a:pt x="1258744" y="1286996"/>
                      <a:pt x="1318218" y="1244142"/>
                    </a:cubicBezTo>
                    <a:cubicBezTo>
                      <a:pt x="1415071" y="1174288"/>
                      <a:pt x="1454296" y="1137738"/>
                      <a:pt x="1501162" y="996439"/>
                    </a:cubicBezTo>
                    <a:cubicBezTo>
                      <a:pt x="1513516" y="968039"/>
                      <a:pt x="1514916" y="919135"/>
                      <a:pt x="1514598" y="889716"/>
                    </a:cubicBezTo>
                    <a:cubicBezTo>
                      <a:pt x="1514598" y="889716"/>
                      <a:pt x="1514598" y="889716"/>
                      <a:pt x="1514598" y="889716"/>
                    </a:cubicBezTo>
                    <a:cubicBezTo>
                      <a:pt x="1516190" y="889716"/>
                      <a:pt x="1517718" y="889525"/>
                      <a:pt x="1519246" y="889334"/>
                    </a:cubicBezTo>
                    <a:cubicBezTo>
                      <a:pt x="1519820" y="890544"/>
                      <a:pt x="1520393" y="891690"/>
                      <a:pt x="1521030" y="892900"/>
                    </a:cubicBezTo>
                    <a:cubicBezTo>
                      <a:pt x="1539241" y="891308"/>
                      <a:pt x="1557070" y="886660"/>
                      <a:pt x="1571334" y="875771"/>
                    </a:cubicBezTo>
                    <a:cubicBezTo>
                      <a:pt x="1666849" y="802670"/>
                      <a:pt x="1726833" y="710084"/>
                      <a:pt x="1724095" y="585914"/>
                    </a:cubicBezTo>
                    <a:close/>
                  </a:path>
                </a:pathLst>
              </a:custGeom>
              <a:solidFill>
                <a:srgbClr val="FCD4B4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" name="Graphic 57">
                <a:extLst>
                  <a:ext uri="{FF2B5EF4-FFF2-40B4-BE49-F238E27FC236}">
                    <a16:creationId xmlns:a16="http://schemas.microsoft.com/office/drawing/2014/main" id="{E6CA78B3-BCDE-420F-9536-B653FAE2EC27}"/>
                  </a:ext>
                </a:extLst>
              </p:cNvPr>
              <p:cNvSpPr/>
              <p:nvPr/>
            </p:nvSpPr>
            <p:spPr>
              <a:xfrm>
                <a:off x="8484644" y="3886153"/>
                <a:ext cx="482818" cy="269023"/>
              </a:xfrm>
              <a:custGeom>
                <a:avLst/>
                <a:gdLst>
                  <a:gd name="connsiteX0" fmla="*/ 1502040 w 1542752"/>
                  <a:gd name="connsiteY0" fmla="*/ 827072 h 859610"/>
                  <a:gd name="connsiteX1" fmla="*/ 1281654 w 1542752"/>
                  <a:gd name="connsiteY1" fmla="*/ 542373 h 859610"/>
                  <a:gd name="connsiteX2" fmla="*/ 913475 w 1542752"/>
                  <a:gd name="connsiteY2" fmla="*/ 422978 h 859610"/>
                  <a:gd name="connsiteX3" fmla="*/ 374322 w 1542752"/>
                  <a:gd name="connsiteY3" fmla="*/ 492259 h 859610"/>
                  <a:gd name="connsiteX4" fmla="*/ 41229 w 1542752"/>
                  <a:gd name="connsiteY4" fmla="*/ 820004 h 859610"/>
                  <a:gd name="connsiteX5" fmla="*/ 30658 w 1542752"/>
                  <a:gd name="connsiteY5" fmla="*/ 859611 h 859610"/>
                  <a:gd name="connsiteX6" fmla="*/ 30 w 1542752"/>
                  <a:gd name="connsiteY6" fmla="*/ 747985 h 859610"/>
                  <a:gd name="connsiteX7" fmla="*/ 325864 w 1542752"/>
                  <a:gd name="connsiteY7" fmla="*/ 138215 h 859610"/>
                  <a:gd name="connsiteX8" fmla="*/ 1460141 w 1542752"/>
                  <a:gd name="connsiteY8" fmla="*/ 411262 h 859610"/>
                  <a:gd name="connsiteX9" fmla="*/ 1542729 w 1542752"/>
                  <a:gd name="connsiteY9" fmla="*/ 737478 h 859610"/>
                  <a:gd name="connsiteX10" fmla="*/ 1518596 w 1542752"/>
                  <a:gd name="connsiteY10" fmla="*/ 858910 h 859610"/>
                  <a:gd name="connsiteX11" fmla="*/ 1502040 w 1542752"/>
                  <a:gd name="connsiteY11" fmla="*/ 827072 h 859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42752" h="859610">
                    <a:moveTo>
                      <a:pt x="1502040" y="827072"/>
                    </a:moveTo>
                    <a:cubicBezTo>
                      <a:pt x="1466381" y="702966"/>
                      <a:pt x="1388695" y="610952"/>
                      <a:pt x="1281654" y="542373"/>
                    </a:cubicBezTo>
                    <a:cubicBezTo>
                      <a:pt x="1169519" y="470609"/>
                      <a:pt x="1043757" y="438133"/>
                      <a:pt x="913475" y="422978"/>
                    </a:cubicBezTo>
                    <a:cubicBezTo>
                      <a:pt x="728366" y="401392"/>
                      <a:pt x="547333" y="420941"/>
                      <a:pt x="374322" y="492259"/>
                    </a:cubicBezTo>
                    <a:cubicBezTo>
                      <a:pt x="219588" y="556063"/>
                      <a:pt x="98601" y="656418"/>
                      <a:pt x="41229" y="820004"/>
                    </a:cubicBezTo>
                    <a:cubicBezTo>
                      <a:pt x="36708" y="832867"/>
                      <a:pt x="34160" y="846366"/>
                      <a:pt x="30658" y="859611"/>
                    </a:cubicBezTo>
                    <a:cubicBezTo>
                      <a:pt x="2577" y="827327"/>
                      <a:pt x="-352" y="786382"/>
                      <a:pt x="30" y="747985"/>
                    </a:cubicBezTo>
                    <a:cubicBezTo>
                      <a:pt x="2832" y="488884"/>
                      <a:pt x="114839" y="285500"/>
                      <a:pt x="325864" y="138215"/>
                    </a:cubicBezTo>
                    <a:cubicBezTo>
                      <a:pt x="705760" y="-126935"/>
                      <a:pt x="1242238" y="3093"/>
                      <a:pt x="1460141" y="411262"/>
                    </a:cubicBezTo>
                    <a:cubicBezTo>
                      <a:pt x="1514457" y="513017"/>
                      <a:pt x="1541074" y="622223"/>
                      <a:pt x="1542729" y="737478"/>
                    </a:cubicBezTo>
                    <a:cubicBezTo>
                      <a:pt x="1543303" y="779378"/>
                      <a:pt x="1533114" y="819176"/>
                      <a:pt x="1518596" y="858910"/>
                    </a:cubicBezTo>
                    <a:cubicBezTo>
                      <a:pt x="1503313" y="852797"/>
                      <a:pt x="1503313" y="852797"/>
                      <a:pt x="1502040" y="827072"/>
                    </a:cubicBezTo>
                    <a:close/>
                  </a:path>
                </a:pathLst>
              </a:custGeom>
              <a:solidFill>
                <a:srgbClr val="17110C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99A5E39F-A68A-414A-85E3-F6365180CA4C}"/>
              </a:ext>
            </a:extLst>
          </p:cNvPr>
          <p:cNvGrpSpPr/>
          <p:nvPr/>
        </p:nvGrpSpPr>
        <p:grpSpPr>
          <a:xfrm>
            <a:off x="3822513" y="1129227"/>
            <a:ext cx="1268605" cy="1499656"/>
            <a:chOff x="5296592" y="1051778"/>
            <a:chExt cx="1268605" cy="1499656"/>
          </a:xfrm>
        </p:grpSpPr>
        <p:sp>
          <p:nvSpPr>
            <p:cNvPr id="86" name="Speech Bubble: Oval 85">
              <a:extLst>
                <a:ext uri="{FF2B5EF4-FFF2-40B4-BE49-F238E27FC236}">
                  <a16:creationId xmlns:a16="http://schemas.microsoft.com/office/drawing/2014/main" id="{E8A8F498-69DD-44F9-844A-AF02385B9445}"/>
                </a:ext>
              </a:extLst>
            </p:cNvPr>
            <p:cNvSpPr/>
            <p:nvPr/>
          </p:nvSpPr>
          <p:spPr>
            <a:xfrm>
              <a:off x="5296592" y="1051778"/>
              <a:ext cx="1268605" cy="1248281"/>
            </a:xfrm>
            <a:prstGeom prst="wedgeEllipseCallout">
              <a:avLst>
                <a:gd name="adj1" fmla="val -33432"/>
                <a:gd name="adj2" fmla="val 70454"/>
              </a:avLst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4EC7DA05-84CD-4B49-89A4-C1B8C30AB70F}"/>
                </a:ext>
              </a:extLst>
            </p:cNvPr>
            <p:cNvGrpSpPr/>
            <p:nvPr/>
          </p:nvGrpSpPr>
          <p:grpSpPr>
            <a:xfrm>
              <a:off x="5509402" y="1178363"/>
              <a:ext cx="837203" cy="1373071"/>
              <a:chOff x="9905740" y="2015422"/>
              <a:chExt cx="837203" cy="1373071"/>
            </a:xfrm>
          </p:grpSpPr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A924A9BF-5F08-41A0-9BD4-37B0583AD115}"/>
                  </a:ext>
                </a:extLst>
              </p:cNvPr>
              <p:cNvSpPr/>
              <p:nvPr/>
            </p:nvSpPr>
            <p:spPr>
              <a:xfrm flipH="1">
                <a:off x="10058627" y="2163710"/>
                <a:ext cx="486525" cy="782848"/>
              </a:xfrm>
              <a:custGeom>
                <a:avLst/>
                <a:gdLst>
                  <a:gd name="connsiteX0" fmla="*/ 1429877 w 1445447"/>
                  <a:gd name="connsiteY0" fmla="*/ 765996 h 2325810"/>
                  <a:gd name="connsiteX1" fmla="*/ 1428388 w 1445447"/>
                  <a:gd name="connsiteY1" fmla="*/ 764432 h 2325810"/>
                  <a:gd name="connsiteX2" fmla="*/ 1428612 w 1445447"/>
                  <a:gd name="connsiteY2" fmla="*/ 759295 h 2325810"/>
                  <a:gd name="connsiteX3" fmla="*/ 1426750 w 1445447"/>
                  <a:gd name="connsiteY3" fmla="*/ 734722 h 2325810"/>
                  <a:gd name="connsiteX4" fmla="*/ 1428612 w 1445447"/>
                  <a:gd name="connsiteY4" fmla="*/ 734424 h 2325810"/>
                  <a:gd name="connsiteX5" fmla="*/ 1410815 w 1445447"/>
                  <a:gd name="connsiteY5" fmla="*/ 563979 h 2325810"/>
                  <a:gd name="connsiteX6" fmla="*/ 1404635 w 1445447"/>
                  <a:gd name="connsiteY6" fmla="*/ 526003 h 2325810"/>
                  <a:gd name="connsiteX7" fmla="*/ 1394210 w 1445447"/>
                  <a:gd name="connsiteY7" fmla="*/ 446403 h 2325810"/>
                  <a:gd name="connsiteX8" fmla="*/ 1394433 w 1445447"/>
                  <a:gd name="connsiteY8" fmla="*/ 436872 h 2325810"/>
                  <a:gd name="connsiteX9" fmla="*/ 1361670 w 1445447"/>
                  <a:gd name="connsiteY9" fmla="*/ 196507 h 2325810"/>
                  <a:gd name="connsiteX10" fmla="*/ 1277378 w 1445447"/>
                  <a:gd name="connsiteY10" fmla="*/ 0 h 2325810"/>
                  <a:gd name="connsiteX11" fmla="*/ 964710 w 1445447"/>
                  <a:gd name="connsiteY11" fmla="*/ 175657 h 2325810"/>
                  <a:gd name="connsiteX12" fmla="*/ 432675 w 1445447"/>
                  <a:gd name="connsiteY12" fmla="*/ 270820 h 2325810"/>
                  <a:gd name="connsiteX13" fmla="*/ 413240 w 1445447"/>
                  <a:gd name="connsiteY13" fmla="*/ 295765 h 2325810"/>
                  <a:gd name="connsiteX14" fmla="*/ 423665 w 1445447"/>
                  <a:gd name="connsiteY14" fmla="*/ 385046 h 2325810"/>
                  <a:gd name="connsiteX15" fmla="*/ 385689 w 1445447"/>
                  <a:gd name="connsiteY15" fmla="*/ 691683 h 2325810"/>
                  <a:gd name="connsiteX16" fmla="*/ 363499 w 1445447"/>
                  <a:gd name="connsiteY16" fmla="*/ 728616 h 2325810"/>
                  <a:gd name="connsiteX17" fmla="*/ 350394 w 1445447"/>
                  <a:gd name="connsiteY17" fmla="*/ 738147 h 2325810"/>
                  <a:gd name="connsiteX18" fmla="*/ 319417 w 1445447"/>
                  <a:gd name="connsiteY18" fmla="*/ 771209 h 2325810"/>
                  <a:gd name="connsiteX19" fmla="*/ 285909 w 1445447"/>
                  <a:gd name="connsiteY19" fmla="*/ 734871 h 2325810"/>
                  <a:gd name="connsiteX20" fmla="*/ 284122 w 1445447"/>
                  <a:gd name="connsiteY20" fmla="*/ 732414 h 2325810"/>
                  <a:gd name="connsiteX21" fmla="*/ 102657 w 1445447"/>
                  <a:gd name="connsiteY21" fmla="*/ 682896 h 2325810"/>
                  <a:gd name="connsiteX22" fmla="*/ 2356 w 1445447"/>
                  <a:gd name="connsiteY22" fmla="*/ 861308 h 2325810"/>
                  <a:gd name="connsiteX23" fmla="*/ 8983 w 1445447"/>
                  <a:gd name="connsiteY23" fmla="*/ 926761 h 2325810"/>
                  <a:gd name="connsiteX24" fmla="*/ 181215 w 1445447"/>
                  <a:gd name="connsiteY24" fmla="*/ 1102120 h 2325810"/>
                  <a:gd name="connsiteX25" fmla="*/ 198416 w 1445447"/>
                  <a:gd name="connsiteY25" fmla="*/ 1111502 h 2325810"/>
                  <a:gd name="connsiteX26" fmla="*/ 319492 w 1445447"/>
                  <a:gd name="connsiteY26" fmla="*/ 1231089 h 2325810"/>
                  <a:gd name="connsiteX27" fmla="*/ 330661 w 1445447"/>
                  <a:gd name="connsiteY27" fmla="*/ 1253056 h 2325810"/>
                  <a:gd name="connsiteX28" fmla="*/ 302663 w 1445447"/>
                  <a:gd name="connsiteY28" fmla="*/ 1439212 h 2325810"/>
                  <a:gd name="connsiteX29" fmla="*/ 229318 w 1445447"/>
                  <a:gd name="connsiteY29" fmla="*/ 1974598 h 2325810"/>
                  <a:gd name="connsiteX30" fmla="*/ 367148 w 1445447"/>
                  <a:gd name="connsiteY30" fmla="*/ 2231642 h 2325810"/>
                  <a:gd name="connsiteX31" fmla="*/ 729408 w 1445447"/>
                  <a:gd name="connsiteY31" fmla="*/ 2316679 h 2325810"/>
                  <a:gd name="connsiteX32" fmla="*/ 974092 w 1445447"/>
                  <a:gd name="connsiteY32" fmla="*/ 2161499 h 2325810"/>
                  <a:gd name="connsiteX33" fmla="*/ 1030684 w 1445447"/>
                  <a:gd name="connsiteY33" fmla="*/ 1869159 h 2325810"/>
                  <a:gd name="connsiteX34" fmla="*/ 1025322 w 1445447"/>
                  <a:gd name="connsiteY34" fmla="*/ 1605785 h 2325810"/>
                  <a:gd name="connsiteX35" fmla="*/ 1019291 w 1445447"/>
                  <a:gd name="connsiteY35" fmla="*/ 1429383 h 2325810"/>
                  <a:gd name="connsiteX36" fmla="*/ 1017057 w 1445447"/>
                  <a:gd name="connsiteY36" fmla="*/ 1429457 h 2325810"/>
                  <a:gd name="connsiteX37" fmla="*/ 1019291 w 1445447"/>
                  <a:gd name="connsiteY37" fmla="*/ 1426926 h 2325810"/>
                  <a:gd name="connsiteX38" fmla="*/ 1039545 w 1445447"/>
                  <a:gd name="connsiteY38" fmla="*/ 1421490 h 2325810"/>
                  <a:gd name="connsiteX39" fmla="*/ 1400018 w 1445447"/>
                  <a:gd name="connsiteY39" fmla="*/ 1140692 h 2325810"/>
                  <a:gd name="connsiteX40" fmla="*/ 1429877 w 1445447"/>
                  <a:gd name="connsiteY40" fmla="*/ 765996 h 232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445447" h="2325810">
                    <a:moveTo>
                      <a:pt x="1429877" y="765996"/>
                    </a:moveTo>
                    <a:cubicBezTo>
                      <a:pt x="1429356" y="765400"/>
                      <a:pt x="1428909" y="764954"/>
                      <a:pt x="1428388" y="764432"/>
                    </a:cubicBezTo>
                    <a:cubicBezTo>
                      <a:pt x="1428463" y="762720"/>
                      <a:pt x="1428612" y="761007"/>
                      <a:pt x="1428612" y="759295"/>
                    </a:cubicBezTo>
                    <a:cubicBezTo>
                      <a:pt x="1428612" y="751029"/>
                      <a:pt x="1427867" y="742838"/>
                      <a:pt x="1426750" y="734722"/>
                    </a:cubicBezTo>
                    <a:cubicBezTo>
                      <a:pt x="1427346" y="734647"/>
                      <a:pt x="1427941" y="734499"/>
                      <a:pt x="1428612" y="734424"/>
                    </a:cubicBezTo>
                    <a:cubicBezTo>
                      <a:pt x="1422580" y="692651"/>
                      <a:pt x="1420644" y="644175"/>
                      <a:pt x="1410815" y="563979"/>
                    </a:cubicBezTo>
                    <a:cubicBezTo>
                      <a:pt x="1405975" y="551693"/>
                      <a:pt x="1405305" y="538885"/>
                      <a:pt x="1404635" y="526003"/>
                    </a:cubicBezTo>
                    <a:cubicBezTo>
                      <a:pt x="1405901" y="498154"/>
                      <a:pt x="1402624" y="471348"/>
                      <a:pt x="1394210" y="446403"/>
                    </a:cubicBezTo>
                    <a:cubicBezTo>
                      <a:pt x="1394806" y="443946"/>
                      <a:pt x="1394955" y="440818"/>
                      <a:pt x="1394433" y="436872"/>
                    </a:cubicBezTo>
                    <a:cubicBezTo>
                      <a:pt x="1384232" y="356676"/>
                      <a:pt x="1380956" y="275437"/>
                      <a:pt x="1361670" y="196507"/>
                    </a:cubicBezTo>
                    <a:cubicBezTo>
                      <a:pt x="1344618" y="126735"/>
                      <a:pt x="1318035" y="60761"/>
                      <a:pt x="1277378" y="0"/>
                    </a:cubicBezTo>
                    <a:cubicBezTo>
                      <a:pt x="1187576" y="87791"/>
                      <a:pt x="1079084" y="137160"/>
                      <a:pt x="964710" y="175657"/>
                    </a:cubicBezTo>
                    <a:cubicBezTo>
                      <a:pt x="792106" y="233663"/>
                      <a:pt x="613172" y="257417"/>
                      <a:pt x="432675" y="270820"/>
                    </a:cubicBezTo>
                    <a:cubicBezTo>
                      <a:pt x="412272" y="272309"/>
                      <a:pt x="410485" y="278713"/>
                      <a:pt x="413240" y="295765"/>
                    </a:cubicBezTo>
                    <a:cubicBezTo>
                      <a:pt x="417932" y="325327"/>
                      <a:pt x="422250" y="355186"/>
                      <a:pt x="423665" y="385046"/>
                    </a:cubicBezTo>
                    <a:cubicBezTo>
                      <a:pt x="428728" y="489368"/>
                      <a:pt x="424410" y="592647"/>
                      <a:pt x="385689" y="691683"/>
                    </a:cubicBezTo>
                    <a:cubicBezTo>
                      <a:pt x="377647" y="703969"/>
                      <a:pt x="370201" y="716255"/>
                      <a:pt x="363499" y="728616"/>
                    </a:cubicBezTo>
                    <a:cubicBezTo>
                      <a:pt x="358957" y="731073"/>
                      <a:pt x="354564" y="734126"/>
                      <a:pt x="350394" y="738147"/>
                    </a:cubicBezTo>
                    <a:cubicBezTo>
                      <a:pt x="339075" y="748944"/>
                      <a:pt x="337735" y="773293"/>
                      <a:pt x="319417" y="771209"/>
                    </a:cubicBezTo>
                    <a:cubicBezTo>
                      <a:pt x="302291" y="769347"/>
                      <a:pt x="297823" y="746710"/>
                      <a:pt x="285909" y="734871"/>
                    </a:cubicBezTo>
                    <a:cubicBezTo>
                      <a:pt x="283080" y="732041"/>
                      <a:pt x="286728" y="735466"/>
                      <a:pt x="284122" y="732414"/>
                    </a:cubicBezTo>
                    <a:cubicBezTo>
                      <a:pt x="235052" y="675301"/>
                      <a:pt x="168259" y="657653"/>
                      <a:pt x="102657" y="682896"/>
                    </a:cubicBezTo>
                    <a:cubicBezTo>
                      <a:pt x="31396" y="710373"/>
                      <a:pt x="-10675" y="790420"/>
                      <a:pt x="2356" y="861308"/>
                    </a:cubicBezTo>
                    <a:cubicBezTo>
                      <a:pt x="4515" y="883126"/>
                      <a:pt x="5409" y="905167"/>
                      <a:pt x="8983" y="926761"/>
                    </a:cubicBezTo>
                    <a:cubicBezTo>
                      <a:pt x="23205" y="1012542"/>
                      <a:pt x="85382" y="1099737"/>
                      <a:pt x="181215" y="1102120"/>
                    </a:cubicBezTo>
                    <a:cubicBezTo>
                      <a:pt x="188959" y="1102343"/>
                      <a:pt x="193874" y="1105099"/>
                      <a:pt x="198416" y="1111502"/>
                    </a:cubicBezTo>
                    <a:cubicBezTo>
                      <a:pt x="231701" y="1158488"/>
                      <a:pt x="272804" y="1197655"/>
                      <a:pt x="319492" y="1231089"/>
                    </a:cubicBezTo>
                    <a:cubicBezTo>
                      <a:pt x="327013" y="1236451"/>
                      <a:pt x="332523" y="1241589"/>
                      <a:pt x="330661" y="1253056"/>
                    </a:cubicBezTo>
                    <a:cubicBezTo>
                      <a:pt x="320758" y="1315008"/>
                      <a:pt x="311897" y="1377110"/>
                      <a:pt x="302663" y="1439212"/>
                    </a:cubicBezTo>
                    <a:cubicBezTo>
                      <a:pt x="293504" y="1556639"/>
                      <a:pt x="221499" y="1898646"/>
                      <a:pt x="229318" y="1974598"/>
                    </a:cubicBezTo>
                    <a:cubicBezTo>
                      <a:pt x="240189" y="2079962"/>
                      <a:pt x="284867" y="2166637"/>
                      <a:pt x="367148" y="2231642"/>
                    </a:cubicBezTo>
                    <a:cubicBezTo>
                      <a:pt x="473853" y="2315934"/>
                      <a:pt x="596939" y="2341698"/>
                      <a:pt x="729408" y="2316679"/>
                    </a:cubicBezTo>
                    <a:cubicBezTo>
                      <a:pt x="830603" y="2297616"/>
                      <a:pt x="913926" y="2246833"/>
                      <a:pt x="974092" y="2161499"/>
                    </a:cubicBezTo>
                    <a:cubicBezTo>
                      <a:pt x="1044757" y="2061272"/>
                      <a:pt x="1041704" y="1986214"/>
                      <a:pt x="1030684" y="1869159"/>
                    </a:cubicBezTo>
                    <a:cubicBezTo>
                      <a:pt x="1028226" y="1843320"/>
                      <a:pt x="1026216" y="1606678"/>
                      <a:pt x="1025322" y="1605785"/>
                    </a:cubicBezTo>
                    <a:cubicBezTo>
                      <a:pt x="1025844" y="1604966"/>
                      <a:pt x="1019365" y="1445095"/>
                      <a:pt x="1019291" y="1429383"/>
                    </a:cubicBezTo>
                    <a:cubicBezTo>
                      <a:pt x="1018546" y="1429383"/>
                      <a:pt x="1017802" y="1429383"/>
                      <a:pt x="1017057" y="1429457"/>
                    </a:cubicBezTo>
                    <a:cubicBezTo>
                      <a:pt x="1017802" y="1428638"/>
                      <a:pt x="1018621" y="1427894"/>
                      <a:pt x="1019291" y="1426926"/>
                    </a:cubicBezTo>
                    <a:cubicBezTo>
                      <a:pt x="1026067" y="1425064"/>
                      <a:pt x="1032694" y="1422830"/>
                      <a:pt x="1039545" y="1421490"/>
                    </a:cubicBezTo>
                    <a:cubicBezTo>
                      <a:pt x="1206788" y="1388354"/>
                      <a:pt x="1325630" y="1293340"/>
                      <a:pt x="1400018" y="1140692"/>
                    </a:cubicBezTo>
                    <a:cubicBezTo>
                      <a:pt x="1458992" y="1019616"/>
                      <a:pt x="1450727" y="893402"/>
                      <a:pt x="1429877" y="765996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E86FB0ED-EADA-4699-AF49-80F5CFA4B8E2}"/>
                  </a:ext>
                </a:extLst>
              </p:cNvPr>
              <p:cNvSpPr/>
              <p:nvPr/>
            </p:nvSpPr>
            <p:spPr>
              <a:xfrm flipH="1">
                <a:off x="10008707" y="2015422"/>
                <a:ext cx="599730" cy="439866"/>
              </a:xfrm>
              <a:custGeom>
                <a:avLst/>
                <a:gdLst>
                  <a:gd name="connsiteX0" fmla="*/ 1682603 w 1781773"/>
                  <a:gd name="connsiteY0" fmla="*/ 905723 h 1306821"/>
                  <a:gd name="connsiteX1" fmla="*/ 1669945 w 1781773"/>
                  <a:gd name="connsiteY1" fmla="*/ 871619 h 1306821"/>
                  <a:gd name="connsiteX2" fmla="*/ 1707846 w 1781773"/>
                  <a:gd name="connsiteY2" fmla="*/ 676676 h 1306821"/>
                  <a:gd name="connsiteX3" fmla="*/ 1566963 w 1781773"/>
                  <a:gd name="connsiteY3" fmla="*/ 402505 h 1306821"/>
                  <a:gd name="connsiteX4" fmla="*/ 1534646 w 1781773"/>
                  <a:gd name="connsiteY4" fmla="*/ 316724 h 1306821"/>
                  <a:gd name="connsiteX5" fmla="*/ 1535689 w 1781773"/>
                  <a:gd name="connsiteY5" fmla="*/ 301906 h 1306821"/>
                  <a:gd name="connsiteX6" fmla="*/ 1425633 w 1781773"/>
                  <a:gd name="connsiteY6" fmla="*/ 105176 h 1306821"/>
                  <a:gd name="connsiteX7" fmla="*/ 925543 w 1781773"/>
                  <a:gd name="connsiteY7" fmla="*/ 19544 h 1306821"/>
                  <a:gd name="connsiteX8" fmla="*/ 139739 w 1781773"/>
                  <a:gd name="connsiteY8" fmla="*/ 461852 h 1306821"/>
                  <a:gd name="connsiteX9" fmla="*/ 8090 w 1781773"/>
                  <a:gd name="connsiteY9" fmla="*/ 896341 h 1306821"/>
                  <a:gd name="connsiteX10" fmla="*/ 191714 w 1781773"/>
                  <a:gd name="connsiteY10" fmla="*/ 1305959 h 1306821"/>
                  <a:gd name="connsiteX11" fmla="*/ 198118 w 1781773"/>
                  <a:gd name="connsiteY11" fmla="*/ 1273717 h 1306821"/>
                  <a:gd name="connsiteX12" fmla="*/ 319269 w 1781773"/>
                  <a:gd name="connsiteY12" fmla="*/ 1132312 h 1306821"/>
                  <a:gd name="connsiteX13" fmla="*/ 487926 w 1781773"/>
                  <a:gd name="connsiteY13" fmla="*/ 1221444 h 1306821"/>
                  <a:gd name="connsiteX14" fmla="*/ 507733 w 1781773"/>
                  <a:gd name="connsiteY14" fmla="*/ 1251825 h 1306821"/>
                  <a:gd name="connsiteX15" fmla="*/ 542805 w 1781773"/>
                  <a:gd name="connsiteY15" fmla="*/ 1199552 h 1306821"/>
                  <a:gd name="connsiteX16" fmla="*/ 577877 w 1781773"/>
                  <a:gd name="connsiteY16" fmla="*/ 1180266 h 1306821"/>
                  <a:gd name="connsiteX17" fmla="*/ 765895 w 1781773"/>
                  <a:gd name="connsiteY17" fmla="*/ 1194042 h 1306821"/>
                  <a:gd name="connsiteX18" fmla="*/ 805137 w 1781773"/>
                  <a:gd name="connsiteY18" fmla="*/ 1221593 h 1306821"/>
                  <a:gd name="connsiteX19" fmla="*/ 962774 w 1781773"/>
                  <a:gd name="connsiteY19" fmla="*/ 1304842 h 1306821"/>
                  <a:gd name="connsiteX20" fmla="*/ 1127411 w 1781773"/>
                  <a:gd name="connsiteY20" fmla="*/ 1276174 h 1306821"/>
                  <a:gd name="connsiteX21" fmla="*/ 1247891 w 1781773"/>
                  <a:gd name="connsiteY21" fmla="*/ 1142216 h 1306821"/>
                  <a:gd name="connsiteX22" fmla="*/ 1249678 w 1781773"/>
                  <a:gd name="connsiteY22" fmla="*/ 1098581 h 1306821"/>
                  <a:gd name="connsiteX23" fmla="*/ 1296292 w 1781773"/>
                  <a:gd name="connsiteY23" fmla="*/ 1090911 h 1306821"/>
                  <a:gd name="connsiteX24" fmla="*/ 1302249 w 1781773"/>
                  <a:gd name="connsiteY24" fmla="*/ 1090316 h 1306821"/>
                  <a:gd name="connsiteX25" fmla="*/ 1327119 w 1781773"/>
                  <a:gd name="connsiteY25" fmla="*/ 1109155 h 1306821"/>
                  <a:gd name="connsiteX26" fmla="*/ 1499872 w 1781773"/>
                  <a:gd name="connsiteY26" fmla="*/ 1228816 h 1306821"/>
                  <a:gd name="connsiteX27" fmla="*/ 1614694 w 1781773"/>
                  <a:gd name="connsiteY27" fmla="*/ 1210870 h 1306821"/>
                  <a:gd name="connsiteX28" fmla="*/ 1643883 w 1781773"/>
                  <a:gd name="connsiteY28" fmla="*/ 1204392 h 1306821"/>
                  <a:gd name="connsiteX29" fmla="*/ 1780820 w 1781773"/>
                  <a:gd name="connsiteY29" fmla="*/ 1079891 h 1306821"/>
                  <a:gd name="connsiteX30" fmla="*/ 1682603 w 1781773"/>
                  <a:gd name="connsiteY30" fmla="*/ 905723 h 1306821"/>
                  <a:gd name="connsiteX31" fmla="*/ 1211553 w 1781773"/>
                  <a:gd name="connsiteY31" fmla="*/ 1171927 h 1306821"/>
                  <a:gd name="connsiteX32" fmla="*/ 1140442 w 1781773"/>
                  <a:gd name="connsiteY32" fmla="*/ 1242666 h 1306821"/>
                  <a:gd name="connsiteX33" fmla="*/ 959423 w 1781773"/>
                  <a:gd name="connsiteY33" fmla="*/ 1276472 h 1306821"/>
                  <a:gd name="connsiteX34" fmla="*/ 811615 w 1781773"/>
                  <a:gd name="connsiteY34" fmla="*/ 1143407 h 1306821"/>
                  <a:gd name="connsiteX35" fmla="*/ 919139 w 1781773"/>
                  <a:gd name="connsiteY35" fmla="*/ 1024714 h 1306821"/>
                  <a:gd name="connsiteX36" fmla="*/ 1054363 w 1781773"/>
                  <a:gd name="connsiteY36" fmla="*/ 1001631 h 1306821"/>
                  <a:gd name="connsiteX37" fmla="*/ 1211553 w 1781773"/>
                  <a:gd name="connsiteY37" fmla="*/ 1171927 h 1306821"/>
                  <a:gd name="connsiteX38" fmla="*/ 1323173 w 1781773"/>
                  <a:gd name="connsiteY38" fmla="*/ 1040351 h 1306821"/>
                  <a:gd name="connsiteX39" fmla="*/ 1294058 w 1781773"/>
                  <a:gd name="connsiteY39" fmla="*/ 1067158 h 1306821"/>
                  <a:gd name="connsiteX40" fmla="*/ 1249678 w 1781773"/>
                  <a:gd name="connsiteY40" fmla="*/ 1072519 h 1306821"/>
                  <a:gd name="connsiteX41" fmla="*/ 1232701 w 1781773"/>
                  <a:gd name="connsiteY41" fmla="*/ 1064328 h 1306821"/>
                  <a:gd name="connsiteX42" fmla="*/ 1027556 w 1781773"/>
                  <a:gd name="connsiteY42" fmla="*/ 976388 h 1306821"/>
                  <a:gd name="connsiteX43" fmla="*/ 901342 w 1781773"/>
                  <a:gd name="connsiteY43" fmla="*/ 999620 h 1306821"/>
                  <a:gd name="connsiteX44" fmla="*/ 786447 w 1781773"/>
                  <a:gd name="connsiteY44" fmla="*/ 1142142 h 1306821"/>
                  <a:gd name="connsiteX45" fmla="*/ 760459 w 1781773"/>
                  <a:gd name="connsiteY45" fmla="*/ 1166267 h 1306821"/>
                  <a:gd name="connsiteX46" fmla="*/ 665147 w 1781773"/>
                  <a:gd name="connsiteY46" fmla="*/ 1157481 h 1306821"/>
                  <a:gd name="connsiteX47" fmla="*/ 570207 w 1781773"/>
                  <a:gd name="connsiteY47" fmla="*/ 1149439 h 1306821"/>
                  <a:gd name="connsiteX48" fmla="*/ 608034 w 1781773"/>
                  <a:gd name="connsiteY48" fmla="*/ 994482 h 1306821"/>
                  <a:gd name="connsiteX49" fmla="*/ 602301 w 1781773"/>
                  <a:gd name="connsiteY49" fmla="*/ 746894 h 1306821"/>
                  <a:gd name="connsiteX50" fmla="*/ 624863 w 1781773"/>
                  <a:gd name="connsiteY50" fmla="*/ 717035 h 1306821"/>
                  <a:gd name="connsiteX51" fmla="*/ 1197033 w 1781773"/>
                  <a:gd name="connsiteY51" fmla="*/ 606086 h 1306821"/>
                  <a:gd name="connsiteX52" fmla="*/ 1463013 w 1781773"/>
                  <a:gd name="connsiteY52" fmla="*/ 447183 h 1306821"/>
                  <a:gd name="connsiteX53" fmla="*/ 1558623 w 1781773"/>
                  <a:gd name="connsiteY53" fmla="*/ 703036 h 1306821"/>
                  <a:gd name="connsiteX54" fmla="*/ 1578877 w 1781773"/>
                  <a:gd name="connsiteY54" fmla="*/ 878246 h 1306821"/>
                  <a:gd name="connsiteX55" fmla="*/ 1560038 w 1781773"/>
                  <a:gd name="connsiteY55" fmla="*/ 903489 h 1306821"/>
                  <a:gd name="connsiteX56" fmla="*/ 1448121 w 1781773"/>
                  <a:gd name="connsiteY56" fmla="*/ 922105 h 1306821"/>
                  <a:gd name="connsiteX57" fmla="*/ 1323173 w 1781773"/>
                  <a:gd name="connsiteY57" fmla="*/ 1040351 h 1306821"/>
                  <a:gd name="connsiteX58" fmla="*/ 1751481 w 1781773"/>
                  <a:gd name="connsiteY58" fmla="*/ 1074157 h 1306821"/>
                  <a:gd name="connsiteX59" fmla="*/ 1651776 w 1781773"/>
                  <a:gd name="connsiteY59" fmla="*/ 1174160 h 1306821"/>
                  <a:gd name="connsiteX60" fmla="*/ 1613502 w 1781773"/>
                  <a:gd name="connsiteY60" fmla="*/ 1179447 h 1306821"/>
                  <a:gd name="connsiteX61" fmla="*/ 1448865 w 1781773"/>
                  <a:gd name="connsiteY61" fmla="*/ 1198212 h 1306821"/>
                  <a:gd name="connsiteX62" fmla="*/ 1347671 w 1781773"/>
                  <a:gd name="connsiteY62" fmla="*/ 1061350 h 1306821"/>
                  <a:gd name="connsiteX63" fmla="*/ 1452961 w 1781773"/>
                  <a:gd name="connsiteY63" fmla="*/ 951294 h 1306821"/>
                  <a:gd name="connsiteX64" fmla="*/ 1564580 w 1781773"/>
                  <a:gd name="connsiteY64" fmla="*/ 930891 h 1306821"/>
                  <a:gd name="connsiteX65" fmla="*/ 1587440 w 1781773"/>
                  <a:gd name="connsiteY65" fmla="*/ 947199 h 1306821"/>
                  <a:gd name="connsiteX66" fmla="*/ 1595706 w 1781773"/>
                  <a:gd name="connsiteY66" fmla="*/ 1009375 h 1306821"/>
                  <a:gd name="connsiteX67" fmla="*/ 1636288 w 1781773"/>
                  <a:gd name="connsiteY67" fmla="*/ 943550 h 1306821"/>
                  <a:gd name="connsiteX68" fmla="*/ 1666892 w 1781773"/>
                  <a:gd name="connsiteY68" fmla="*/ 930370 h 1306821"/>
                  <a:gd name="connsiteX69" fmla="*/ 1751481 w 1781773"/>
                  <a:gd name="connsiteY69" fmla="*/ 1074157 h 130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781773" h="1306821">
                    <a:moveTo>
                      <a:pt x="1682603" y="905723"/>
                    </a:moveTo>
                    <a:cubicBezTo>
                      <a:pt x="1659669" y="896787"/>
                      <a:pt x="1663094" y="888001"/>
                      <a:pt x="1669945" y="871619"/>
                    </a:cubicBezTo>
                    <a:cubicBezTo>
                      <a:pt x="1696007" y="809294"/>
                      <a:pt x="1711644" y="744288"/>
                      <a:pt x="1707846" y="676676"/>
                    </a:cubicBezTo>
                    <a:cubicBezTo>
                      <a:pt x="1701591" y="565057"/>
                      <a:pt x="1650436" y="474808"/>
                      <a:pt x="1566963" y="402505"/>
                    </a:cubicBezTo>
                    <a:cubicBezTo>
                      <a:pt x="1539859" y="379049"/>
                      <a:pt x="1508063" y="359764"/>
                      <a:pt x="1534646" y="316724"/>
                    </a:cubicBezTo>
                    <a:cubicBezTo>
                      <a:pt x="1536955" y="313001"/>
                      <a:pt x="1535391" y="306895"/>
                      <a:pt x="1535689" y="301906"/>
                    </a:cubicBezTo>
                    <a:cubicBezTo>
                      <a:pt x="1541348" y="212700"/>
                      <a:pt x="1492054" y="153577"/>
                      <a:pt x="1425633" y="105176"/>
                    </a:cubicBezTo>
                    <a:cubicBezTo>
                      <a:pt x="1273357" y="-5773"/>
                      <a:pt x="1101572" y="-18878"/>
                      <a:pt x="925543" y="19544"/>
                    </a:cubicBezTo>
                    <a:cubicBezTo>
                      <a:pt x="619353" y="86337"/>
                      <a:pt x="359478" y="239358"/>
                      <a:pt x="139739" y="461852"/>
                    </a:cubicBezTo>
                    <a:cubicBezTo>
                      <a:pt x="19482" y="583524"/>
                      <a:pt x="-18568" y="730959"/>
                      <a:pt x="8090" y="896341"/>
                    </a:cubicBezTo>
                    <a:cubicBezTo>
                      <a:pt x="32662" y="1048766"/>
                      <a:pt x="99604" y="1183245"/>
                      <a:pt x="191714" y="1305959"/>
                    </a:cubicBezTo>
                    <a:cubicBezTo>
                      <a:pt x="193874" y="1295236"/>
                      <a:pt x="196182" y="1284514"/>
                      <a:pt x="198118" y="1273717"/>
                    </a:cubicBezTo>
                    <a:cubicBezTo>
                      <a:pt x="210553" y="1203350"/>
                      <a:pt x="263496" y="1141471"/>
                      <a:pt x="319269" y="1132312"/>
                    </a:cubicBezTo>
                    <a:cubicBezTo>
                      <a:pt x="385913" y="1121366"/>
                      <a:pt x="448014" y="1154577"/>
                      <a:pt x="487926" y="1221444"/>
                    </a:cubicBezTo>
                    <a:cubicBezTo>
                      <a:pt x="493809" y="1231273"/>
                      <a:pt x="495224" y="1244155"/>
                      <a:pt x="507733" y="1251825"/>
                    </a:cubicBezTo>
                    <a:cubicBezTo>
                      <a:pt x="519722" y="1234252"/>
                      <a:pt x="533051" y="1217870"/>
                      <a:pt x="542805" y="1199552"/>
                    </a:cubicBezTo>
                    <a:cubicBezTo>
                      <a:pt x="550996" y="1184213"/>
                      <a:pt x="560676" y="1178852"/>
                      <a:pt x="577877" y="1180266"/>
                    </a:cubicBezTo>
                    <a:cubicBezTo>
                      <a:pt x="640500" y="1185553"/>
                      <a:pt x="703198" y="1189649"/>
                      <a:pt x="765895" y="1194042"/>
                    </a:cubicBezTo>
                    <a:cubicBezTo>
                      <a:pt x="784660" y="1195382"/>
                      <a:pt x="796276" y="1201414"/>
                      <a:pt x="805137" y="1221593"/>
                    </a:cubicBezTo>
                    <a:cubicBezTo>
                      <a:pt x="831124" y="1280940"/>
                      <a:pt x="900821" y="1315714"/>
                      <a:pt x="962774" y="1304842"/>
                    </a:cubicBezTo>
                    <a:cubicBezTo>
                      <a:pt x="1017653" y="1295236"/>
                      <a:pt x="1072532" y="1285705"/>
                      <a:pt x="1127411" y="1276174"/>
                    </a:cubicBezTo>
                    <a:cubicBezTo>
                      <a:pt x="1193831" y="1264632"/>
                      <a:pt x="1242902" y="1208934"/>
                      <a:pt x="1247891" y="1142216"/>
                    </a:cubicBezTo>
                    <a:cubicBezTo>
                      <a:pt x="1249008" y="1127175"/>
                      <a:pt x="1234711" y="1108261"/>
                      <a:pt x="1249678" y="1098581"/>
                    </a:cubicBezTo>
                    <a:cubicBezTo>
                      <a:pt x="1261816" y="1090688"/>
                      <a:pt x="1280506" y="1093071"/>
                      <a:pt x="1296292" y="1090911"/>
                    </a:cubicBezTo>
                    <a:cubicBezTo>
                      <a:pt x="1298302" y="1090613"/>
                      <a:pt x="1300313" y="1090688"/>
                      <a:pt x="1302249" y="1090316"/>
                    </a:cubicBezTo>
                    <a:cubicBezTo>
                      <a:pt x="1317588" y="1087486"/>
                      <a:pt x="1323768" y="1091730"/>
                      <a:pt x="1327119" y="1109155"/>
                    </a:cubicBezTo>
                    <a:cubicBezTo>
                      <a:pt x="1343948" y="1197616"/>
                      <a:pt x="1430473" y="1242964"/>
                      <a:pt x="1499872" y="1228816"/>
                    </a:cubicBezTo>
                    <a:cubicBezTo>
                      <a:pt x="1537774" y="1221072"/>
                      <a:pt x="1576345" y="1216753"/>
                      <a:pt x="1614694" y="1210870"/>
                    </a:cubicBezTo>
                    <a:cubicBezTo>
                      <a:pt x="1624374" y="1208637"/>
                      <a:pt x="1634054" y="1205733"/>
                      <a:pt x="1643883" y="1204392"/>
                    </a:cubicBezTo>
                    <a:cubicBezTo>
                      <a:pt x="1719313" y="1194191"/>
                      <a:pt x="1774639" y="1146163"/>
                      <a:pt x="1780820" y="1079891"/>
                    </a:cubicBezTo>
                    <a:cubicBezTo>
                      <a:pt x="1787447" y="1008332"/>
                      <a:pt x="1760044" y="935955"/>
                      <a:pt x="1682603" y="905723"/>
                    </a:cubicBezTo>
                    <a:close/>
                    <a:moveTo>
                      <a:pt x="1211553" y="1171927"/>
                    </a:moveTo>
                    <a:cubicBezTo>
                      <a:pt x="1199863" y="1207669"/>
                      <a:pt x="1176035" y="1234475"/>
                      <a:pt x="1140442" y="1242666"/>
                    </a:cubicBezTo>
                    <a:cubicBezTo>
                      <a:pt x="1074766" y="1257856"/>
                      <a:pt x="1007749" y="1267685"/>
                      <a:pt x="959423" y="1276472"/>
                    </a:cubicBezTo>
                    <a:cubicBezTo>
                      <a:pt x="868653" y="1276174"/>
                      <a:pt x="817274" y="1223157"/>
                      <a:pt x="811615" y="1143407"/>
                    </a:cubicBezTo>
                    <a:cubicBezTo>
                      <a:pt x="807445" y="1084582"/>
                      <a:pt x="852346" y="1035437"/>
                      <a:pt x="919139" y="1024714"/>
                    </a:cubicBezTo>
                    <a:cubicBezTo>
                      <a:pt x="964263" y="1017491"/>
                      <a:pt x="1009313" y="1009673"/>
                      <a:pt x="1054363" y="1001631"/>
                    </a:cubicBezTo>
                    <a:cubicBezTo>
                      <a:pt x="1159727" y="982717"/>
                      <a:pt x="1243647" y="1073487"/>
                      <a:pt x="1211553" y="1171927"/>
                    </a:cubicBezTo>
                    <a:close/>
                    <a:moveTo>
                      <a:pt x="1323173" y="1040351"/>
                    </a:moveTo>
                    <a:cubicBezTo>
                      <a:pt x="1319375" y="1057776"/>
                      <a:pt x="1315205" y="1068647"/>
                      <a:pt x="1294058" y="1067158"/>
                    </a:cubicBezTo>
                    <a:cubicBezTo>
                      <a:pt x="1279463" y="1066190"/>
                      <a:pt x="1264422" y="1070360"/>
                      <a:pt x="1249678" y="1072519"/>
                    </a:cubicBezTo>
                    <a:cubicBezTo>
                      <a:pt x="1242008" y="1073636"/>
                      <a:pt x="1236349" y="1071998"/>
                      <a:pt x="1232701" y="1064328"/>
                    </a:cubicBezTo>
                    <a:cubicBezTo>
                      <a:pt x="1190183" y="974750"/>
                      <a:pt x="1116614" y="958070"/>
                      <a:pt x="1027556" y="976388"/>
                    </a:cubicBezTo>
                    <a:cubicBezTo>
                      <a:pt x="985634" y="985026"/>
                      <a:pt x="943265" y="991131"/>
                      <a:pt x="901342" y="999620"/>
                    </a:cubicBezTo>
                    <a:cubicBezTo>
                      <a:pt x="830603" y="1013917"/>
                      <a:pt x="785330" y="1069392"/>
                      <a:pt x="786447" y="1142142"/>
                    </a:cubicBezTo>
                    <a:cubicBezTo>
                      <a:pt x="786745" y="1163289"/>
                      <a:pt x="782649" y="1169767"/>
                      <a:pt x="760459" y="1166267"/>
                    </a:cubicBezTo>
                    <a:cubicBezTo>
                      <a:pt x="729036" y="1161278"/>
                      <a:pt x="696943" y="1160162"/>
                      <a:pt x="665147" y="1157481"/>
                    </a:cubicBezTo>
                    <a:cubicBezTo>
                      <a:pt x="634469" y="1154875"/>
                      <a:pt x="603269" y="1157630"/>
                      <a:pt x="570207" y="1149439"/>
                    </a:cubicBezTo>
                    <a:cubicBezTo>
                      <a:pt x="587706" y="1098581"/>
                      <a:pt x="602673" y="1047723"/>
                      <a:pt x="608034" y="994482"/>
                    </a:cubicBezTo>
                    <a:cubicBezTo>
                      <a:pt x="616449" y="911680"/>
                      <a:pt x="616076" y="828952"/>
                      <a:pt x="602301" y="746894"/>
                    </a:cubicBezTo>
                    <a:cubicBezTo>
                      <a:pt x="598652" y="725226"/>
                      <a:pt x="600663" y="718896"/>
                      <a:pt x="624863" y="717035"/>
                    </a:cubicBezTo>
                    <a:cubicBezTo>
                      <a:pt x="819806" y="702142"/>
                      <a:pt x="1012589" y="675559"/>
                      <a:pt x="1197033" y="606086"/>
                    </a:cubicBezTo>
                    <a:cubicBezTo>
                      <a:pt x="1294579" y="569376"/>
                      <a:pt x="1386094" y="522613"/>
                      <a:pt x="1463013" y="447183"/>
                    </a:cubicBezTo>
                    <a:cubicBezTo>
                      <a:pt x="1514169" y="526485"/>
                      <a:pt x="1544997" y="611819"/>
                      <a:pt x="1558623" y="703036"/>
                    </a:cubicBezTo>
                    <a:cubicBezTo>
                      <a:pt x="1567261" y="761117"/>
                      <a:pt x="1570984" y="819942"/>
                      <a:pt x="1578877" y="878246"/>
                    </a:cubicBezTo>
                    <a:cubicBezTo>
                      <a:pt x="1581260" y="895968"/>
                      <a:pt x="1575452" y="901106"/>
                      <a:pt x="1560038" y="903489"/>
                    </a:cubicBezTo>
                    <a:cubicBezTo>
                      <a:pt x="1522658" y="909223"/>
                      <a:pt x="1485427" y="915999"/>
                      <a:pt x="1448121" y="922105"/>
                    </a:cubicBezTo>
                    <a:cubicBezTo>
                      <a:pt x="1378945" y="933498"/>
                      <a:pt x="1338438" y="970952"/>
                      <a:pt x="1323173" y="1040351"/>
                    </a:cubicBezTo>
                    <a:close/>
                    <a:moveTo>
                      <a:pt x="1751481" y="1074157"/>
                    </a:moveTo>
                    <a:cubicBezTo>
                      <a:pt x="1747535" y="1124494"/>
                      <a:pt x="1707772" y="1164555"/>
                      <a:pt x="1651776" y="1174160"/>
                    </a:cubicBezTo>
                    <a:cubicBezTo>
                      <a:pt x="1639117" y="1176320"/>
                      <a:pt x="1626235" y="1177735"/>
                      <a:pt x="1613502" y="1179447"/>
                    </a:cubicBezTo>
                    <a:cubicBezTo>
                      <a:pt x="1558772" y="1187489"/>
                      <a:pt x="1505382" y="1210200"/>
                      <a:pt x="1448865" y="1198212"/>
                    </a:cubicBezTo>
                    <a:cubicBezTo>
                      <a:pt x="1385200" y="1184734"/>
                      <a:pt x="1346554" y="1131047"/>
                      <a:pt x="1347671" y="1061350"/>
                    </a:cubicBezTo>
                    <a:cubicBezTo>
                      <a:pt x="1348564" y="1003045"/>
                      <a:pt x="1386838" y="963134"/>
                      <a:pt x="1452961" y="951294"/>
                    </a:cubicBezTo>
                    <a:cubicBezTo>
                      <a:pt x="1490192" y="944667"/>
                      <a:pt x="1527796" y="939529"/>
                      <a:pt x="1564580" y="930891"/>
                    </a:cubicBezTo>
                    <a:cubicBezTo>
                      <a:pt x="1582004" y="926796"/>
                      <a:pt x="1585057" y="933423"/>
                      <a:pt x="1587440" y="947199"/>
                    </a:cubicBezTo>
                    <a:cubicBezTo>
                      <a:pt x="1591014" y="967825"/>
                      <a:pt x="1587887" y="989344"/>
                      <a:pt x="1595706" y="1009375"/>
                    </a:cubicBezTo>
                    <a:cubicBezTo>
                      <a:pt x="1609407" y="987483"/>
                      <a:pt x="1624225" y="966261"/>
                      <a:pt x="1636288" y="943550"/>
                    </a:cubicBezTo>
                    <a:cubicBezTo>
                      <a:pt x="1643808" y="929402"/>
                      <a:pt x="1651478" y="925158"/>
                      <a:pt x="1666892" y="930370"/>
                    </a:cubicBezTo>
                    <a:cubicBezTo>
                      <a:pt x="1720952" y="948613"/>
                      <a:pt x="1756619" y="1008407"/>
                      <a:pt x="1751481" y="1074157"/>
                    </a:cubicBezTo>
                    <a:close/>
                  </a:path>
                </a:pathLst>
              </a:custGeom>
              <a:solidFill>
                <a:srgbClr val="2C347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93AC8AB6-B8E3-4CE8-AB2F-95A08353A6AC}"/>
                  </a:ext>
                </a:extLst>
              </p:cNvPr>
              <p:cNvSpPr/>
              <p:nvPr/>
            </p:nvSpPr>
            <p:spPr>
              <a:xfrm flipH="1">
                <a:off x="9905740" y="2753611"/>
                <a:ext cx="837203" cy="634882"/>
              </a:xfrm>
              <a:custGeom>
                <a:avLst/>
                <a:gdLst>
                  <a:gd name="connsiteX0" fmla="*/ 572939 w 870456"/>
                  <a:gd name="connsiteY0" fmla="*/ 0 h 634882"/>
                  <a:gd name="connsiteX1" fmla="*/ 570646 w 870456"/>
                  <a:gd name="connsiteY1" fmla="*/ 1535 h 634882"/>
                  <a:gd name="connsiteX2" fmla="*/ 377591 w 870456"/>
                  <a:gd name="connsiteY2" fmla="*/ 20276 h 634882"/>
                  <a:gd name="connsiteX3" fmla="*/ 303519 w 870456"/>
                  <a:gd name="connsiteY3" fmla="*/ 19 h 634882"/>
                  <a:gd name="connsiteX4" fmla="*/ 286408 w 870456"/>
                  <a:gd name="connsiteY4" fmla="*/ 5060 h 634882"/>
                  <a:gd name="connsiteX5" fmla="*/ 141010 w 870456"/>
                  <a:gd name="connsiteY5" fmla="*/ 51163 h 634882"/>
                  <a:gd name="connsiteX6" fmla="*/ 54393 w 870456"/>
                  <a:gd name="connsiteY6" fmla="*/ 116065 h 634882"/>
                  <a:gd name="connsiteX7" fmla="*/ 26993 w 870456"/>
                  <a:gd name="connsiteY7" fmla="*/ 192525 h 634882"/>
                  <a:gd name="connsiteX8" fmla="*/ 27133 w 870456"/>
                  <a:gd name="connsiteY8" fmla="*/ 206018 h 634882"/>
                  <a:gd name="connsiteX9" fmla="*/ 0 w 870456"/>
                  <a:gd name="connsiteY9" fmla="*/ 206018 h 634882"/>
                  <a:gd name="connsiteX10" fmla="*/ 45925 w 870456"/>
                  <a:gd name="connsiteY10" fmla="*/ 248177 h 634882"/>
                  <a:gd name="connsiteX11" fmla="*/ 592887 w 870456"/>
                  <a:gd name="connsiteY11" fmla="*/ 359991 h 634882"/>
                  <a:gd name="connsiteX12" fmla="*/ 859420 w 870456"/>
                  <a:gd name="connsiteY12" fmla="*/ 634882 h 634882"/>
                  <a:gd name="connsiteX13" fmla="*/ 811576 w 870456"/>
                  <a:gd name="connsiteY13" fmla="*/ 257880 h 634882"/>
                  <a:gd name="connsiteX14" fmla="*/ 870456 w 870456"/>
                  <a:gd name="connsiteY14" fmla="*/ 206018 h 634882"/>
                  <a:gd name="connsiteX15" fmla="*/ 845538 w 870456"/>
                  <a:gd name="connsiteY15" fmla="*/ 206018 h 634882"/>
                  <a:gd name="connsiteX16" fmla="*/ 850999 w 870456"/>
                  <a:gd name="connsiteY16" fmla="*/ 199915 h 634882"/>
                  <a:gd name="connsiteX17" fmla="*/ 847513 w 870456"/>
                  <a:gd name="connsiteY17" fmla="*/ 179488 h 634882"/>
                  <a:gd name="connsiteX18" fmla="*/ 752274 w 870456"/>
                  <a:gd name="connsiteY18" fmla="*/ 57322 h 634882"/>
                  <a:gd name="connsiteX19" fmla="*/ 705583 w 870456"/>
                  <a:gd name="connsiteY19" fmla="*/ 42636 h 634882"/>
                  <a:gd name="connsiteX20" fmla="*/ 572939 w 870456"/>
                  <a:gd name="connsiteY20" fmla="*/ 0 h 634882"/>
                  <a:gd name="connsiteX0" fmla="*/ 572939 w 859420"/>
                  <a:gd name="connsiteY0" fmla="*/ 0 h 634882"/>
                  <a:gd name="connsiteX1" fmla="*/ 570646 w 859420"/>
                  <a:gd name="connsiteY1" fmla="*/ 1535 h 634882"/>
                  <a:gd name="connsiteX2" fmla="*/ 377591 w 859420"/>
                  <a:gd name="connsiteY2" fmla="*/ 20276 h 634882"/>
                  <a:gd name="connsiteX3" fmla="*/ 303519 w 859420"/>
                  <a:gd name="connsiteY3" fmla="*/ 19 h 634882"/>
                  <a:gd name="connsiteX4" fmla="*/ 286408 w 859420"/>
                  <a:gd name="connsiteY4" fmla="*/ 5060 h 634882"/>
                  <a:gd name="connsiteX5" fmla="*/ 141010 w 859420"/>
                  <a:gd name="connsiteY5" fmla="*/ 51163 h 634882"/>
                  <a:gd name="connsiteX6" fmla="*/ 54393 w 859420"/>
                  <a:gd name="connsiteY6" fmla="*/ 116065 h 634882"/>
                  <a:gd name="connsiteX7" fmla="*/ 26993 w 859420"/>
                  <a:gd name="connsiteY7" fmla="*/ 192525 h 634882"/>
                  <a:gd name="connsiteX8" fmla="*/ 27133 w 859420"/>
                  <a:gd name="connsiteY8" fmla="*/ 206018 h 634882"/>
                  <a:gd name="connsiteX9" fmla="*/ 0 w 859420"/>
                  <a:gd name="connsiteY9" fmla="*/ 206018 h 634882"/>
                  <a:gd name="connsiteX10" fmla="*/ 45925 w 859420"/>
                  <a:gd name="connsiteY10" fmla="*/ 248177 h 634882"/>
                  <a:gd name="connsiteX11" fmla="*/ 592887 w 859420"/>
                  <a:gd name="connsiteY11" fmla="*/ 359991 h 634882"/>
                  <a:gd name="connsiteX12" fmla="*/ 859420 w 859420"/>
                  <a:gd name="connsiteY12" fmla="*/ 634882 h 634882"/>
                  <a:gd name="connsiteX13" fmla="*/ 811576 w 859420"/>
                  <a:gd name="connsiteY13" fmla="*/ 257880 h 634882"/>
                  <a:gd name="connsiteX14" fmla="*/ 845538 w 859420"/>
                  <a:gd name="connsiteY14" fmla="*/ 206018 h 634882"/>
                  <a:gd name="connsiteX15" fmla="*/ 850999 w 859420"/>
                  <a:gd name="connsiteY15" fmla="*/ 199915 h 634882"/>
                  <a:gd name="connsiteX16" fmla="*/ 847513 w 859420"/>
                  <a:gd name="connsiteY16" fmla="*/ 179488 h 634882"/>
                  <a:gd name="connsiteX17" fmla="*/ 752274 w 859420"/>
                  <a:gd name="connsiteY17" fmla="*/ 57322 h 634882"/>
                  <a:gd name="connsiteX18" fmla="*/ 705583 w 859420"/>
                  <a:gd name="connsiteY18" fmla="*/ 42636 h 634882"/>
                  <a:gd name="connsiteX19" fmla="*/ 572939 w 859420"/>
                  <a:gd name="connsiteY19" fmla="*/ 0 h 634882"/>
                  <a:gd name="connsiteX0" fmla="*/ 545946 w 832427"/>
                  <a:gd name="connsiteY0" fmla="*/ 0 h 634882"/>
                  <a:gd name="connsiteX1" fmla="*/ 543653 w 832427"/>
                  <a:gd name="connsiteY1" fmla="*/ 1535 h 634882"/>
                  <a:gd name="connsiteX2" fmla="*/ 350598 w 832427"/>
                  <a:gd name="connsiteY2" fmla="*/ 20276 h 634882"/>
                  <a:gd name="connsiteX3" fmla="*/ 276526 w 832427"/>
                  <a:gd name="connsiteY3" fmla="*/ 19 h 634882"/>
                  <a:gd name="connsiteX4" fmla="*/ 259415 w 832427"/>
                  <a:gd name="connsiteY4" fmla="*/ 5060 h 634882"/>
                  <a:gd name="connsiteX5" fmla="*/ 114017 w 832427"/>
                  <a:gd name="connsiteY5" fmla="*/ 51163 h 634882"/>
                  <a:gd name="connsiteX6" fmla="*/ 27400 w 832427"/>
                  <a:gd name="connsiteY6" fmla="*/ 116065 h 634882"/>
                  <a:gd name="connsiteX7" fmla="*/ 0 w 832427"/>
                  <a:gd name="connsiteY7" fmla="*/ 192525 h 634882"/>
                  <a:gd name="connsiteX8" fmla="*/ 140 w 832427"/>
                  <a:gd name="connsiteY8" fmla="*/ 206018 h 634882"/>
                  <a:gd name="connsiteX9" fmla="*/ 18932 w 832427"/>
                  <a:gd name="connsiteY9" fmla="*/ 248177 h 634882"/>
                  <a:gd name="connsiteX10" fmla="*/ 565894 w 832427"/>
                  <a:gd name="connsiteY10" fmla="*/ 359991 h 634882"/>
                  <a:gd name="connsiteX11" fmla="*/ 832427 w 832427"/>
                  <a:gd name="connsiteY11" fmla="*/ 634882 h 634882"/>
                  <a:gd name="connsiteX12" fmla="*/ 784583 w 832427"/>
                  <a:gd name="connsiteY12" fmla="*/ 257880 h 634882"/>
                  <a:gd name="connsiteX13" fmla="*/ 818545 w 832427"/>
                  <a:gd name="connsiteY13" fmla="*/ 206018 h 634882"/>
                  <a:gd name="connsiteX14" fmla="*/ 824006 w 832427"/>
                  <a:gd name="connsiteY14" fmla="*/ 199915 h 634882"/>
                  <a:gd name="connsiteX15" fmla="*/ 820520 w 832427"/>
                  <a:gd name="connsiteY15" fmla="*/ 179488 h 634882"/>
                  <a:gd name="connsiteX16" fmla="*/ 725281 w 832427"/>
                  <a:gd name="connsiteY16" fmla="*/ 57322 h 634882"/>
                  <a:gd name="connsiteX17" fmla="*/ 678590 w 832427"/>
                  <a:gd name="connsiteY17" fmla="*/ 42636 h 634882"/>
                  <a:gd name="connsiteX18" fmla="*/ 545946 w 832427"/>
                  <a:gd name="connsiteY18" fmla="*/ 0 h 634882"/>
                  <a:gd name="connsiteX0" fmla="*/ 550722 w 837203"/>
                  <a:gd name="connsiteY0" fmla="*/ 0 h 634882"/>
                  <a:gd name="connsiteX1" fmla="*/ 548429 w 837203"/>
                  <a:gd name="connsiteY1" fmla="*/ 1535 h 634882"/>
                  <a:gd name="connsiteX2" fmla="*/ 355374 w 837203"/>
                  <a:gd name="connsiteY2" fmla="*/ 20276 h 634882"/>
                  <a:gd name="connsiteX3" fmla="*/ 281302 w 837203"/>
                  <a:gd name="connsiteY3" fmla="*/ 19 h 634882"/>
                  <a:gd name="connsiteX4" fmla="*/ 264191 w 837203"/>
                  <a:gd name="connsiteY4" fmla="*/ 5060 h 634882"/>
                  <a:gd name="connsiteX5" fmla="*/ 118793 w 837203"/>
                  <a:gd name="connsiteY5" fmla="*/ 51163 h 634882"/>
                  <a:gd name="connsiteX6" fmla="*/ 32176 w 837203"/>
                  <a:gd name="connsiteY6" fmla="*/ 116065 h 634882"/>
                  <a:gd name="connsiteX7" fmla="*/ 4776 w 837203"/>
                  <a:gd name="connsiteY7" fmla="*/ 192525 h 634882"/>
                  <a:gd name="connsiteX8" fmla="*/ 0 w 837203"/>
                  <a:gd name="connsiteY8" fmla="*/ 218308 h 634882"/>
                  <a:gd name="connsiteX9" fmla="*/ 23708 w 837203"/>
                  <a:gd name="connsiteY9" fmla="*/ 248177 h 634882"/>
                  <a:gd name="connsiteX10" fmla="*/ 570670 w 837203"/>
                  <a:gd name="connsiteY10" fmla="*/ 359991 h 634882"/>
                  <a:gd name="connsiteX11" fmla="*/ 837203 w 837203"/>
                  <a:gd name="connsiteY11" fmla="*/ 634882 h 634882"/>
                  <a:gd name="connsiteX12" fmla="*/ 789359 w 837203"/>
                  <a:gd name="connsiteY12" fmla="*/ 257880 h 634882"/>
                  <a:gd name="connsiteX13" fmla="*/ 823321 w 837203"/>
                  <a:gd name="connsiteY13" fmla="*/ 206018 h 634882"/>
                  <a:gd name="connsiteX14" fmla="*/ 828782 w 837203"/>
                  <a:gd name="connsiteY14" fmla="*/ 199915 h 634882"/>
                  <a:gd name="connsiteX15" fmla="*/ 825296 w 837203"/>
                  <a:gd name="connsiteY15" fmla="*/ 179488 h 634882"/>
                  <a:gd name="connsiteX16" fmla="*/ 730057 w 837203"/>
                  <a:gd name="connsiteY16" fmla="*/ 57322 h 634882"/>
                  <a:gd name="connsiteX17" fmla="*/ 683366 w 837203"/>
                  <a:gd name="connsiteY17" fmla="*/ 42636 h 634882"/>
                  <a:gd name="connsiteX18" fmla="*/ 550722 w 837203"/>
                  <a:gd name="connsiteY18" fmla="*/ 0 h 634882"/>
                  <a:gd name="connsiteX0" fmla="*/ 550722 w 837203"/>
                  <a:gd name="connsiteY0" fmla="*/ 0 h 634882"/>
                  <a:gd name="connsiteX1" fmla="*/ 548429 w 837203"/>
                  <a:gd name="connsiteY1" fmla="*/ 1535 h 634882"/>
                  <a:gd name="connsiteX2" fmla="*/ 355374 w 837203"/>
                  <a:gd name="connsiteY2" fmla="*/ 20276 h 634882"/>
                  <a:gd name="connsiteX3" fmla="*/ 281302 w 837203"/>
                  <a:gd name="connsiteY3" fmla="*/ 19 h 634882"/>
                  <a:gd name="connsiteX4" fmla="*/ 264191 w 837203"/>
                  <a:gd name="connsiteY4" fmla="*/ 5060 h 634882"/>
                  <a:gd name="connsiteX5" fmla="*/ 118793 w 837203"/>
                  <a:gd name="connsiteY5" fmla="*/ 51163 h 634882"/>
                  <a:gd name="connsiteX6" fmla="*/ 32176 w 837203"/>
                  <a:gd name="connsiteY6" fmla="*/ 116065 h 634882"/>
                  <a:gd name="connsiteX7" fmla="*/ 4776 w 837203"/>
                  <a:gd name="connsiteY7" fmla="*/ 192525 h 634882"/>
                  <a:gd name="connsiteX8" fmla="*/ 0 w 837203"/>
                  <a:gd name="connsiteY8" fmla="*/ 218308 h 634882"/>
                  <a:gd name="connsiteX9" fmla="*/ 23708 w 837203"/>
                  <a:gd name="connsiteY9" fmla="*/ 248177 h 634882"/>
                  <a:gd name="connsiteX10" fmla="*/ 570670 w 837203"/>
                  <a:gd name="connsiteY10" fmla="*/ 359991 h 634882"/>
                  <a:gd name="connsiteX11" fmla="*/ 837203 w 837203"/>
                  <a:gd name="connsiteY11" fmla="*/ 634882 h 634882"/>
                  <a:gd name="connsiteX12" fmla="*/ 789359 w 837203"/>
                  <a:gd name="connsiteY12" fmla="*/ 257880 h 634882"/>
                  <a:gd name="connsiteX13" fmla="*/ 835612 w 837203"/>
                  <a:gd name="connsiteY13" fmla="*/ 225682 h 634882"/>
                  <a:gd name="connsiteX14" fmla="*/ 828782 w 837203"/>
                  <a:gd name="connsiteY14" fmla="*/ 199915 h 634882"/>
                  <a:gd name="connsiteX15" fmla="*/ 825296 w 837203"/>
                  <a:gd name="connsiteY15" fmla="*/ 179488 h 634882"/>
                  <a:gd name="connsiteX16" fmla="*/ 730057 w 837203"/>
                  <a:gd name="connsiteY16" fmla="*/ 57322 h 634882"/>
                  <a:gd name="connsiteX17" fmla="*/ 683366 w 837203"/>
                  <a:gd name="connsiteY17" fmla="*/ 42636 h 634882"/>
                  <a:gd name="connsiteX18" fmla="*/ 550722 w 837203"/>
                  <a:gd name="connsiteY18" fmla="*/ 0 h 63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37203" h="634882">
                    <a:moveTo>
                      <a:pt x="550722" y="0"/>
                    </a:moveTo>
                    <a:cubicBezTo>
                      <a:pt x="549964" y="531"/>
                      <a:pt x="549263" y="1232"/>
                      <a:pt x="548429" y="1535"/>
                    </a:cubicBezTo>
                    <a:cubicBezTo>
                      <a:pt x="485707" y="24540"/>
                      <a:pt x="421185" y="30111"/>
                      <a:pt x="355374" y="20276"/>
                    </a:cubicBezTo>
                    <a:cubicBezTo>
                      <a:pt x="330001" y="16486"/>
                      <a:pt x="304950" y="10536"/>
                      <a:pt x="281302" y="19"/>
                    </a:cubicBezTo>
                    <a:lnTo>
                      <a:pt x="264191" y="5060"/>
                    </a:lnTo>
                    <a:cubicBezTo>
                      <a:pt x="215605" y="20087"/>
                      <a:pt x="167739" y="37255"/>
                      <a:pt x="118793" y="51163"/>
                    </a:cubicBezTo>
                    <a:cubicBezTo>
                      <a:pt x="81805" y="61680"/>
                      <a:pt x="53267" y="84287"/>
                      <a:pt x="32176" y="116065"/>
                    </a:cubicBezTo>
                    <a:cubicBezTo>
                      <a:pt x="16828" y="139183"/>
                      <a:pt x="8263" y="164992"/>
                      <a:pt x="4776" y="192525"/>
                    </a:cubicBezTo>
                    <a:cubicBezTo>
                      <a:pt x="4823" y="197023"/>
                      <a:pt x="-47" y="213810"/>
                      <a:pt x="0" y="218308"/>
                    </a:cubicBezTo>
                    <a:lnTo>
                      <a:pt x="23708" y="248177"/>
                    </a:lnTo>
                    <a:cubicBezTo>
                      <a:pt x="174018" y="363024"/>
                      <a:pt x="374333" y="409542"/>
                      <a:pt x="570670" y="359991"/>
                    </a:cubicBezTo>
                    <a:lnTo>
                      <a:pt x="837203" y="634882"/>
                    </a:lnTo>
                    <a:lnTo>
                      <a:pt x="789359" y="257880"/>
                    </a:lnTo>
                    <a:lnTo>
                      <a:pt x="835612" y="225682"/>
                    </a:lnTo>
                    <a:lnTo>
                      <a:pt x="828782" y="199915"/>
                    </a:lnTo>
                    <a:cubicBezTo>
                      <a:pt x="827437" y="193150"/>
                      <a:pt x="826660" y="186253"/>
                      <a:pt x="825296" y="179488"/>
                    </a:cubicBezTo>
                    <a:cubicBezTo>
                      <a:pt x="813945" y="122924"/>
                      <a:pt x="783152" y="81425"/>
                      <a:pt x="730057" y="57322"/>
                    </a:cubicBezTo>
                    <a:cubicBezTo>
                      <a:pt x="715087" y="50538"/>
                      <a:pt x="698885" y="47639"/>
                      <a:pt x="683366" y="42636"/>
                    </a:cubicBezTo>
                    <a:lnTo>
                      <a:pt x="550722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636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D1B85E88-160E-4FCB-8962-F7CB7E4B9B13}"/>
              </a:ext>
            </a:extLst>
          </p:cNvPr>
          <p:cNvGrpSpPr/>
          <p:nvPr/>
        </p:nvGrpSpPr>
        <p:grpSpPr>
          <a:xfrm>
            <a:off x="10659759" y="1213437"/>
            <a:ext cx="1268605" cy="1248281"/>
            <a:chOff x="4689189" y="4373518"/>
            <a:chExt cx="1268605" cy="1248281"/>
          </a:xfrm>
        </p:grpSpPr>
        <p:sp>
          <p:nvSpPr>
            <p:cNvPr id="91" name="Speech Bubble: Oval 90">
              <a:extLst>
                <a:ext uri="{FF2B5EF4-FFF2-40B4-BE49-F238E27FC236}">
                  <a16:creationId xmlns:a16="http://schemas.microsoft.com/office/drawing/2014/main" id="{DEDB7FAE-D21A-4303-B213-1D1010319568}"/>
                </a:ext>
              </a:extLst>
            </p:cNvPr>
            <p:cNvSpPr/>
            <p:nvPr/>
          </p:nvSpPr>
          <p:spPr>
            <a:xfrm>
              <a:off x="4689189" y="4373518"/>
              <a:ext cx="1268605" cy="1248281"/>
            </a:xfrm>
            <a:prstGeom prst="wedgeEllipseCallout">
              <a:avLst>
                <a:gd name="adj1" fmla="val 58920"/>
                <a:gd name="adj2" fmla="val -32558"/>
              </a:avLst>
            </a:prstGeom>
            <a:solidFill>
              <a:schemeClr val="bg1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D1EA7609-DC95-4C12-BBDC-89A9AC9D463A}"/>
                </a:ext>
              </a:extLst>
            </p:cNvPr>
            <p:cNvGrpSpPr/>
            <p:nvPr/>
          </p:nvGrpSpPr>
          <p:grpSpPr>
            <a:xfrm>
              <a:off x="4940392" y="4497992"/>
              <a:ext cx="765430" cy="1115952"/>
              <a:chOff x="9336730" y="5335051"/>
              <a:chExt cx="765430" cy="1115952"/>
            </a:xfrm>
          </p:grpSpPr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9E177D89-B4F1-4F5B-B17A-E56B0CA0AE7A}"/>
                  </a:ext>
                </a:extLst>
              </p:cNvPr>
              <p:cNvSpPr/>
              <p:nvPr/>
            </p:nvSpPr>
            <p:spPr>
              <a:xfrm>
                <a:off x="9399314" y="5948714"/>
                <a:ext cx="288935" cy="337541"/>
              </a:xfrm>
              <a:custGeom>
                <a:avLst/>
                <a:gdLst>
                  <a:gd name="connsiteX0" fmla="*/ 199375 w 626548"/>
                  <a:gd name="connsiteY0" fmla="*/ 593707 h 731948"/>
                  <a:gd name="connsiteX1" fmla="*/ 125009 w 626548"/>
                  <a:gd name="connsiteY1" fmla="*/ 737169 h 731948"/>
                  <a:gd name="connsiteX2" fmla="*/ 6726 w 626548"/>
                  <a:gd name="connsiteY2" fmla="*/ 526953 h 731948"/>
                  <a:gd name="connsiteX3" fmla="*/ 148432 w 626548"/>
                  <a:gd name="connsiteY3" fmla="*/ 239444 h 731948"/>
                  <a:gd name="connsiteX4" fmla="*/ 265543 w 626548"/>
                  <a:gd name="connsiteY4" fmla="*/ 156294 h 731948"/>
                  <a:gd name="connsiteX5" fmla="*/ 379142 w 626548"/>
                  <a:gd name="connsiteY5" fmla="*/ 536 h 731948"/>
                  <a:gd name="connsiteX6" fmla="*/ 390268 w 626548"/>
                  <a:gd name="connsiteY6" fmla="*/ 4049 h 731948"/>
                  <a:gd name="connsiteX7" fmla="*/ 599898 w 626548"/>
                  <a:gd name="connsiteY7" fmla="*/ 108279 h 731948"/>
                  <a:gd name="connsiteX8" fmla="*/ 626833 w 626548"/>
                  <a:gd name="connsiteY8" fmla="*/ 139313 h 731948"/>
                  <a:gd name="connsiteX9" fmla="*/ 630347 w 626548"/>
                  <a:gd name="connsiteY9" fmla="*/ 172105 h 731948"/>
                  <a:gd name="connsiteX10" fmla="*/ 630347 w 626548"/>
                  <a:gd name="connsiteY10" fmla="*/ 247056 h 731948"/>
                  <a:gd name="connsiteX11" fmla="*/ 478101 w 626548"/>
                  <a:gd name="connsiteY11" fmla="*/ 485379 h 731948"/>
                  <a:gd name="connsiteX12" fmla="*/ 309460 w 626548"/>
                  <a:gd name="connsiteY12" fmla="*/ 552132 h 731948"/>
                  <a:gd name="connsiteX13" fmla="*/ 199375 w 626548"/>
                  <a:gd name="connsiteY13" fmla="*/ 593707 h 73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6548" h="731948">
                    <a:moveTo>
                      <a:pt x="199375" y="593707"/>
                    </a:moveTo>
                    <a:cubicBezTo>
                      <a:pt x="144918" y="626499"/>
                      <a:pt x="120910" y="671586"/>
                      <a:pt x="125009" y="737169"/>
                    </a:cubicBezTo>
                    <a:cubicBezTo>
                      <a:pt x="66453" y="680955"/>
                      <a:pt x="19609" y="602490"/>
                      <a:pt x="6726" y="526953"/>
                    </a:cubicBezTo>
                    <a:cubicBezTo>
                      <a:pt x="-886" y="514071"/>
                      <a:pt x="-31335" y="317909"/>
                      <a:pt x="148432" y="239444"/>
                    </a:cubicBezTo>
                    <a:cubicBezTo>
                      <a:pt x="206988" y="209580"/>
                      <a:pt x="226311" y="183816"/>
                      <a:pt x="265543" y="156294"/>
                    </a:cubicBezTo>
                    <a:cubicBezTo>
                      <a:pt x="321757" y="117648"/>
                      <a:pt x="363332" y="68461"/>
                      <a:pt x="379142" y="536"/>
                    </a:cubicBezTo>
                    <a:cubicBezTo>
                      <a:pt x="383826" y="-1221"/>
                      <a:pt x="386754" y="1707"/>
                      <a:pt x="390268" y="4049"/>
                    </a:cubicBezTo>
                    <a:cubicBezTo>
                      <a:pt x="453508" y="51480"/>
                      <a:pt x="524946" y="83685"/>
                      <a:pt x="599898" y="108279"/>
                    </a:cubicBezTo>
                    <a:cubicBezTo>
                      <a:pt x="616293" y="113549"/>
                      <a:pt x="628590" y="118819"/>
                      <a:pt x="626833" y="139313"/>
                    </a:cubicBezTo>
                    <a:cubicBezTo>
                      <a:pt x="626248" y="143412"/>
                      <a:pt x="630347" y="170933"/>
                      <a:pt x="630347" y="172105"/>
                    </a:cubicBezTo>
                    <a:cubicBezTo>
                      <a:pt x="632103" y="197283"/>
                      <a:pt x="632689" y="221877"/>
                      <a:pt x="630347" y="247056"/>
                    </a:cubicBezTo>
                    <a:cubicBezTo>
                      <a:pt x="622149" y="353628"/>
                      <a:pt x="560080" y="426237"/>
                      <a:pt x="478101" y="485379"/>
                    </a:cubicBezTo>
                    <a:cubicBezTo>
                      <a:pt x="427743" y="522269"/>
                      <a:pt x="368602" y="537493"/>
                      <a:pt x="309460" y="552132"/>
                    </a:cubicBezTo>
                    <a:cubicBezTo>
                      <a:pt x="270813" y="560916"/>
                      <a:pt x="232752" y="570870"/>
                      <a:pt x="199375" y="593707"/>
                    </a:cubicBezTo>
                    <a:close/>
                  </a:path>
                </a:pathLst>
              </a:custGeom>
              <a:solidFill>
                <a:srgbClr val="020202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56AF6C23-A24B-46F7-9825-3EE174F785CD}"/>
                  </a:ext>
                </a:extLst>
              </p:cNvPr>
              <p:cNvSpPr/>
              <p:nvPr/>
            </p:nvSpPr>
            <p:spPr>
              <a:xfrm>
                <a:off x="9453674" y="5335051"/>
                <a:ext cx="534665" cy="407749"/>
              </a:xfrm>
              <a:custGeom>
                <a:avLst/>
                <a:gdLst>
                  <a:gd name="connsiteX0" fmla="*/ 27626 w 1159406"/>
                  <a:gd name="connsiteY0" fmla="*/ 830596 h 884194"/>
                  <a:gd name="connsiteX1" fmla="*/ 33482 w 1159406"/>
                  <a:gd name="connsiteY1" fmla="*/ 458181 h 884194"/>
                  <a:gd name="connsiteX2" fmla="*/ 337973 w 1159406"/>
                  <a:gd name="connsiteY2" fmla="*/ 124412 h 884194"/>
                  <a:gd name="connsiteX3" fmla="*/ 364908 w 1159406"/>
                  <a:gd name="connsiteY3" fmla="*/ 102746 h 884194"/>
                  <a:gd name="connsiteX4" fmla="*/ 774800 w 1159406"/>
                  <a:gd name="connsiteY4" fmla="*/ 94548 h 884194"/>
                  <a:gd name="connsiteX5" fmla="*/ 802907 w 1159406"/>
                  <a:gd name="connsiteY5" fmla="*/ 115043 h 884194"/>
                  <a:gd name="connsiteX6" fmla="*/ 1157755 w 1159406"/>
                  <a:gd name="connsiteY6" fmla="*/ 575878 h 884194"/>
                  <a:gd name="connsiteX7" fmla="*/ 1125550 w 1159406"/>
                  <a:gd name="connsiteY7" fmla="*/ 854018 h 884194"/>
                  <a:gd name="connsiteX8" fmla="*/ 1111496 w 1159406"/>
                  <a:gd name="connsiteY8" fmla="*/ 866315 h 884194"/>
                  <a:gd name="connsiteX9" fmla="*/ 1091587 w 1159406"/>
                  <a:gd name="connsiteY9" fmla="*/ 887981 h 884194"/>
                  <a:gd name="connsiteX10" fmla="*/ 1062895 w 1159406"/>
                  <a:gd name="connsiteY10" fmla="*/ 870414 h 884194"/>
                  <a:gd name="connsiteX11" fmla="*/ 1031860 w 1159406"/>
                  <a:gd name="connsiteY11" fmla="*/ 767941 h 884194"/>
                  <a:gd name="connsiteX12" fmla="*/ 1031860 w 1159406"/>
                  <a:gd name="connsiteY12" fmla="*/ 753302 h 884194"/>
                  <a:gd name="connsiteX13" fmla="*/ 1013122 w 1159406"/>
                  <a:gd name="connsiteY13" fmla="*/ 738078 h 884194"/>
                  <a:gd name="connsiteX14" fmla="*/ 756647 w 1159406"/>
                  <a:gd name="connsiteY14" fmla="*/ 783166 h 884194"/>
                  <a:gd name="connsiteX15" fmla="*/ 617284 w 1159406"/>
                  <a:gd name="connsiteY15" fmla="*/ 790192 h 884194"/>
                  <a:gd name="connsiteX16" fmla="*/ 210906 w 1159406"/>
                  <a:gd name="connsiteY16" fmla="*/ 756816 h 884194"/>
                  <a:gd name="connsiteX17" fmla="*/ 125415 w 1159406"/>
                  <a:gd name="connsiteY17" fmla="*/ 736907 h 884194"/>
                  <a:gd name="connsiteX18" fmla="*/ 111361 w 1159406"/>
                  <a:gd name="connsiteY18" fmla="*/ 749203 h 884194"/>
                  <a:gd name="connsiteX19" fmla="*/ 69201 w 1159406"/>
                  <a:gd name="connsiteY19" fmla="*/ 876270 h 884194"/>
                  <a:gd name="connsiteX20" fmla="*/ 31725 w 1159406"/>
                  <a:gd name="connsiteY20" fmla="*/ 869829 h 884194"/>
                  <a:gd name="connsiteX21" fmla="*/ 27626 w 1159406"/>
                  <a:gd name="connsiteY21" fmla="*/ 830596 h 884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59406" h="884194">
                    <a:moveTo>
                      <a:pt x="27626" y="830596"/>
                    </a:moveTo>
                    <a:cubicBezTo>
                      <a:pt x="-9849" y="705872"/>
                      <a:pt x="-10435" y="581148"/>
                      <a:pt x="33482" y="458181"/>
                    </a:cubicBezTo>
                    <a:cubicBezTo>
                      <a:pt x="88525" y="305350"/>
                      <a:pt x="190997" y="194093"/>
                      <a:pt x="337973" y="124412"/>
                    </a:cubicBezTo>
                    <a:cubicBezTo>
                      <a:pt x="349098" y="119142"/>
                      <a:pt x="357296" y="112115"/>
                      <a:pt x="364908" y="102746"/>
                    </a:cubicBezTo>
                    <a:cubicBezTo>
                      <a:pt x="467381" y="-30761"/>
                      <a:pt x="667057" y="-34860"/>
                      <a:pt x="774800" y="94548"/>
                    </a:cubicBezTo>
                    <a:cubicBezTo>
                      <a:pt x="782998" y="103917"/>
                      <a:pt x="791781" y="110359"/>
                      <a:pt x="802907" y="115043"/>
                    </a:cubicBezTo>
                    <a:cubicBezTo>
                      <a:pt x="1004924" y="204048"/>
                      <a:pt x="1123793" y="358050"/>
                      <a:pt x="1157755" y="575878"/>
                    </a:cubicBezTo>
                    <a:cubicBezTo>
                      <a:pt x="1172394" y="670739"/>
                      <a:pt x="1161269" y="764428"/>
                      <a:pt x="1125550" y="854018"/>
                    </a:cubicBezTo>
                    <a:cubicBezTo>
                      <a:pt x="1117352" y="854018"/>
                      <a:pt x="1113838" y="858703"/>
                      <a:pt x="1111496" y="866315"/>
                    </a:cubicBezTo>
                    <a:cubicBezTo>
                      <a:pt x="1108568" y="876270"/>
                      <a:pt x="1104470" y="886810"/>
                      <a:pt x="1091587" y="887981"/>
                    </a:cubicBezTo>
                    <a:cubicBezTo>
                      <a:pt x="1078119" y="889152"/>
                      <a:pt x="1069336" y="880954"/>
                      <a:pt x="1062895" y="870414"/>
                    </a:cubicBezTo>
                    <a:cubicBezTo>
                      <a:pt x="1044742" y="838794"/>
                      <a:pt x="1029518" y="806002"/>
                      <a:pt x="1031860" y="767941"/>
                    </a:cubicBezTo>
                    <a:cubicBezTo>
                      <a:pt x="1031860" y="763257"/>
                      <a:pt x="1031275" y="757987"/>
                      <a:pt x="1031860" y="753302"/>
                    </a:cubicBezTo>
                    <a:cubicBezTo>
                      <a:pt x="1033617" y="738078"/>
                      <a:pt x="1028347" y="733979"/>
                      <a:pt x="1013122" y="738078"/>
                    </a:cubicBezTo>
                    <a:cubicBezTo>
                      <a:pt x="928802" y="760329"/>
                      <a:pt x="843310" y="774968"/>
                      <a:pt x="756647" y="783166"/>
                    </a:cubicBezTo>
                    <a:cubicBezTo>
                      <a:pt x="710388" y="787850"/>
                      <a:pt x="663544" y="789021"/>
                      <a:pt x="617284" y="790192"/>
                    </a:cubicBezTo>
                    <a:cubicBezTo>
                      <a:pt x="480264" y="793120"/>
                      <a:pt x="344999" y="783751"/>
                      <a:pt x="210906" y="756816"/>
                    </a:cubicBezTo>
                    <a:cubicBezTo>
                      <a:pt x="182214" y="750960"/>
                      <a:pt x="153522" y="745105"/>
                      <a:pt x="125415" y="736907"/>
                    </a:cubicBezTo>
                    <a:cubicBezTo>
                      <a:pt x="113118" y="733393"/>
                      <a:pt x="108434" y="735735"/>
                      <a:pt x="111361" y="749203"/>
                    </a:cubicBezTo>
                    <a:cubicBezTo>
                      <a:pt x="120730" y="798976"/>
                      <a:pt x="95551" y="838208"/>
                      <a:pt x="69201" y="876270"/>
                    </a:cubicBezTo>
                    <a:cubicBezTo>
                      <a:pt x="56319" y="894422"/>
                      <a:pt x="40509" y="890323"/>
                      <a:pt x="31725" y="869829"/>
                    </a:cubicBezTo>
                    <a:cubicBezTo>
                      <a:pt x="25284" y="856946"/>
                      <a:pt x="32311" y="843478"/>
                      <a:pt x="27626" y="830596"/>
                    </a:cubicBezTo>
                    <a:close/>
                  </a:path>
                </a:pathLst>
              </a:custGeom>
              <a:solidFill>
                <a:srgbClr val="020202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3441836-C193-4741-9963-3B6553D328B5}"/>
                  </a:ext>
                </a:extLst>
              </p:cNvPr>
              <p:cNvSpPr/>
              <p:nvPr/>
            </p:nvSpPr>
            <p:spPr>
              <a:xfrm>
                <a:off x="9336730" y="6180113"/>
                <a:ext cx="765430" cy="270890"/>
              </a:xfrm>
              <a:custGeom>
                <a:avLst/>
                <a:gdLst>
                  <a:gd name="connsiteX0" fmla="*/ 329985 w 1651276"/>
                  <a:gd name="connsiteY0" fmla="*/ 91933 h 310346"/>
                  <a:gd name="connsiteX1" fmla="*/ 488672 w 1651276"/>
                  <a:gd name="connsiteY1" fmla="*/ 141120 h 310346"/>
                  <a:gd name="connsiteX2" fmla="*/ 708842 w 1651276"/>
                  <a:gd name="connsiteY2" fmla="*/ 193234 h 310346"/>
                  <a:gd name="connsiteX3" fmla="*/ 936624 w 1651276"/>
                  <a:gd name="connsiteY3" fmla="*/ 205531 h 310346"/>
                  <a:gd name="connsiteX4" fmla="*/ 1142156 w 1651276"/>
                  <a:gd name="connsiteY4" fmla="*/ 176839 h 310346"/>
                  <a:gd name="connsiteX5" fmla="*/ 1402144 w 1651276"/>
                  <a:gd name="connsiteY5" fmla="*/ 41575 h 310346"/>
                  <a:gd name="connsiteX6" fmla="*/ 1492905 w 1651276"/>
                  <a:gd name="connsiteY6" fmla="*/ 0 h 310346"/>
                  <a:gd name="connsiteX7" fmla="*/ 1653934 w 1651276"/>
                  <a:gd name="connsiteY7" fmla="*/ 252376 h 310346"/>
                  <a:gd name="connsiteX8" fmla="*/ 1653934 w 1651276"/>
                  <a:gd name="connsiteY8" fmla="*/ 312689 h 310346"/>
                  <a:gd name="connsiteX9" fmla="*/ 29594 w 1651276"/>
                  <a:gd name="connsiteY9" fmla="*/ 312689 h 310346"/>
                  <a:gd name="connsiteX10" fmla="*/ 316 w 1651276"/>
                  <a:gd name="connsiteY10" fmla="*/ 283411 h 310346"/>
                  <a:gd name="connsiteX11" fmla="*/ 87564 w 1651276"/>
                  <a:gd name="connsiteY11" fmla="*/ 61484 h 310346"/>
                  <a:gd name="connsiteX12" fmla="*/ 120941 w 1651276"/>
                  <a:gd name="connsiteY12" fmla="*/ 24008 h 310346"/>
                  <a:gd name="connsiteX13" fmla="*/ 156660 w 1651276"/>
                  <a:gd name="connsiteY13" fmla="*/ 35134 h 310346"/>
                  <a:gd name="connsiteX14" fmla="*/ 185352 w 1651276"/>
                  <a:gd name="connsiteY14" fmla="*/ 125895 h 310346"/>
                  <a:gd name="connsiteX15" fmla="*/ 249764 w 1651276"/>
                  <a:gd name="connsiteY15" fmla="*/ 221342 h 310346"/>
                  <a:gd name="connsiteX16" fmla="*/ 305392 w 1651276"/>
                  <a:gd name="connsiteY16" fmla="*/ 102473 h 310346"/>
                  <a:gd name="connsiteX17" fmla="*/ 329985 w 1651276"/>
                  <a:gd name="connsiteY17" fmla="*/ 91933 h 310346"/>
                  <a:gd name="connsiteX0" fmla="*/ 329755 w 1654483"/>
                  <a:gd name="connsiteY0" fmla="*/ 91933 h 493277"/>
                  <a:gd name="connsiteX1" fmla="*/ 488442 w 1654483"/>
                  <a:gd name="connsiteY1" fmla="*/ 141120 h 493277"/>
                  <a:gd name="connsiteX2" fmla="*/ 708612 w 1654483"/>
                  <a:gd name="connsiteY2" fmla="*/ 193234 h 493277"/>
                  <a:gd name="connsiteX3" fmla="*/ 936394 w 1654483"/>
                  <a:gd name="connsiteY3" fmla="*/ 205531 h 493277"/>
                  <a:gd name="connsiteX4" fmla="*/ 1141926 w 1654483"/>
                  <a:gd name="connsiteY4" fmla="*/ 176839 h 493277"/>
                  <a:gd name="connsiteX5" fmla="*/ 1401914 w 1654483"/>
                  <a:gd name="connsiteY5" fmla="*/ 41575 h 493277"/>
                  <a:gd name="connsiteX6" fmla="*/ 1492675 w 1654483"/>
                  <a:gd name="connsiteY6" fmla="*/ 0 h 493277"/>
                  <a:gd name="connsiteX7" fmla="*/ 1653704 w 1654483"/>
                  <a:gd name="connsiteY7" fmla="*/ 252376 h 493277"/>
                  <a:gd name="connsiteX8" fmla="*/ 1653704 w 1654483"/>
                  <a:gd name="connsiteY8" fmla="*/ 312689 h 493277"/>
                  <a:gd name="connsiteX9" fmla="*/ 29364 w 1654483"/>
                  <a:gd name="connsiteY9" fmla="*/ 312689 h 493277"/>
                  <a:gd name="connsiteX10" fmla="*/ 86 w 1654483"/>
                  <a:gd name="connsiteY10" fmla="*/ 283411 h 493277"/>
                  <a:gd name="connsiteX11" fmla="*/ 87334 w 1654483"/>
                  <a:gd name="connsiteY11" fmla="*/ 61484 h 493277"/>
                  <a:gd name="connsiteX12" fmla="*/ 120711 w 1654483"/>
                  <a:gd name="connsiteY12" fmla="*/ 24008 h 493277"/>
                  <a:gd name="connsiteX13" fmla="*/ 156430 w 1654483"/>
                  <a:gd name="connsiteY13" fmla="*/ 35134 h 493277"/>
                  <a:gd name="connsiteX14" fmla="*/ 185122 w 1654483"/>
                  <a:gd name="connsiteY14" fmla="*/ 125895 h 493277"/>
                  <a:gd name="connsiteX15" fmla="*/ 249534 w 1654483"/>
                  <a:gd name="connsiteY15" fmla="*/ 221342 h 493277"/>
                  <a:gd name="connsiteX16" fmla="*/ 305162 w 1654483"/>
                  <a:gd name="connsiteY16" fmla="*/ 102473 h 493277"/>
                  <a:gd name="connsiteX17" fmla="*/ 329755 w 1654483"/>
                  <a:gd name="connsiteY17" fmla="*/ 91933 h 493277"/>
                  <a:gd name="connsiteX0" fmla="*/ 329755 w 1654483"/>
                  <a:gd name="connsiteY0" fmla="*/ 91933 h 582096"/>
                  <a:gd name="connsiteX1" fmla="*/ 488442 w 1654483"/>
                  <a:gd name="connsiteY1" fmla="*/ 141120 h 582096"/>
                  <a:gd name="connsiteX2" fmla="*/ 708612 w 1654483"/>
                  <a:gd name="connsiteY2" fmla="*/ 193234 h 582096"/>
                  <a:gd name="connsiteX3" fmla="*/ 936394 w 1654483"/>
                  <a:gd name="connsiteY3" fmla="*/ 205531 h 582096"/>
                  <a:gd name="connsiteX4" fmla="*/ 1141926 w 1654483"/>
                  <a:gd name="connsiteY4" fmla="*/ 176839 h 582096"/>
                  <a:gd name="connsiteX5" fmla="*/ 1401914 w 1654483"/>
                  <a:gd name="connsiteY5" fmla="*/ 41575 h 582096"/>
                  <a:gd name="connsiteX6" fmla="*/ 1492675 w 1654483"/>
                  <a:gd name="connsiteY6" fmla="*/ 0 h 582096"/>
                  <a:gd name="connsiteX7" fmla="*/ 1653704 w 1654483"/>
                  <a:gd name="connsiteY7" fmla="*/ 252376 h 582096"/>
                  <a:gd name="connsiteX8" fmla="*/ 1653704 w 1654483"/>
                  <a:gd name="connsiteY8" fmla="*/ 312689 h 582096"/>
                  <a:gd name="connsiteX9" fmla="*/ 29364 w 1654483"/>
                  <a:gd name="connsiteY9" fmla="*/ 312689 h 582096"/>
                  <a:gd name="connsiteX10" fmla="*/ 86 w 1654483"/>
                  <a:gd name="connsiteY10" fmla="*/ 283411 h 582096"/>
                  <a:gd name="connsiteX11" fmla="*/ 87334 w 1654483"/>
                  <a:gd name="connsiteY11" fmla="*/ 61484 h 582096"/>
                  <a:gd name="connsiteX12" fmla="*/ 120711 w 1654483"/>
                  <a:gd name="connsiteY12" fmla="*/ 24008 h 582096"/>
                  <a:gd name="connsiteX13" fmla="*/ 156430 w 1654483"/>
                  <a:gd name="connsiteY13" fmla="*/ 35134 h 582096"/>
                  <a:gd name="connsiteX14" fmla="*/ 185122 w 1654483"/>
                  <a:gd name="connsiteY14" fmla="*/ 125895 h 582096"/>
                  <a:gd name="connsiteX15" fmla="*/ 249534 w 1654483"/>
                  <a:gd name="connsiteY15" fmla="*/ 221342 h 582096"/>
                  <a:gd name="connsiteX16" fmla="*/ 305162 w 1654483"/>
                  <a:gd name="connsiteY16" fmla="*/ 102473 h 582096"/>
                  <a:gd name="connsiteX17" fmla="*/ 329755 w 1654483"/>
                  <a:gd name="connsiteY17" fmla="*/ 91933 h 582096"/>
                  <a:gd name="connsiteX0" fmla="*/ 329755 w 1654483"/>
                  <a:gd name="connsiteY0" fmla="*/ 91933 h 593578"/>
                  <a:gd name="connsiteX1" fmla="*/ 488442 w 1654483"/>
                  <a:gd name="connsiteY1" fmla="*/ 141120 h 593578"/>
                  <a:gd name="connsiteX2" fmla="*/ 708612 w 1654483"/>
                  <a:gd name="connsiteY2" fmla="*/ 193234 h 593578"/>
                  <a:gd name="connsiteX3" fmla="*/ 936394 w 1654483"/>
                  <a:gd name="connsiteY3" fmla="*/ 205531 h 593578"/>
                  <a:gd name="connsiteX4" fmla="*/ 1141926 w 1654483"/>
                  <a:gd name="connsiteY4" fmla="*/ 176839 h 593578"/>
                  <a:gd name="connsiteX5" fmla="*/ 1401914 w 1654483"/>
                  <a:gd name="connsiteY5" fmla="*/ 41575 h 593578"/>
                  <a:gd name="connsiteX6" fmla="*/ 1492675 w 1654483"/>
                  <a:gd name="connsiteY6" fmla="*/ 0 h 593578"/>
                  <a:gd name="connsiteX7" fmla="*/ 1653704 w 1654483"/>
                  <a:gd name="connsiteY7" fmla="*/ 252376 h 593578"/>
                  <a:gd name="connsiteX8" fmla="*/ 1653704 w 1654483"/>
                  <a:gd name="connsiteY8" fmla="*/ 312689 h 593578"/>
                  <a:gd name="connsiteX9" fmla="*/ 29364 w 1654483"/>
                  <a:gd name="connsiteY9" fmla="*/ 312689 h 593578"/>
                  <a:gd name="connsiteX10" fmla="*/ 86 w 1654483"/>
                  <a:gd name="connsiteY10" fmla="*/ 283411 h 593578"/>
                  <a:gd name="connsiteX11" fmla="*/ 87334 w 1654483"/>
                  <a:gd name="connsiteY11" fmla="*/ 61484 h 593578"/>
                  <a:gd name="connsiteX12" fmla="*/ 120711 w 1654483"/>
                  <a:gd name="connsiteY12" fmla="*/ 24008 h 593578"/>
                  <a:gd name="connsiteX13" fmla="*/ 156430 w 1654483"/>
                  <a:gd name="connsiteY13" fmla="*/ 35134 h 593578"/>
                  <a:gd name="connsiteX14" fmla="*/ 185122 w 1654483"/>
                  <a:gd name="connsiteY14" fmla="*/ 125895 h 593578"/>
                  <a:gd name="connsiteX15" fmla="*/ 249534 w 1654483"/>
                  <a:gd name="connsiteY15" fmla="*/ 221342 h 593578"/>
                  <a:gd name="connsiteX16" fmla="*/ 305162 w 1654483"/>
                  <a:gd name="connsiteY16" fmla="*/ 102473 h 593578"/>
                  <a:gd name="connsiteX17" fmla="*/ 329755 w 1654483"/>
                  <a:gd name="connsiteY17" fmla="*/ 91933 h 593578"/>
                  <a:gd name="connsiteX0" fmla="*/ 329668 w 1654396"/>
                  <a:gd name="connsiteY0" fmla="*/ 91933 h 312688"/>
                  <a:gd name="connsiteX1" fmla="*/ 488355 w 1654396"/>
                  <a:gd name="connsiteY1" fmla="*/ 141120 h 312688"/>
                  <a:gd name="connsiteX2" fmla="*/ 708525 w 1654396"/>
                  <a:gd name="connsiteY2" fmla="*/ 193234 h 312688"/>
                  <a:gd name="connsiteX3" fmla="*/ 936307 w 1654396"/>
                  <a:gd name="connsiteY3" fmla="*/ 205531 h 312688"/>
                  <a:gd name="connsiteX4" fmla="*/ 1141839 w 1654396"/>
                  <a:gd name="connsiteY4" fmla="*/ 176839 h 312688"/>
                  <a:gd name="connsiteX5" fmla="*/ 1401827 w 1654396"/>
                  <a:gd name="connsiteY5" fmla="*/ 41575 h 312688"/>
                  <a:gd name="connsiteX6" fmla="*/ 1492588 w 1654396"/>
                  <a:gd name="connsiteY6" fmla="*/ 0 h 312688"/>
                  <a:gd name="connsiteX7" fmla="*/ 1653617 w 1654396"/>
                  <a:gd name="connsiteY7" fmla="*/ 252376 h 312688"/>
                  <a:gd name="connsiteX8" fmla="*/ 1653617 w 1654396"/>
                  <a:gd name="connsiteY8" fmla="*/ 312689 h 312688"/>
                  <a:gd name="connsiteX9" fmla="*/ -1 w 1654396"/>
                  <a:gd name="connsiteY9" fmla="*/ 283411 h 312688"/>
                  <a:gd name="connsiteX10" fmla="*/ 87247 w 1654396"/>
                  <a:gd name="connsiteY10" fmla="*/ 61484 h 312688"/>
                  <a:gd name="connsiteX11" fmla="*/ 120624 w 1654396"/>
                  <a:gd name="connsiteY11" fmla="*/ 24008 h 312688"/>
                  <a:gd name="connsiteX12" fmla="*/ 156343 w 1654396"/>
                  <a:gd name="connsiteY12" fmla="*/ 35134 h 312688"/>
                  <a:gd name="connsiteX13" fmla="*/ 185035 w 1654396"/>
                  <a:gd name="connsiteY13" fmla="*/ 125895 h 312688"/>
                  <a:gd name="connsiteX14" fmla="*/ 249447 w 1654396"/>
                  <a:gd name="connsiteY14" fmla="*/ 221342 h 312688"/>
                  <a:gd name="connsiteX15" fmla="*/ 305075 w 1654396"/>
                  <a:gd name="connsiteY15" fmla="*/ 102473 h 312688"/>
                  <a:gd name="connsiteX16" fmla="*/ 329668 w 1654396"/>
                  <a:gd name="connsiteY16" fmla="*/ 91933 h 312688"/>
                  <a:gd name="connsiteX0" fmla="*/ 329668 w 1654396"/>
                  <a:gd name="connsiteY0" fmla="*/ 91933 h 440266"/>
                  <a:gd name="connsiteX1" fmla="*/ 488355 w 1654396"/>
                  <a:gd name="connsiteY1" fmla="*/ 141120 h 440266"/>
                  <a:gd name="connsiteX2" fmla="*/ 708525 w 1654396"/>
                  <a:gd name="connsiteY2" fmla="*/ 193234 h 440266"/>
                  <a:gd name="connsiteX3" fmla="*/ 936307 w 1654396"/>
                  <a:gd name="connsiteY3" fmla="*/ 205531 h 440266"/>
                  <a:gd name="connsiteX4" fmla="*/ 1141839 w 1654396"/>
                  <a:gd name="connsiteY4" fmla="*/ 176839 h 440266"/>
                  <a:gd name="connsiteX5" fmla="*/ 1401827 w 1654396"/>
                  <a:gd name="connsiteY5" fmla="*/ 41575 h 440266"/>
                  <a:gd name="connsiteX6" fmla="*/ 1492588 w 1654396"/>
                  <a:gd name="connsiteY6" fmla="*/ 0 h 440266"/>
                  <a:gd name="connsiteX7" fmla="*/ 1653617 w 1654396"/>
                  <a:gd name="connsiteY7" fmla="*/ 252376 h 440266"/>
                  <a:gd name="connsiteX8" fmla="*/ 1653617 w 1654396"/>
                  <a:gd name="connsiteY8" fmla="*/ 312689 h 440266"/>
                  <a:gd name="connsiteX9" fmla="*/ -1 w 1654396"/>
                  <a:gd name="connsiteY9" fmla="*/ 283411 h 440266"/>
                  <a:gd name="connsiteX10" fmla="*/ 87247 w 1654396"/>
                  <a:gd name="connsiteY10" fmla="*/ 61484 h 440266"/>
                  <a:gd name="connsiteX11" fmla="*/ 120624 w 1654396"/>
                  <a:gd name="connsiteY11" fmla="*/ 24008 h 440266"/>
                  <a:gd name="connsiteX12" fmla="*/ 156343 w 1654396"/>
                  <a:gd name="connsiteY12" fmla="*/ 35134 h 440266"/>
                  <a:gd name="connsiteX13" fmla="*/ 185035 w 1654396"/>
                  <a:gd name="connsiteY13" fmla="*/ 125895 h 440266"/>
                  <a:gd name="connsiteX14" fmla="*/ 249447 w 1654396"/>
                  <a:gd name="connsiteY14" fmla="*/ 221342 h 440266"/>
                  <a:gd name="connsiteX15" fmla="*/ 305075 w 1654396"/>
                  <a:gd name="connsiteY15" fmla="*/ 102473 h 440266"/>
                  <a:gd name="connsiteX16" fmla="*/ 329668 w 1654396"/>
                  <a:gd name="connsiteY16" fmla="*/ 91933 h 440266"/>
                  <a:gd name="connsiteX0" fmla="*/ 335087 w 1659815"/>
                  <a:gd name="connsiteY0" fmla="*/ 91933 h 448131"/>
                  <a:gd name="connsiteX1" fmla="*/ 493774 w 1659815"/>
                  <a:gd name="connsiteY1" fmla="*/ 141120 h 448131"/>
                  <a:gd name="connsiteX2" fmla="*/ 713944 w 1659815"/>
                  <a:gd name="connsiteY2" fmla="*/ 193234 h 448131"/>
                  <a:gd name="connsiteX3" fmla="*/ 941726 w 1659815"/>
                  <a:gd name="connsiteY3" fmla="*/ 205531 h 448131"/>
                  <a:gd name="connsiteX4" fmla="*/ 1147258 w 1659815"/>
                  <a:gd name="connsiteY4" fmla="*/ 176839 h 448131"/>
                  <a:gd name="connsiteX5" fmla="*/ 1407246 w 1659815"/>
                  <a:gd name="connsiteY5" fmla="*/ 41575 h 448131"/>
                  <a:gd name="connsiteX6" fmla="*/ 1498007 w 1659815"/>
                  <a:gd name="connsiteY6" fmla="*/ 0 h 448131"/>
                  <a:gd name="connsiteX7" fmla="*/ 1659036 w 1659815"/>
                  <a:gd name="connsiteY7" fmla="*/ 252376 h 448131"/>
                  <a:gd name="connsiteX8" fmla="*/ 1659036 w 1659815"/>
                  <a:gd name="connsiteY8" fmla="*/ 312689 h 448131"/>
                  <a:gd name="connsiteX9" fmla="*/ 0 w 1659815"/>
                  <a:gd name="connsiteY9" fmla="*/ 294247 h 448131"/>
                  <a:gd name="connsiteX10" fmla="*/ 92666 w 1659815"/>
                  <a:gd name="connsiteY10" fmla="*/ 61484 h 448131"/>
                  <a:gd name="connsiteX11" fmla="*/ 126043 w 1659815"/>
                  <a:gd name="connsiteY11" fmla="*/ 24008 h 448131"/>
                  <a:gd name="connsiteX12" fmla="*/ 161762 w 1659815"/>
                  <a:gd name="connsiteY12" fmla="*/ 35134 h 448131"/>
                  <a:gd name="connsiteX13" fmla="*/ 190454 w 1659815"/>
                  <a:gd name="connsiteY13" fmla="*/ 125895 h 448131"/>
                  <a:gd name="connsiteX14" fmla="*/ 254866 w 1659815"/>
                  <a:gd name="connsiteY14" fmla="*/ 221342 h 448131"/>
                  <a:gd name="connsiteX15" fmla="*/ 310494 w 1659815"/>
                  <a:gd name="connsiteY15" fmla="*/ 102473 h 448131"/>
                  <a:gd name="connsiteX16" fmla="*/ 335087 w 1659815"/>
                  <a:gd name="connsiteY16" fmla="*/ 91933 h 448131"/>
                  <a:gd name="connsiteX0" fmla="*/ 335087 w 1659815"/>
                  <a:gd name="connsiteY0" fmla="*/ 91933 h 517939"/>
                  <a:gd name="connsiteX1" fmla="*/ 493774 w 1659815"/>
                  <a:gd name="connsiteY1" fmla="*/ 141120 h 517939"/>
                  <a:gd name="connsiteX2" fmla="*/ 713944 w 1659815"/>
                  <a:gd name="connsiteY2" fmla="*/ 193234 h 517939"/>
                  <a:gd name="connsiteX3" fmla="*/ 941726 w 1659815"/>
                  <a:gd name="connsiteY3" fmla="*/ 205531 h 517939"/>
                  <a:gd name="connsiteX4" fmla="*/ 1147258 w 1659815"/>
                  <a:gd name="connsiteY4" fmla="*/ 176839 h 517939"/>
                  <a:gd name="connsiteX5" fmla="*/ 1407246 w 1659815"/>
                  <a:gd name="connsiteY5" fmla="*/ 41575 h 517939"/>
                  <a:gd name="connsiteX6" fmla="*/ 1498007 w 1659815"/>
                  <a:gd name="connsiteY6" fmla="*/ 0 h 517939"/>
                  <a:gd name="connsiteX7" fmla="*/ 1659036 w 1659815"/>
                  <a:gd name="connsiteY7" fmla="*/ 252376 h 517939"/>
                  <a:gd name="connsiteX8" fmla="*/ 1659036 w 1659815"/>
                  <a:gd name="connsiteY8" fmla="*/ 312689 h 517939"/>
                  <a:gd name="connsiteX9" fmla="*/ 0 w 1659815"/>
                  <a:gd name="connsiteY9" fmla="*/ 294247 h 517939"/>
                  <a:gd name="connsiteX10" fmla="*/ 92666 w 1659815"/>
                  <a:gd name="connsiteY10" fmla="*/ 61484 h 517939"/>
                  <a:gd name="connsiteX11" fmla="*/ 126043 w 1659815"/>
                  <a:gd name="connsiteY11" fmla="*/ 24008 h 517939"/>
                  <a:gd name="connsiteX12" fmla="*/ 161762 w 1659815"/>
                  <a:gd name="connsiteY12" fmla="*/ 35134 h 517939"/>
                  <a:gd name="connsiteX13" fmla="*/ 190454 w 1659815"/>
                  <a:gd name="connsiteY13" fmla="*/ 125895 h 517939"/>
                  <a:gd name="connsiteX14" fmla="*/ 254866 w 1659815"/>
                  <a:gd name="connsiteY14" fmla="*/ 221342 h 517939"/>
                  <a:gd name="connsiteX15" fmla="*/ 310494 w 1659815"/>
                  <a:gd name="connsiteY15" fmla="*/ 102473 h 517939"/>
                  <a:gd name="connsiteX16" fmla="*/ 335087 w 1659815"/>
                  <a:gd name="connsiteY16" fmla="*/ 91933 h 517939"/>
                  <a:gd name="connsiteX0" fmla="*/ 335087 w 1659815"/>
                  <a:gd name="connsiteY0" fmla="*/ 91933 h 587419"/>
                  <a:gd name="connsiteX1" fmla="*/ 493774 w 1659815"/>
                  <a:gd name="connsiteY1" fmla="*/ 141120 h 587419"/>
                  <a:gd name="connsiteX2" fmla="*/ 713944 w 1659815"/>
                  <a:gd name="connsiteY2" fmla="*/ 193234 h 587419"/>
                  <a:gd name="connsiteX3" fmla="*/ 941726 w 1659815"/>
                  <a:gd name="connsiteY3" fmla="*/ 205531 h 587419"/>
                  <a:gd name="connsiteX4" fmla="*/ 1147258 w 1659815"/>
                  <a:gd name="connsiteY4" fmla="*/ 176839 h 587419"/>
                  <a:gd name="connsiteX5" fmla="*/ 1407246 w 1659815"/>
                  <a:gd name="connsiteY5" fmla="*/ 41575 h 587419"/>
                  <a:gd name="connsiteX6" fmla="*/ 1498007 w 1659815"/>
                  <a:gd name="connsiteY6" fmla="*/ 0 h 587419"/>
                  <a:gd name="connsiteX7" fmla="*/ 1659036 w 1659815"/>
                  <a:gd name="connsiteY7" fmla="*/ 252376 h 587419"/>
                  <a:gd name="connsiteX8" fmla="*/ 1659036 w 1659815"/>
                  <a:gd name="connsiteY8" fmla="*/ 312689 h 587419"/>
                  <a:gd name="connsiteX9" fmla="*/ 0 w 1659815"/>
                  <a:gd name="connsiteY9" fmla="*/ 294247 h 587419"/>
                  <a:gd name="connsiteX10" fmla="*/ 92666 w 1659815"/>
                  <a:gd name="connsiteY10" fmla="*/ 61484 h 587419"/>
                  <a:gd name="connsiteX11" fmla="*/ 126043 w 1659815"/>
                  <a:gd name="connsiteY11" fmla="*/ 24008 h 587419"/>
                  <a:gd name="connsiteX12" fmla="*/ 161762 w 1659815"/>
                  <a:gd name="connsiteY12" fmla="*/ 35134 h 587419"/>
                  <a:gd name="connsiteX13" fmla="*/ 190454 w 1659815"/>
                  <a:gd name="connsiteY13" fmla="*/ 125895 h 587419"/>
                  <a:gd name="connsiteX14" fmla="*/ 254866 w 1659815"/>
                  <a:gd name="connsiteY14" fmla="*/ 221342 h 587419"/>
                  <a:gd name="connsiteX15" fmla="*/ 310494 w 1659815"/>
                  <a:gd name="connsiteY15" fmla="*/ 102473 h 587419"/>
                  <a:gd name="connsiteX16" fmla="*/ 335087 w 1659815"/>
                  <a:gd name="connsiteY16" fmla="*/ 91933 h 587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59815" h="587419">
                    <a:moveTo>
                      <a:pt x="335087" y="91933"/>
                    </a:moveTo>
                    <a:lnTo>
                      <a:pt x="493774" y="141120"/>
                    </a:lnTo>
                    <a:cubicBezTo>
                      <a:pt x="566383" y="162200"/>
                      <a:pt x="638992" y="181523"/>
                      <a:pt x="713944" y="193234"/>
                    </a:cubicBezTo>
                    <a:cubicBezTo>
                      <a:pt x="789481" y="204946"/>
                      <a:pt x="864433" y="212558"/>
                      <a:pt x="941726" y="205531"/>
                    </a:cubicBezTo>
                    <a:cubicBezTo>
                      <a:pt x="1010822" y="199090"/>
                      <a:pt x="1079333" y="193234"/>
                      <a:pt x="1147258" y="176839"/>
                    </a:cubicBezTo>
                    <a:cubicBezTo>
                      <a:pt x="1245046" y="152831"/>
                      <a:pt x="1329952" y="104815"/>
                      <a:pt x="1407246" y="41575"/>
                    </a:cubicBezTo>
                    <a:cubicBezTo>
                      <a:pt x="1433596" y="19909"/>
                      <a:pt x="1461703" y="1171"/>
                      <a:pt x="1498007" y="0"/>
                    </a:cubicBezTo>
                    <a:cubicBezTo>
                      <a:pt x="1597552" y="39233"/>
                      <a:pt x="1663721" y="143462"/>
                      <a:pt x="1659036" y="252376"/>
                    </a:cubicBezTo>
                    <a:cubicBezTo>
                      <a:pt x="1659036" y="252962"/>
                      <a:pt x="1660793" y="295122"/>
                      <a:pt x="1659036" y="312689"/>
                    </a:cubicBezTo>
                    <a:cubicBezTo>
                      <a:pt x="1319117" y="557559"/>
                      <a:pt x="556623" y="791592"/>
                      <a:pt x="0" y="294247"/>
                    </a:cubicBezTo>
                    <a:cubicBezTo>
                      <a:pt x="4099" y="210511"/>
                      <a:pt x="45236" y="128238"/>
                      <a:pt x="92666" y="61484"/>
                    </a:cubicBezTo>
                    <a:cubicBezTo>
                      <a:pt x="102035" y="48016"/>
                      <a:pt x="112575" y="34548"/>
                      <a:pt x="126043" y="24008"/>
                    </a:cubicBezTo>
                    <a:cubicBezTo>
                      <a:pt x="140096" y="21666"/>
                      <a:pt x="151807" y="26350"/>
                      <a:pt x="161762" y="35134"/>
                    </a:cubicBezTo>
                    <a:cubicBezTo>
                      <a:pt x="173473" y="64997"/>
                      <a:pt x="176986" y="97203"/>
                      <a:pt x="190454" y="125895"/>
                    </a:cubicBezTo>
                    <a:cubicBezTo>
                      <a:pt x="206264" y="159858"/>
                      <a:pt x="226173" y="190892"/>
                      <a:pt x="254866" y="221342"/>
                    </a:cubicBezTo>
                    <a:cubicBezTo>
                      <a:pt x="251938" y="169227"/>
                      <a:pt x="275946" y="132922"/>
                      <a:pt x="310494" y="102473"/>
                    </a:cubicBezTo>
                    <a:cubicBezTo>
                      <a:pt x="316935" y="97203"/>
                      <a:pt x="323376" y="89005"/>
                      <a:pt x="335087" y="9193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62F58B24-8966-4DFD-8E7C-0EAE4AD61664}"/>
                  </a:ext>
                </a:extLst>
              </p:cNvPr>
              <p:cNvSpPr/>
              <p:nvPr/>
            </p:nvSpPr>
            <p:spPr>
              <a:xfrm>
                <a:off x="9456242" y="5668668"/>
                <a:ext cx="569769" cy="607574"/>
              </a:xfrm>
              <a:custGeom>
                <a:avLst/>
                <a:gdLst>
                  <a:gd name="connsiteX0" fmla="*/ 796165 w 1235529"/>
                  <a:gd name="connsiteY0" fmla="*/ 950362 h 1317507"/>
                  <a:gd name="connsiteX1" fmla="*/ 739366 w 1235529"/>
                  <a:gd name="connsiteY1" fmla="*/ 886536 h 1317507"/>
                  <a:gd name="connsiteX2" fmla="*/ 727655 w 1235529"/>
                  <a:gd name="connsiteY2" fmla="*/ 723165 h 1317507"/>
                  <a:gd name="connsiteX3" fmla="*/ 727655 w 1235529"/>
                  <a:gd name="connsiteY3" fmla="*/ 690960 h 1317507"/>
                  <a:gd name="connsiteX4" fmla="*/ 727655 w 1235529"/>
                  <a:gd name="connsiteY4" fmla="*/ 690960 h 1317507"/>
                  <a:gd name="connsiteX5" fmla="*/ 803778 w 1235529"/>
                  <a:gd name="connsiteY5" fmla="*/ 652312 h 1317507"/>
                  <a:gd name="connsiteX6" fmla="*/ 956609 w 1235529"/>
                  <a:gd name="connsiteY6" fmla="*/ 509436 h 1317507"/>
                  <a:gd name="connsiteX7" fmla="*/ 994670 w 1235529"/>
                  <a:gd name="connsiteY7" fmla="*/ 395252 h 1317507"/>
                  <a:gd name="connsiteX8" fmla="*/ 1005796 w 1235529"/>
                  <a:gd name="connsiteY8" fmla="*/ 377686 h 1317507"/>
                  <a:gd name="connsiteX9" fmla="*/ 1077819 w 1235529"/>
                  <a:gd name="connsiteY9" fmla="*/ 324985 h 1317507"/>
                  <a:gd name="connsiteX10" fmla="*/ 1119394 w 1235529"/>
                  <a:gd name="connsiteY10" fmla="*/ 130580 h 1317507"/>
                  <a:gd name="connsiteX11" fmla="*/ 1105341 w 1235529"/>
                  <a:gd name="connsiteY11" fmla="*/ 117697 h 1317507"/>
                  <a:gd name="connsiteX12" fmla="*/ 1099485 w 1235529"/>
                  <a:gd name="connsiteY12" fmla="*/ 144047 h 1317507"/>
                  <a:gd name="connsiteX13" fmla="*/ 1067279 w 1235529"/>
                  <a:gd name="connsiteY13" fmla="*/ 150489 h 1317507"/>
                  <a:gd name="connsiteX14" fmla="*/ 1044443 w 1235529"/>
                  <a:gd name="connsiteY14" fmla="*/ 108914 h 1317507"/>
                  <a:gd name="connsiteX15" fmla="*/ 1034488 w 1235529"/>
                  <a:gd name="connsiteY15" fmla="*/ 1171 h 1317507"/>
                  <a:gd name="connsiteX16" fmla="*/ 564284 w 1235529"/>
                  <a:gd name="connsiteY16" fmla="*/ 62069 h 1317507"/>
                  <a:gd name="connsiteX17" fmla="*/ 91738 w 1235529"/>
                  <a:gd name="connsiteY17" fmla="*/ 0 h 1317507"/>
                  <a:gd name="connsiteX18" fmla="*/ 58361 w 1235529"/>
                  <a:gd name="connsiteY18" fmla="*/ 150489 h 1317507"/>
                  <a:gd name="connsiteX19" fmla="*/ 41966 w 1235529"/>
                  <a:gd name="connsiteY19" fmla="*/ 161029 h 1317507"/>
                  <a:gd name="connsiteX20" fmla="*/ 30840 w 1235529"/>
                  <a:gd name="connsiteY20" fmla="*/ 144633 h 1317507"/>
                  <a:gd name="connsiteX21" fmla="*/ 22057 w 1235529"/>
                  <a:gd name="connsiteY21" fmla="*/ 106572 h 1317507"/>
                  <a:gd name="connsiteX22" fmla="*/ 19714 w 1235529"/>
                  <a:gd name="connsiteY22" fmla="*/ 122967 h 1317507"/>
                  <a:gd name="connsiteX23" fmla="*/ 26155 w 1235529"/>
                  <a:gd name="connsiteY23" fmla="*/ 281068 h 1317507"/>
                  <a:gd name="connsiteX24" fmla="*/ 111062 w 1235529"/>
                  <a:gd name="connsiteY24" fmla="*/ 371830 h 1317507"/>
                  <a:gd name="connsiteX25" fmla="*/ 142682 w 1235529"/>
                  <a:gd name="connsiteY25" fmla="*/ 411062 h 1317507"/>
                  <a:gd name="connsiteX26" fmla="*/ 252181 w 1235529"/>
                  <a:gd name="connsiteY26" fmla="*/ 601369 h 1317507"/>
                  <a:gd name="connsiteX27" fmla="*/ 285558 w 1235529"/>
                  <a:gd name="connsiteY27" fmla="*/ 631233 h 1317507"/>
                  <a:gd name="connsiteX28" fmla="*/ 461811 w 1235529"/>
                  <a:gd name="connsiteY28" fmla="*/ 715553 h 1317507"/>
                  <a:gd name="connsiteX29" fmla="*/ 499873 w 1235529"/>
                  <a:gd name="connsiteY29" fmla="*/ 751272 h 1317507"/>
                  <a:gd name="connsiteX30" fmla="*/ 501629 w 1235529"/>
                  <a:gd name="connsiteY30" fmla="*/ 850817 h 1317507"/>
                  <a:gd name="connsiteX31" fmla="*/ 406183 w 1235529"/>
                  <a:gd name="connsiteY31" fmla="*/ 1042295 h 1317507"/>
                  <a:gd name="connsiteX32" fmla="*/ 190112 w 1235529"/>
                  <a:gd name="connsiteY32" fmla="*/ 1151795 h 1317507"/>
                  <a:gd name="connsiteX33" fmla="*/ 97008 w 1235529"/>
                  <a:gd name="connsiteY33" fmla="*/ 1181658 h 1317507"/>
                  <a:gd name="connsiteX34" fmla="*/ 74757 w 1235529"/>
                  <a:gd name="connsiteY34" fmla="*/ 1203324 h 1317507"/>
                  <a:gd name="connsiteX35" fmla="*/ 92324 w 1235529"/>
                  <a:gd name="connsiteY35" fmla="*/ 1213278 h 1317507"/>
                  <a:gd name="connsiteX36" fmla="*/ 359339 w 1235529"/>
                  <a:gd name="connsiteY36" fmla="*/ 1288230 h 1317507"/>
                  <a:gd name="connsiteX37" fmla="*/ 642164 w 1235529"/>
                  <a:gd name="connsiteY37" fmla="*/ 1322192 h 1317507"/>
                  <a:gd name="connsiteX38" fmla="*/ 739952 w 1235529"/>
                  <a:gd name="connsiteY38" fmla="*/ 1314580 h 1317507"/>
                  <a:gd name="connsiteX39" fmla="*/ 1147501 w 1235529"/>
                  <a:gd name="connsiteY39" fmla="*/ 1157064 h 1317507"/>
                  <a:gd name="connsiteX40" fmla="*/ 1225380 w 1235529"/>
                  <a:gd name="connsiteY40" fmla="*/ 1115490 h 1317507"/>
                  <a:gd name="connsiteX41" fmla="*/ 1237677 w 1235529"/>
                  <a:gd name="connsiteY41" fmla="*/ 1108463 h 1317507"/>
                  <a:gd name="connsiteX42" fmla="*/ 796165 w 1235529"/>
                  <a:gd name="connsiteY42" fmla="*/ 950362 h 1317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35529" h="1317507">
                    <a:moveTo>
                      <a:pt x="796165" y="950362"/>
                    </a:moveTo>
                    <a:cubicBezTo>
                      <a:pt x="762789" y="940408"/>
                      <a:pt x="744051" y="920499"/>
                      <a:pt x="739366" y="886536"/>
                    </a:cubicBezTo>
                    <a:cubicBezTo>
                      <a:pt x="732925" y="842619"/>
                      <a:pt x="727655" y="723165"/>
                      <a:pt x="727655" y="723165"/>
                    </a:cubicBezTo>
                    <a:cubicBezTo>
                      <a:pt x="727655" y="712625"/>
                      <a:pt x="727655" y="701500"/>
                      <a:pt x="727655" y="690960"/>
                    </a:cubicBezTo>
                    <a:cubicBezTo>
                      <a:pt x="727655" y="690960"/>
                      <a:pt x="727655" y="690960"/>
                      <a:pt x="727655" y="690960"/>
                    </a:cubicBezTo>
                    <a:cubicBezTo>
                      <a:pt x="752834" y="678077"/>
                      <a:pt x="779184" y="666366"/>
                      <a:pt x="803778" y="652312"/>
                    </a:cubicBezTo>
                    <a:cubicBezTo>
                      <a:pt x="865847" y="617179"/>
                      <a:pt x="922646" y="575019"/>
                      <a:pt x="956609" y="509436"/>
                    </a:cubicBezTo>
                    <a:cubicBezTo>
                      <a:pt x="975347" y="473132"/>
                      <a:pt x="983544" y="433899"/>
                      <a:pt x="994670" y="395252"/>
                    </a:cubicBezTo>
                    <a:cubicBezTo>
                      <a:pt x="996427" y="388226"/>
                      <a:pt x="995841" y="379442"/>
                      <a:pt x="1005796" y="377686"/>
                    </a:cubicBezTo>
                    <a:cubicBezTo>
                      <a:pt x="1038001" y="371244"/>
                      <a:pt x="1059667" y="349579"/>
                      <a:pt x="1077819" y="324985"/>
                    </a:cubicBezTo>
                    <a:cubicBezTo>
                      <a:pt x="1121736" y="267015"/>
                      <a:pt x="1151014" y="204946"/>
                      <a:pt x="1119394" y="130580"/>
                    </a:cubicBezTo>
                    <a:cubicBezTo>
                      <a:pt x="1113539" y="127652"/>
                      <a:pt x="1114710" y="117112"/>
                      <a:pt x="1105341" y="117697"/>
                    </a:cubicBezTo>
                    <a:cubicBezTo>
                      <a:pt x="1102998" y="127066"/>
                      <a:pt x="1101827" y="135850"/>
                      <a:pt x="1099485" y="144047"/>
                    </a:cubicBezTo>
                    <a:cubicBezTo>
                      <a:pt x="1093044" y="165128"/>
                      <a:pt x="1081333" y="167470"/>
                      <a:pt x="1067279" y="150489"/>
                    </a:cubicBezTo>
                    <a:cubicBezTo>
                      <a:pt x="1056739" y="138192"/>
                      <a:pt x="1050884" y="123553"/>
                      <a:pt x="1044443" y="108914"/>
                    </a:cubicBezTo>
                    <a:cubicBezTo>
                      <a:pt x="1029804" y="74951"/>
                      <a:pt x="1030975" y="39233"/>
                      <a:pt x="1034488" y="1171"/>
                    </a:cubicBezTo>
                    <a:cubicBezTo>
                      <a:pt x="878729" y="43331"/>
                      <a:pt x="722971" y="62655"/>
                      <a:pt x="564284" y="62069"/>
                    </a:cubicBezTo>
                    <a:cubicBezTo>
                      <a:pt x="405598" y="60898"/>
                      <a:pt x="249253" y="42746"/>
                      <a:pt x="91738" y="0"/>
                    </a:cubicBezTo>
                    <a:cubicBezTo>
                      <a:pt x="118088" y="61484"/>
                      <a:pt x="85882" y="105401"/>
                      <a:pt x="58361" y="150489"/>
                    </a:cubicBezTo>
                    <a:cubicBezTo>
                      <a:pt x="54848" y="156344"/>
                      <a:pt x="50163" y="162785"/>
                      <a:pt x="41966" y="161029"/>
                    </a:cubicBezTo>
                    <a:cubicBezTo>
                      <a:pt x="33768" y="159272"/>
                      <a:pt x="33182" y="151074"/>
                      <a:pt x="30840" y="144633"/>
                    </a:cubicBezTo>
                    <a:cubicBezTo>
                      <a:pt x="26155" y="132336"/>
                      <a:pt x="29083" y="118283"/>
                      <a:pt x="22057" y="106572"/>
                    </a:cubicBezTo>
                    <a:cubicBezTo>
                      <a:pt x="20885" y="111842"/>
                      <a:pt x="23228" y="117697"/>
                      <a:pt x="19714" y="122967"/>
                    </a:cubicBezTo>
                    <a:cubicBezTo>
                      <a:pt x="-13077" y="176839"/>
                      <a:pt x="-780" y="229539"/>
                      <a:pt x="26155" y="281068"/>
                    </a:cubicBezTo>
                    <a:cubicBezTo>
                      <a:pt x="46064" y="318544"/>
                      <a:pt x="70072" y="355434"/>
                      <a:pt x="111062" y="371830"/>
                    </a:cubicBezTo>
                    <a:cubicBezTo>
                      <a:pt x="132142" y="380028"/>
                      <a:pt x="138583" y="391739"/>
                      <a:pt x="142682" y="411062"/>
                    </a:cubicBezTo>
                    <a:cubicBezTo>
                      <a:pt x="159077" y="486014"/>
                      <a:pt x="188941" y="553353"/>
                      <a:pt x="252181" y="601369"/>
                    </a:cubicBezTo>
                    <a:cubicBezTo>
                      <a:pt x="253352" y="602540"/>
                      <a:pt x="275018" y="624206"/>
                      <a:pt x="285558" y="631233"/>
                    </a:cubicBezTo>
                    <a:cubicBezTo>
                      <a:pt x="340015" y="668123"/>
                      <a:pt x="399742" y="694473"/>
                      <a:pt x="461811" y="715553"/>
                    </a:cubicBezTo>
                    <a:cubicBezTo>
                      <a:pt x="480549" y="721994"/>
                      <a:pt x="496945" y="728435"/>
                      <a:pt x="499873" y="751272"/>
                    </a:cubicBezTo>
                    <a:cubicBezTo>
                      <a:pt x="500458" y="754200"/>
                      <a:pt x="505143" y="826809"/>
                      <a:pt x="501629" y="850817"/>
                    </a:cubicBezTo>
                    <a:cubicBezTo>
                      <a:pt x="495774" y="927525"/>
                      <a:pt x="458298" y="989009"/>
                      <a:pt x="406183" y="1042295"/>
                    </a:cubicBezTo>
                    <a:cubicBezTo>
                      <a:pt x="346456" y="1103193"/>
                      <a:pt x="271505" y="1133642"/>
                      <a:pt x="190112" y="1151795"/>
                    </a:cubicBezTo>
                    <a:cubicBezTo>
                      <a:pt x="157906" y="1158821"/>
                      <a:pt x="126872" y="1168190"/>
                      <a:pt x="97008" y="1181658"/>
                    </a:cubicBezTo>
                    <a:cubicBezTo>
                      <a:pt x="87054" y="1185757"/>
                      <a:pt x="75342" y="1189270"/>
                      <a:pt x="74757" y="1203324"/>
                    </a:cubicBezTo>
                    <a:cubicBezTo>
                      <a:pt x="78856" y="1209765"/>
                      <a:pt x="85882" y="1211521"/>
                      <a:pt x="92324" y="1213278"/>
                    </a:cubicBezTo>
                    <a:cubicBezTo>
                      <a:pt x="181329" y="1239043"/>
                      <a:pt x="269162" y="1267149"/>
                      <a:pt x="359339" y="1288230"/>
                    </a:cubicBezTo>
                    <a:cubicBezTo>
                      <a:pt x="452442" y="1309895"/>
                      <a:pt x="546132" y="1325120"/>
                      <a:pt x="642164" y="1322192"/>
                    </a:cubicBezTo>
                    <a:cubicBezTo>
                      <a:pt x="674955" y="1321021"/>
                      <a:pt x="707161" y="1316337"/>
                      <a:pt x="739952" y="1314580"/>
                    </a:cubicBezTo>
                    <a:cubicBezTo>
                      <a:pt x="892197" y="1304040"/>
                      <a:pt x="1029218" y="1255438"/>
                      <a:pt x="1147501" y="1157064"/>
                    </a:cubicBezTo>
                    <a:cubicBezTo>
                      <a:pt x="1170338" y="1137741"/>
                      <a:pt x="1194346" y="1119589"/>
                      <a:pt x="1225380" y="1115490"/>
                    </a:cubicBezTo>
                    <a:cubicBezTo>
                      <a:pt x="1230065" y="1114904"/>
                      <a:pt x="1234749" y="1112562"/>
                      <a:pt x="1237677" y="1108463"/>
                    </a:cubicBezTo>
                    <a:cubicBezTo>
                      <a:pt x="1217182" y="1089725"/>
                      <a:pt x="919718" y="988423"/>
                      <a:pt x="796165" y="950362"/>
                    </a:cubicBezTo>
                    <a:close/>
                  </a:path>
                </a:pathLst>
              </a:custGeom>
              <a:solidFill>
                <a:srgbClr val="C0967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A297D6E-4EB9-4115-9785-C43F3DDDD03C}"/>
              </a:ext>
            </a:extLst>
          </p:cNvPr>
          <p:cNvGrpSpPr/>
          <p:nvPr/>
        </p:nvGrpSpPr>
        <p:grpSpPr>
          <a:xfrm rot="4147459">
            <a:off x="153580" y="2866426"/>
            <a:ext cx="1385953" cy="1187226"/>
            <a:chOff x="2203944" y="3086356"/>
            <a:chExt cx="1786452" cy="1530300"/>
          </a:xfrm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C1C62241-EACD-425F-A2B1-879E9CB3A99B}"/>
                </a:ext>
              </a:extLst>
            </p:cNvPr>
            <p:cNvSpPr/>
            <p:nvPr/>
          </p:nvSpPr>
          <p:spPr>
            <a:xfrm>
              <a:off x="2497026" y="3212644"/>
              <a:ext cx="990906" cy="823473"/>
            </a:xfrm>
            <a:custGeom>
              <a:avLst/>
              <a:gdLst>
                <a:gd name="connsiteX0" fmla="*/ 776461 w 990906"/>
                <a:gd name="connsiteY0" fmla="*/ 771405 h 823473"/>
                <a:gd name="connsiteX1" fmla="*/ 760634 w 990906"/>
                <a:gd name="connsiteY1" fmla="*/ 748863 h 823473"/>
                <a:gd name="connsiteX2" fmla="*/ 667110 w 990906"/>
                <a:gd name="connsiteY2" fmla="*/ 709535 h 823473"/>
                <a:gd name="connsiteX3" fmla="*/ 646487 w 990906"/>
                <a:gd name="connsiteY3" fmla="*/ 714331 h 823473"/>
                <a:gd name="connsiteX4" fmla="*/ 384140 w 990906"/>
                <a:gd name="connsiteY4" fmla="*/ 789151 h 823473"/>
                <a:gd name="connsiteX5" fmla="*/ 370231 w 990906"/>
                <a:gd name="connsiteY5" fmla="*/ 786273 h 823473"/>
                <a:gd name="connsiteX6" fmla="*/ 281023 w 990906"/>
                <a:gd name="connsiteY6" fmla="*/ 797784 h 823473"/>
                <a:gd name="connsiteX7" fmla="*/ 67117 w 990906"/>
                <a:gd name="connsiteY7" fmla="*/ 759415 h 823473"/>
                <a:gd name="connsiteX8" fmla="*/ 46493 w 990906"/>
                <a:gd name="connsiteY8" fmla="*/ 699943 h 823473"/>
                <a:gd name="connsiteX9" fmla="*/ 93016 w 990906"/>
                <a:gd name="connsiteY9" fmla="*/ 692749 h 823473"/>
                <a:gd name="connsiteX10" fmla="*/ 186060 w 990906"/>
                <a:gd name="connsiteY10" fmla="*/ 724883 h 823473"/>
                <a:gd name="connsiteX11" fmla="*/ 35462 w 990906"/>
                <a:gd name="connsiteY11" fmla="*/ 612174 h 823473"/>
                <a:gd name="connsiteX12" fmla="*/ 19156 w 990906"/>
                <a:gd name="connsiteY12" fmla="*/ 601623 h 823473"/>
                <a:gd name="connsiteX13" fmla="*/ 22993 w 990906"/>
                <a:gd name="connsiteY13" fmla="*/ 550304 h 823473"/>
                <a:gd name="connsiteX14" fmla="*/ 189418 w 990906"/>
                <a:gd name="connsiteY14" fmla="*/ 357980 h 823473"/>
                <a:gd name="connsiteX15" fmla="*/ 199969 w 990906"/>
                <a:gd name="connsiteY15" fmla="*/ 142635 h 823473"/>
                <a:gd name="connsiteX16" fmla="*/ 192295 w 990906"/>
                <a:gd name="connsiteY16" fmla="*/ 92756 h 823473"/>
                <a:gd name="connsiteX17" fmla="*/ 215317 w 990906"/>
                <a:gd name="connsiteY17" fmla="*/ 72612 h 823473"/>
                <a:gd name="connsiteX18" fmla="*/ 229225 w 990906"/>
                <a:gd name="connsiteY18" fmla="*/ 76449 h 823473"/>
                <a:gd name="connsiteX19" fmla="*/ 418672 w 990906"/>
                <a:gd name="connsiteY19" fmla="*/ 97072 h 823473"/>
                <a:gd name="connsiteX20" fmla="*/ 437856 w 990906"/>
                <a:gd name="connsiteY20" fmla="*/ 94194 h 823473"/>
                <a:gd name="connsiteX21" fmla="*/ 453204 w 990906"/>
                <a:gd name="connsiteY21" fmla="*/ 87960 h 823473"/>
                <a:gd name="connsiteX22" fmla="*/ 393732 w 990906"/>
                <a:gd name="connsiteY22" fmla="*/ 52948 h 823473"/>
                <a:gd name="connsiteX23" fmla="*/ 354883 w 990906"/>
                <a:gd name="connsiteY23" fmla="*/ 4987 h 823473"/>
                <a:gd name="connsiteX24" fmla="*/ 551044 w 990906"/>
                <a:gd name="connsiteY24" fmla="*/ 92276 h 823473"/>
                <a:gd name="connsiteX25" fmla="*/ 560157 w 990906"/>
                <a:gd name="connsiteY25" fmla="*/ 126328 h 823473"/>
                <a:gd name="connsiteX26" fmla="*/ 610516 w 990906"/>
                <a:gd name="connsiteY26" fmla="*/ 193953 h 823473"/>
                <a:gd name="connsiteX27" fmla="*/ 757757 w 990906"/>
                <a:gd name="connsiteY27" fmla="*/ 439994 h 823473"/>
                <a:gd name="connsiteX28" fmla="*/ 769267 w 990906"/>
                <a:gd name="connsiteY28" fmla="*/ 455341 h 823473"/>
                <a:gd name="connsiteX29" fmla="*/ 858475 w 990906"/>
                <a:gd name="connsiteY29" fmla="*/ 492272 h 823473"/>
                <a:gd name="connsiteX30" fmla="*/ 891088 w 990906"/>
                <a:gd name="connsiteY30" fmla="*/ 488435 h 823473"/>
                <a:gd name="connsiteX31" fmla="*/ 963030 w 990906"/>
                <a:gd name="connsiteY31" fmla="*/ 541671 h 823473"/>
                <a:gd name="connsiteX32" fmla="*/ 969265 w 990906"/>
                <a:gd name="connsiteY32" fmla="*/ 707137 h 823473"/>
                <a:gd name="connsiteX33" fmla="*/ 826341 w 990906"/>
                <a:gd name="connsiteY33" fmla="*/ 787712 h 823473"/>
                <a:gd name="connsiteX34" fmla="*/ 776461 w 990906"/>
                <a:gd name="connsiteY34" fmla="*/ 771405 h 82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0906" h="823473">
                  <a:moveTo>
                    <a:pt x="776461" y="771405"/>
                  </a:moveTo>
                  <a:cubicBezTo>
                    <a:pt x="776461" y="760374"/>
                    <a:pt x="772625" y="753180"/>
                    <a:pt x="760634" y="748863"/>
                  </a:cubicBezTo>
                  <a:cubicBezTo>
                    <a:pt x="728980" y="736873"/>
                    <a:pt x="697805" y="723444"/>
                    <a:pt x="667110" y="709535"/>
                  </a:cubicBezTo>
                  <a:cubicBezTo>
                    <a:pt x="657518" y="705219"/>
                    <a:pt x="652242" y="709535"/>
                    <a:pt x="646487" y="714331"/>
                  </a:cubicBezTo>
                  <a:cubicBezTo>
                    <a:pt x="570229" y="779079"/>
                    <a:pt x="480062" y="793947"/>
                    <a:pt x="384140" y="789151"/>
                  </a:cubicBezTo>
                  <a:cubicBezTo>
                    <a:pt x="379344" y="788671"/>
                    <a:pt x="375027" y="786753"/>
                    <a:pt x="370231" y="786273"/>
                  </a:cubicBezTo>
                  <a:cubicBezTo>
                    <a:pt x="339536" y="781957"/>
                    <a:pt x="312198" y="775722"/>
                    <a:pt x="281023" y="797784"/>
                  </a:cubicBezTo>
                  <a:cubicBezTo>
                    <a:pt x="219153" y="842388"/>
                    <a:pt x="117955" y="828479"/>
                    <a:pt x="67117" y="759415"/>
                  </a:cubicBezTo>
                  <a:cubicBezTo>
                    <a:pt x="54167" y="742149"/>
                    <a:pt x="46973" y="722005"/>
                    <a:pt x="46493" y="699943"/>
                  </a:cubicBezTo>
                  <a:cubicBezTo>
                    <a:pt x="59923" y="685555"/>
                    <a:pt x="76709" y="687953"/>
                    <a:pt x="93016" y="692749"/>
                  </a:cubicBezTo>
                  <a:cubicBezTo>
                    <a:pt x="124670" y="701862"/>
                    <a:pt x="153926" y="715770"/>
                    <a:pt x="186060" y="724883"/>
                  </a:cubicBezTo>
                  <a:cubicBezTo>
                    <a:pt x="139538" y="682197"/>
                    <a:pt x="88699" y="644788"/>
                    <a:pt x="35462" y="612174"/>
                  </a:cubicBezTo>
                  <a:cubicBezTo>
                    <a:pt x="30187" y="608817"/>
                    <a:pt x="24431" y="605460"/>
                    <a:pt x="19156" y="601623"/>
                  </a:cubicBezTo>
                  <a:cubicBezTo>
                    <a:pt x="-7223" y="581479"/>
                    <a:pt x="-6743" y="566611"/>
                    <a:pt x="22993" y="550304"/>
                  </a:cubicBezTo>
                  <a:cubicBezTo>
                    <a:pt x="102608" y="506660"/>
                    <a:pt x="161600" y="445270"/>
                    <a:pt x="189418" y="357980"/>
                  </a:cubicBezTo>
                  <a:cubicBezTo>
                    <a:pt x="211959" y="287478"/>
                    <a:pt x="211959" y="215056"/>
                    <a:pt x="199969" y="142635"/>
                  </a:cubicBezTo>
                  <a:cubicBezTo>
                    <a:pt x="197091" y="126328"/>
                    <a:pt x="193254" y="109542"/>
                    <a:pt x="192295" y="92756"/>
                  </a:cubicBezTo>
                  <a:cubicBezTo>
                    <a:pt x="191336" y="75010"/>
                    <a:pt x="197571" y="69734"/>
                    <a:pt x="215317" y="72612"/>
                  </a:cubicBezTo>
                  <a:cubicBezTo>
                    <a:pt x="220113" y="73571"/>
                    <a:pt x="224429" y="75010"/>
                    <a:pt x="229225" y="76449"/>
                  </a:cubicBezTo>
                  <a:cubicBezTo>
                    <a:pt x="291095" y="96113"/>
                    <a:pt x="354404" y="100429"/>
                    <a:pt x="418672" y="97072"/>
                  </a:cubicBezTo>
                  <a:cubicBezTo>
                    <a:pt x="424907" y="96592"/>
                    <a:pt x="431621" y="95633"/>
                    <a:pt x="437856" y="94194"/>
                  </a:cubicBezTo>
                  <a:cubicBezTo>
                    <a:pt x="442173" y="93235"/>
                    <a:pt x="447448" y="93235"/>
                    <a:pt x="453204" y="87960"/>
                  </a:cubicBezTo>
                  <a:cubicBezTo>
                    <a:pt x="433540" y="75010"/>
                    <a:pt x="412437" y="65418"/>
                    <a:pt x="393732" y="52948"/>
                  </a:cubicBezTo>
                  <a:cubicBezTo>
                    <a:pt x="375986" y="40958"/>
                    <a:pt x="358241" y="28967"/>
                    <a:pt x="354883" y="4987"/>
                  </a:cubicBezTo>
                  <a:cubicBezTo>
                    <a:pt x="446009" y="-12759"/>
                    <a:pt x="511716" y="16977"/>
                    <a:pt x="551044" y="92276"/>
                  </a:cubicBezTo>
                  <a:cubicBezTo>
                    <a:pt x="556800" y="103307"/>
                    <a:pt x="560637" y="115777"/>
                    <a:pt x="560157" y="126328"/>
                  </a:cubicBezTo>
                  <a:cubicBezTo>
                    <a:pt x="558718" y="163738"/>
                    <a:pt x="588454" y="176208"/>
                    <a:pt x="610516" y="193953"/>
                  </a:cubicBezTo>
                  <a:cubicBezTo>
                    <a:pt x="690131" y="258221"/>
                    <a:pt x="747685" y="334479"/>
                    <a:pt x="757757" y="439994"/>
                  </a:cubicBezTo>
                  <a:cubicBezTo>
                    <a:pt x="758716" y="448147"/>
                    <a:pt x="761114" y="451984"/>
                    <a:pt x="769267" y="455341"/>
                  </a:cubicBezTo>
                  <a:cubicBezTo>
                    <a:pt x="799483" y="466852"/>
                    <a:pt x="828739" y="480281"/>
                    <a:pt x="858475" y="492272"/>
                  </a:cubicBezTo>
                  <a:cubicBezTo>
                    <a:pt x="869506" y="496588"/>
                    <a:pt x="881496" y="498986"/>
                    <a:pt x="891088" y="488435"/>
                  </a:cubicBezTo>
                  <a:cubicBezTo>
                    <a:pt x="926580" y="490353"/>
                    <a:pt x="946723" y="516252"/>
                    <a:pt x="963030" y="541671"/>
                  </a:cubicBezTo>
                  <a:cubicBezTo>
                    <a:pt x="997562" y="594908"/>
                    <a:pt x="1000440" y="651502"/>
                    <a:pt x="969265" y="707137"/>
                  </a:cubicBezTo>
                  <a:cubicBezTo>
                    <a:pt x="938570" y="762772"/>
                    <a:pt x="887731" y="785794"/>
                    <a:pt x="826341" y="787712"/>
                  </a:cubicBezTo>
                  <a:cubicBezTo>
                    <a:pt x="808595" y="788671"/>
                    <a:pt x="789891" y="787232"/>
                    <a:pt x="776461" y="771405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B560A3BB-F20E-45F1-B925-31F4B1CF94BD}"/>
                </a:ext>
              </a:extLst>
            </p:cNvPr>
            <p:cNvSpPr/>
            <p:nvPr/>
          </p:nvSpPr>
          <p:spPr>
            <a:xfrm>
              <a:off x="3252527" y="3382205"/>
              <a:ext cx="737869" cy="1234451"/>
            </a:xfrm>
            <a:custGeom>
              <a:avLst/>
              <a:gdLst>
                <a:gd name="connsiteX0" fmla="*/ 20960 w 746035"/>
                <a:gd name="connsiteY0" fmla="*/ 601845 h 1234451"/>
                <a:gd name="connsiteX1" fmla="*/ 214723 w 746035"/>
                <a:gd name="connsiteY1" fmla="*/ 519831 h 1234451"/>
                <a:gd name="connsiteX2" fmla="*/ 148057 w 746035"/>
                <a:gd name="connsiteY2" fmla="*/ 326548 h 1234451"/>
                <a:gd name="connsiteX3" fmla="*/ 136067 w 746035"/>
                <a:gd name="connsiteY3" fmla="*/ 318874 h 1234451"/>
                <a:gd name="connsiteX4" fmla="*/ 262684 w 746035"/>
                <a:gd name="connsiteY4" fmla="*/ 160123 h 1234451"/>
                <a:gd name="connsiteX5" fmla="*/ 425272 w 746035"/>
                <a:gd name="connsiteY5" fmla="*/ 21515 h 1234451"/>
                <a:gd name="connsiteX6" fmla="*/ 531746 w 746035"/>
                <a:gd name="connsiteY6" fmla="*/ 2810 h 1234451"/>
                <a:gd name="connsiteX7" fmla="*/ 657404 w 746035"/>
                <a:gd name="connsiteY7" fmla="*/ 15280 h 1234451"/>
                <a:gd name="connsiteX8" fmla="*/ 729825 w 746035"/>
                <a:gd name="connsiteY8" fmla="*/ 26791 h 1234451"/>
                <a:gd name="connsiteX9" fmla="*/ 737019 w 746035"/>
                <a:gd name="connsiteY9" fmla="*/ 57486 h 1234451"/>
                <a:gd name="connsiteX10" fmla="*/ 440140 w 746035"/>
                <a:gd name="connsiteY10" fmla="*/ 596089 h 1234451"/>
                <a:gd name="connsiteX11" fmla="*/ 317360 w 746035"/>
                <a:gd name="connsiteY11" fmla="*/ 985533 h 1234451"/>
                <a:gd name="connsiteX12" fmla="*/ 270837 w 746035"/>
                <a:gd name="connsiteY12" fmla="*/ 1234451 h 1234451"/>
                <a:gd name="connsiteX13" fmla="*/ 78034 w 746035"/>
                <a:gd name="connsiteY13" fmla="*/ 1098721 h 1234451"/>
                <a:gd name="connsiteX14" fmla="*/ 10888 w 746035"/>
                <a:gd name="connsiteY14" fmla="*/ 980737 h 1234451"/>
                <a:gd name="connsiteX15" fmla="*/ 10409 w 746035"/>
                <a:gd name="connsiteY15" fmla="*/ 683858 h 1234451"/>
                <a:gd name="connsiteX16" fmla="*/ 20960 w 746035"/>
                <a:gd name="connsiteY16" fmla="*/ 601845 h 1234451"/>
                <a:gd name="connsiteX0" fmla="*/ 20960 w 770917"/>
                <a:gd name="connsiteY0" fmla="*/ 622900 h 1255506"/>
                <a:gd name="connsiteX1" fmla="*/ 214723 w 770917"/>
                <a:gd name="connsiteY1" fmla="*/ 540886 h 1255506"/>
                <a:gd name="connsiteX2" fmla="*/ 148057 w 770917"/>
                <a:gd name="connsiteY2" fmla="*/ 347603 h 1255506"/>
                <a:gd name="connsiteX3" fmla="*/ 136067 w 770917"/>
                <a:gd name="connsiteY3" fmla="*/ 339929 h 1255506"/>
                <a:gd name="connsiteX4" fmla="*/ 262684 w 770917"/>
                <a:gd name="connsiteY4" fmla="*/ 181178 h 1255506"/>
                <a:gd name="connsiteX5" fmla="*/ 425272 w 770917"/>
                <a:gd name="connsiteY5" fmla="*/ 42570 h 1255506"/>
                <a:gd name="connsiteX6" fmla="*/ 531746 w 770917"/>
                <a:gd name="connsiteY6" fmla="*/ 23865 h 1255506"/>
                <a:gd name="connsiteX7" fmla="*/ 657404 w 770917"/>
                <a:gd name="connsiteY7" fmla="*/ 36335 h 1255506"/>
                <a:gd name="connsiteX8" fmla="*/ 729825 w 770917"/>
                <a:gd name="connsiteY8" fmla="*/ 47846 h 1255506"/>
                <a:gd name="connsiteX9" fmla="*/ 737019 w 770917"/>
                <a:gd name="connsiteY9" fmla="*/ 78541 h 1255506"/>
                <a:gd name="connsiteX10" fmla="*/ 317360 w 770917"/>
                <a:gd name="connsiteY10" fmla="*/ 1006588 h 1255506"/>
                <a:gd name="connsiteX11" fmla="*/ 270837 w 770917"/>
                <a:gd name="connsiteY11" fmla="*/ 1255506 h 1255506"/>
                <a:gd name="connsiteX12" fmla="*/ 78034 w 770917"/>
                <a:gd name="connsiteY12" fmla="*/ 1119776 h 1255506"/>
                <a:gd name="connsiteX13" fmla="*/ 10888 w 770917"/>
                <a:gd name="connsiteY13" fmla="*/ 1001792 h 1255506"/>
                <a:gd name="connsiteX14" fmla="*/ 10409 w 770917"/>
                <a:gd name="connsiteY14" fmla="*/ 704913 h 1255506"/>
                <a:gd name="connsiteX15" fmla="*/ 20960 w 770917"/>
                <a:gd name="connsiteY15" fmla="*/ 622900 h 1255506"/>
                <a:gd name="connsiteX0" fmla="*/ 20960 w 774342"/>
                <a:gd name="connsiteY0" fmla="*/ 641173 h 1273779"/>
                <a:gd name="connsiteX1" fmla="*/ 214723 w 774342"/>
                <a:gd name="connsiteY1" fmla="*/ 559159 h 1273779"/>
                <a:gd name="connsiteX2" fmla="*/ 148057 w 774342"/>
                <a:gd name="connsiteY2" fmla="*/ 365876 h 1273779"/>
                <a:gd name="connsiteX3" fmla="*/ 136067 w 774342"/>
                <a:gd name="connsiteY3" fmla="*/ 358202 h 1273779"/>
                <a:gd name="connsiteX4" fmla="*/ 262684 w 774342"/>
                <a:gd name="connsiteY4" fmla="*/ 199451 h 1273779"/>
                <a:gd name="connsiteX5" fmla="*/ 425272 w 774342"/>
                <a:gd name="connsiteY5" fmla="*/ 60843 h 1273779"/>
                <a:gd name="connsiteX6" fmla="*/ 531746 w 774342"/>
                <a:gd name="connsiteY6" fmla="*/ 42138 h 1273779"/>
                <a:gd name="connsiteX7" fmla="*/ 657404 w 774342"/>
                <a:gd name="connsiteY7" fmla="*/ 54608 h 1273779"/>
                <a:gd name="connsiteX8" fmla="*/ 729825 w 774342"/>
                <a:gd name="connsiteY8" fmla="*/ 66119 h 1273779"/>
                <a:gd name="connsiteX9" fmla="*/ 737019 w 774342"/>
                <a:gd name="connsiteY9" fmla="*/ 96814 h 1273779"/>
                <a:gd name="connsiteX10" fmla="*/ 270837 w 774342"/>
                <a:gd name="connsiteY10" fmla="*/ 1273779 h 1273779"/>
                <a:gd name="connsiteX11" fmla="*/ 78034 w 774342"/>
                <a:gd name="connsiteY11" fmla="*/ 1138049 h 1273779"/>
                <a:gd name="connsiteX12" fmla="*/ 10888 w 774342"/>
                <a:gd name="connsiteY12" fmla="*/ 1020065 h 1273779"/>
                <a:gd name="connsiteX13" fmla="*/ 10409 w 774342"/>
                <a:gd name="connsiteY13" fmla="*/ 723186 h 1273779"/>
                <a:gd name="connsiteX14" fmla="*/ 20960 w 774342"/>
                <a:gd name="connsiteY14" fmla="*/ 641173 h 1273779"/>
                <a:gd name="connsiteX0" fmla="*/ 20960 w 741676"/>
                <a:gd name="connsiteY0" fmla="*/ 601845 h 1234451"/>
                <a:gd name="connsiteX1" fmla="*/ 214723 w 741676"/>
                <a:gd name="connsiteY1" fmla="*/ 519831 h 1234451"/>
                <a:gd name="connsiteX2" fmla="*/ 148057 w 741676"/>
                <a:gd name="connsiteY2" fmla="*/ 326548 h 1234451"/>
                <a:gd name="connsiteX3" fmla="*/ 136067 w 741676"/>
                <a:gd name="connsiteY3" fmla="*/ 318874 h 1234451"/>
                <a:gd name="connsiteX4" fmla="*/ 262684 w 741676"/>
                <a:gd name="connsiteY4" fmla="*/ 160123 h 1234451"/>
                <a:gd name="connsiteX5" fmla="*/ 425272 w 741676"/>
                <a:gd name="connsiteY5" fmla="*/ 21515 h 1234451"/>
                <a:gd name="connsiteX6" fmla="*/ 531746 w 741676"/>
                <a:gd name="connsiteY6" fmla="*/ 2810 h 1234451"/>
                <a:gd name="connsiteX7" fmla="*/ 657404 w 741676"/>
                <a:gd name="connsiteY7" fmla="*/ 15280 h 1234451"/>
                <a:gd name="connsiteX8" fmla="*/ 729825 w 741676"/>
                <a:gd name="connsiteY8" fmla="*/ 26791 h 1234451"/>
                <a:gd name="connsiteX9" fmla="*/ 737019 w 741676"/>
                <a:gd name="connsiteY9" fmla="*/ 57486 h 1234451"/>
                <a:gd name="connsiteX10" fmla="*/ 270837 w 741676"/>
                <a:gd name="connsiteY10" fmla="*/ 1234451 h 1234451"/>
                <a:gd name="connsiteX11" fmla="*/ 78034 w 741676"/>
                <a:gd name="connsiteY11" fmla="*/ 1098721 h 1234451"/>
                <a:gd name="connsiteX12" fmla="*/ 10888 w 741676"/>
                <a:gd name="connsiteY12" fmla="*/ 980737 h 1234451"/>
                <a:gd name="connsiteX13" fmla="*/ 10409 w 741676"/>
                <a:gd name="connsiteY13" fmla="*/ 683858 h 1234451"/>
                <a:gd name="connsiteX14" fmla="*/ 20960 w 741676"/>
                <a:gd name="connsiteY14" fmla="*/ 601845 h 1234451"/>
                <a:gd name="connsiteX0" fmla="*/ 20960 w 745011"/>
                <a:gd name="connsiteY0" fmla="*/ 601845 h 1234451"/>
                <a:gd name="connsiteX1" fmla="*/ 214723 w 745011"/>
                <a:gd name="connsiteY1" fmla="*/ 519831 h 1234451"/>
                <a:gd name="connsiteX2" fmla="*/ 148057 w 745011"/>
                <a:gd name="connsiteY2" fmla="*/ 326548 h 1234451"/>
                <a:gd name="connsiteX3" fmla="*/ 136067 w 745011"/>
                <a:gd name="connsiteY3" fmla="*/ 318874 h 1234451"/>
                <a:gd name="connsiteX4" fmla="*/ 262684 w 745011"/>
                <a:gd name="connsiteY4" fmla="*/ 160123 h 1234451"/>
                <a:gd name="connsiteX5" fmla="*/ 425272 w 745011"/>
                <a:gd name="connsiteY5" fmla="*/ 21515 h 1234451"/>
                <a:gd name="connsiteX6" fmla="*/ 531746 w 745011"/>
                <a:gd name="connsiteY6" fmla="*/ 2810 h 1234451"/>
                <a:gd name="connsiteX7" fmla="*/ 657404 w 745011"/>
                <a:gd name="connsiteY7" fmla="*/ 15280 h 1234451"/>
                <a:gd name="connsiteX8" fmla="*/ 729825 w 745011"/>
                <a:gd name="connsiteY8" fmla="*/ 26791 h 1234451"/>
                <a:gd name="connsiteX9" fmla="*/ 744177 w 745011"/>
                <a:gd name="connsiteY9" fmla="*/ 38718 h 1234451"/>
                <a:gd name="connsiteX10" fmla="*/ 270837 w 745011"/>
                <a:gd name="connsiteY10" fmla="*/ 1234451 h 1234451"/>
                <a:gd name="connsiteX11" fmla="*/ 78034 w 745011"/>
                <a:gd name="connsiteY11" fmla="*/ 1098721 h 1234451"/>
                <a:gd name="connsiteX12" fmla="*/ 10888 w 745011"/>
                <a:gd name="connsiteY12" fmla="*/ 980737 h 1234451"/>
                <a:gd name="connsiteX13" fmla="*/ 10409 w 745011"/>
                <a:gd name="connsiteY13" fmla="*/ 683858 h 1234451"/>
                <a:gd name="connsiteX14" fmla="*/ 20960 w 745011"/>
                <a:gd name="connsiteY14" fmla="*/ 601845 h 1234451"/>
                <a:gd name="connsiteX0" fmla="*/ 20960 w 729825"/>
                <a:gd name="connsiteY0" fmla="*/ 601845 h 1234451"/>
                <a:gd name="connsiteX1" fmla="*/ 214723 w 729825"/>
                <a:gd name="connsiteY1" fmla="*/ 519831 h 1234451"/>
                <a:gd name="connsiteX2" fmla="*/ 148057 w 729825"/>
                <a:gd name="connsiteY2" fmla="*/ 326548 h 1234451"/>
                <a:gd name="connsiteX3" fmla="*/ 136067 w 729825"/>
                <a:gd name="connsiteY3" fmla="*/ 318874 h 1234451"/>
                <a:gd name="connsiteX4" fmla="*/ 262684 w 729825"/>
                <a:gd name="connsiteY4" fmla="*/ 160123 h 1234451"/>
                <a:gd name="connsiteX5" fmla="*/ 425272 w 729825"/>
                <a:gd name="connsiteY5" fmla="*/ 21515 h 1234451"/>
                <a:gd name="connsiteX6" fmla="*/ 531746 w 729825"/>
                <a:gd name="connsiteY6" fmla="*/ 2810 h 1234451"/>
                <a:gd name="connsiteX7" fmla="*/ 657404 w 729825"/>
                <a:gd name="connsiteY7" fmla="*/ 15280 h 1234451"/>
                <a:gd name="connsiteX8" fmla="*/ 729825 w 729825"/>
                <a:gd name="connsiteY8" fmla="*/ 26791 h 1234451"/>
                <a:gd name="connsiteX9" fmla="*/ 270837 w 729825"/>
                <a:gd name="connsiteY9" fmla="*/ 1234451 h 1234451"/>
                <a:gd name="connsiteX10" fmla="*/ 78034 w 729825"/>
                <a:gd name="connsiteY10" fmla="*/ 1098721 h 1234451"/>
                <a:gd name="connsiteX11" fmla="*/ 10888 w 729825"/>
                <a:gd name="connsiteY11" fmla="*/ 980737 h 1234451"/>
                <a:gd name="connsiteX12" fmla="*/ 10409 w 729825"/>
                <a:gd name="connsiteY12" fmla="*/ 683858 h 1234451"/>
                <a:gd name="connsiteX13" fmla="*/ 20960 w 729825"/>
                <a:gd name="connsiteY13" fmla="*/ 601845 h 1234451"/>
                <a:gd name="connsiteX0" fmla="*/ 20960 w 754979"/>
                <a:gd name="connsiteY0" fmla="*/ 601845 h 1234451"/>
                <a:gd name="connsiteX1" fmla="*/ 214723 w 754979"/>
                <a:gd name="connsiteY1" fmla="*/ 519831 h 1234451"/>
                <a:gd name="connsiteX2" fmla="*/ 148057 w 754979"/>
                <a:gd name="connsiteY2" fmla="*/ 326548 h 1234451"/>
                <a:gd name="connsiteX3" fmla="*/ 136067 w 754979"/>
                <a:gd name="connsiteY3" fmla="*/ 318874 h 1234451"/>
                <a:gd name="connsiteX4" fmla="*/ 262684 w 754979"/>
                <a:gd name="connsiteY4" fmla="*/ 160123 h 1234451"/>
                <a:gd name="connsiteX5" fmla="*/ 425272 w 754979"/>
                <a:gd name="connsiteY5" fmla="*/ 21515 h 1234451"/>
                <a:gd name="connsiteX6" fmla="*/ 531746 w 754979"/>
                <a:gd name="connsiteY6" fmla="*/ 2810 h 1234451"/>
                <a:gd name="connsiteX7" fmla="*/ 657404 w 754979"/>
                <a:gd name="connsiteY7" fmla="*/ 15280 h 1234451"/>
                <a:gd name="connsiteX8" fmla="*/ 754979 w 754979"/>
                <a:gd name="connsiteY8" fmla="*/ 33314 h 1234451"/>
                <a:gd name="connsiteX9" fmla="*/ 270837 w 754979"/>
                <a:gd name="connsiteY9" fmla="*/ 1234451 h 1234451"/>
                <a:gd name="connsiteX10" fmla="*/ 78034 w 754979"/>
                <a:gd name="connsiteY10" fmla="*/ 1098721 h 1234451"/>
                <a:gd name="connsiteX11" fmla="*/ 10888 w 754979"/>
                <a:gd name="connsiteY11" fmla="*/ 980737 h 1234451"/>
                <a:gd name="connsiteX12" fmla="*/ 10409 w 754979"/>
                <a:gd name="connsiteY12" fmla="*/ 683858 h 1234451"/>
                <a:gd name="connsiteX13" fmla="*/ 20960 w 754979"/>
                <a:gd name="connsiteY13" fmla="*/ 601845 h 1234451"/>
                <a:gd name="connsiteX0" fmla="*/ 20960 w 754979"/>
                <a:gd name="connsiteY0" fmla="*/ 601845 h 1234451"/>
                <a:gd name="connsiteX1" fmla="*/ 214723 w 754979"/>
                <a:gd name="connsiteY1" fmla="*/ 519831 h 1234451"/>
                <a:gd name="connsiteX2" fmla="*/ 148057 w 754979"/>
                <a:gd name="connsiteY2" fmla="*/ 326548 h 1234451"/>
                <a:gd name="connsiteX3" fmla="*/ 136067 w 754979"/>
                <a:gd name="connsiteY3" fmla="*/ 318874 h 1234451"/>
                <a:gd name="connsiteX4" fmla="*/ 262684 w 754979"/>
                <a:gd name="connsiteY4" fmla="*/ 160123 h 1234451"/>
                <a:gd name="connsiteX5" fmla="*/ 425272 w 754979"/>
                <a:gd name="connsiteY5" fmla="*/ 21515 h 1234451"/>
                <a:gd name="connsiteX6" fmla="*/ 531746 w 754979"/>
                <a:gd name="connsiteY6" fmla="*/ 2810 h 1234451"/>
                <a:gd name="connsiteX7" fmla="*/ 657404 w 754979"/>
                <a:gd name="connsiteY7" fmla="*/ 15280 h 1234451"/>
                <a:gd name="connsiteX8" fmla="*/ 754979 w 754979"/>
                <a:gd name="connsiteY8" fmla="*/ 33314 h 1234451"/>
                <a:gd name="connsiteX9" fmla="*/ 270837 w 754979"/>
                <a:gd name="connsiteY9" fmla="*/ 1234451 h 1234451"/>
                <a:gd name="connsiteX10" fmla="*/ 78034 w 754979"/>
                <a:gd name="connsiteY10" fmla="*/ 1098721 h 1234451"/>
                <a:gd name="connsiteX11" fmla="*/ 10888 w 754979"/>
                <a:gd name="connsiteY11" fmla="*/ 980737 h 1234451"/>
                <a:gd name="connsiteX12" fmla="*/ 10409 w 754979"/>
                <a:gd name="connsiteY12" fmla="*/ 683858 h 1234451"/>
                <a:gd name="connsiteX13" fmla="*/ 20960 w 754979"/>
                <a:gd name="connsiteY13" fmla="*/ 601845 h 1234451"/>
                <a:gd name="connsiteX0" fmla="*/ 20960 w 754979"/>
                <a:gd name="connsiteY0" fmla="*/ 601845 h 1234451"/>
                <a:gd name="connsiteX1" fmla="*/ 214723 w 754979"/>
                <a:gd name="connsiteY1" fmla="*/ 519831 h 1234451"/>
                <a:gd name="connsiteX2" fmla="*/ 148057 w 754979"/>
                <a:gd name="connsiteY2" fmla="*/ 326548 h 1234451"/>
                <a:gd name="connsiteX3" fmla="*/ 136067 w 754979"/>
                <a:gd name="connsiteY3" fmla="*/ 318874 h 1234451"/>
                <a:gd name="connsiteX4" fmla="*/ 262684 w 754979"/>
                <a:gd name="connsiteY4" fmla="*/ 160123 h 1234451"/>
                <a:gd name="connsiteX5" fmla="*/ 425272 w 754979"/>
                <a:gd name="connsiteY5" fmla="*/ 21515 h 1234451"/>
                <a:gd name="connsiteX6" fmla="*/ 531746 w 754979"/>
                <a:gd name="connsiteY6" fmla="*/ 2810 h 1234451"/>
                <a:gd name="connsiteX7" fmla="*/ 657404 w 754979"/>
                <a:gd name="connsiteY7" fmla="*/ 15280 h 1234451"/>
                <a:gd name="connsiteX8" fmla="*/ 754979 w 754979"/>
                <a:gd name="connsiteY8" fmla="*/ 33314 h 1234451"/>
                <a:gd name="connsiteX9" fmla="*/ 270837 w 754979"/>
                <a:gd name="connsiteY9" fmla="*/ 1234451 h 1234451"/>
                <a:gd name="connsiteX10" fmla="*/ 78034 w 754979"/>
                <a:gd name="connsiteY10" fmla="*/ 1098721 h 1234451"/>
                <a:gd name="connsiteX11" fmla="*/ 10888 w 754979"/>
                <a:gd name="connsiteY11" fmla="*/ 980737 h 1234451"/>
                <a:gd name="connsiteX12" fmla="*/ 10409 w 754979"/>
                <a:gd name="connsiteY12" fmla="*/ 683858 h 1234451"/>
                <a:gd name="connsiteX13" fmla="*/ 20960 w 754979"/>
                <a:gd name="connsiteY13" fmla="*/ 601845 h 1234451"/>
                <a:gd name="connsiteX0" fmla="*/ 20960 w 746935"/>
                <a:gd name="connsiteY0" fmla="*/ 601845 h 1234451"/>
                <a:gd name="connsiteX1" fmla="*/ 214723 w 746935"/>
                <a:gd name="connsiteY1" fmla="*/ 519831 h 1234451"/>
                <a:gd name="connsiteX2" fmla="*/ 148057 w 746935"/>
                <a:gd name="connsiteY2" fmla="*/ 326548 h 1234451"/>
                <a:gd name="connsiteX3" fmla="*/ 136067 w 746935"/>
                <a:gd name="connsiteY3" fmla="*/ 318874 h 1234451"/>
                <a:gd name="connsiteX4" fmla="*/ 262684 w 746935"/>
                <a:gd name="connsiteY4" fmla="*/ 160123 h 1234451"/>
                <a:gd name="connsiteX5" fmla="*/ 425272 w 746935"/>
                <a:gd name="connsiteY5" fmla="*/ 21515 h 1234451"/>
                <a:gd name="connsiteX6" fmla="*/ 531746 w 746935"/>
                <a:gd name="connsiteY6" fmla="*/ 2810 h 1234451"/>
                <a:gd name="connsiteX7" fmla="*/ 657404 w 746935"/>
                <a:gd name="connsiteY7" fmla="*/ 15280 h 1234451"/>
                <a:gd name="connsiteX8" fmla="*/ 746935 w 746935"/>
                <a:gd name="connsiteY8" fmla="*/ 30247 h 1234451"/>
                <a:gd name="connsiteX9" fmla="*/ 270837 w 746935"/>
                <a:gd name="connsiteY9" fmla="*/ 1234451 h 1234451"/>
                <a:gd name="connsiteX10" fmla="*/ 78034 w 746935"/>
                <a:gd name="connsiteY10" fmla="*/ 1098721 h 1234451"/>
                <a:gd name="connsiteX11" fmla="*/ 10888 w 746935"/>
                <a:gd name="connsiteY11" fmla="*/ 980737 h 1234451"/>
                <a:gd name="connsiteX12" fmla="*/ 10409 w 746935"/>
                <a:gd name="connsiteY12" fmla="*/ 683858 h 1234451"/>
                <a:gd name="connsiteX13" fmla="*/ 20960 w 746935"/>
                <a:gd name="connsiteY13" fmla="*/ 601845 h 1234451"/>
                <a:gd name="connsiteX0" fmla="*/ 20960 w 741573"/>
                <a:gd name="connsiteY0" fmla="*/ 601845 h 1234451"/>
                <a:gd name="connsiteX1" fmla="*/ 214723 w 741573"/>
                <a:gd name="connsiteY1" fmla="*/ 519831 h 1234451"/>
                <a:gd name="connsiteX2" fmla="*/ 148057 w 741573"/>
                <a:gd name="connsiteY2" fmla="*/ 326548 h 1234451"/>
                <a:gd name="connsiteX3" fmla="*/ 136067 w 741573"/>
                <a:gd name="connsiteY3" fmla="*/ 318874 h 1234451"/>
                <a:gd name="connsiteX4" fmla="*/ 262684 w 741573"/>
                <a:gd name="connsiteY4" fmla="*/ 160123 h 1234451"/>
                <a:gd name="connsiteX5" fmla="*/ 425272 w 741573"/>
                <a:gd name="connsiteY5" fmla="*/ 21515 h 1234451"/>
                <a:gd name="connsiteX6" fmla="*/ 531746 w 741573"/>
                <a:gd name="connsiteY6" fmla="*/ 2810 h 1234451"/>
                <a:gd name="connsiteX7" fmla="*/ 657404 w 741573"/>
                <a:gd name="connsiteY7" fmla="*/ 15280 h 1234451"/>
                <a:gd name="connsiteX8" fmla="*/ 741573 w 741573"/>
                <a:gd name="connsiteY8" fmla="*/ 28201 h 1234451"/>
                <a:gd name="connsiteX9" fmla="*/ 270837 w 741573"/>
                <a:gd name="connsiteY9" fmla="*/ 1234451 h 1234451"/>
                <a:gd name="connsiteX10" fmla="*/ 78034 w 741573"/>
                <a:gd name="connsiteY10" fmla="*/ 1098721 h 1234451"/>
                <a:gd name="connsiteX11" fmla="*/ 10888 w 741573"/>
                <a:gd name="connsiteY11" fmla="*/ 980737 h 1234451"/>
                <a:gd name="connsiteX12" fmla="*/ 10409 w 741573"/>
                <a:gd name="connsiteY12" fmla="*/ 683858 h 1234451"/>
                <a:gd name="connsiteX13" fmla="*/ 20960 w 741573"/>
                <a:gd name="connsiteY13" fmla="*/ 601845 h 1234451"/>
                <a:gd name="connsiteX0" fmla="*/ 20960 w 737869"/>
                <a:gd name="connsiteY0" fmla="*/ 601845 h 1234451"/>
                <a:gd name="connsiteX1" fmla="*/ 214723 w 737869"/>
                <a:gd name="connsiteY1" fmla="*/ 519831 h 1234451"/>
                <a:gd name="connsiteX2" fmla="*/ 148057 w 737869"/>
                <a:gd name="connsiteY2" fmla="*/ 326548 h 1234451"/>
                <a:gd name="connsiteX3" fmla="*/ 136067 w 737869"/>
                <a:gd name="connsiteY3" fmla="*/ 318874 h 1234451"/>
                <a:gd name="connsiteX4" fmla="*/ 262684 w 737869"/>
                <a:gd name="connsiteY4" fmla="*/ 160123 h 1234451"/>
                <a:gd name="connsiteX5" fmla="*/ 425272 w 737869"/>
                <a:gd name="connsiteY5" fmla="*/ 21515 h 1234451"/>
                <a:gd name="connsiteX6" fmla="*/ 531746 w 737869"/>
                <a:gd name="connsiteY6" fmla="*/ 2810 h 1234451"/>
                <a:gd name="connsiteX7" fmla="*/ 657404 w 737869"/>
                <a:gd name="connsiteY7" fmla="*/ 15280 h 1234451"/>
                <a:gd name="connsiteX8" fmla="*/ 737869 w 737869"/>
                <a:gd name="connsiteY8" fmla="*/ 29859 h 1234451"/>
                <a:gd name="connsiteX9" fmla="*/ 270837 w 737869"/>
                <a:gd name="connsiteY9" fmla="*/ 1234451 h 1234451"/>
                <a:gd name="connsiteX10" fmla="*/ 78034 w 737869"/>
                <a:gd name="connsiteY10" fmla="*/ 1098721 h 1234451"/>
                <a:gd name="connsiteX11" fmla="*/ 10888 w 737869"/>
                <a:gd name="connsiteY11" fmla="*/ 980737 h 1234451"/>
                <a:gd name="connsiteX12" fmla="*/ 10409 w 737869"/>
                <a:gd name="connsiteY12" fmla="*/ 683858 h 1234451"/>
                <a:gd name="connsiteX13" fmla="*/ 20960 w 737869"/>
                <a:gd name="connsiteY13" fmla="*/ 601845 h 123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7869" h="1234451">
                  <a:moveTo>
                    <a:pt x="20960" y="601845"/>
                  </a:moveTo>
                  <a:cubicBezTo>
                    <a:pt x="115923" y="633979"/>
                    <a:pt x="191222" y="577384"/>
                    <a:pt x="214723" y="519831"/>
                  </a:cubicBezTo>
                  <a:cubicBezTo>
                    <a:pt x="244938" y="445971"/>
                    <a:pt x="217601" y="365396"/>
                    <a:pt x="148057" y="326548"/>
                  </a:cubicBezTo>
                  <a:cubicBezTo>
                    <a:pt x="143741" y="324150"/>
                    <a:pt x="139904" y="321752"/>
                    <a:pt x="136067" y="318874"/>
                  </a:cubicBezTo>
                  <a:cubicBezTo>
                    <a:pt x="172517" y="261321"/>
                    <a:pt x="217601" y="210482"/>
                    <a:pt x="262684" y="160123"/>
                  </a:cubicBezTo>
                  <a:cubicBezTo>
                    <a:pt x="310645" y="106406"/>
                    <a:pt x="361484" y="56047"/>
                    <a:pt x="425272" y="21515"/>
                  </a:cubicBezTo>
                  <a:cubicBezTo>
                    <a:pt x="457886" y="3769"/>
                    <a:pt x="492418" y="-4863"/>
                    <a:pt x="531746" y="2810"/>
                  </a:cubicBezTo>
                  <a:cubicBezTo>
                    <a:pt x="572513" y="10964"/>
                    <a:pt x="623050" y="10772"/>
                    <a:pt x="657404" y="15280"/>
                  </a:cubicBezTo>
                  <a:cubicBezTo>
                    <a:pt x="691758" y="19788"/>
                    <a:pt x="712929" y="31777"/>
                    <a:pt x="737869" y="29859"/>
                  </a:cubicBezTo>
                  <a:cubicBezTo>
                    <a:pt x="655308" y="232280"/>
                    <a:pt x="355862" y="1013010"/>
                    <a:pt x="270837" y="1234451"/>
                  </a:cubicBezTo>
                  <a:cubicBezTo>
                    <a:pt x="203692" y="1193205"/>
                    <a:pt x="142781" y="1143325"/>
                    <a:pt x="78034" y="1098721"/>
                  </a:cubicBezTo>
                  <a:cubicBezTo>
                    <a:pt x="35828" y="1069465"/>
                    <a:pt x="18562" y="1028698"/>
                    <a:pt x="10888" y="980737"/>
                  </a:cubicBezTo>
                  <a:cubicBezTo>
                    <a:pt x="-5419" y="881937"/>
                    <a:pt x="-1582" y="782658"/>
                    <a:pt x="10409" y="683858"/>
                  </a:cubicBezTo>
                  <a:cubicBezTo>
                    <a:pt x="12807" y="656520"/>
                    <a:pt x="9449" y="628223"/>
                    <a:pt x="20960" y="601845"/>
                  </a:cubicBezTo>
                  <a:close/>
                </a:path>
              </a:pathLst>
            </a:custGeom>
            <a:solidFill>
              <a:schemeClr val="accent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DE422A12-EC2D-496E-A381-F4046DA0A514}"/>
                </a:ext>
              </a:extLst>
            </p:cNvPr>
            <p:cNvSpPr/>
            <p:nvPr/>
          </p:nvSpPr>
          <p:spPr>
            <a:xfrm>
              <a:off x="2203944" y="3086356"/>
              <a:ext cx="770265" cy="865079"/>
            </a:xfrm>
            <a:custGeom>
              <a:avLst/>
              <a:gdLst>
                <a:gd name="connsiteX0" fmla="*/ 647965 w 770265"/>
                <a:gd name="connsiteY0" fmla="*/ 131275 h 865079"/>
                <a:gd name="connsiteX1" fmla="*/ 727580 w 770265"/>
                <a:gd name="connsiteY1" fmla="*/ 194104 h 865079"/>
                <a:gd name="connsiteX2" fmla="*/ 770266 w 770265"/>
                <a:gd name="connsiteY2" fmla="*/ 219044 h 865079"/>
                <a:gd name="connsiteX3" fmla="*/ 580819 w 770265"/>
                <a:gd name="connsiteY3" fmla="*/ 223840 h 865079"/>
                <a:gd name="connsiteX4" fmla="*/ 506959 w 770265"/>
                <a:gd name="connsiteY4" fmla="*/ 204176 h 865079"/>
                <a:gd name="connsiteX5" fmla="*/ 492571 w 770265"/>
                <a:gd name="connsiteY5" fmla="*/ 217605 h 865079"/>
                <a:gd name="connsiteX6" fmla="*/ 506000 w 770265"/>
                <a:gd name="connsiteY6" fmla="*/ 410408 h 865079"/>
                <a:gd name="connsiteX7" fmla="*/ 317513 w 770265"/>
                <a:gd name="connsiteY7" fmla="*/ 684746 h 865079"/>
                <a:gd name="connsiteX8" fmla="*/ 317513 w 770265"/>
                <a:gd name="connsiteY8" fmla="*/ 722155 h 865079"/>
                <a:gd name="connsiteX9" fmla="*/ 395689 w 770265"/>
                <a:gd name="connsiteY9" fmla="*/ 772994 h 865079"/>
                <a:gd name="connsiteX10" fmla="*/ 499285 w 770265"/>
                <a:gd name="connsiteY10" fmla="*/ 865080 h 865079"/>
                <a:gd name="connsiteX11" fmla="*/ 396169 w 770265"/>
                <a:gd name="connsiteY11" fmla="*/ 829109 h 865079"/>
                <a:gd name="connsiteX12" fmla="*/ 340055 w 770265"/>
                <a:gd name="connsiteY12" fmla="*/ 825752 h 865079"/>
                <a:gd name="connsiteX13" fmla="*/ 139098 w 770265"/>
                <a:gd name="connsiteY13" fmla="*/ 784025 h 865079"/>
                <a:gd name="connsiteX14" fmla="*/ 3847 w 770265"/>
                <a:gd name="connsiteY14" fmla="*/ 583068 h 865079"/>
                <a:gd name="connsiteX15" fmla="*/ 75309 w 770265"/>
                <a:gd name="connsiteY15" fmla="*/ 267005 h 865079"/>
                <a:gd name="connsiteX16" fmla="*/ 204804 w 770265"/>
                <a:gd name="connsiteY16" fmla="*/ 65568 h 865079"/>
                <a:gd name="connsiteX17" fmla="*/ 414394 w 770265"/>
                <a:gd name="connsiteY17" fmla="*/ 9933 h 865079"/>
                <a:gd name="connsiteX18" fmla="*/ 647965 w 770265"/>
                <a:gd name="connsiteY18" fmla="*/ 131275 h 86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265" h="865079">
                  <a:moveTo>
                    <a:pt x="647965" y="131275"/>
                  </a:moveTo>
                  <a:cubicBezTo>
                    <a:pt x="666670" y="161970"/>
                    <a:pt x="696885" y="178277"/>
                    <a:pt x="727580" y="194104"/>
                  </a:cubicBezTo>
                  <a:cubicBezTo>
                    <a:pt x="740530" y="201298"/>
                    <a:pt x="753479" y="208972"/>
                    <a:pt x="770266" y="219044"/>
                  </a:cubicBezTo>
                  <a:cubicBezTo>
                    <a:pt x="703600" y="236310"/>
                    <a:pt x="642210" y="235350"/>
                    <a:pt x="580819" y="223840"/>
                  </a:cubicBezTo>
                  <a:cubicBezTo>
                    <a:pt x="555880" y="219044"/>
                    <a:pt x="530940" y="212329"/>
                    <a:pt x="506959" y="204176"/>
                  </a:cubicBezTo>
                  <a:cubicBezTo>
                    <a:pt x="490652" y="198900"/>
                    <a:pt x="489693" y="202737"/>
                    <a:pt x="492571" y="217605"/>
                  </a:cubicBezTo>
                  <a:cubicBezTo>
                    <a:pt x="505041" y="281393"/>
                    <a:pt x="512715" y="345181"/>
                    <a:pt x="506000" y="410408"/>
                  </a:cubicBezTo>
                  <a:cubicBezTo>
                    <a:pt x="492571" y="536066"/>
                    <a:pt x="426864" y="625274"/>
                    <a:pt x="317513" y="684746"/>
                  </a:cubicBezTo>
                  <a:cubicBezTo>
                    <a:pt x="292573" y="698175"/>
                    <a:pt x="292573" y="705369"/>
                    <a:pt x="317513" y="722155"/>
                  </a:cubicBezTo>
                  <a:cubicBezTo>
                    <a:pt x="343412" y="739422"/>
                    <a:pt x="370270" y="755249"/>
                    <a:pt x="395689" y="772994"/>
                  </a:cubicBezTo>
                  <a:cubicBezTo>
                    <a:pt x="433579" y="799373"/>
                    <a:pt x="469070" y="828629"/>
                    <a:pt x="499285" y="865080"/>
                  </a:cubicBezTo>
                  <a:cubicBezTo>
                    <a:pt x="464753" y="853090"/>
                    <a:pt x="430221" y="842058"/>
                    <a:pt x="396169" y="829109"/>
                  </a:cubicBezTo>
                  <a:cubicBezTo>
                    <a:pt x="377464" y="821915"/>
                    <a:pt x="359239" y="819996"/>
                    <a:pt x="340055" y="825752"/>
                  </a:cubicBezTo>
                  <a:cubicBezTo>
                    <a:pt x="270031" y="827190"/>
                    <a:pt x="201447" y="819517"/>
                    <a:pt x="139098" y="784025"/>
                  </a:cubicBezTo>
                  <a:cubicBezTo>
                    <a:pt x="60441" y="739901"/>
                    <a:pt x="16797" y="672276"/>
                    <a:pt x="3847" y="583068"/>
                  </a:cubicBezTo>
                  <a:cubicBezTo>
                    <a:pt x="-12939" y="468441"/>
                    <a:pt x="27828" y="366764"/>
                    <a:pt x="75309" y="267005"/>
                  </a:cubicBezTo>
                  <a:cubicBezTo>
                    <a:pt x="109841" y="194583"/>
                    <a:pt x="152527" y="127438"/>
                    <a:pt x="204804" y="65568"/>
                  </a:cubicBezTo>
                  <a:cubicBezTo>
                    <a:pt x="262837" y="-3496"/>
                    <a:pt x="333340" y="-10210"/>
                    <a:pt x="414394" y="9933"/>
                  </a:cubicBezTo>
                  <a:cubicBezTo>
                    <a:pt x="501684" y="31995"/>
                    <a:pt x="579381" y="72762"/>
                    <a:pt x="647965" y="131275"/>
                  </a:cubicBezTo>
                  <a:close/>
                </a:path>
              </a:pathLst>
            </a:custGeom>
            <a:solidFill>
              <a:srgbClr val="2E150B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9332CD92-8127-49ED-8897-991219CDA7C6}"/>
              </a:ext>
            </a:extLst>
          </p:cNvPr>
          <p:cNvGrpSpPr/>
          <p:nvPr/>
        </p:nvGrpSpPr>
        <p:grpSpPr>
          <a:xfrm rot="1392432">
            <a:off x="1772156" y="2774946"/>
            <a:ext cx="1163596" cy="1383398"/>
            <a:chOff x="4200129" y="1047775"/>
            <a:chExt cx="1499842" cy="1783160"/>
          </a:xfrm>
        </p:grpSpPr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90A4043C-60B1-4F9A-9268-31D59E83246D}"/>
                </a:ext>
              </a:extLst>
            </p:cNvPr>
            <p:cNvSpPr/>
            <p:nvPr/>
          </p:nvSpPr>
          <p:spPr>
            <a:xfrm>
              <a:off x="4251869" y="1221592"/>
              <a:ext cx="875470" cy="1248812"/>
            </a:xfrm>
            <a:custGeom>
              <a:avLst/>
              <a:gdLst>
                <a:gd name="connsiteX0" fmla="*/ 547260 w 875470"/>
                <a:gd name="connsiteY0" fmla="*/ 1064634 h 1248812"/>
                <a:gd name="connsiteX1" fmla="*/ 500738 w 875470"/>
                <a:gd name="connsiteY1" fmla="*/ 963916 h 1248812"/>
                <a:gd name="connsiteX2" fmla="*/ 480595 w 875470"/>
                <a:gd name="connsiteY2" fmla="*/ 948089 h 1248812"/>
                <a:gd name="connsiteX3" fmla="*/ 310333 w 875470"/>
                <a:gd name="connsiteY3" fmla="*/ 889576 h 1248812"/>
                <a:gd name="connsiteX4" fmla="*/ 177001 w 875470"/>
                <a:gd name="connsiteY4" fmla="*/ 754326 h 1248812"/>
                <a:gd name="connsiteX5" fmla="*/ 117529 w 875470"/>
                <a:gd name="connsiteY5" fmla="*/ 709722 h 1248812"/>
                <a:gd name="connsiteX6" fmla="*/ 24 w 875470"/>
                <a:gd name="connsiteY6" fmla="*/ 546654 h 1248812"/>
                <a:gd name="connsiteX7" fmla="*/ 10576 w 875470"/>
                <a:gd name="connsiteY7" fmla="*/ 495815 h 1248812"/>
                <a:gd name="connsiteX8" fmla="*/ 74364 w 875470"/>
                <a:gd name="connsiteY8" fmla="*/ 489101 h 1248812"/>
                <a:gd name="connsiteX9" fmla="*/ 115131 w 875470"/>
                <a:gd name="connsiteY9" fmla="*/ 560083 h 1248812"/>
                <a:gd name="connsiteX10" fmla="*/ 118009 w 875470"/>
                <a:gd name="connsiteY10" fmla="*/ 565839 h 1248812"/>
                <a:gd name="connsiteX11" fmla="*/ 116570 w 875470"/>
                <a:gd name="connsiteY11" fmla="*/ 563920 h 1248812"/>
                <a:gd name="connsiteX12" fmla="*/ 58537 w 875470"/>
                <a:gd name="connsiteY12" fmla="*/ 401812 h 1248812"/>
                <a:gd name="connsiteX13" fmla="*/ 94028 w 875470"/>
                <a:gd name="connsiteY13" fmla="*/ 328431 h 1248812"/>
                <a:gd name="connsiteX14" fmla="*/ 283475 w 875470"/>
                <a:gd name="connsiteY14" fmla="*/ 239223 h 1248812"/>
                <a:gd name="connsiteX15" fmla="*/ 419205 w 875470"/>
                <a:gd name="connsiteY15" fmla="*/ 102055 h 1248812"/>
                <a:gd name="connsiteX16" fmla="*/ 451338 w 875470"/>
                <a:gd name="connsiteY16" fmla="*/ 32991 h 1248812"/>
                <a:gd name="connsiteX17" fmla="*/ 499299 w 875470"/>
                <a:gd name="connsiteY17" fmla="*/ 2296 h 1248812"/>
                <a:gd name="connsiteX18" fmla="*/ 606732 w 875470"/>
                <a:gd name="connsiteY18" fmla="*/ 73278 h 1248812"/>
                <a:gd name="connsiteX19" fmla="*/ 699777 w 875470"/>
                <a:gd name="connsiteY19" fmla="*/ 237305 h 1248812"/>
                <a:gd name="connsiteX20" fmla="*/ 705532 w 875470"/>
                <a:gd name="connsiteY20" fmla="*/ 259367 h 1248812"/>
                <a:gd name="connsiteX21" fmla="*/ 710808 w 875470"/>
                <a:gd name="connsiteY21" fmla="*/ 193181 h 1248812"/>
                <a:gd name="connsiteX22" fmla="*/ 763085 w 875470"/>
                <a:gd name="connsiteY22" fmla="*/ 169680 h 1248812"/>
                <a:gd name="connsiteX23" fmla="*/ 872916 w 875470"/>
                <a:gd name="connsiteY23" fmla="*/ 293899 h 1248812"/>
                <a:gd name="connsiteX24" fmla="*/ 837425 w 875470"/>
                <a:gd name="connsiteY24" fmla="*/ 441619 h 1248812"/>
                <a:gd name="connsiteX25" fmla="*/ 838384 w 875470"/>
                <a:gd name="connsiteY25" fmla="*/ 513081 h 1248812"/>
                <a:gd name="connsiteX26" fmla="*/ 837425 w 875470"/>
                <a:gd name="connsiteY26" fmla="*/ 655046 h 1248812"/>
                <a:gd name="connsiteX27" fmla="*/ 769321 w 875470"/>
                <a:gd name="connsiteY27" fmla="*/ 816196 h 1248812"/>
                <a:gd name="connsiteX28" fmla="*/ 770759 w 875470"/>
                <a:gd name="connsiteY28" fmla="*/ 843054 h 1248812"/>
                <a:gd name="connsiteX29" fmla="*/ 814884 w 875470"/>
                <a:gd name="connsiteY29" fmla="*/ 947129 h 1248812"/>
                <a:gd name="connsiteX30" fmla="*/ 820639 w 875470"/>
                <a:gd name="connsiteY30" fmla="*/ 1024347 h 1248812"/>
                <a:gd name="connsiteX31" fmla="*/ 802414 w 875470"/>
                <a:gd name="connsiteY31" fmla="*/ 1214273 h 1248812"/>
                <a:gd name="connsiteX32" fmla="*/ 765004 w 875470"/>
                <a:gd name="connsiteY32" fmla="*/ 1243529 h 1248812"/>
                <a:gd name="connsiteX33" fmla="*/ 695940 w 875470"/>
                <a:gd name="connsiteY33" fmla="*/ 1193170 h 1248812"/>
                <a:gd name="connsiteX34" fmla="*/ 643183 w 875470"/>
                <a:gd name="connsiteY34" fmla="*/ 1152883 h 1248812"/>
                <a:gd name="connsiteX35" fmla="*/ 569323 w 875470"/>
                <a:gd name="connsiteY35" fmla="*/ 1100605 h 1248812"/>
                <a:gd name="connsiteX36" fmla="*/ 547260 w 875470"/>
                <a:gd name="connsiteY36" fmla="*/ 1064634 h 124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5470" h="1248812">
                  <a:moveTo>
                    <a:pt x="547260" y="1064634"/>
                  </a:moveTo>
                  <a:cubicBezTo>
                    <a:pt x="531433" y="1031061"/>
                    <a:pt x="515127" y="997968"/>
                    <a:pt x="500738" y="963916"/>
                  </a:cubicBezTo>
                  <a:cubicBezTo>
                    <a:pt x="496422" y="953364"/>
                    <a:pt x="491626" y="949048"/>
                    <a:pt x="480595" y="948089"/>
                  </a:cubicBezTo>
                  <a:cubicBezTo>
                    <a:pt x="418245" y="944731"/>
                    <a:pt x="361651" y="924108"/>
                    <a:pt x="310333" y="889576"/>
                  </a:cubicBezTo>
                  <a:cubicBezTo>
                    <a:pt x="257096" y="853605"/>
                    <a:pt x="212492" y="807563"/>
                    <a:pt x="177001" y="754326"/>
                  </a:cubicBezTo>
                  <a:cubicBezTo>
                    <a:pt x="161653" y="730825"/>
                    <a:pt x="143428" y="718355"/>
                    <a:pt x="117529" y="709722"/>
                  </a:cubicBezTo>
                  <a:cubicBezTo>
                    <a:pt x="50863" y="687660"/>
                    <a:pt x="1463" y="616677"/>
                    <a:pt x="24" y="546654"/>
                  </a:cubicBezTo>
                  <a:cubicBezTo>
                    <a:pt x="-455" y="528429"/>
                    <a:pt x="6259" y="512602"/>
                    <a:pt x="10576" y="495815"/>
                  </a:cubicBezTo>
                  <a:cubicBezTo>
                    <a:pt x="28321" y="473274"/>
                    <a:pt x="53261" y="470396"/>
                    <a:pt x="74364" y="489101"/>
                  </a:cubicBezTo>
                  <a:cubicBezTo>
                    <a:pt x="97385" y="509244"/>
                    <a:pt x="109855" y="536103"/>
                    <a:pt x="115131" y="560083"/>
                  </a:cubicBezTo>
                  <a:cubicBezTo>
                    <a:pt x="118009" y="568716"/>
                    <a:pt x="120407" y="564400"/>
                    <a:pt x="118009" y="565839"/>
                  </a:cubicBezTo>
                  <a:cubicBezTo>
                    <a:pt x="117529" y="565839"/>
                    <a:pt x="117049" y="565359"/>
                    <a:pt x="116570" y="563920"/>
                  </a:cubicBezTo>
                  <a:cubicBezTo>
                    <a:pt x="99304" y="509244"/>
                    <a:pt x="82518" y="454089"/>
                    <a:pt x="58537" y="401812"/>
                  </a:cubicBezTo>
                  <a:cubicBezTo>
                    <a:pt x="40312" y="362004"/>
                    <a:pt x="51343" y="339462"/>
                    <a:pt x="94028" y="328431"/>
                  </a:cubicBezTo>
                  <a:cubicBezTo>
                    <a:pt x="163092" y="310686"/>
                    <a:pt x="225921" y="280950"/>
                    <a:pt x="283475" y="239223"/>
                  </a:cubicBezTo>
                  <a:cubicBezTo>
                    <a:pt x="336232" y="201334"/>
                    <a:pt x="382754" y="156251"/>
                    <a:pt x="419205" y="102055"/>
                  </a:cubicBezTo>
                  <a:cubicBezTo>
                    <a:pt x="433593" y="80952"/>
                    <a:pt x="445103" y="57931"/>
                    <a:pt x="451338" y="32991"/>
                  </a:cubicBezTo>
                  <a:cubicBezTo>
                    <a:pt x="459012" y="1336"/>
                    <a:pt x="466686" y="-3939"/>
                    <a:pt x="499299" y="2296"/>
                  </a:cubicBezTo>
                  <a:cubicBezTo>
                    <a:pt x="544862" y="10929"/>
                    <a:pt x="578915" y="37787"/>
                    <a:pt x="606732" y="73278"/>
                  </a:cubicBezTo>
                  <a:cubicBezTo>
                    <a:pt x="646060" y="123158"/>
                    <a:pt x="675796" y="178793"/>
                    <a:pt x="699777" y="237305"/>
                  </a:cubicBezTo>
                  <a:cubicBezTo>
                    <a:pt x="703614" y="246418"/>
                    <a:pt x="705053" y="255530"/>
                    <a:pt x="705532" y="259367"/>
                  </a:cubicBezTo>
                  <a:cubicBezTo>
                    <a:pt x="700736" y="240183"/>
                    <a:pt x="699777" y="216202"/>
                    <a:pt x="710808" y="193181"/>
                  </a:cubicBezTo>
                  <a:cubicBezTo>
                    <a:pt x="721839" y="170159"/>
                    <a:pt x="739105" y="162486"/>
                    <a:pt x="763085" y="169680"/>
                  </a:cubicBezTo>
                  <a:cubicBezTo>
                    <a:pt x="816322" y="182150"/>
                    <a:pt x="865243" y="237785"/>
                    <a:pt x="872916" y="293899"/>
                  </a:cubicBezTo>
                  <a:cubicBezTo>
                    <a:pt x="879631" y="347616"/>
                    <a:pt x="874835" y="397016"/>
                    <a:pt x="837425" y="441619"/>
                  </a:cubicBezTo>
                  <a:cubicBezTo>
                    <a:pt x="821119" y="460804"/>
                    <a:pt x="835027" y="489580"/>
                    <a:pt x="838384" y="513081"/>
                  </a:cubicBezTo>
                  <a:cubicBezTo>
                    <a:pt x="845099" y="560563"/>
                    <a:pt x="844619" y="607085"/>
                    <a:pt x="837425" y="655046"/>
                  </a:cubicBezTo>
                  <a:cubicBezTo>
                    <a:pt x="828792" y="715477"/>
                    <a:pt x="805771" y="768234"/>
                    <a:pt x="769321" y="816196"/>
                  </a:cubicBezTo>
                  <a:cubicBezTo>
                    <a:pt x="763565" y="823869"/>
                    <a:pt x="766443" y="833941"/>
                    <a:pt x="770759" y="843054"/>
                  </a:cubicBezTo>
                  <a:cubicBezTo>
                    <a:pt x="786586" y="877106"/>
                    <a:pt x="803373" y="911159"/>
                    <a:pt x="814884" y="947129"/>
                  </a:cubicBezTo>
                  <a:cubicBezTo>
                    <a:pt x="829751" y="972069"/>
                    <a:pt x="823996" y="998448"/>
                    <a:pt x="820639" y="1024347"/>
                  </a:cubicBezTo>
                  <a:cubicBezTo>
                    <a:pt x="812006" y="1087176"/>
                    <a:pt x="801454" y="1150005"/>
                    <a:pt x="802414" y="1214273"/>
                  </a:cubicBezTo>
                  <a:cubicBezTo>
                    <a:pt x="799056" y="1248805"/>
                    <a:pt x="790903" y="1255040"/>
                    <a:pt x="765004" y="1243529"/>
                  </a:cubicBezTo>
                  <a:cubicBezTo>
                    <a:pt x="741503" y="1227222"/>
                    <a:pt x="721839" y="1206599"/>
                    <a:pt x="695940" y="1193170"/>
                  </a:cubicBezTo>
                  <a:cubicBezTo>
                    <a:pt x="676755" y="1183098"/>
                    <a:pt x="660928" y="1165832"/>
                    <a:pt x="643183" y="1152883"/>
                  </a:cubicBezTo>
                  <a:cubicBezTo>
                    <a:pt x="618723" y="1135137"/>
                    <a:pt x="596181" y="1114993"/>
                    <a:pt x="569323" y="1100605"/>
                  </a:cubicBezTo>
                  <a:cubicBezTo>
                    <a:pt x="555894" y="1094370"/>
                    <a:pt x="552057" y="1079023"/>
                    <a:pt x="547260" y="10646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032D4D35-070C-42A0-8E6A-1CFE36C868DC}"/>
                </a:ext>
              </a:extLst>
            </p:cNvPr>
            <p:cNvSpPr/>
            <p:nvPr/>
          </p:nvSpPr>
          <p:spPr>
            <a:xfrm>
              <a:off x="4200129" y="1047775"/>
              <a:ext cx="816587" cy="753565"/>
            </a:xfrm>
            <a:custGeom>
              <a:avLst/>
              <a:gdLst>
                <a:gd name="connsiteX0" fmla="*/ 815306 w 816587"/>
                <a:gd name="connsiteY0" fmla="*/ 344457 h 753565"/>
                <a:gd name="connsiteX1" fmla="*/ 762548 w 816587"/>
                <a:gd name="connsiteY1" fmla="*/ 393857 h 753565"/>
                <a:gd name="connsiteX2" fmla="*/ 765906 w 816587"/>
                <a:gd name="connsiteY2" fmla="*/ 453808 h 753565"/>
                <a:gd name="connsiteX3" fmla="*/ 751997 w 816587"/>
                <a:gd name="connsiteY3" fmla="*/ 428389 h 753565"/>
                <a:gd name="connsiteX4" fmla="*/ 626339 w 816587"/>
                <a:gd name="connsiteY4" fmla="*/ 223595 h 753565"/>
                <a:gd name="connsiteX5" fmla="*/ 532815 w 816587"/>
                <a:gd name="connsiteY5" fmla="*/ 180430 h 753565"/>
                <a:gd name="connsiteX6" fmla="*/ 515549 w 816587"/>
                <a:gd name="connsiteY6" fmla="*/ 191461 h 753565"/>
                <a:gd name="connsiteX7" fmla="*/ 382696 w 816587"/>
                <a:gd name="connsiteY7" fmla="*/ 385224 h 753565"/>
                <a:gd name="connsiteX8" fmla="*/ 145289 w 816587"/>
                <a:gd name="connsiteY8" fmla="*/ 508963 h 753565"/>
                <a:gd name="connsiteX9" fmla="*/ 116033 w 816587"/>
                <a:gd name="connsiteY9" fmla="*/ 568915 h 753565"/>
                <a:gd name="connsiteX10" fmla="*/ 175984 w 816587"/>
                <a:gd name="connsiteY10" fmla="*/ 743014 h 753565"/>
                <a:gd name="connsiteX11" fmla="*/ 173106 w 816587"/>
                <a:gd name="connsiteY11" fmla="*/ 753565 h 753565"/>
                <a:gd name="connsiteX12" fmla="*/ 154402 w 816587"/>
                <a:gd name="connsiteY12" fmla="*/ 715196 h 753565"/>
                <a:gd name="connsiteX13" fmla="*/ 131380 w 816587"/>
                <a:gd name="connsiteY13" fmla="*/ 676348 h 753565"/>
                <a:gd name="connsiteX14" fmla="*/ 62796 w 816587"/>
                <a:gd name="connsiteY14" fmla="*/ 669154 h 753565"/>
                <a:gd name="connsiteX15" fmla="*/ 926 w 816587"/>
                <a:gd name="connsiteY15" fmla="*/ 445655 h 753565"/>
                <a:gd name="connsiteX16" fmla="*/ 226823 w 816587"/>
                <a:gd name="connsiteY16" fmla="*/ 58129 h 753565"/>
                <a:gd name="connsiteX17" fmla="*/ 439290 w 816587"/>
                <a:gd name="connsiteY17" fmla="*/ 96 h 753565"/>
                <a:gd name="connsiteX18" fmla="*/ 732333 w 816587"/>
                <a:gd name="connsiteY18" fmla="*/ 161725 h 753565"/>
                <a:gd name="connsiteX19" fmla="*/ 816265 w 816587"/>
                <a:gd name="connsiteY19" fmla="*/ 337742 h 753565"/>
                <a:gd name="connsiteX20" fmla="*/ 815306 w 816587"/>
                <a:gd name="connsiteY20" fmla="*/ 344457 h 7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6587" h="753565">
                  <a:moveTo>
                    <a:pt x="815306" y="344457"/>
                  </a:moveTo>
                  <a:cubicBezTo>
                    <a:pt x="780294" y="346855"/>
                    <a:pt x="766865" y="359325"/>
                    <a:pt x="762548" y="393857"/>
                  </a:cubicBezTo>
                  <a:cubicBezTo>
                    <a:pt x="760150" y="413041"/>
                    <a:pt x="762069" y="432226"/>
                    <a:pt x="765906" y="453808"/>
                  </a:cubicBezTo>
                  <a:cubicBezTo>
                    <a:pt x="756793" y="445655"/>
                    <a:pt x="755354" y="436542"/>
                    <a:pt x="751997" y="428389"/>
                  </a:cubicBezTo>
                  <a:cubicBezTo>
                    <a:pt x="720343" y="354049"/>
                    <a:pt x="686290" y="280669"/>
                    <a:pt x="626339" y="223595"/>
                  </a:cubicBezTo>
                  <a:cubicBezTo>
                    <a:pt x="600440" y="198655"/>
                    <a:pt x="570224" y="181869"/>
                    <a:pt x="532815" y="180430"/>
                  </a:cubicBezTo>
                  <a:cubicBezTo>
                    <a:pt x="524182" y="180430"/>
                    <a:pt x="517467" y="180430"/>
                    <a:pt x="515549" y="191461"/>
                  </a:cubicBezTo>
                  <a:cubicBezTo>
                    <a:pt x="498283" y="274434"/>
                    <a:pt x="444087" y="332467"/>
                    <a:pt x="382696" y="385224"/>
                  </a:cubicBezTo>
                  <a:cubicBezTo>
                    <a:pt x="313632" y="445175"/>
                    <a:pt x="235456" y="488340"/>
                    <a:pt x="145289" y="508963"/>
                  </a:cubicBezTo>
                  <a:cubicBezTo>
                    <a:pt x="109798" y="517117"/>
                    <a:pt x="100685" y="535822"/>
                    <a:pt x="116033" y="568915"/>
                  </a:cubicBezTo>
                  <a:cubicBezTo>
                    <a:pt x="141932" y="625029"/>
                    <a:pt x="161596" y="683062"/>
                    <a:pt x="175984" y="743014"/>
                  </a:cubicBezTo>
                  <a:cubicBezTo>
                    <a:pt x="176464" y="745891"/>
                    <a:pt x="176464" y="749249"/>
                    <a:pt x="173106" y="753565"/>
                  </a:cubicBezTo>
                  <a:cubicBezTo>
                    <a:pt x="166871" y="740616"/>
                    <a:pt x="161116" y="727666"/>
                    <a:pt x="154402" y="715196"/>
                  </a:cubicBezTo>
                  <a:cubicBezTo>
                    <a:pt x="147207" y="701767"/>
                    <a:pt x="140493" y="688338"/>
                    <a:pt x="131380" y="676348"/>
                  </a:cubicBezTo>
                  <a:cubicBezTo>
                    <a:pt x="112196" y="651408"/>
                    <a:pt x="102124" y="650928"/>
                    <a:pt x="62796" y="669154"/>
                  </a:cubicBezTo>
                  <a:cubicBezTo>
                    <a:pt x="28264" y="598171"/>
                    <a:pt x="6202" y="525270"/>
                    <a:pt x="926" y="445655"/>
                  </a:cubicBezTo>
                  <a:cubicBezTo>
                    <a:pt x="-10105" y="282107"/>
                    <a:pt x="78143" y="127673"/>
                    <a:pt x="226823" y="58129"/>
                  </a:cubicBezTo>
                  <a:cubicBezTo>
                    <a:pt x="294448" y="26954"/>
                    <a:pt x="363512" y="2015"/>
                    <a:pt x="439290" y="96"/>
                  </a:cubicBezTo>
                  <a:cubicBezTo>
                    <a:pt x="568306" y="-2781"/>
                    <a:pt x="661830" y="59088"/>
                    <a:pt x="732333" y="161725"/>
                  </a:cubicBezTo>
                  <a:cubicBezTo>
                    <a:pt x="769263" y="215921"/>
                    <a:pt x="795162" y="275873"/>
                    <a:pt x="816265" y="337742"/>
                  </a:cubicBezTo>
                  <a:cubicBezTo>
                    <a:pt x="817224" y="339661"/>
                    <a:pt x="815785" y="342538"/>
                    <a:pt x="815306" y="34445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2FC8F7B6-2BC7-440A-A00A-48DF26E26996}"/>
                </a:ext>
              </a:extLst>
            </p:cNvPr>
            <p:cNvSpPr/>
            <p:nvPr/>
          </p:nvSpPr>
          <p:spPr>
            <a:xfrm>
              <a:off x="4726694" y="2286226"/>
              <a:ext cx="292098" cy="337646"/>
            </a:xfrm>
            <a:custGeom>
              <a:avLst/>
              <a:gdLst>
                <a:gd name="connsiteX0" fmla="*/ 88263 w 292098"/>
                <a:gd name="connsiteY0" fmla="*/ 337646 h 337646"/>
                <a:gd name="connsiteX1" fmla="*/ 3852 w 292098"/>
                <a:gd name="connsiteY1" fmla="*/ 97361 h 337646"/>
                <a:gd name="connsiteX2" fmla="*/ 2413 w 292098"/>
                <a:gd name="connsiteY2" fmla="*/ 71942 h 337646"/>
                <a:gd name="connsiteX3" fmla="*/ 59966 w 292098"/>
                <a:gd name="connsiteY3" fmla="*/ 21103 h 337646"/>
                <a:gd name="connsiteX4" fmla="*/ 71956 w 292098"/>
                <a:gd name="connsiteY4" fmla="*/ 0 h 337646"/>
                <a:gd name="connsiteX5" fmla="*/ 207686 w 292098"/>
                <a:gd name="connsiteY5" fmla="*/ 106953 h 337646"/>
                <a:gd name="connsiteX6" fmla="*/ 292098 w 292098"/>
                <a:gd name="connsiteY6" fmla="*/ 172660 h 337646"/>
                <a:gd name="connsiteX7" fmla="*/ 239820 w 292098"/>
                <a:gd name="connsiteY7" fmla="*/ 164986 h 337646"/>
                <a:gd name="connsiteX8" fmla="*/ 196655 w 292098"/>
                <a:gd name="connsiteY8" fmla="*/ 150598 h 337646"/>
                <a:gd name="connsiteX9" fmla="*/ 168838 w 292098"/>
                <a:gd name="connsiteY9" fmla="*/ 164986 h 337646"/>
                <a:gd name="connsiteX10" fmla="*/ 88263 w 292098"/>
                <a:gd name="connsiteY10" fmla="*/ 337646 h 33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098" h="337646">
                  <a:moveTo>
                    <a:pt x="88263" y="337646"/>
                  </a:moveTo>
                  <a:cubicBezTo>
                    <a:pt x="82028" y="320860"/>
                    <a:pt x="22557" y="151557"/>
                    <a:pt x="3852" y="97361"/>
                  </a:cubicBezTo>
                  <a:cubicBezTo>
                    <a:pt x="974" y="89208"/>
                    <a:pt x="-2383" y="81054"/>
                    <a:pt x="2413" y="71942"/>
                  </a:cubicBezTo>
                  <a:cubicBezTo>
                    <a:pt x="17281" y="49880"/>
                    <a:pt x="40302" y="37410"/>
                    <a:pt x="59966" y="21103"/>
                  </a:cubicBezTo>
                  <a:cubicBezTo>
                    <a:pt x="67160" y="14868"/>
                    <a:pt x="72436" y="9592"/>
                    <a:pt x="71956" y="0"/>
                  </a:cubicBezTo>
                  <a:cubicBezTo>
                    <a:pt x="110325" y="45083"/>
                    <a:pt x="163562" y="70023"/>
                    <a:pt x="207686" y="106953"/>
                  </a:cubicBezTo>
                  <a:cubicBezTo>
                    <a:pt x="235024" y="129974"/>
                    <a:pt x="268597" y="145322"/>
                    <a:pt x="292098" y="172660"/>
                  </a:cubicBezTo>
                  <a:cubicBezTo>
                    <a:pt x="272914" y="182732"/>
                    <a:pt x="256607" y="170262"/>
                    <a:pt x="239820" y="164986"/>
                  </a:cubicBezTo>
                  <a:cubicBezTo>
                    <a:pt x="225432" y="160670"/>
                    <a:pt x="211523" y="154914"/>
                    <a:pt x="196655" y="150598"/>
                  </a:cubicBezTo>
                  <a:cubicBezTo>
                    <a:pt x="182267" y="146281"/>
                    <a:pt x="173634" y="151077"/>
                    <a:pt x="168838" y="164986"/>
                  </a:cubicBezTo>
                  <a:cubicBezTo>
                    <a:pt x="165001" y="177936"/>
                    <a:pt x="94018" y="326615"/>
                    <a:pt x="88263" y="33764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59B23E0-495E-4C3D-A899-FD38CFA844BD}"/>
                </a:ext>
              </a:extLst>
            </p:cNvPr>
            <p:cNvSpPr/>
            <p:nvPr/>
          </p:nvSpPr>
          <p:spPr>
            <a:xfrm>
              <a:off x="5048048" y="2162752"/>
              <a:ext cx="251318" cy="277982"/>
            </a:xfrm>
            <a:custGeom>
              <a:avLst/>
              <a:gdLst>
                <a:gd name="connsiteX0" fmla="*/ 235009 w 251318"/>
                <a:gd name="connsiteY0" fmla="*/ 204529 h 277982"/>
                <a:gd name="connsiteX1" fmla="*/ 249877 w 251318"/>
                <a:gd name="connsiteY1" fmla="*/ 231387 h 277982"/>
                <a:gd name="connsiteX2" fmla="*/ 239806 w 251318"/>
                <a:gd name="connsiteY2" fmla="*/ 238581 h 277982"/>
                <a:gd name="connsiteX3" fmla="*/ 117984 w 251318"/>
                <a:gd name="connsiteY3" fmla="*/ 202131 h 277982"/>
                <a:gd name="connsiteX4" fmla="*/ 70982 w 251318"/>
                <a:gd name="connsiteY4" fmla="*/ 186783 h 277982"/>
                <a:gd name="connsiteX5" fmla="*/ 42206 w 251318"/>
                <a:gd name="connsiteY5" fmla="*/ 199732 h 277982"/>
                <a:gd name="connsiteX6" fmla="*/ 15348 w 251318"/>
                <a:gd name="connsiteY6" fmla="*/ 263041 h 277982"/>
                <a:gd name="connsiteX7" fmla="*/ 0 w 251318"/>
                <a:gd name="connsiteY7" fmla="*/ 277909 h 277982"/>
                <a:gd name="connsiteX8" fmla="*/ 19664 w 251318"/>
                <a:gd name="connsiteY8" fmla="*/ 7888 h 277982"/>
                <a:gd name="connsiteX9" fmla="*/ 113668 w 251318"/>
                <a:gd name="connsiteY9" fmla="*/ 214 h 277982"/>
                <a:gd name="connsiteX10" fmla="*/ 134771 w 251318"/>
                <a:gd name="connsiteY10" fmla="*/ 25154 h 277982"/>
                <a:gd name="connsiteX11" fmla="*/ 212947 w 251318"/>
                <a:gd name="connsiteY11" fmla="*/ 158486 h 277982"/>
                <a:gd name="connsiteX12" fmla="*/ 235009 w 251318"/>
                <a:gd name="connsiteY12" fmla="*/ 204529 h 2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318" h="277982">
                  <a:moveTo>
                    <a:pt x="235009" y="204529"/>
                  </a:moveTo>
                  <a:cubicBezTo>
                    <a:pt x="240285" y="213162"/>
                    <a:pt x="246040" y="221795"/>
                    <a:pt x="249877" y="231387"/>
                  </a:cubicBezTo>
                  <a:cubicBezTo>
                    <a:pt x="255153" y="243857"/>
                    <a:pt x="244602" y="237622"/>
                    <a:pt x="239806" y="238581"/>
                  </a:cubicBezTo>
                  <a:cubicBezTo>
                    <a:pt x="196641" y="234744"/>
                    <a:pt x="157792" y="216999"/>
                    <a:pt x="117984" y="202131"/>
                  </a:cubicBezTo>
                  <a:cubicBezTo>
                    <a:pt x="102157" y="197334"/>
                    <a:pt x="85850" y="193977"/>
                    <a:pt x="70982" y="186783"/>
                  </a:cubicBezTo>
                  <a:cubicBezTo>
                    <a:pt x="56594" y="179589"/>
                    <a:pt x="47002" y="183426"/>
                    <a:pt x="42206" y="199732"/>
                  </a:cubicBezTo>
                  <a:cubicBezTo>
                    <a:pt x="35491" y="221795"/>
                    <a:pt x="22062" y="240979"/>
                    <a:pt x="15348" y="263041"/>
                  </a:cubicBezTo>
                  <a:cubicBezTo>
                    <a:pt x="12950" y="270235"/>
                    <a:pt x="11031" y="278868"/>
                    <a:pt x="0" y="277909"/>
                  </a:cubicBezTo>
                  <a:cubicBezTo>
                    <a:pt x="0" y="251051"/>
                    <a:pt x="18705" y="33787"/>
                    <a:pt x="19664" y="7888"/>
                  </a:cubicBezTo>
                  <a:cubicBezTo>
                    <a:pt x="51798" y="16521"/>
                    <a:pt x="82013" y="-2184"/>
                    <a:pt x="113668" y="214"/>
                  </a:cubicBezTo>
                  <a:cubicBezTo>
                    <a:pt x="124219" y="5490"/>
                    <a:pt x="129495" y="15562"/>
                    <a:pt x="134771" y="25154"/>
                  </a:cubicBezTo>
                  <a:cubicBezTo>
                    <a:pt x="159231" y="70717"/>
                    <a:pt x="186089" y="114362"/>
                    <a:pt x="212947" y="158486"/>
                  </a:cubicBezTo>
                  <a:cubicBezTo>
                    <a:pt x="222540" y="172395"/>
                    <a:pt x="230693" y="187263"/>
                    <a:pt x="235009" y="20452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A7589EB3-BB0D-40E6-8D4E-5D0DBBF49EC6}"/>
                </a:ext>
              </a:extLst>
            </p:cNvPr>
            <p:cNvSpPr/>
            <p:nvPr/>
          </p:nvSpPr>
          <p:spPr>
            <a:xfrm>
              <a:off x="4875388" y="2336161"/>
              <a:ext cx="321343" cy="270924"/>
            </a:xfrm>
            <a:custGeom>
              <a:avLst/>
              <a:gdLst>
                <a:gd name="connsiteX0" fmla="*/ 172660 w 321343"/>
                <a:gd name="connsiteY0" fmla="*/ 104020 h 270924"/>
                <a:gd name="connsiteX1" fmla="*/ 210070 w 321343"/>
                <a:gd name="connsiteY1" fmla="*/ 17211 h 270924"/>
                <a:gd name="connsiteX2" fmla="*/ 237407 w 321343"/>
                <a:gd name="connsiteY2" fmla="*/ 2822 h 270924"/>
                <a:gd name="connsiteX3" fmla="*/ 292563 w 321343"/>
                <a:gd name="connsiteY3" fmla="*/ 22007 h 270924"/>
                <a:gd name="connsiteX4" fmla="*/ 321339 w 321343"/>
                <a:gd name="connsiteY4" fmla="*/ 175482 h 270924"/>
                <a:gd name="connsiteX5" fmla="*/ 126138 w 321343"/>
                <a:gd name="connsiteY5" fmla="*/ 261812 h 270924"/>
                <a:gd name="connsiteX6" fmla="*/ 101198 w 321343"/>
                <a:gd name="connsiteY6" fmla="*/ 270925 h 270924"/>
                <a:gd name="connsiteX7" fmla="*/ 23501 w 321343"/>
                <a:gd name="connsiteY7" fmla="*/ 188911 h 270924"/>
                <a:gd name="connsiteX8" fmla="*/ 0 w 321343"/>
                <a:gd name="connsiteY8" fmla="*/ 151981 h 270924"/>
                <a:gd name="connsiteX9" fmla="*/ 6235 w 321343"/>
                <a:gd name="connsiteY9" fmla="*/ 134236 h 270924"/>
                <a:gd name="connsiteX10" fmla="*/ 82493 w 321343"/>
                <a:gd name="connsiteY10" fmla="*/ 104979 h 270924"/>
                <a:gd name="connsiteX11" fmla="*/ 143883 w 321343"/>
                <a:gd name="connsiteY11" fmla="*/ 123684 h 270924"/>
                <a:gd name="connsiteX12" fmla="*/ 172660 w 321343"/>
                <a:gd name="connsiteY12" fmla="*/ 104020 h 27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343" h="270924">
                  <a:moveTo>
                    <a:pt x="172660" y="104020"/>
                  </a:moveTo>
                  <a:cubicBezTo>
                    <a:pt x="185130" y="75243"/>
                    <a:pt x="198559" y="46467"/>
                    <a:pt x="210070" y="17211"/>
                  </a:cubicBezTo>
                  <a:cubicBezTo>
                    <a:pt x="215825" y="2822"/>
                    <a:pt x="220621" y="-4372"/>
                    <a:pt x="237407" y="2822"/>
                  </a:cubicBezTo>
                  <a:cubicBezTo>
                    <a:pt x="255153" y="10496"/>
                    <a:pt x="274338" y="15772"/>
                    <a:pt x="292563" y="22007"/>
                  </a:cubicBezTo>
                  <a:cubicBezTo>
                    <a:pt x="299277" y="67570"/>
                    <a:pt x="315105" y="129919"/>
                    <a:pt x="321339" y="175482"/>
                  </a:cubicBezTo>
                  <a:cubicBezTo>
                    <a:pt x="322299" y="183156"/>
                    <a:pt x="173139" y="237832"/>
                    <a:pt x="126138" y="261812"/>
                  </a:cubicBezTo>
                  <a:cubicBezTo>
                    <a:pt x="117984" y="266129"/>
                    <a:pt x="109351" y="267568"/>
                    <a:pt x="101198" y="270925"/>
                  </a:cubicBezTo>
                  <a:cubicBezTo>
                    <a:pt x="69064" y="249342"/>
                    <a:pt x="48920" y="216729"/>
                    <a:pt x="23501" y="188911"/>
                  </a:cubicBezTo>
                  <a:cubicBezTo>
                    <a:pt x="13909" y="178360"/>
                    <a:pt x="0" y="169247"/>
                    <a:pt x="0" y="151981"/>
                  </a:cubicBezTo>
                  <a:cubicBezTo>
                    <a:pt x="1919" y="146226"/>
                    <a:pt x="4317" y="139991"/>
                    <a:pt x="6235" y="134236"/>
                  </a:cubicBezTo>
                  <a:cubicBezTo>
                    <a:pt x="25899" y="76682"/>
                    <a:pt x="16307" y="83877"/>
                    <a:pt x="82493" y="104979"/>
                  </a:cubicBezTo>
                  <a:cubicBezTo>
                    <a:pt x="102637" y="111694"/>
                    <a:pt x="122780" y="118888"/>
                    <a:pt x="143883" y="123684"/>
                  </a:cubicBezTo>
                  <a:cubicBezTo>
                    <a:pt x="165945" y="136154"/>
                    <a:pt x="167384" y="135195"/>
                    <a:pt x="172660" y="10402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8" name="Graphic 81">
              <a:extLst>
                <a:ext uri="{FF2B5EF4-FFF2-40B4-BE49-F238E27FC236}">
                  <a16:creationId xmlns:a16="http://schemas.microsoft.com/office/drawing/2014/main" id="{22E5033E-8629-4F0E-A033-89A3311950CC}"/>
                </a:ext>
              </a:extLst>
            </p:cNvPr>
            <p:cNvGrpSpPr/>
            <p:nvPr/>
          </p:nvGrpSpPr>
          <p:grpSpPr>
            <a:xfrm>
              <a:off x="4459237" y="2148216"/>
              <a:ext cx="1240734" cy="682719"/>
              <a:chOff x="6513334" y="1100345"/>
              <a:chExt cx="1240734" cy="682719"/>
            </a:xfrm>
            <a:solidFill>
              <a:srgbClr val="1B4760"/>
            </a:solidFill>
          </p:grpSpPr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4EA7A324-51DF-4B7B-B83B-B6887818E4E3}"/>
                  </a:ext>
                </a:extLst>
              </p:cNvPr>
              <p:cNvSpPr/>
              <p:nvPr/>
            </p:nvSpPr>
            <p:spPr>
              <a:xfrm>
                <a:off x="7216292" y="1100345"/>
                <a:ext cx="537776" cy="368702"/>
              </a:xfrm>
              <a:custGeom>
                <a:avLst/>
                <a:gdLst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384169 w 592799"/>
                  <a:gd name="connsiteY9" fmla="*/ 262708 h 368702"/>
                  <a:gd name="connsiteX10" fmla="*/ 592799 w 592799"/>
                  <a:gd name="connsiteY10" fmla="*/ 223380 h 368702"/>
                  <a:gd name="connsiteX11" fmla="*/ 463304 w 592799"/>
                  <a:gd name="connsiteY11" fmla="*/ 64629 h 368702"/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592799 w 592799"/>
                  <a:gd name="connsiteY9" fmla="*/ 223380 h 368702"/>
                  <a:gd name="connsiteX10" fmla="*/ 463304 w 592799"/>
                  <a:gd name="connsiteY10" fmla="*/ 64629 h 368702"/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592799 w 592799"/>
                  <a:gd name="connsiteY8" fmla="*/ 223380 h 368702"/>
                  <a:gd name="connsiteX9" fmla="*/ 463304 w 592799"/>
                  <a:gd name="connsiteY9" fmla="*/ 64629 h 368702"/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592799 w 592799"/>
                  <a:gd name="connsiteY7" fmla="*/ 223380 h 368702"/>
                  <a:gd name="connsiteX8" fmla="*/ 463304 w 592799"/>
                  <a:gd name="connsiteY8" fmla="*/ 64629 h 368702"/>
                  <a:gd name="connsiteX0" fmla="*/ 463304 w 542300"/>
                  <a:gd name="connsiteY0" fmla="*/ 64629 h 368702"/>
                  <a:gd name="connsiteX1" fmla="*/ 318941 w 542300"/>
                  <a:gd name="connsiteY1" fmla="*/ 3239 h 368702"/>
                  <a:gd name="connsiteX2" fmla="*/ 318941 w 542300"/>
                  <a:gd name="connsiteY2" fmla="*/ 3239 h 368702"/>
                  <a:gd name="connsiteX3" fmla="*/ 0 w 542300"/>
                  <a:gd name="connsiteY3" fmla="*/ 14270 h 368702"/>
                  <a:gd name="connsiteX4" fmla="*/ 132852 w 542300"/>
                  <a:gd name="connsiteY4" fmla="*/ 252637 h 368702"/>
                  <a:gd name="connsiteX5" fmla="*/ 6235 w 542300"/>
                  <a:gd name="connsiteY5" fmla="*/ 209951 h 368702"/>
                  <a:gd name="connsiteX6" fmla="*/ 19184 w 542300"/>
                  <a:gd name="connsiteY6" fmla="*/ 368702 h 368702"/>
                  <a:gd name="connsiteX7" fmla="*/ 542300 w 542300"/>
                  <a:gd name="connsiteY7" fmla="*/ 163854 h 368702"/>
                  <a:gd name="connsiteX8" fmla="*/ 463304 w 542300"/>
                  <a:gd name="connsiteY8" fmla="*/ 64629 h 368702"/>
                  <a:gd name="connsiteX0" fmla="*/ 463304 w 537776"/>
                  <a:gd name="connsiteY0" fmla="*/ 64629 h 368702"/>
                  <a:gd name="connsiteX1" fmla="*/ 318941 w 537776"/>
                  <a:gd name="connsiteY1" fmla="*/ 3239 h 368702"/>
                  <a:gd name="connsiteX2" fmla="*/ 318941 w 537776"/>
                  <a:gd name="connsiteY2" fmla="*/ 3239 h 368702"/>
                  <a:gd name="connsiteX3" fmla="*/ 0 w 537776"/>
                  <a:gd name="connsiteY3" fmla="*/ 14270 h 368702"/>
                  <a:gd name="connsiteX4" fmla="*/ 132852 w 537776"/>
                  <a:gd name="connsiteY4" fmla="*/ 252637 h 368702"/>
                  <a:gd name="connsiteX5" fmla="*/ 6235 w 537776"/>
                  <a:gd name="connsiteY5" fmla="*/ 209951 h 368702"/>
                  <a:gd name="connsiteX6" fmla="*/ 19184 w 537776"/>
                  <a:gd name="connsiteY6" fmla="*/ 368702 h 368702"/>
                  <a:gd name="connsiteX7" fmla="*/ 537776 w 537776"/>
                  <a:gd name="connsiteY7" fmla="*/ 153304 h 368702"/>
                  <a:gd name="connsiteX8" fmla="*/ 463304 w 537776"/>
                  <a:gd name="connsiteY8" fmla="*/ 64629 h 36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7776" h="368702">
                    <a:moveTo>
                      <a:pt x="463304" y="64629"/>
                    </a:moveTo>
                    <a:cubicBezTo>
                      <a:pt x="424456" y="20984"/>
                      <a:pt x="374576" y="6116"/>
                      <a:pt x="318941" y="3239"/>
                    </a:cubicBezTo>
                    <a:lnTo>
                      <a:pt x="318941" y="3239"/>
                    </a:lnTo>
                    <a:cubicBezTo>
                      <a:pt x="311268" y="-3955"/>
                      <a:pt x="35971" y="1320"/>
                      <a:pt x="0" y="14270"/>
                    </a:cubicBezTo>
                    <a:cubicBezTo>
                      <a:pt x="35491" y="81895"/>
                      <a:pt x="126138" y="240646"/>
                      <a:pt x="132852" y="252637"/>
                    </a:cubicBezTo>
                    <a:cubicBezTo>
                      <a:pt x="129975" y="247361"/>
                      <a:pt x="42686" y="222901"/>
                      <a:pt x="6235" y="209951"/>
                    </a:cubicBezTo>
                    <a:cubicBezTo>
                      <a:pt x="-4796" y="222901"/>
                      <a:pt x="13909" y="329374"/>
                      <a:pt x="19184" y="368702"/>
                    </a:cubicBezTo>
                    <a:lnTo>
                      <a:pt x="537776" y="153304"/>
                    </a:lnTo>
                    <a:cubicBezTo>
                      <a:pt x="498928" y="96231"/>
                      <a:pt x="508867" y="115468"/>
                      <a:pt x="463304" y="6462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E510CBF1-2EF4-45C5-8F10-7092FADBA5AF}"/>
                  </a:ext>
                </a:extLst>
              </p:cNvPr>
              <p:cNvSpPr/>
              <p:nvPr/>
            </p:nvSpPr>
            <p:spPr>
              <a:xfrm>
                <a:off x="6513334" y="1308761"/>
                <a:ext cx="517349" cy="474303"/>
              </a:xfrm>
              <a:custGeom>
                <a:avLst/>
                <a:gdLst>
                  <a:gd name="connsiteX0" fmla="*/ 416151 w 517349"/>
                  <a:gd name="connsiteY0" fmla="*/ 131030 h 551177"/>
                  <a:gd name="connsiteX1" fmla="*/ 352363 w 517349"/>
                  <a:gd name="connsiteY1" fmla="*/ 237504 h 551177"/>
                  <a:gd name="connsiteX2" fmla="*/ 270349 w 517349"/>
                  <a:gd name="connsiteY2" fmla="*/ 1535 h 551177"/>
                  <a:gd name="connsiteX3" fmla="*/ 266033 w 517349"/>
                  <a:gd name="connsiteY3" fmla="*/ 97 h 551177"/>
                  <a:gd name="connsiteX4" fmla="*/ 138936 w 517349"/>
                  <a:gd name="connsiteY4" fmla="*/ 121438 h 551177"/>
                  <a:gd name="connsiteX5" fmla="*/ 138936 w 517349"/>
                  <a:gd name="connsiteY5" fmla="*/ 121438 h 551177"/>
                  <a:gd name="connsiteX6" fmla="*/ 27187 w 517349"/>
                  <a:gd name="connsiteY6" fmla="*/ 260525 h 551177"/>
                  <a:gd name="connsiteX7" fmla="*/ 2247 w 517349"/>
                  <a:gd name="connsiteY7" fmla="*/ 365081 h 551177"/>
                  <a:gd name="connsiteX8" fmla="*/ 34381 w 517349"/>
                  <a:gd name="connsiteY8" fmla="*/ 551170 h 551177"/>
                  <a:gd name="connsiteX9" fmla="*/ 210878 w 517349"/>
                  <a:gd name="connsiteY9" fmla="*/ 426471 h 551177"/>
                  <a:gd name="connsiteX10" fmla="*/ 393130 w 517349"/>
                  <a:gd name="connsiteY10" fmla="*/ 313762 h 551177"/>
                  <a:gd name="connsiteX11" fmla="*/ 393130 w 517349"/>
                  <a:gd name="connsiteY11" fmla="*/ 313762 h 551177"/>
                  <a:gd name="connsiteX12" fmla="*/ 517349 w 517349"/>
                  <a:gd name="connsiteY12" fmla="*/ 250454 h 551177"/>
                  <a:gd name="connsiteX13" fmla="*/ 416151 w 517349"/>
                  <a:gd name="connsiteY13" fmla="*/ 131030 h 551177"/>
                  <a:gd name="connsiteX0" fmla="*/ 416151 w 517349"/>
                  <a:gd name="connsiteY0" fmla="*/ 131030 h 551170"/>
                  <a:gd name="connsiteX1" fmla="*/ 352363 w 517349"/>
                  <a:gd name="connsiteY1" fmla="*/ 237504 h 551170"/>
                  <a:gd name="connsiteX2" fmla="*/ 270349 w 517349"/>
                  <a:gd name="connsiteY2" fmla="*/ 1535 h 551170"/>
                  <a:gd name="connsiteX3" fmla="*/ 266033 w 517349"/>
                  <a:gd name="connsiteY3" fmla="*/ 97 h 551170"/>
                  <a:gd name="connsiteX4" fmla="*/ 138936 w 517349"/>
                  <a:gd name="connsiteY4" fmla="*/ 121438 h 551170"/>
                  <a:gd name="connsiteX5" fmla="*/ 138936 w 517349"/>
                  <a:gd name="connsiteY5" fmla="*/ 121438 h 551170"/>
                  <a:gd name="connsiteX6" fmla="*/ 27187 w 517349"/>
                  <a:gd name="connsiteY6" fmla="*/ 260525 h 551170"/>
                  <a:gd name="connsiteX7" fmla="*/ 2247 w 517349"/>
                  <a:gd name="connsiteY7" fmla="*/ 365081 h 551170"/>
                  <a:gd name="connsiteX8" fmla="*/ 34381 w 517349"/>
                  <a:gd name="connsiteY8" fmla="*/ 551170 h 551170"/>
                  <a:gd name="connsiteX9" fmla="*/ 393130 w 517349"/>
                  <a:gd name="connsiteY9" fmla="*/ 313762 h 551170"/>
                  <a:gd name="connsiteX10" fmla="*/ 393130 w 517349"/>
                  <a:gd name="connsiteY10" fmla="*/ 313762 h 551170"/>
                  <a:gd name="connsiteX11" fmla="*/ 517349 w 517349"/>
                  <a:gd name="connsiteY11" fmla="*/ 250454 h 551170"/>
                  <a:gd name="connsiteX12" fmla="*/ 416151 w 517349"/>
                  <a:gd name="connsiteY12" fmla="*/ 131030 h 551170"/>
                  <a:gd name="connsiteX0" fmla="*/ 416151 w 517349"/>
                  <a:gd name="connsiteY0" fmla="*/ 131030 h 551170"/>
                  <a:gd name="connsiteX1" fmla="*/ 352363 w 517349"/>
                  <a:gd name="connsiteY1" fmla="*/ 237504 h 551170"/>
                  <a:gd name="connsiteX2" fmla="*/ 270349 w 517349"/>
                  <a:gd name="connsiteY2" fmla="*/ 1535 h 551170"/>
                  <a:gd name="connsiteX3" fmla="*/ 266033 w 517349"/>
                  <a:gd name="connsiteY3" fmla="*/ 97 h 551170"/>
                  <a:gd name="connsiteX4" fmla="*/ 138936 w 517349"/>
                  <a:gd name="connsiteY4" fmla="*/ 121438 h 551170"/>
                  <a:gd name="connsiteX5" fmla="*/ 138936 w 517349"/>
                  <a:gd name="connsiteY5" fmla="*/ 121438 h 551170"/>
                  <a:gd name="connsiteX6" fmla="*/ 27187 w 517349"/>
                  <a:gd name="connsiteY6" fmla="*/ 260525 h 551170"/>
                  <a:gd name="connsiteX7" fmla="*/ 2247 w 517349"/>
                  <a:gd name="connsiteY7" fmla="*/ 365081 h 551170"/>
                  <a:gd name="connsiteX8" fmla="*/ 34381 w 517349"/>
                  <a:gd name="connsiteY8" fmla="*/ 551170 h 551170"/>
                  <a:gd name="connsiteX9" fmla="*/ 393130 w 517349"/>
                  <a:gd name="connsiteY9" fmla="*/ 313762 h 551170"/>
                  <a:gd name="connsiteX10" fmla="*/ 517349 w 517349"/>
                  <a:gd name="connsiteY10" fmla="*/ 250454 h 551170"/>
                  <a:gd name="connsiteX11" fmla="*/ 416151 w 517349"/>
                  <a:gd name="connsiteY11" fmla="*/ 131030 h 551170"/>
                  <a:gd name="connsiteX0" fmla="*/ 416151 w 517349"/>
                  <a:gd name="connsiteY0" fmla="*/ 131030 h 551170"/>
                  <a:gd name="connsiteX1" fmla="*/ 352363 w 517349"/>
                  <a:gd name="connsiteY1" fmla="*/ 237504 h 551170"/>
                  <a:gd name="connsiteX2" fmla="*/ 270349 w 517349"/>
                  <a:gd name="connsiteY2" fmla="*/ 1535 h 551170"/>
                  <a:gd name="connsiteX3" fmla="*/ 266033 w 517349"/>
                  <a:gd name="connsiteY3" fmla="*/ 97 h 551170"/>
                  <a:gd name="connsiteX4" fmla="*/ 138936 w 517349"/>
                  <a:gd name="connsiteY4" fmla="*/ 121438 h 551170"/>
                  <a:gd name="connsiteX5" fmla="*/ 138936 w 517349"/>
                  <a:gd name="connsiteY5" fmla="*/ 121438 h 551170"/>
                  <a:gd name="connsiteX6" fmla="*/ 27187 w 517349"/>
                  <a:gd name="connsiteY6" fmla="*/ 260525 h 551170"/>
                  <a:gd name="connsiteX7" fmla="*/ 2247 w 517349"/>
                  <a:gd name="connsiteY7" fmla="*/ 365081 h 551170"/>
                  <a:gd name="connsiteX8" fmla="*/ 34381 w 517349"/>
                  <a:gd name="connsiteY8" fmla="*/ 551170 h 551170"/>
                  <a:gd name="connsiteX9" fmla="*/ 517349 w 517349"/>
                  <a:gd name="connsiteY9" fmla="*/ 250454 h 551170"/>
                  <a:gd name="connsiteX10" fmla="*/ 416151 w 517349"/>
                  <a:gd name="connsiteY10" fmla="*/ 131030 h 551170"/>
                  <a:gd name="connsiteX0" fmla="*/ 416151 w 517349"/>
                  <a:gd name="connsiteY0" fmla="*/ 131030 h 487115"/>
                  <a:gd name="connsiteX1" fmla="*/ 352363 w 517349"/>
                  <a:gd name="connsiteY1" fmla="*/ 237504 h 487115"/>
                  <a:gd name="connsiteX2" fmla="*/ 270349 w 517349"/>
                  <a:gd name="connsiteY2" fmla="*/ 1535 h 487115"/>
                  <a:gd name="connsiteX3" fmla="*/ 266033 w 517349"/>
                  <a:gd name="connsiteY3" fmla="*/ 97 h 487115"/>
                  <a:gd name="connsiteX4" fmla="*/ 138936 w 517349"/>
                  <a:gd name="connsiteY4" fmla="*/ 121438 h 487115"/>
                  <a:gd name="connsiteX5" fmla="*/ 138936 w 517349"/>
                  <a:gd name="connsiteY5" fmla="*/ 121438 h 487115"/>
                  <a:gd name="connsiteX6" fmla="*/ 27187 w 517349"/>
                  <a:gd name="connsiteY6" fmla="*/ 260525 h 487115"/>
                  <a:gd name="connsiteX7" fmla="*/ 2247 w 517349"/>
                  <a:gd name="connsiteY7" fmla="*/ 365081 h 487115"/>
                  <a:gd name="connsiteX8" fmla="*/ 38140 w 517349"/>
                  <a:gd name="connsiteY8" fmla="*/ 487115 h 487115"/>
                  <a:gd name="connsiteX9" fmla="*/ 517349 w 517349"/>
                  <a:gd name="connsiteY9" fmla="*/ 250454 h 487115"/>
                  <a:gd name="connsiteX10" fmla="*/ 416151 w 517349"/>
                  <a:gd name="connsiteY10" fmla="*/ 131030 h 487115"/>
                  <a:gd name="connsiteX0" fmla="*/ 416151 w 517349"/>
                  <a:gd name="connsiteY0" fmla="*/ 131030 h 487115"/>
                  <a:gd name="connsiteX1" fmla="*/ 352363 w 517349"/>
                  <a:gd name="connsiteY1" fmla="*/ 237504 h 487115"/>
                  <a:gd name="connsiteX2" fmla="*/ 270349 w 517349"/>
                  <a:gd name="connsiteY2" fmla="*/ 1535 h 487115"/>
                  <a:gd name="connsiteX3" fmla="*/ 266033 w 517349"/>
                  <a:gd name="connsiteY3" fmla="*/ 97 h 487115"/>
                  <a:gd name="connsiteX4" fmla="*/ 138936 w 517349"/>
                  <a:gd name="connsiteY4" fmla="*/ 121438 h 487115"/>
                  <a:gd name="connsiteX5" fmla="*/ 138936 w 517349"/>
                  <a:gd name="connsiteY5" fmla="*/ 121438 h 487115"/>
                  <a:gd name="connsiteX6" fmla="*/ 27187 w 517349"/>
                  <a:gd name="connsiteY6" fmla="*/ 260525 h 487115"/>
                  <a:gd name="connsiteX7" fmla="*/ 2247 w 517349"/>
                  <a:gd name="connsiteY7" fmla="*/ 365081 h 487115"/>
                  <a:gd name="connsiteX8" fmla="*/ 38140 w 517349"/>
                  <a:gd name="connsiteY8" fmla="*/ 487115 h 487115"/>
                  <a:gd name="connsiteX9" fmla="*/ 517349 w 517349"/>
                  <a:gd name="connsiteY9" fmla="*/ 250454 h 487115"/>
                  <a:gd name="connsiteX10" fmla="*/ 416151 w 517349"/>
                  <a:gd name="connsiteY10" fmla="*/ 131030 h 487115"/>
                  <a:gd name="connsiteX0" fmla="*/ 416151 w 517349"/>
                  <a:gd name="connsiteY0" fmla="*/ 131030 h 487115"/>
                  <a:gd name="connsiteX1" fmla="*/ 352363 w 517349"/>
                  <a:gd name="connsiteY1" fmla="*/ 237504 h 487115"/>
                  <a:gd name="connsiteX2" fmla="*/ 270349 w 517349"/>
                  <a:gd name="connsiteY2" fmla="*/ 1535 h 487115"/>
                  <a:gd name="connsiteX3" fmla="*/ 266033 w 517349"/>
                  <a:gd name="connsiteY3" fmla="*/ 97 h 487115"/>
                  <a:gd name="connsiteX4" fmla="*/ 138936 w 517349"/>
                  <a:gd name="connsiteY4" fmla="*/ 121438 h 487115"/>
                  <a:gd name="connsiteX5" fmla="*/ 138936 w 517349"/>
                  <a:gd name="connsiteY5" fmla="*/ 121438 h 487115"/>
                  <a:gd name="connsiteX6" fmla="*/ 27187 w 517349"/>
                  <a:gd name="connsiteY6" fmla="*/ 260525 h 487115"/>
                  <a:gd name="connsiteX7" fmla="*/ 2247 w 517349"/>
                  <a:gd name="connsiteY7" fmla="*/ 365081 h 487115"/>
                  <a:gd name="connsiteX8" fmla="*/ 38140 w 517349"/>
                  <a:gd name="connsiteY8" fmla="*/ 487115 h 487115"/>
                  <a:gd name="connsiteX9" fmla="*/ 517349 w 517349"/>
                  <a:gd name="connsiteY9" fmla="*/ 250454 h 487115"/>
                  <a:gd name="connsiteX10" fmla="*/ 416151 w 517349"/>
                  <a:gd name="connsiteY10" fmla="*/ 131030 h 487115"/>
                  <a:gd name="connsiteX0" fmla="*/ 416151 w 517349"/>
                  <a:gd name="connsiteY0" fmla="*/ 131030 h 474303"/>
                  <a:gd name="connsiteX1" fmla="*/ 352363 w 517349"/>
                  <a:gd name="connsiteY1" fmla="*/ 237504 h 474303"/>
                  <a:gd name="connsiteX2" fmla="*/ 270349 w 517349"/>
                  <a:gd name="connsiteY2" fmla="*/ 1535 h 474303"/>
                  <a:gd name="connsiteX3" fmla="*/ 266033 w 517349"/>
                  <a:gd name="connsiteY3" fmla="*/ 97 h 474303"/>
                  <a:gd name="connsiteX4" fmla="*/ 138936 w 517349"/>
                  <a:gd name="connsiteY4" fmla="*/ 121438 h 474303"/>
                  <a:gd name="connsiteX5" fmla="*/ 138936 w 517349"/>
                  <a:gd name="connsiteY5" fmla="*/ 121438 h 474303"/>
                  <a:gd name="connsiteX6" fmla="*/ 27187 w 517349"/>
                  <a:gd name="connsiteY6" fmla="*/ 260525 h 474303"/>
                  <a:gd name="connsiteX7" fmla="*/ 2247 w 517349"/>
                  <a:gd name="connsiteY7" fmla="*/ 365081 h 474303"/>
                  <a:gd name="connsiteX8" fmla="*/ 38891 w 517349"/>
                  <a:gd name="connsiteY8" fmla="*/ 474303 h 474303"/>
                  <a:gd name="connsiteX9" fmla="*/ 517349 w 517349"/>
                  <a:gd name="connsiteY9" fmla="*/ 250454 h 474303"/>
                  <a:gd name="connsiteX10" fmla="*/ 416151 w 517349"/>
                  <a:gd name="connsiteY10" fmla="*/ 131030 h 47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7349" h="474303">
                    <a:moveTo>
                      <a:pt x="416151" y="131030"/>
                    </a:moveTo>
                    <a:cubicBezTo>
                      <a:pt x="397446" y="165083"/>
                      <a:pt x="356200" y="255250"/>
                      <a:pt x="352363" y="237504"/>
                    </a:cubicBezTo>
                    <a:cubicBezTo>
                      <a:pt x="350445" y="229830"/>
                      <a:pt x="295289" y="71559"/>
                      <a:pt x="270349" y="1535"/>
                    </a:cubicBezTo>
                    <a:cubicBezTo>
                      <a:pt x="268911" y="1056"/>
                      <a:pt x="266513" y="-383"/>
                      <a:pt x="266033" y="97"/>
                    </a:cubicBezTo>
                    <a:cubicBezTo>
                      <a:pt x="222388" y="39425"/>
                      <a:pt x="138936" y="121438"/>
                      <a:pt x="138936" y="121438"/>
                    </a:cubicBezTo>
                    <a:lnTo>
                      <a:pt x="138936" y="121438"/>
                    </a:lnTo>
                    <a:cubicBezTo>
                      <a:pt x="95292" y="162685"/>
                      <a:pt x="56923" y="208248"/>
                      <a:pt x="27187" y="260525"/>
                    </a:cubicBezTo>
                    <a:cubicBezTo>
                      <a:pt x="9441" y="292180"/>
                      <a:pt x="-5906" y="324793"/>
                      <a:pt x="2247" y="365081"/>
                    </a:cubicBezTo>
                    <a:cubicBezTo>
                      <a:pt x="15196" y="426471"/>
                      <a:pt x="28340" y="411953"/>
                      <a:pt x="38891" y="474303"/>
                    </a:cubicBezTo>
                    <a:cubicBezTo>
                      <a:pt x="207628" y="400928"/>
                      <a:pt x="392678" y="309182"/>
                      <a:pt x="517349" y="250454"/>
                    </a:cubicBezTo>
                    <a:cubicBezTo>
                      <a:pt x="486174" y="208248"/>
                      <a:pt x="449724" y="170838"/>
                      <a:pt x="416151" y="13103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C0D449A-D915-4E14-8F5A-FF92CA4BBFA3}"/>
              </a:ext>
            </a:extLst>
          </p:cNvPr>
          <p:cNvGrpSpPr/>
          <p:nvPr/>
        </p:nvGrpSpPr>
        <p:grpSpPr>
          <a:xfrm rot="20336359">
            <a:off x="247681" y="4077297"/>
            <a:ext cx="1384120" cy="1377126"/>
            <a:chOff x="6563621" y="1067070"/>
            <a:chExt cx="1784090" cy="1775075"/>
          </a:xfrm>
        </p:grpSpPr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F080FDE1-F5AD-4016-AF52-F91040927CF1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C2BF1CB2-E9D4-4652-9FC6-12F1349DE89B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4FB1337A-B072-44CC-A7D2-34FDF51A4746}"/>
                </a:ext>
              </a:extLst>
            </p:cNvPr>
            <p:cNvSpPr/>
            <p:nvPr/>
          </p:nvSpPr>
          <p:spPr>
            <a:xfrm>
              <a:off x="6563621" y="2228392"/>
              <a:ext cx="1182262" cy="613753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  <a:gd name="connsiteX0" fmla="*/ 258510 w 1189137"/>
                <a:gd name="connsiteY0" fmla="*/ 1718 h 686603"/>
                <a:gd name="connsiteX1" fmla="*/ 325176 w 1189137"/>
                <a:gd name="connsiteY1" fmla="*/ 44883 h 686603"/>
                <a:gd name="connsiteX2" fmla="*/ 825410 w 1189137"/>
                <a:gd name="connsiteY2" fmla="*/ 269821 h 686603"/>
                <a:gd name="connsiteX3" fmla="*/ 1046511 w 1189137"/>
                <a:gd name="connsiteY3" fmla="*/ 343202 h 686603"/>
                <a:gd name="connsiteX4" fmla="*/ 1095432 w 1189137"/>
                <a:gd name="connsiteY4" fmla="*/ 354712 h 686603"/>
                <a:gd name="connsiteX5" fmla="*/ 1170730 w 1189137"/>
                <a:gd name="connsiteY5" fmla="*/ 453512 h 686603"/>
                <a:gd name="connsiteX6" fmla="*/ 1182241 w 1189137"/>
                <a:gd name="connsiteY6" fmla="*/ 590681 h 686603"/>
                <a:gd name="connsiteX7" fmla="*/ 1169771 w 1189137"/>
                <a:gd name="connsiteY7" fmla="*/ 686603 h 686603"/>
                <a:gd name="connsiteX8" fmla="*/ 528531 w 1189137"/>
                <a:gd name="connsiteY8" fmla="*/ 311547 h 686603"/>
                <a:gd name="connsiteX9" fmla="*/ 0 w 1189137"/>
                <a:gd name="connsiteY9" fmla="*/ 158551 h 686603"/>
                <a:gd name="connsiteX10" fmla="*/ 72421 w 1189137"/>
                <a:gd name="connsiteY10" fmla="*/ 59751 h 686603"/>
                <a:gd name="connsiteX11" fmla="*/ 162588 w 1189137"/>
                <a:gd name="connsiteY11" fmla="*/ 11790 h 686603"/>
                <a:gd name="connsiteX12" fmla="*/ 258510 w 1189137"/>
                <a:gd name="connsiteY12" fmla="*/ 1718 h 686603"/>
                <a:gd name="connsiteX0" fmla="*/ 258510 w 1189137"/>
                <a:gd name="connsiteY0" fmla="*/ 1718 h 686603"/>
                <a:gd name="connsiteX1" fmla="*/ 325176 w 1189137"/>
                <a:gd name="connsiteY1" fmla="*/ 44883 h 686603"/>
                <a:gd name="connsiteX2" fmla="*/ 825410 w 1189137"/>
                <a:gd name="connsiteY2" fmla="*/ 269821 h 686603"/>
                <a:gd name="connsiteX3" fmla="*/ 1046511 w 1189137"/>
                <a:gd name="connsiteY3" fmla="*/ 343202 h 686603"/>
                <a:gd name="connsiteX4" fmla="*/ 1095432 w 1189137"/>
                <a:gd name="connsiteY4" fmla="*/ 354712 h 686603"/>
                <a:gd name="connsiteX5" fmla="*/ 1170730 w 1189137"/>
                <a:gd name="connsiteY5" fmla="*/ 453512 h 686603"/>
                <a:gd name="connsiteX6" fmla="*/ 1182241 w 1189137"/>
                <a:gd name="connsiteY6" fmla="*/ 590681 h 686603"/>
                <a:gd name="connsiteX7" fmla="*/ 1169771 w 1189137"/>
                <a:gd name="connsiteY7" fmla="*/ 686603 h 686603"/>
                <a:gd name="connsiteX8" fmla="*/ 0 w 1189137"/>
                <a:gd name="connsiteY8" fmla="*/ 158551 h 686603"/>
                <a:gd name="connsiteX9" fmla="*/ 72421 w 1189137"/>
                <a:gd name="connsiteY9" fmla="*/ 59751 h 686603"/>
                <a:gd name="connsiteX10" fmla="*/ 162588 w 1189137"/>
                <a:gd name="connsiteY10" fmla="*/ 11790 h 686603"/>
                <a:gd name="connsiteX11" fmla="*/ 258510 w 1189137"/>
                <a:gd name="connsiteY11" fmla="*/ 1718 h 686603"/>
                <a:gd name="connsiteX0" fmla="*/ 258510 w 1189137"/>
                <a:gd name="connsiteY0" fmla="*/ 1718 h 590681"/>
                <a:gd name="connsiteX1" fmla="*/ 325176 w 1189137"/>
                <a:gd name="connsiteY1" fmla="*/ 44883 h 590681"/>
                <a:gd name="connsiteX2" fmla="*/ 825410 w 1189137"/>
                <a:gd name="connsiteY2" fmla="*/ 269821 h 590681"/>
                <a:gd name="connsiteX3" fmla="*/ 1046511 w 1189137"/>
                <a:gd name="connsiteY3" fmla="*/ 343202 h 590681"/>
                <a:gd name="connsiteX4" fmla="*/ 1095432 w 1189137"/>
                <a:gd name="connsiteY4" fmla="*/ 354712 h 590681"/>
                <a:gd name="connsiteX5" fmla="*/ 1170730 w 1189137"/>
                <a:gd name="connsiteY5" fmla="*/ 453512 h 590681"/>
                <a:gd name="connsiteX6" fmla="*/ 1182241 w 1189137"/>
                <a:gd name="connsiteY6" fmla="*/ 590681 h 590681"/>
                <a:gd name="connsiteX7" fmla="*/ 0 w 1189137"/>
                <a:gd name="connsiteY7" fmla="*/ 158551 h 590681"/>
                <a:gd name="connsiteX8" fmla="*/ 72421 w 1189137"/>
                <a:gd name="connsiteY8" fmla="*/ 59751 h 590681"/>
                <a:gd name="connsiteX9" fmla="*/ 162588 w 1189137"/>
                <a:gd name="connsiteY9" fmla="*/ 11790 h 590681"/>
                <a:gd name="connsiteX10" fmla="*/ 258510 w 1189137"/>
                <a:gd name="connsiteY10" fmla="*/ 1718 h 590681"/>
                <a:gd name="connsiteX0" fmla="*/ 258510 w 1189757"/>
                <a:gd name="connsiteY0" fmla="*/ 1718 h 629004"/>
                <a:gd name="connsiteX1" fmla="*/ 325176 w 1189757"/>
                <a:gd name="connsiteY1" fmla="*/ 44883 h 629004"/>
                <a:gd name="connsiteX2" fmla="*/ 825410 w 1189757"/>
                <a:gd name="connsiteY2" fmla="*/ 269821 h 629004"/>
                <a:gd name="connsiteX3" fmla="*/ 1046511 w 1189757"/>
                <a:gd name="connsiteY3" fmla="*/ 343202 h 629004"/>
                <a:gd name="connsiteX4" fmla="*/ 1095432 w 1189757"/>
                <a:gd name="connsiteY4" fmla="*/ 354712 h 629004"/>
                <a:gd name="connsiteX5" fmla="*/ 1170730 w 1189757"/>
                <a:gd name="connsiteY5" fmla="*/ 453512 h 629004"/>
                <a:gd name="connsiteX6" fmla="*/ 1185934 w 1189757"/>
                <a:gd name="connsiteY6" fmla="*/ 629004 h 629004"/>
                <a:gd name="connsiteX7" fmla="*/ 0 w 1189757"/>
                <a:gd name="connsiteY7" fmla="*/ 158551 h 629004"/>
                <a:gd name="connsiteX8" fmla="*/ 72421 w 1189757"/>
                <a:gd name="connsiteY8" fmla="*/ 59751 h 629004"/>
                <a:gd name="connsiteX9" fmla="*/ 162588 w 1189757"/>
                <a:gd name="connsiteY9" fmla="*/ 11790 h 629004"/>
                <a:gd name="connsiteX10" fmla="*/ 258510 w 1189757"/>
                <a:gd name="connsiteY10" fmla="*/ 1718 h 629004"/>
                <a:gd name="connsiteX0" fmla="*/ 258510 w 1193728"/>
                <a:gd name="connsiteY0" fmla="*/ 1718 h 629004"/>
                <a:gd name="connsiteX1" fmla="*/ 325176 w 1193728"/>
                <a:gd name="connsiteY1" fmla="*/ 44883 h 629004"/>
                <a:gd name="connsiteX2" fmla="*/ 825410 w 1193728"/>
                <a:gd name="connsiteY2" fmla="*/ 269821 h 629004"/>
                <a:gd name="connsiteX3" fmla="*/ 1046511 w 1193728"/>
                <a:gd name="connsiteY3" fmla="*/ 343202 h 629004"/>
                <a:gd name="connsiteX4" fmla="*/ 1095432 w 1193728"/>
                <a:gd name="connsiteY4" fmla="*/ 354712 h 629004"/>
                <a:gd name="connsiteX5" fmla="*/ 1170730 w 1193728"/>
                <a:gd name="connsiteY5" fmla="*/ 453512 h 629004"/>
                <a:gd name="connsiteX6" fmla="*/ 1185934 w 1193728"/>
                <a:gd name="connsiteY6" fmla="*/ 629004 h 629004"/>
                <a:gd name="connsiteX7" fmla="*/ 0 w 1193728"/>
                <a:gd name="connsiteY7" fmla="*/ 158551 h 629004"/>
                <a:gd name="connsiteX8" fmla="*/ 72421 w 1193728"/>
                <a:gd name="connsiteY8" fmla="*/ 59751 h 629004"/>
                <a:gd name="connsiteX9" fmla="*/ 162588 w 1193728"/>
                <a:gd name="connsiteY9" fmla="*/ 11790 h 629004"/>
                <a:gd name="connsiteX10" fmla="*/ 258510 w 1193728"/>
                <a:gd name="connsiteY10" fmla="*/ 1718 h 629004"/>
                <a:gd name="connsiteX0" fmla="*/ 258510 w 1193728"/>
                <a:gd name="connsiteY0" fmla="*/ 1718 h 629004"/>
                <a:gd name="connsiteX1" fmla="*/ 325176 w 1193728"/>
                <a:gd name="connsiteY1" fmla="*/ 44883 h 629004"/>
                <a:gd name="connsiteX2" fmla="*/ 825410 w 1193728"/>
                <a:gd name="connsiteY2" fmla="*/ 269821 h 629004"/>
                <a:gd name="connsiteX3" fmla="*/ 1046511 w 1193728"/>
                <a:gd name="connsiteY3" fmla="*/ 343202 h 629004"/>
                <a:gd name="connsiteX4" fmla="*/ 1095432 w 1193728"/>
                <a:gd name="connsiteY4" fmla="*/ 354712 h 629004"/>
                <a:gd name="connsiteX5" fmla="*/ 1170730 w 1193728"/>
                <a:gd name="connsiteY5" fmla="*/ 453512 h 629004"/>
                <a:gd name="connsiteX6" fmla="*/ 1185934 w 1193728"/>
                <a:gd name="connsiteY6" fmla="*/ 629004 h 629004"/>
                <a:gd name="connsiteX7" fmla="*/ 0 w 1193728"/>
                <a:gd name="connsiteY7" fmla="*/ 158551 h 629004"/>
                <a:gd name="connsiteX8" fmla="*/ 72421 w 1193728"/>
                <a:gd name="connsiteY8" fmla="*/ 59751 h 629004"/>
                <a:gd name="connsiteX9" fmla="*/ 162588 w 1193728"/>
                <a:gd name="connsiteY9" fmla="*/ 11790 h 629004"/>
                <a:gd name="connsiteX10" fmla="*/ 258510 w 1193728"/>
                <a:gd name="connsiteY10" fmla="*/ 1718 h 629004"/>
                <a:gd name="connsiteX0" fmla="*/ 258510 w 1193728"/>
                <a:gd name="connsiteY0" fmla="*/ 1718 h 629004"/>
                <a:gd name="connsiteX1" fmla="*/ 325176 w 1193728"/>
                <a:gd name="connsiteY1" fmla="*/ 44883 h 629004"/>
                <a:gd name="connsiteX2" fmla="*/ 825410 w 1193728"/>
                <a:gd name="connsiteY2" fmla="*/ 269821 h 629004"/>
                <a:gd name="connsiteX3" fmla="*/ 1046511 w 1193728"/>
                <a:gd name="connsiteY3" fmla="*/ 343202 h 629004"/>
                <a:gd name="connsiteX4" fmla="*/ 1095432 w 1193728"/>
                <a:gd name="connsiteY4" fmla="*/ 354712 h 629004"/>
                <a:gd name="connsiteX5" fmla="*/ 1170730 w 1193728"/>
                <a:gd name="connsiteY5" fmla="*/ 453512 h 629004"/>
                <a:gd name="connsiteX6" fmla="*/ 1185934 w 1193728"/>
                <a:gd name="connsiteY6" fmla="*/ 629004 h 629004"/>
                <a:gd name="connsiteX7" fmla="*/ 0 w 1193728"/>
                <a:gd name="connsiteY7" fmla="*/ 158551 h 629004"/>
                <a:gd name="connsiteX8" fmla="*/ 72421 w 1193728"/>
                <a:gd name="connsiteY8" fmla="*/ 59751 h 629004"/>
                <a:gd name="connsiteX9" fmla="*/ 162588 w 1193728"/>
                <a:gd name="connsiteY9" fmla="*/ 11790 h 629004"/>
                <a:gd name="connsiteX10" fmla="*/ 258510 w 1193728"/>
                <a:gd name="connsiteY10" fmla="*/ 1718 h 629004"/>
                <a:gd name="connsiteX0" fmla="*/ 258510 w 1182262"/>
                <a:gd name="connsiteY0" fmla="*/ 1718 h 613753"/>
                <a:gd name="connsiteX1" fmla="*/ 325176 w 1182262"/>
                <a:gd name="connsiteY1" fmla="*/ 44883 h 613753"/>
                <a:gd name="connsiteX2" fmla="*/ 825410 w 1182262"/>
                <a:gd name="connsiteY2" fmla="*/ 269821 h 613753"/>
                <a:gd name="connsiteX3" fmla="*/ 1046511 w 1182262"/>
                <a:gd name="connsiteY3" fmla="*/ 343202 h 613753"/>
                <a:gd name="connsiteX4" fmla="*/ 1095432 w 1182262"/>
                <a:gd name="connsiteY4" fmla="*/ 354712 h 613753"/>
                <a:gd name="connsiteX5" fmla="*/ 1170730 w 1182262"/>
                <a:gd name="connsiteY5" fmla="*/ 453512 h 613753"/>
                <a:gd name="connsiteX6" fmla="*/ 1170280 w 1182262"/>
                <a:gd name="connsiteY6" fmla="*/ 613753 h 613753"/>
                <a:gd name="connsiteX7" fmla="*/ 0 w 1182262"/>
                <a:gd name="connsiteY7" fmla="*/ 158551 h 613753"/>
                <a:gd name="connsiteX8" fmla="*/ 72421 w 1182262"/>
                <a:gd name="connsiteY8" fmla="*/ 59751 h 613753"/>
                <a:gd name="connsiteX9" fmla="*/ 162588 w 1182262"/>
                <a:gd name="connsiteY9" fmla="*/ 11790 h 613753"/>
                <a:gd name="connsiteX10" fmla="*/ 258510 w 1182262"/>
                <a:gd name="connsiteY10" fmla="*/ 1718 h 613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2262" h="613753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8255" y="410339"/>
                    <a:pt x="1170730" y="453512"/>
                  </a:cubicBezTo>
                  <a:cubicBezTo>
                    <a:pt x="1183205" y="496685"/>
                    <a:pt x="1188937" y="566687"/>
                    <a:pt x="1170280" y="613753"/>
                  </a:cubicBezTo>
                  <a:cubicBezTo>
                    <a:pt x="960954" y="537599"/>
                    <a:pt x="271495" y="261908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chemeClr val="accent3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D812DC0E-E6FE-4C1A-B157-691589A7B02E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24E465E5-DB7A-4AA8-8F21-69C08AB36964}"/>
              </a:ext>
            </a:extLst>
          </p:cNvPr>
          <p:cNvGrpSpPr/>
          <p:nvPr/>
        </p:nvGrpSpPr>
        <p:grpSpPr>
          <a:xfrm rot="17387257">
            <a:off x="1720841" y="4343226"/>
            <a:ext cx="1288931" cy="1084839"/>
            <a:chOff x="8327262" y="3218811"/>
            <a:chExt cx="1661394" cy="1398326"/>
          </a:xfrm>
        </p:grpSpPr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DE2D41CA-C3DD-42E8-B1BB-244E7E945284}"/>
                </a:ext>
              </a:extLst>
            </p:cNvPr>
            <p:cNvSpPr/>
            <p:nvPr/>
          </p:nvSpPr>
          <p:spPr>
            <a:xfrm>
              <a:off x="8670942" y="3273142"/>
              <a:ext cx="1128485" cy="806800"/>
            </a:xfrm>
            <a:custGeom>
              <a:avLst/>
              <a:gdLst>
                <a:gd name="connsiteX0" fmla="*/ 1019741 w 1128485"/>
                <a:gd name="connsiteY0" fmla="*/ 736806 h 806800"/>
                <a:gd name="connsiteX1" fmla="*/ 817345 w 1128485"/>
                <a:gd name="connsiteY1" fmla="*/ 792921 h 806800"/>
                <a:gd name="connsiteX2" fmla="*/ 761710 w 1128485"/>
                <a:gd name="connsiteY2" fmla="*/ 784767 h 806800"/>
                <a:gd name="connsiteX3" fmla="*/ 424064 w 1128485"/>
                <a:gd name="connsiteY3" fmla="*/ 702754 h 806800"/>
                <a:gd name="connsiteX4" fmla="*/ 385215 w 1128485"/>
                <a:gd name="connsiteY4" fmla="*/ 703233 h 806800"/>
                <a:gd name="connsiteX5" fmla="*/ 302723 w 1128485"/>
                <a:gd name="connsiteY5" fmla="*/ 732010 h 806800"/>
                <a:gd name="connsiteX6" fmla="*/ 289773 w 1128485"/>
                <a:gd name="connsiteY6" fmla="*/ 766542 h 806800"/>
                <a:gd name="connsiteX7" fmla="*/ 213515 w 1128485"/>
                <a:gd name="connsiteY7" fmla="*/ 753113 h 806800"/>
                <a:gd name="connsiteX8" fmla="*/ 63876 w 1128485"/>
                <a:gd name="connsiteY8" fmla="*/ 710427 h 806800"/>
                <a:gd name="connsiteX9" fmla="*/ 42774 w 1128485"/>
                <a:gd name="connsiteY9" fmla="*/ 710427 h 806800"/>
                <a:gd name="connsiteX10" fmla="*/ 5364 w 1128485"/>
                <a:gd name="connsiteY10" fmla="*/ 695080 h 806800"/>
                <a:gd name="connsiteX11" fmla="*/ 18313 w 1128485"/>
                <a:gd name="connsiteY11" fmla="*/ 646639 h 806800"/>
                <a:gd name="connsiteX12" fmla="*/ 75387 w 1128485"/>
                <a:gd name="connsiteY12" fmla="*/ 574698 h 806800"/>
                <a:gd name="connsiteX13" fmla="*/ 160758 w 1128485"/>
                <a:gd name="connsiteY13" fmla="*/ 454315 h 806800"/>
                <a:gd name="connsiteX14" fmla="*/ 174667 w 1128485"/>
                <a:gd name="connsiteY14" fmla="*/ 443764 h 806800"/>
                <a:gd name="connsiteX15" fmla="*/ 206800 w 1128485"/>
                <a:gd name="connsiteY15" fmla="*/ 461989 h 806800"/>
                <a:gd name="connsiteX16" fmla="*/ 298885 w 1128485"/>
                <a:gd name="connsiteY16" fmla="*/ 430335 h 806800"/>
                <a:gd name="connsiteX17" fmla="*/ 318070 w 1128485"/>
                <a:gd name="connsiteY17" fmla="*/ 405395 h 806800"/>
                <a:gd name="connsiteX18" fmla="*/ 473944 w 1128485"/>
                <a:gd name="connsiteY18" fmla="*/ 164630 h 806800"/>
                <a:gd name="connsiteX19" fmla="*/ 537253 w 1128485"/>
                <a:gd name="connsiteY19" fmla="*/ 123863 h 806800"/>
                <a:gd name="connsiteX20" fmla="*/ 565550 w 1128485"/>
                <a:gd name="connsiteY20" fmla="*/ 87413 h 806800"/>
                <a:gd name="connsiteX21" fmla="*/ 746842 w 1128485"/>
                <a:gd name="connsiteY21" fmla="*/ 2522 h 806800"/>
                <a:gd name="connsiteX22" fmla="*/ 726699 w 1128485"/>
                <a:gd name="connsiteY22" fmla="*/ 23624 h 806800"/>
                <a:gd name="connsiteX23" fmla="*/ 616388 w 1128485"/>
                <a:gd name="connsiteY23" fmla="*/ 117149 h 806800"/>
                <a:gd name="connsiteX24" fmla="*/ 741567 w 1128485"/>
                <a:gd name="connsiteY24" fmla="*/ 91250 h 806800"/>
                <a:gd name="connsiteX25" fmla="*/ 889287 w 1128485"/>
                <a:gd name="connsiteY25" fmla="*/ 109475 h 806800"/>
                <a:gd name="connsiteX26" fmla="*/ 971780 w 1128485"/>
                <a:gd name="connsiteY26" fmla="*/ 209714 h 806800"/>
                <a:gd name="connsiteX27" fmla="*/ 960269 w 1128485"/>
                <a:gd name="connsiteY27" fmla="*/ 250481 h 806800"/>
                <a:gd name="connsiteX28" fmla="*/ 943962 w 1128485"/>
                <a:gd name="connsiteY28" fmla="*/ 302279 h 806800"/>
                <a:gd name="connsiteX29" fmla="*/ 1059549 w 1128485"/>
                <a:gd name="connsiteY29" fmla="*/ 433212 h 806800"/>
                <a:gd name="connsiteX30" fmla="*/ 1113265 w 1128485"/>
                <a:gd name="connsiteY30" fmla="*/ 452876 h 806800"/>
                <a:gd name="connsiteX31" fmla="*/ 1122858 w 1128485"/>
                <a:gd name="connsiteY31" fmla="*/ 479735 h 806800"/>
                <a:gd name="connsiteX32" fmla="*/ 858112 w 1128485"/>
                <a:gd name="connsiteY32" fmla="*/ 726255 h 806800"/>
                <a:gd name="connsiteX33" fmla="*/ 994321 w 1128485"/>
                <a:gd name="connsiteY33" fmla="*/ 730571 h 806800"/>
                <a:gd name="connsiteX34" fmla="*/ 1019741 w 1128485"/>
                <a:gd name="connsiteY34" fmla="*/ 736806 h 8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485" h="806800">
                  <a:moveTo>
                    <a:pt x="1019741" y="736806"/>
                  </a:moveTo>
                  <a:cubicBezTo>
                    <a:pt x="979933" y="798196"/>
                    <a:pt x="883531" y="825534"/>
                    <a:pt x="817345" y="792921"/>
                  </a:cubicBezTo>
                  <a:cubicBezTo>
                    <a:pt x="799120" y="783808"/>
                    <a:pt x="782334" y="782369"/>
                    <a:pt x="761710" y="784767"/>
                  </a:cubicBezTo>
                  <a:cubicBezTo>
                    <a:pt x="640369" y="796757"/>
                    <a:pt x="521425" y="791482"/>
                    <a:pt x="424064" y="702754"/>
                  </a:cubicBezTo>
                  <a:cubicBezTo>
                    <a:pt x="409676" y="689804"/>
                    <a:pt x="397206" y="698917"/>
                    <a:pt x="385215" y="703233"/>
                  </a:cubicBezTo>
                  <a:cubicBezTo>
                    <a:pt x="357398" y="712825"/>
                    <a:pt x="331020" y="724336"/>
                    <a:pt x="302723" y="732010"/>
                  </a:cubicBezTo>
                  <a:cubicBezTo>
                    <a:pt x="283538" y="737286"/>
                    <a:pt x="285457" y="752154"/>
                    <a:pt x="289773" y="766542"/>
                  </a:cubicBezTo>
                  <a:cubicBezTo>
                    <a:pt x="262915" y="772297"/>
                    <a:pt x="238455" y="759828"/>
                    <a:pt x="213515" y="753113"/>
                  </a:cubicBezTo>
                  <a:cubicBezTo>
                    <a:pt x="163635" y="739684"/>
                    <a:pt x="113276" y="727214"/>
                    <a:pt x="63876" y="710427"/>
                  </a:cubicBezTo>
                  <a:cubicBezTo>
                    <a:pt x="56682" y="708029"/>
                    <a:pt x="49968" y="708509"/>
                    <a:pt x="42774" y="710427"/>
                  </a:cubicBezTo>
                  <a:cubicBezTo>
                    <a:pt x="27905" y="711387"/>
                    <a:pt x="15915" y="704672"/>
                    <a:pt x="5364" y="695080"/>
                  </a:cubicBezTo>
                  <a:cubicBezTo>
                    <a:pt x="-7586" y="674457"/>
                    <a:pt x="5364" y="660548"/>
                    <a:pt x="18313" y="646639"/>
                  </a:cubicBezTo>
                  <a:cubicBezTo>
                    <a:pt x="44692" y="628414"/>
                    <a:pt x="57162" y="599158"/>
                    <a:pt x="75387" y="574698"/>
                  </a:cubicBezTo>
                  <a:cubicBezTo>
                    <a:pt x="104643" y="534890"/>
                    <a:pt x="131981" y="494123"/>
                    <a:pt x="160758" y="454315"/>
                  </a:cubicBezTo>
                  <a:cubicBezTo>
                    <a:pt x="164115" y="449519"/>
                    <a:pt x="166033" y="442325"/>
                    <a:pt x="174667" y="443764"/>
                  </a:cubicBezTo>
                  <a:cubicBezTo>
                    <a:pt x="178024" y="462948"/>
                    <a:pt x="186177" y="470622"/>
                    <a:pt x="206800" y="461989"/>
                  </a:cubicBezTo>
                  <a:cubicBezTo>
                    <a:pt x="237016" y="449999"/>
                    <a:pt x="268191" y="440886"/>
                    <a:pt x="298885" y="430335"/>
                  </a:cubicBezTo>
                  <a:cubicBezTo>
                    <a:pt x="310396" y="426498"/>
                    <a:pt x="317111" y="417865"/>
                    <a:pt x="318070" y="405395"/>
                  </a:cubicBezTo>
                  <a:cubicBezTo>
                    <a:pt x="329101" y="298921"/>
                    <a:pt x="394328" y="226980"/>
                    <a:pt x="473944" y="164630"/>
                  </a:cubicBezTo>
                  <a:cubicBezTo>
                    <a:pt x="493608" y="149283"/>
                    <a:pt x="515670" y="136333"/>
                    <a:pt x="537253" y="123863"/>
                  </a:cubicBezTo>
                  <a:cubicBezTo>
                    <a:pt x="552120" y="115230"/>
                    <a:pt x="557875" y="101322"/>
                    <a:pt x="565550" y="87413"/>
                  </a:cubicBezTo>
                  <a:cubicBezTo>
                    <a:pt x="603919" y="21706"/>
                    <a:pt x="670584" y="-9469"/>
                    <a:pt x="746842" y="2522"/>
                  </a:cubicBezTo>
                  <a:cubicBezTo>
                    <a:pt x="746363" y="15471"/>
                    <a:pt x="735332" y="18828"/>
                    <a:pt x="726699" y="23624"/>
                  </a:cubicBezTo>
                  <a:cubicBezTo>
                    <a:pt x="670105" y="57677"/>
                    <a:pt x="641807" y="81178"/>
                    <a:pt x="616388" y="117149"/>
                  </a:cubicBezTo>
                  <a:cubicBezTo>
                    <a:pt x="659074" y="106597"/>
                    <a:pt x="699361" y="96046"/>
                    <a:pt x="741567" y="91250"/>
                  </a:cubicBezTo>
                  <a:cubicBezTo>
                    <a:pt x="792405" y="85494"/>
                    <a:pt x="842285" y="87413"/>
                    <a:pt x="889287" y="109475"/>
                  </a:cubicBezTo>
                  <a:cubicBezTo>
                    <a:pt x="932452" y="129619"/>
                    <a:pt x="959790" y="163671"/>
                    <a:pt x="971780" y="209714"/>
                  </a:cubicBezTo>
                  <a:cubicBezTo>
                    <a:pt x="976097" y="225541"/>
                    <a:pt x="974178" y="239450"/>
                    <a:pt x="960269" y="250481"/>
                  </a:cubicBezTo>
                  <a:cubicBezTo>
                    <a:pt x="943003" y="263910"/>
                    <a:pt x="940126" y="281655"/>
                    <a:pt x="943962" y="302279"/>
                  </a:cubicBezTo>
                  <a:cubicBezTo>
                    <a:pt x="956433" y="368945"/>
                    <a:pt x="1001996" y="406354"/>
                    <a:pt x="1059549" y="433212"/>
                  </a:cubicBezTo>
                  <a:cubicBezTo>
                    <a:pt x="1076815" y="441366"/>
                    <a:pt x="1095040" y="447121"/>
                    <a:pt x="1113265" y="452876"/>
                  </a:cubicBezTo>
                  <a:cubicBezTo>
                    <a:pt x="1127654" y="457673"/>
                    <a:pt x="1133889" y="466785"/>
                    <a:pt x="1122858" y="479735"/>
                  </a:cubicBezTo>
                  <a:cubicBezTo>
                    <a:pt x="1045640" y="573259"/>
                    <a:pt x="974178" y="673498"/>
                    <a:pt x="858112" y="726255"/>
                  </a:cubicBezTo>
                  <a:cubicBezTo>
                    <a:pt x="903675" y="734408"/>
                    <a:pt x="949239" y="732010"/>
                    <a:pt x="994321" y="730571"/>
                  </a:cubicBezTo>
                  <a:cubicBezTo>
                    <a:pt x="1003434" y="730571"/>
                    <a:pt x="1013506" y="725295"/>
                    <a:pt x="1019741" y="736806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5691CE1F-7CFE-43C1-AC3D-AE9FFE80A77C}"/>
                </a:ext>
              </a:extLst>
            </p:cNvPr>
            <p:cNvSpPr/>
            <p:nvPr/>
          </p:nvSpPr>
          <p:spPr>
            <a:xfrm>
              <a:off x="9265268" y="3218811"/>
              <a:ext cx="723388" cy="795086"/>
            </a:xfrm>
            <a:custGeom>
              <a:avLst/>
              <a:gdLst>
                <a:gd name="connsiteX0" fmla="*/ 425415 w 723388"/>
                <a:gd name="connsiteY0" fmla="*/ 791137 h 795086"/>
                <a:gd name="connsiteX1" fmla="*/ 260428 w 723388"/>
                <a:gd name="connsiteY1" fmla="*/ 790178 h 795086"/>
                <a:gd name="connsiteX2" fmla="*/ 238846 w 723388"/>
                <a:gd name="connsiteY2" fmla="*/ 784423 h 795086"/>
                <a:gd name="connsiteX3" fmla="*/ 529490 w 723388"/>
                <a:gd name="connsiteY3" fmla="*/ 522555 h 795086"/>
                <a:gd name="connsiteX4" fmla="*/ 509347 w 723388"/>
                <a:gd name="connsiteY4" fmla="*/ 513443 h 795086"/>
                <a:gd name="connsiteX5" fmla="*/ 388005 w 723388"/>
                <a:gd name="connsiteY5" fmla="*/ 447736 h 795086"/>
                <a:gd name="connsiteX6" fmla="*/ 339085 w 723388"/>
                <a:gd name="connsiteY6" fmla="*/ 338864 h 795086"/>
                <a:gd name="connsiteX7" fmla="*/ 360667 w 723388"/>
                <a:gd name="connsiteY7" fmla="*/ 298577 h 795086"/>
                <a:gd name="connsiteX8" fmla="*/ 370739 w 723388"/>
                <a:gd name="connsiteY8" fmla="*/ 269321 h 795086"/>
                <a:gd name="connsiteX9" fmla="*/ 216304 w 723388"/>
                <a:gd name="connsiteY9" fmla="*/ 152296 h 795086"/>
                <a:gd name="connsiteX10" fmla="*/ 16306 w 723388"/>
                <a:gd name="connsiteY10" fmla="*/ 182991 h 795086"/>
                <a:gd name="connsiteX11" fmla="*/ 0 w 723388"/>
                <a:gd name="connsiteY11" fmla="*/ 187307 h 795086"/>
                <a:gd name="connsiteX12" fmla="*/ 53237 w 723388"/>
                <a:gd name="connsiteY12" fmla="*/ 124958 h 795086"/>
                <a:gd name="connsiteX13" fmla="*/ 151557 w 723388"/>
                <a:gd name="connsiteY13" fmla="*/ 57333 h 795086"/>
                <a:gd name="connsiteX14" fmla="*/ 275296 w 723388"/>
                <a:gd name="connsiteY14" fmla="*/ 14168 h 795086"/>
                <a:gd name="connsiteX15" fmla="*/ 590401 w 723388"/>
                <a:gd name="connsiteY15" fmla="*/ 101457 h 795086"/>
                <a:gd name="connsiteX16" fmla="*/ 718936 w 723388"/>
                <a:gd name="connsiteY16" fmla="*/ 477952 h 795086"/>
                <a:gd name="connsiteX17" fmla="*/ 718936 w 723388"/>
                <a:gd name="connsiteY17" fmla="*/ 503851 h 795086"/>
                <a:gd name="connsiteX18" fmla="*/ 601432 w 723388"/>
                <a:gd name="connsiteY18" fmla="*/ 736941 h 795086"/>
                <a:gd name="connsiteX19" fmla="*/ 447477 w 723388"/>
                <a:gd name="connsiteY19" fmla="*/ 785862 h 795086"/>
                <a:gd name="connsiteX20" fmla="*/ 425415 w 723388"/>
                <a:gd name="connsiteY20" fmla="*/ 791137 h 7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3388" h="795086">
                  <a:moveTo>
                    <a:pt x="425415" y="791137"/>
                  </a:moveTo>
                  <a:cubicBezTo>
                    <a:pt x="370259" y="794015"/>
                    <a:pt x="315584" y="798811"/>
                    <a:pt x="260428" y="790178"/>
                  </a:cubicBezTo>
                  <a:cubicBezTo>
                    <a:pt x="253714" y="789219"/>
                    <a:pt x="247000" y="788260"/>
                    <a:pt x="238846" y="784423"/>
                  </a:cubicBezTo>
                  <a:cubicBezTo>
                    <a:pt x="369301" y="733584"/>
                    <a:pt x="443640" y="622315"/>
                    <a:pt x="529490" y="522555"/>
                  </a:cubicBezTo>
                  <a:cubicBezTo>
                    <a:pt x="525654" y="513922"/>
                    <a:pt x="516061" y="515361"/>
                    <a:pt x="509347" y="513443"/>
                  </a:cubicBezTo>
                  <a:cubicBezTo>
                    <a:pt x="464263" y="499534"/>
                    <a:pt x="422537" y="479390"/>
                    <a:pt x="388005" y="447736"/>
                  </a:cubicBezTo>
                  <a:cubicBezTo>
                    <a:pt x="356830" y="419439"/>
                    <a:pt x="341962" y="381070"/>
                    <a:pt x="339085" y="338864"/>
                  </a:cubicBezTo>
                  <a:cubicBezTo>
                    <a:pt x="338126" y="322078"/>
                    <a:pt x="344840" y="306730"/>
                    <a:pt x="360667" y="298577"/>
                  </a:cubicBezTo>
                  <a:cubicBezTo>
                    <a:pt x="375056" y="291383"/>
                    <a:pt x="374097" y="281791"/>
                    <a:pt x="370739" y="269321"/>
                  </a:cubicBezTo>
                  <a:cubicBezTo>
                    <a:pt x="352514" y="198818"/>
                    <a:pt x="297359" y="157092"/>
                    <a:pt x="216304" y="152296"/>
                  </a:cubicBezTo>
                  <a:cubicBezTo>
                    <a:pt x="147240" y="148459"/>
                    <a:pt x="81054" y="161888"/>
                    <a:pt x="16306" y="182991"/>
                  </a:cubicBezTo>
                  <a:cubicBezTo>
                    <a:pt x="12949" y="183950"/>
                    <a:pt x="9112" y="184909"/>
                    <a:pt x="0" y="187307"/>
                  </a:cubicBezTo>
                  <a:cubicBezTo>
                    <a:pt x="16786" y="160929"/>
                    <a:pt x="34532" y="142703"/>
                    <a:pt x="53237" y="124958"/>
                  </a:cubicBezTo>
                  <a:cubicBezTo>
                    <a:pt x="82972" y="97620"/>
                    <a:pt x="118464" y="78915"/>
                    <a:pt x="151557" y="57333"/>
                  </a:cubicBezTo>
                  <a:cubicBezTo>
                    <a:pt x="192324" y="42465"/>
                    <a:pt x="233091" y="26638"/>
                    <a:pt x="275296" y="14168"/>
                  </a:cubicBezTo>
                  <a:cubicBezTo>
                    <a:pt x="399516" y="-22762"/>
                    <a:pt x="501673" y="14647"/>
                    <a:pt x="590401" y="101457"/>
                  </a:cubicBezTo>
                  <a:cubicBezTo>
                    <a:pt x="696875" y="205053"/>
                    <a:pt x="733325" y="333109"/>
                    <a:pt x="718936" y="477952"/>
                  </a:cubicBezTo>
                  <a:cubicBezTo>
                    <a:pt x="717978" y="486584"/>
                    <a:pt x="717498" y="495218"/>
                    <a:pt x="718936" y="503851"/>
                  </a:cubicBezTo>
                  <a:cubicBezTo>
                    <a:pt x="736682" y="615120"/>
                    <a:pt x="702150" y="684184"/>
                    <a:pt x="601432" y="736941"/>
                  </a:cubicBezTo>
                  <a:cubicBezTo>
                    <a:pt x="552991" y="762361"/>
                    <a:pt x="501673" y="778188"/>
                    <a:pt x="447477" y="785862"/>
                  </a:cubicBezTo>
                  <a:cubicBezTo>
                    <a:pt x="440762" y="786821"/>
                    <a:pt x="433088" y="789219"/>
                    <a:pt x="425415" y="79113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8968C3EB-B793-4DB3-A7AA-14185692A0F9}"/>
                </a:ext>
              </a:extLst>
            </p:cNvPr>
            <p:cNvSpPr/>
            <p:nvPr/>
          </p:nvSpPr>
          <p:spPr>
            <a:xfrm>
              <a:off x="8327262" y="3381336"/>
              <a:ext cx="480454" cy="582090"/>
            </a:xfrm>
            <a:custGeom>
              <a:avLst/>
              <a:gdLst>
                <a:gd name="connsiteX0" fmla="*/ 312227 w 594717"/>
                <a:gd name="connsiteY0" fmla="*/ 583736 h 583736"/>
                <a:gd name="connsiteX1" fmla="*/ 66666 w 594717"/>
                <a:gd name="connsiteY1" fmla="*/ 124268 h 583736"/>
                <a:gd name="connsiteX2" fmla="*/ 0 w 594717"/>
                <a:gd name="connsiteY2" fmla="*/ 28826 h 583736"/>
                <a:gd name="connsiteX3" fmla="*/ 249877 w 594717"/>
                <a:gd name="connsiteY3" fmla="*/ 1968 h 583736"/>
                <a:gd name="connsiteX4" fmla="*/ 373137 w 594717"/>
                <a:gd name="connsiteY4" fmla="*/ 44174 h 583736"/>
                <a:gd name="connsiteX5" fmla="*/ 559226 w 594717"/>
                <a:gd name="connsiteY5" fmla="*/ 244651 h 583736"/>
                <a:gd name="connsiteX6" fmla="*/ 594718 w 594717"/>
                <a:gd name="connsiteY6" fmla="*/ 295969 h 583736"/>
                <a:gd name="connsiteX7" fmla="*/ 588962 w 594717"/>
                <a:gd name="connsiteY7" fmla="*/ 299326 h 583736"/>
                <a:gd name="connsiteX8" fmla="*/ 474335 w 594717"/>
                <a:gd name="connsiteY8" fmla="*/ 315154 h 583736"/>
                <a:gd name="connsiteX9" fmla="*/ 351555 w 594717"/>
                <a:gd name="connsiteY9" fmla="*/ 355441 h 583736"/>
                <a:gd name="connsiteX10" fmla="*/ 502153 w 594717"/>
                <a:gd name="connsiteY10" fmla="*/ 433138 h 583736"/>
                <a:gd name="connsiteX11" fmla="*/ 516541 w 594717"/>
                <a:gd name="connsiteY11" fmla="*/ 472946 h 583736"/>
                <a:gd name="connsiteX12" fmla="*/ 492560 w 594717"/>
                <a:gd name="connsiteY12" fmla="*/ 516591 h 583736"/>
                <a:gd name="connsiteX13" fmla="*/ 312227 w 594717"/>
                <a:gd name="connsiteY13" fmla="*/ 583736 h 583736"/>
                <a:gd name="connsiteX0" fmla="*/ 312227 w 594718"/>
                <a:gd name="connsiteY0" fmla="*/ 583736 h 583736"/>
                <a:gd name="connsiteX1" fmla="*/ 0 w 594718"/>
                <a:gd name="connsiteY1" fmla="*/ 28826 h 583736"/>
                <a:gd name="connsiteX2" fmla="*/ 249877 w 594718"/>
                <a:gd name="connsiteY2" fmla="*/ 1968 h 583736"/>
                <a:gd name="connsiteX3" fmla="*/ 373137 w 594718"/>
                <a:gd name="connsiteY3" fmla="*/ 44174 h 583736"/>
                <a:gd name="connsiteX4" fmla="*/ 559226 w 594718"/>
                <a:gd name="connsiteY4" fmla="*/ 244651 h 583736"/>
                <a:gd name="connsiteX5" fmla="*/ 594718 w 594718"/>
                <a:gd name="connsiteY5" fmla="*/ 295969 h 583736"/>
                <a:gd name="connsiteX6" fmla="*/ 588962 w 594718"/>
                <a:gd name="connsiteY6" fmla="*/ 299326 h 583736"/>
                <a:gd name="connsiteX7" fmla="*/ 474335 w 594718"/>
                <a:gd name="connsiteY7" fmla="*/ 315154 h 583736"/>
                <a:gd name="connsiteX8" fmla="*/ 351555 w 594718"/>
                <a:gd name="connsiteY8" fmla="*/ 355441 h 583736"/>
                <a:gd name="connsiteX9" fmla="*/ 502153 w 594718"/>
                <a:gd name="connsiteY9" fmla="*/ 433138 h 583736"/>
                <a:gd name="connsiteX10" fmla="*/ 516541 w 594718"/>
                <a:gd name="connsiteY10" fmla="*/ 472946 h 583736"/>
                <a:gd name="connsiteX11" fmla="*/ 492560 w 594718"/>
                <a:gd name="connsiteY11" fmla="*/ 516591 h 583736"/>
                <a:gd name="connsiteX12" fmla="*/ 312227 w 594718"/>
                <a:gd name="connsiteY12" fmla="*/ 583736 h 583736"/>
                <a:gd name="connsiteX0" fmla="*/ 223235 w 505726"/>
                <a:gd name="connsiteY0" fmla="*/ 581902 h 581902"/>
                <a:gd name="connsiteX1" fmla="*/ 0 w 505726"/>
                <a:gd name="connsiteY1" fmla="*/ 28522 h 581902"/>
                <a:gd name="connsiteX2" fmla="*/ 160885 w 505726"/>
                <a:gd name="connsiteY2" fmla="*/ 134 h 581902"/>
                <a:gd name="connsiteX3" fmla="*/ 284145 w 505726"/>
                <a:gd name="connsiteY3" fmla="*/ 42340 h 581902"/>
                <a:gd name="connsiteX4" fmla="*/ 470234 w 505726"/>
                <a:gd name="connsiteY4" fmla="*/ 242817 h 581902"/>
                <a:gd name="connsiteX5" fmla="*/ 505726 w 505726"/>
                <a:gd name="connsiteY5" fmla="*/ 294135 h 581902"/>
                <a:gd name="connsiteX6" fmla="*/ 499970 w 505726"/>
                <a:gd name="connsiteY6" fmla="*/ 297492 h 581902"/>
                <a:gd name="connsiteX7" fmla="*/ 385343 w 505726"/>
                <a:gd name="connsiteY7" fmla="*/ 313320 h 581902"/>
                <a:gd name="connsiteX8" fmla="*/ 262563 w 505726"/>
                <a:gd name="connsiteY8" fmla="*/ 353607 h 581902"/>
                <a:gd name="connsiteX9" fmla="*/ 413161 w 505726"/>
                <a:gd name="connsiteY9" fmla="*/ 431304 h 581902"/>
                <a:gd name="connsiteX10" fmla="*/ 427549 w 505726"/>
                <a:gd name="connsiteY10" fmla="*/ 471112 h 581902"/>
                <a:gd name="connsiteX11" fmla="*/ 403568 w 505726"/>
                <a:gd name="connsiteY11" fmla="*/ 514757 h 581902"/>
                <a:gd name="connsiteX12" fmla="*/ 223235 w 505726"/>
                <a:gd name="connsiteY12" fmla="*/ 581902 h 581902"/>
                <a:gd name="connsiteX0" fmla="*/ 223235 w 505726"/>
                <a:gd name="connsiteY0" fmla="*/ 581902 h 581902"/>
                <a:gd name="connsiteX1" fmla="*/ 0 w 505726"/>
                <a:gd name="connsiteY1" fmla="*/ 28522 h 581902"/>
                <a:gd name="connsiteX2" fmla="*/ 160885 w 505726"/>
                <a:gd name="connsiteY2" fmla="*/ 134 h 581902"/>
                <a:gd name="connsiteX3" fmla="*/ 284145 w 505726"/>
                <a:gd name="connsiteY3" fmla="*/ 42340 h 581902"/>
                <a:gd name="connsiteX4" fmla="*/ 470234 w 505726"/>
                <a:gd name="connsiteY4" fmla="*/ 242817 h 581902"/>
                <a:gd name="connsiteX5" fmla="*/ 505726 w 505726"/>
                <a:gd name="connsiteY5" fmla="*/ 294135 h 581902"/>
                <a:gd name="connsiteX6" fmla="*/ 499970 w 505726"/>
                <a:gd name="connsiteY6" fmla="*/ 297492 h 581902"/>
                <a:gd name="connsiteX7" fmla="*/ 385343 w 505726"/>
                <a:gd name="connsiteY7" fmla="*/ 313320 h 581902"/>
                <a:gd name="connsiteX8" fmla="*/ 262563 w 505726"/>
                <a:gd name="connsiteY8" fmla="*/ 353607 h 581902"/>
                <a:gd name="connsiteX9" fmla="*/ 413161 w 505726"/>
                <a:gd name="connsiteY9" fmla="*/ 431304 h 581902"/>
                <a:gd name="connsiteX10" fmla="*/ 427549 w 505726"/>
                <a:gd name="connsiteY10" fmla="*/ 471112 h 581902"/>
                <a:gd name="connsiteX11" fmla="*/ 403568 w 505726"/>
                <a:gd name="connsiteY11" fmla="*/ 514757 h 581902"/>
                <a:gd name="connsiteX12" fmla="*/ 223235 w 505726"/>
                <a:gd name="connsiteY12" fmla="*/ 581902 h 581902"/>
                <a:gd name="connsiteX0" fmla="*/ 223235 w 505726"/>
                <a:gd name="connsiteY0" fmla="*/ 581902 h 581902"/>
                <a:gd name="connsiteX1" fmla="*/ 0 w 505726"/>
                <a:gd name="connsiteY1" fmla="*/ 28522 h 581902"/>
                <a:gd name="connsiteX2" fmla="*/ 160885 w 505726"/>
                <a:gd name="connsiteY2" fmla="*/ 134 h 581902"/>
                <a:gd name="connsiteX3" fmla="*/ 284145 w 505726"/>
                <a:gd name="connsiteY3" fmla="*/ 42340 h 581902"/>
                <a:gd name="connsiteX4" fmla="*/ 470234 w 505726"/>
                <a:gd name="connsiteY4" fmla="*/ 242817 h 581902"/>
                <a:gd name="connsiteX5" fmla="*/ 505726 w 505726"/>
                <a:gd name="connsiteY5" fmla="*/ 294135 h 581902"/>
                <a:gd name="connsiteX6" fmla="*/ 499970 w 505726"/>
                <a:gd name="connsiteY6" fmla="*/ 297492 h 581902"/>
                <a:gd name="connsiteX7" fmla="*/ 385343 w 505726"/>
                <a:gd name="connsiteY7" fmla="*/ 313320 h 581902"/>
                <a:gd name="connsiteX8" fmla="*/ 262563 w 505726"/>
                <a:gd name="connsiteY8" fmla="*/ 353607 h 581902"/>
                <a:gd name="connsiteX9" fmla="*/ 413161 w 505726"/>
                <a:gd name="connsiteY9" fmla="*/ 431304 h 581902"/>
                <a:gd name="connsiteX10" fmla="*/ 427549 w 505726"/>
                <a:gd name="connsiteY10" fmla="*/ 471112 h 581902"/>
                <a:gd name="connsiteX11" fmla="*/ 403568 w 505726"/>
                <a:gd name="connsiteY11" fmla="*/ 514757 h 581902"/>
                <a:gd name="connsiteX12" fmla="*/ 223235 w 505726"/>
                <a:gd name="connsiteY12" fmla="*/ 581902 h 581902"/>
                <a:gd name="connsiteX0" fmla="*/ 223235 w 505726"/>
                <a:gd name="connsiteY0" fmla="*/ 581902 h 581902"/>
                <a:gd name="connsiteX1" fmla="*/ 0 w 505726"/>
                <a:gd name="connsiteY1" fmla="*/ 28522 h 581902"/>
                <a:gd name="connsiteX2" fmla="*/ 160885 w 505726"/>
                <a:gd name="connsiteY2" fmla="*/ 134 h 581902"/>
                <a:gd name="connsiteX3" fmla="*/ 284145 w 505726"/>
                <a:gd name="connsiteY3" fmla="*/ 42340 h 581902"/>
                <a:gd name="connsiteX4" fmla="*/ 470234 w 505726"/>
                <a:gd name="connsiteY4" fmla="*/ 242817 h 581902"/>
                <a:gd name="connsiteX5" fmla="*/ 505726 w 505726"/>
                <a:gd name="connsiteY5" fmla="*/ 294135 h 581902"/>
                <a:gd name="connsiteX6" fmla="*/ 499970 w 505726"/>
                <a:gd name="connsiteY6" fmla="*/ 297492 h 581902"/>
                <a:gd name="connsiteX7" fmla="*/ 385343 w 505726"/>
                <a:gd name="connsiteY7" fmla="*/ 313320 h 581902"/>
                <a:gd name="connsiteX8" fmla="*/ 262563 w 505726"/>
                <a:gd name="connsiteY8" fmla="*/ 353607 h 581902"/>
                <a:gd name="connsiteX9" fmla="*/ 413161 w 505726"/>
                <a:gd name="connsiteY9" fmla="*/ 431304 h 581902"/>
                <a:gd name="connsiteX10" fmla="*/ 427549 w 505726"/>
                <a:gd name="connsiteY10" fmla="*/ 471112 h 581902"/>
                <a:gd name="connsiteX11" fmla="*/ 403568 w 505726"/>
                <a:gd name="connsiteY11" fmla="*/ 514757 h 581902"/>
                <a:gd name="connsiteX12" fmla="*/ 223235 w 505726"/>
                <a:gd name="connsiteY12" fmla="*/ 581902 h 581902"/>
                <a:gd name="connsiteX0" fmla="*/ 197963 w 480454"/>
                <a:gd name="connsiteY0" fmla="*/ 582090 h 582090"/>
                <a:gd name="connsiteX1" fmla="*/ 0 w 480454"/>
                <a:gd name="connsiteY1" fmla="*/ 22667 h 582090"/>
                <a:gd name="connsiteX2" fmla="*/ 135613 w 480454"/>
                <a:gd name="connsiteY2" fmla="*/ 322 h 582090"/>
                <a:gd name="connsiteX3" fmla="*/ 258873 w 480454"/>
                <a:gd name="connsiteY3" fmla="*/ 42528 h 582090"/>
                <a:gd name="connsiteX4" fmla="*/ 444962 w 480454"/>
                <a:gd name="connsiteY4" fmla="*/ 243005 h 582090"/>
                <a:gd name="connsiteX5" fmla="*/ 480454 w 480454"/>
                <a:gd name="connsiteY5" fmla="*/ 294323 h 582090"/>
                <a:gd name="connsiteX6" fmla="*/ 474698 w 480454"/>
                <a:gd name="connsiteY6" fmla="*/ 297680 h 582090"/>
                <a:gd name="connsiteX7" fmla="*/ 360071 w 480454"/>
                <a:gd name="connsiteY7" fmla="*/ 313508 h 582090"/>
                <a:gd name="connsiteX8" fmla="*/ 237291 w 480454"/>
                <a:gd name="connsiteY8" fmla="*/ 353795 h 582090"/>
                <a:gd name="connsiteX9" fmla="*/ 387889 w 480454"/>
                <a:gd name="connsiteY9" fmla="*/ 431492 h 582090"/>
                <a:gd name="connsiteX10" fmla="*/ 402277 w 480454"/>
                <a:gd name="connsiteY10" fmla="*/ 471300 h 582090"/>
                <a:gd name="connsiteX11" fmla="*/ 378296 w 480454"/>
                <a:gd name="connsiteY11" fmla="*/ 514945 h 582090"/>
                <a:gd name="connsiteX12" fmla="*/ 197963 w 480454"/>
                <a:gd name="connsiteY12" fmla="*/ 582090 h 582090"/>
                <a:gd name="connsiteX0" fmla="*/ 197963 w 480454"/>
                <a:gd name="connsiteY0" fmla="*/ 582090 h 582090"/>
                <a:gd name="connsiteX1" fmla="*/ 0 w 480454"/>
                <a:gd name="connsiteY1" fmla="*/ 22667 h 582090"/>
                <a:gd name="connsiteX2" fmla="*/ 135613 w 480454"/>
                <a:gd name="connsiteY2" fmla="*/ 322 h 582090"/>
                <a:gd name="connsiteX3" fmla="*/ 258873 w 480454"/>
                <a:gd name="connsiteY3" fmla="*/ 42528 h 582090"/>
                <a:gd name="connsiteX4" fmla="*/ 444962 w 480454"/>
                <a:gd name="connsiteY4" fmla="*/ 243005 h 582090"/>
                <a:gd name="connsiteX5" fmla="*/ 480454 w 480454"/>
                <a:gd name="connsiteY5" fmla="*/ 294323 h 582090"/>
                <a:gd name="connsiteX6" fmla="*/ 474698 w 480454"/>
                <a:gd name="connsiteY6" fmla="*/ 297680 h 582090"/>
                <a:gd name="connsiteX7" fmla="*/ 360071 w 480454"/>
                <a:gd name="connsiteY7" fmla="*/ 313508 h 582090"/>
                <a:gd name="connsiteX8" fmla="*/ 237291 w 480454"/>
                <a:gd name="connsiteY8" fmla="*/ 353795 h 582090"/>
                <a:gd name="connsiteX9" fmla="*/ 387889 w 480454"/>
                <a:gd name="connsiteY9" fmla="*/ 431492 h 582090"/>
                <a:gd name="connsiteX10" fmla="*/ 402277 w 480454"/>
                <a:gd name="connsiteY10" fmla="*/ 471300 h 582090"/>
                <a:gd name="connsiteX11" fmla="*/ 378296 w 480454"/>
                <a:gd name="connsiteY11" fmla="*/ 514945 h 582090"/>
                <a:gd name="connsiteX12" fmla="*/ 197963 w 480454"/>
                <a:gd name="connsiteY12" fmla="*/ 582090 h 58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0454" h="582090">
                  <a:moveTo>
                    <a:pt x="197963" y="582090"/>
                  </a:moveTo>
                  <a:cubicBezTo>
                    <a:pt x="150658" y="436434"/>
                    <a:pt x="92866" y="306484"/>
                    <a:pt x="0" y="22667"/>
                  </a:cubicBezTo>
                  <a:cubicBezTo>
                    <a:pt x="46043" y="20269"/>
                    <a:pt x="92468" y="-2988"/>
                    <a:pt x="135613" y="322"/>
                  </a:cubicBezTo>
                  <a:cubicBezTo>
                    <a:pt x="178758" y="3632"/>
                    <a:pt x="222902" y="15190"/>
                    <a:pt x="258873" y="42528"/>
                  </a:cubicBezTo>
                  <a:cubicBezTo>
                    <a:pt x="332733" y="98162"/>
                    <a:pt x="390287" y="169145"/>
                    <a:pt x="444962" y="243005"/>
                  </a:cubicBezTo>
                  <a:cubicBezTo>
                    <a:pt x="457432" y="259791"/>
                    <a:pt x="473260" y="273700"/>
                    <a:pt x="480454" y="294323"/>
                  </a:cubicBezTo>
                  <a:cubicBezTo>
                    <a:pt x="479015" y="296722"/>
                    <a:pt x="477096" y="298640"/>
                    <a:pt x="474698" y="297680"/>
                  </a:cubicBezTo>
                  <a:cubicBezTo>
                    <a:pt x="434411" y="287129"/>
                    <a:pt x="397481" y="302477"/>
                    <a:pt x="360071" y="313508"/>
                  </a:cubicBezTo>
                  <a:cubicBezTo>
                    <a:pt x="324580" y="323580"/>
                    <a:pt x="241607" y="345642"/>
                    <a:pt x="237291" y="353795"/>
                  </a:cubicBezTo>
                  <a:cubicBezTo>
                    <a:pt x="256955" y="367224"/>
                    <a:pt x="359112" y="415185"/>
                    <a:pt x="387889" y="431492"/>
                  </a:cubicBezTo>
                  <a:cubicBezTo>
                    <a:pt x="404195" y="440605"/>
                    <a:pt x="410431" y="453075"/>
                    <a:pt x="402277" y="471300"/>
                  </a:cubicBezTo>
                  <a:cubicBezTo>
                    <a:pt x="395562" y="486647"/>
                    <a:pt x="390287" y="502474"/>
                    <a:pt x="378296" y="514945"/>
                  </a:cubicBezTo>
                  <a:cubicBezTo>
                    <a:pt x="341846" y="531251"/>
                    <a:pt x="220984" y="573457"/>
                    <a:pt x="197963" y="582090"/>
                  </a:cubicBezTo>
                  <a:close/>
                </a:path>
              </a:pathLst>
            </a:custGeom>
            <a:solidFill>
              <a:schemeClr val="accent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FBFEBA75-AD33-48C0-BA54-39F30FD1C55A}"/>
                </a:ext>
              </a:extLst>
            </p:cNvPr>
            <p:cNvSpPr/>
            <p:nvPr/>
          </p:nvSpPr>
          <p:spPr>
            <a:xfrm>
              <a:off x="8544412" y="3964570"/>
              <a:ext cx="427054" cy="652567"/>
            </a:xfrm>
            <a:custGeom>
              <a:avLst/>
              <a:gdLst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131893 w 427054"/>
                <a:gd name="connsiteY14" fmla="*/ 512998 h 693811"/>
                <a:gd name="connsiteX15" fmla="*/ 60910 w 427054"/>
                <a:gd name="connsiteY15" fmla="*/ 218996 h 693811"/>
                <a:gd name="connsiteX16" fmla="*/ 0 w 427054"/>
                <a:gd name="connsiteY16" fmla="*/ 43459 h 693811"/>
                <a:gd name="connsiteX17" fmla="*/ 134291 w 427054"/>
                <a:gd name="connsiteY17" fmla="*/ 294 h 693811"/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60910 w 427054"/>
                <a:gd name="connsiteY14" fmla="*/ 218996 h 693811"/>
                <a:gd name="connsiteX15" fmla="*/ 0 w 427054"/>
                <a:gd name="connsiteY15" fmla="*/ 43459 h 693811"/>
                <a:gd name="connsiteX16" fmla="*/ 134291 w 427054"/>
                <a:gd name="connsiteY16" fmla="*/ 294 h 693811"/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0 w 427054"/>
                <a:gd name="connsiteY14" fmla="*/ 43459 h 693811"/>
                <a:gd name="connsiteX15" fmla="*/ 134291 w 427054"/>
                <a:gd name="connsiteY15" fmla="*/ 294 h 693811"/>
                <a:gd name="connsiteX0" fmla="*/ 134291 w 427054"/>
                <a:gd name="connsiteY0" fmla="*/ 294 h 652567"/>
                <a:gd name="connsiteX1" fmla="*/ 167384 w 427054"/>
                <a:gd name="connsiteY1" fmla="*/ 14682 h 652567"/>
                <a:gd name="connsiteX2" fmla="*/ 249398 w 427054"/>
                <a:gd name="connsiteY2" fmla="*/ 50173 h 652567"/>
                <a:gd name="connsiteX3" fmla="*/ 253235 w 427054"/>
                <a:gd name="connsiteY3" fmla="*/ 87103 h 652567"/>
                <a:gd name="connsiteX4" fmla="*/ 193763 w 427054"/>
                <a:gd name="connsiteY4" fmla="*/ 228589 h 652567"/>
                <a:gd name="connsiteX5" fmla="*/ 189446 w 427054"/>
                <a:gd name="connsiteY5" fmla="*/ 244416 h 652567"/>
                <a:gd name="connsiteX6" fmla="*/ 297838 w 427054"/>
                <a:gd name="connsiteY6" fmla="*/ 198373 h 652567"/>
                <a:gd name="connsiteX7" fmla="*/ 344361 w 427054"/>
                <a:gd name="connsiteY7" fmla="*/ 178709 h 652567"/>
                <a:gd name="connsiteX8" fmla="*/ 399996 w 427054"/>
                <a:gd name="connsiteY8" fmla="*/ 138422 h 652567"/>
                <a:gd name="connsiteX9" fmla="*/ 417262 w 427054"/>
                <a:gd name="connsiteY9" fmla="*/ 126911 h 652567"/>
                <a:gd name="connsiteX10" fmla="*/ 425895 w 427054"/>
                <a:gd name="connsiteY10" fmla="*/ 286142 h 652567"/>
                <a:gd name="connsiteX11" fmla="*/ 388005 w 427054"/>
                <a:gd name="connsiteY11" fmla="*/ 518274 h 652567"/>
                <a:gd name="connsiteX12" fmla="*/ 347718 w 427054"/>
                <a:gd name="connsiteY12" fmla="*/ 571990 h 652567"/>
                <a:gd name="connsiteX13" fmla="*/ 220770 w 427054"/>
                <a:gd name="connsiteY13" fmla="*/ 652567 h 652567"/>
                <a:gd name="connsiteX14" fmla="*/ 0 w 427054"/>
                <a:gd name="connsiteY14" fmla="*/ 43459 h 652567"/>
                <a:gd name="connsiteX15" fmla="*/ 134291 w 427054"/>
                <a:gd name="connsiteY15" fmla="*/ 294 h 652567"/>
                <a:gd name="connsiteX0" fmla="*/ 134291 w 427054"/>
                <a:gd name="connsiteY0" fmla="*/ 294 h 652567"/>
                <a:gd name="connsiteX1" fmla="*/ 167384 w 427054"/>
                <a:gd name="connsiteY1" fmla="*/ 14682 h 652567"/>
                <a:gd name="connsiteX2" fmla="*/ 249398 w 427054"/>
                <a:gd name="connsiteY2" fmla="*/ 50173 h 652567"/>
                <a:gd name="connsiteX3" fmla="*/ 253235 w 427054"/>
                <a:gd name="connsiteY3" fmla="*/ 87103 h 652567"/>
                <a:gd name="connsiteX4" fmla="*/ 193763 w 427054"/>
                <a:gd name="connsiteY4" fmla="*/ 228589 h 652567"/>
                <a:gd name="connsiteX5" fmla="*/ 189446 w 427054"/>
                <a:gd name="connsiteY5" fmla="*/ 244416 h 652567"/>
                <a:gd name="connsiteX6" fmla="*/ 297838 w 427054"/>
                <a:gd name="connsiteY6" fmla="*/ 198373 h 652567"/>
                <a:gd name="connsiteX7" fmla="*/ 344361 w 427054"/>
                <a:gd name="connsiteY7" fmla="*/ 178709 h 652567"/>
                <a:gd name="connsiteX8" fmla="*/ 399996 w 427054"/>
                <a:gd name="connsiteY8" fmla="*/ 138422 h 652567"/>
                <a:gd name="connsiteX9" fmla="*/ 417262 w 427054"/>
                <a:gd name="connsiteY9" fmla="*/ 126911 h 652567"/>
                <a:gd name="connsiteX10" fmla="*/ 425895 w 427054"/>
                <a:gd name="connsiteY10" fmla="*/ 286142 h 652567"/>
                <a:gd name="connsiteX11" fmla="*/ 388005 w 427054"/>
                <a:gd name="connsiteY11" fmla="*/ 518274 h 652567"/>
                <a:gd name="connsiteX12" fmla="*/ 347718 w 427054"/>
                <a:gd name="connsiteY12" fmla="*/ 571990 h 652567"/>
                <a:gd name="connsiteX13" fmla="*/ 220770 w 427054"/>
                <a:gd name="connsiteY13" fmla="*/ 652567 h 652567"/>
                <a:gd name="connsiteX14" fmla="*/ 0 w 427054"/>
                <a:gd name="connsiteY14" fmla="*/ 43459 h 652567"/>
                <a:gd name="connsiteX15" fmla="*/ 134291 w 427054"/>
                <a:gd name="connsiteY15" fmla="*/ 294 h 652567"/>
                <a:gd name="connsiteX0" fmla="*/ 134291 w 427054"/>
                <a:gd name="connsiteY0" fmla="*/ 294 h 652567"/>
                <a:gd name="connsiteX1" fmla="*/ 167384 w 427054"/>
                <a:gd name="connsiteY1" fmla="*/ 14682 h 652567"/>
                <a:gd name="connsiteX2" fmla="*/ 249398 w 427054"/>
                <a:gd name="connsiteY2" fmla="*/ 50173 h 652567"/>
                <a:gd name="connsiteX3" fmla="*/ 253235 w 427054"/>
                <a:gd name="connsiteY3" fmla="*/ 87103 h 652567"/>
                <a:gd name="connsiteX4" fmla="*/ 193763 w 427054"/>
                <a:gd name="connsiteY4" fmla="*/ 228589 h 652567"/>
                <a:gd name="connsiteX5" fmla="*/ 189446 w 427054"/>
                <a:gd name="connsiteY5" fmla="*/ 244416 h 652567"/>
                <a:gd name="connsiteX6" fmla="*/ 297838 w 427054"/>
                <a:gd name="connsiteY6" fmla="*/ 198373 h 652567"/>
                <a:gd name="connsiteX7" fmla="*/ 344361 w 427054"/>
                <a:gd name="connsiteY7" fmla="*/ 178709 h 652567"/>
                <a:gd name="connsiteX8" fmla="*/ 399996 w 427054"/>
                <a:gd name="connsiteY8" fmla="*/ 138422 h 652567"/>
                <a:gd name="connsiteX9" fmla="*/ 417262 w 427054"/>
                <a:gd name="connsiteY9" fmla="*/ 126911 h 652567"/>
                <a:gd name="connsiteX10" fmla="*/ 425895 w 427054"/>
                <a:gd name="connsiteY10" fmla="*/ 286142 h 652567"/>
                <a:gd name="connsiteX11" fmla="*/ 388005 w 427054"/>
                <a:gd name="connsiteY11" fmla="*/ 518274 h 652567"/>
                <a:gd name="connsiteX12" fmla="*/ 347718 w 427054"/>
                <a:gd name="connsiteY12" fmla="*/ 571990 h 652567"/>
                <a:gd name="connsiteX13" fmla="*/ 220770 w 427054"/>
                <a:gd name="connsiteY13" fmla="*/ 652567 h 652567"/>
                <a:gd name="connsiteX14" fmla="*/ 0 w 427054"/>
                <a:gd name="connsiteY14" fmla="*/ 43459 h 652567"/>
                <a:gd name="connsiteX15" fmla="*/ 134291 w 427054"/>
                <a:gd name="connsiteY15" fmla="*/ 294 h 652567"/>
                <a:gd name="connsiteX0" fmla="*/ 134291 w 427054"/>
                <a:gd name="connsiteY0" fmla="*/ 294 h 652567"/>
                <a:gd name="connsiteX1" fmla="*/ 167384 w 427054"/>
                <a:gd name="connsiteY1" fmla="*/ 14682 h 652567"/>
                <a:gd name="connsiteX2" fmla="*/ 249398 w 427054"/>
                <a:gd name="connsiteY2" fmla="*/ 50173 h 652567"/>
                <a:gd name="connsiteX3" fmla="*/ 253235 w 427054"/>
                <a:gd name="connsiteY3" fmla="*/ 87103 h 652567"/>
                <a:gd name="connsiteX4" fmla="*/ 193763 w 427054"/>
                <a:gd name="connsiteY4" fmla="*/ 228589 h 652567"/>
                <a:gd name="connsiteX5" fmla="*/ 189446 w 427054"/>
                <a:gd name="connsiteY5" fmla="*/ 244416 h 652567"/>
                <a:gd name="connsiteX6" fmla="*/ 297838 w 427054"/>
                <a:gd name="connsiteY6" fmla="*/ 198373 h 652567"/>
                <a:gd name="connsiteX7" fmla="*/ 344361 w 427054"/>
                <a:gd name="connsiteY7" fmla="*/ 178709 h 652567"/>
                <a:gd name="connsiteX8" fmla="*/ 399996 w 427054"/>
                <a:gd name="connsiteY8" fmla="*/ 138422 h 652567"/>
                <a:gd name="connsiteX9" fmla="*/ 417262 w 427054"/>
                <a:gd name="connsiteY9" fmla="*/ 126911 h 652567"/>
                <a:gd name="connsiteX10" fmla="*/ 425895 w 427054"/>
                <a:gd name="connsiteY10" fmla="*/ 286142 h 652567"/>
                <a:gd name="connsiteX11" fmla="*/ 388005 w 427054"/>
                <a:gd name="connsiteY11" fmla="*/ 518274 h 652567"/>
                <a:gd name="connsiteX12" fmla="*/ 347718 w 427054"/>
                <a:gd name="connsiteY12" fmla="*/ 571990 h 652567"/>
                <a:gd name="connsiteX13" fmla="*/ 220770 w 427054"/>
                <a:gd name="connsiteY13" fmla="*/ 652567 h 652567"/>
                <a:gd name="connsiteX14" fmla="*/ 0 w 427054"/>
                <a:gd name="connsiteY14" fmla="*/ 43459 h 652567"/>
                <a:gd name="connsiteX15" fmla="*/ 134291 w 427054"/>
                <a:gd name="connsiteY15" fmla="*/ 294 h 65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054" h="652567">
                  <a:moveTo>
                    <a:pt x="134291" y="294"/>
                  </a:moveTo>
                  <a:cubicBezTo>
                    <a:pt x="145322" y="5090"/>
                    <a:pt x="155394" y="12764"/>
                    <a:pt x="167384" y="14682"/>
                  </a:cubicBezTo>
                  <a:cubicBezTo>
                    <a:pt x="198559" y="17560"/>
                    <a:pt x="223499" y="34826"/>
                    <a:pt x="249398" y="50173"/>
                  </a:cubicBezTo>
                  <a:cubicBezTo>
                    <a:pt x="264266" y="58807"/>
                    <a:pt x="258510" y="74154"/>
                    <a:pt x="253235" y="87103"/>
                  </a:cubicBezTo>
                  <a:cubicBezTo>
                    <a:pt x="234050" y="134585"/>
                    <a:pt x="212947" y="181107"/>
                    <a:pt x="193763" y="228589"/>
                  </a:cubicBezTo>
                  <a:cubicBezTo>
                    <a:pt x="191844" y="232905"/>
                    <a:pt x="189446" y="236742"/>
                    <a:pt x="189446" y="244416"/>
                  </a:cubicBezTo>
                  <a:cubicBezTo>
                    <a:pt x="227336" y="230027"/>
                    <a:pt x="262347" y="213241"/>
                    <a:pt x="297838" y="198373"/>
                  </a:cubicBezTo>
                  <a:cubicBezTo>
                    <a:pt x="313186" y="192138"/>
                    <a:pt x="328534" y="183985"/>
                    <a:pt x="344361" y="178709"/>
                  </a:cubicBezTo>
                  <a:cubicBezTo>
                    <a:pt x="366902" y="171035"/>
                    <a:pt x="385128" y="157127"/>
                    <a:pt x="399996" y="138422"/>
                  </a:cubicBezTo>
                  <a:cubicBezTo>
                    <a:pt x="404312" y="133146"/>
                    <a:pt x="406230" y="122595"/>
                    <a:pt x="417262" y="126911"/>
                  </a:cubicBezTo>
                  <a:cubicBezTo>
                    <a:pt x="419180" y="180148"/>
                    <a:pt x="430691" y="232905"/>
                    <a:pt x="425895" y="286142"/>
                  </a:cubicBezTo>
                  <a:cubicBezTo>
                    <a:pt x="418701" y="364319"/>
                    <a:pt x="419180" y="443934"/>
                    <a:pt x="388005" y="518274"/>
                  </a:cubicBezTo>
                  <a:cubicBezTo>
                    <a:pt x="378893" y="539377"/>
                    <a:pt x="375591" y="549608"/>
                    <a:pt x="347718" y="571990"/>
                  </a:cubicBezTo>
                  <a:cubicBezTo>
                    <a:pt x="319845" y="594372"/>
                    <a:pt x="277364" y="619474"/>
                    <a:pt x="220770" y="652567"/>
                  </a:cubicBezTo>
                  <a:cubicBezTo>
                    <a:pt x="145016" y="464143"/>
                    <a:pt x="91357" y="271381"/>
                    <a:pt x="0" y="43459"/>
                  </a:cubicBezTo>
                  <a:cubicBezTo>
                    <a:pt x="479" y="40581"/>
                    <a:pt x="128056" y="-4023"/>
                    <a:pt x="134291" y="294"/>
                  </a:cubicBezTo>
                  <a:close/>
                </a:path>
              </a:pathLst>
            </a:custGeom>
            <a:solidFill>
              <a:schemeClr val="accent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25364783-9830-4FA2-BA7F-DFB2D2189A0F}"/>
                </a:ext>
              </a:extLst>
            </p:cNvPr>
            <p:cNvSpPr/>
            <p:nvPr/>
          </p:nvSpPr>
          <p:spPr>
            <a:xfrm>
              <a:off x="8546810" y="3666998"/>
              <a:ext cx="298317" cy="279641"/>
            </a:xfrm>
            <a:custGeom>
              <a:avLst/>
              <a:gdLst>
                <a:gd name="connsiteX0" fmla="*/ 155874 w 298317"/>
                <a:gd name="connsiteY0" fmla="*/ 226405 h 279641"/>
                <a:gd name="connsiteX1" fmla="*/ 128536 w 298317"/>
                <a:gd name="connsiteY1" fmla="*/ 133840 h 279641"/>
                <a:gd name="connsiteX2" fmla="*/ 0 w 298317"/>
                <a:gd name="connsiteY2" fmla="*/ 67654 h 279641"/>
                <a:gd name="connsiteX3" fmla="*/ 10072 w 298317"/>
                <a:gd name="connsiteY3" fmla="*/ 58061 h 279641"/>
                <a:gd name="connsiteX4" fmla="*/ 200478 w 298317"/>
                <a:gd name="connsiteY4" fmla="*/ 2426 h 279641"/>
                <a:gd name="connsiteX5" fmla="*/ 261388 w 298317"/>
                <a:gd name="connsiteY5" fmla="*/ 8182 h 279641"/>
                <a:gd name="connsiteX6" fmla="*/ 298318 w 298317"/>
                <a:gd name="connsiteY6" fmla="*/ 49908 h 279641"/>
                <a:gd name="connsiteX7" fmla="*/ 231172 w 298317"/>
                <a:gd name="connsiteY7" fmla="*/ 147749 h 279641"/>
                <a:gd name="connsiteX8" fmla="*/ 163547 w 298317"/>
                <a:gd name="connsiteY8" fmla="*/ 242712 h 279641"/>
                <a:gd name="connsiteX9" fmla="*/ 132373 w 298317"/>
                <a:gd name="connsiteY9" fmla="*/ 279642 h 279641"/>
                <a:gd name="connsiteX10" fmla="*/ 155874 w 298317"/>
                <a:gd name="connsiteY10" fmla="*/ 226405 h 27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317" h="279641">
                  <a:moveTo>
                    <a:pt x="155874" y="226405"/>
                  </a:moveTo>
                  <a:cubicBezTo>
                    <a:pt x="188487" y="165494"/>
                    <a:pt x="188487" y="165015"/>
                    <a:pt x="128536" y="133840"/>
                  </a:cubicBezTo>
                  <a:cubicBezTo>
                    <a:pt x="85371" y="111298"/>
                    <a:pt x="42206" y="89236"/>
                    <a:pt x="0" y="67654"/>
                  </a:cubicBezTo>
                  <a:cubicBezTo>
                    <a:pt x="0" y="59021"/>
                    <a:pt x="6235" y="59500"/>
                    <a:pt x="10072" y="58061"/>
                  </a:cubicBezTo>
                  <a:cubicBezTo>
                    <a:pt x="73381" y="39357"/>
                    <a:pt x="137169" y="21131"/>
                    <a:pt x="200478" y="2426"/>
                  </a:cubicBezTo>
                  <a:cubicBezTo>
                    <a:pt x="222060" y="-3808"/>
                    <a:pt x="241245" y="3386"/>
                    <a:pt x="261388" y="8182"/>
                  </a:cubicBezTo>
                  <a:cubicBezTo>
                    <a:pt x="276256" y="19693"/>
                    <a:pt x="293522" y="29285"/>
                    <a:pt x="298318" y="49908"/>
                  </a:cubicBezTo>
                  <a:cubicBezTo>
                    <a:pt x="275776" y="82521"/>
                    <a:pt x="253714" y="115135"/>
                    <a:pt x="231172" y="147749"/>
                  </a:cubicBezTo>
                  <a:cubicBezTo>
                    <a:pt x="209110" y="179882"/>
                    <a:pt x="186569" y="211537"/>
                    <a:pt x="163547" y="242712"/>
                  </a:cubicBezTo>
                  <a:cubicBezTo>
                    <a:pt x="159711" y="247987"/>
                    <a:pt x="147240" y="264294"/>
                    <a:pt x="132373" y="279642"/>
                  </a:cubicBezTo>
                  <a:cubicBezTo>
                    <a:pt x="124219" y="266212"/>
                    <a:pt x="151077" y="235038"/>
                    <a:pt x="155874" y="226405"/>
                  </a:cubicBezTo>
                  <a:close/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EC0472B-55FF-4E81-B980-22CDADCA6E30}"/>
                </a:ext>
              </a:extLst>
            </p:cNvPr>
            <p:cNvSpPr/>
            <p:nvPr/>
          </p:nvSpPr>
          <p:spPr>
            <a:xfrm>
              <a:off x="8711317" y="3973435"/>
              <a:ext cx="252398" cy="245234"/>
            </a:xfrm>
            <a:custGeom>
              <a:avLst/>
              <a:gdLst>
                <a:gd name="connsiteX0" fmla="*/ 249877 w 252398"/>
                <a:gd name="connsiteY0" fmla="*/ 117567 h 245234"/>
                <a:gd name="connsiteX1" fmla="*/ 171700 w 252398"/>
                <a:gd name="connsiteY1" fmla="*/ 179437 h 245234"/>
                <a:gd name="connsiteX2" fmla="*/ 33093 w 252398"/>
                <a:gd name="connsiteY2" fmla="*/ 238429 h 245234"/>
                <a:gd name="connsiteX3" fmla="*/ 7674 w 252398"/>
                <a:gd name="connsiteY3" fmla="*/ 244664 h 245234"/>
                <a:gd name="connsiteX4" fmla="*/ 45083 w 252398"/>
                <a:gd name="connsiteY4" fmla="*/ 154977 h 245234"/>
                <a:gd name="connsiteX5" fmla="*/ 81054 w 252398"/>
                <a:gd name="connsiteY5" fmla="*/ 71524 h 245234"/>
                <a:gd name="connsiteX6" fmla="*/ 68105 w 252398"/>
                <a:gd name="connsiteY6" fmla="*/ 39390 h 245234"/>
                <a:gd name="connsiteX7" fmla="*/ 0 w 252398"/>
                <a:gd name="connsiteY7" fmla="*/ 4858 h 245234"/>
                <a:gd name="connsiteX8" fmla="*/ 22062 w 252398"/>
                <a:gd name="connsiteY8" fmla="*/ 1981 h 245234"/>
                <a:gd name="connsiteX9" fmla="*/ 248438 w 252398"/>
                <a:gd name="connsiteY9" fmla="*/ 65289 h 245234"/>
                <a:gd name="connsiteX10" fmla="*/ 249877 w 252398"/>
                <a:gd name="connsiteY10" fmla="*/ 117567 h 24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398" h="245234">
                  <a:moveTo>
                    <a:pt x="249877" y="117567"/>
                  </a:moveTo>
                  <a:cubicBezTo>
                    <a:pt x="233091" y="149701"/>
                    <a:pt x="204794" y="166487"/>
                    <a:pt x="171700" y="179437"/>
                  </a:cubicBezTo>
                  <a:cubicBezTo>
                    <a:pt x="125178" y="197662"/>
                    <a:pt x="79615" y="218765"/>
                    <a:pt x="33093" y="238429"/>
                  </a:cubicBezTo>
                  <a:cubicBezTo>
                    <a:pt x="25899" y="241307"/>
                    <a:pt x="19664" y="247062"/>
                    <a:pt x="7674" y="244664"/>
                  </a:cubicBezTo>
                  <a:cubicBezTo>
                    <a:pt x="20143" y="214449"/>
                    <a:pt x="32613" y="184713"/>
                    <a:pt x="45083" y="154977"/>
                  </a:cubicBezTo>
                  <a:cubicBezTo>
                    <a:pt x="56594" y="127159"/>
                    <a:pt x="67146" y="98383"/>
                    <a:pt x="81054" y="71524"/>
                  </a:cubicBezTo>
                  <a:cubicBezTo>
                    <a:pt x="90167" y="53779"/>
                    <a:pt x="84411" y="46585"/>
                    <a:pt x="68105" y="39390"/>
                  </a:cubicBezTo>
                  <a:cubicBezTo>
                    <a:pt x="45083" y="28839"/>
                    <a:pt x="22541" y="16369"/>
                    <a:pt x="0" y="4858"/>
                  </a:cubicBezTo>
                  <a:cubicBezTo>
                    <a:pt x="6714" y="-2336"/>
                    <a:pt x="14868" y="62"/>
                    <a:pt x="22062" y="1981"/>
                  </a:cubicBezTo>
                  <a:cubicBezTo>
                    <a:pt x="97361" y="23084"/>
                    <a:pt x="172660" y="44187"/>
                    <a:pt x="248438" y="65289"/>
                  </a:cubicBezTo>
                  <a:cubicBezTo>
                    <a:pt x="256112" y="83515"/>
                    <a:pt x="250357" y="100781"/>
                    <a:pt x="249877" y="117567"/>
                  </a:cubicBezTo>
                  <a:close/>
                </a:path>
              </a:pathLst>
            </a:custGeom>
            <a:solidFill>
              <a:srgbClr val="FD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6CA3DFF6-6111-4FEB-9CF5-7FB30BA6FE96}"/>
                </a:ext>
              </a:extLst>
            </p:cNvPr>
            <p:cNvSpPr/>
            <p:nvPr/>
          </p:nvSpPr>
          <p:spPr>
            <a:xfrm>
              <a:off x="8525228" y="3893403"/>
              <a:ext cx="177456" cy="119423"/>
            </a:xfrm>
            <a:custGeom>
              <a:avLst/>
              <a:gdLst>
                <a:gd name="connsiteX0" fmla="*/ 177456 w 177456"/>
                <a:gd name="connsiteY0" fmla="*/ 0 h 119423"/>
                <a:gd name="connsiteX1" fmla="*/ 153476 w 177456"/>
                <a:gd name="connsiteY1" fmla="*/ 71462 h 119423"/>
                <a:gd name="connsiteX2" fmla="*/ 88728 w 177456"/>
                <a:gd name="connsiteY2" fmla="*/ 93045 h 119423"/>
                <a:gd name="connsiteX3" fmla="*/ 19184 w 177456"/>
                <a:gd name="connsiteY3" fmla="*/ 119423 h 119423"/>
                <a:gd name="connsiteX4" fmla="*/ 0 w 177456"/>
                <a:gd name="connsiteY4" fmla="*/ 70023 h 119423"/>
                <a:gd name="connsiteX5" fmla="*/ 10551 w 177456"/>
                <a:gd name="connsiteY5" fmla="*/ 56594 h 119423"/>
                <a:gd name="connsiteX6" fmla="*/ 177456 w 177456"/>
                <a:gd name="connsiteY6" fmla="*/ 0 h 1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56" h="119423">
                  <a:moveTo>
                    <a:pt x="177456" y="0"/>
                  </a:moveTo>
                  <a:cubicBezTo>
                    <a:pt x="174099" y="9592"/>
                    <a:pt x="146281" y="53716"/>
                    <a:pt x="153476" y="71462"/>
                  </a:cubicBezTo>
                  <a:cubicBezTo>
                    <a:pt x="129495" y="81054"/>
                    <a:pt x="110311" y="84891"/>
                    <a:pt x="88728" y="93045"/>
                  </a:cubicBezTo>
                  <a:cubicBezTo>
                    <a:pt x="65706" y="101678"/>
                    <a:pt x="42206" y="110790"/>
                    <a:pt x="19184" y="119423"/>
                  </a:cubicBezTo>
                  <a:cubicBezTo>
                    <a:pt x="12949" y="104555"/>
                    <a:pt x="6715" y="84891"/>
                    <a:pt x="0" y="70023"/>
                  </a:cubicBezTo>
                  <a:cubicBezTo>
                    <a:pt x="0" y="62829"/>
                    <a:pt x="2398" y="58992"/>
                    <a:pt x="10551" y="56594"/>
                  </a:cubicBezTo>
                  <a:cubicBezTo>
                    <a:pt x="67146" y="40287"/>
                    <a:pt x="120382" y="14388"/>
                    <a:pt x="17745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1CF22B5C-E028-4FAE-824A-29B448FD1990}"/>
                </a:ext>
              </a:extLst>
            </p:cNvPr>
            <p:cNvSpPr/>
            <p:nvPr/>
          </p:nvSpPr>
          <p:spPr>
            <a:xfrm>
              <a:off x="8677173" y="3892923"/>
              <a:ext cx="32704" cy="53716"/>
            </a:xfrm>
            <a:custGeom>
              <a:avLst/>
              <a:gdLst>
                <a:gd name="connsiteX0" fmla="*/ 32705 w 32704"/>
                <a:gd name="connsiteY0" fmla="*/ 16786 h 53716"/>
                <a:gd name="connsiteX1" fmla="*/ 1530 w 32704"/>
                <a:gd name="connsiteY1" fmla="*/ 53716 h 53716"/>
                <a:gd name="connsiteX2" fmla="*/ 25031 w 32704"/>
                <a:gd name="connsiteY2" fmla="*/ 0 h 5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04" h="53716">
                  <a:moveTo>
                    <a:pt x="32705" y="16786"/>
                  </a:moveTo>
                  <a:cubicBezTo>
                    <a:pt x="28868" y="22062"/>
                    <a:pt x="18316" y="41246"/>
                    <a:pt x="1530" y="53716"/>
                  </a:cubicBezTo>
                  <a:cubicBezTo>
                    <a:pt x="-6623" y="40287"/>
                    <a:pt x="20235" y="9112"/>
                    <a:pt x="25031" y="0"/>
                  </a:cubicBezTo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2005053-A389-492A-B28D-F351B2789780}"/>
              </a:ext>
            </a:extLst>
          </p:cNvPr>
          <p:cNvSpPr txBox="1">
            <a:spLocks/>
          </p:cNvSpPr>
          <p:nvPr/>
        </p:nvSpPr>
        <p:spPr>
          <a:xfrm>
            <a:off x="930860" y="1795408"/>
            <a:ext cx="2134312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>
                <a:solidFill>
                  <a:schemeClr val="bg1"/>
                </a:solidFill>
              </a:rPr>
              <a:t>Name 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941BC81-B94A-4C37-AE17-5F4D2F9DE486}"/>
              </a:ext>
            </a:extLst>
          </p:cNvPr>
          <p:cNvGrpSpPr/>
          <p:nvPr/>
        </p:nvGrpSpPr>
        <p:grpSpPr>
          <a:xfrm>
            <a:off x="826263" y="4872064"/>
            <a:ext cx="2238909" cy="741381"/>
            <a:chOff x="1045338" y="4862539"/>
            <a:chExt cx="2238909" cy="741381"/>
          </a:xfrm>
        </p:grpSpPr>
        <p:sp>
          <p:nvSpPr>
            <p:cNvPr id="38" name="Text Placeholder 5">
              <a:extLst>
                <a:ext uri="{FF2B5EF4-FFF2-40B4-BE49-F238E27FC236}">
                  <a16:creationId xmlns:a16="http://schemas.microsoft.com/office/drawing/2014/main" id="{4662FB70-5B77-45DC-96F7-858DD8DF4B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45338" y="4862539"/>
              <a:ext cx="2238909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dirty="0">
                  <a:solidFill>
                    <a:schemeClr val="accent2"/>
                  </a:solidFill>
                </a:rPr>
                <a:t>Marketing</a:t>
              </a:r>
              <a:endParaRPr lang="ko-KR" alt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82D264F2-4EEB-4CFD-BDF0-68860CC02069}"/>
                </a:ext>
              </a:extLst>
            </p:cNvPr>
            <p:cNvSpPr/>
            <p:nvPr userDrawn="1"/>
          </p:nvSpPr>
          <p:spPr>
            <a:xfrm>
              <a:off x="1045338" y="5142255"/>
              <a:ext cx="22389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altLang="ko-KR" sz="1200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3590379-2828-4A58-81C6-3DF60DB7BE3B}"/>
              </a:ext>
            </a:extLst>
          </p:cNvPr>
          <p:cNvGrpSpPr/>
          <p:nvPr/>
        </p:nvGrpSpPr>
        <p:grpSpPr>
          <a:xfrm>
            <a:off x="930860" y="5778723"/>
            <a:ext cx="2047824" cy="236573"/>
            <a:chOff x="2026235" y="5921898"/>
            <a:chExt cx="2045225" cy="236273"/>
          </a:xfrm>
        </p:grpSpPr>
        <p:sp>
          <p:nvSpPr>
            <p:cNvPr id="41" name="Graphic 411">
              <a:extLst>
                <a:ext uri="{FF2B5EF4-FFF2-40B4-BE49-F238E27FC236}">
                  <a16:creationId xmlns:a16="http://schemas.microsoft.com/office/drawing/2014/main" id="{2BF0C3F4-BF11-4650-8B6C-94E555A10B55}"/>
                </a:ext>
              </a:extLst>
            </p:cNvPr>
            <p:cNvSpPr/>
            <p:nvPr/>
          </p:nvSpPr>
          <p:spPr>
            <a:xfrm>
              <a:off x="3369803" y="5965055"/>
              <a:ext cx="187270" cy="149958"/>
            </a:xfrm>
            <a:custGeom>
              <a:avLst/>
              <a:gdLst>
                <a:gd name="connsiteX0" fmla="*/ 170401 w 186562"/>
                <a:gd name="connsiteY0" fmla="*/ 12144 h 149392"/>
                <a:gd name="connsiteX1" fmla="*/ 92677 w 186562"/>
                <a:gd name="connsiteY1" fmla="*/ 29098 h 149392"/>
                <a:gd name="connsiteX2" fmla="*/ 12381 w 186562"/>
                <a:gd name="connsiteY2" fmla="*/ 17382 h 149392"/>
                <a:gd name="connsiteX3" fmla="*/ 29717 w 186562"/>
                <a:gd name="connsiteY3" fmla="*/ 97392 h 149392"/>
                <a:gd name="connsiteX4" fmla="*/ 76199 w 186562"/>
                <a:gd name="connsiteY4" fmla="*/ 140445 h 149392"/>
                <a:gd name="connsiteX5" fmla="*/ 105441 w 186562"/>
                <a:gd name="connsiteY5" fmla="*/ 141874 h 149392"/>
                <a:gd name="connsiteX6" fmla="*/ 162495 w 186562"/>
                <a:gd name="connsiteY6" fmla="*/ 92630 h 149392"/>
                <a:gd name="connsiteX7" fmla="*/ 170401 w 186562"/>
                <a:gd name="connsiteY7" fmla="*/ 12144 h 149392"/>
                <a:gd name="connsiteX8" fmla="*/ 148303 w 186562"/>
                <a:gd name="connsiteY8" fmla="*/ 90249 h 149392"/>
                <a:gd name="connsiteX9" fmla="*/ 102583 w 186562"/>
                <a:gd name="connsiteY9" fmla="*/ 129682 h 149392"/>
                <a:gd name="connsiteX10" fmla="*/ 79152 w 186562"/>
                <a:gd name="connsiteY10" fmla="*/ 128539 h 149392"/>
                <a:gd name="connsiteX11" fmla="*/ 41909 w 186562"/>
                <a:gd name="connsiteY11" fmla="*/ 94059 h 149392"/>
                <a:gd name="connsiteX12" fmla="*/ 22573 w 186562"/>
                <a:gd name="connsiteY12" fmla="*/ 24621 h 149392"/>
                <a:gd name="connsiteX13" fmla="*/ 92582 w 186562"/>
                <a:gd name="connsiteY13" fmla="*/ 41862 h 149392"/>
                <a:gd name="connsiteX14" fmla="*/ 161829 w 186562"/>
                <a:gd name="connsiteY14" fmla="*/ 22050 h 149392"/>
                <a:gd name="connsiteX15" fmla="*/ 148303 w 186562"/>
                <a:gd name="connsiteY15" fmla="*/ 90249 h 1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562" h="149392">
                  <a:moveTo>
                    <a:pt x="170401" y="12144"/>
                  </a:moveTo>
                  <a:cubicBezTo>
                    <a:pt x="147446" y="-8621"/>
                    <a:pt x="118299" y="-2620"/>
                    <a:pt x="92677" y="29098"/>
                  </a:cubicBezTo>
                  <a:cubicBezTo>
                    <a:pt x="60483" y="428"/>
                    <a:pt x="31717" y="-3477"/>
                    <a:pt x="12381" y="17382"/>
                  </a:cubicBezTo>
                  <a:cubicBezTo>
                    <a:pt x="-8859" y="40147"/>
                    <a:pt x="-2573" y="68722"/>
                    <a:pt x="29717" y="97392"/>
                  </a:cubicBezTo>
                  <a:cubicBezTo>
                    <a:pt x="45433" y="111394"/>
                    <a:pt x="61340" y="125491"/>
                    <a:pt x="76199" y="140445"/>
                  </a:cubicBezTo>
                  <a:cubicBezTo>
                    <a:pt x="86295" y="150447"/>
                    <a:pt x="93630" y="153590"/>
                    <a:pt x="105441" y="141874"/>
                  </a:cubicBezTo>
                  <a:cubicBezTo>
                    <a:pt x="123348" y="124348"/>
                    <a:pt x="143636" y="109203"/>
                    <a:pt x="162495" y="92630"/>
                  </a:cubicBezTo>
                  <a:cubicBezTo>
                    <a:pt x="191356" y="67103"/>
                    <a:pt x="194595" y="33861"/>
                    <a:pt x="170401" y="12144"/>
                  </a:cubicBezTo>
                  <a:close/>
                  <a:moveTo>
                    <a:pt x="148303" y="90249"/>
                  </a:moveTo>
                  <a:cubicBezTo>
                    <a:pt x="133158" y="103488"/>
                    <a:pt x="116966" y="115680"/>
                    <a:pt x="102583" y="129682"/>
                  </a:cubicBezTo>
                  <a:cubicBezTo>
                    <a:pt x="93058" y="139017"/>
                    <a:pt x="87248" y="136540"/>
                    <a:pt x="79152" y="128539"/>
                  </a:cubicBezTo>
                  <a:cubicBezTo>
                    <a:pt x="67245" y="116538"/>
                    <a:pt x="54577" y="105298"/>
                    <a:pt x="41909" y="94059"/>
                  </a:cubicBezTo>
                  <a:cubicBezTo>
                    <a:pt x="16096" y="71008"/>
                    <a:pt x="5619" y="42909"/>
                    <a:pt x="22573" y="24621"/>
                  </a:cubicBezTo>
                  <a:cubicBezTo>
                    <a:pt x="38099" y="7857"/>
                    <a:pt x="66769" y="18811"/>
                    <a:pt x="92582" y="41862"/>
                  </a:cubicBezTo>
                  <a:cubicBezTo>
                    <a:pt x="113156" y="16430"/>
                    <a:pt x="143445" y="5381"/>
                    <a:pt x="161829" y="22050"/>
                  </a:cubicBezTo>
                  <a:cubicBezTo>
                    <a:pt x="181260" y="39480"/>
                    <a:pt x="171544" y="69865"/>
                    <a:pt x="148303" y="902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411">
              <a:extLst>
                <a:ext uri="{FF2B5EF4-FFF2-40B4-BE49-F238E27FC236}">
                  <a16:creationId xmlns:a16="http://schemas.microsoft.com/office/drawing/2014/main" id="{BE0F9605-0352-466B-9BA4-25F9DFF644C2}"/>
                </a:ext>
              </a:extLst>
            </p:cNvPr>
            <p:cNvSpPr/>
            <p:nvPr/>
          </p:nvSpPr>
          <p:spPr>
            <a:xfrm>
              <a:off x="2026235" y="5944886"/>
              <a:ext cx="188689" cy="190296"/>
            </a:xfrm>
            <a:custGeom>
              <a:avLst/>
              <a:gdLst>
                <a:gd name="connsiteX0" fmla="*/ 182389 w 182468"/>
                <a:gd name="connsiteY0" fmla="*/ 168023 h 184025"/>
                <a:gd name="connsiteX1" fmla="*/ 182293 w 182468"/>
                <a:gd name="connsiteY1" fmla="*/ 89728 h 184025"/>
                <a:gd name="connsiteX2" fmla="*/ 173721 w 182468"/>
                <a:gd name="connsiteY2" fmla="*/ 71725 h 184025"/>
                <a:gd name="connsiteX3" fmla="*/ 101521 w 182468"/>
                <a:gd name="connsiteY3" fmla="*/ 6574 h 184025"/>
                <a:gd name="connsiteX4" fmla="*/ 91234 w 182468"/>
                <a:gd name="connsiteY4" fmla="*/ 2 h 184025"/>
                <a:gd name="connsiteX5" fmla="*/ 80947 w 182468"/>
                <a:gd name="connsiteY5" fmla="*/ 6574 h 184025"/>
                <a:gd name="connsiteX6" fmla="*/ 8748 w 182468"/>
                <a:gd name="connsiteY6" fmla="*/ 71821 h 184025"/>
                <a:gd name="connsiteX7" fmla="*/ 175 w 182468"/>
                <a:gd name="connsiteY7" fmla="*/ 89728 h 184025"/>
                <a:gd name="connsiteX8" fmla="*/ 80 w 182468"/>
                <a:gd name="connsiteY8" fmla="*/ 168023 h 184025"/>
                <a:gd name="connsiteX9" fmla="*/ 15225 w 182468"/>
                <a:gd name="connsiteY9" fmla="*/ 183073 h 184025"/>
                <a:gd name="connsiteX10" fmla="*/ 59802 w 182468"/>
                <a:gd name="connsiteY10" fmla="*/ 184025 h 184025"/>
                <a:gd name="connsiteX11" fmla="*/ 72946 w 182468"/>
                <a:gd name="connsiteY11" fmla="*/ 176310 h 184025"/>
                <a:gd name="connsiteX12" fmla="*/ 73518 w 182468"/>
                <a:gd name="connsiteY12" fmla="*/ 138115 h 184025"/>
                <a:gd name="connsiteX13" fmla="*/ 89806 w 182468"/>
                <a:gd name="connsiteY13" fmla="*/ 104491 h 184025"/>
                <a:gd name="connsiteX14" fmla="*/ 91330 w 182468"/>
                <a:gd name="connsiteY14" fmla="*/ 103158 h 184025"/>
                <a:gd name="connsiteX15" fmla="*/ 92854 w 182468"/>
                <a:gd name="connsiteY15" fmla="*/ 104491 h 184025"/>
                <a:gd name="connsiteX16" fmla="*/ 109141 w 182468"/>
                <a:gd name="connsiteY16" fmla="*/ 138115 h 184025"/>
                <a:gd name="connsiteX17" fmla="*/ 109713 w 182468"/>
                <a:gd name="connsiteY17" fmla="*/ 176310 h 184025"/>
                <a:gd name="connsiteX18" fmla="*/ 122857 w 182468"/>
                <a:gd name="connsiteY18" fmla="*/ 184025 h 184025"/>
                <a:gd name="connsiteX19" fmla="*/ 167434 w 182468"/>
                <a:gd name="connsiteY19" fmla="*/ 183073 h 184025"/>
                <a:gd name="connsiteX20" fmla="*/ 182389 w 182468"/>
                <a:gd name="connsiteY20" fmla="*/ 168023 h 184025"/>
                <a:gd name="connsiteX21" fmla="*/ 163529 w 182468"/>
                <a:gd name="connsiteY21" fmla="*/ 174786 h 184025"/>
                <a:gd name="connsiteX22" fmla="*/ 124000 w 182468"/>
                <a:gd name="connsiteY22" fmla="*/ 175643 h 184025"/>
                <a:gd name="connsiteX23" fmla="*/ 117333 w 182468"/>
                <a:gd name="connsiteY23" fmla="*/ 166594 h 184025"/>
                <a:gd name="connsiteX24" fmla="*/ 117047 w 182468"/>
                <a:gd name="connsiteY24" fmla="*/ 139448 h 184025"/>
                <a:gd name="connsiteX25" fmla="*/ 92473 w 182468"/>
                <a:gd name="connsiteY25" fmla="*/ 91823 h 184025"/>
                <a:gd name="connsiteX26" fmla="*/ 91234 w 182468"/>
                <a:gd name="connsiteY26" fmla="*/ 91156 h 184025"/>
                <a:gd name="connsiteX27" fmla="*/ 89996 w 182468"/>
                <a:gd name="connsiteY27" fmla="*/ 91823 h 184025"/>
                <a:gd name="connsiteX28" fmla="*/ 65422 w 182468"/>
                <a:gd name="connsiteY28" fmla="*/ 139448 h 184025"/>
                <a:gd name="connsiteX29" fmla="*/ 65136 w 182468"/>
                <a:gd name="connsiteY29" fmla="*/ 166594 h 184025"/>
                <a:gd name="connsiteX30" fmla="*/ 58468 w 182468"/>
                <a:gd name="connsiteY30" fmla="*/ 175643 h 184025"/>
                <a:gd name="connsiteX31" fmla="*/ 18940 w 182468"/>
                <a:gd name="connsiteY31" fmla="*/ 174786 h 184025"/>
                <a:gd name="connsiteX32" fmla="*/ 8843 w 182468"/>
                <a:gd name="connsiteY32" fmla="*/ 165547 h 184025"/>
                <a:gd name="connsiteX33" fmla="*/ 8843 w 182468"/>
                <a:gd name="connsiteY33" fmla="*/ 94490 h 184025"/>
                <a:gd name="connsiteX34" fmla="*/ 14558 w 182468"/>
                <a:gd name="connsiteY34" fmla="*/ 78679 h 184025"/>
                <a:gd name="connsiteX35" fmla="*/ 82376 w 182468"/>
                <a:gd name="connsiteY35" fmla="*/ 19338 h 184025"/>
                <a:gd name="connsiteX36" fmla="*/ 91425 w 182468"/>
                <a:gd name="connsiteY36" fmla="*/ 14194 h 184025"/>
                <a:gd name="connsiteX37" fmla="*/ 100474 w 182468"/>
                <a:gd name="connsiteY37" fmla="*/ 19338 h 184025"/>
                <a:gd name="connsiteX38" fmla="*/ 168006 w 182468"/>
                <a:gd name="connsiteY38" fmla="*/ 78679 h 184025"/>
                <a:gd name="connsiteX39" fmla="*/ 173721 w 182468"/>
                <a:gd name="connsiteY39" fmla="*/ 94490 h 184025"/>
                <a:gd name="connsiteX40" fmla="*/ 173721 w 182468"/>
                <a:gd name="connsiteY40" fmla="*/ 165547 h 184025"/>
                <a:gd name="connsiteX41" fmla="*/ 163529 w 182468"/>
                <a:gd name="connsiteY41" fmla="*/ 174786 h 18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2468" h="184025">
                  <a:moveTo>
                    <a:pt x="182389" y="168023"/>
                  </a:moveTo>
                  <a:cubicBezTo>
                    <a:pt x="181627" y="142020"/>
                    <a:pt x="181817" y="115921"/>
                    <a:pt x="182293" y="89728"/>
                  </a:cubicBezTo>
                  <a:cubicBezTo>
                    <a:pt x="182484" y="80488"/>
                    <a:pt x="182103" y="79726"/>
                    <a:pt x="173721" y="71725"/>
                  </a:cubicBezTo>
                  <a:cubicBezTo>
                    <a:pt x="150099" y="49246"/>
                    <a:pt x="126382" y="27720"/>
                    <a:pt x="101521" y="6574"/>
                  </a:cubicBezTo>
                  <a:cubicBezTo>
                    <a:pt x="97045" y="2860"/>
                    <a:pt x="94663" y="-93"/>
                    <a:pt x="91234" y="2"/>
                  </a:cubicBezTo>
                  <a:cubicBezTo>
                    <a:pt x="87234" y="-93"/>
                    <a:pt x="85329" y="2860"/>
                    <a:pt x="80947" y="6574"/>
                  </a:cubicBezTo>
                  <a:cubicBezTo>
                    <a:pt x="56087" y="27815"/>
                    <a:pt x="32370" y="49246"/>
                    <a:pt x="8748" y="71821"/>
                  </a:cubicBezTo>
                  <a:cubicBezTo>
                    <a:pt x="366" y="79822"/>
                    <a:pt x="-15" y="80584"/>
                    <a:pt x="175" y="89728"/>
                  </a:cubicBezTo>
                  <a:cubicBezTo>
                    <a:pt x="652" y="115826"/>
                    <a:pt x="842" y="141925"/>
                    <a:pt x="80" y="168023"/>
                  </a:cubicBezTo>
                  <a:cubicBezTo>
                    <a:pt x="-301" y="179549"/>
                    <a:pt x="80" y="184025"/>
                    <a:pt x="15225" y="183073"/>
                  </a:cubicBezTo>
                  <a:cubicBezTo>
                    <a:pt x="17035" y="182977"/>
                    <a:pt x="57992" y="184025"/>
                    <a:pt x="59802" y="184025"/>
                  </a:cubicBezTo>
                  <a:cubicBezTo>
                    <a:pt x="69898" y="184025"/>
                    <a:pt x="72756" y="184216"/>
                    <a:pt x="72946" y="176310"/>
                  </a:cubicBezTo>
                  <a:cubicBezTo>
                    <a:pt x="73137" y="167928"/>
                    <a:pt x="73518" y="155069"/>
                    <a:pt x="73518" y="138115"/>
                  </a:cubicBezTo>
                  <a:cubicBezTo>
                    <a:pt x="73518" y="125161"/>
                    <a:pt x="76090" y="118112"/>
                    <a:pt x="89806" y="104491"/>
                  </a:cubicBezTo>
                  <a:cubicBezTo>
                    <a:pt x="89806" y="104491"/>
                    <a:pt x="90472" y="103920"/>
                    <a:pt x="91330" y="103158"/>
                  </a:cubicBezTo>
                  <a:cubicBezTo>
                    <a:pt x="92187" y="103920"/>
                    <a:pt x="92854" y="104491"/>
                    <a:pt x="92854" y="104491"/>
                  </a:cubicBezTo>
                  <a:cubicBezTo>
                    <a:pt x="106570" y="118112"/>
                    <a:pt x="109141" y="125161"/>
                    <a:pt x="109141" y="138115"/>
                  </a:cubicBezTo>
                  <a:cubicBezTo>
                    <a:pt x="109141" y="155069"/>
                    <a:pt x="109522" y="167928"/>
                    <a:pt x="109713" y="176310"/>
                  </a:cubicBezTo>
                  <a:cubicBezTo>
                    <a:pt x="109903" y="184120"/>
                    <a:pt x="112666" y="184025"/>
                    <a:pt x="122857" y="184025"/>
                  </a:cubicBezTo>
                  <a:cubicBezTo>
                    <a:pt x="124667" y="184025"/>
                    <a:pt x="165625" y="182977"/>
                    <a:pt x="167434" y="183073"/>
                  </a:cubicBezTo>
                  <a:cubicBezTo>
                    <a:pt x="182389" y="184025"/>
                    <a:pt x="182770" y="179549"/>
                    <a:pt x="182389" y="168023"/>
                  </a:cubicBezTo>
                  <a:close/>
                  <a:moveTo>
                    <a:pt x="163529" y="174786"/>
                  </a:moveTo>
                  <a:cubicBezTo>
                    <a:pt x="146670" y="174786"/>
                    <a:pt x="131335" y="175739"/>
                    <a:pt x="124000" y="175643"/>
                  </a:cubicBezTo>
                  <a:cubicBezTo>
                    <a:pt x="117047" y="175548"/>
                    <a:pt x="117428" y="174119"/>
                    <a:pt x="117333" y="166594"/>
                  </a:cubicBezTo>
                  <a:cubicBezTo>
                    <a:pt x="117142" y="158403"/>
                    <a:pt x="117238" y="145354"/>
                    <a:pt x="117047" y="139448"/>
                  </a:cubicBezTo>
                  <a:cubicBezTo>
                    <a:pt x="116190" y="117350"/>
                    <a:pt x="115714" y="115445"/>
                    <a:pt x="92473" y="91823"/>
                  </a:cubicBezTo>
                  <a:cubicBezTo>
                    <a:pt x="92473" y="91823"/>
                    <a:pt x="91806" y="91156"/>
                    <a:pt x="91234" y="91156"/>
                  </a:cubicBezTo>
                  <a:cubicBezTo>
                    <a:pt x="90758" y="91156"/>
                    <a:pt x="89996" y="91823"/>
                    <a:pt x="89996" y="91823"/>
                  </a:cubicBezTo>
                  <a:cubicBezTo>
                    <a:pt x="66755" y="115350"/>
                    <a:pt x="66279" y="117255"/>
                    <a:pt x="65422" y="139448"/>
                  </a:cubicBezTo>
                  <a:cubicBezTo>
                    <a:pt x="65231" y="145354"/>
                    <a:pt x="65326" y="158403"/>
                    <a:pt x="65136" y="166594"/>
                  </a:cubicBezTo>
                  <a:cubicBezTo>
                    <a:pt x="64945" y="174119"/>
                    <a:pt x="65422" y="175453"/>
                    <a:pt x="58468" y="175643"/>
                  </a:cubicBezTo>
                  <a:cubicBezTo>
                    <a:pt x="51134" y="175834"/>
                    <a:pt x="35799" y="174786"/>
                    <a:pt x="18940" y="174786"/>
                  </a:cubicBezTo>
                  <a:cubicBezTo>
                    <a:pt x="7795" y="174786"/>
                    <a:pt x="8748" y="174595"/>
                    <a:pt x="8843" y="165547"/>
                  </a:cubicBezTo>
                  <a:cubicBezTo>
                    <a:pt x="9129" y="134686"/>
                    <a:pt x="8843" y="109159"/>
                    <a:pt x="8843" y="94490"/>
                  </a:cubicBezTo>
                  <a:cubicBezTo>
                    <a:pt x="8843" y="82584"/>
                    <a:pt x="8843" y="83536"/>
                    <a:pt x="14558" y="78679"/>
                  </a:cubicBezTo>
                  <a:cubicBezTo>
                    <a:pt x="20559" y="73535"/>
                    <a:pt x="76852" y="25243"/>
                    <a:pt x="82376" y="19338"/>
                  </a:cubicBezTo>
                  <a:cubicBezTo>
                    <a:pt x="86091" y="15337"/>
                    <a:pt x="88186" y="14004"/>
                    <a:pt x="91425" y="14194"/>
                  </a:cubicBezTo>
                  <a:cubicBezTo>
                    <a:pt x="94282" y="14385"/>
                    <a:pt x="96759" y="15337"/>
                    <a:pt x="100474" y="19338"/>
                  </a:cubicBezTo>
                  <a:cubicBezTo>
                    <a:pt x="105712" y="25243"/>
                    <a:pt x="161910" y="73535"/>
                    <a:pt x="168006" y="78679"/>
                  </a:cubicBezTo>
                  <a:cubicBezTo>
                    <a:pt x="173721" y="83536"/>
                    <a:pt x="173721" y="82584"/>
                    <a:pt x="173721" y="94490"/>
                  </a:cubicBezTo>
                  <a:cubicBezTo>
                    <a:pt x="173721" y="109063"/>
                    <a:pt x="173435" y="134591"/>
                    <a:pt x="173721" y="165547"/>
                  </a:cubicBezTo>
                  <a:cubicBezTo>
                    <a:pt x="173721" y="174595"/>
                    <a:pt x="174673" y="174786"/>
                    <a:pt x="163529" y="174786"/>
                  </a:cubicBezTo>
                  <a:close/>
                </a:path>
              </a:pathLst>
            </a:custGeom>
            <a:solidFill>
              <a:srgbClr val="1415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9B63351-6AF5-4732-88BD-67171BA4DB80}"/>
                </a:ext>
              </a:extLst>
            </p:cNvPr>
            <p:cNvSpPr/>
            <p:nvPr/>
          </p:nvSpPr>
          <p:spPr>
            <a:xfrm rot="18900000">
              <a:off x="2488467" y="5921898"/>
              <a:ext cx="160183" cy="236273"/>
            </a:xfrm>
            <a:custGeom>
              <a:avLst/>
              <a:gdLst>
                <a:gd name="connsiteX0" fmla="*/ 82753 w 106962"/>
                <a:gd name="connsiteY0" fmla="*/ 24209 h 157772"/>
                <a:gd name="connsiteX1" fmla="*/ 24209 w 106962"/>
                <a:gd name="connsiteY1" fmla="*/ 24209 h 157772"/>
                <a:gd name="connsiteX2" fmla="*/ 24209 w 106962"/>
                <a:gd name="connsiteY2" fmla="*/ 82753 h 157772"/>
                <a:gd name="connsiteX3" fmla="*/ 82753 w 106962"/>
                <a:gd name="connsiteY3" fmla="*/ 82753 h 157772"/>
                <a:gd name="connsiteX4" fmla="*/ 82753 w 106962"/>
                <a:gd name="connsiteY4" fmla="*/ 24209 h 157772"/>
                <a:gd name="connsiteX5" fmla="*/ 91298 w 106962"/>
                <a:gd name="connsiteY5" fmla="*/ 15664 h 157772"/>
                <a:gd name="connsiteX6" fmla="*/ 91298 w 106962"/>
                <a:gd name="connsiteY6" fmla="*/ 91298 h 157772"/>
                <a:gd name="connsiteX7" fmla="*/ 66171 w 106962"/>
                <a:gd name="connsiteY7" fmla="*/ 104493 h 157772"/>
                <a:gd name="connsiteX8" fmla="*/ 66171 w 106962"/>
                <a:gd name="connsiteY8" fmla="*/ 157772 h 157772"/>
                <a:gd name="connsiteX9" fmla="*/ 40790 w 106962"/>
                <a:gd name="connsiteY9" fmla="*/ 157696 h 157772"/>
                <a:gd name="connsiteX10" fmla="*/ 40790 w 106962"/>
                <a:gd name="connsiteY10" fmla="*/ 104493 h 157772"/>
                <a:gd name="connsiteX11" fmla="*/ 15664 w 106962"/>
                <a:gd name="connsiteY11" fmla="*/ 91298 h 157772"/>
                <a:gd name="connsiteX12" fmla="*/ 15664 w 106962"/>
                <a:gd name="connsiteY12" fmla="*/ 15664 h 157772"/>
                <a:gd name="connsiteX13" fmla="*/ 91298 w 106962"/>
                <a:gd name="connsiteY13" fmla="*/ 15664 h 15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962" h="157772">
                  <a:moveTo>
                    <a:pt x="82753" y="24209"/>
                  </a:moveTo>
                  <a:cubicBezTo>
                    <a:pt x="66586" y="8042"/>
                    <a:pt x="40375" y="8043"/>
                    <a:pt x="24209" y="24209"/>
                  </a:cubicBezTo>
                  <a:cubicBezTo>
                    <a:pt x="8042" y="40375"/>
                    <a:pt x="8042" y="66586"/>
                    <a:pt x="24209" y="82753"/>
                  </a:cubicBezTo>
                  <a:cubicBezTo>
                    <a:pt x="40375" y="98919"/>
                    <a:pt x="66587" y="98919"/>
                    <a:pt x="82753" y="82753"/>
                  </a:cubicBezTo>
                  <a:cubicBezTo>
                    <a:pt x="98919" y="66586"/>
                    <a:pt x="98919" y="40375"/>
                    <a:pt x="82753" y="24209"/>
                  </a:cubicBezTo>
                  <a:close/>
                  <a:moveTo>
                    <a:pt x="91298" y="15664"/>
                  </a:moveTo>
                  <a:cubicBezTo>
                    <a:pt x="112184" y="36550"/>
                    <a:pt x="112184" y="70412"/>
                    <a:pt x="91298" y="91298"/>
                  </a:cubicBezTo>
                  <a:cubicBezTo>
                    <a:pt x="84165" y="98430"/>
                    <a:pt x="75519" y="103127"/>
                    <a:pt x="66171" y="104493"/>
                  </a:cubicBezTo>
                  <a:lnTo>
                    <a:pt x="66171" y="157772"/>
                  </a:lnTo>
                  <a:lnTo>
                    <a:pt x="40790" y="157696"/>
                  </a:lnTo>
                  <a:lnTo>
                    <a:pt x="40790" y="104493"/>
                  </a:lnTo>
                  <a:cubicBezTo>
                    <a:pt x="31442" y="103127"/>
                    <a:pt x="22796" y="98430"/>
                    <a:pt x="15664" y="91298"/>
                  </a:cubicBezTo>
                  <a:cubicBezTo>
                    <a:pt x="-5222" y="70412"/>
                    <a:pt x="-5222" y="36549"/>
                    <a:pt x="15664" y="15664"/>
                  </a:cubicBezTo>
                  <a:cubicBezTo>
                    <a:pt x="36549" y="-5222"/>
                    <a:pt x="70412" y="-5222"/>
                    <a:pt x="91298" y="156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220353B-74C5-4561-92C4-78E82D10684A}"/>
                </a:ext>
              </a:extLst>
            </p:cNvPr>
            <p:cNvSpPr/>
            <p:nvPr/>
          </p:nvSpPr>
          <p:spPr>
            <a:xfrm>
              <a:off x="2922193" y="5953001"/>
              <a:ext cx="174067" cy="174066"/>
            </a:xfrm>
            <a:custGeom>
              <a:avLst/>
              <a:gdLst>
                <a:gd name="connsiteX0" fmla="*/ 51378 w 116233"/>
                <a:gd name="connsiteY0" fmla="*/ 29506 h 116233"/>
                <a:gd name="connsiteX1" fmla="*/ 64854 w 116233"/>
                <a:gd name="connsiteY1" fmla="*/ 29506 h 116233"/>
                <a:gd name="connsiteX2" fmla="*/ 64854 w 116233"/>
                <a:gd name="connsiteY2" fmla="*/ 51378 h 116233"/>
                <a:gd name="connsiteX3" fmla="*/ 86726 w 116233"/>
                <a:gd name="connsiteY3" fmla="*/ 51378 h 116233"/>
                <a:gd name="connsiteX4" fmla="*/ 86726 w 116233"/>
                <a:gd name="connsiteY4" fmla="*/ 64854 h 116233"/>
                <a:gd name="connsiteX5" fmla="*/ 64854 w 116233"/>
                <a:gd name="connsiteY5" fmla="*/ 64854 h 116233"/>
                <a:gd name="connsiteX6" fmla="*/ 64854 w 116233"/>
                <a:gd name="connsiteY6" fmla="*/ 86726 h 116233"/>
                <a:gd name="connsiteX7" fmla="*/ 51378 w 116233"/>
                <a:gd name="connsiteY7" fmla="*/ 86726 h 116233"/>
                <a:gd name="connsiteX8" fmla="*/ 51378 w 116233"/>
                <a:gd name="connsiteY8" fmla="*/ 64854 h 116233"/>
                <a:gd name="connsiteX9" fmla="*/ 29506 w 116233"/>
                <a:gd name="connsiteY9" fmla="*/ 64854 h 116233"/>
                <a:gd name="connsiteX10" fmla="*/ 29506 w 116233"/>
                <a:gd name="connsiteY10" fmla="*/ 51378 h 116233"/>
                <a:gd name="connsiteX11" fmla="*/ 51378 w 116233"/>
                <a:gd name="connsiteY11" fmla="*/ 51378 h 116233"/>
                <a:gd name="connsiteX12" fmla="*/ 26810 w 116233"/>
                <a:gd name="connsiteY12" fmla="*/ 11156 h 116233"/>
                <a:gd name="connsiteX13" fmla="*/ 11156 w 116233"/>
                <a:gd name="connsiteY13" fmla="*/ 26810 h 116233"/>
                <a:gd name="connsiteX14" fmla="*/ 11156 w 116233"/>
                <a:gd name="connsiteY14" fmla="*/ 89422 h 116233"/>
                <a:gd name="connsiteX15" fmla="*/ 26810 w 116233"/>
                <a:gd name="connsiteY15" fmla="*/ 105076 h 116233"/>
                <a:gd name="connsiteX16" fmla="*/ 89422 w 116233"/>
                <a:gd name="connsiteY16" fmla="*/ 105076 h 116233"/>
                <a:gd name="connsiteX17" fmla="*/ 105076 w 116233"/>
                <a:gd name="connsiteY17" fmla="*/ 89422 h 116233"/>
                <a:gd name="connsiteX18" fmla="*/ 105076 w 116233"/>
                <a:gd name="connsiteY18" fmla="*/ 26810 h 116233"/>
                <a:gd name="connsiteX19" fmla="*/ 89422 w 116233"/>
                <a:gd name="connsiteY19" fmla="*/ 11156 h 116233"/>
                <a:gd name="connsiteX20" fmla="*/ 19373 w 116233"/>
                <a:gd name="connsiteY20" fmla="*/ 0 h 116233"/>
                <a:gd name="connsiteX21" fmla="*/ 96860 w 116233"/>
                <a:gd name="connsiteY21" fmla="*/ 0 h 116233"/>
                <a:gd name="connsiteX22" fmla="*/ 116233 w 116233"/>
                <a:gd name="connsiteY22" fmla="*/ 19373 h 116233"/>
                <a:gd name="connsiteX23" fmla="*/ 116233 w 116233"/>
                <a:gd name="connsiteY23" fmla="*/ 96860 h 116233"/>
                <a:gd name="connsiteX24" fmla="*/ 96860 w 116233"/>
                <a:gd name="connsiteY24" fmla="*/ 116233 h 116233"/>
                <a:gd name="connsiteX25" fmla="*/ 19373 w 116233"/>
                <a:gd name="connsiteY25" fmla="*/ 116233 h 116233"/>
                <a:gd name="connsiteX26" fmla="*/ 0 w 116233"/>
                <a:gd name="connsiteY26" fmla="*/ 96860 h 116233"/>
                <a:gd name="connsiteX27" fmla="*/ 0 w 116233"/>
                <a:gd name="connsiteY27" fmla="*/ 19373 h 116233"/>
                <a:gd name="connsiteX28" fmla="*/ 19373 w 116233"/>
                <a:gd name="connsiteY28" fmla="*/ 0 h 11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6233" h="116233">
                  <a:moveTo>
                    <a:pt x="51378" y="29506"/>
                  </a:moveTo>
                  <a:lnTo>
                    <a:pt x="64854" y="29506"/>
                  </a:lnTo>
                  <a:lnTo>
                    <a:pt x="64854" y="51378"/>
                  </a:lnTo>
                  <a:lnTo>
                    <a:pt x="86726" y="51378"/>
                  </a:lnTo>
                  <a:lnTo>
                    <a:pt x="86726" y="64854"/>
                  </a:lnTo>
                  <a:lnTo>
                    <a:pt x="64854" y="64854"/>
                  </a:lnTo>
                  <a:lnTo>
                    <a:pt x="64854" y="86726"/>
                  </a:lnTo>
                  <a:lnTo>
                    <a:pt x="51378" y="86726"/>
                  </a:lnTo>
                  <a:lnTo>
                    <a:pt x="51378" y="64854"/>
                  </a:lnTo>
                  <a:lnTo>
                    <a:pt x="29506" y="64854"/>
                  </a:lnTo>
                  <a:lnTo>
                    <a:pt x="29506" y="51378"/>
                  </a:lnTo>
                  <a:lnTo>
                    <a:pt x="51378" y="51378"/>
                  </a:lnTo>
                  <a:close/>
                  <a:moveTo>
                    <a:pt x="26810" y="11156"/>
                  </a:moveTo>
                  <a:cubicBezTo>
                    <a:pt x="18165" y="11156"/>
                    <a:pt x="11156" y="18165"/>
                    <a:pt x="11156" y="26810"/>
                  </a:cubicBezTo>
                  <a:lnTo>
                    <a:pt x="11156" y="89422"/>
                  </a:lnTo>
                  <a:cubicBezTo>
                    <a:pt x="11156" y="98067"/>
                    <a:pt x="18165" y="105076"/>
                    <a:pt x="26810" y="105076"/>
                  </a:cubicBezTo>
                  <a:lnTo>
                    <a:pt x="89422" y="105076"/>
                  </a:lnTo>
                  <a:cubicBezTo>
                    <a:pt x="98067" y="105076"/>
                    <a:pt x="105076" y="98067"/>
                    <a:pt x="105076" y="89422"/>
                  </a:cubicBezTo>
                  <a:lnTo>
                    <a:pt x="105076" y="26810"/>
                  </a:lnTo>
                  <a:cubicBezTo>
                    <a:pt x="105076" y="18165"/>
                    <a:pt x="98067" y="11156"/>
                    <a:pt x="89422" y="11156"/>
                  </a:cubicBezTo>
                  <a:close/>
                  <a:moveTo>
                    <a:pt x="19373" y="0"/>
                  </a:moveTo>
                  <a:lnTo>
                    <a:pt x="96860" y="0"/>
                  </a:lnTo>
                  <a:cubicBezTo>
                    <a:pt x="107559" y="0"/>
                    <a:pt x="116233" y="8674"/>
                    <a:pt x="116233" y="19373"/>
                  </a:cubicBezTo>
                  <a:lnTo>
                    <a:pt x="116233" y="96860"/>
                  </a:lnTo>
                  <a:cubicBezTo>
                    <a:pt x="116233" y="107559"/>
                    <a:pt x="107559" y="116233"/>
                    <a:pt x="96860" y="116233"/>
                  </a:cubicBezTo>
                  <a:lnTo>
                    <a:pt x="19373" y="116233"/>
                  </a:lnTo>
                  <a:cubicBezTo>
                    <a:pt x="8674" y="116233"/>
                    <a:pt x="0" y="107559"/>
                    <a:pt x="0" y="96860"/>
                  </a:cubicBezTo>
                  <a:lnTo>
                    <a:pt x="0" y="19373"/>
                  </a:lnTo>
                  <a:cubicBezTo>
                    <a:pt x="0" y="8674"/>
                    <a:pt x="8674" y="0"/>
                    <a:pt x="193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FB39D9F-FDFD-4808-9DAA-35E8CA3846AD}"/>
                </a:ext>
              </a:extLst>
            </p:cNvPr>
            <p:cNvSpPr/>
            <p:nvPr userDrawn="1"/>
          </p:nvSpPr>
          <p:spPr>
            <a:xfrm>
              <a:off x="3830618" y="5948362"/>
              <a:ext cx="240842" cy="183344"/>
            </a:xfrm>
            <a:custGeom>
              <a:avLst/>
              <a:gdLst>
                <a:gd name="connsiteX0" fmla="*/ 75813 w 151629"/>
                <a:gd name="connsiteY0" fmla="*/ 0 h 115430"/>
                <a:gd name="connsiteX1" fmla="*/ 112332 w 151629"/>
                <a:gd name="connsiteY1" fmla="*/ 36519 h 115430"/>
                <a:gd name="connsiteX2" fmla="*/ 101636 w 151629"/>
                <a:gd name="connsiteY2" fmla="*/ 62342 h 115430"/>
                <a:gd name="connsiteX3" fmla="*/ 92112 w 151629"/>
                <a:gd name="connsiteY3" fmla="*/ 66287 h 115430"/>
                <a:gd name="connsiteX4" fmla="*/ 100180 w 151629"/>
                <a:gd name="connsiteY4" fmla="*/ 67507 h 115430"/>
                <a:gd name="connsiteX5" fmla="*/ 151313 w 151629"/>
                <a:gd name="connsiteY5" fmla="*/ 113867 h 115430"/>
                <a:gd name="connsiteX6" fmla="*/ 151629 w 151629"/>
                <a:gd name="connsiteY6" fmla="*/ 115430 h 115430"/>
                <a:gd name="connsiteX7" fmla="*/ 0 w 151629"/>
                <a:gd name="connsiteY7" fmla="*/ 115430 h 115430"/>
                <a:gd name="connsiteX8" fmla="*/ 315 w 151629"/>
                <a:gd name="connsiteY8" fmla="*/ 113867 h 115430"/>
                <a:gd name="connsiteX9" fmla="*/ 51448 w 151629"/>
                <a:gd name="connsiteY9" fmla="*/ 67507 h 115430"/>
                <a:gd name="connsiteX10" fmla="*/ 59515 w 151629"/>
                <a:gd name="connsiteY10" fmla="*/ 66287 h 115430"/>
                <a:gd name="connsiteX11" fmla="*/ 49990 w 151629"/>
                <a:gd name="connsiteY11" fmla="*/ 62342 h 115430"/>
                <a:gd name="connsiteX12" fmla="*/ 39294 w 151629"/>
                <a:gd name="connsiteY12" fmla="*/ 36519 h 115430"/>
                <a:gd name="connsiteX13" fmla="*/ 75813 w 151629"/>
                <a:gd name="connsiteY13" fmla="*/ 0 h 11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629" h="115430">
                  <a:moveTo>
                    <a:pt x="75813" y="0"/>
                  </a:moveTo>
                  <a:cubicBezTo>
                    <a:pt x="95982" y="0"/>
                    <a:pt x="112332" y="16350"/>
                    <a:pt x="112332" y="36519"/>
                  </a:cubicBezTo>
                  <a:cubicBezTo>
                    <a:pt x="112332" y="46603"/>
                    <a:pt x="108245" y="55733"/>
                    <a:pt x="101636" y="62342"/>
                  </a:cubicBezTo>
                  <a:lnTo>
                    <a:pt x="92112" y="66287"/>
                  </a:lnTo>
                  <a:lnTo>
                    <a:pt x="100180" y="67507"/>
                  </a:lnTo>
                  <a:cubicBezTo>
                    <a:pt x="123272" y="74689"/>
                    <a:pt x="141984" y="91810"/>
                    <a:pt x="151313" y="113867"/>
                  </a:cubicBezTo>
                  <a:lnTo>
                    <a:pt x="151629" y="115430"/>
                  </a:lnTo>
                  <a:lnTo>
                    <a:pt x="0" y="115430"/>
                  </a:lnTo>
                  <a:lnTo>
                    <a:pt x="315" y="113867"/>
                  </a:lnTo>
                  <a:cubicBezTo>
                    <a:pt x="9644" y="91810"/>
                    <a:pt x="28357" y="74689"/>
                    <a:pt x="51448" y="67507"/>
                  </a:cubicBezTo>
                  <a:lnTo>
                    <a:pt x="59515" y="66287"/>
                  </a:lnTo>
                  <a:lnTo>
                    <a:pt x="49990" y="62342"/>
                  </a:lnTo>
                  <a:cubicBezTo>
                    <a:pt x="43382" y="55733"/>
                    <a:pt x="39294" y="46603"/>
                    <a:pt x="39294" y="36519"/>
                  </a:cubicBezTo>
                  <a:cubicBezTo>
                    <a:pt x="39294" y="16350"/>
                    <a:pt x="55644" y="0"/>
                    <a:pt x="758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440782D3-CD50-40FE-B335-6C3AEE71A166}"/>
              </a:ext>
            </a:extLst>
          </p:cNvPr>
          <p:cNvSpPr txBox="1">
            <a:spLocks/>
          </p:cNvSpPr>
          <p:nvPr/>
        </p:nvSpPr>
        <p:spPr>
          <a:xfrm>
            <a:off x="3704555" y="1795408"/>
            <a:ext cx="2134312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>
                <a:solidFill>
                  <a:schemeClr val="bg1"/>
                </a:solidFill>
              </a:rPr>
              <a:t>Name 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36D5872-F632-4096-B04B-536B49A9F93C}"/>
              </a:ext>
            </a:extLst>
          </p:cNvPr>
          <p:cNvGrpSpPr/>
          <p:nvPr/>
        </p:nvGrpSpPr>
        <p:grpSpPr>
          <a:xfrm>
            <a:off x="3599958" y="4872064"/>
            <a:ext cx="2238909" cy="741381"/>
            <a:chOff x="1045338" y="4862539"/>
            <a:chExt cx="2238909" cy="741381"/>
          </a:xfrm>
        </p:grpSpPr>
        <p:sp>
          <p:nvSpPr>
            <p:cNvPr id="48" name="Text Placeholder 5">
              <a:extLst>
                <a:ext uri="{FF2B5EF4-FFF2-40B4-BE49-F238E27FC236}">
                  <a16:creationId xmlns:a16="http://schemas.microsoft.com/office/drawing/2014/main" id="{5DF62B36-25D4-4195-A525-4C04E509D7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45338" y="4862539"/>
              <a:ext cx="2238909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dirty="0">
                  <a:solidFill>
                    <a:schemeClr val="accent2"/>
                  </a:solidFill>
                </a:rPr>
                <a:t>Marketing</a:t>
              </a:r>
              <a:endParaRPr lang="ko-KR" alt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49" name="직사각형 38">
              <a:extLst>
                <a:ext uri="{FF2B5EF4-FFF2-40B4-BE49-F238E27FC236}">
                  <a16:creationId xmlns:a16="http://schemas.microsoft.com/office/drawing/2014/main" id="{94C21C4E-8DF4-45EB-AB69-CFADA76915A6}"/>
                </a:ext>
              </a:extLst>
            </p:cNvPr>
            <p:cNvSpPr/>
            <p:nvPr userDrawn="1"/>
          </p:nvSpPr>
          <p:spPr>
            <a:xfrm>
              <a:off x="1045338" y="5142255"/>
              <a:ext cx="22389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altLang="ko-KR" sz="1200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8B86188-4AF0-49BF-B221-113AD4054EA7}"/>
              </a:ext>
            </a:extLst>
          </p:cNvPr>
          <p:cNvGrpSpPr/>
          <p:nvPr/>
        </p:nvGrpSpPr>
        <p:grpSpPr>
          <a:xfrm>
            <a:off x="3704555" y="5778723"/>
            <a:ext cx="2047824" cy="236573"/>
            <a:chOff x="2026235" y="5921898"/>
            <a:chExt cx="2045225" cy="236273"/>
          </a:xfrm>
        </p:grpSpPr>
        <p:sp>
          <p:nvSpPr>
            <p:cNvPr id="51" name="Graphic 411">
              <a:extLst>
                <a:ext uri="{FF2B5EF4-FFF2-40B4-BE49-F238E27FC236}">
                  <a16:creationId xmlns:a16="http://schemas.microsoft.com/office/drawing/2014/main" id="{29A769AE-300D-4673-93BF-3454D1D561A3}"/>
                </a:ext>
              </a:extLst>
            </p:cNvPr>
            <p:cNvSpPr/>
            <p:nvPr/>
          </p:nvSpPr>
          <p:spPr>
            <a:xfrm>
              <a:off x="3369803" y="5965055"/>
              <a:ext cx="187270" cy="149958"/>
            </a:xfrm>
            <a:custGeom>
              <a:avLst/>
              <a:gdLst>
                <a:gd name="connsiteX0" fmla="*/ 170401 w 186562"/>
                <a:gd name="connsiteY0" fmla="*/ 12144 h 149392"/>
                <a:gd name="connsiteX1" fmla="*/ 92677 w 186562"/>
                <a:gd name="connsiteY1" fmla="*/ 29098 h 149392"/>
                <a:gd name="connsiteX2" fmla="*/ 12381 w 186562"/>
                <a:gd name="connsiteY2" fmla="*/ 17382 h 149392"/>
                <a:gd name="connsiteX3" fmla="*/ 29717 w 186562"/>
                <a:gd name="connsiteY3" fmla="*/ 97392 h 149392"/>
                <a:gd name="connsiteX4" fmla="*/ 76199 w 186562"/>
                <a:gd name="connsiteY4" fmla="*/ 140445 h 149392"/>
                <a:gd name="connsiteX5" fmla="*/ 105441 w 186562"/>
                <a:gd name="connsiteY5" fmla="*/ 141874 h 149392"/>
                <a:gd name="connsiteX6" fmla="*/ 162495 w 186562"/>
                <a:gd name="connsiteY6" fmla="*/ 92630 h 149392"/>
                <a:gd name="connsiteX7" fmla="*/ 170401 w 186562"/>
                <a:gd name="connsiteY7" fmla="*/ 12144 h 149392"/>
                <a:gd name="connsiteX8" fmla="*/ 148303 w 186562"/>
                <a:gd name="connsiteY8" fmla="*/ 90249 h 149392"/>
                <a:gd name="connsiteX9" fmla="*/ 102583 w 186562"/>
                <a:gd name="connsiteY9" fmla="*/ 129682 h 149392"/>
                <a:gd name="connsiteX10" fmla="*/ 79152 w 186562"/>
                <a:gd name="connsiteY10" fmla="*/ 128539 h 149392"/>
                <a:gd name="connsiteX11" fmla="*/ 41909 w 186562"/>
                <a:gd name="connsiteY11" fmla="*/ 94059 h 149392"/>
                <a:gd name="connsiteX12" fmla="*/ 22573 w 186562"/>
                <a:gd name="connsiteY12" fmla="*/ 24621 h 149392"/>
                <a:gd name="connsiteX13" fmla="*/ 92582 w 186562"/>
                <a:gd name="connsiteY13" fmla="*/ 41862 h 149392"/>
                <a:gd name="connsiteX14" fmla="*/ 161829 w 186562"/>
                <a:gd name="connsiteY14" fmla="*/ 22050 h 149392"/>
                <a:gd name="connsiteX15" fmla="*/ 148303 w 186562"/>
                <a:gd name="connsiteY15" fmla="*/ 90249 h 1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562" h="149392">
                  <a:moveTo>
                    <a:pt x="170401" y="12144"/>
                  </a:moveTo>
                  <a:cubicBezTo>
                    <a:pt x="147446" y="-8621"/>
                    <a:pt x="118299" y="-2620"/>
                    <a:pt x="92677" y="29098"/>
                  </a:cubicBezTo>
                  <a:cubicBezTo>
                    <a:pt x="60483" y="428"/>
                    <a:pt x="31717" y="-3477"/>
                    <a:pt x="12381" y="17382"/>
                  </a:cubicBezTo>
                  <a:cubicBezTo>
                    <a:pt x="-8859" y="40147"/>
                    <a:pt x="-2573" y="68722"/>
                    <a:pt x="29717" y="97392"/>
                  </a:cubicBezTo>
                  <a:cubicBezTo>
                    <a:pt x="45433" y="111394"/>
                    <a:pt x="61340" y="125491"/>
                    <a:pt x="76199" y="140445"/>
                  </a:cubicBezTo>
                  <a:cubicBezTo>
                    <a:pt x="86295" y="150447"/>
                    <a:pt x="93630" y="153590"/>
                    <a:pt x="105441" y="141874"/>
                  </a:cubicBezTo>
                  <a:cubicBezTo>
                    <a:pt x="123348" y="124348"/>
                    <a:pt x="143636" y="109203"/>
                    <a:pt x="162495" y="92630"/>
                  </a:cubicBezTo>
                  <a:cubicBezTo>
                    <a:pt x="191356" y="67103"/>
                    <a:pt x="194595" y="33861"/>
                    <a:pt x="170401" y="12144"/>
                  </a:cubicBezTo>
                  <a:close/>
                  <a:moveTo>
                    <a:pt x="148303" y="90249"/>
                  </a:moveTo>
                  <a:cubicBezTo>
                    <a:pt x="133158" y="103488"/>
                    <a:pt x="116966" y="115680"/>
                    <a:pt x="102583" y="129682"/>
                  </a:cubicBezTo>
                  <a:cubicBezTo>
                    <a:pt x="93058" y="139017"/>
                    <a:pt x="87248" y="136540"/>
                    <a:pt x="79152" y="128539"/>
                  </a:cubicBezTo>
                  <a:cubicBezTo>
                    <a:pt x="67245" y="116538"/>
                    <a:pt x="54577" y="105298"/>
                    <a:pt x="41909" y="94059"/>
                  </a:cubicBezTo>
                  <a:cubicBezTo>
                    <a:pt x="16096" y="71008"/>
                    <a:pt x="5619" y="42909"/>
                    <a:pt x="22573" y="24621"/>
                  </a:cubicBezTo>
                  <a:cubicBezTo>
                    <a:pt x="38099" y="7857"/>
                    <a:pt x="66769" y="18811"/>
                    <a:pt x="92582" y="41862"/>
                  </a:cubicBezTo>
                  <a:cubicBezTo>
                    <a:pt x="113156" y="16430"/>
                    <a:pt x="143445" y="5381"/>
                    <a:pt x="161829" y="22050"/>
                  </a:cubicBezTo>
                  <a:cubicBezTo>
                    <a:pt x="181260" y="39480"/>
                    <a:pt x="171544" y="69865"/>
                    <a:pt x="148303" y="902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411">
              <a:extLst>
                <a:ext uri="{FF2B5EF4-FFF2-40B4-BE49-F238E27FC236}">
                  <a16:creationId xmlns:a16="http://schemas.microsoft.com/office/drawing/2014/main" id="{6BCC2D2D-2365-427C-8A0A-CD80DCABC398}"/>
                </a:ext>
              </a:extLst>
            </p:cNvPr>
            <p:cNvSpPr/>
            <p:nvPr/>
          </p:nvSpPr>
          <p:spPr>
            <a:xfrm>
              <a:off x="2026235" y="5944886"/>
              <a:ext cx="188689" cy="190296"/>
            </a:xfrm>
            <a:custGeom>
              <a:avLst/>
              <a:gdLst>
                <a:gd name="connsiteX0" fmla="*/ 182389 w 182468"/>
                <a:gd name="connsiteY0" fmla="*/ 168023 h 184025"/>
                <a:gd name="connsiteX1" fmla="*/ 182293 w 182468"/>
                <a:gd name="connsiteY1" fmla="*/ 89728 h 184025"/>
                <a:gd name="connsiteX2" fmla="*/ 173721 w 182468"/>
                <a:gd name="connsiteY2" fmla="*/ 71725 h 184025"/>
                <a:gd name="connsiteX3" fmla="*/ 101521 w 182468"/>
                <a:gd name="connsiteY3" fmla="*/ 6574 h 184025"/>
                <a:gd name="connsiteX4" fmla="*/ 91234 w 182468"/>
                <a:gd name="connsiteY4" fmla="*/ 2 h 184025"/>
                <a:gd name="connsiteX5" fmla="*/ 80947 w 182468"/>
                <a:gd name="connsiteY5" fmla="*/ 6574 h 184025"/>
                <a:gd name="connsiteX6" fmla="*/ 8748 w 182468"/>
                <a:gd name="connsiteY6" fmla="*/ 71821 h 184025"/>
                <a:gd name="connsiteX7" fmla="*/ 175 w 182468"/>
                <a:gd name="connsiteY7" fmla="*/ 89728 h 184025"/>
                <a:gd name="connsiteX8" fmla="*/ 80 w 182468"/>
                <a:gd name="connsiteY8" fmla="*/ 168023 h 184025"/>
                <a:gd name="connsiteX9" fmla="*/ 15225 w 182468"/>
                <a:gd name="connsiteY9" fmla="*/ 183073 h 184025"/>
                <a:gd name="connsiteX10" fmla="*/ 59802 w 182468"/>
                <a:gd name="connsiteY10" fmla="*/ 184025 h 184025"/>
                <a:gd name="connsiteX11" fmla="*/ 72946 w 182468"/>
                <a:gd name="connsiteY11" fmla="*/ 176310 h 184025"/>
                <a:gd name="connsiteX12" fmla="*/ 73518 w 182468"/>
                <a:gd name="connsiteY12" fmla="*/ 138115 h 184025"/>
                <a:gd name="connsiteX13" fmla="*/ 89806 w 182468"/>
                <a:gd name="connsiteY13" fmla="*/ 104491 h 184025"/>
                <a:gd name="connsiteX14" fmla="*/ 91330 w 182468"/>
                <a:gd name="connsiteY14" fmla="*/ 103158 h 184025"/>
                <a:gd name="connsiteX15" fmla="*/ 92854 w 182468"/>
                <a:gd name="connsiteY15" fmla="*/ 104491 h 184025"/>
                <a:gd name="connsiteX16" fmla="*/ 109141 w 182468"/>
                <a:gd name="connsiteY16" fmla="*/ 138115 h 184025"/>
                <a:gd name="connsiteX17" fmla="*/ 109713 w 182468"/>
                <a:gd name="connsiteY17" fmla="*/ 176310 h 184025"/>
                <a:gd name="connsiteX18" fmla="*/ 122857 w 182468"/>
                <a:gd name="connsiteY18" fmla="*/ 184025 h 184025"/>
                <a:gd name="connsiteX19" fmla="*/ 167434 w 182468"/>
                <a:gd name="connsiteY19" fmla="*/ 183073 h 184025"/>
                <a:gd name="connsiteX20" fmla="*/ 182389 w 182468"/>
                <a:gd name="connsiteY20" fmla="*/ 168023 h 184025"/>
                <a:gd name="connsiteX21" fmla="*/ 163529 w 182468"/>
                <a:gd name="connsiteY21" fmla="*/ 174786 h 184025"/>
                <a:gd name="connsiteX22" fmla="*/ 124000 w 182468"/>
                <a:gd name="connsiteY22" fmla="*/ 175643 h 184025"/>
                <a:gd name="connsiteX23" fmla="*/ 117333 w 182468"/>
                <a:gd name="connsiteY23" fmla="*/ 166594 h 184025"/>
                <a:gd name="connsiteX24" fmla="*/ 117047 w 182468"/>
                <a:gd name="connsiteY24" fmla="*/ 139448 h 184025"/>
                <a:gd name="connsiteX25" fmla="*/ 92473 w 182468"/>
                <a:gd name="connsiteY25" fmla="*/ 91823 h 184025"/>
                <a:gd name="connsiteX26" fmla="*/ 91234 w 182468"/>
                <a:gd name="connsiteY26" fmla="*/ 91156 h 184025"/>
                <a:gd name="connsiteX27" fmla="*/ 89996 w 182468"/>
                <a:gd name="connsiteY27" fmla="*/ 91823 h 184025"/>
                <a:gd name="connsiteX28" fmla="*/ 65422 w 182468"/>
                <a:gd name="connsiteY28" fmla="*/ 139448 h 184025"/>
                <a:gd name="connsiteX29" fmla="*/ 65136 w 182468"/>
                <a:gd name="connsiteY29" fmla="*/ 166594 h 184025"/>
                <a:gd name="connsiteX30" fmla="*/ 58468 w 182468"/>
                <a:gd name="connsiteY30" fmla="*/ 175643 h 184025"/>
                <a:gd name="connsiteX31" fmla="*/ 18940 w 182468"/>
                <a:gd name="connsiteY31" fmla="*/ 174786 h 184025"/>
                <a:gd name="connsiteX32" fmla="*/ 8843 w 182468"/>
                <a:gd name="connsiteY32" fmla="*/ 165547 h 184025"/>
                <a:gd name="connsiteX33" fmla="*/ 8843 w 182468"/>
                <a:gd name="connsiteY33" fmla="*/ 94490 h 184025"/>
                <a:gd name="connsiteX34" fmla="*/ 14558 w 182468"/>
                <a:gd name="connsiteY34" fmla="*/ 78679 h 184025"/>
                <a:gd name="connsiteX35" fmla="*/ 82376 w 182468"/>
                <a:gd name="connsiteY35" fmla="*/ 19338 h 184025"/>
                <a:gd name="connsiteX36" fmla="*/ 91425 w 182468"/>
                <a:gd name="connsiteY36" fmla="*/ 14194 h 184025"/>
                <a:gd name="connsiteX37" fmla="*/ 100474 w 182468"/>
                <a:gd name="connsiteY37" fmla="*/ 19338 h 184025"/>
                <a:gd name="connsiteX38" fmla="*/ 168006 w 182468"/>
                <a:gd name="connsiteY38" fmla="*/ 78679 h 184025"/>
                <a:gd name="connsiteX39" fmla="*/ 173721 w 182468"/>
                <a:gd name="connsiteY39" fmla="*/ 94490 h 184025"/>
                <a:gd name="connsiteX40" fmla="*/ 173721 w 182468"/>
                <a:gd name="connsiteY40" fmla="*/ 165547 h 184025"/>
                <a:gd name="connsiteX41" fmla="*/ 163529 w 182468"/>
                <a:gd name="connsiteY41" fmla="*/ 174786 h 18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2468" h="184025">
                  <a:moveTo>
                    <a:pt x="182389" y="168023"/>
                  </a:moveTo>
                  <a:cubicBezTo>
                    <a:pt x="181627" y="142020"/>
                    <a:pt x="181817" y="115921"/>
                    <a:pt x="182293" y="89728"/>
                  </a:cubicBezTo>
                  <a:cubicBezTo>
                    <a:pt x="182484" y="80488"/>
                    <a:pt x="182103" y="79726"/>
                    <a:pt x="173721" y="71725"/>
                  </a:cubicBezTo>
                  <a:cubicBezTo>
                    <a:pt x="150099" y="49246"/>
                    <a:pt x="126382" y="27720"/>
                    <a:pt x="101521" y="6574"/>
                  </a:cubicBezTo>
                  <a:cubicBezTo>
                    <a:pt x="97045" y="2860"/>
                    <a:pt x="94663" y="-93"/>
                    <a:pt x="91234" y="2"/>
                  </a:cubicBezTo>
                  <a:cubicBezTo>
                    <a:pt x="87234" y="-93"/>
                    <a:pt x="85329" y="2860"/>
                    <a:pt x="80947" y="6574"/>
                  </a:cubicBezTo>
                  <a:cubicBezTo>
                    <a:pt x="56087" y="27815"/>
                    <a:pt x="32370" y="49246"/>
                    <a:pt x="8748" y="71821"/>
                  </a:cubicBezTo>
                  <a:cubicBezTo>
                    <a:pt x="366" y="79822"/>
                    <a:pt x="-15" y="80584"/>
                    <a:pt x="175" y="89728"/>
                  </a:cubicBezTo>
                  <a:cubicBezTo>
                    <a:pt x="652" y="115826"/>
                    <a:pt x="842" y="141925"/>
                    <a:pt x="80" y="168023"/>
                  </a:cubicBezTo>
                  <a:cubicBezTo>
                    <a:pt x="-301" y="179549"/>
                    <a:pt x="80" y="184025"/>
                    <a:pt x="15225" y="183073"/>
                  </a:cubicBezTo>
                  <a:cubicBezTo>
                    <a:pt x="17035" y="182977"/>
                    <a:pt x="57992" y="184025"/>
                    <a:pt x="59802" y="184025"/>
                  </a:cubicBezTo>
                  <a:cubicBezTo>
                    <a:pt x="69898" y="184025"/>
                    <a:pt x="72756" y="184216"/>
                    <a:pt x="72946" y="176310"/>
                  </a:cubicBezTo>
                  <a:cubicBezTo>
                    <a:pt x="73137" y="167928"/>
                    <a:pt x="73518" y="155069"/>
                    <a:pt x="73518" y="138115"/>
                  </a:cubicBezTo>
                  <a:cubicBezTo>
                    <a:pt x="73518" y="125161"/>
                    <a:pt x="76090" y="118112"/>
                    <a:pt x="89806" y="104491"/>
                  </a:cubicBezTo>
                  <a:cubicBezTo>
                    <a:pt x="89806" y="104491"/>
                    <a:pt x="90472" y="103920"/>
                    <a:pt x="91330" y="103158"/>
                  </a:cubicBezTo>
                  <a:cubicBezTo>
                    <a:pt x="92187" y="103920"/>
                    <a:pt x="92854" y="104491"/>
                    <a:pt x="92854" y="104491"/>
                  </a:cubicBezTo>
                  <a:cubicBezTo>
                    <a:pt x="106570" y="118112"/>
                    <a:pt x="109141" y="125161"/>
                    <a:pt x="109141" y="138115"/>
                  </a:cubicBezTo>
                  <a:cubicBezTo>
                    <a:pt x="109141" y="155069"/>
                    <a:pt x="109522" y="167928"/>
                    <a:pt x="109713" y="176310"/>
                  </a:cubicBezTo>
                  <a:cubicBezTo>
                    <a:pt x="109903" y="184120"/>
                    <a:pt x="112666" y="184025"/>
                    <a:pt x="122857" y="184025"/>
                  </a:cubicBezTo>
                  <a:cubicBezTo>
                    <a:pt x="124667" y="184025"/>
                    <a:pt x="165625" y="182977"/>
                    <a:pt x="167434" y="183073"/>
                  </a:cubicBezTo>
                  <a:cubicBezTo>
                    <a:pt x="182389" y="184025"/>
                    <a:pt x="182770" y="179549"/>
                    <a:pt x="182389" y="168023"/>
                  </a:cubicBezTo>
                  <a:close/>
                  <a:moveTo>
                    <a:pt x="163529" y="174786"/>
                  </a:moveTo>
                  <a:cubicBezTo>
                    <a:pt x="146670" y="174786"/>
                    <a:pt x="131335" y="175739"/>
                    <a:pt x="124000" y="175643"/>
                  </a:cubicBezTo>
                  <a:cubicBezTo>
                    <a:pt x="117047" y="175548"/>
                    <a:pt x="117428" y="174119"/>
                    <a:pt x="117333" y="166594"/>
                  </a:cubicBezTo>
                  <a:cubicBezTo>
                    <a:pt x="117142" y="158403"/>
                    <a:pt x="117238" y="145354"/>
                    <a:pt x="117047" y="139448"/>
                  </a:cubicBezTo>
                  <a:cubicBezTo>
                    <a:pt x="116190" y="117350"/>
                    <a:pt x="115714" y="115445"/>
                    <a:pt x="92473" y="91823"/>
                  </a:cubicBezTo>
                  <a:cubicBezTo>
                    <a:pt x="92473" y="91823"/>
                    <a:pt x="91806" y="91156"/>
                    <a:pt x="91234" y="91156"/>
                  </a:cubicBezTo>
                  <a:cubicBezTo>
                    <a:pt x="90758" y="91156"/>
                    <a:pt x="89996" y="91823"/>
                    <a:pt x="89996" y="91823"/>
                  </a:cubicBezTo>
                  <a:cubicBezTo>
                    <a:pt x="66755" y="115350"/>
                    <a:pt x="66279" y="117255"/>
                    <a:pt x="65422" y="139448"/>
                  </a:cubicBezTo>
                  <a:cubicBezTo>
                    <a:pt x="65231" y="145354"/>
                    <a:pt x="65326" y="158403"/>
                    <a:pt x="65136" y="166594"/>
                  </a:cubicBezTo>
                  <a:cubicBezTo>
                    <a:pt x="64945" y="174119"/>
                    <a:pt x="65422" y="175453"/>
                    <a:pt x="58468" y="175643"/>
                  </a:cubicBezTo>
                  <a:cubicBezTo>
                    <a:pt x="51134" y="175834"/>
                    <a:pt x="35799" y="174786"/>
                    <a:pt x="18940" y="174786"/>
                  </a:cubicBezTo>
                  <a:cubicBezTo>
                    <a:pt x="7795" y="174786"/>
                    <a:pt x="8748" y="174595"/>
                    <a:pt x="8843" y="165547"/>
                  </a:cubicBezTo>
                  <a:cubicBezTo>
                    <a:pt x="9129" y="134686"/>
                    <a:pt x="8843" y="109159"/>
                    <a:pt x="8843" y="94490"/>
                  </a:cubicBezTo>
                  <a:cubicBezTo>
                    <a:pt x="8843" y="82584"/>
                    <a:pt x="8843" y="83536"/>
                    <a:pt x="14558" y="78679"/>
                  </a:cubicBezTo>
                  <a:cubicBezTo>
                    <a:pt x="20559" y="73535"/>
                    <a:pt x="76852" y="25243"/>
                    <a:pt x="82376" y="19338"/>
                  </a:cubicBezTo>
                  <a:cubicBezTo>
                    <a:pt x="86091" y="15337"/>
                    <a:pt x="88186" y="14004"/>
                    <a:pt x="91425" y="14194"/>
                  </a:cubicBezTo>
                  <a:cubicBezTo>
                    <a:pt x="94282" y="14385"/>
                    <a:pt x="96759" y="15337"/>
                    <a:pt x="100474" y="19338"/>
                  </a:cubicBezTo>
                  <a:cubicBezTo>
                    <a:pt x="105712" y="25243"/>
                    <a:pt x="161910" y="73535"/>
                    <a:pt x="168006" y="78679"/>
                  </a:cubicBezTo>
                  <a:cubicBezTo>
                    <a:pt x="173721" y="83536"/>
                    <a:pt x="173721" y="82584"/>
                    <a:pt x="173721" y="94490"/>
                  </a:cubicBezTo>
                  <a:cubicBezTo>
                    <a:pt x="173721" y="109063"/>
                    <a:pt x="173435" y="134591"/>
                    <a:pt x="173721" y="165547"/>
                  </a:cubicBezTo>
                  <a:cubicBezTo>
                    <a:pt x="173721" y="174595"/>
                    <a:pt x="174673" y="174786"/>
                    <a:pt x="163529" y="174786"/>
                  </a:cubicBezTo>
                  <a:close/>
                </a:path>
              </a:pathLst>
            </a:custGeom>
            <a:solidFill>
              <a:srgbClr val="1415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805B7F6-81FB-45CE-BC4B-B74D6D98BB02}"/>
                </a:ext>
              </a:extLst>
            </p:cNvPr>
            <p:cNvSpPr/>
            <p:nvPr/>
          </p:nvSpPr>
          <p:spPr>
            <a:xfrm rot="18900000">
              <a:off x="2488467" y="5921898"/>
              <a:ext cx="160183" cy="236273"/>
            </a:xfrm>
            <a:custGeom>
              <a:avLst/>
              <a:gdLst>
                <a:gd name="connsiteX0" fmla="*/ 82753 w 106962"/>
                <a:gd name="connsiteY0" fmla="*/ 24209 h 157772"/>
                <a:gd name="connsiteX1" fmla="*/ 24209 w 106962"/>
                <a:gd name="connsiteY1" fmla="*/ 24209 h 157772"/>
                <a:gd name="connsiteX2" fmla="*/ 24209 w 106962"/>
                <a:gd name="connsiteY2" fmla="*/ 82753 h 157772"/>
                <a:gd name="connsiteX3" fmla="*/ 82753 w 106962"/>
                <a:gd name="connsiteY3" fmla="*/ 82753 h 157772"/>
                <a:gd name="connsiteX4" fmla="*/ 82753 w 106962"/>
                <a:gd name="connsiteY4" fmla="*/ 24209 h 157772"/>
                <a:gd name="connsiteX5" fmla="*/ 91298 w 106962"/>
                <a:gd name="connsiteY5" fmla="*/ 15664 h 157772"/>
                <a:gd name="connsiteX6" fmla="*/ 91298 w 106962"/>
                <a:gd name="connsiteY6" fmla="*/ 91298 h 157772"/>
                <a:gd name="connsiteX7" fmla="*/ 66171 w 106962"/>
                <a:gd name="connsiteY7" fmla="*/ 104493 h 157772"/>
                <a:gd name="connsiteX8" fmla="*/ 66171 w 106962"/>
                <a:gd name="connsiteY8" fmla="*/ 157772 h 157772"/>
                <a:gd name="connsiteX9" fmla="*/ 40790 w 106962"/>
                <a:gd name="connsiteY9" fmla="*/ 157696 h 157772"/>
                <a:gd name="connsiteX10" fmla="*/ 40790 w 106962"/>
                <a:gd name="connsiteY10" fmla="*/ 104493 h 157772"/>
                <a:gd name="connsiteX11" fmla="*/ 15664 w 106962"/>
                <a:gd name="connsiteY11" fmla="*/ 91298 h 157772"/>
                <a:gd name="connsiteX12" fmla="*/ 15664 w 106962"/>
                <a:gd name="connsiteY12" fmla="*/ 15664 h 157772"/>
                <a:gd name="connsiteX13" fmla="*/ 91298 w 106962"/>
                <a:gd name="connsiteY13" fmla="*/ 15664 h 15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962" h="157772">
                  <a:moveTo>
                    <a:pt x="82753" y="24209"/>
                  </a:moveTo>
                  <a:cubicBezTo>
                    <a:pt x="66586" y="8042"/>
                    <a:pt x="40375" y="8043"/>
                    <a:pt x="24209" y="24209"/>
                  </a:cubicBezTo>
                  <a:cubicBezTo>
                    <a:pt x="8042" y="40375"/>
                    <a:pt x="8042" y="66586"/>
                    <a:pt x="24209" y="82753"/>
                  </a:cubicBezTo>
                  <a:cubicBezTo>
                    <a:pt x="40375" y="98919"/>
                    <a:pt x="66587" y="98919"/>
                    <a:pt x="82753" y="82753"/>
                  </a:cubicBezTo>
                  <a:cubicBezTo>
                    <a:pt x="98919" y="66586"/>
                    <a:pt x="98919" y="40375"/>
                    <a:pt x="82753" y="24209"/>
                  </a:cubicBezTo>
                  <a:close/>
                  <a:moveTo>
                    <a:pt x="91298" y="15664"/>
                  </a:moveTo>
                  <a:cubicBezTo>
                    <a:pt x="112184" y="36550"/>
                    <a:pt x="112184" y="70412"/>
                    <a:pt x="91298" y="91298"/>
                  </a:cubicBezTo>
                  <a:cubicBezTo>
                    <a:pt x="84165" y="98430"/>
                    <a:pt x="75519" y="103127"/>
                    <a:pt x="66171" y="104493"/>
                  </a:cubicBezTo>
                  <a:lnTo>
                    <a:pt x="66171" y="157772"/>
                  </a:lnTo>
                  <a:lnTo>
                    <a:pt x="40790" y="157696"/>
                  </a:lnTo>
                  <a:lnTo>
                    <a:pt x="40790" y="104493"/>
                  </a:lnTo>
                  <a:cubicBezTo>
                    <a:pt x="31442" y="103127"/>
                    <a:pt x="22796" y="98430"/>
                    <a:pt x="15664" y="91298"/>
                  </a:cubicBezTo>
                  <a:cubicBezTo>
                    <a:pt x="-5222" y="70412"/>
                    <a:pt x="-5222" y="36549"/>
                    <a:pt x="15664" y="15664"/>
                  </a:cubicBezTo>
                  <a:cubicBezTo>
                    <a:pt x="36549" y="-5222"/>
                    <a:pt x="70412" y="-5222"/>
                    <a:pt x="91298" y="156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2052270-A439-4124-80BE-8A9BA076EC29}"/>
                </a:ext>
              </a:extLst>
            </p:cNvPr>
            <p:cNvSpPr/>
            <p:nvPr/>
          </p:nvSpPr>
          <p:spPr>
            <a:xfrm>
              <a:off x="2922193" y="5953001"/>
              <a:ext cx="174067" cy="174066"/>
            </a:xfrm>
            <a:custGeom>
              <a:avLst/>
              <a:gdLst>
                <a:gd name="connsiteX0" fmla="*/ 51378 w 116233"/>
                <a:gd name="connsiteY0" fmla="*/ 29506 h 116233"/>
                <a:gd name="connsiteX1" fmla="*/ 64854 w 116233"/>
                <a:gd name="connsiteY1" fmla="*/ 29506 h 116233"/>
                <a:gd name="connsiteX2" fmla="*/ 64854 w 116233"/>
                <a:gd name="connsiteY2" fmla="*/ 51378 h 116233"/>
                <a:gd name="connsiteX3" fmla="*/ 86726 w 116233"/>
                <a:gd name="connsiteY3" fmla="*/ 51378 h 116233"/>
                <a:gd name="connsiteX4" fmla="*/ 86726 w 116233"/>
                <a:gd name="connsiteY4" fmla="*/ 64854 h 116233"/>
                <a:gd name="connsiteX5" fmla="*/ 64854 w 116233"/>
                <a:gd name="connsiteY5" fmla="*/ 64854 h 116233"/>
                <a:gd name="connsiteX6" fmla="*/ 64854 w 116233"/>
                <a:gd name="connsiteY6" fmla="*/ 86726 h 116233"/>
                <a:gd name="connsiteX7" fmla="*/ 51378 w 116233"/>
                <a:gd name="connsiteY7" fmla="*/ 86726 h 116233"/>
                <a:gd name="connsiteX8" fmla="*/ 51378 w 116233"/>
                <a:gd name="connsiteY8" fmla="*/ 64854 h 116233"/>
                <a:gd name="connsiteX9" fmla="*/ 29506 w 116233"/>
                <a:gd name="connsiteY9" fmla="*/ 64854 h 116233"/>
                <a:gd name="connsiteX10" fmla="*/ 29506 w 116233"/>
                <a:gd name="connsiteY10" fmla="*/ 51378 h 116233"/>
                <a:gd name="connsiteX11" fmla="*/ 51378 w 116233"/>
                <a:gd name="connsiteY11" fmla="*/ 51378 h 116233"/>
                <a:gd name="connsiteX12" fmla="*/ 26810 w 116233"/>
                <a:gd name="connsiteY12" fmla="*/ 11156 h 116233"/>
                <a:gd name="connsiteX13" fmla="*/ 11156 w 116233"/>
                <a:gd name="connsiteY13" fmla="*/ 26810 h 116233"/>
                <a:gd name="connsiteX14" fmla="*/ 11156 w 116233"/>
                <a:gd name="connsiteY14" fmla="*/ 89422 h 116233"/>
                <a:gd name="connsiteX15" fmla="*/ 26810 w 116233"/>
                <a:gd name="connsiteY15" fmla="*/ 105076 h 116233"/>
                <a:gd name="connsiteX16" fmla="*/ 89422 w 116233"/>
                <a:gd name="connsiteY16" fmla="*/ 105076 h 116233"/>
                <a:gd name="connsiteX17" fmla="*/ 105076 w 116233"/>
                <a:gd name="connsiteY17" fmla="*/ 89422 h 116233"/>
                <a:gd name="connsiteX18" fmla="*/ 105076 w 116233"/>
                <a:gd name="connsiteY18" fmla="*/ 26810 h 116233"/>
                <a:gd name="connsiteX19" fmla="*/ 89422 w 116233"/>
                <a:gd name="connsiteY19" fmla="*/ 11156 h 116233"/>
                <a:gd name="connsiteX20" fmla="*/ 19373 w 116233"/>
                <a:gd name="connsiteY20" fmla="*/ 0 h 116233"/>
                <a:gd name="connsiteX21" fmla="*/ 96860 w 116233"/>
                <a:gd name="connsiteY21" fmla="*/ 0 h 116233"/>
                <a:gd name="connsiteX22" fmla="*/ 116233 w 116233"/>
                <a:gd name="connsiteY22" fmla="*/ 19373 h 116233"/>
                <a:gd name="connsiteX23" fmla="*/ 116233 w 116233"/>
                <a:gd name="connsiteY23" fmla="*/ 96860 h 116233"/>
                <a:gd name="connsiteX24" fmla="*/ 96860 w 116233"/>
                <a:gd name="connsiteY24" fmla="*/ 116233 h 116233"/>
                <a:gd name="connsiteX25" fmla="*/ 19373 w 116233"/>
                <a:gd name="connsiteY25" fmla="*/ 116233 h 116233"/>
                <a:gd name="connsiteX26" fmla="*/ 0 w 116233"/>
                <a:gd name="connsiteY26" fmla="*/ 96860 h 116233"/>
                <a:gd name="connsiteX27" fmla="*/ 0 w 116233"/>
                <a:gd name="connsiteY27" fmla="*/ 19373 h 116233"/>
                <a:gd name="connsiteX28" fmla="*/ 19373 w 116233"/>
                <a:gd name="connsiteY28" fmla="*/ 0 h 11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6233" h="116233">
                  <a:moveTo>
                    <a:pt x="51378" y="29506"/>
                  </a:moveTo>
                  <a:lnTo>
                    <a:pt x="64854" y="29506"/>
                  </a:lnTo>
                  <a:lnTo>
                    <a:pt x="64854" y="51378"/>
                  </a:lnTo>
                  <a:lnTo>
                    <a:pt x="86726" y="51378"/>
                  </a:lnTo>
                  <a:lnTo>
                    <a:pt x="86726" y="64854"/>
                  </a:lnTo>
                  <a:lnTo>
                    <a:pt x="64854" y="64854"/>
                  </a:lnTo>
                  <a:lnTo>
                    <a:pt x="64854" y="86726"/>
                  </a:lnTo>
                  <a:lnTo>
                    <a:pt x="51378" y="86726"/>
                  </a:lnTo>
                  <a:lnTo>
                    <a:pt x="51378" y="64854"/>
                  </a:lnTo>
                  <a:lnTo>
                    <a:pt x="29506" y="64854"/>
                  </a:lnTo>
                  <a:lnTo>
                    <a:pt x="29506" y="51378"/>
                  </a:lnTo>
                  <a:lnTo>
                    <a:pt x="51378" y="51378"/>
                  </a:lnTo>
                  <a:close/>
                  <a:moveTo>
                    <a:pt x="26810" y="11156"/>
                  </a:moveTo>
                  <a:cubicBezTo>
                    <a:pt x="18165" y="11156"/>
                    <a:pt x="11156" y="18165"/>
                    <a:pt x="11156" y="26810"/>
                  </a:cubicBezTo>
                  <a:lnTo>
                    <a:pt x="11156" y="89422"/>
                  </a:lnTo>
                  <a:cubicBezTo>
                    <a:pt x="11156" y="98067"/>
                    <a:pt x="18165" y="105076"/>
                    <a:pt x="26810" y="105076"/>
                  </a:cubicBezTo>
                  <a:lnTo>
                    <a:pt x="89422" y="105076"/>
                  </a:lnTo>
                  <a:cubicBezTo>
                    <a:pt x="98067" y="105076"/>
                    <a:pt x="105076" y="98067"/>
                    <a:pt x="105076" y="89422"/>
                  </a:cubicBezTo>
                  <a:lnTo>
                    <a:pt x="105076" y="26810"/>
                  </a:lnTo>
                  <a:cubicBezTo>
                    <a:pt x="105076" y="18165"/>
                    <a:pt x="98067" y="11156"/>
                    <a:pt x="89422" y="11156"/>
                  </a:cubicBezTo>
                  <a:close/>
                  <a:moveTo>
                    <a:pt x="19373" y="0"/>
                  </a:moveTo>
                  <a:lnTo>
                    <a:pt x="96860" y="0"/>
                  </a:lnTo>
                  <a:cubicBezTo>
                    <a:pt x="107559" y="0"/>
                    <a:pt x="116233" y="8674"/>
                    <a:pt x="116233" y="19373"/>
                  </a:cubicBezTo>
                  <a:lnTo>
                    <a:pt x="116233" y="96860"/>
                  </a:lnTo>
                  <a:cubicBezTo>
                    <a:pt x="116233" y="107559"/>
                    <a:pt x="107559" y="116233"/>
                    <a:pt x="96860" y="116233"/>
                  </a:cubicBezTo>
                  <a:lnTo>
                    <a:pt x="19373" y="116233"/>
                  </a:lnTo>
                  <a:cubicBezTo>
                    <a:pt x="8674" y="116233"/>
                    <a:pt x="0" y="107559"/>
                    <a:pt x="0" y="96860"/>
                  </a:cubicBezTo>
                  <a:lnTo>
                    <a:pt x="0" y="19373"/>
                  </a:lnTo>
                  <a:cubicBezTo>
                    <a:pt x="0" y="8674"/>
                    <a:pt x="8674" y="0"/>
                    <a:pt x="193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07CE71-4978-4EA5-8AE4-D14BBB982EC0}"/>
                </a:ext>
              </a:extLst>
            </p:cNvPr>
            <p:cNvSpPr/>
            <p:nvPr userDrawn="1"/>
          </p:nvSpPr>
          <p:spPr>
            <a:xfrm>
              <a:off x="3830618" y="5948362"/>
              <a:ext cx="240842" cy="183344"/>
            </a:xfrm>
            <a:custGeom>
              <a:avLst/>
              <a:gdLst>
                <a:gd name="connsiteX0" fmla="*/ 75813 w 151629"/>
                <a:gd name="connsiteY0" fmla="*/ 0 h 115430"/>
                <a:gd name="connsiteX1" fmla="*/ 112332 w 151629"/>
                <a:gd name="connsiteY1" fmla="*/ 36519 h 115430"/>
                <a:gd name="connsiteX2" fmla="*/ 101636 w 151629"/>
                <a:gd name="connsiteY2" fmla="*/ 62342 h 115430"/>
                <a:gd name="connsiteX3" fmla="*/ 92112 w 151629"/>
                <a:gd name="connsiteY3" fmla="*/ 66287 h 115430"/>
                <a:gd name="connsiteX4" fmla="*/ 100180 w 151629"/>
                <a:gd name="connsiteY4" fmla="*/ 67507 h 115430"/>
                <a:gd name="connsiteX5" fmla="*/ 151313 w 151629"/>
                <a:gd name="connsiteY5" fmla="*/ 113867 h 115430"/>
                <a:gd name="connsiteX6" fmla="*/ 151629 w 151629"/>
                <a:gd name="connsiteY6" fmla="*/ 115430 h 115430"/>
                <a:gd name="connsiteX7" fmla="*/ 0 w 151629"/>
                <a:gd name="connsiteY7" fmla="*/ 115430 h 115430"/>
                <a:gd name="connsiteX8" fmla="*/ 315 w 151629"/>
                <a:gd name="connsiteY8" fmla="*/ 113867 h 115430"/>
                <a:gd name="connsiteX9" fmla="*/ 51448 w 151629"/>
                <a:gd name="connsiteY9" fmla="*/ 67507 h 115430"/>
                <a:gd name="connsiteX10" fmla="*/ 59515 w 151629"/>
                <a:gd name="connsiteY10" fmla="*/ 66287 h 115430"/>
                <a:gd name="connsiteX11" fmla="*/ 49990 w 151629"/>
                <a:gd name="connsiteY11" fmla="*/ 62342 h 115430"/>
                <a:gd name="connsiteX12" fmla="*/ 39294 w 151629"/>
                <a:gd name="connsiteY12" fmla="*/ 36519 h 115430"/>
                <a:gd name="connsiteX13" fmla="*/ 75813 w 151629"/>
                <a:gd name="connsiteY13" fmla="*/ 0 h 11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629" h="115430">
                  <a:moveTo>
                    <a:pt x="75813" y="0"/>
                  </a:moveTo>
                  <a:cubicBezTo>
                    <a:pt x="95982" y="0"/>
                    <a:pt x="112332" y="16350"/>
                    <a:pt x="112332" y="36519"/>
                  </a:cubicBezTo>
                  <a:cubicBezTo>
                    <a:pt x="112332" y="46603"/>
                    <a:pt x="108245" y="55733"/>
                    <a:pt x="101636" y="62342"/>
                  </a:cubicBezTo>
                  <a:lnTo>
                    <a:pt x="92112" y="66287"/>
                  </a:lnTo>
                  <a:lnTo>
                    <a:pt x="100180" y="67507"/>
                  </a:lnTo>
                  <a:cubicBezTo>
                    <a:pt x="123272" y="74689"/>
                    <a:pt x="141984" y="91810"/>
                    <a:pt x="151313" y="113867"/>
                  </a:cubicBezTo>
                  <a:lnTo>
                    <a:pt x="151629" y="115430"/>
                  </a:lnTo>
                  <a:lnTo>
                    <a:pt x="0" y="115430"/>
                  </a:lnTo>
                  <a:lnTo>
                    <a:pt x="315" y="113867"/>
                  </a:lnTo>
                  <a:cubicBezTo>
                    <a:pt x="9644" y="91810"/>
                    <a:pt x="28357" y="74689"/>
                    <a:pt x="51448" y="67507"/>
                  </a:cubicBezTo>
                  <a:lnTo>
                    <a:pt x="59515" y="66287"/>
                  </a:lnTo>
                  <a:lnTo>
                    <a:pt x="49990" y="62342"/>
                  </a:lnTo>
                  <a:cubicBezTo>
                    <a:pt x="43382" y="55733"/>
                    <a:pt x="39294" y="46603"/>
                    <a:pt x="39294" y="36519"/>
                  </a:cubicBezTo>
                  <a:cubicBezTo>
                    <a:pt x="39294" y="16350"/>
                    <a:pt x="55644" y="0"/>
                    <a:pt x="758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4FE2A20E-C143-41BF-8768-C716028B65C3}"/>
              </a:ext>
            </a:extLst>
          </p:cNvPr>
          <p:cNvSpPr txBox="1">
            <a:spLocks/>
          </p:cNvSpPr>
          <p:nvPr/>
        </p:nvSpPr>
        <p:spPr>
          <a:xfrm>
            <a:off x="6478250" y="1795408"/>
            <a:ext cx="2134312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>
                <a:solidFill>
                  <a:schemeClr val="bg1"/>
                </a:solidFill>
              </a:rPr>
              <a:t>Name 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0C9A4BD-2046-4F9C-821A-6D8F4B55161B}"/>
              </a:ext>
            </a:extLst>
          </p:cNvPr>
          <p:cNvGrpSpPr/>
          <p:nvPr/>
        </p:nvGrpSpPr>
        <p:grpSpPr>
          <a:xfrm>
            <a:off x="6373653" y="4872064"/>
            <a:ext cx="2238909" cy="741381"/>
            <a:chOff x="1045338" y="4862539"/>
            <a:chExt cx="2238909" cy="741381"/>
          </a:xfrm>
        </p:grpSpPr>
        <p:sp>
          <p:nvSpPr>
            <p:cNvPr id="58" name="Text Placeholder 5">
              <a:extLst>
                <a:ext uri="{FF2B5EF4-FFF2-40B4-BE49-F238E27FC236}">
                  <a16:creationId xmlns:a16="http://schemas.microsoft.com/office/drawing/2014/main" id="{D6C586AC-D4E4-4FE6-8600-401B6B658A7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45338" y="4862539"/>
              <a:ext cx="2238909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dirty="0">
                  <a:solidFill>
                    <a:schemeClr val="accent2"/>
                  </a:solidFill>
                </a:rPr>
                <a:t>Marketing</a:t>
              </a:r>
              <a:endParaRPr lang="ko-KR" alt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59" name="직사각형 38">
              <a:extLst>
                <a:ext uri="{FF2B5EF4-FFF2-40B4-BE49-F238E27FC236}">
                  <a16:creationId xmlns:a16="http://schemas.microsoft.com/office/drawing/2014/main" id="{21CADD1F-8974-4FF3-8CB1-999D3E4AFCF3}"/>
                </a:ext>
              </a:extLst>
            </p:cNvPr>
            <p:cNvSpPr/>
            <p:nvPr userDrawn="1"/>
          </p:nvSpPr>
          <p:spPr>
            <a:xfrm>
              <a:off x="1045338" y="5142255"/>
              <a:ext cx="22389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altLang="ko-KR" sz="1200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52F7A6A-7B00-4E41-A984-BEAB5A793065}"/>
              </a:ext>
            </a:extLst>
          </p:cNvPr>
          <p:cNvGrpSpPr/>
          <p:nvPr/>
        </p:nvGrpSpPr>
        <p:grpSpPr>
          <a:xfrm>
            <a:off x="6478250" y="5778723"/>
            <a:ext cx="2047824" cy="236573"/>
            <a:chOff x="2026235" y="5921898"/>
            <a:chExt cx="2045225" cy="236273"/>
          </a:xfrm>
        </p:grpSpPr>
        <p:sp>
          <p:nvSpPr>
            <p:cNvPr id="61" name="Graphic 411">
              <a:extLst>
                <a:ext uri="{FF2B5EF4-FFF2-40B4-BE49-F238E27FC236}">
                  <a16:creationId xmlns:a16="http://schemas.microsoft.com/office/drawing/2014/main" id="{B9A5B714-AAA2-4B0B-BF79-945F424DE9BF}"/>
                </a:ext>
              </a:extLst>
            </p:cNvPr>
            <p:cNvSpPr/>
            <p:nvPr/>
          </p:nvSpPr>
          <p:spPr>
            <a:xfrm>
              <a:off x="3369803" y="5965055"/>
              <a:ext cx="187270" cy="149958"/>
            </a:xfrm>
            <a:custGeom>
              <a:avLst/>
              <a:gdLst>
                <a:gd name="connsiteX0" fmla="*/ 170401 w 186562"/>
                <a:gd name="connsiteY0" fmla="*/ 12144 h 149392"/>
                <a:gd name="connsiteX1" fmla="*/ 92677 w 186562"/>
                <a:gd name="connsiteY1" fmla="*/ 29098 h 149392"/>
                <a:gd name="connsiteX2" fmla="*/ 12381 w 186562"/>
                <a:gd name="connsiteY2" fmla="*/ 17382 h 149392"/>
                <a:gd name="connsiteX3" fmla="*/ 29717 w 186562"/>
                <a:gd name="connsiteY3" fmla="*/ 97392 h 149392"/>
                <a:gd name="connsiteX4" fmla="*/ 76199 w 186562"/>
                <a:gd name="connsiteY4" fmla="*/ 140445 h 149392"/>
                <a:gd name="connsiteX5" fmla="*/ 105441 w 186562"/>
                <a:gd name="connsiteY5" fmla="*/ 141874 h 149392"/>
                <a:gd name="connsiteX6" fmla="*/ 162495 w 186562"/>
                <a:gd name="connsiteY6" fmla="*/ 92630 h 149392"/>
                <a:gd name="connsiteX7" fmla="*/ 170401 w 186562"/>
                <a:gd name="connsiteY7" fmla="*/ 12144 h 149392"/>
                <a:gd name="connsiteX8" fmla="*/ 148303 w 186562"/>
                <a:gd name="connsiteY8" fmla="*/ 90249 h 149392"/>
                <a:gd name="connsiteX9" fmla="*/ 102583 w 186562"/>
                <a:gd name="connsiteY9" fmla="*/ 129682 h 149392"/>
                <a:gd name="connsiteX10" fmla="*/ 79152 w 186562"/>
                <a:gd name="connsiteY10" fmla="*/ 128539 h 149392"/>
                <a:gd name="connsiteX11" fmla="*/ 41909 w 186562"/>
                <a:gd name="connsiteY11" fmla="*/ 94059 h 149392"/>
                <a:gd name="connsiteX12" fmla="*/ 22573 w 186562"/>
                <a:gd name="connsiteY12" fmla="*/ 24621 h 149392"/>
                <a:gd name="connsiteX13" fmla="*/ 92582 w 186562"/>
                <a:gd name="connsiteY13" fmla="*/ 41862 h 149392"/>
                <a:gd name="connsiteX14" fmla="*/ 161829 w 186562"/>
                <a:gd name="connsiteY14" fmla="*/ 22050 h 149392"/>
                <a:gd name="connsiteX15" fmla="*/ 148303 w 186562"/>
                <a:gd name="connsiteY15" fmla="*/ 90249 h 1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562" h="149392">
                  <a:moveTo>
                    <a:pt x="170401" y="12144"/>
                  </a:moveTo>
                  <a:cubicBezTo>
                    <a:pt x="147446" y="-8621"/>
                    <a:pt x="118299" y="-2620"/>
                    <a:pt x="92677" y="29098"/>
                  </a:cubicBezTo>
                  <a:cubicBezTo>
                    <a:pt x="60483" y="428"/>
                    <a:pt x="31717" y="-3477"/>
                    <a:pt x="12381" y="17382"/>
                  </a:cubicBezTo>
                  <a:cubicBezTo>
                    <a:pt x="-8859" y="40147"/>
                    <a:pt x="-2573" y="68722"/>
                    <a:pt x="29717" y="97392"/>
                  </a:cubicBezTo>
                  <a:cubicBezTo>
                    <a:pt x="45433" y="111394"/>
                    <a:pt x="61340" y="125491"/>
                    <a:pt x="76199" y="140445"/>
                  </a:cubicBezTo>
                  <a:cubicBezTo>
                    <a:pt x="86295" y="150447"/>
                    <a:pt x="93630" y="153590"/>
                    <a:pt x="105441" y="141874"/>
                  </a:cubicBezTo>
                  <a:cubicBezTo>
                    <a:pt x="123348" y="124348"/>
                    <a:pt x="143636" y="109203"/>
                    <a:pt x="162495" y="92630"/>
                  </a:cubicBezTo>
                  <a:cubicBezTo>
                    <a:pt x="191356" y="67103"/>
                    <a:pt x="194595" y="33861"/>
                    <a:pt x="170401" y="12144"/>
                  </a:cubicBezTo>
                  <a:close/>
                  <a:moveTo>
                    <a:pt x="148303" y="90249"/>
                  </a:moveTo>
                  <a:cubicBezTo>
                    <a:pt x="133158" y="103488"/>
                    <a:pt x="116966" y="115680"/>
                    <a:pt x="102583" y="129682"/>
                  </a:cubicBezTo>
                  <a:cubicBezTo>
                    <a:pt x="93058" y="139017"/>
                    <a:pt x="87248" y="136540"/>
                    <a:pt x="79152" y="128539"/>
                  </a:cubicBezTo>
                  <a:cubicBezTo>
                    <a:pt x="67245" y="116538"/>
                    <a:pt x="54577" y="105298"/>
                    <a:pt x="41909" y="94059"/>
                  </a:cubicBezTo>
                  <a:cubicBezTo>
                    <a:pt x="16096" y="71008"/>
                    <a:pt x="5619" y="42909"/>
                    <a:pt x="22573" y="24621"/>
                  </a:cubicBezTo>
                  <a:cubicBezTo>
                    <a:pt x="38099" y="7857"/>
                    <a:pt x="66769" y="18811"/>
                    <a:pt x="92582" y="41862"/>
                  </a:cubicBezTo>
                  <a:cubicBezTo>
                    <a:pt x="113156" y="16430"/>
                    <a:pt x="143445" y="5381"/>
                    <a:pt x="161829" y="22050"/>
                  </a:cubicBezTo>
                  <a:cubicBezTo>
                    <a:pt x="181260" y="39480"/>
                    <a:pt x="171544" y="69865"/>
                    <a:pt x="148303" y="902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Graphic 411">
              <a:extLst>
                <a:ext uri="{FF2B5EF4-FFF2-40B4-BE49-F238E27FC236}">
                  <a16:creationId xmlns:a16="http://schemas.microsoft.com/office/drawing/2014/main" id="{6173EDFF-B3DE-4315-AC6B-4EF927779E99}"/>
                </a:ext>
              </a:extLst>
            </p:cNvPr>
            <p:cNvSpPr/>
            <p:nvPr/>
          </p:nvSpPr>
          <p:spPr>
            <a:xfrm>
              <a:off x="2026235" y="5944886"/>
              <a:ext cx="188689" cy="190296"/>
            </a:xfrm>
            <a:custGeom>
              <a:avLst/>
              <a:gdLst>
                <a:gd name="connsiteX0" fmla="*/ 182389 w 182468"/>
                <a:gd name="connsiteY0" fmla="*/ 168023 h 184025"/>
                <a:gd name="connsiteX1" fmla="*/ 182293 w 182468"/>
                <a:gd name="connsiteY1" fmla="*/ 89728 h 184025"/>
                <a:gd name="connsiteX2" fmla="*/ 173721 w 182468"/>
                <a:gd name="connsiteY2" fmla="*/ 71725 h 184025"/>
                <a:gd name="connsiteX3" fmla="*/ 101521 w 182468"/>
                <a:gd name="connsiteY3" fmla="*/ 6574 h 184025"/>
                <a:gd name="connsiteX4" fmla="*/ 91234 w 182468"/>
                <a:gd name="connsiteY4" fmla="*/ 2 h 184025"/>
                <a:gd name="connsiteX5" fmla="*/ 80947 w 182468"/>
                <a:gd name="connsiteY5" fmla="*/ 6574 h 184025"/>
                <a:gd name="connsiteX6" fmla="*/ 8748 w 182468"/>
                <a:gd name="connsiteY6" fmla="*/ 71821 h 184025"/>
                <a:gd name="connsiteX7" fmla="*/ 175 w 182468"/>
                <a:gd name="connsiteY7" fmla="*/ 89728 h 184025"/>
                <a:gd name="connsiteX8" fmla="*/ 80 w 182468"/>
                <a:gd name="connsiteY8" fmla="*/ 168023 h 184025"/>
                <a:gd name="connsiteX9" fmla="*/ 15225 w 182468"/>
                <a:gd name="connsiteY9" fmla="*/ 183073 h 184025"/>
                <a:gd name="connsiteX10" fmla="*/ 59802 w 182468"/>
                <a:gd name="connsiteY10" fmla="*/ 184025 h 184025"/>
                <a:gd name="connsiteX11" fmla="*/ 72946 w 182468"/>
                <a:gd name="connsiteY11" fmla="*/ 176310 h 184025"/>
                <a:gd name="connsiteX12" fmla="*/ 73518 w 182468"/>
                <a:gd name="connsiteY12" fmla="*/ 138115 h 184025"/>
                <a:gd name="connsiteX13" fmla="*/ 89806 w 182468"/>
                <a:gd name="connsiteY13" fmla="*/ 104491 h 184025"/>
                <a:gd name="connsiteX14" fmla="*/ 91330 w 182468"/>
                <a:gd name="connsiteY14" fmla="*/ 103158 h 184025"/>
                <a:gd name="connsiteX15" fmla="*/ 92854 w 182468"/>
                <a:gd name="connsiteY15" fmla="*/ 104491 h 184025"/>
                <a:gd name="connsiteX16" fmla="*/ 109141 w 182468"/>
                <a:gd name="connsiteY16" fmla="*/ 138115 h 184025"/>
                <a:gd name="connsiteX17" fmla="*/ 109713 w 182468"/>
                <a:gd name="connsiteY17" fmla="*/ 176310 h 184025"/>
                <a:gd name="connsiteX18" fmla="*/ 122857 w 182468"/>
                <a:gd name="connsiteY18" fmla="*/ 184025 h 184025"/>
                <a:gd name="connsiteX19" fmla="*/ 167434 w 182468"/>
                <a:gd name="connsiteY19" fmla="*/ 183073 h 184025"/>
                <a:gd name="connsiteX20" fmla="*/ 182389 w 182468"/>
                <a:gd name="connsiteY20" fmla="*/ 168023 h 184025"/>
                <a:gd name="connsiteX21" fmla="*/ 163529 w 182468"/>
                <a:gd name="connsiteY21" fmla="*/ 174786 h 184025"/>
                <a:gd name="connsiteX22" fmla="*/ 124000 w 182468"/>
                <a:gd name="connsiteY22" fmla="*/ 175643 h 184025"/>
                <a:gd name="connsiteX23" fmla="*/ 117333 w 182468"/>
                <a:gd name="connsiteY23" fmla="*/ 166594 h 184025"/>
                <a:gd name="connsiteX24" fmla="*/ 117047 w 182468"/>
                <a:gd name="connsiteY24" fmla="*/ 139448 h 184025"/>
                <a:gd name="connsiteX25" fmla="*/ 92473 w 182468"/>
                <a:gd name="connsiteY25" fmla="*/ 91823 h 184025"/>
                <a:gd name="connsiteX26" fmla="*/ 91234 w 182468"/>
                <a:gd name="connsiteY26" fmla="*/ 91156 h 184025"/>
                <a:gd name="connsiteX27" fmla="*/ 89996 w 182468"/>
                <a:gd name="connsiteY27" fmla="*/ 91823 h 184025"/>
                <a:gd name="connsiteX28" fmla="*/ 65422 w 182468"/>
                <a:gd name="connsiteY28" fmla="*/ 139448 h 184025"/>
                <a:gd name="connsiteX29" fmla="*/ 65136 w 182468"/>
                <a:gd name="connsiteY29" fmla="*/ 166594 h 184025"/>
                <a:gd name="connsiteX30" fmla="*/ 58468 w 182468"/>
                <a:gd name="connsiteY30" fmla="*/ 175643 h 184025"/>
                <a:gd name="connsiteX31" fmla="*/ 18940 w 182468"/>
                <a:gd name="connsiteY31" fmla="*/ 174786 h 184025"/>
                <a:gd name="connsiteX32" fmla="*/ 8843 w 182468"/>
                <a:gd name="connsiteY32" fmla="*/ 165547 h 184025"/>
                <a:gd name="connsiteX33" fmla="*/ 8843 w 182468"/>
                <a:gd name="connsiteY33" fmla="*/ 94490 h 184025"/>
                <a:gd name="connsiteX34" fmla="*/ 14558 w 182468"/>
                <a:gd name="connsiteY34" fmla="*/ 78679 h 184025"/>
                <a:gd name="connsiteX35" fmla="*/ 82376 w 182468"/>
                <a:gd name="connsiteY35" fmla="*/ 19338 h 184025"/>
                <a:gd name="connsiteX36" fmla="*/ 91425 w 182468"/>
                <a:gd name="connsiteY36" fmla="*/ 14194 h 184025"/>
                <a:gd name="connsiteX37" fmla="*/ 100474 w 182468"/>
                <a:gd name="connsiteY37" fmla="*/ 19338 h 184025"/>
                <a:gd name="connsiteX38" fmla="*/ 168006 w 182468"/>
                <a:gd name="connsiteY38" fmla="*/ 78679 h 184025"/>
                <a:gd name="connsiteX39" fmla="*/ 173721 w 182468"/>
                <a:gd name="connsiteY39" fmla="*/ 94490 h 184025"/>
                <a:gd name="connsiteX40" fmla="*/ 173721 w 182468"/>
                <a:gd name="connsiteY40" fmla="*/ 165547 h 184025"/>
                <a:gd name="connsiteX41" fmla="*/ 163529 w 182468"/>
                <a:gd name="connsiteY41" fmla="*/ 174786 h 18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2468" h="184025">
                  <a:moveTo>
                    <a:pt x="182389" y="168023"/>
                  </a:moveTo>
                  <a:cubicBezTo>
                    <a:pt x="181627" y="142020"/>
                    <a:pt x="181817" y="115921"/>
                    <a:pt x="182293" y="89728"/>
                  </a:cubicBezTo>
                  <a:cubicBezTo>
                    <a:pt x="182484" y="80488"/>
                    <a:pt x="182103" y="79726"/>
                    <a:pt x="173721" y="71725"/>
                  </a:cubicBezTo>
                  <a:cubicBezTo>
                    <a:pt x="150099" y="49246"/>
                    <a:pt x="126382" y="27720"/>
                    <a:pt x="101521" y="6574"/>
                  </a:cubicBezTo>
                  <a:cubicBezTo>
                    <a:pt x="97045" y="2860"/>
                    <a:pt x="94663" y="-93"/>
                    <a:pt x="91234" y="2"/>
                  </a:cubicBezTo>
                  <a:cubicBezTo>
                    <a:pt x="87234" y="-93"/>
                    <a:pt x="85329" y="2860"/>
                    <a:pt x="80947" y="6574"/>
                  </a:cubicBezTo>
                  <a:cubicBezTo>
                    <a:pt x="56087" y="27815"/>
                    <a:pt x="32370" y="49246"/>
                    <a:pt x="8748" y="71821"/>
                  </a:cubicBezTo>
                  <a:cubicBezTo>
                    <a:pt x="366" y="79822"/>
                    <a:pt x="-15" y="80584"/>
                    <a:pt x="175" y="89728"/>
                  </a:cubicBezTo>
                  <a:cubicBezTo>
                    <a:pt x="652" y="115826"/>
                    <a:pt x="842" y="141925"/>
                    <a:pt x="80" y="168023"/>
                  </a:cubicBezTo>
                  <a:cubicBezTo>
                    <a:pt x="-301" y="179549"/>
                    <a:pt x="80" y="184025"/>
                    <a:pt x="15225" y="183073"/>
                  </a:cubicBezTo>
                  <a:cubicBezTo>
                    <a:pt x="17035" y="182977"/>
                    <a:pt x="57992" y="184025"/>
                    <a:pt x="59802" y="184025"/>
                  </a:cubicBezTo>
                  <a:cubicBezTo>
                    <a:pt x="69898" y="184025"/>
                    <a:pt x="72756" y="184216"/>
                    <a:pt x="72946" y="176310"/>
                  </a:cubicBezTo>
                  <a:cubicBezTo>
                    <a:pt x="73137" y="167928"/>
                    <a:pt x="73518" y="155069"/>
                    <a:pt x="73518" y="138115"/>
                  </a:cubicBezTo>
                  <a:cubicBezTo>
                    <a:pt x="73518" y="125161"/>
                    <a:pt x="76090" y="118112"/>
                    <a:pt x="89806" y="104491"/>
                  </a:cubicBezTo>
                  <a:cubicBezTo>
                    <a:pt x="89806" y="104491"/>
                    <a:pt x="90472" y="103920"/>
                    <a:pt x="91330" y="103158"/>
                  </a:cubicBezTo>
                  <a:cubicBezTo>
                    <a:pt x="92187" y="103920"/>
                    <a:pt x="92854" y="104491"/>
                    <a:pt x="92854" y="104491"/>
                  </a:cubicBezTo>
                  <a:cubicBezTo>
                    <a:pt x="106570" y="118112"/>
                    <a:pt x="109141" y="125161"/>
                    <a:pt x="109141" y="138115"/>
                  </a:cubicBezTo>
                  <a:cubicBezTo>
                    <a:pt x="109141" y="155069"/>
                    <a:pt x="109522" y="167928"/>
                    <a:pt x="109713" y="176310"/>
                  </a:cubicBezTo>
                  <a:cubicBezTo>
                    <a:pt x="109903" y="184120"/>
                    <a:pt x="112666" y="184025"/>
                    <a:pt x="122857" y="184025"/>
                  </a:cubicBezTo>
                  <a:cubicBezTo>
                    <a:pt x="124667" y="184025"/>
                    <a:pt x="165625" y="182977"/>
                    <a:pt x="167434" y="183073"/>
                  </a:cubicBezTo>
                  <a:cubicBezTo>
                    <a:pt x="182389" y="184025"/>
                    <a:pt x="182770" y="179549"/>
                    <a:pt x="182389" y="168023"/>
                  </a:cubicBezTo>
                  <a:close/>
                  <a:moveTo>
                    <a:pt x="163529" y="174786"/>
                  </a:moveTo>
                  <a:cubicBezTo>
                    <a:pt x="146670" y="174786"/>
                    <a:pt x="131335" y="175739"/>
                    <a:pt x="124000" y="175643"/>
                  </a:cubicBezTo>
                  <a:cubicBezTo>
                    <a:pt x="117047" y="175548"/>
                    <a:pt x="117428" y="174119"/>
                    <a:pt x="117333" y="166594"/>
                  </a:cubicBezTo>
                  <a:cubicBezTo>
                    <a:pt x="117142" y="158403"/>
                    <a:pt x="117238" y="145354"/>
                    <a:pt x="117047" y="139448"/>
                  </a:cubicBezTo>
                  <a:cubicBezTo>
                    <a:pt x="116190" y="117350"/>
                    <a:pt x="115714" y="115445"/>
                    <a:pt x="92473" y="91823"/>
                  </a:cubicBezTo>
                  <a:cubicBezTo>
                    <a:pt x="92473" y="91823"/>
                    <a:pt x="91806" y="91156"/>
                    <a:pt x="91234" y="91156"/>
                  </a:cubicBezTo>
                  <a:cubicBezTo>
                    <a:pt x="90758" y="91156"/>
                    <a:pt x="89996" y="91823"/>
                    <a:pt x="89996" y="91823"/>
                  </a:cubicBezTo>
                  <a:cubicBezTo>
                    <a:pt x="66755" y="115350"/>
                    <a:pt x="66279" y="117255"/>
                    <a:pt x="65422" y="139448"/>
                  </a:cubicBezTo>
                  <a:cubicBezTo>
                    <a:pt x="65231" y="145354"/>
                    <a:pt x="65326" y="158403"/>
                    <a:pt x="65136" y="166594"/>
                  </a:cubicBezTo>
                  <a:cubicBezTo>
                    <a:pt x="64945" y="174119"/>
                    <a:pt x="65422" y="175453"/>
                    <a:pt x="58468" y="175643"/>
                  </a:cubicBezTo>
                  <a:cubicBezTo>
                    <a:pt x="51134" y="175834"/>
                    <a:pt x="35799" y="174786"/>
                    <a:pt x="18940" y="174786"/>
                  </a:cubicBezTo>
                  <a:cubicBezTo>
                    <a:pt x="7795" y="174786"/>
                    <a:pt x="8748" y="174595"/>
                    <a:pt x="8843" y="165547"/>
                  </a:cubicBezTo>
                  <a:cubicBezTo>
                    <a:pt x="9129" y="134686"/>
                    <a:pt x="8843" y="109159"/>
                    <a:pt x="8843" y="94490"/>
                  </a:cubicBezTo>
                  <a:cubicBezTo>
                    <a:pt x="8843" y="82584"/>
                    <a:pt x="8843" y="83536"/>
                    <a:pt x="14558" y="78679"/>
                  </a:cubicBezTo>
                  <a:cubicBezTo>
                    <a:pt x="20559" y="73535"/>
                    <a:pt x="76852" y="25243"/>
                    <a:pt x="82376" y="19338"/>
                  </a:cubicBezTo>
                  <a:cubicBezTo>
                    <a:pt x="86091" y="15337"/>
                    <a:pt x="88186" y="14004"/>
                    <a:pt x="91425" y="14194"/>
                  </a:cubicBezTo>
                  <a:cubicBezTo>
                    <a:pt x="94282" y="14385"/>
                    <a:pt x="96759" y="15337"/>
                    <a:pt x="100474" y="19338"/>
                  </a:cubicBezTo>
                  <a:cubicBezTo>
                    <a:pt x="105712" y="25243"/>
                    <a:pt x="161910" y="73535"/>
                    <a:pt x="168006" y="78679"/>
                  </a:cubicBezTo>
                  <a:cubicBezTo>
                    <a:pt x="173721" y="83536"/>
                    <a:pt x="173721" y="82584"/>
                    <a:pt x="173721" y="94490"/>
                  </a:cubicBezTo>
                  <a:cubicBezTo>
                    <a:pt x="173721" y="109063"/>
                    <a:pt x="173435" y="134591"/>
                    <a:pt x="173721" y="165547"/>
                  </a:cubicBezTo>
                  <a:cubicBezTo>
                    <a:pt x="173721" y="174595"/>
                    <a:pt x="174673" y="174786"/>
                    <a:pt x="163529" y="174786"/>
                  </a:cubicBezTo>
                  <a:close/>
                </a:path>
              </a:pathLst>
            </a:custGeom>
            <a:solidFill>
              <a:srgbClr val="1415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DD97346-738C-4C3F-B587-7689C18A372D}"/>
                </a:ext>
              </a:extLst>
            </p:cNvPr>
            <p:cNvSpPr/>
            <p:nvPr/>
          </p:nvSpPr>
          <p:spPr>
            <a:xfrm rot="18900000">
              <a:off x="2488467" y="5921898"/>
              <a:ext cx="160183" cy="236273"/>
            </a:xfrm>
            <a:custGeom>
              <a:avLst/>
              <a:gdLst>
                <a:gd name="connsiteX0" fmla="*/ 82753 w 106962"/>
                <a:gd name="connsiteY0" fmla="*/ 24209 h 157772"/>
                <a:gd name="connsiteX1" fmla="*/ 24209 w 106962"/>
                <a:gd name="connsiteY1" fmla="*/ 24209 h 157772"/>
                <a:gd name="connsiteX2" fmla="*/ 24209 w 106962"/>
                <a:gd name="connsiteY2" fmla="*/ 82753 h 157772"/>
                <a:gd name="connsiteX3" fmla="*/ 82753 w 106962"/>
                <a:gd name="connsiteY3" fmla="*/ 82753 h 157772"/>
                <a:gd name="connsiteX4" fmla="*/ 82753 w 106962"/>
                <a:gd name="connsiteY4" fmla="*/ 24209 h 157772"/>
                <a:gd name="connsiteX5" fmla="*/ 91298 w 106962"/>
                <a:gd name="connsiteY5" fmla="*/ 15664 h 157772"/>
                <a:gd name="connsiteX6" fmla="*/ 91298 w 106962"/>
                <a:gd name="connsiteY6" fmla="*/ 91298 h 157772"/>
                <a:gd name="connsiteX7" fmla="*/ 66171 w 106962"/>
                <a:gd name="connsiteY7" fmla="*/ 104493 h 157772"/>
                <a:gd name="connsiteX8" fmla="*/ 66171 w 106962"/>
                <a:gd name="connsiteY8" fmla="*/ 157772 h 157772"/>
                <a:gd name="connsiteX9" fmla="*/ 40790 w 106962"/>
                <a:gd name="connsiteY9" fmla="*/ 157696 h 157772"/>
                <a:gd name="connsiteX10" fmla="*/ 40790 w 106962"/>
                <a:gd name="connsiteY10" fmla="*/ 104493 h 157772"/>
                <a:gd name="connsiteX11" fmla="*/ 15664 w 106962"/>
                <a:gd name="connsiteY11" fmla="*/ 91298 h 157772"/>
                <a:gd name="connsiteX12" fmla="*/ 15664 w 106962"/>
                <a:gd name="connsiteY12" fmla="*/ 15664 h 157772"/>
                <a:gd name="connsiteX13" fmla="*/ 91298 w 106962"/>
                <a:gd name="connsiteY13" fmla="*/ 15664 h 15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962" h="157772">
                  <a:moveTo>
                    <a:pt x="82753" y="24209"/>
                  </a:moveTo>
                  <a:cubicBezTo>
                    <a:pt x="66586" y="8042"/>
                    <a:pt x="40375" y="8043"/>
                    <a:pt x="24209" y="24209"/>
                  </a:cubicBezTo>
                  <a:cubicBezTo>
                    <a:pt x="8042" y="40375"/>
                    <a:pt x="8042" y="66586"/>
                    <a:pt x="24209" y="82753"/>
                  </a:cubicBezTo>
                  <a:cubicBezTo>
                    <a:pt x="40375" y="98919"/>
                    <a:pt x="66587" y="98919"/>
                    <a:pt x="82753" y="82753"/>
                  </a:cubicBezTo>
                  <a:cubicBezTo>
                    <a:pt x="98919" y="66586"/>
                    <a:pt x="98919" y="40375"/>
                    <a:pt x="82753" y="24209"/>
                  </a:cubicBezTo>
                  <a:close/>
                  <a:moveTo>
                    <a:pt x="91298" y="15664"/>
                  </a:moveTo>
                  <a:cubicBezTo>
                    <a:pt x="112184" y="36550"/>
                    <a:pt x="112184" y="70412"/>
                    <a:pt x="91298" y="91298"/>
                  </a:cubicBezTo>
                  <a:cubicBezTo>
                    <a:pt x="84165" y="98430"/>
                    <a:pt x="75519" y="103127"/>
                    <a:pt x="66171" y="104493"/>
                  </a:cubicBezTo>
                  <a:lnTo>
                    <a:pt x="66171" y="157772"/>
                  </a:lnTo>
                  <a:lnTo>
                    <a:pt x="40790" y="157696"/>
                  </a:lnTo>
                  <a:lnTo>
                    <a:pt x="40790" y="104493"/>
                  </a:lnTo>
                  <a:cubicBezTo>
                    <a:pt x="31442" y="103127"/>
                    <a:pt x="22796" y="98430"/>
                    <a:pt x="15664" y="91298"/>
                  </a:cubicBezTo>
                  <a:cubicBezTo>
                    <a:pt x="-5222" y="70412"/>
                    <a:pt x="-5222" y="36549"/>
                    <a:pt x="15664" y="15664"/>
                  </a:cubicBezTo>
                  <a:cubicBezTo>
                    <a:pt x="36549" y="-5222"/>
                    <a:pt x="70412" y="-5222"/>
                    <a:pt x="91298" y="156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1F3F40D-118B-4BF5-B2E5-2FC5E7E1CFA1}"/>
                </a:ext>
              </a:extLst>
            </p:cNvPr>
            <p:cNvSpPr/>
            <p:nvPr/>
          </p:nvSpPr>
          <p:spPr>
            <a:xfrm>
              <a:off x="2922193" y="5953001"/>
              <a:ext cx="174067" cy="174066"/>
            </a:xfrm>
            <a:custGeom>
              <a:avLst/>
              <a:gdLst>
                <a:gd name="connsiteX0" fmla="*/ 51378 w 116233"/>
                <a:gd name="connsiteY0" fmla="*/ 29506 h 116233"/>
                <a:gd name="connsiteX1" fmla="*/ 64854 w 116233"/>
                <a:gd name="connsiteY1" fmla="*/ 29506 h 116233"/>
                <a:gd name="connsiteX2" fmla="*/ 64854 w 116233"/>
                <a:gd name="connsiteY2" fmla="*/ 51378 h 116233"/>
                <a:gd name="connsiteX3" fmla="*/ 86726 w 116233"/>
                <a:gd name="connsiteY3" fmla="*/ 51378 h 116233"/>
                <a:gd name="connsiteX4" fmla="*/ 86726 w 116233"/>
                <a:gd name="connsiteY4" fmla="*/ 64854 h 116233"/>
                <a:gd name="connsiteX5" fmla="*/ 64854 w 116233"/>
                <a:gd name="connsiteY5" fmla="*/ 64854 h 116233"/>
                <a:gd name="connsiteX6" fmla="*/ 64854 w 116233"/>
                <a:gd name="connsiteY6" fmla="*/ 86726 h 116233"/>
                <a:gd name="connsiteX7" fmla="*/ 51378 w 116233"/>
                <a:gd name="connsiteY7" fmla="*/ 86726 h 116233"/>
                <a:gd name="connsiteX8" fmla="*/ 51378 w 116233"/>
                <a:gd name="connsiteY8" fmla="*/ 64854 h 116233"/>
                <a:gd name="connsiteX9" fmla="*/ 29506 w 116233"/>
                <a:gd name="connsiteY9" fmla="*/ 64854 h 116233"/>
                <a:gd name="connsiteX10" fmla="*/ 29506 w 116233"/>
                <a:gd name="connsiteY10" fmla="*/ 51378 h 116233"/>
                <a:gd name="connsiteX11" fmla="*/ 51378 w 116233"/>
                <a:gd name="connsiteY11" fmla="*/ 51378 h 116233"/>
                <a:gd name="connsiteX12" fmla="*/ 26810 w 116233"/>
                <a:gd name="connsiteY12" fmla="*/ 11156 h 116233"/>
                <a:gd name="connsiteX13" fmla="*/ 11156 w 116233"/>
                <a:gd name="connsiteY13" fmla="*/ 26810 h 116233"/>
                <a:gd name="connsiteX14" fmla="*/ 11156 w 116233"/>
                <a:gd name="connsiteY14" fmla="*/ 89422 h 116233"/>
                <a:gd name="connsiteX15" fmla="*/ 26810 w 116233"/>
                <a:gd name="connsiteY15" fmla="*/ 105076 h 116233"/>
                <a:gd name="connsiteX16" fmla="*/ 89422 w 116233"/>
                <a:gd name="connsiteY16" fmla="*/ 105076 h 116233"/>
                <a:gd name="connsiteX17" fmla="*/ 105076 w 116233"/>
                <a:gd name="connsiteY17" fmla="*/ 89422 h 116233"/>
                <a:gd name="connsiteX18" fmla="*/ 105076 w 116233"/>
                <a:gd name="connsiteY18" fmla="*/ 26810 h 116233"/>
                <a:gd name="connsiteX19" fmla="*/ 89422 w 116233"/>
                <a:gd name="connsiteY19" fmla="*/ 11156 h 116233"/>
                <a:gd name="connsiteX20" fmla="*/ 19373 w 116233"/>
                <a:gd name="connsiteY20" fmla="*/ 0 h 116233"/>
                <a:gd name="connsiteX21" fmla="*/ 96860 w 116233"/>
                <a:gd name="connsiteY21" fmla="*/ 0 h 116233"/>
                <a:gd name="connsiteX22" fmla="*/ 116233 w 116233"/>
                <a:gd name="connsiteY22" fmla="*/ 19373 h 116233"/>
                <a:gd name="connsiteX23" fmla="*/ 116233 w 116233"/>
                <a:gd name="connsiteY23" fmla="*/ 96860 h 116233"/>
                <a:gd name="connsiteX24" fmla="*/ 96860 w 116233"/>
                <a:gd name="connsiteY24" fmla="*/ 116233 h 116233"/>
                <a:gd name="connsiteX25" fmla="*/ 19373 w 116233"/>
                <a:gd name="connsiteY25" fmla="*/ 116233 h 116233"/>
                <a:gd name="connsiteX26" fmla="*/ 0 w 116233"/>
                <a:gd name="connsiteY26" fmla="*/ 96860 h 116233"/>
                <a:gd name="connsiteX27" fmla="*/ 0 w 116233"/>
                <a:gd name="connsiteY27" fmla="*/ 19373 h 116233"/>
                <a:gd name="connsiteX28" fmla="*/ 19373 w 116233"/>
                <a:gd name="connsiteY28" fmla="*/ 0 h 11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6233" h="116233">
                  <a:moveTo>
                    <a:pt x="51378" y="29506"/>
                  </a:moveTo>
                  <a:lnTo>
                    <a:pt x="64854" y="29506"/>
                  </a:lnTo>
                  <a:lnTo>
                    <a:pt x="64854" y="51378"/>
                  </a:lnTo>
                  <a:lnTo>
                    <a:pt x="86726" y="51378"/>
                  </a:lnTo>
                  <a:lnTo>
                    <a:pt x="86726" y="64854"/>
                  </a:lnTo>
                  <a:lnTo>
                    <a:pt x="64854" y="64854"/>
                  </a:lnTo>
                  <a:lnTo>
                    <a:pt x="64854" y="86726"/>
                  </a:lnTo>
                  <a:lnTo>
                    <a:pt x="51378" y="86726"/>
                  </a:lnTo>
                  <a:lnTo>
                    <a:pt x="51378" y="64854"/>
                  </a:lnTo>
                  <a:lnTo>
                    <a:pt x="29506" y="64854"/>
                  </a:lnTo>
                  <a:lnTo>
                    <a:pt x="29506" y="51378"/>
                  </a:lnTo>
                  <a:lnTo>
                    <a:pt x="51378" y="51378"/>
                  </a:lnTo>
                  <a:close/>
                  <a:moveTo>
                    <a:pt x="26810" y="11156"/>
                  </a:moveTo>
                  <a:cubicBezTo>
                    <a:pt x="18165" y="11156"/>
                    <a:pt x="11156" y="18165"/>
                    <a:pt x="11156" y="26810"/>
                  </a:cubicBezTo>
                  <a:lnTo>
                    <a:pt x="11156" y="89422"/>
                  </a:lnTo>
                  <a:cubicBezTo>
                    <a:pt x="11156" y="98067"/>
                    <a:pt x="18165" y="105076"/>
                    <a:pt x="26810" y="105076"/>
                  </a:cubicBezTo>
                  <a:lnTo>
                    <a:pt x="89422" y="105076"/>
                  </a:lnTo>
                  <a:cubicBezTo>
                    <a:pt x="98067" y="105076"/>
                    <a:pt x="105076" y="98067"/>
                    <a:pt x="105076" y="89422"/>
                  </a:cubicBezTo>
                  <a:lnTo>
                    <a:pt x="105076" y="26810"/>
                  </a:lnTo>
                  <a:cubicBezTo>
                    <a:pt x="105076" y="18165"/>
                    <a:pt x="98067" y="11156"/>
                    <a:pt x="89422" y="11156"/>
                  </a:cubicBezTo>
                  <a:close/>
                  <a:moveTo>
                    <a:pt x="19373" y="0"/>
                  </a:moveTo>
                  <a:lnTo>
                    <a:pt x="96860" y="0"/>
                  </a:lnTo>
                  <a:cubicBezTo>
                    <a:pt x="107559" y="0"/>
                    <a:pt x="116233" y="8674"/>
                    <a:pt x="116233" y="19373"/>
                  </a:cubicBezTo>
                  <a:lnTo>
                    <a:pt x="116233" y="96860"/>
                  </a:lnTo>
                  <a:cubicBezTo>
                    <a:pt x="116233" y="107559"/>
                    <a:pt x="107559" y="116233"/>
                    <a:pt x="96860" y="116233"/>
                  </a:cubicBezTo>
                  <a:lnTo>
                    <a:pt x="19373" y="116233"/>
                  </a:lnTo>
                  <a:cubicBezTo>
                    <a:pt x="8674" y="116233"/>
                    <a:pt x="0" y="107559"/>
                    <a:pt x="0" y="96860"/>
                  </a:cubicBezTo>
                  <a:lnTo>
                    <a:pt x="0" y="19373"/>
                  </a:lnTo>
                  <a:cubicBezTo>
                    <a:pt x="0" y="8674"/>
                    <a:pt x="8674" y="0"/>
                    <a:pt x="193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A75BD8C-064E-415E-B4C7-D057DB0EBA2B}"/>
                </a:ext>
              </a:extLst>
            </p:cNvPr>
            <p:cNvSpPr/>
            <p:nvPr userDrawn="1"/>
          </p:nvSpPr>
          <p:spPr>
            <a:xfrm>
              <a:off x="3830618" y="5948362"/>
              <a:ext cx="240842" cy="183344"/>
            </a:xfrm>
            <a:custGeom>
              <a:avLst/>
              <a:gdLst>
                <a:gd name="connsiteX0" fmla="*/ 75813 w 151629"/>
                <a:gd name="connsiteY0" fmla="*/ 0 h 115430"/>
                <a:gd name="connsiteX1" fmla="*/ 112332 w 151629"/>
                <a:gd name="connsiteY1" fmla="*/ 36519 h 115430"/>
                <a:gd name="connsiteX2" fmla="*/ 101636 w 151629"/>
                <a:gd name="connsiteY2" fmla="*/ 62342 h 115430"/>
                <a:gd name="connsiteX3" fmla="*/ 92112 w 151629"/>
                <a:gd name="connsiteY3" fmla="*/ 66287 h 115430"/>
                <a:gd name="connsiteX4" fmla="*/ 100180 w 151629"/>
                <a:gd name="connsiteY4" fmla="*/ 67507 h 115430"/>
                <a:gd name="connsiteX5" fmla="*/ 151313 w 151629"/>
                <a:gd name="connsiteY5" fmla="*/ 113867 h 115430"/>
                <a:gd name="connsiteX6" fmla="*/ 151629 w 151629"/>
                <a:gd name="connsiteY6" fmla="*/ 115430 h 115430"/>
                <a:gd name="connsiteX7" fmla="*/ 0 w 151629"/>
                <a:gd name="connsiteY7" fmla="*/ 115430 h 115430"/>
                <a:gd name="connsiteX8" fmla="*/ 315 w 151629"/>
                <a:gd name="connsiteY8" fmla="*/ 113867 h 115430"/>
                <a:gd name="connsiteX9" fmla="*/ 51448 w 151629"/>
                <a:gd name="connsiteY9" fmla="*/ 67507 h 115430"/>
                <a:gd name="connsiteX10" fmla="*/ 59515 w 151629"/>
                <a:gd name="connsiteY10" fmla="*/ 66287 h 115430"/>
                <a:gd name="connsiteX11" fmla="*/ 49990 w 151629"/>
                <a:gd name="connsiteY11" fmla="*/ 62342 h 115430"/>
                <a:gd name="connsiteX12" fmla="*/ 39294 w 151629"/>
                <a:gd name="connsiteY12" fmla="*/ 36519 h 115430"/>
                <a:gd name="connsiteX13" fmla="*/ 75813 w 151629"/>
                <a:gd name="connsiteY13" fmla="*/ 0 h 11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629" h="115430">
                  <a:moveTo>
                    <a:pt x="75813" y="0"/>
                  </a:moveTo>
                  <a:cubicBezTo>
                    <a:pt x="95982" y="0"/>
                    <a:pt x="112332" y="16350"/>
                    <a:pt x="112332" y="36519"/>
                  </a:cubicBezTo>
                  <a:cubicBezTo>
                    <a:pt x="112332" y="46603"/>
                    <a:pt x="108245" y="55733"/>
                    <a:pt x="101636" y="62342"/>
                  </a:cubicBezTo>
                  <a:lnTo>
                    <a:pt x="92112" y="66287"/>
                  </a:lnTo>
                  <a:lnTo>
                    <a:pt x="100180" y="67507"/>
                  </a:lnTo>
                  <a:cubicBezTo>
                    <a:pt x="123272" y="74689"/>
                    <a:pt x="141984" y="91810"/>
                    <a:pt x="151313" y="113867"/>
                  </a:cubicBezTo>
                  <a:lnTo>
                    <a:pt x="151629" y="115430"/>
                  </a:lnTo>
                  <a:lnTo>
                    <a:pt x="0" y="115430"/>
                  </a:lnTo>
                  <a:lnTo>
                    <a:pt x="315" y="113867"/>
                  </a:lnTo>
                  <a:cubicBezTo>
                    <a:pt x="9644" y="91810"/>
                    <a:pt x="28357" y="74689"/>
                    <a:pt x="51448" y="67507"/>
                  </a:cubicBezTo>
                  <a:lnTo>
                    <a:pt x="59515" y="66287"/>
                  </a:lnTo>
                  <a:lnTo>
                    <a:pt x="49990" y="62342"/>
                  </a:lnTo>
                  <a:cubicBezTo>
                    <a:pt x="43382" y="55733"/>
                    <a:pt x="39294" y="46603"/>
                    <a:pt x="39294" y="36519"/>
                  </a:cubicBezTo>
                  <a:cubicBezTo>
                    <a:pt x="39294" y="16350"/>
                    <a:pt x="55644" y="0"/>
                    <a:pt x="758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034AAAA1-11AA-4A6E-9469-C53BA7CB9472}"/>
              </a:ext>
            </a:extLst>
          </p:cNvPr>
          <p:cNvSpPr txBox="1">
            <a:spLocks/>
          </p:cNvSpPr>
          <p:nvPr/>
        </p:nvSpPr>
        <p:spPr>
          <a:xfrm>
            <a:off x="9251945" y="1795408"/>
            <a:ext cx="2134312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>
                <a:solidFill>
                  <a:schemeClr val="bg1"/>
                </a:solidFill>
              </a:rPr>
              <a:t>Name 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4249A19-C8E4-444B-9357-1F20F28003C1}"/>
              </a:ext>
            </a:extLst>
          </p:cNvPr>
          <p:cNvGrpSpPr/>
          <p:nvPr/>
        </p:nvGrpSpPr>
        <p:grpSpPr>
          <a:xfrm>
            <a:off x="9147348" y="4872064"/>
            <a:ext cx="2238909" cy="741381"/>
            <a:chOff x="1045338" y="4862539"/>
            <a:chExt cx="2238909" cy="741381"/>
          </a:xfrm>
        </p:grpSpPr>
        <p:sp>
          <p:nvSpPr>
            <p:cNvPr id="68" name="Text Placeholder 5">
              <a:extLst>
                <a:ext uri="{FF2B5EF4-FFF2-40B4-BE49-F238E27FC236}">
                  <a16:creationId xmlns:a16="http://schemas.microsoft.com/office/drawing/2014/main" id="{632822B2-D7E8-4008-9AF8-1C1E1C79D4B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45338" y="4862539"/>
              <a:ext cx="2238909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dirty="0">
                  <a:solidFill>
                    <a:schemeClr val="accent2"/>
                  </a:solidFill>
                </a:rPr>
                <a:t>Marketing</a:t>
              </a:r>
              <a:endParaRPr lang="ko-KR" alt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69" name="직사각형 38">
              <a:extLst>
                <a:ext uri="{FF2B5EF4-FFF2-40B4-BE49-F238E27FC236}">
                  <a16:creationId xmlns:a16="http://schemas.microsoft.com/office/drawing/2014/main" id="{213D193C-0E70-46CC-B197-C9CEC7DECCF6}"/>
                </a:ext>
              </a:extLst>
            </p:cNvPr>
            <p:cNvSpPr/>
            <p:nvPr userDrawn="1"/>
          </p:nvSpPr>
          <p:spPr>
            <a:xfrm>
              <a:off x="1045338" y="5142255"/>
              <a:ext cx="22389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altLang="ko-KR" sz="1200" dirty="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56623C4-75B0-42C1-BDCD-51BD4699F647}"/>
              </a:ext>
            </a:extLst>
          </p:cNvPr>
          <p:cNvGrpSpPr/>
          <p:nvPr/>
        </p:nvGrpSpPr>
        <p:grpSpPr>
          <a:xfrm>
            <a:off x="9251945" y="5778723"/>
            <a:ext cx="2047824" cy="236573"/>
            <a:chOff x="2026235" y="5921898"/>
            <a:chExt cx="2045225" cy="236273"/>
          </a:xfrm>
        </p:grpSpPr>
        <p:sp>
          <p:nvSpPr>
            <p:cNvPr id="71" name="Graphic 411">
              <a:extLst>
                <a:ext uri="{FF2B5EF4-FFF2-40B4-BE49-F238E27FC236}">
                  <a16:creationId xmlns:a16="http://schemas.microsoft.com/office/drawing/2014/main" id="{6A93BC15-AB21-4CCA-B307-B15E907E6E9A}"/>
                </a:ext>
              </a:extLst>
            </p:cNvPr>
            <p:cNvSpPr/>
            <p:nvPr/>
          </p:nvSpPr>
          <p:spPr>
            <a:xfrm>
              <a:off x="3369803" y="5965055"/>
              <a:ext cx="187270" cy="149958"/>
            </a:xfrm>
            <a:custGeom>
              <a:avLst/>
              <a:gdLst>
                <a:gd name="connsiteX0" fmla="*/ 170401 w 186562"/>
                <a:gd name="connsiteY0" fmla="*/ 12144 h 149392"/>
                <a:gd name="connsiteX1" fmla="*/ 92677 w 186562"/>
                <a:gd name="connsiteY1" fmla="*/ 29098 h 149392"/>
                <a:gd name="connsiteX2" fmla="*/ 12381 w 186562"/>
                <a:gd name="connsiteY2" fmla="*/ 17382 h 149392"/>
                <a:gd name="connsiteX3" fmla="*/ 29717 w 186562"/>
                <a:gd name="connsiteY3" fmla="*/ 97392 h 149392"/>
                <a:gd name="connsiteX4" fmla="*/ 76199 w 186562"/>
                <a:gd name="connsiteY4" fmla="*/ 140445 h 149392"/>
                <a:gd name="connsiteX5" fmla="*/ 105441 w 186562"/>
                <a:gd name="connsiteY5" fmla="*/ 141874 h 149392"/>
                <a:gd name="connsiteX6" fmla="*/ 162495 w 186562"/>
                <a:gd name="connsiteY6" fmla="*/ 92630 h 149392"/>
                <a:gd name="connsiteX7" fmla="*/ 170401 w 186562"/>
                <a:gd name="connsiteY7" fmla="*/ 12144 h 149392"/>
                <a:gd name="connsiteX8" fmla="*/ 148303 w 186562"/>
                <a:gd name="connsiteY8" fmla="*/ 90249 h 149392"/>
                <a:gd name="connsiteX9" fmla="*/ 102583 w 186562"/>
                <a:gd name="connsiteY9" fmla="*/ 129682 h 149392"/>
                <a:gd name="connsiteX10" fmla="*/ 79152 w 186562"/>
                <a:gd name="connsiteY10" fmla="*/ 128539 h 149392"/>
                <a:gd name="connsiteX11" fmla="*/ 41909 w 186562"/>
                <a:gd name="connsiteY11" fmla="*/ 94059 h 149392"/>
                <a:gd name="connsiteX12" fmla="*/ 22573 w 186562"/>
                <a:gd name="connsiteY12" fmla="*/ 24621 h 149392"/>
                <a:gd name="connsiteX13" fmla="*/ 92582 w 186562"/>
                <a:gd name="connsiteY13" fmla="*/ 41862 h 149392"/>
                <a:gd name="connsiteX14" fmla="*/ 161829 w 186562"/>
                <a:gd name="connsiteY14" fmla="*/ 22050 h 149392"/>
                <a:gd name="connsiteX15" fmla="*/ 148303 w 186562"/>
                <a:gd name="connsiteY15" fmla="*/ 90249 h 1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562" h="149392">
                  <a:moveTo>
                    <a:pt x="170401" y="12144"/>
                  </a:moveTo>
                  <a:cubicBezTo>
                    <a:pt x="147446" y="-8621"/>
                    <a:pt x="118299" y="-2620"/>
                    <a:pt x="92677" y="29098"/>
                  </a:cubicBezTo>
                  <a:cubicBezTo>
                    <a:pt x="60483" y="428"/>
                    <a:pt x="31717" y="-3477"/>
                    <a:pt x="12381" y="17382"/>
                  </a:cubicBezTo>
                  <a:cubicBezTo>
                    <a:pt x="-8859" y="40147"/>
                    <a:pt x="-2573" y="68722"/>
                    <a:pt x="29717" y="97392"/>
                  </a:cubicBezTo>
                  <a:cubicBezTo>
                    <a:pt x="45433" y="111394"/>
                    <a:pt x="61340" y="125491"/>
                    <a:pt x="76199" y="140445"/>
                  </a:cubicBezTo>
                  <a:cubicBezTo>
                    <a:pt x="86295" y="150447"/>
                    <a:pt x="93630" y="153590"/>
                    <a:pt x="105441" y="141874"/>
                  </a:cubicBezTo>
                  <a:cubicBezTo>
                    <a:pt x="123348" y="124348"/>
                    <a:pt x="143636" y="109203"/>
                    <a:pt x="162495" y="92630"/>
                  </a:cubicBezTo>
                  <a:cubicBezTo>
                    <a:pt x="191356" y="67103"/>
                    <a:pt x="194595" y="33861"/>
                    <a:pt x="170401" y="12144"/>
                  </a:cubicBezTo>
                  <a:close/>
                  <a:moveTo>
                    <a:pt x="148303" y="90249"/>
                  </a:moveTo>
                  <a:cubicBezTo>
                    <a:pt x="133158" y="103488"/>
                    <a:pt x="116966" y="115680"/>
                    <a:pt x="102583" y="129682"/>
                  </a:cubicBezTo>
                  <a:cubicBezTo>
                    <a:pt x="93058" y="139017"/>
                    <a:pt x="87248" y="136540"/>
                    <a:pt x="79152" y="128539"/>
                  </a:cubicBezTo>
                  <a:cubicBezTo>
                    <a:pt x="67245" y="116538"/>
                    <a:pt x="54577" y="105298"/>
                    <a:pt x="41909" y="94059"/>
                  </a:cubicBezTo>
                  <a:cubicBezTo>
                    <a:pt x="16096" y="71008"/>
                    <a:pt x="5619" y="42909"/>
                    <a:pt x="22573" y="24621"/>
                  </a:cubicBezTo>
                  <a:cubicBezTo>
                    <a:pt x="38099" y="7857"/>
                    <a:pt x="66769" y="18811"/>
                    <a:pt x="92582" y="41862"/>
                  </a:cubicBezTo>
                  <a:cubicBezTo>
                    <a:pt x="113156" y="16430"/>
                    <a:pt x="143445" y="5381"/>
                    <a:pt x="161829" y="22050"/>
                  </a:cubicBezTo>
                  <a:cubicBezTo>
                    <a:pt x="181260" y="39480"/>
                    <a:pt x="171544" y="69865"/>
                    <a:pt x="148303" y="902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Graphic 411">
              <a:extLst>
                <a:ext uri="{FF2B5EF4-FFF2-40B4-BE49-F238E27FC236}">
                  <a16:creationId xmlns:a16="http://schemas.microsoft.com/office/drawing/2014/main" id="{523C44CB-34A4-47FE-A442-65BF06CFF55D}"/>
                </a:ext>
              </a:extLst>
            </p:cNvPr>
            <p:cNvSpPr/>
            <p:nvPr/>
          </p:nvSpPr>
          <p:spPr>
            <a:xfrm>
              <a:off x="2026235" y="5944886"/>
              <a:ext cx="188689" cy="190296"/>
            </a:xfrm>
            <a:custGeom>
              <a:avLst/>
              <a:gdLst>
                <a:gd name="connsiteX0" fmla="*/ 182389 w 182468"/>
                <a:gd name="connsiteY0" fmla="*/ 168023 h 184025"/>
                <a:gd name="connsiteX1" fmla="*/ 182293 w 182468"/>
                <a:gd name="connsiteY1" fmla="*/ 89728 h 184025"/>
                <a:gd name="connsiteX2" fmla="*/ 173721 w 182468"/>
                <a:gd name="connsiteY2" fmla="*/ 71725 h 184025"/>
                <a:gd name="connsiteX3" fmla="*/ 101521 w 182468"/>
                <a:gd name="connsiteY3" fmla="*/ 6574 h 184025"/>
                <a:gd name="connsiteX4" fmla="*/ 91234 w 182468"/>
                <a:gd name="connsiteY4" fmla="*/ 2 h 184025"/>
                <a:gd name="connsiteX5" fmla="*/ 80947 w 182468"/>
                <a:gd name="connsiteY5" fmla="*/ 6574 h 184025"/>
                <a:gd name="connsiteX6" fmla="*/ 8748 w 182468"/>
                <a:gd name="connsiteY6" fmla="*/ 71821 h 184025"/>
                <a:gd name="connsiteX7" fmla="*/ 175 w 182468"/>
                <a:gd name="connsiteY7" fmla="*/ 89728 h 184025"/>
                <a:gd name="connsiteX8" fmla="*/ 80 w 182468"/>
                <a:gd name="connsiteY8" fmla="*/ 168023 h 184025"/>
                <a:gd name="connsiteX9" fmla="*/ 15225 w 182468"/>
                <a:gd name="connsiteY9" fmla="*/ 183073 h 184025"/>
                <a:gd name="connsiteX10" fmla="*/ 59802 w 182468"/>
                <a:gd name="connsiteY10" fmla="*/ 184025 h 184025"/>
                <a:gd name="connsiteX11" fmla="*/ 72946 w 182468"/>
                <a:gd name="connsiteY11" fmla="*/ 176310 h 184025"/>
                <a:gd name="connsiteX12" fmla="*/ 73518 w 182468"/>
                <a:gd name="connsiteY12" fmla="*/ 138115 h 184025"/>
                <a:gd name="connsiteX13" fmla="*/ 89806 w 182468"/>
                <a:gd name="connsiteY13" fmla="*/ 104491 h 184025"/>
                <a:gd name="connsiteX14" fmla="*/ 91330 w 182468"/>
                <a:gd name="connsiteY14" fmla="*/ 103158 h 184025"/>
                <a:gd name="connsiteX15" fmla="*/ 92854 w 182468"/>
                <a:gd name="connsiteY15" fmla="*/ 104491 h 184025"/>
                <a:gd name="connsiteX16" fmla="*/ 109141 w 182468"/>
                <a:gd name="connsiteY16" fmla="*/ 138115 h 184025"/>
                <a:gd name="connsiteX17" fmla="*/ 109713 w 182468"/>
                <a:gd name="connsiteY17" fmla="*/ 176310 h 184025"/>
                <a:gd name="connsiteX18" fmla="*/ 122857 w 182468"/>
                <a:gd name="connsiteY18" fmla="*/ 184025 h 184025"/>
                <a:gd name="connsiteX19" fmla="*/ 167434 w 182468"/>
                <a:gd name="connsiteY19" fmla="*/ 183073 h 184025"/>
                <a:gd name="connsiteX20" fmla="*/ 182389 w 182468"/>
                <a:gd name="connsiteY20" fmla="*/ 168023 h 184025"/>
                <a:gd name="connsiteX21" fmla="*/ 163529 w 182468"/>
                <a:gd name="connsiteY21" fmla="*/ 174786 h 184025"/>
                <a:gd name="connsiteX22" fmla="*/ 124000 w 182468"/>
                <a:gd name="connsiteY22" fmla="*/ 175643 h 184025"/>
                <a:gd name="connsiteX23" fmla="*/ 117333 w 182468"/>
                <a:gd name="connsiteY23" fmla="*/ 166594 h 184025"/>
                <a:gd name="connsiteX24" fmla="*/ 117047 w 182468"/>
                <a:gd name="connsiteY24" fmla="*/ 139448 h 184025"/>
                <a:gd name="connsiteX25" fmla="*/ 92473 w 182468"/>
                <a:gd name="connsiteY25" fmla="*/ 91823 h 184025"/>
                <a:gd name="connsiteX26" fmla="*/ 91234 w 182468"/>
                <a:gd name="connsiteY26" fmla="*/ 91156 h 184025"/>
                <a:gd name="connsiteX27" fmla="*/ 89996 w 182468"/>
                <a:gd name="connsiteY27" fmla="*/ 91823 h 184025"/>
                <a:gd name="connsiteX28" fmla="*/ 65422 w 182468"/>
                <a:gd name="connsiteY28" fmla="*/ 139448 h 184025"/>
                <a:gd name="connsiteX29" fmla="*/ 65136 w 182468"/>
                <a:gd name="connsiteY29" fmla="*/ 166594 h 184025"/>
                <a:gd name="connsiteX30" fmla="*/ 58468 w 182468"/>
                <a:gd name="connsiteY30" fmla="*/ 175643 h 184025"/>
                <a:gd name="connsiteX31" fmla="*/ 18940 w 182468"/>
                <a:gd name="connsiteY31" fmla="*/ 174786 h 184025"/>
                <a:gd name="connsiteX32" fmla="*/ 8843 w 182468"/>
                <a:gd name="connsiteY32" fmla="*/ 165547 h 184025"/>
                <a:gd name="connsiteX33" fmla="*/ 8843 w 182468"/>
                <a:gd name="connsiteY33" fmla="*/ 94490 h 184025"/>
                <a:gd name="connsiteX34" fmla="*/ 14558 w 182468"/>
                <a:gd name="connsiteY34" fmla="*/ 78679 h 184025"/>
                <a:gd name="connsiteX35" fmla="*/ 82376 w 182468"/>
                <a:gd name="connsiteY35" fmla="*/ 19338 h 184025"/>
                <a:gd name="connsiteX36" fmla="*/ 91425 w 182468"/>
                <a:gd name="connsiteY36" fmla="*/ 14194 h 184025"/>
                <a:gd name="connsiteX37" fmla="*/ 100474 w 182468"/>
                <a:gd name="connsiteY37" fmla="*/ 19338 h 184025"/>
                <a:gd name="connsiteX38" fmla="*/ 168006 w 182468"/>
                <a:gd name="connsiteY38" fmla="*/ 78679 h 184025"/>
                <a:gd name="connsiteX39" fmla="*/ 173721 w 182468"/>
                <a:gd name="connsiteY39" fmla="*/ 94490 h 184025"/>
                <a:gd name="connsiteX40" fmla="*/ 173721 w 182468"/>
                <a:gd name="connsiteY40" fmla="*/ 165547 h 184025"/>
                <a:gd name="connsiteX41" fmla="*/ 163529 w 182468"/>
                <a:gd name="connsiteY41" fmla="*/ 174786 h 18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2468" h="184025">
                  <a:moveTo>
                    <a:pt x="182389" y="168023"/>
                  </a:moveTo>
                  <a:cubicBezTo>
                    <a:pt x="181627" y="142020"/>
                    <a:pt x="181817" y="115921"/>
                    <a:pt x="182293" y="89728"/>
                  </a:cubicBezTo>
                  <a:cubicBezTo>
                    <a:pt x="182484" y="80488"/>
                    <a:pt x="182103" y="79726"/>
                    <a:pt x="173721" y="71725"/>
                  </a:cubicBezTo>
                  <a:cubicBezTo>
                    <a:pt x="150099" y="49246"/>
                    <a:pt x="126382" y="27720"/>
                    <a:pt x="101521" y="6574"/>
                  </a:cubicBezTo>
                  <a:cubicBezTo>
                    <a:pt x="97045" y="2860"/>
                    <a:pt x="94663" y="-93"/>
                    <a:pt x="91234" y="2"/>
                  </a:cubicBezTo>
                  <a:cubicBezTo>
                    <a:pt x="87234" y="-93"/>
                    <a:pt x="85329" y="2860"/>
                    <a:pt x="80947" y="6574"/>
                  </a:cubicBezTo>
                  <a:cubicBezTo>
                    <a:pt x="56087" y="27815"/>
                    <a:pt x="32370" y="49246"/>
                    <a:pt x="8748" y="71821"/>
                  </a:cubicBezTo>
                  <a:cubicBezTo>
                    <a:pt x="366" y="79822"/>
                    <a:pt x="-15" y="80584"/>
                    <a:pt x="175" y="89728"/>
                  </a:cubicBezTo>
                  <a:cubicBezTo>
                    <a:pt x="652" y="115826"/>
                    <a:pt x="842" y="141925"/>
                    <a:pt x="80" y="168023"/>
                  </a:cubicBezTo>
                  <a:cubicBezTo>
                    <a:pt x="-301" y="179549"/>
                    <a:pt x="80" y="184025"/>
                    <a:pt x="15225" y="183073"/>
                  </a:cubicBezTo>
                  <a:cubicBezTo>
                    <a:pt x="17035" y="182977"/>
                    <a:pt x="57992" y="184025"/>
                    <a:pt x="59802" y="184025"/>
                  </a:cubicBezTo>
                  <a:cubicBezTo>
                    <a:pt x="69898" y="184025"/>
                    <a:pt x="72756" y="184216"/>
                    <a:pt x="72946" y="176310"/>
                  </a:cubicBezTo>
                  <a:cubicBezTo>
                    <a:pt x="73137" y="167928"/>
                    <a:pt x="73518" y="155069"/>
                    <a:pt x="73518" y="138115"/>
                  </a:cubicBezTo>
                  <a:cubicBezTo>
                    <a:pt x="73518" y="125161"/>
                    <a:pt x="76090" y="118112"/>
                    <a:pt x="89806" y="104491"/>
                  </a:cubicBezTo>
                  <a:cubicBezTo>
                    <a:pt x="89806" y="104491"/>
                    <a:pt x="90472" y="103920"/>
                    <a:pt x="91330" y="103158"/>
                  </a:cubicBezTo>
                  <a:cubicBezTo>
                    <a:pt x="92187" y="103920"/>
                    <a:pt x="92854" y="104491"/>
                    <a:pt x="92854" y="104491"/>
                  </a:cubicBezTo>
                  <a:cubicBezTo>
                    <a:pt x="106570" y="118112"/>
                    <a:pt x="109141" y="125161"/>
                    <a:pt x="109141" y="138115"/>
                  </a:cubicBezTo>
                  <a:cubicBezTo>
                    <a:pt x="109141" y="155069"/>
                    <a:pt x="109522" y="167928"/>
                    <a:pt x="109713" y="176310"/>
                  </a:cubicBezTo>
                  <a:cubicBezTo>
                    <a:pt x="109903" y="184120"/>
                    <a:pt x="112666" y="184025"/>
                    <a:pt x="122857" y="184025"/>
                  </a:cubicBezTo>
                  <a:cubicBezTo>
                    <a:pt x="124667" y="184025"/>
                    <a:pt x="165625" y="182977"/>
                    <a:pt x="167434" y="183073"/>
                  </a:cubicBezTo>
                  <a:cubicBezTo>
                    <a:pt x="182389" y="184025"/>
                    <a:pt x="182770" y="179549"/>
                    <a:pt x="182389" y="168023"/>
                  </a:cubicBezTo>
                  <a:close/>
                  <a:moveTo>
                    <a:pt x="163529" y="174786"/>
                  </a:moveTo>
                  <a:cubicBezTo>
                    <a:pt x="146670" y="174786"/>
                    <a:pt x="131335" y="175739"/>
                    <a:pt x="124000" y="175643"/>
                  </a:cubicBezTo>
                  <a:cubicBezTo>
                    <a:pt x="117047" y="175548"/>
                    <a:pt x="117428" y="174119"/>
                    <a:pt x="117333" y="166594"/>
                  </a:cubicBezTo>
                  <a:cubicBezTo>
                    <a:pt x="117142" y="158403"/>
                    <a:pt x="117238" y="145354"/>
                    <a:pt x="117047" y="139448"/>
                  </a:cubicBezTo>
                  <a:cubicBezTo>
                    <a:pt x="116190" y="117350"/>
                    <a:pt x="115714" y="115445"/>
                    <a:pt x="92473" y="91823"/>
                  </a:cubicBezTo>
                  <a:cubicBezTo>
                    <a:pt x="92473" y="91823"/>
                    <a:pt x="91806" y="91156"/>
                    <a:pt x="91234" y="91156"/>
                  </a:cubicBezTo>
                  <a:cubicBezTo>
                    <a:pt x="90758" y="91156"/>
                    <a:pt x="89996" y="91823"/>
                    <a:pt x="89996" y="91823"/>
                  </a:cubicBezTo>
                  <a:cubicBezTo>
                    <a:pt x="66755" y="115350"/>
                    <a:pt x="66279" y="117255"/>
                    <a:pt x="65422" y="139448"/>
                  </a:cubicBezTo>
                  <a:cubicBezTo>
                    <a:pt x="65231" y="145354"/>
                    <a:pt x="65326" y="158403"/>
                    <a:pt x="65136" y="166594"/>
                  </a:cubicBezTo>
                  <a:cubicBezTo>
                    <a:pt x="64945" y="174119"/>
                    <a:pt x="65422" y="175453"/>
                    <a:pt x="58468" y="175643"/>
                  </a:cubicBezTo>
                  <a:cubicBezTo>
                    <a:pt x="51134" y="175834"/>
                    <a:pt x="35799" y="174786"/>
                    <a:pt x="18940" y="174786"/>
                  </a:cubicBezTo>
                  <a:cubicBezTo>
                    <a:pt x="7795" y="174786"/>
                    <a:pt x="8748" y="174595"/>
                    <a:pt x="8843" y="165547"/>
                  </a:cubicBezTo>
                  <a:cubicBezTo>
                    <a:pt x="9129" y="134686"/>
                    <a:pt x="8843" y="109159"/>
                    <a:pt x="8843" y="94490"/>
                  </a:cubicBezTo>
                  <a:cubicBezTo>
                    <a:pt x="8843" y="82584"/>
                    <a:pt x="8843" y="83536"/>
                    <a:pt x="14558" y="78679"/>
                  </a:cubicBezTo>
                  <a:cubicBezTo>
                    <a:pt x="20559" y="73535"/>
                    <a:pt x="76852" y="25243"/>
                    <a:pt x="82376" y="19338"/>
                  </a:cubicBezTo>
                  <a:cubicBezTo>
                    <a:pt x="86091" y="15337"/>
                    <a:pt x="88186" y="14004"/>
                    <a:pt x="91425" y="14194"/>
                  </a:cubicBezTo>
                  <a:cubicBezTo>
                    <a:pt x="94282" y="14385"/>
                    <a:pt x="96759" y="15337"/>
                    <a:pt x="100474" y="19338"/>
                  </a:cubicBezTo>
                  <a:cubicBezTo>
                    <a:pt x="105712" y="25243"/>
                    <a:pt x="161910" y="73535"/>
                    <a:pt x="168006" y="78679"/>
                  </a:cubicBezTo>
                  <a:cubicBezTo>
                    <a:pt x="173721" y="83536"/>
                    <a:pt x="173721" y="82584"/>
                    <a:pt x="173721" y="94490"/>
                  </a:cubicBezTo>
                  <a:cubicBezTo>
                    <a:pt x="173721" y="109063"/>
                    <a:pt x="173435" y="134591"/>
                    <a:pt x="173721" y="165547"/>
                  </a:cubicBezTo>
                  <a:cubicBezTo>
                    <a:pt x="173721" y="174595"/>
                    <a:pt x="174673" y="174786"/>
                    <a:pt x="163529" y="174786"/>
                  </a:cubicBezTo>
                  <a:close/>
                </a:path>
              </a:pathLst>
            </a:custGeom>
            <a:solidFill>
              <a:srgbClr val="1415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1E6E0AC-367F-404A-A62C-FB9A17968DDD}"/>
                </a:ext>
              </a:extLst>
            </p:cNvPr>
            <p:cNvSpPr/>
            <p:nvPr/>
          </p:nvSpPr>
          <p:spPr>
            <a:xfrm rot="18900000">
              <a:off x="2488467" y="5921898"/>
              <a:ext cx="160183" cy="236273"/>
            </a:xfrm>
            <a:custGeom>
              <a:avLst/>
              <a:gdLst>
                <a:gd name="connsiteX0" fmla="*/ 82753 w 106962"/>
                <a:gd name="connsiteY0" fmla="*/ 24209 h 157772"/>
                <a:gd name="connsiteX1" fmla="*/ 24209 w 106962"/>
                <a:gd name="connsiteY1" fmla="*/ 24209 h 157772"/>
                <a:gd name="connsiteX2" fmla="*/ 24209 w 106962"/>
                <a:gd name="connsiteY2" fmla="*/ 82753 h 157772"/>
                <a:gd name="connsiteX3" fmla="*/ 82753 w 106962"/>
                <a:gd name="connsiteY3" fmla="*/ 82753 h 157772"/>
                <a:gd name="connsiteX4" fmla="*/ 82753 w 106962"/>
                <a:gd name="connsiteY4" fmla="*/ 24209 h 157772"/>
                <a:gd name="connsiteX5" fmla="*/ 91298 w 106962"/>
                <a:gd name="connsiteY5" fmla="*/ 15664 h 157772"/>
                <a:gd name="connsiteX6" fmla="*/ 91298 w 106962"/>
                <a:gd name="connsiteY6" fmla="*/ 91298 h 157772"/>
                <a:gd name="connsiteX7" fmla="*/ 66171 w 106962"/>
                <a:gd name="connsiteY7" fmla="*/ 104493 h 157772"/>
                <a:gd name="connsiteX8" fmla="*/ 66171 w 106962"/>
                <a:gd name="connsiteY8" fmla="*/ 157772 h 157772"/>
                <a:gd name="connsiteX9" fmla="*/ 40790 w 106962"/>
                <a:gd name="connsiteY9" fmla="*/ 157696 h 157772"/>
                <a:gd name="connsiteX10" fmla="*/ 40790 w 106962"/>
                <a:gd name="connsiteY10" fmla="*/ 104493 h 157772"/>
                <a:gd name="connsiteX11" fmla="*/ 15664 w 106962"/>
                <a:gd name="connsiteY11" fmla="*/ 91298 h 157772"/>
                <a:gd name="connsiteX12" fmla="*/ 15664 w 106962"/>
                <a:gd name="connsiteY12" fmla="*/ 15664 h 157772"/>
                <a:gd name="connsiteX13" fmla="*/ 91298 w 106962"/>
                <a:gd name="connsiteY13" fmla="*/ 15664 h 15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962" h="157772">
                  <a:moveTo>
                    <a:pt x="82753" y="24209"/>
                  </a:moveTo>
                  <a:cubicBezTo>
                    <a:pt x="66586" y="8042"/>
                    <a:pt x="40375" y="8043"/>
                    <a:pt x="24209" y="24209"/>
                  </a:cubicBezTo>
                  <a:cubicBezTo>
                    <a:pt x="8042" y="40375"/>
                    <a:pt x="8042" y="66586"/>
                    <a:pt x="24209" y="82753"/>
                  </a:cubicBezTo>
                  <a:cubicBezTo>
                    <a:pt x="40375" y="98919"/>
                    <a:pt x="66587" y="98919"/>
                    <a:pt x="82753" y="82753"/>
                  </a:cubicBezTo>
                  <a:cubicBezTo>
                    <a:pt x="98919" y="66586"/>
                    <a:pt x="98919" y="40375"/>
                    <a:pt x="82753" y="24209"/>
                  </a:cubicBezTo>
                  <a:close/>
                  <a:moveTo>
                    <a:pt x="91298" y="15664"/>
                  </a:moveTo>
                  <a:cubicBezTo>
                    <a:pt x="112184" y="36550"/>
                    <a:pt x="112184" y="70412"/>
                    <a:pt x="91298" y="91298"/>
                  </a:cubicBezTo>
                  <a:cubicBezTo>
                    <a:pt x="84165" y="98430"/>
                    <a:pt x="75519" y="103127"/>
                    <a:pt x="66171" y="104493"/>
                  </a:cubicBezTo>
                  <a:lnTo>
                    <a:pt x="66171" y="157772"/>
                  </a:lnTo>
                  <a:lnTo>
                    <a:pt x="40790" y="157696"/>
                  </a:lnTo>
                  <a:lnTo>
                    <a:pt x="40790" y="104493"/>
                  </a:lnTo>
                  <a:cubicBezTo>
                    <a:pt x="31442" y="103127"/>
                    <a:pt x="22796" y="98430"/>
                    <a:pt x="15664" y="91298"/>
                  </a:cubicBezTo>
                  <a:cubicBezTo>
                    <a:pt x="-5222" y="70412"/>
                    <a:pt x="-5222" y="36549"/>
                    <a:pt x="15664" y="15664"/>
                  </a:cubicBezTo>
                  <a:cubicBezTo>
                    <a:pt x="36549" y="-5222"/>
                    <a:pt x="70412" y="-5222"/>
                    <a:pt x="91298" y="156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83988E3-077A-4182-8646-7138F21FC53F}"/>
                </a:ext>
              </a:extLst>
            </p:cNvPr>
            <p:cNvSpPr/>
            <p:nvPr/>
          </p:nvSpPr>
          <p:spPr>
            <a:xfrm>
              <a:off x="2922193" y="5953001"/>
              <a:ext cx="174067" cy="174066"/>
            </a:xfrm>
            <a:custGeom>
              <a:avLst/>
              <a:gdLst>
                <a:gd name="connsiteX0" fmla="*/ 51378 w 116233"/>
                <a:gd name="connsiteY0" fmla="*/ 29506 h 116233"/>
                <a:gd name="connsiteX1" fmla="*/ 64854 w 116233"/>
                <a:gd name="connsiteY1" fmla="*/ 29506 h 116233"/>
                <a:gd name="connsiteX2" fmla="*/ 64854 w 116233"/>
                <a:gd name="connsiteY2" fmla="*/ 51378 h 116233"/>
                <a:gd name="connsiteX3" fmla="*/ 86726 w 116233"/>
                <a:gd name="connsiteY3" fmla="*/ 51378 h 116233"/>
                <a:gd name="connsiteX4" fmla="*/ 86726 w 116233"/>
                <a:gd name="connsiteY4" fmla="*/ 64854 h 116233"/>
                <a:gd name="connsiteX5" fmla="*/ 64854 w 116233"/>
                <a:gd name="connsiteY5" fmla="*/ 64854 h 116233"/>
                <a:gd name="connsiteX6" fmla="*/ 64854 w 116233"/>
                <a:gd name="connsiteY6" fmla="*/ 86726 h 116233"/>
                <a:gd name="connsiteX7" fmla="*/ 51378 w 116233"/>
                <a:gd name="connsiteY7" fmla="*/ 86726 h 116233"/>
                <a:gd name="connsiteX8" fmla="*/ 51378 w 116233"/>
                <a:gd name="connsiteY8" fmla="*/ 64854 h 116233"/>
                <a:gd name="connsiteX9" fmla="*/ 29506 w 116233"/>
                <a:gd name="connsiteY9" fmla="*/ 64854 h 116233"/>
                <a:gd name="connsiteX10" fmla="*/ 29506 w 116233"/>
                <a:gd name="connsiteY10" fmla="*/ 51378 h 116233"/>
                <a:gd name="connsiteX11" fmla="*/ 51378 w 116233"/>
                <a:gd name="connsiteY11" fmla="*/ 51378 h 116233"/>
                <a:gd name="connsiteX12" fmla="*/ 26810 w 116233"/>
                <a:gd name="connsiteY12" fmla="*/ 11156 h 116233"/>
                <a:gd name="connsiteX13" fmla="*/ 11156 w 116233"/>
                <a:gd name="connsiteY13" fmla="*/ 26810 h 116233"/>
                <a:gd name="connsiteX14" fmla="*/ 11156 w 116233"/>
                <a:gd name="connsiteY14" fmla="*/ 89422 h 116233"/>
                <a:gd name="connsiteX15" fmla="*/ 26810 w 116233"/>
                <a:gd name="connsiteY15" fmla="*/ 105076 h 116233"/>
                <a:gd name="connsiteX16" fmla="*/ 89422 w 116233"/>
                <a:gd name="connsiteY16" fmla="*/ 105076 h 116233"/>
                <a:gd name="connsiteX17" fmla="*/ 105076 w 116233"/>
                <a:gd name="connsiteY17" fmla="*/ 89422 h 116233"/>
                <a:gd name="connsiteX18" fmla="*/ 105076 w 116233"/>
                <a:gd name="connsiteY18" fmla="*/ 26810 h 116233"/>
                <a:gd name="connsiteX19" fmla="*/ 89422 w 116233"/>
                <a:gd name="connsiteY19" fmla="*/ 11156 h 116233"/>
                <a:gd name="connsiteX20" fmla="*/ 19373 w 116233"/>
                <a:gd name="connsiteY20" fmla="*/ 0 h 116233"/>
                <a:gd name="connsiteX21" fmla="*/ 96860 w 116233"/>
                <a:gd name="connsiteY21" fmla="*/ 0 h 116233"/>
                <a:gd name="connsiteX22" fmla="*/ 116233 w 116233"/>
                <a:gd name="connsiteY22" fmla="*/ 19373 h 116233"/>
                <a:gd name="connsiteX23" fmla="*/ 116233 w 116233"/>
                <a:gd name="connsiteY23" fmla="*/ 96860 h 116233"/>
                <a:gd name="connsiteX24" fmla="*/ 96860 w 116233"/>
                <a:gd name="connsiteY24" fmla="*/ 116233 h 116233"/>
                <a:gd name="connsiteX25" fmla="*/ 19373 w 116233"/>
                <a:gd name="connsiteY25" fmla="*/ 116233 h 116233"/>
                <a:gd name="connsiteX26" fmla="*/ 0 w 116233"/>
                <a:gd name="connsiteY26" fmla="*/ 96860 h 116233"/>
                <a:gd name="connsiteX27" fmla="*/ 0 w 116233"/>
                <a:gd name="connsiteY27" fmla="*/ 19373 h 116233"/>
                <a:gd name="connsiteX28" fmla="*/ 19373 w 116233"/>
                <a:gd name="connsiteY28" fmla="*/ 0 h 11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6233" h="116233">
                  <a:moveTo>
                    <a:pt x="51378" y="29506"/>
                  </a:moveTo>
                  <a:lnTo>
                    <a:pt x="64854" y="29506"/>
                  </a:lnTo>
                  <a:lnTo>
                    <a:pt x="64854" y="51378"/>
                  </a:lnTo>
                  <a:lnTo>
                    <a:pt x="86726" y="51378"/>
                  </a:lnTo>
                  <a:lnTo>
                    <a:pt x="86726" y="64854"/>
                  </a:lnTo>
                  <a:lnTo>
                    <a:pt x="64854" y="64854"/>
                  </a:lnTo>
                  <a:lnTo>
                    <a:pt x="64854" y="86726"/>
                  </a:lnTo>
                  <a:lnTo>
                    <a:pt x="51378" y="86726"/>
                  </a:lnTo>
                  <a:lnTo>
                    <a:pt x="51378" y="64854"/>
                  </a:lnTo>
                  <a:lnTo>
                    <a:pt x="29506" y="64854"/>
                  </a:lnTo>
                  <a:lnTo>
                    <a:pt x="29506" y="51378"/>
                  </a:lnTo>
                  <a:lnTo>
                    <a:pt x="51378" y="51378"/>
                  </a:lnTo>
                  <a:close/>
                  <a:moveTo>
                    <a:pt x="26810" y="11156"/>
                  </a:moveTo>
                  <a:cubicBezTo>
                    <a:pt x="18165" y="11156"/>
                    <a:pt x="11156" y="18165"/>
                    <a:pt x="11156" y="26810"/>
                  </a:cubicBezTo>
                  <a:lnTo>
                    <a:pt x="11156" y="89422"/>
                  </a:lnTo>
                  <a:cubicBezTo>
                    <a:pt x="11156" y="98067"/>
                    <a:pt x="18165" y="105076"/>
                    <a:pt x="26810" y="105076"/>
                  </a:cubicBezTo>
                  <a:lnTo>
                    <a:pt x="89422" y="105076"/>
                  </a:lnTo>
                  <a:cubicBezTo>
                    <a:pt x="98067" y="105076"/>
                    <a:pt x="105076" y="98067"/>
                    <a:pt x="105076" y="89422"/>
                  </a:cubicBezTo>
                  <a:lnTo>
                    <a:pt x="105076" y="26810"/>
                  </a:lnTo>
                  <a:cubicBezTo>
                    <a:pt x="105076" y="18165"/>
                    <a:pt x="98067" y="11156"/>
                    <a:pt x="89422" y="11156"/>
                  </a:cubicBezTo>
                  <a:close/>
                  <a:moveTo>
                    <a:pt x="19373" y="0"/>
                  </a:moveTo>
                  <a:lnTo>
                    <a:pt x="96860" y="0"/>
                  </a:lnTo>
                  <a:cubicBezTo>
                    <a:pt x="107559" y="0"/>
                    <a:pt x="116233" y="8674"/>
                    <a:pt x="116233" y="19373"/>
                  </a:cubicBezTo>
                  <a:lnTo>
                    <a:pt x="116233" y="96860"/>
                  </a:lnTo>
                  <a:cubicBezTo>
                    <a:pt x="116233" y="107559"/>
                    <a:pt x="107559" y="116233"/>
                    <a:pt x="96860" y="116233"/>
                  </a:cubicBezTo>
                  <a:lnTo>
                    <a:pt x="19373" y="116233"/>
                  </a:lnTo>
                  <a:cubicBezTo>
                    <a:pt x="8674" y="116233"/>
                    <a:pt x="0" y="107559"/>
                    <a:pt x="0" y="96860"/>
                  </a:cubicBezTo>
                  <a:lnTo>
                    <a:pt x="0" y="19373"/>
                  </a:lnTo>
                  <a:cubicBezTo>
                    <a:pt x="0" y="8674"/>
                    <a:pt x="8674" y="0"/>
                    <a:pt x="193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A5D29BB-5505-41BC-97E5-8FB9ECFCA579}"/>
                </a:ext>
              </a:extLst>
            </p:cNvPr>
            <p:cNvSpPr/>
            <p:nvPr userDrawn="1"/>
          </p:nvSpPr>
          <p:spPr>
            <a:xfrm>
              <a:off x="3830618" y="5948362"/>
              <a:ext cx="240842" cy="183344"/>
            </a:xfrm>
            <a:custGeom>
              <a:avLst/>
              <a:gdLst>
                <a:gd name="connsiteX0" fmla="*/ 75813 w 151629"/>
                <a:gd name="connsiteY0" fmla="*/ 0 h 115430"/>
                <a:gd name="connsiteX1" fmla="*/ 112332 w 151629"/>
                <a:gd name="connsiteY1" fmla="*/ 36519 h 115430"/>
                <a:gd name="connsiteX2" fmla="*/ 101636 w 151629"/>
                <a:gd name="connsiteY2" fmla="*/ 62342 h 115430"/>
                <a:gd name="connsiteX3" fmla="*/ 92112 w 151629"/>
                <a:gd name="connsiteY3" fmla="*/ 66287 h 115430"/>
                <a:gd name="connsiteX4" fmla="*/ 100180 w 151629"/>
                <a:gd name="connsiteY4" fmla="*/ 67507 h 115430"/>
                <a:gd name="connsiteX5" fmla="*/ 151313 w 151629"/>
                <a:gd name="connsiteY5" fmla="*/ 113867 h 115430"/>
                <a:gd name="connsiteX6" fmla="*/ 151629 w 151629"/>
                <a:gd name="connsiteY6" fmla="*/ 115430 h 115430"/>
                <a:gd name="connsiteX7" fmla="*/ 0 w 151629"/>
                <a:gd name="connsiteY7" fmla="*/ 115430 h 115430"/>
                <a:gd name="connsiteX8" fmla="*/ 315 w 151629"/>
                <a:gd name="connsiteY8" fmla="*/ 113867 h 115430"/>
                <a:gd name="connsiteX9" fmla="*/ 51448 w 151629"/>
                <a:gd name="connsiteY9" fmla="*/ 67507 h 115430"/>
                <a:gd name="connsiteX10" fmla="*/ 59515 w 151629"/>
                <a:gd name="connsiteY10" fmla="*/ 66287 h 115430"/>
                <a:gd name="connsiteX11" fmla="*/ 49990 w 151629"/>
                <a:gd name="connsiteY11" fmla="*/ 62342 h 115430"/>
                <a:gd name="connsiteX12" fmla="*/ 39294 w 151629"/>
                <a:gd name="connsiteY12" fmla="*/ 36519 h 115430"/>
                <a:gd name="connsiteX13" fmla="*/ 75813 w 151629"/>
                <a:gd name="connsiteY13" fmla="*/ 0 h 11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629" h="115430">
                  <a:moveTo>
                    <a:pt x="75813" y="0"/>
                  </a:moveTo>
                  <a:cubicBezTo>
                    <a:pt x="95982" y="0"/>
                    <a:pt x="112332" y="16350"/>
                    <a:pt x="112332" y="36519"/>
                  </a:cubicBezTo>
                  <a:cubicBezTo>
                    <a:pt x="112332" y="46603"/>
                    <a:pt x="108245" y="55733"/>
                    <a:pt x="101636" y="62342"/>
                  </a:cubicBezTo>
                  <a:lnTo>
                    <a:pt x="92112" y="66287"/>
                  </a:lnTo>
                  <a:lnTo>
                    <a:pt x="100180" y="67507"/>
                  </a:lnTo>
                  <a:cubicBezTo>
                    <a:pt x="123272" y="74689"/>
                    <a:pt x="141984" y="91810"/>
                    <a:pt x="151313" y="113867"/>
                  </a:cubicBezTo>
                  <a:lnTo>
                    <a:pt x="151629" y="115430"/>
                  </a:lnTo>
                  <a:lnTo>
                    <a:pt x="0" y="115430"/>
                  </a:lnTo>
                  <a:lnTo>
                    <a:pt x="315" y="113867"/>
                  </a:lnTo>
                  <a:cubicBezTo>
                    <a:pt x="9644" y="91810"/>
                    <a:pt x="28357" y="74689"/>
                    <a:pt x="51448" y="67507"/>
                  </a:cubicBezTo>
                  <a:lnTo>
                    <a:pt x="59515" y="66287"/>
                  </a:lnTo>
                  <a:lnTo>
                    <a:pt x="49990" y="62342"/>
                  </a:lnTo>
                  <a:cubicBezTo>
                    <a:pt x="43382" y="55733"/>
                    <a:pt x="39294" y="46603"/>
                    <a:pt x="39294" y="36519"/>
                  </a:cubicBezTo>
                  <a:cubicBezTo>
                    <a:pt x="39294" y="16350"/>
                    <a:pt x="55644" y="0"/>
                    <a:pt x="758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29DFCE2-B24A-48ED-BF39-99EB63FE6368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7A4EDDF-2738-454A-BDAE-1EACCF2688C9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B14093-7988-47AE-86CC-179EE1D96AE5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78B89B4-6D25-4D49-89F2-795691F9AC89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aphic 3">
            <a:extLst>
              <a:ext uri="{FF2B5EF4-FFF2-40B4-BE49-F238E27FC236}">
                <a16:creationId xmlns:a16="http://schemas.microsoft.com/office/drawing/2014/main" id="{D822C908-4963-4E81-A397-ABAAF6960D22}"/>
              </a:ext>
            </a:extLst>
          </p:cNvPr>
          <p:cNvGrpSpPr/>
          <p:nvPr/>
        </p:nvGrpSpPr>
        <p:grpSpPr>
          <a:xfrm>
            <a:off x="0" y="1622251"/>
            <a:ext cx="12195413" cy="2860946"/>
            <a:chOff x="3897629" y="2916555"/>
            <a:chExt cx="4389119" cy="1029652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D3763FF-7EFC-4185-B9CF-99155B05529A}"/>
                </a:ext>
              </a:extLst>
            </p:cNvPr>
            <p:cNvSpPr/>
            <p:nvPr/>
          </p:nvSpPr>
          <p:spPr>
            <a:xfrm>
              <a:off x="5781251" y="2971502"/>
              <a:ext cx="891963" cy="974705"/>
            </a:xfrm>
            <a:custGeom>
              <a:avLst/>
              <a:gdLst>
                <a:gd name="connsiteX0" fmla="*/ 890058 w 891963"/>
                <a:gd name="connsiteY0" fmla="*/ 435590 h 974705"/>
                <a:gd name="connsiteX1" fmla="*/ 871961 w 891963"/>
                <a:gd name="connsiteY1" fmla="*/ 442258 h 974705"/>
                <a:gd name="connsiteX2" fmla="*/ 820526 w 891963"/>
                <a:gd name="connsiteY2" fmla="*/ 427018 h 974705"/>
                <a:gd name="connsiteX3" fmla="*/ 820526 w 891963"/>
                <a:gd name="connsiteY3" fmla="*/ 353675 h 974705"/>
                <a:gd name="connsiteX4" fmla="*/ 802429 w 891963"/>
                <a:gd name="connsiteY4" fmla="*/ 317480 h 974705"/>
                <a:gd name="connsiteX5" fmla="*/ 788141 w 891963"/>
                <a:gd name="connsiteY5" fmla="*/ 347008 h 974705"/>
                <a:gd name="connsiteX6" fmla="*/ 785283 w 891963"/>
                <a:gd name="connsiteY6" fmla="*/ 408920 h 974705"/>
                <a:gd name="connsiteX7" fmla="*/ 785283 w 891963"/>
                <a:gd name="connsiteY7" fmla="*/ 426065 h 974705"/>
                <a:gd name="connsiteX8" fmla="*/ 767186 w 891963"/>
                <a:gd name="connsiteY8" fmla="*/ 427018 h 974705"/>
                <a:gd name="connsiteX9" fmla="*/ 766233 w 891963"/>
                <a:gd name="connsiteY9" fmla="*/ 446068 h 974705"/>
                <a:gd name="connsiteX10" fmla="*/ 745279 w 891963"/>
                <a:gd name="connsiteY10" fmla="*/ 446068 h 974705"/>
                <a:gd name="connsiteX11" fmla="*/ 744326 w 891963"/>
                <a:gd name="connsiteY11" fmla="*/ 438448 h 974705"/>
                <a:gd name="connsiteX12" fmla="*/ 740516 w 891963"/>
                <a:gd name="connsiteY12" fmla="*/ 246043 h 974705"/>
                <a:gd name="connsiteX13" fmla="*/ 740516 w 891963"/>
                <a:gd name="connsiteY13" fmla="*/ 190798 h 974705"/>
                <a:gd name="connsiteX14" fmla="*/ 736706 w 891963"/>
                <a:gd name="connsiteY14" fmla="*/ 161270 h 974705"/>
                <a:gd name="connsiteX15" fmla="*/ 727181 w 891963"/>
                <a:gd name="connsiteY15" fmla="*/ 164128 h 974705"/>
                <a:gd name="connsiteX16" fmla="*/ 717656 w 891963"/>
                <a:gd name="connsiteY16" fmla="*/ 77450 h 974705"/>
                <a:gd name="connsiteX17" fmla="*/ 714798 w 891963"/>
                <a:gd name="connsiteY17" fmla="*/ 77450 h 974705"/>
                <a:gd name="connsiteX18" fmla="*/ 702416 w 891963"/>
                <a:gd name="connsiteY18" fmla="*/ 172700 h 974705"/>
                <a:gd name="connsiteX19" fmla="*/ 698606 w 891963"/>
                <a:gd name="connsiteY19" fmla="*/ 162223 h 974705"/>
                <a:gd name="connsiteX20" fmla="*/ 695748 w 891963"/>
                <a:gd name="connsiteY20" fmla="*/ 162223 h 974705"/>
                <a:gd name="connsiteX21" fmla="*/ 692891 w 891963"/>
                <a:gd name="connsiteY21" fmla="*/ 190798 h 974705"/>
                <a:gd name="connsiteX22" fmla="*/ 692891 w 891963"/>
                <a:gd name="connsiteY22" fmla="*/ 420350 h 974705"/>
                <a:gd name="connsiteX23" fmla="*/ 686223 w 891963"/>
                <a:gd name="connsiteY23" fmla="*/ 473690 h 974705"/>
                <a:gd name="connsiteX24" fmla="*/ 676698 w 891963"/>
                <a:gd name="connsiteY24" fmla="*/ 518458 h 974705"/>
                <a:gd name="connsiteX25" fmla="*/ 651933 w 891963"/>
                <a:gd name="connsiteY25" fmla="*/ 518458 h 974705"/>
                <a:gd name="connsiteX26" fmla="*/ 651933 w 891963"/>
                <a:gd name="connsiteY26" fmla="*/ 475595 h 974705"/>
                <a:gd name="connsiteX27" fmla="*/ 634788 w 891963"/>
                <a:gd name="connsiteY27" fmla="*/ 475595 h 974705"/>
                <a:gd name="connsiteX28" fmla="*/ 634788 w 891963"/>
                <a:gd name="connsiteY28" fmla="*/ 518458 h 974705"/>
                <a:gd name="connsiteX29" fmla="*/ 578591 w 891963"/>
                <a:gd name="connsiteY29" fmla="*/ 518458 h 974705"/>
                <a:gd name="connsiteX30" fmla="*/ 578591 w 891963"/>
                <a:gd name="connsiteY30" fmla="*/ 441305 h 974705"/>
                <a:gd name="connsiteX31" fmla="*/ 562398 w 891963"/>
                <a:gd name="connsiteY31" fmla="*/ 440353 h 974705"/>
                <a:gd name="connsiteX32" fmla="*/ 562398 w 891963"/>
                <a:gd name="connsiteY32" fmla="*/ 249853 h 974705"/>
                <a:gd name="connsiteX33" fmla="*/ 475721 w 891963"/>
                <a:gd name="connsiteY33" fmla="*/ 249853 h 974705"/>
                <a:gd name="connsiteX34" fmla="*/ 475721 w 891963"/>
                <a:gd name="connsiteY34" fmla="*/ 283190 h 974705"/>
                <a:gd name="connsiteX35" fmla="*/ 488103 w 891963"/>
                <a:gd name="connsiteY35" fmla="*/ 284143 h 974705"/>
                <a:gd name="connsiteX36" fmla="*/ 488103 w 891963"/>
                <a:gd name="connsiteY36" fmla="*/ 373678 h 974705"/>
                <a:gd name="connsiteX37" fmla="*/ 473816 w 891963"/>
                <a:gd name="connsiteY37" fmla="*/ 376535 h 974705"/>
                <a:gd name="connsiteX38" fmla="*/ 473816 w 891963"/>
                <a:gd name="connsiteY38" fmla="*/ 460355 h 974705"/>
                <a:gd name="connsiteX39" fmla="*/ 411903 w 891963"/>
                <a:gd name="connsiteY39" fmla="*/ 460355 h 974705"/>
                <a:gd name="connsiteX40" fmla="*/ 411903 w 891963"/>
                <a:gd name="connsiteY40" fmla="*/ 393680 h 974705"/>
                <a:gd name="connsiteX41" fmla="*/ 399521 w 891963"/>
                <a:gd name="connsiteY41" fmla="*/ 381298 h 974705"/>
                <a:gd name="connsiteX42" fmla="*/ 388091 w 891963"/>
                <a:gd name="connsiteY42" fmla="*/ 369868 h 974705"/>
                <a:gd name="connsiteX43" fmla="*/ 388091 w 891963"/>
                <a:gd name="connsiteY43" fmla="*/ 343198 h 974705"/>
                <a:gd name="connsiteX44" fmla="*/ 388091 w 891963"/>
                <a:gd name="connsiteY44" fmla="*/ 297478 h 974705"/>
                <a:gd name="connsiteX45" fmla="*/ 356658 w 891963"/>
                <a:gd name="connsiteY45" fmla="*/ 297478 h 974705"/>
                <a:gd name="connsiteX46" fmla="*/ 356658 w 891963"/>
                <a:gd name="connsiteY46" fmla="*/ 251758 h 974705"/>
                <a:gd name="connsiteX47" fmla="*/ 340466 w 891963"/>
                <a:gd name="connsiteY47" fmla="*/ 251758 h 974705"/>
                <a:gd name="connsiteX48" fmla="*/ 336656 w 891963"/>
                <a:gd name="connsiteY48" fmla="*/ 263188 h 974705"/>
                <a:gd name="connsiteX49" fmla="*/ 326178 w 891963"/>
                <a:gd name="connsiteY49" fmla="*/ 287953 h 974705"/>
                <a:gd name="connsiteX50" fmla="*/ 326178 w 891963"/>
                <a:gd name="connsiteY50" fmla="*/ 344150 h 974705"/>
                <a:gd name="connsiteX51" fmla="*/ 326178 w 891963"/>
                <a:gd name="connsiteY51" fmla="*/ 379393 h 974705"/>
                <a:gd name="connsiteX52" fmla="*/ 303318 w 891963"/>
                <a:gd name="connsiteY52" fmla="*/ 379393 h 974705"/>
                <a:gd name="connsiteX53" fmla="*/ 303318 w 891963"/>
                <a:gd name="connsiteY53" fmla="*/ 365105 h 974705"/>
                <a:gd name="connsiteX54" fmla="*/ 303318 w 891963"/>
                <a:gd name="connsiteY54" fmla="*/ 24110 h 974705"/>
                <a:gd name="connsiteX55" fmla="*/ 278553 w 891963"/>
                <a:gd name="connsiteY55" fmla="*/ 298 h 974705"/>
                <a:gd name="connsiteX56" fmla="*/ 263313 w 891963"/>
                <a:gd name="connsiteY56" fmla="*/ 15538 h 974705"/>
                <a:gd name="connsiteX57" fmla="*/ 263313 w 891963"/>
                <a:gd name="connsiteY57" fmla="*/ 365105 h 974705"/>
                <a:gd name="connsiteX58" fmla="*/ 263313 w 891963"/>
                <a:gd name="connsiteY58" fmla="*/ 380345 h 974705"/>
                <a:gd name="connsiteX59" fmla="*/ 240453 w 891963"/>
                <a:gd name="connsiteY59" fmla="*/ 380345 h 974705"/>
                <a:gd name="connsiteX60" fmla="*/ 240453 w 891963"/>
                <a:gd name="connsiteY60" fmla="*/ 367010 h 974705"/>
                <a:gd name="connsiteX61" fmla="*/ 240453 w 891963"/>
                <a:gd name="connsiteY61" fmla="*/ 290810 h 974705"/>
                <a:gd name="connsiteX62" fmla="*/ 236643 w 891963"/>
                <a:gd name="connsiteY62" fmla="*/ 277475 h 974705"/>
                <a:gd name="connsiteX63" fmla="*/ 225213 w 891963"/>
                <a:gd name="connsiteY63" fmla="*/ 252710 h 974705"/>
                <a:gd name="connsiteX64" fmla="*/ 209973 w 891963"/>
                <a:gd name="connsiteY64" fmla="*/ 251758 h 974705"/>
                <a:gd name="connsiteX65" fmla="*/ 201401 w 891963"/>
                <a:gd name="connsiteY65" fmla="*/ 187940 h 974705"/>
                <a:gd name="connsiteX66" fmla="*/ 196638 w 891963"/>
                <a:gd name="connsiteY66" fmla="*/ 187940 h 974705"/>
                <a:gd name="connsiteX67" fmla="*/ 194733 w 891963"/>
                <a:gd name="connsiteY67" fmla="*/ 201275 h 974705"/>
                <a:gd name="connsiteX68" fmla="*/ 187113 w 891963"/>
                <a:gd name="connsiteY68" fmla="*/ 274618 h 974705"/>
                <a:gd name="connsiteX69" fmla="*/ 187113 w 891963"/>
                <a:gd name="connsiteY69" fmla="*/ 276523 h 974705"/>
                <a:gd name="connsiteX70" fmla="*/ 181398 w 891963"/>
                <a:gd name="connsiteY70" fmla="*/ 298430 h 974705"/>
                <a:gd name="connsiteX71" fmla="*/ 181398 w 891963"/>
                <a:gd name="connsiteY71" fmla="*/ 351770 h 974705"/>
                <a:gd name="connsiteX72" fmla="*/ 181398 w 891963"/>
                <a:gd name="connsiteY72" fmla="*/ 379393 h 974705"/>
                <a:gd name="connsiteX73" fmla="*/ 158538 w 891963"/>
                <a:gd name="connsiteY73" fmla="*/ 407015 h 974705"/>
                <a:gd name="connsiteX74" fmla="*/ 158538 w 891963"/>
                <a:gd name="connsiteY74" fmla="*/ 420350 h 974705"/>
                <a:gd name="connsiteX75" fmla="*/ 158538 w 891963"/>
                <a:gd name="connsiteY75" fmla="*/ 459403 h 974705"/>
                <a:gd name="connsiteX76" fmla="*/ 99483 w 891963"/>
                <a:gd name="connsiteY76" fmla="*/ 459403 h 974705"/>
                <a:gd name="connsiteX77" fmla="*/ 99483 w 891963"/>
                <a:gd name="connsiteY77" fmla="*/ 443210 h 974705"/>
                <a:gd name="connsiteX78" fmla="*/ 98531 w 891963"/>
                <a:gd name="connsiteY78" fmla="*/ 243185 h 974705"/>
                <a:gd name="connsiteX79" fmla="*/ 87101 w 891963"/>
                <a:gd name="connsiteY79" fmla="*/ 202228 h 974705"/>
                <a:gd name="connsiteX80" fmla="*/ 77576 w 891963"/>
                <a:gd name="connsiteY80" fmla="*/ 197465 h 974705"/>
                <a:gd name="connsiteX81" fmla="*/ 20426 w 891963"/>
                <a:gd name="connsiteY81" fmla="*/ 197465 h 974705"/>
                <a:gd name="connsiteX82" fmla="*/ 10901 w 891963"/>
                <a:gd name="connsiteY82" fmla="*/ 203180 h 974705"/>
                <a:gd name="connsiteX83" fmla="*/ 423 w 891963"/>
                <a:gd name="connsiteY83" fmla="*/ 241280 h 974705"/>
                <a:gd name="connsiteX84" fmla="*/ 423 w 891963"/>
                <a:gd name="connsiteY84" fmla="*/ 962323 h 974705"/>
                <a:gd name="connsiteX85" fmla="*/ 1376 w 891963"/>
                <a:gd name="connsiteY85" fmla="*/ 974705 h 974705"/>
                <a:gd name="connsiteX86" fmla="*/ 891011 w 891963"/>
                <a:gd name="connsiteY86" fmla="*/ 974705 h 974705"/>
                <a:gd name="connsiteX87" fmla="*/ 891963 w 891963"/>
                <a:gd name="connsiteY87" fmla="*/ 967085 h 974705"/>
                <a:gd name="connsiteX88" fmla="*/ 891963 w 891963"/>
                <a:gd name="connsiteY88" fmla="*/ 446068 h 974705"/>
                <a:gd name="connsiteX89" fmla="*/ 890058 w 891963"/>
                <a:gd name="connsiteY89" fmla="*/ 435590 h 974705"/>
                <a:gd name="connsiteX90" fmla="*/ 145203 w 891963"/>
                <a:gd name="connsiteY90" fmla="*/ 604183 h 974705"/>
                <a:gd name="connsiteX91" fmla="*/ 112818 w 891963"/>
                <a:gd name="connsiteY91" fmla="*/ 604183 h 974705"/>
                <a:gd name="connsiteX92" fmla="*/ 112818 w 891963"/>
                <a:gd name="connsiteY92" fmla="*/ 601325 h 974705"/>
                <a:gd name="connsiteX93" fmla="*/ 145203 w 891963"/>
                <a:gd name="connsiteY93" fmla="*/ 601325 h 974705"/>
                <a:gd name="connsiteX94" fmla="*/ 145203 w 891963"/>
                <a:gd name="connsiteY94" fmla="*/ 604183 h 974705"/>
                <a:gd name="connsiteX95" fmla="*/ 111866 w 891963"/>
                <a:gd name="connsiteY95" fmla="*/ 591800 h 974705"/>
                <a:gd name="connsiteX96" fmla="*/ 146156 w 891963"/>
                <a:gd name="connsiteY96" fmla="*/ 591800 h 974705"/>
                <a:gd name="connsiteX97" fmla="*/ 111866 w 891963"/>
                <a:gd name="connsiteY97" fmla="*/ 591800 h 974705"/>
                <a:gd name="connsiteX98" fmla="*/ 113771 w 891963"/>
                <a:gd name="connsiteY98" fmla="*/ 574655 h 974705"/>
                <a:gd name="connsiteX99" fmla="*/ 113771 w 891963"/>
                <a:gd name="connsiteY99" fmla="*/ 572750 h 974705"/>
                <a:gd name="connsiteX100" fmla="*/ 145203 w 891963"/>
                <a:gd name="connsiteY100" fmla="*/ 572750 h 974705"/>
                <a:gd name="connsiteX101" fmla="*/ 145203 w 891963"/>
                <a:gd name="connsiteY101" fmla="*/ 574655 h 974705"/>
                <a:gd name="connsiteX102" fmla="*/ 113771 w 891963"/>
                <a:gd name="connsiteY102" fmla="*/ 574655 h 974705"/>
                <a:gd name="connsiteX103" fmla="*/ 145203 w 891963"/>
                <a:gd name="connsiteY103" fmla="*/ 582275 h 974705"/>
                <a:gd name="connsiteX104" fmla="*/ 145203 w 891963"/>
                <a:gd name="connsiteY104" fmla="*/ 584180 h 974705"/>
                <a:gd name="connsiteX105" fmla="*/ 113771 w 891963"/>
                <a:gd name="connsiteY105" fmla="*/ 584180 h 974705"/>
                <a:gd name="connsiteX106" fmla="*/ 113771 w 891963"/>
                <a:gd name="connsiteY106" fmla="*/ 582275 h 974705"/>
                <a:gd name="connsiteX107" fmla="*/ 145203 w 891963"/>
                <a:gd name="connsiteY107" fmla="*/ 582275 h 974705"/>
                <a:gd name="connsiteX108" fmla="*/ 113771 w 891963"/>
                <a:gd name="connsiteY108" fmla="*/ 565130 h 974705"/>
                <a:gd name="connsiteX109" fmla="*/ 113771 w 891963"/>
                <a:gd name="connsiteY109" fmla="*/ 562273 h 974705"/>
                <a:gd name="connsiteX110" fmla="*/ 146156 w 891963"/>
                <a:gd name="connsiteY110" fmla="*/ 562273 h 974705"/>
                <a:gd name="connsiteX111" fmla="*/ 146156 w 891963"/>
                <a:gd name="connsiteY111" fmla="*/ 565130 h 974705"/>
                <a:gd name="connsiteX112" fmla="*/ 113771 w 891963"/>
                <a:gd name="connsiteY112" fmla="*/ 565130 h 974705"/>
                <a:gd name="connsiteX113" fmla="*/ 146156 w 891963"/>
                <a:gd name="connsiteY113" fmla="*/ 555605 h 974705"/>
                <a:gd name="connsiteX114" fmla="*/ 113771 w 891963"/>
                <a:gd name="connsiteY114" fmla="*/ 555605 h 974705"/>
                <a:gd name="connsiteX115" fmla="*/ 113771 w 891963"/>
                <a:gd name="connsiteY115" fmla="*/ 552748 h 974705"/>
                <a:gd name="connsiteX116" fmla="*/ 146156 w 891963"/>
                <a:gd name="connsiteY116" fmla="*/ 552748 h 974705"/>
                <a:gd name="connsiteX117" fmla="*/ 146156 w 891963"/>
                <a:gd name="connsiteY117" fmla="*/ 555605 h 974705"/>
                <a:gd name="connsiteX118" fmla="*/ 113771 w 891963"/>
                <a:gd name="connsiteY118" fmla="*/ 545128 h 974705"/>
                <a:gd name="connsiteX119" fmla="*/ 113771 w 891963"/>
                <a:gd name="connsiteY119" fmla="*/ 543223 h 974705"/>
                <a:gd name="connsiteX120" fmla="*/ 145203 w 891963"/>
                <a:gd name="connsiteY120" fmla="*/ 543223 h 974705"/>
                <a:gd name="connsiteX121" fmla="*/ 145203 w 891963"/>
                <a:gd name="connsiteY121" fmla="*/ 545128 h 974705"/>
                <a:gd name="connsiteX122" fmla="*/ 113771 w 891963"/>
                <a:gd name="connsiteY122" fmla="*/ 545128 h 974705"/>
                <a:gd name="connsiteX123" fmla="*/ 112818 w 891963"/>
                <a:gd name="connsiteY123" fmla="*/ 536555 h 974705"/>
                <a:gd name="connsiteX124" fmla="*/ 146156 w 891963"/>
                <a:gd name="connsiteY124" fmla="*/ 536555 h 974705"/>
                <a:gd name="connsiteX125" fmla="*/ 112818 w 891963"/>
                <a:gd name="connsiteY125" fmla="*/ 536555 h 974705"/>
                <a:gd name="connsiteX126" fmla="*/ 110913 w 891963"/>
                <a:gd name="connsiteY126" fmla="*/ 523220 h 974705"/>
                <a:gd name="connsiteX127" fmla="*/ 146156 w 891963"/>
                <a:gd name="connsiteY127" fmla="*/ 523220 h 974705"/>
                <a:gd name="connsiteX128" fmla="*/ 110913 w 891963"/>
                <a:gd name="connsiteY128" fmla="*/ 523220 h 974705"/>
                <a:gd name="connsiteX129" fmla="*/ 248073 w 891963"/>
                <a:gd name="connsiteY129" fmla="*/ 448925 h 974705"/>
                <a:gd name="connsiteX130" fmla="*/ 248073 w 891963"/>
                <a:gd name="connsiteY130" fmla="*/ 415588 h 974705"/>
                <a:gd name="connsiteX131" fmla="*/ 256646 w 891963"/>
                <a:gd name="connsiteY131" fmla="*/ 425113 h 974705"/>
                <a:gd name="connsiteX132" fmla="*/ 248073 w 891963"/>
                <a:gd name="connsiteY132" fmla="*/ 448925 h 974705"/>
                <a:gd name="connsiteX133" fmla="*/ 271886 w 891963"/>
                <a:gd name="connsiteY133" fmla="*/ 447973 h 974705"/>
                <a:gd name="connsiteX134" fmla="*/ 262361 w 891963"/>
                <a:gd name="connsiteY134" fmla="*/ 447973 h 974705"/>
                <a:gd name="connsiteX135" fmla="*/ 262361 w 891963"/>
                <a:gd name="connsiteY135" fmla="*/ 422255 h 974705"/>
                <a:gd name="connsiteX136" fmla="*/ 269028 w 891963"/>
                <a:gd name="connsiteY136" fmla="*/ 413683 h 974705"/>
                <a:gd name="connsiteX137" fmla="*/ 271886 w 891963"/>
                <a:gd name="connsiteY137" fmla="*/ 415588 h 974705"/>
                <a:gd name="connsiteX138" fmla="*/ 271886 w 891963"/>
                <a:gd name="connsiteY138" fmla="*/ 447973 h 974705"/>
                <a:gd name="connsiteX139" fmla="*/ 273791 w 891963"/>
                <a:gd name="connsiteY139" fmla="*/ 952798 h 974705"/>
                <a:gd name="connsiteX140" fmla="*/ 273791 w 891963"/>
                <a:gd name="connsiteY140" fmla="*/ 922318 h 974705"/>
                <a:gd name="connsiteX141" fmla="*/ 283316 w 891963"/>
                <a:gd name="connsiteY141" fmla="*/ 942320 h 974705"/>
                <a:gd name="connsiteX142" fmla="*/ 273791 w 891963"/>
                <a:gd name="connsiteY142" fmla="*/ 952798 h 974705"/>
                <a:gd name="connsiteX143" fmla="*/ 288078 w 891963"/>
                <a:gd name="connsiteY143" fmla="*/ 446068 h 974705"/>
                <a:gd name="connsiteX144" fmla="*/ 278553 w 891963"/>
                <a:gd name="connsiteY144" fmla="*/ 440353 h 974705"/>
                <a:gd name="connsiteX145" fmla="*/ 278553 w 891963"/>
                <a:gd name="connsiteY145" fmla="*/ 421303 h 974705"/>
                <a:gd name="connsiteX146" fmla="*/ 285221 w 891963"/>
                <a:gd name="connsiteY146" fmla="*/ 412730 h 974705"/>
                <a:gd name="connsiteX147" fmla="*/ 288078 w 891963"/>
                <a:gd name="connsiteY147" fmla="*/ 414635 h 974705"/>
                <a:gd name="connsiteX148" fmla="*/ 288078 w 891963"/>
                <a:gd name="connsiteY148" fmla="*/ 446068 h 974705"/>
                <a:gd name="connsiteX149" fmla="*/ 292841 w 891963"/>
                <a:gd name="connsiteY149" fmla="*/ 953750 h 974705"/>
                <a:gd name="connsiteX150" fmla="*/ 289031 w 891963"/>
                <a:gd name="connsiteY150" fmla="*/ 951845 h 974705"/>
                <a:gd name="connsiteX151" fmla="*/ 289031 w 891963"/>
                <a:gd name="connsiteY151" fmla="*/ 918508 h 974705"/>
                <a:gd name="connsiteX152" fmla="*/ 297603 w 891963"/>
                <a:gd name="connsiteY152" fmla="*/ 926128 h 974705"/>
                <a:gd name="connsiteX153" fmla="*/ 292841 w 891963"/>
                <a:gd name="connsiteY153" fmla="*/ 953750 h 974705"/>
                <a:gd name="connsiteX154" fmla="*/ 303318 w 891963"/>
                <a:gd name="connsiteY154" fmla="*/ 447020 h 974705"/>
                <a:gd name="connsiteX155" fmla="*/ 293793 w 891963"/>
                <a:gd name="connsiteY155" fmla="*/ 426065 h 974705"/>
                <a:gd name="connsiteX156" fmla="*/ 303318 w 891963"/>
                <a:gd name="connsiteY156" fmla="*/ 415588 h 974705"/>
                <a:gd name="connsiteX157" fmla="*/ 303318 w 891963"/>
                <a:gd name="connsiteY157" fmla="*/ 447020 h 974705"/>
                <a:gd name="connsiteX158" fmla="*/ 312843 w 891963"/>
                <a:gd name="connsiteY158" fmla="*/ 948035 h 974705"/>
                <a:gd name="connsiteX159" fmla="*/ 309033 w 891963"/>
                <a:gd name="connsiteY159" fmla="*/ 953750 h 974705"/>
                <a:gd name="connsiteX160" fmla="*/ 305223 w 891963"/>
                <a:gd name="connsiteY160" fmla="*/ 949940 h 974705"/>
                <a:gd name="connsiteX161" fmla="*/ 305223 w 891963"/>
                <a:gd name="connsiteY161" fmla="*/ 925175 h 974705"/>
                <a:gd name="connsiteX162" fmla="*/ 313796 w 891963"/>
                <a:gd name="connsiteY162" fmla="*/ 919460 h 974705"/>
                <a:gd name="connsiteX163" fmla="*/ 312843 w 891963"/>
                <a:gd name="connsiteY163" fmla="*/ 948035 h 974705"/>
                <a:gd name="connsiteX164" fmla="*/ 309986 w 891963"/>
                <a:gd name="connsiteY164" fmla="*/ 447020 h 974705"/>
                <a:gd name="connsiteX165" fmla="*/ 309986 w 891963"/>
                <a:gd name="connsiteY165" fmla="*/ 415588 h 974705"/>
                <a:gd name="connsiteX166" fmla="*/ 319511 w 891963"/>
                <a:gd name="connsiteY166" fmla="*/ 424160 h 974705"/>
                <a:gd name="connsiteX167" fmla="*/ 309986 w 891963"/>
                <a:gd name="connsiteY167" fmla="*/ 447020 h 974705"/>
                <a:gd name="connsiteX168" fmla="*/ 320463 w 891963"/>
                <a:gd name="connsiteY168" fmla="*/ 952798 h 974705"/>
                <a:gd name="connsiteX169" fmla="*/ 328083 w 891963"/>
                <a:gd name="connsiteY169" fmla="*/ 921365 h 974705"/>
                <a:gd name="connsiteX170" fmla="*/ 320463 w 891963"/>
                <a:gd name="connsiteY170" fmla="*/ 952798 h 974705"/>
                <a:gd name="connsiteX171" fmla="*/ 326178 w 891963"/>
                <a:gd name="connsiteY171" fmla="*/ 447020 h 974705"/>
                <a:gd name="connsiteX172" fmla="*/ 326178 w 891963"/>
                <a:gd name="connsiteY172" fmla="*/ 415588 h 974705"/>
                <a:gd name="connsiteX173" fmla="*/ 333798 w 891963"/>
                <a:gd name="connsiteY173" fmla="*/ 426065 h 974705"/>
                <a:gd name="connsiteX174" fmla="*/ 326178 w 891963"/>
                <a:gd name="connsiteY174" fmla="*/ 447020 h 974705"/>
                <a:gd name="connsiteX175" fmla="*/ 343323 w 891963"/>
                <a:gd name="connsiteY175" fmla="*/ 946130 h 974705"/>
                <a:gd name="connsiteX176" fmla="*/ 338561 w 891963"/>
                <a:gd name="connsiteY176" fmla="*/ 952798 h 974705"/>
                <a:gd name="connsiteX177" fmla="*/ 334751 w 891963"/>
                <a:gd name="connsiteY177" fmla="*/ 946130 h 974705"/>
                <a:gd name="connsiteX178" fmla="*/ 334751 w 891963"/>
                <a:gd name="connsiteY178" fmla="*/ 920413 h 974705"/>
                <a:gd name="connsiteX179" fmla="*/ 344276 w 891963"/>
                <a:gd name="connsiteY179" fmla="*/ 920413 h 974705"/>
                <a:gd name="connsiteX180" fmla="*/ 343323 w 891963"/>
                <a:gd name="connsiteY180" fmla="*/ 946130 h 974705"/>
                <a:gd name="connsiteX181" fmla="*/ 344276 w 891963"/>
                <a:gd name="connsiteY181" fmla="*/ 447973 h 974705"/>
                <a:gd name="connsiteX182" fmla="*/ 340466 w 891963"/>
                <a:gd name="connsiteY182" fmla="*/ 444163 h 974705"/>
                <a:gd name="connsiteX183" fmla="*/ 340466 w 891963"/>
                <a:gd name="connsiteY183" fmla="*/ 412730 h 974705"/>
                <a:gd name="connsiteX184" fmla="*/ 348086 w 891963"/>
                <a:gd name="connsiteY184" fmla="*/ 418445 h 974705"/>
                <a:gd name="connsiteX185" fmla="*/ 348086 w 891963"/>
                <a:gd name="connsiteY185" fmla="*/ 444163 h 974705"/>
                <a:gd name="connsiteX186" fmla="*/ 344276 w 891963"/>
                <a:gd name="connsiteY186" fmla="*/ 447973 h 974705"/>
                <a:gd name="connsiteX187" fmla="*/ 358563 w 891963"/>
                <a:gd name="connsiteY187" fmla="*/ 951845 h 974705"/>
                <a:gd name="connsiteX188" fmla="*/ 349991 w 891963"/>
                <a:gd name="connsiteY188" fmla="*/ 940415 h 974705"/>
                <a:gd name="connsiteX189" fmla="*/ 358563 w 891963"/>
                <a:gd name="connsiteY189" fmla="*/ 919460 h 974705"/>
                <a:gd name="connsiteX190" fmla="*/ 358563 w 891963"/>
                <a:gd name="connsiteY190" fmla="*/ 951845 h 974705"/>
                <a:gd name="connsiteX191" fmla="*/ 365231 w 891963"/>
                <a:gd name="connsiteY191" fmla="*/ 439400 h 974705"/>
                <a:gd name="connsiteX192" fmla="*/ 355706 w 891963"/>
                <a:gd name="connsiteY192" fmla="*/ 447020 h 974705"/>
                <a:gd name="connsiteX193" fmla="*/ 355706 w 891963"/>
                <a:gd name="connsiteY193" fmla="*/ 415588 h 974705"/>
                <a:gd name="connsiteX194" fmla="*/ 365231 w 891963"/>
                <a:gd name="connsiteY194" fmla="*/ 439400 h 974705"/>
                <a:gd name="connsiteX195" fmla="*/ 374756 w 891963"/>
                <a:gd name="connsiteY195" fmla="*/ 954703 h 974705"/>
                <a:gd name="connsiteX196" fmla="*/ 366183 w 891963"/>
                <a:gd name="connsiteY196" fmla="*/ 951845 h 974705"/>
                <a:gd name="connsiteX197" fmla="*/ 366183 w 891963"/>
                <a:gd name="connsiteY197" fmla="*/ 923270 h 974705"/>
                <a:gd name="connsiteX198" fmla="*/ 374756 w 891963"/>
                <a:gd name="connsiteY198" fmla="*/ 921365 h 974705"/>
                <a:gd name="connsiteX199" fmla="*/ 374756 w 891963"/>
                <a:gd name="connsiteY199" fmla="*/ 954703 h 974705"/>
                <a:gd name="connsiteX200" fmla="*/ 377613 w 891963"/>
                <a:gd name="connsiteY200" fmla="*/ 447020 h 974705"/>
                <a:gd name="connsiteX201" fmla="*/ 370946 w 891963"/>
                <a:gd name="connsiteY201" fmla="*/ 416540 h 974705"/>
                <a:gd name="connsiteX202" fmla="*/ 377613 w 891963"/>
                <a:gd name="connsiteY202" fmla="*/ 447020 h 974705"/>
                <a:gd name="connsiteX203" fmla="*/ 389996 w 891963"/>
                <a:gd name="connsiteY203" fmla="*/ 952798 h 974705"/>
                <a:gd name="connsiteX204" fmla="*/ 380471 w 891963"/>
                <a:gd name="connsiteY204" fmla="*/ 952798 h 974705"/>
                <a:gd name="connsiteX205" fmla="*/ 380471 w 891963"/>
                <a:gd name="connsiteY205" fmla="*/ 921365 h 974705"/>
                <a:gd name="connsiteX206" fmla="*/ 389996 w 891963"/>
                <a:gd name="connsiteY206" fmla="*/ 952798 h 974705"/>
                <a:gd name="connsiteX207" fmla="*/ 406188 w 891963"/>
                <a:gd name="connsiteY207" fmla="*/ 952798 h 974705"/>
                <a:gd name="connsiteX208" fmla="*/ 396663 w 891963"/>
                <a:gd name="connsiteY208" fmla="*/ 921365 h 974705"/>
                <a:gd name="connsiteX209" fmla="*/ 406188 w 891963"/>
                <a:gd name="connsiteY209" fmla="*/ 921365 h 974705"/>
                <a:gd name="connsiteX210" fmla="*/ 406188 w 891963"/>
                <a:gd name="connsiteY210" fmla="*/ 952798 h 97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891963" h="974705">
                  <a:moveTo>
                    <a:pt x="890058" y="435590"/>
                  </a:moveTo>
                  <a:cubicBezTo>
                    <a:pt x="883391" y="438448"/>
                    <a:pt x="877676" y="440353"/>
                    <a:pt x="871961" y="442258"/>
                  </a:cubicBezTo>
                  <a:cubicBezTo>
                    <a:pt x="861483" y="422255"/>
                    <a:pt x="840529" y="427018"/>
                    <a:pt x="820526" y="427018"/>
                  </a:cubicBezTo>
                  <a:cubicBezTo>
                    <a:pt x="820526" y="401300"/>
                    <a:pt x="819573" y="377488"/>
                    <a:pt x="820526" y="353675"/>
                  </a:cubicBezTo>
                  <a:cubicBezTo>
                    <a:pt x="821479" y="338435"/>
                    <a:pt x="811954" y="329863"/>
                    <a:pt x="802429" y="317480"/>
                  </a:cubicBezTo>
                  <a:cubicBezTo>
                    <a:pt x="796713" y="328910"/>
                    <a:pt x="789093" y="337483"/>
                    <a:pt x="788141" y="347008"/>
                  </a:cubicBezTo>
                  <a:cubicBezTo>
                    <a:pt x="785283" y="367963"/>
                    <a:pt x="786236" y="388918"/>
                    <a:pt x="785283" y="408920"/>
                  </a:cubicBezTo>
                  <a:cubicBezTo>
                    <a:pt x="785283" y="414635"/>
                    <a:pt x="785283" y="420350"/>
                    <a:pt x="785283" y="426065"/>
                  </a:cubicBezTo>
                  <a:cubicBezTo>
                    <a:pt x="778616" y="426065"/>
                    <a:pt x="772901" y="427018"/>
                    <a:pt x="767186" y="427018"/>
                  </a:cubicBezTo>
                  <a:cubicBezTo>
                    <a:pt x="767186" y="433685"/>
                    <a:pt x="766233" y="440353"/>
                    <a:pt x="766233" y="446068"/>
                  </a:cubicBezTo>
                  <a:cubicBezTo>
                    <a:pt x="758613" y="446068"/>
                    <a:pt x="751946" y="446068"/>
                    <a:pt x="745279" y="446068"/>
                  </a:cubicBezTo>
                  <a:cubicBezTo>
                    <a:pt x="745279" y="443210"/>
                    <a:pt x="744326" y="441305"/>
                    <a:pt x="744326" y="438448"/>
                  </a:cubicBezTo>
                  <a:cubicBezTo>
                    <a:pt x="742421" y="374630"/>
                    <a:pt x="741468" y="309860"/>
                    <a:pt x="740516" y="246043"/>
                  </a:cubicBezTo>
                  <a:cubicBezTo>
                    <a:pt x="740516" y="227945"/>
                    <a:pt x="740516" y="209848"/>
                    <a:pt x="740516" y="190798"/>
                  </a:cubicBezTo>
                  <a:cubicBezTo>
                    <a:pt x="740516" y="181273"/>
                    <a:pt x="738611" y="171748"/>
                    <a:pt x="736706" y="161270"/>
                  </a:cubicBezTo>
                  <a:cubicBezTo>
                    <a:pt x="732896" y="162223"/>
                    <a:pt x="730038" y="163175"/>
                    <a:pt x="727181" y="164128"/>
                  </a:cubicBezTo>
                  <a:cubicBezTo>
                    <a:pt x="724323" y="134600"/>
                    <a:pt x="720513" y="106025"/>
                    <a:pt x="717656" y="77450"/>
                  </a:cubicBezTo>
                  <a:cubicBezTo>
                    <a:pt x="716704" y="77450"/>
                    <a:pt x="715751" y="77450"/>
                    <a:pt x="714798" y="77450"/>
                  </a:cubicBezTo>
                  <a:cubicBezTo>
                    <a:pt x="710988" y="108883"/>
                    <a:pt x="707179" y="139363"/>
                    <a:pt x="702416" y="172700"/>
                  </a:cubicBezTo>
                  <a:cubicBezTo>
                    <a:pt x="700511" y="167938"/>
                    <a:pt x="699558" y="165080"/>
                    <a:pt x="698606" y="162223"/>
                  </a:cubicBezTo>
                  <a:cubicBezTo>
                    <a:pt x="697654" y="162223"/>
                    <a:pt x="696701" y="162223"/>
                    <a:pt x="695748" y="162223"/>
                  </a:cubicBezTo>
                  <a:cubicBezTo>
                    <a:pt x="694796" y="171748"/>
                    <a:pt x="692891" y="181273"/>
                    <a:pt x="692891" y="190798"/>
                  </a:cubicBezTo>
                  <a:cubicBezTo>
                    <a:pt x="692891" y="266998"/>
                    <a:pt x="692891" y="344150"/>
                    <a:pt x="692891" y="420350"/>
                  </a:cubicBezTo>
                  <a:cubicBezTo>
                    <a:pt x="692891" y="438448"/>
                    <a:pt x="692891" y="456545"/>
                    <a:pt x="686223" y="473690"/>
                  </a:cubicBezTo>
                  <a:cubicBezTo>
                    <a:pt x="680508" y="487978"/>
                    <a:pt x="679556" y="503218"/>
                    <a:pt x="676698" y="518458"/>
                  </a:cubicBezTo>
                  <a:cubicBezTo>
                    <a:pt x="669079" y="518458"/>
                    <a:pt x="661458" y="518458"/>
                    <a:pt x="651933" y="518458"/>
                  </a:cubicBezTo>
                  <a:cubicBezTo>
                    <a:pt x="651933" y="503218"/>
                    <a:pt x="651933" y="489883"/>
                    <a:pt x="651933" y="475595"/>
                  </a:cubicBezTo>
                  <a:cubicBezTo>
                    <a:pt x="645266" y="475595"/>
                    <a:pt x="640504" y="475595"/>
                    <a:pt x="634788" y="475595"/>
                  </a:cubicBezTo>
                  <a:cubicBezTo>
                    <a:pt x="634788" y="490835"/>
                    <a:pt x="634788" y="504170"/>
                    <a:pt x="634788" y="518458"/>
                  </a:cubicBezTo>
                  <a:cubicBezTo>
                    <a:pt x="615738" y="518458"/>
                    <a:pt x="597641" y="518458"/>
                    <a:pt x="578591" y="518458"/>
                  </a:cubicBezTo>
                  <a:cubicBezTo>
                    <a:pt x="578591" y="492740"/>
                    <a:pt x="578591" y="467023"/>
                    <a:pt x="578591" y="441305"/>
                  </a:cubicBezTo>
                  <a:cubicBezTo>
                    <a:pt x="572876" y="441305"/>
                    <a:pt x="569066" y="440353"/>
                    <a:pt x="562398" y="440353"/>
                  </a:cubicBezTo>
                  <a:cubicBezTo>
                    <a:pt x="562398" y="376535"/>
                    <a:pt x="562398" y="312718"/>
                    <a:pt x="562398" y="249853"/>
                  </a:cubicBezTo>
                  <a:cubicBezTo>
                    <a:pt x="532871" y="249853"/>
                    <a:pt x="504296" y="249853"/>
                    <a:pt x="475721" y="249853"/>
                  </a:cubicBezTo>
                  <a:cubicBezTo>
                    <a:pt x="475721" y="261283"/>
                    <a:pt x="475721" y="272713"/>
                    <a:pt x="475721" y="283190"/>
                  </a:cubicBezTo>
                  <a:cubicBezTo>
                    <a:pt x="480483" y="283190"/>
                    <a:pt x="485246" y="284143"/>
                    <a:pt x="488103" y="284143"/>
                  </a:cubicBezTo>
                  <a:cubicBezTo>
                    <a:pt x="488103" y="314623"/>
                    <a:pt x="488103" y="344150"/>
                    <a:pt x="488103" y="373678"/>
                  </a:cubicBezTo>
                  <a:cubicBezTo>
                    <a:pt x="483341" y="374630"/>
                    <a:pt x="478578" y="375583"/>
                    <a:pt x="473816" y="376535"/>
                  </a:cubicBezTo>
                  <a:cubicBezTo>
                    <a:pt x="473816" y="405110"/>
                    <a:pt x="473816" y="432733"/>
                    <a:pt x="473816" y="460355"/>
                  </a:cubicBezTo>
                  <a:cubicBezTo>
                    <a:pt x="452861" y="460355"/>
                    <a:pt x="433811" y="460355"/>
                    <a:pt x="411903" y="460355"/>
                  </a:cubicBezTo>
                  <a:cubicBezTo>
                    <a:pt x="411903" y="437495"/>
                    <a:pt x="411903" y="415588"/>
                    <a:pt x="411903" y="393680"/>
                  </a:cubicBezTo>
                  <a:cubicBezTo>
                    <a:pt x="411903" y="384155"/>
                    <a:pt x="409046" y="380345"/>
                    <a:pt x="399521" y="381298"/>
                  </a:cubicBezTo>
                  <a:cubicBezTo>
                    <a:pt x="390948" y="382250"/>
                    <a:pt x="387138" y="378440"/>
                    <a:pt x="388091" y="369868"/>
                  </a:cubicBezTo>
                  <a:cubicBezTo>
                    <a:pt x="389043" y="361295"/>
                    <a:pt x="388091" y="352723"/>
                    <a:pt x="388091" y="343198"/>
                  </a:cubicBezTo>
                  <a:cubicBezTo>
                    <a:pt x="388091" y="328910"/>
                    <a:pt x="388091" y="313670"/>
                    <a:pt x="388091" y="297478"/>
                  </a:cubicBezTo>
                  <a:cubicBezTo>
                    <a:pt x="377613" y="297478"/>
                    <a:pt x="368088" y="297478"/>
                    <a:pt x="356658" y="297478"/>
                  </a:cubicBezTo>
                  <a:cubicBezTo>
                    <a:pt x="356658" y="281285"/>
                    <a:pt x="356658" y="266998"/>
                    <a:pt x="356658" y="251758"/>
                  </a:cubicBezTo>
                  <a:cubicBezTo>
                    <a:pt x="349991" y="251758"/>
                    <a:pt x="345228" y="251758"/>
                    <a:pt x="340466" y="251758"/>
                  </a:cubicBezTo>
                  <a:cubicBezTo>
                    <a:pt x="339513" y="256520"/>
                    <a:pt x="339513" y="262235"/>
                    <a:pt x="336656" y="263188"/>
                  </a:cubicBezTo>
                  <a:cubicBezTo>
                    <a:pt x="327131" y="268903"/>
                    <a:pt x="326178" y="279380"/>
                    <a:pt x="326178" y="287953"/>
                  </a:cubicBezTo>
                  <a:cubicBezTo>
                    <a:pt x="325226" y="307003"/>
                    <a:pt x="326178" y="325100"/>
                    <a:pt x="326178" y="344150"/>
                  </a:cubicBezTo>
                  <a:cubicBezTo>
                    <a:pt x="326178" y="355580"/>
                    <a:pt x="326178" y="367963"/>
                    <a:pt x="326178" y="379393"/>
                  </a:cubicBezTo>
                  <a:cubicBezTo>
                    <a:pt x="317606" y="379393"/>
                    <a:pt x="310938" y="379393"/>
                    <a:pt x="303318" y="379393"/>
                  </a:cubicBezTo>
                  <a:cubicBezTo>
                    <a:pt x="303318" y="373678"/>
                    <a:pt x="303318" y="368915"/>
                    <a:pt x="303318" y="365105"/>
                  </a:cubicBezTo>
                  <a:cubicBezTo>
                    <a:pt x="303318" y="251758"/>
                    <a:pt x="303318" y="138410"/>
                    <a:pt x="303318" y="24110"/>
                  </a:cubicBezTo>
                  <a:cubicBezTo>
                    <a:pt x="303318" y="-4465"/>
                    <a:pt x="307128" y="298"/>
                    <a:pt x="278553" y="298"/>
                  </a:cubicBezTo>
                  <a:cubicBezTo>
                    <a:pt x="263313" y="298"/>
                    <a:pt x="263313" y="298"/>
                    <a:pt x="263313" y="15538"/>
                  </a:cubicBezTo>
                  <a:cubicBezTo>
                    <a:pt x="263313" y="131743"/>
                    <a:pt x="263313" y="248900"/>
                    <a:pt x="263313" y="365105"/>
                  </a:cubicBezTo>
                  <a:cubicBezTo>
                    <a:pt x="263313" y="369868"/>
                    <a:pt x="263313" y="374630"/>
                    <a:pt x="263313" y="380345"/>
                  </a:cubicBezTo>
                  <a:cubicBezTo>
                    <a:pt x="254741" y="380345"/>
                    <a:pt x="248073" y="380345"/>
                    <a:pt x="240453" y="380345"/>
                  </a:cubicBezTo>
                  <a:cubicBezTo>
                    <a:pt x="240453" y="375583"/>
                    <a:pt x="240453" y="370820"/>
                    <a:pt x="240453" y="367010"/>
                  </a:cubicBezTo>
                  <a:cubicBezTo>
                    <a:pt x="240453" y="341293"/>
                    <a:pt x="240453" y="315575"/>
                    <a:pt x="240453" y="290810"/>
                  </a:cubicBezTo>
                  <a:cubicBezTo>
                    <a:pt x="240453" y="286048"/>
                    <a:pt x="238548" y="281285"/>
                    <a:pt x="236643" y="277475"/>
                  </a:cubicBezTo>
                  <a:cubicBezTo>
                    <a:pt x="232833" y="268903"/>
                    <a:pt x="229023" y="261283"/>
                    <a:pt x="225213" y="252710"/>
                  </a:cubicBezTo>
                  <a:cubicBezTo>
                    <a:pt x="220451" y="252710"/>
                    <a:pt x="214736" y="251758"/>
                    <a:pt x="209973" y="251758"/>
                  </a:cubicBezTo>
                  <a:cubicBezTo>
                    <a:pt x="207116" y="229850"/>
                    <a:pt x="204258" y="208895"/>
                    <a:pt x="201401" y="187940"/>
                  </a:cubicBezTo>
                  <a:cubicBezTo>
                    <a:pt x="199496" y="187940"/>
                    <a:pt x="198543" y="187940"/>
                    <a:pt x="196638" y="187940"/>
                  </a:cubicBezTo>
                  <a:cubicBezTo>
                    <a:pt x="195686" y="192703"/>
                    <a:pt x="194733" y="196513"/>
                    <a:pt x="194733" y="201275"/>
                  </a:cubicBezTo>
                  <a:cubicBezTo>
                    <a:pt x="197591" y="226040"/>
                    <a:pt x="190923" y="250805"/>
                    <a:pt x="187113" y="274618"/>
                  </a:cubicBezTo>
                  <a:cubicBezTo>
                    <a:pt x="187113" y="275570"/>
                    <a:pt x="187113" y="276523"/>
                    <a:pt x="187113" y="276523"/>
                  </a:cubicBezTo>
                  <a:cubicBezTo>
                    <a:pt x="176636" y="281285"/>
                    <a:pt x="181398" y="290810"/>
                    <a:pt x="181398" y="298430"/>
                  </a:cubicBezTo>
                  <a:cubicBezTo>
                    <a:pt x="180446" y="316528"/>
                    <a:pt x="181398" y="334625"/>
                    <a:pt x="181398" y="351770"/>
                  </a:cubicBezTo>
                  <a:cubicBezTo>
                    <a:pt x="181398" y="361295"/>
                    <a:pt x="181398" y="370820"/>
                    <a:pt x="181398" y="379393"/>
                  </a:cubicBezTo>
                  <a:cubicBezTo>
                    <a:pt x="158538" y="383203"/>
                    <a:pt x="158538" y="383203"/>
                    <a:pt x="158538" y="407015"/>
                  </a:cubicBezTo>
                  <a:cubicBezTo>
                    <a:pt x="158538" y="411778"/>
                    <a:pt x="158538" y="416540"/>
                    <a:pt x="158538" y="420350"/>
                  </a:cubicBezTo>
                  <a:cubicBezTo>
                    <a:pt x="158538" y="433685"/>
                    <a:pt x="158538" y="447020"/>
                    <a:pt x="158538" y="459403"/>
                  </a:cubicBezTo>
                  <a:cubicBezTo>
                    <a:pt x="137583" y="459403"/>
                    <a:pt x="118533" y="459403"/>
                    <a:pt x="99483" y="459403"/>
                  </a:cubicBezTo>
                  <a:cubicBezTo>
                    <a:pt x="99483" y="453688"/>
                    <a:pt x="99483" y="448925"/>
                    <a:pt x="99483" y="443210"/>
                  </a:cubicBezTo>
                  <a:cubicBezTo>
                    <a:pt x="99483" y="376535"/>
                    <a:pt x="100436" y="309860"/>
                    <a:pt x="98531" y="243185"/>
                  </a:cubicBezTo>
                  <a:cubicBezTo>
                    <a:pt x="98531" y="229850"/>
                    <a:pt x="91863" y="215563"/>
                    <a:pt x="87101" y="202228"/>
                  </a:cubicBezTo>
                  <a:cubicBezTo>
                    <a:pt x="86148" y="200323"/>
                    <a:pt x="81386" y="197465"/>
                    <a:pt x="77576" y="197465"/>
                  </a:cubicBezTo>
                  <a:cubicBezTo>
                    <a:pt x="58526" y="197465"/>
                    <a:pt x="39476" y="196513"/>
                    <a:pt x="20426" y="197465"/>
                  </a:cubicBezTo>
                  <a:cubicBezTo>
                    <a:pt x="16616" y="197465"/>
                    <a:pt x="11853" y="200323"/>
                    <a:pt x="10901" y="203180"/>
                  </a:cubicBezTo>
                  <a:cubicBezTo>
                    <a:pt x="6138" y="215563"/>
                    <a:pt x="423" y="227945"/>
                    <a:pt x="423" y="241280"/>
                  </a:cubicBezTo>
                  <a:cubicBezTo>
                    <a:pt x="-529" y="481310"/>
                    <a:pt x="423" y="722293"/>
                    <a:pt x="423" y="962323"/>
                  </a:cubicBezTo>
                  <a:cubicBezTo>
                    <a:pt x="423" y="966133"/>
                    <a:pt x="1376" y="970895"/>
                    <a:pt x="1376" y="974705"/>
                  </a:cubicBezTo>
                  <a:cubicBezTo>
                    <a:pt x="297603" y="974705"/>
                    <a:pt x="593831" y="974705"/>
                    <a:pt x="891011" y="974705"/>
                  </a:cubicBezTo>
                  <a:cubicBezTo>
                    <a:pt x="891011" y="971848"/>
                    <a:pt x="891963" y="968990"/>
                    <a:pt x="891963" y="967085"/>
                  </a:cubicBezTo>
                  <a:cubicBezTo>
                    <a:pt x="891963" y="793730"/>
                    <a:pt x="891963" y="619423"/>
                    <a:pt x="891963" y="446068"/>
                  </a:cubicBezTo>
                  <a:cubicBezTo>
                    <a:pt x="891011" y="446068"/>
                    <a:pt x="890058" y="442258"/>
                    <a:pt x="890058" y="435590"/>
                  </a:cubicBezTo>
                  <a:close/>
                  <a:moveTo>
                    <a:pt x="145203" y="604183"/>
                  </a:moveTo>
                  <a:cubicBezTo>
                    <a:pt x="134726" y="604183"/>
                    <a:pt x="123296" y="604183"/>
                    <a:pt x="112818" y="604183"/>
                  </a:cubicBezTo>
                  <a:cubicBezTo>
                    <a:pt x="112818" y="603230"/>
                    <a:pt x="112818" y="602278"/>
                    <a:pt x="112818" y="601325"/>
                  </a:cubicBezTo>
                  <a:cubicBezTo>
                    <a:pt x="123296" y="601325"/>
                    <a:pt x="134726" y="601325"/>
                    <a:pt x="145203" y="601325"/>
                  </a:cubicBezTo>
                  <a:cubicBezTo>
                    <a:pt x="146156" y="602278"/>
                    <a:pt x="145203" y="603230"/>
                    <a:pt x="145203" y="604183"/>
                  </a:cubicBezTo>
                  <a:close/>
                  <a:moveTo>
                    <a:pt x="111866" y="591800"/>
                  </a:moveTo>
                  <a:cubicBezTo>
                    <a:pt x="124248" y="591800"/>
                    <a:pt x="134726" y="591800"/>
                    <a:pt x="146156" y="591800"/>
                  </a:cubicBezTo>
                  <a:cubicBezTo>
                    <a:pt x="139488" y="597515"/>
                    <a:pt x="120438" y="597515"/>
                    <a:pt x="111866" y="591800"/>
                  </a:cubicBezTo>
                  <a:close/>
                  <a:moveTo>
                    <a:pt x="113771" y="574655"/>
                  </a:moveTo>
                  <a:cubicBezTo>
                    <a:pt x="113771" y="573703"/>
                    <a:pt x="113771" y="572750"/>
                    <a:pt x="113771" y="572750"/>
                  </a:cubicBezTo>
                  <a:cubicBezTo>
                    <a:pt x="124248" y="572750"/>
                    <a:pt x="134726" y="572750"/>
                    <a:pt x="145203" y="572750"/>
                  </a:cubicBezTo>
                  <a:cubicBezTo>
                    <a:pt x="145203" y="573703"/>
                    <a:pt x="145203" y="574655"/>
                    <a:pt x="145203" y="574655"/>
                  </a:cubicBezTo>
                  <a:cubicBezTo>
                    <a:pt x="134726" y="574655"/>
                    <a:pt x="124248" y="574655"/>
                    <a:pt x="113771" y="574655"/>
                  </a:cubicBezTo>
                  <a:close/>
                  <a:moveTo>
                    <a:pt x="145203" y="582275"/>
                  </a:moveTo>
                  <a:cubicBezTo>
                    <a:pt x="145203" y="583228"/>
                    <a:pt x="145203" y="583228"/>
                    <a:pt x="145203" y="584180"/>
                  </a:cubicBezTo>
                  <a:cubicBezTo>
                    <a:pt x="134726" y="584180"/>
                    <a:pt x="124248" y="584180"/>
                    <a:pt x="113771" y="584180"/>
                  </a:cubicBezTo>
                  <a:cubicBezTo>
                    <a:pt x="113771" y="583228"/>
                    <a:pt x="113771" y="583228"/>
                    <a:pt x="113771" y="582275"/>
                  </a:cubicBezTo>
                  <a:cubicBezTo>
                    <a:pt x="124248" y="582275"/>
                    <a:pt x="134726" y="582275"/>
                    <a:pt x="145203" y="582275"/>
                  </a:cubicBezTo>
                  <a:close/>
                  <a:moveTo>
                    <a:pt x="113771" y="565130"/>
                  </a:moveTo>
                  <a:cubicBezTo>
                    <a:pt x="113771" y="564178"/>
                    <a:pt x="113771" y="563225"/>
                    <a:pt x="113771" y="562273"/>
                  </a:cubicBezTo>
                  <a:cubicBezTo>
                    <a:pt x="124248" y="562273"/>
                    <a:pt x="135678" y="562273"/>
                    <a:pt x="146156" y="562273"/>
                  </a:cubicBezTo>
                  <a:cubicBezTo>
                    <a:pt x="146156" y="563225"/>
                    <a:pt x="146156" y="564178"/>
                    <a:pt x="146156" y="565130"/>
                  </a:cubicBezTo>
                  <a:cubicBezTo>
                    <a:pt x="134726" y="565130"/>
                    <a:pt x="124248" y="565130"/>
                    <a:pt x="113771" y="565130"/>
                  </a:cubicBezTo>
                  <a:close/>
                  <a:moveTo>
                    <a:pt x="146156" y="555605"/>
                  </a:moveTo>
                  <a:cubicBezTo>
                    <a:pt x="135678" y="555605"/>
                    <a:pt x="124248" y="555605"/>
                    <a:pt x="113771" y="555605"/>
                  </a:cubicBezTo>
                  <a:cubicBezTo>
                    <a:pt x="113771" y="554653"/>
                    <a:pt x="113771" y="553700"/>
                    <a:pt x="113771" y="552748"/>
                  </a:cubicBezTo>
                  <a:cubicBezTo>
                    <a:pt x="124248" y="552748"/>
                    <a:pt x="135678" y="552748"/>
                    <a:pt x="146156" y="552748"/>
                  </a:cubicBezTo>
                  <a:cubicBezTo>
                    <a:pt x="146156" y="553700"/>
                    <a:pt x="146156" y="554653"/>
                    <a:pt x="146156" y="555605"/>
                  </a:cubicBezTo>
                  <a:close/>
                  <a:moveTo>
                    <a:pt x="113771" y="545128"/>
                  </a:moveTo>
                  <a:cubicBezTo>
                    <a:pt x="113771" y="544175"/>
                    <a:pt x="113771" y="544175"/>
                    <a:pt x="113771" y="543223"/>
                  </a:cubicBezTo>
                  <a:cubicBezTo>
                    <a:pt x="124248" y="543223"/>
                    <a:pt x="134726" y="543223"/>
                    <a:pt x="145203" y="543223"/>
                  </a:cubicBezTo>
                  <a:cubicBezTo>
                    <a:pt x="145203" y="544175"/>
                    <a:pt x="145203" y="544175"/>
                    <a:pt x="145203" y="545128"/>
                  </a:cubicBezTo>
                  <a:cubicBezTo>
                    <a:pt x="134726" y="545128"/>
                    <a:pt x="124248" y="545128"/>
                    <a:pt x="113771" y="545128"/>
                  </a:cubicBezTo>
                  <a:close/>
                  <a:moveTo>
                    <a:pt x="112818" y="536555"/>
                  </a:moveTo>
                  <a:cubicBezTo>
                    <a:pt x="118533" y="530840"/>
                    <a:pt x="136631" y="529888"/>
                    <a:pt x="146156" y="536555"/>
                  </a:cubicBezTo>
                  <a:cubicBezTo>
                    <a:pt x="134726" y="536555"/>
                    <a:pt x="124248" y="536555"/>
                    <a:pt x="112818" y="536555"/>
                  </a:cubicBezTo>
                  <a:close/>
                  <a:moveTo>
                    <a:pt x="110913" y="523220"/>
                  </a:moveTo>
                  <a:cubicBezTo>
                    <a:pt x="124248" y="523220"/>
                    <a:pt x="134726" y="523220"/>
                    <a:pt x="146156" y="523220"/>
                  </a:cubicBezTo>
                  <a:cubicBezTo>
                    <a:pt x="140441" y="528935"/>
                    <a:pt x="121391" y="529888"/>
                    <a:pt x="110913" y="523220"/>
                  </a:cubicBezTo>
                  <a:close/>
                  <a:moveTo>
                    <a:pt x="248073" y="448925"/>
                  </a:moveTo>
                  <a:cubicBezTo>
                    <a:pt x="248073" y="436543"/>
                    <a:pt x="248073" y="426065"/>
                    <a:pt x="248073" y="415588"/>
                  </a:cubicBezTo>
                  <a:cubicBezTo>
                    <a:pt x="256646" y="414635"/>
                    <a:pt x="257598" y="415588"/>
                    <a:pt x="256646" y="425113"/>
                  </a:cubicBezTo>
                  <a:cubicBezTo>
                    <a:pt x="255693" y="432733"/>
                    <a:pt x="263313" y="444163"/>
                    <a:pt x="248073" y="448925"/>
                  </a:cubicBezTo>
                  <a:close/>
                  <a:moveTo>
                    <a:pt x="271886" y="447973"/>
                  </a:moveTo>
                  <a:cubicBezTo>
                    <a:pt x="269028" y="447973"/>
                    <a:pt x="266171" y="447973"/>
                    <a:pt x="262361" y="447973"/>
                  </a:cubicBezTo>
                  <a:cubicBezTo>
                    <a:pt x="262361" y="439400"/>
                    <a:pt x="261408" y="430828"/>
                    <a:pt x="262361" y="422255"/>
                  </a:cubicBezTo>
                  <a:cubicBezTo>
                    <a:pt x="262361" y="419398"/>
                    <a:pt x="266171" y="416540"/>
                    <a:pt x="269028" y="413683"/>
                  </a:cubicBezTo>
                  <a:cubicBezTo>
                    <a:pt x="269981" y="414635"/>
                    <a:pt x="270933" y="414635"/>
                    <a:pt x="271886" y="415588"/>
                  </a:cubicBezTo>
                  <a:cubicBezTo>
                    <a:pt x="271886" y="426065"/>
                    <a:pt x="271886" y="436543"/>
                    <a:pt x="271886" y="447973"/>
                  </a:cubicBezTo>
                  <a:close/>
                  <a:moveTo>
                    <a:pt x="273791" y="952798"/>
                  </a:moveTo>
                  <a:cubicBezTo>
                    <a:pt x="273791" y="942320"/>
                    <a:pt x="273791" y="932795"/>
                    <a:pt x="273791" y="922318"/>
                  </a:cubicBezTo>
                  <a:cubicBezTo>
                    <a:pt x="283316" y="921365"/>
                    <a:pt x="283316" y="921365"/>
                    <a:pt x="283316" y="942320"/>
                  </a:cubicBezTo>
                  <a:cubicBezTo>
                    <a:pt x="283316" y="947083"/>
                    <a:pt x="285221" y="956608"/>
                    <a:pt x="273791" y="952798"/>
                  </a:cubicBezTo>
                  <a:close/>
                  <a:moveTo>
                    <a:pt x="288078" y="446068"/>
                  </a:moveTo>
                  <a:cubicBezTo>
                    <a:pt x="278553" y="447973"/>
                    <a:pt x="278553" y="447973"/>
                    <a:pt x="278553" y="440353"/>
                  </a:cubicBezTo>
                  <a:cubicBezTo>
                    <a:pt x="278553" y="433685"/>
                    <a:pt x="277601" y="427018"/>
                    <a:pt x="278553" y="421303"/>
                  </a:cubicBezTo>
                  <a:cubicBezTo>
                    <a:pt x="278553" y="418445"/>
                    <a:pt x="282363" y="415588"/>
                    <a:pt x="285221" y="412730"/>
                  </a:cubicBezTo>
                  <a:cubicBezTo>
                    <a:pt x="286173" y="413683"/>
                    <a:pt x="287126" y="414635"/>
                    <a:pt x="288078" y="414635"/>
                  </a:cubicBezTo>
                  <a:cubicBezTo>
                    <a:pt x="288078" y="426065"/>
                    <a:pt x="288078" y="436543"/>
                    <a:pt x="288078" y="446068"/>
                  </a:cubicBezTo>
                  <a:close/>
                  <a:moveTo>
                    <a:pt x="292841" y="953750"/>
                  </a:moveTo>
                  <a:cubicBezTo>
                    <a:pt x="291888" y="952798"/>
                    <a:pt x="289983" y="952798"/>
                    <a:pt x="289031" y="951845"/>
                  </a:cubicBezTo>
                  <a:cubicBezTo>
                    <a:pt x="289031" y="942320"/>
                    <a:pt x="289031" y="931843"/>
                    <a:pt x="289031" y="918508"/>
                  </a:cubicBezTo>
                  <a:cubicBezTo>
                    <a:pt x="292841" y="922318"/>
                    <a:pt x="297603" y="925175"/>
                    <a:pt x="297603" y="926128"/>
                  </a:cubicBezTo>
                  <a:cubicBezTo>
                    <a:pt x="295698" y="935653"/>
                    <a:pt x="304271" y="947083"/>
                    <a:pt x="292841" y="953750"/>
                  </a:cubicBezTo>
                  <a:close/>
                  <a:moveTo>
                    <a:pt x="303318" y="447020"/>
                  </a:moveTo>
                  <a:cubicBezTo>
                    <a:pt x="293793" y="447973"/>
                    <a:pt x="293793" y="447973"/>
                    <a:pt x="293793" y="426065"/>
                  </a:cubicBezTo>
                  <a:cubicBezTo>
                    <a:pt x="293793" y="414635"/>
                    <a:pt x="293793" y="414635"/>
                    <a:pt x="303318" y="415588"/>
                  </a:cubicBezTo>
                  <a:cubicBezTo>
                    <a:pt x="303318" y="426065"/>
                    <a:pt x="303318" y="436543"/>
                    <a:pt x="303318" y="447020"/>
                  </a:cubicBezTo>
                  <a:close/>
                  <a:moveTo>
                    <a:pt x="312843" y="948035"/>
                  </a:moveTo>
                  <a:cubicBezTo>
                    <a:pt x="312843" y="949940"/>
                    <a:pt x="309986" y="951845"/>
                    <a:pt x="309033" y="953750"/>
                  </a:cubicBezTo>
                  <a:cubicBezTo>
                    <a:pt x="307128" y="952798"/>
                    <a:pt x="305223" y="950893"/>
                    <a:pt x="305223" y="949940"/>
                  </a:cubicBezTo>
                  <a:cubicBezTo>
                    <a:pt x="305223" y="941368"/>
                    <a:pt x="304271" y="933748"/>
                    <a:pt x="305223" y="925175"/>
                  </a:cubicBezTo>
                  <a:cubicBezTo>
                    <a:pt x="305223" y="923270"/>
                    <a:pt x="309033" y="922318"/>
                    <a:pt x="313796" y="919460"/>
                  </a:cubicBezTo>
                  <a:cubicBezTo>
                    <a:pt x="312843" y="930890"/>
                    <a:pt x="312843" y="939463"/>
                    <a:pt x="312843" y="948035"/>
                  </a:cubicBezTo>
                  <a:close/>
                  <a:moveTo>
                    <a:pt x="309986" y="447020"/>
                  </a:moveTo>
                  <a:cubicBezTo>
                    <a:pt x="309986" y="435590"/>
                    <a:pt x="309986" y="426065"/>
                    <a:pt x="309986" y="415588"/>
                  </a:cubicBezTo>
                  <a:cubicBezTo>
                    <a:pt x="319511" y="414635"/>
                    <a:pt x="319511" y="414635"/>
                    <a:pt x="319511" y="424160"/>
                  </a:cubicBezTo>
                  <a:cubicBezTo>
                    <a:pt x="320463" y="447973"/>
                    <a:pt x="320463" y="447973"/>
                    <a:pt x="309986" y="447020"/>
                  </a:cubicBezTo>
                  <a:close/>
                  <a:moveTo>
                    <a:pt x="320463" y="952798"/>
                  </a:moveTo>
                  <a:cubicBezTo>
                    <a:pt x="318558" y="921365"/>
                    <a:pt x="318558" y="921365"/>
                    <a:pt x="328083" y="921365"/>
                  </a:cubicBezTo>
                  <a:cubicBezTo>
                    <a:pt x="330941" y="944225"/>
                    <a:pt x="329036" y="952798"/>
                    <a:pt x="320463" y="952798"/>
                  </a:cubicBezTo>
                  <a:close/>
                  <a:moveTo>
                    <a:pt x="326178" y="447020"/>
                  </a:moveTo>
                  <a:cubicBezTo>
                    <a:pt x="326178" y="436543"/>
                    <a:pt x="326178" y="426065"/>
                    <a:pt x="326178" y="415588"/>
                  </a:cubicBezTo>
                  <a:cubicBezTo>
                    <a:pt x="336656" y="413683"/>
                    <a:pt x="333798" y="421303"/>
                    <a:pt x="333798" y="426065"/>
                  </a:cubicBezTo>
                  <a:cubicBezTo>
                    <a:pt x="333798" y="447020"/>
                    <a:pt x="333798" y="447020"/>
                    <a:pt x="326178" y="447020"/>
                  </a:cubicBezTo>
                  <a:close/>
                  <a:moveTo>
                    <a:pt x="343323" y="946130"/>
                  </a:moveTo>
                  <a:cubicBezTo>
                    <a:pt x="343323" y="948988"/>
                    <a:pt x="340466" y="950893"/>
                    <a:pt x="338561" y="952798"/>
                  </a:cubicBezTo>
                  <a:cubicBezTo>
                    <a:pt x="337608" y="950893"/>
                    <a:pt x="334751" y="948988"/>
                    <a:pt x="334751" y="946130"/>
                  </a:cubicBezTo>
                  <a:cubicBezTo>
                    <a:pt x="333798" y="937558"/>
                    <a:pt x="334751" y="929938"/>
                    <a:pt x="334751" y="920413"/>
                  </a:cubicBezTo>
                  <a:cubicBezTo>
                    <a:pt x="337608" y="920413"/>
                    <a:pt x="340466" y="920413"/>
                    <a:pt x="344276" y="920413"/>
                  </a:cubicBezTo>
                  <a:cubicBezTo>
                    <a:pt x="343323" y="929938"/>
                    <a:pt x="344276" y="938510"/>
                    <a:pt x="343323" y="946130"/>
                  </a:cubicBezTo>
                  <a:close/>
                  <a:moveTo>
                    <a:pt x="344276" y="447973"/>
                  </a:moveTo>
                  <a:cubicBezTo>
                    <a:pt x="343323" y="447973"/>
                    <a:pt x="340466" y="445115"/>
                    <a:pt x="340466" y="444163"/>
                  </a:cubicBezTo>
                  <a:cubicBezTo>
                    <a:pt x="340466" y="434638"/>
                    <a:pt x="340466" y="425113"/>
                    <a:pt x="340466" y="412730"/>
                  </a:cubicBezTo>
                  <a:cubicBezTo>
                    <a:pt x="345228" y="415588"/>
                    <a:pt x="348086" y="417493"/>
                    <a:pt x="348086" y="418445"/>
                  </a:cubicBezTo>
                  <a:cubicBezTo>
                    <a:pt x="349038" y="427018"/>
                    <a:pt x="348086" y="435590"/>
                    <a:pt x="348086" y="444163"/>
                  </a:cubicBezTo>
                  <a:cubicBezTo>
                    <a:pt x="349038" y="446068"/>
                    <a:pt x="346181" y="447973"/>
                    <a:pt x="344276" y="447973"/>
                  </a:cubicBezTo>
                  <a:close/>
                  <a:moveTo>
                    <a:pt x="358563" y="951845"/>
                  </a:moveTo>
                  <a:cubicBezTo>
                    <a:pt x="349991" y="952798"/>
                    <a:pt x="349038" y="951845"/>
                    <a:pt x="349991" y="940415"/>
                  </a:cubicBezTo>
                  <a:cubicBezTo>
                    <a:pt x="350943" y="933748"/>
                    <a:pt x="343323" y="922318"/>
                    <a:pt x="358563" y="919460"/>
                  </a:cubicBezTo>
                  <a:cubicBezTo>
                    <a:pt x="358563" y="931843"/>
                    <a:pt x="358563" y="942320"/>
                    <a:pt x="358563" y="951845"/>
                  </a:cubicBezTo>
                  <a:close/>
                  <a:moveTo>
                    <a:pt x="365231" y="439400"/>
                  </a:moveTo>
                  <a:cubicBezTo>
                    <a:pt x="365231" y="447020"/>
                    <a:pt x="365231" y="447020"/>
                    <a:pt x="355706" y="447020"/>
                  </a:cubicBezTo>
                  <a:cubicBezTo>
                    <a:pt x="355706" y="435590"/>
                    <a:pt x="355706" y="426065"/>
                    <a:pt x="355706" y="415588"/>
                  </a:cubicBezTo>
                  <a:cubicBezTo>
                    <a:pt x="365231" y="415588"/>
                    <a:pt x="365231" y="415588"/>
                    <a:pt x="365231" y="439400"/>
                  </a:cubicBezTo>
                  <a:close/>
                  <a:moveTo>
                    <a:pt x="374756" y="954703"/>
                  </a:moveTo>
                  <a:cubicBezTo>
                    <a:pt x="370946" y="953750"/>
                    <a:pt x="366183" y="952798"/>
                    <a:pt x="366183" y="951845"/>
                  </a:cubicBezTo>
                  <a:cubicBezTo>
                    <a:pt x="365231" y="942320"/>
                    <a:pt x="365231" y="932795"/>
                    <a:pt x="366183" y="923270"/>
                  </a:cubicBezTo>
                  <a:cubicBezTo>
                    <a:pt x="366183" y="922318"/>
                    <a:pt x="371898" y="921365"/>
                    <a:pt x="374756" y="921365"/>
                  </a:cubicBezTo>
                  <a:cubicBezTo>
                    <a:pt x="374756" y="931843"/>
                    <a:pt x="374756" y="942320"/>
                    <a:pt x="374756" y="954703"/>
                  </a:cubicBezTo>
                  <a:close/>
                  <a:moveTo>
                    <a:pt x="377613" y="447020"/>
                  </a:moveTo>
                  <a:cubicBezTo>
                    <a:pt x="365231" y="439400"/>
                    <a:pt x="374756" y="426065"/>
                    <a:pt x="370946" y="416540"/>
                  </a:cubicBezTo>
                  <a:cubicBezTo>
                    <a:pt x="381423" y="414635"/>
                    <a:pt x="382376" y="419398"/>
                    <a:pt x="377613" y="447020"/>
                  </a:cubicBezTo>
                  <a:close/>
                  <a:moveTo>
                    <a:pt x="389996" y="952798"/>
                  </a:moveTo>
                  <a:cubicBezTo>
                    <a:pt x="387138" y="952798"/>
                    <a:pt x="384281" y="952798"/>
                    <a:pt x="380471" y="952798"/>
                  </a:cubicBezTo>
                  <a:cubicBezTo>
                    <a:pt x="380471" y="942320"/>
                    <a:pt x="380471" y="931843"/>
                    <a:pt x="380471" y="921365"/>
                  </a:cubicBezTo>
                  <a:cubicBezTo>
                    <a:pt x="391901" y="921365"/>
                    <a:pt x="391901" y="921365"/>
                    <a:pt x="389996" y="952798"/>
                  </a:cubicBezTo>
                  <a:close/>
                  <a:moveTo>
                    <a:pt x="406188" y="952798"/>
                  </a:moveTo>
                  <a:cubicBezTo>
                    <a:pt x="394758" y="953750"/>
                    <a:pt x="394758" y="952798"/>
                    <a:pt x="396663" y="921365"/>
                  </a:cubicBezTo>
                  <a:cubicBezTo>
                    <a:pt x="399521" y="921365"/>
                    <a:pt x="402378" y="921365"/>
                    <a:pt x="406188" y="921365"/>
                  </a:cubicBezTo>
                  <a:cubicBezTo>
                    <a:pt x="406188" y="931843"/>
                    <a:pt x="406188" y="942320"/>
                    <a:pt x="406188" y="9527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EC75AFE-1B68-4F59-9498-1BB2AAD95823}"/>
                </a:ext>
              </a:extLst>
            </p:cNvPr>
            <p:cNvSpPr/>
            <p:nvPr/>
          </p:nvSpPr>
          <p:spPr>
            <a:xfrm>
              <a:off x="6669404" y="2916555"/>
              <a:ext cx="1617344" cy="1029652"/>
            </a:xfrm>
            <a:custGeom>
              <a:avLst/>
              <a:gdLst>
                <a:gd name="connsiteX0" fmla="*/ 1580198 w 1617344"/>
                <a:gd name="connsiteY0" fmla="*/ 222885 h 1029652"/>
                <a:gd name="connsiteX1" fmla="*/ 1580198 w 1617344"/>
                <a:gd name="connsiteY1" fmla="*/ 206693 h 1029652"/>
                <a:gd name="connsiteX2" fmla="*/ 1568767 w 1617344"/>
                <a:gd name="connsiteY2" fmla="*/ 184785 h 1029652"/>
                <a:gd name="connsiteX3" fmla="*/ 1559242 w 1617344"/>
                <a:gd name="connsiteY3" fmla="*/ 186690 h 1029652"/>
                <a:gd name="connsiteX4" fmla="*/ 1520190 w 1617344"/>
                <a:gd name="connsiteY4" fmla="*/ 184785 h 1029652"/>
                <a:gd name="connsiteX5" fmla="*/ 1513523 w 1617344"/>
                <a:gd name="connsiteY5" fmla="*/ 219075 h 1029652"/>
                <a:gd name="connsiteX6" fmla="*/ 1476375 w 1617344"/>
                <a:gd name="connsiteY6" fmla="*/ 219075 h 1029652"/>
                <a:gd name="connsiteX7" fmla="*/ 1473517 w 1617344"/>
                <a:gd name="connsiteY7" fmla="*/ 230505 h 1029652"/>
                <a:gd name="connsiteX8" fmla="*/ 1467802 w 1617344"/>
                <a:gd name="connsiteY8" fmla="*/ 231458 h 1029652"/>
                <a:gd name="connsiteX9" fmla="*/ 1456373 w 1617344"/>
                <a:gd name="connsiteY9" fmla="*/ 237173 h 1029652"/>
                <a:gd name="connsiteX10" fmla="*/ 1460182 w 1617344"/>
                <a:gd name="connsiteY10" fmla="*/ 257175 h 1029652"/>
                <a:gd name="connsiteX11" fmla="*/ 1463992 w 1617344"/>
                <a:gd name="connsiteY11" fmla="*/ 264795 h 1029652"/>
                <a:gd name="connsiteX12" fmla="*/ 1463992 w 1617344"/>
                <a:gd name="connsiteY12" fmla="*/ 447675 h 1029652"/>
                <a:gd name="connsiteX13" fmla="*/ 1454467 w 1617344"/>
                <a:gd name="connsiteY13" fmla="*/ 448628 h 1029652"/>
                <a:gd name="connsiteX14" fmla="*/ 1453515 w 1617344"/>
                <a:gd name="connsiteY14" fmla="*/ 445770 h 1029652"/>
                <a:gd name="connsiteX15" fmla="*/ 1452563 w 1617344"/>
                <a:gd name="connsiteY15" fmla="*/ 394335 h 1029652"/>
                <a:gd name="connsiteX16" fmla="*/ 1452563 w 1617344"/>
                <a:gd name="connsiteY16" fmla="*/ 391478 h 1029652"/>
                <a:gd name="connsiteX17" fmla="*/ 1444942 w 1617344"/>
                <a:gd name="connsiteY17" fmla="*/ 380048 h 1029652"/>
                <a:gd name="connsiteX18" fmla="*/ 1444942 w 1617344"/>
                <a:gd name="connsiteY18" fmla="*/ 364808 h 1029652"/>
                <a:gd name="connsiteX19" fmla="*/ 1405890 w 1617344"/>
                <a:gd name="connsiteY19" fmla="*/ 364808 h 1029652"/>
                <a:gd name="connsiteX20" fmla="*/ 1405890 w 1617344"/>
                <a:gd name="connsiteY20" fmla="*/ 327660 h 1029652"/>
                <a:gd name="connsiteX21" fmla="*/ 1369695 w 1617344"/>
                <a:gd name="connsiteY21" fmla="*/ 319088 h 1029652"/>
                <a:gd name="connsiteX22" fmla="*/ 1351598 w 1617344"/>
                <a:gd name="connsiteY22" fmla="*/ 329565 h 1029652"/>
                <a:gd name="connsiteX23" fmla="*/ 1346835 w 1617344"/>
                <a:gd name="connsiteY23" fmla="*/ 318135 h 1029652"/>
                <a:gd name="connsiteX24" fmla="*/ 1343025 w 1617344"/>
                <a:gd name="connsiteY24" fmla="*/ 318135 h 1029652"/>
                <a:gd name="connsiteX25" fmla="*/ 1343025 w 1617344"/>
                <a:gd name="connsiteY25" fmla="*/ 340043 h 1029652"/>
                <a:gd name="connsiteX26" fmla="*/ 1337310 w 1617344"/>
                <a:gd name="connsiteY26" fmla="*/ 354330 h 1029652"/>
                <a:gd name="connsiteX27" fmla="*/ 1336357 w 1617344"/>
                <a:gd name="connsiteY27" fmla="*/ 360998 h 1029652"/>
                <a:gd name="connsiteX28" fmla="*/ 1337310 w 1617344"/>
                <a:gd name="connsiteY28" fmla="*/ 373380 h 1029652"/>
                <a:gd name="connsiteX29" fmla="*/ 1328738 w 1617344"/>
                <a:gd name="connsiteY29" fmla="*/ 372428 h 1029652"/>
                <a:gd name="connsiteX30" fmla="*/ 1323023 w 1617344"/>
                <a:gd name="connsiteY30" fmla="*/ 365760 h 1029652"/>
                <a:gd name="connsiteX31" fmla="*/ 1298257 w 1617344"/>
                <a:gd name="connsiteY31" fmla="*/ 366713 h 1029652"/>
                <a:gd name="connsiteX32" fmla="*/ 1295400 w 1617344"/>
                <a:gd name="connsiteY32" fmla="*/ 372428 h 1029652"/>
                <a:gd name="connsiteX33" fmla="*/ 1291590 w 1617344"/>
                <a:gd name="connsiteY33" fmla="*/ 492443 h 1029652"/>
                <a:gd name="connsiteX34" fmla="*/ 1291590 w 1617344"/>
                <a:gd name="connsiteY34" fmla="*/ 539115 h 1029652"/>
                <a:gd name="connsiteX35" fmla="*/ 1288732 w 1617344"/>
                <a:gd name="connsiteY35" fmla="*/ 539115 h 1029652"/>
                <a:gd name="connsiteX36" fmla="*/ 1288732 w 1617344"/>
                <a:gd name="connsiteY36" fmla="*/ 501015 h 1029652"/>
                <a:gd name="connsiteX37" fmla="*/ 1246823 w 1617344"/>
                <a:gd name="connsiteY37" fmla="*/ 501015 h 1029652"/>
                <a:gd name="connsiteX38" fmla="*/ 1246823 w 1617344"/>
                <a:gd name="connsiteY38" fmla="*/ 457200 h 1029652"/>
                <a:gd name="connsiteX39" fmla="*/ 1236345 w 1617344"/>
                <a:gd name="connsiteY39" fmla="*/ 445770 h 1029652"/>
                <a:gd name="connsiteX40" fmla="*/ 1229677 w 1617344"/>
                <a:gd name="connsiteY40" fmla="*/ 437198 h 1029652"/>
                <a:gd name="connsiteX41" fmla="*/ 1229677 w 1617344"/>
                <a:gd name="connsiteY41" fmla="*/ 406718 h 1029652"/>
                <a:gd name="connsiteX42" fmla="*/ 1210627 w 1617344"/>
                <a:gd name="connsiteY42" fmla="*/ 419100 h 1029652"/>
                <a:gd name="connsiteX43" fmla="*/ 1210627 w 1617344"/>
                <a:gd name="connsiteY43" fmla="*/ 498158 h 1029652"/>
                <a:gd name="connsiteX44" fmla="*/ 1193482 w 1617344"/>
                <a:gd name="connsiteY44" fmla="*/ 498158 h 1029652"/>
                <a:gd name="connsiteX45" fmla="*/ 1193482 w 1617344"/>
                <a:gd name="connsiteY45" fmla="*/ 486728 h 1029652"/>
                <a:gd name="connsiteX46" fmla="*/ 1192530 w 1617344"/>
                <a:gd name="connsiteY46" fmla="*/ 160020 h 1029652"/>
                <a:gd name="connsiteX47" fmla="*/ 1172527 w 1617344"/>
                <a:gd name="connsiteY47" fmla="*/ 139065 h 1029652"/>
                <a:gd name="connsiteX48" fmla="*/ 1165860 w 1617344"/>
                <a:gd name="connsiteY48" fmla="*/ 138113 h 1029652"/>
                <a:gd name="connsiteX49" fmla="*/ 1165860 w 1617344"/>
                <a:gd name="connsiteY49" fmla="*/ 121920 h 1029652"/>
                <a:gd name="connsiteX50" fmla="*/ 1150620 w 1617344"/>
                <a:gd name="connsiteY50" fmla="*/ 100965 h 1029652"/>
                <a:gd name="connsiteX51" fmla="*/ 1127760 w 1617344"/>
                <a:gd name="connsiteY51" fmla="*/ 88583 h 1029652"/>
                <a:gd name="connsiteX52" fmla="*/ 1125855 w 1617344"/>
                <a:gd name="connsiteY52" fmla="*/ 78105 h 1029652"/>
                <a:gd name="connsiteX53" fmla="*/ 1125855 w 1617344"/>
                <a:gd name="connsiteY53" fmla="*/ 64770 h 1029652"/>
                <a:gd name="connsiteX54" fmla="*/ 1122045 w 1617344"/>
                <a:gd name="connsiteY54" fmla="*/ 63818 h 1029652"/>
                <a:gd name="connsiteX55" fmla="*/ 1116330 w 1617344"/>
                <a:gd name="connsiteY55" fmla="*/ 76200 h 1029652"/>
                <a:gd name="connsiteX56" fmla="*/ 1099185 w 1617344"/>
                <a:gd name="connsiteY56" fmla="*/ 111443 h 1029652"/>
                <a:gd name="connsiteX57" fmla="*/ 1094423 w 1617344"/>
                <a:gd name="connsiteY57" fmla="*/ 119063 h 1029652"/>
                <a:gd name="connsiteX58" fmla="*/ 1074420 w 1617344"/>
                <a:gd name="connsiteY58" fmla="*/ 149543 h 1029652"/>
                <a:gd name="connsiteX59" fmla="*/ 1058227 w 1617344"/>
                <a:gd name="connsiteY59" fmla="*/ 179070 h 1029652"/>
                <a:gd name="connsiteX60" fmla="*/ 1059180 w 1617344"/>
                <a:gd name="connsiteY60" fmla="*/ 392430 h 1029652"/>
                <a:gd name="connsiteX61" fmla="*/ 1058227 w 1617344"/>
                <a:gd name="connsiteY61" fmla="*/ 461010 h 1029652"/>
                <a:gd name="connsiteX62" fmla="*/ 1054417 w 1617344"/>
                <a:gd name="connsiteY62" fmla="*/ 470535 h 1029652"/>
                <a:gd name="connsiteX63" fmla="*/ 1051560 w 1617344"/>
                <a:gd name="connsiteY63" fmla="*/ 469583 h 1029652"/>
                <a:gd name="connsiteX64" fmla="*/ 1051560 w 1617344"/>
                <a:gd name="connsiteY64" fmla="*/ 421958 h 1029652"/>
                <a:gd name="connsiteX65" fmla="*/ 1040130 w 1617344"/>
                <a:gd name="connsiteY65" fmla="*/ 410528 h 1029652"/>
                <a:gd name="connsiteX66" fmla="*/ 971550 w 1617344"/>
                <a:gd name="connsiteY66" fmla="*/ 410528 h 1029652"/>
                <a:gd name="connsiteX67" fmla="*/ 971550 w 1617344"/>
                <a:gd name="connsiteY67" fmla="*/ 461010 h 1029652"/>
                <a:gd name="connsiteX68" fmla="*/ 971550 w 1617344"/>
                <a:gd name="connsiteY68" fmla="*/ 519113 h 1029652"/>
                <a:gd name="connsiteX69" fmla="*/ 967740 w 1617344"/>
                <a:gd name="connsiteY69" fmla="*/ 526733 h 1029652"/>
                <a:gd name="connsiteX70" fmla="*/ 962977 w 1617344"/>
                <a:gd name="connsiteY70" fmla="*/ 525780 h 1029652"/>
                <a:gd name="connsiteX71" fmla="*/ 962977 w 1617344"/>
                <a:gd name="connsiteY71" fmla="*/ 448628 h 1029652"/>
                <a:gd name="connsiteX72" fmla="*/ 955357 w 1617344"/>
                <a:gd name="connsiteY72" fmla="*/ 447675 h 1029652"/>
                <a:gd name="connsiteX73" fmla="*/ 949642 w 1617344"/>
                <a:gd name="connsiteY73" fmla="*/ 448628 h 1029652"/>
                <a:gd name="connsiteX74" fmla="*/ 944880 w 1617344"/>
                <a:gd name="connsiteY74" fmla="*/ 526733 h 1029652"/>
                <a:gd name="connsiteX75" fmla="*/ 940117 w 1617344"/>
                <a:gd name="connsiteY75" fmla="*/ 526733 h 1029652"/>
                <a:gd name="connsiteX76" fmla="*/ 940117 w 1617344"/>
                <a:gd name="connsiteY76" fmla="*/ 511493 h 1029652"/>
                <a:gd name="connsiteX77" fmla="*/ 930592 w 1617344"/>
                <a:gd name="connsiteY77" fmla="*/ 472440 h 1029652"/>
                <a:gd name="connsiteX78" fmla="*/ 927735 w 1617344"/>
                <a:gd name="connsiteY78" fmla="*/ 470535 h 1029652"/>
                <a:gd name="connsiteX79" fmla="*/ 923925 w 1617344"/>
                <a:gd name="connsiteY79" fmla="*/ 473393 h 1029652"/>
                <a:gd name="connsiteX80" fmla="*/ 922972 w 1617344"/>
                <a:gd name="connsiteY80" fmla="*/ 486728 h 1029652"/>
                <a:gd name="connsiteX81" fmla="*/ 909638 w 1617344"/>
                <a:gd name="connsiteY81" fmla="*/ 503873 h 1029652"/>
                <a:gd name="connsiteX82" fmla="*/ 905827 w 1617344"/>
                <a:gd name="connsiteY82" fmla="*/ 805815 h 1029652"/>
                <a:gd name="connsiteX83" fmla="*/ 904875 w 1617344"/>
                <a:gd name="connsiteY83" fmla="*/ 810578 h 1029652"/>
                <a:gd name="connsiteX84" fmla="*/ 895350 w 1617344"/>
                <a:gd name="connsiteY84" fmla="*/ 813435 h 1029652"/>
                <a:gd name="connsiteX85" fmla="*/ 895350 w 1617344"/>
                <a:gd name="connsiteY85" fmla="*/ 842963 h 1029652"/>
                <a:gd name="connsiteX86" fmla="*/ 892492 w 1617344"/>
                <a:gd name="connsiteY86" fmla="*/ 842963 h 1029652"/>
                <a:gd name="connsiteX87" fmla="*/ 892492 w 1617344"/>
                <a:gd name="connsiteY87" fmla="*/ 798195 h 1029652"/>
                <a:gd name="connsiteX88" fmla="*/ 892492 w 1617344"/>
                <a:gd name="connsiteY88" fmla="*/ 359093 h 1029652"/>
                <a:gd name="connsiteX89" fmla="*/ 874395 w 1617344"/>
                <a:gd name="connsiteY89" fmla="*/ 340043 h 1029652"/>
                <a:gd name="connsiteX90" fmla="*/ 863917 w 1617344"/>
                <a:gd name="connsiteY90" fmla="*/ 339090 h 1029652"/>
                <a:gd name="connsiteX91" fmla="*/ 863917 w 1617344"/>
                <a:gd name="connsiteY91" fmla="*/ 286703 h 1029652"/>
                <a:gd name="connsiteX92" fmla="*/ 801052 w 1617344"/>
                <a:gd name="connsiteY92" fmla="*/ 286703 h 1029652"/>
                <a:gd name="connsiteX93" fmla="*/ 801052 w 1617344"/>
                <a:gd name="connsiteY93" fmla="*/ 271463 h 1029652"/>
                <a:gd name="connsiteX94" fmla="*/ 800100 w 1617344"/>
                <a:gd name="connsiteY94" fmla="*/ 162878 h 1029652"/>
                <a:gd name="connsiteX95" fmla="*/ 788670 w 1617344"/>
                <a:gd name="connsiteY95" fmla="*/ 95250 h 1029652"/>
                <a:gd name="connsiteX96" fmla="*/ 785813 w 1617344"/>
                <a:gd name="connsiteY96" fmla="*/ 68580 h 1029652"/>
                <a:gd name="connsiteX97" fmla="*/ 780097 w 1617344"/>
                <a:gd name="connsiteY97" fmla="*/ 60008 h 1029652"/>
                <a:gd name="connsiteX98" fmla="*/ 770572 w 1617344"/>
                <a:gd name="connsiteY98" fmla="*/ 69533 h 1029652"/>
                <a:gd name="connsiteX99" fmla="*/ 762952 w 1617344"/>
                <a:gd name="connsiteY99" fmla="*/ 88583 h 1029652"/>
                <a:gd name="connsiteX100" fmla="*/ 750570 w 1617344"/>
                <a:gd name="connsiteY100" fmla="*/ 130493 h 1029652"/>
                <a:gd name="connsiteX101" fmla="*/ 747713 w 1617344"/>
                <a:gd name="connsiteY101" fmla="*/ 259080 h 1029652"/>
                <a:gd name="connsiteX102" fmla="*/ 744855 w 1617344"/>
                <a:gd name="connsiteY102" fmla="*/ 266700 h 1029652"/>
                <a:gd name="connsiteX103" fmla="*/ 744855 w 1617344"/>
                <a:gd name="connsiteY103" fmla="*/ 249555 h 1029652"/>
                <a:gd name="connsiteX104" fmla="*/ 726757 w 1617344"/>
                <a:gd name="connsiteY104" fmla="*/ 231458 h 1029652"/>
                <a:gd name="connsiteX105" fmla="*/ 705802 w 1617344"/>
                <a:gd name="connsiteY105" fmla="*/ 252413 h 1029652"/>
                <a:gd name="connsiteX106" fmla="*/ 700088 w 1617344"/>
                <a:gd name="connsiteY106" fmla="*/ 376238 h 1029652"/>
                <a:gd name="connsiteX107" fmla="*/ 681990 w 1617344"/>
                <a:gd name="connsiteY107" fmla="*/ 422910 h 1029652"/>
                <a:gd name="connsiteX108" fmla="*/ 668655 w 1617344"/>
                <a:gd name="connsiteY108" fmla="*/ 422910 h 1029652"/>
                <a:gd name="connsiteX109" fmla="*/ 666750 w 1617344"/>
                <a:gd name="connsiteY109" fmla="*/ 405765 h 1029652"/>
                <a:gd name="connsiteX110" fmla="*/ 641985 w 1617344"/>
                <a:gd name="connsiteY110" fmla="*/ 405765 h 1029652"/>
                <a:gd name="connsiteX111" fmla="*/ 631507 w 1617344"/>
                <a:gd name="connsiteY111" fmla="*/ 362903 h 1029652"/>
                <a:gd name="connsiteX112" fmla="*/ 627697 w 1617344"/>
                <a:gd name="connsiteY112" fmla="*/ 362903 h 1029652"/>
                <a:gd name="connsiteX113" fmla="*/ 616267 w 1617344"/>
                <a:gd name="connsiteY113" fmla="*/ 405765 h 1029652"/>
                <a:gd name="connsiteX114" fmla="*/ 604838 w 1617344"/>
                <a:gd name="connsiteY114" fmla="*/ 405765 h 1029652"/>
                <a:gd name="connsiteX115" fmla="*/ 601980 w 1617344"/>
                <a:gd name="connsiteY115" fmla="*/ 389573 h 1029652"/>
                <a:gd name="connsiteX116" fmla="*/ 603885 w 1617344"/>
                <a:gd name="connsiteY116" fmla="*/ 374333 h 1029652"/>
                <a:gd name="connsiteX117" fmla="*/ 603885 w 1617344"/>
                <a:gd name="connsiteY117" fmla="*/ 260033 h 1029652"/>
                <a:gd name="connsiteX118" fmla="*/ 597217 w 1617344"/>
                <a:gd name="connsiteY118" fmla="*/ 120968 h 1029652"/>
                <a:gd name="connsiteX119" fmla="*/ 583882 w 1617344"/>
                <a:gd name="connsiteY119" fmla="*/ 62865 h 1029652"/>
                <a:gd name="connsiteX120" fmla="*/ 575310 w 1617344"/>
                <a:gd name="connsiteY120" fmla="*/ 57150 h 1029652"/>
                <a:gd name="connsiteX121" fmla="*/ 566738 w 1617344"/>
                <a:gd name="connsiteY121" fmla="*/ 63818 h 1029652"/>
                <a:gd name="connsiteX122" fmla="*/ 559117 w 1617344"/>
                <a:gd name="connsiteY122" fmla="*/ 102870 h 1029652"/>
                <a:gd name="connsiteX123" fmla="*/ 513397 w 1617344"/>
                <a:gd name="connsiteY123" fmla="*/ 95250 h 1029652"/>
                <a:gd name="connsiteX124" fmla="*/ 507682 w 1617344"/>
                <a:gd name="connsiteY124" fmla="*/ 100965 h 1029652"/>
                <a:gd name="connsiteX125" fmla="*/ 482917 w 1617344"/>
                <a:gd name="connsiteY125" fmla="*/ 160973 h 1029652"/>
                <a:gd name="connsiteX126" fmla="*/ 476250 w 1617344"/>
                <a:gd name="connsiteY126" fmla="*/ 206693 h 1029652"/>
                <a:gd name="connsiteX127" fmla="*/ 492442 w 1617344"/>
                <a:gd name="connsiteY127" fmla="*/ 206693 h 1029652"/>
                <a:gd name="connsiteX128" fmla="*/ 492442 w 1617344"/>
                <a:gd name="connsiteY128" fmla="*/ 231458 h 1029652"/>
                <a:gd name="connsiteX129" fmla="*/ 476250 w 1617344"/>
                <a:gd name="connsiteY129" fmla="*/ 229553 h 1029652"/>
                <a:gd name="connsiteX130" fmla="*/ 476250 w 1617344"/>
                <a:gd name="connsiteY130" fmla="*/ 374333 h 1029652"/>
                <a:gd name="connsiteX131" fmla="*/ 461010 w 1617344"/>
                <a:gd name="connsiteY131" fmla="*/ 376238 h 1029652"/>
                <a:gd name="connsiteX132" fmla="*/ 461010 w 1617344"/>
                <a:gd name="connsiteY132" fmla="*/ 434340 h 1029652"/>
                <a:gd name="connsiteX133" fmla="*/ 456247 w 1617344"/>
                <a:gd name="connsiteY133" fmla="*/ 444818 h 1029652"/>
                <a:gd name="connsiteX134" fmla="*/ 453390 w 1617344"/>
                <a:gd name="connsiteY134" fmla="*/ 452438 h 1029652"/>
                <a:gd name="connsiteX135" fmla="*/ 453390 w 1617344"/>
                <a:gd name="connsiteY135" fmla="*/ 476250 h 1029652"/>
                <a:gd name="connsiteX136" fmla="*/ 449580 w 1617344"/>
                <a:gd name="connsiteY136" fmla="*/ 482918 h 1029652"/>
                <a:gd name="connsiteX137" fmla="*/ 444817 w 1617344"/>
                <a:gd name="connsiteY137" fmla="*/ 476250 h 1029652"/>
                <a:gd name="connsiteX138" fmla="*/ 443865 w 1617344"/>
                <a:gd name="connsiteY138" fmla="*/ 388620 h 1029652"/>
                <a:gd name="connsiteX139" fmla="*/ 442913 w 1617344"/>
                <a:gd name="connsiteY139" fmla="*/ 220980 h 1029652"/>
                <a:gd name="connsiteX140" fmla="*/ 437197 w 1617344"/>
                <a:gd name="connsiteY140" fmla="*/ 105728 h 1029652"/>
                <a:gd name="connsiteX141" fmla="*/ 437197 w 1617344"/>
                <a:gd name="connsiteY141" fmla="*/ 99060 h 1029652"/>
                <a:gd name="connsiteX142" fmla="*/ 427672 w 1617344"/>
                <a:gd name="connsiteY142" fmla="*/ 0 h 1029652"/>
                <a:gd name="connsiteX143" fmla="*/ 403860 w 1617344"/>
                <a:gd name="connsiteY143" fmla="*/ 0 h 1029652"/>
                <a:gd name="connsiteX144" fmla="*/ 401955 w 1617344"/>
                <a:gd name="connsiteY144" fmla="*/ 11430 h 1029652"/>
                <a:gd name="connsiteX145" fmla="*/ 391477 w 1617344"/>
                <a:gd name="connsiteY145" fmla="*/ 17145 h 1029652"/>
                <a:gd name="connsiteX146" fmla="*/ 358140 w 1617344"/>
                <a:gd name="connsiteY146" fmla="*/ 17145 h 1029652"/>
                <a:gd name="connsiteX147" fmla="*/ 344805 w 1617344"/>
                <a:gd name="connsiteY147" fmla="*/ 30480 h 1029652"/>
                <a:gd name="connsiteX148" fmla="*/ 344805 w 1617344"/>
                <a:gd name="connsiteY148" fmla="*/ 142875 h 1029652"/>
                <a:gd name="connsiteX149" fmla="*/ 344805 w 1617344"/>
                <a:gd name="connsiteY149" fmla="*/ 159068 h 1029652"/>
                <a:gd name="connsiteX150" fmla="*/ 318135 w 1617344"/>
                <a:gd name="connsiteY150" fmla="*/ 159068 h 1029652"/>
                <a:gd name="connsiteX151" fmla="*/ 318135 w 1617344"/>
                <a:gd name="connsiteY151" fmla="*/ 240983 h 1029652"/>
                <a:gd name="connsiteX152" fmla="*/ 285750 w 1617344"/>
                <a:gd name="connsiteY152" fmla="*/ 240983 h 1029652"/>
                <a:gd name="connsiteX153" fmla="*/ 282892 w 1617344"/>
                <a:gd name="connsiteY153" fmla="*/ 255270 h 1029652"/>
                <a:gd name="connsiteX154" fmla="*/ 266700 w 1617344"/>
                <a:gd name="connsiteY154" fmla="*/ 257175 h 1029652"/>
                <a:gd name="connsiteX155" fmla="*/ 266700 w 1617344"/>
                <a:gd name="connsiteY155" fmla="*/ 322898 h 1029652"/>
                <a:gd name="connsiteX156" fmla="*/ 247650 w 1617344"/>
                <a:gd name="connsiteY156" fmla="*/ 322898 h 1029652"/>
                <a:gd name="connsiteX157" fmla="*/ 230505 w 1617344"/>
                <a:gd name="connsiteY157" fmla="*/ 340043 h 1029652"/>
                <a:gd name="connsiteX158" fmla="*/ 230505 w 1617344"/>
                <a:gd name="connsiteY158" fmla="*/ 442913 h 1029652"/>
                <a:gd name="connsiteX159" fmla="*/ 225742 w 1617344"/>
                <a:gd name="connsiteY159" fmla="*/ 458153 h 1029652"/>
                <a:gd name="connsiteX160" fmla="*/ 220980 w 1617344"/>
                <a:gd name="connsiteY160" fmla="*/ 457200 h 1029652"/>
                <a:gd name="connsiteX161" fmla="*/ 220980 w 1617344"/>
                <a:gd name="connsiteY161" fmla="*/ 441960 h 1029652"/>
                <a:gd name="connsiteX162" fmla="*/ 220980 w 1617344"/>
                <a:gd name="connsiteY162" fmla="*/ 344805 h 1029652"/>
                <a:gd name="connsiteX163" fmla="*/ 214313 w 1617344"/>
                <a:gd name="connsiteY163" fmla="*/ 284798 h 1029652"/>
                <a:gd name="connsiteX164" fmla="*/ 158115 w 1617344"/>
                <a:gd name="connsiteY164" fmla="*/ 284798 h 1029652"/>
                <a:gd name="connsiteX165" fmla="*/ 141922 w 1617344"/>
                <a:gd name="connsiteY165" fmla="*/ 338138 h 1029652"/>
                <a:gd name="connsiteX166" fmla="*/ 141922 w 1617344"/>
                <a:gd name="connsiteY166" fmla="*/ 523875 h 1029652"/>
                <a:gd name="connsiteX167" fmla="*/ 140017 w 1617344"/>
                <a:gd name="connsiteY167" fmla="*/ 524828 h 1029652"/>
                <a:gd name="connsiteX168" fmla="*/ 132397 w 1617344"/>
                <a:gd name="connsiteY168" fmla="*/ 510540 h 1029652"/>
                <a:gd name="connsiteX169" fmla="*/ 130492 w 1617344"/>
                <a:gd name="connsiteY169" fmla="*/ 511493 h 1029652"/>
                <a:gd name="connsiteX170" fmla="*/ 116205 w 1617344"/>
                <a:gd name="connsiteY170" fmla="*/ 535305 h 1029652"/>
                <a:gd name="connsiteX171" fmla="*/ 78105 w 1617344"/>
                <a:gd name="connsiteY171" fmla="*/ 536258 h 1029652"/>
                <a:gd name="connsiteX172" fmla="*/ 78105 w 1617344"/>
                <a:gd name="connsiteY172" fmla="*/ 498158 h 1029652"/>
                <a:gd name="connsiteX173" fmla="*/ 51435 w 1617344"/>
                <a:gd name="connsiteY173" fmla="*/ 498158 h 1029652"/>
                <a:gd name="connsiteX174" fmla="*/ 49530 w 1617344"/>
                <a:gd name="connsiteY174" fmla="*/ 500063 h 1029652"/>
                <a:gd name="connsiteX175" fmla="*/ 42863 w 1617344"/>
                <a:gd name="connsiteY175" fmla="*/ 558165 h 1029652"/>
                <a:gd name="connsiteX176" fmla="*/ 36195 w 1617344"/>
                <a:gd name="connsiteY176" fmla="*/ 597218 h 1029652"/>
                <a:gd name="connsiteX177" fmla="*/ 33338 w 1617344"/>
                <a:gd name="connsiteY177" fmla="*/ 597218 h 1029652"/>
                <a:gd name="connsiteX178" fmla="*/ 26670 w 1617344"/>
                <a:gd name="connsiteY178" fmla="*/ 524828 h 1029652"/>
                <a:gd name="connsiteX179" fmla="*/ 14288 w 1617344"/>
                <a:gd name="connsiteY179" fmla="*/ 522923 h 1029652"/>
                <a:gd name="connsiteX180" fmla="*/ 4763 w 1617344"/>
                <a:gd name="connsiteY180" fmla="*/ 505778 h 1029652"/>
                <a:gd name="connsiteX181" fmla="*/ 3810 w 1617344"/>
                <a:gd name="connsiteY181" fmla="*/ 489585 h 1029652"/>
                <a:gd name="connsiteX182" fmla="*/ 952 w 1617344"/>
                <a:gd name="connsiteY182" fmla="*/ 489585 h 1029652"/>
                <a:gd name="connsiteX183" fmla="*/ 0 w 1617344"/>
                <a:gd name="connsiteY183" fmla="*/ 499110 h 1029652"/>
                <a:gd name="connsiteX184" fmla="*/ 0 w 1617344"/>
                <a:gd name="connsiteY184" fmla="*/ 1022985 h 1029652"/>
                <a:gd name="connsiteX185" fmla="*/ 952 w 1617344"/>
                <a:gd name="connsiteY185" fmla="*/ 1029653 h 1029652"/>
                <a:gd name="connsiteX186" fmla="*/ 1617345 w 1617344"/>
                <a:gd name="connsiteY186" fmla="*/ 1029653 h 1029652"/>
                <a:gd name="connsiteX187" fmla="*/ 1617345 w 1617344"/>
                <a:gd name="connsiteY187" fmla="*/ 227648 h 1029652"/>
                <a:gd name="connsiteX188" fmla="*/ 1580198 w 1617344"/>
                <a:gd name="connsiteY188" fmla="*/ 222885 h 1029652"/>
                <a:gd name="connsiteX189" fmla="*/ 89535 w 1617344"/>
                <a:gd name="connsiteY189" fmla="*/ 673418 h 1029652"/>
                <a:gd name="connsiteX190" fmla="*/ 89535 w 1617344"/>
                <a:gd name="connsiteY190" fmla="*/ 673418 h 1029652"/>
                <a:gd name="connsiteX191" fmla="*/ 100965 w 1617344"/>
                <a:gd name="connsiteY191" fmla="*/ 673418 h 1029652"/>
                <a:gd name="connsiteX192" fmla="*/ 100965 w 1617344"/>
                <a:gd name="connsiteY192" fmla="*/ 673418 h 1029652"/>
                <a:gd name="connsiteX193" fmla="*/ 101917 w 1617344"/>
                <a:gd name="connsiteY193" fmla="*/ 680085 h 1029652"/>
                <a:gd name="connsiteX194" fmla="*/ 100013 w 1617344"/>
                <a:gd name="connsiteY194" fmla="*/ 683895 h 1029652"/>
                <a:gd name="connsiteX195" fmla="*/ 98107 w 1617344"/>
                <a:gd name="connsiteY195" fmla="*/ 683895 h 1029652"/>
                <a:gd name="connsiteX196" fmla="*/ 90488 w 1617344"/>
                <a:gd name="connsiteY196" fmla="*/ 683895 h 1029652"/>
                <a:gd name="connsiteX197" fmla="*/ 89535 w 1617344"/>
                <a:gd name="connsiteY197" fmla="*/ 673418 h 1029652"/>
                <a:gd name="connsiteX198" fmla="*/ 100965 w 1617344"/>
                <a:gd name="connsiteY198" fmla="*/ 859155 h 1029652"/>
                <a:gd name="connsiteX199" fmla="*/ 100965 w 1617344"/>
                <a:gd name="connsiteY199" fmla="*/ 859155 h 1029652"/>
                <a:gd name="connsiteX200" fmla="*/ 89535 w 1617344"/>
                <a:gd name="connsiteY200" fmla="*/ 859155 h 1029652"/>
                <a:gd name="connsiteX201" fmla="*/ 89535 w 1617344"/>
                <a:gd name="connsiteY201" fmla="*/ 859155 h 1029652"/>
                <a:gd name="connsiteX202" fmla="*/ 89535 w 1617344"/>
                <a:gd name="connsiteY202" fmla="*/ 849630 h 1029652"/>
                <a:gd name="connsiteX203" fmla="*/ 89535 w 1617344"/>
                <a:gd name="connsiteY203" fmla="*/ 849630 h 1029652"/>
                <a:gd name="connsiteX204" fmla="*/ 100965 w 1617344"/>
                <a:gd name="connsiteY204" fmla="*/ 849630 h 1029652"/>
                <a:gd name="connsiteX205" fmla="*/ 100965 w 1617344"/>
                <a:gd name="connsiteY205" fmla="*/ 849630 h 1029652"/>
                <a:gd name="connsiteX206" fmla="*/ 100965 w 1617344"/>
                <a:gd name="connsiteY206" fmla="*/ 859155 h 1029652"/>
                <a:gd name="connsiteX207" fmla="*/ 101917 w 1617344"/>
                <a:gd name="connsiteY207" fmla="*/ 824865 h 1029652"/>
                <a:gd name="connsiteX208" fmla="*/ 89535 w 1617344"/>
                <a:gd name="connsiteY208" fmla="*/ 824865 h 1029652"/>
                <a:gd name="connsiteX209" fmla="*/ 89535 w 1617344"/>
                <a:gd name="connsiteY209" fmla="*/ 824865 h 1029652"/>
                <a:gd name="connsiteX210" fmla="*/ 89535 w 1617344"/>
                <a:gd name="connsiteY210" fmla="*/ 820103 h 1029652"/>
                <a:gd name="connsiteX211" fmla="*/ 89535 w 1617344"/>
                <a:gd name="connsiteY211" fmla="*/ 814388 h 1029652"/>
                <a:gd name="connsiteX212" fmla="*/ 89535 w 1617344"/>
                <a:gd name="connsiteY212" fmla="*/ 814388 h 1029652"/>
                <a:gd name="connsiteX213" fmla="*/ 101917 w 1617344"/>
                <a:gd name="connsiteY213" fmla="*/ 814388 h 1029652"/>
                <a:gd name="connsiteX214" fmla="*/ 101917 w 1617344"/>
                <a:gd name="connsiteY214" fmla="*/ 824865 h 1029652"/>
                <a:gd name="connsiteX215" fmla="*/ 101917 w 1617344"/>
                <a:gd name="connsiteY215" fmla="*/ 824865 h 1029652"/>
                <a:gd name="connsiteX216" fmla="*/ 100013 w 1617344"/>
                <a:gd name="connsiteY216" fmla="*/ 787718 h 1029652"/>
                <a:gd name="connsiteX217" fmla="*/ 100013 w 1617344"/>
                <a:gd name="connsiteY217" fmla="*/ 787718 h 1029652"/>
                <a:gd name="connsiteX218" fmla="*/ 86677 w 1617344"/>
                <a:gd name="connsiteY218" fmla="*/ 787718 h 1029652"/>
                <a:gd name="connsiteX219" fmla="*/ 86677 w 1617344"/>
                <a:gd name="connsiteY219" fmla="*/ 787718 h 1029652"/>
                <a:gd name="connsiteX220" fmla="*/ 90488 w 1617344"/>
                <a:gd name="connsiteY220" fmla="*/ 782003 h 1029652"/>
                <a:gd name="connsiteX221" fmla="*/ 93345 w 1617344"/>
                <a:gd name="connsiteY221" fmla="*/ 779145 h 1029652"/>
                <a:gd name="connsiteX222" fmla="*/ 98107 w 1617344"/>
                <a:gd name="connsiteY222" fmla="*/ 781050 h 1029652"/>
                <a:gd name="connsiteX223" fmla="*/ 102870 w 1617344"/>
                <a:gd name="connsiteY223" fmla="*/ 783908 h 1029652"/>
                <a:gd name="connsiteX224" fmla="*/ 100013 w 1617344"/>
                <a:gd name="connsiteY224" fmla="*/ 787718 h 1029652"/>
                <a:gd name="connsiteX225" fmla="*/ 87630 w 1617344"/>
                <a:gd name="connsiteY225" fmla="*/ 747713 h 1029652"/>
                <a:gd name="connsiteX226" fmla="*/ 89535 w 1617344"/>
                <a:gd name="connsiteY226" fmla="*/ 744855 h 1029652"/>
                <a:gd name="connsiteX227" fmla="*/ 89535 w 1617344"/>
                <a:gd name="connsiteY227" fmla="*/ 744855 h 1029652"/>
                <a:gd name="connsiteX228" fmla="*/ 100013 w 1617344"/>
                <a:gd name="connsiteY228" fmla="*/ 744855 h 1029652"/>
                <a:gd name="connsiteX229" fmla="*/ 101917 w 1617344"/>
                <a:gd name="connsiteY229" fmla="*/ 747713 h 1029652"/>
                <a:gd name="connsiteX230" fmla="*/ 100013 w 1617344"/>
                <a:gd name="connsiteY230" fmla="*/ 749618 h 1029652"/>
                <a:gd name="connsiteX231" fmla="*/ 96202 w 1617344"/>
                <a:gd name="connsiteY231" fmla="*/ 753428 h 1029652"/>
                <a:gd name="connsiteX232" fmla="*/ 94297 w 1617344"/>
                <a:gd name="connsiteY232" fmla="*/ 754380 h 1029652"/>
                <a:gd name="connsiteX233" fmla="*/ 94297 w 1617344"/>
                <a:gd name="connsiteY233" fmla="*/ 754380 h 1029652"/>
                <a:gd name="connsiteX234" fmla="*/ 94297 w 1617344"/>
                <a:gd name="connsiteY234" fmla="*/ 754380 h 1029652"/>
                <a:gd name="connsiteX235" fmla="*/ 87630 w 1617344"/>
                <a:gd name="connsiteY235" fmla="*/ 747713 h 1029652"/>
                <a:gd name="connsiteX236" fmla="*/ 99060 w 1617344"/>
                <a:gd name="connsiteY236" fmla="*/ 716280 h 1029652"/>
                <a:gd name="connsiteX237" fmla="*/ 95250 w 1617344"/>
                <a:gd name="connsiteY237" fmla="*/ 719138 h 1029652"/>
                <a:gd name="connsiteX238" fmla="*/ 93345 w 1617344"/>
                <a:gd name="connsiteY238" fmla="*/ 719138 h 1029652"/>
                <a:gd name="connsiteX239" fmla="*/ 86677 w 1617344"/>
                <a:gd name="connsiteY239" fmla="*/ 714375 h 1029652"/>
                <a:gd name="connsiteX240" fmla="*/ 89535 w 1617344"/>
                <a:gd name="connsiteY240" fmla="*/ 710565 h 1029652"/>
                <a:gd name="connsiteX241" fmla="*/ 89535 w 1617344"/>
                <a:gd name="connsiteY241" fmla="*/ 710565 h 1029652"/>
                <a:gd name="connsiteX242" fmla="*/ 103822 w 1617344"/>
                <a:gd name="connsiteY242" fmla="*/ 710565 h 1029652"/>
                <a:gd name="connsiteX243" fmla="*/ 103822 w 1617344"/>
                <a:gd name="connsiteY243" fmla="*/ 710565 h 1029652"/>
                <a:gd name="connsiteX244" fmla="*/ 99060 w 1617344"/>
                <a:gd name="connsiteY244" fmla="*/ 716280 h 1029652"/>
                <a:gd name="connsiteX245" fmla="*/ 117157 w 1617344"/>
                <a:gd name="connsiteY245" fmla="*/ 673418 h 1029652"/>
                <a:gd name="connsiteX246" fmla="*/ 128588 w 1617344"/>
                <a:gd name="connsiteY246" fmla="*/ 673418 h 1029652"/>
                <a:gd name="connsiteX247" fmla="*/ 128588 w 1617344"/>
                <a:gd name="connsiteY247" fmla="*/ 673418 h 1029652"/>
                <a:gd name="connsiteX248" fmla="*/ 128588 w 1617344"/>
                <a:gd name="connsiteY248" fmla="*/ 678180 h 1029652"/>
                <a:gd name="connsiteX249" fmla="*/ 128588 w 1617344"/>
                <a:gd name="connsiteY249" fmla="*/ 683895 h 1029652"/>
                <a:gd name="connsiteX250" fmla="*/ 116205 w 1617344"/>
                <a:gd name="connsiteY250" fmla="*/ 684848 h 1029652"/>
                <a:gd name="connsiteX251" fmla="*/ 117157 w 1617344"/>
                <a:gd name="connsiteY251" fmla="*/ 673418 h 1029652"/>
                <a:gd name="connsiteX252" fmla="*/ 117157 w 1617344"/>
                <a:gd name="connsiteY252" fmla="*/ 710565 h 1029652"/>
                <a:gd name="connsiteX253" fmla="*/ 117157 w 1617344"/>
                <a:gd name="connsiteY253" fmla="*/ 710565 h 1029652"/>
                <a:gd name="connsiteX254" fmla="*/ 127635 w 1617344"/>
                <a:gd name="connsiteY254" fmla="*/ 710565 h 1029652"/>
                <a:gd name="connsiteX255" fmla="*/ 127635 w 1617344"/>
                <a:gd name="connsiteY255" fmla="*/ 710565 h 1029652"/>
                <a:gd name="connsiteX256" fmla="*/ 129540 w 1617344"/>
                <a:gd name="connsiteY256" fmla="*/ 713423 h 1029652"/>
                <a:gd name="connsiteX257" fmla="*/ 127635 w 1617344"/>
                <a:gd name="connsiteY257" fmla="*/ 715328 h 1029652"/>
                <a:gd name="connsiteX258" fmla="*/ 121920 w 1617344"/>
                <a:gd name="connsiteY258" fmla="*/ 719138 h 1029652"/>
                <a:gd name="connsiteX259" fmla="*/ 118110 w 1617344"/>
                <a:gd name="connsiteY259" fmla="*/ 717233 h 1029652"/>
                <a:gd name="connsiteX260" fmla="*/ 114300 w 1617344"/>
                <a:gd name="connsiteY260" fmla="*/ 714375 h 1029652"/>
                <a:gd name="connsiteX261" fmla="*/ 117157 w 1617344"/>
                <a:gd name="connsiteY261" fmla="*/ 710565 h 1029652"/>
                <a:gd name="connsiteX262" fmla="*/ 118110 w 1617344"/>
                <a:gd name="connsiteY262" fmla="*/ 744855 h 1029652"/>
                <a:gd name="connsiteX263" fmla="*/ 118110 w 1617344"/>
                <a:gd name="connsiteY263" fmla="*/ 744855 h 1029652"/>
                <a:gd name="connsiteX264" fmla="*/ 118110 w 1617344"/>
                <a:gd name="connsiteY264" fmla="*/ 744855 h 1029652"/>
                <a:gd name="connsiteX265" fmla="*/ 120015 w 1617344"/>
                <a:gd name="connsiteY265" fmla="*/ 744855 h 1029652"/>
                <a:gd name="connsiteX266" fmla="*/ 124777 w 1617344"/>
                <a:gd name="connsiteY266" fmla="*/ 744855 h 1029652"/>
                <a:gd name="connsiteX267" fmla="*/ 128588 w 1617344"/>
                <a:gd name="connsiteY267" fmla="*/ 745808 h 1029652"/>
                <a:gd name="connsiteX268" fmla="*/ 129540 w 1617344"/>
                <a:gd name="connsiteY268" fmla="*/ 750570 h 1029652"/>
                <a:gd name="connsiteX269" fmla="*/ 128588 w 1617344"/>
                <a:gd name="connsiteY269" fmla="*/ 754380 h 1029652"/>
                <a:gd name="connsiteX270" fmla="*/ 120967 w 1617344"/>
                <a:gd name="connsiteY270" fmla="*/ 754380 h 1029652"/>
                <a:gd name="connsiteX271" fmla="*/ 119063 w 1617344"/>
                <a:gd name="connsiteY271" fmla="*/ 754380 h 1029652"/>
                <a:gd name="connsiteX272" fmla="*/ 117157 w 1617344"/>
                <a:gd name="connsiteY272" fmla="*/ 751523 h 1029652"/>
                <a:gd name="connsiteX273" fmla="*/ 118110 w 1617344"/>
                <a:gd name="connsiteY273" fmla="*/ 744855 h 1029652"/>
                <a:gd name="connsiteX274" fmla="*/ 117157 w 1617344"/>
                <a:gd name="connsiteY274" fmla="*/ 824865 h 1029652"/>
                <a:gd name="connsiteX275" fmla="*/ 117157 w 1617344"/>
                <a:gd name="connsiteY275" fmla="*/ 814388 h 1029652"/>
                <a:gd name="connsiteX276" fmla="*/ 117157 w 1617344"/>
                <a:gd name="connsiteY276" fmla="*/ 814388 h 1029652"/>
                <a:gd name="connsiteX277" fmla="*/ 128588 w 1617344"/>
                <a:gd name="connsiteY277" fmla="*/ 814388 h 1029652"/>
                <a:gd name="connsiteX278" fmla="*/ 128588 w 1617344"/>
                <a:gd name="connsiteY278" fmla="*/ 814388 h 1029652"/>
                <a:gd name="connsiteX279" fmla="*/ 128588 w 1617344"/>
                <a:gd name="connsiteY279" fmla="*/ 824865 h 1029652"/>
                <a:gd name="connsiteX280" fmla="*/ 128588 w 1617344"/>
                <a:gd name="connsiteY280" fmla="*/ 824865 h 1029652"/>
                <a:gd name="connsiteX281" fmla="*/ 117157 w 1617344"/>
                <a:gd name="connsiteY281" fmla="*/ 824865 h 1029652"/>
                <a:gd name="connsiteX282" fmla="*/ 117157 w 1617344"/>
                <a:gd name="connsiteY282" fmla="*/ 824865 h 1029652"/>
                <a:gd name="connsiteX283" fmla="*/ 128588 w 1617344"/>
                <a:gd name="connsiteY283" fmla="*/ 859155 h 1029652"/>
                <a:gd name="connsiteX284" fmla="*/ 122872 w 1617344"/>
                <a:gd name="connsiteY284" fmla="*/ 859155 h 1029652"/>
                <a:gd name="connsiteX285" fmla="*/ 117157 w 1617344"/>
                <a:gd name="connsiteY285" fmla="*/ 859155 h 1029652"/>
                <a:gd name="connsiteX286" fmla="*/ 117157 w 1617344"/>
                <a:gd name="connsiteY286" fmla="*/ 848678 h 1029652"/>
                <a:gd name="connsiteX287" fmla="*/ 124777 w 1617344"/>
                <a:gd name="connsiteY287" fmla="*/ 847725 h 1029652"/>
                <a:gd name="connsiteX288" fmla="*/ 128588 w 1617344"/>
                <a:gd name="connsiteY288" fmla="*/ 849630 h 1029652"/>
                <a:gd name="connsiteX289" fmla="*/ 129540 w 1617344"/>
                <a:gd name="connsiteY289" fmla="*/ 854393 h 1029652"/>
                <a:gd name="connsiteX290" fmla="*/ 128588 w 1617344"/>
                <a:gd name="connsiteY290" fmla="*/ 859155 h 1029652"/>
                <a:gd name="connsiteX291" fmla="*/ 130492 w 1617344"/>
                <a:gd name="connsiteY291" fmla="*/ 787718 h 1029652"/>
                <a:gd name="connsiteX292" fmla="*/ 117157 w 1617344"/>
                <a:gd name="connsiteY292" fmla="*/ 787718 h 1029652"/>
                <a:gd name="connsiteX293" fmla="*/ 117157 w 1617344"/>
                <a:gd name="connsiteY293" fmla="*/ 787718 h 1029652"/>
                <a:gd name="connsiteX294" fmla="*/ 117157 w 1617344"/>
                <a:gd name="connsiteY294" fmla="*/ 781050 h 1029652"/>
                <a:gd name="connsiteX295" fmla="*/ 118110 w 1617344"/>
                <a:gd name="connsiteY295" fmla="*/ 780098 h 1029652"/>
                <a:gd name="connsiteX296" fmla="*/ 122872 w 1617344"/>
                <a:gd name="connsiteY296" fmla="*/ 779145 h 1029652"/>
                <a:gd name="connsiteX297" fmla="*/ 127635 w 1617344"/>
                <a:gd name="connsiteY297" fmla="*/ 779145 h 1029652"/>
                <a:gd name="connsiteX298" fmla="*/ 129540 w 1617344"/>
                <a:gd name="connsiteY298" fmla="*/ 782003 h 1029652"/>
                <a:gd name="connsiteX299" fmla="*/ 130492 w 1617344"/>
                <a:gd name="connsiteY299" fmla="*/ 787718 h 1029652"/>
                <a:gd name="connsiteX300" fmla="*/ 130492 w 1617344"/>
                <a:gd name="connsiteY300" fmla="*/ 787718 h 1029652"/>
                <a:gd name="connsiteX301" fmla="*/ 158115 w 1617344"/>
                <a:gd name="connsiteY301" fmla="*/ 673418 h 1029652"/>
                <a:gd name="connsiteX302" fmla="*/ 158115 w 1617344"/>
                <a:gd name="connsiteY302" fmla="*/ 673418 h 1029652"/>
                <a:gd name="connsiteX303" fmla="*/ 158115 w 1617344"/>
                <a:gd name="connsiteY303" fmla="*/ 683895 h 1029652"/>
                <a:gd name="connsiteX304" fmla="*/ 155257 w 1617344"/>
                <a:gd name="connsiteY304" fmla="*/ 683895 h 1029652"/>
                <a:gd name="connsiteX305" fmla="*/ 147638 w 1617344"/>
                <a:gd name="connsiteY305" fmla="*/ 682943 h 1029652"/>
                <a:gd name="connsiteX306" fmla="*/ 142875 w 1617344"/>
                <a:gd name="connsiteY306" fmla="*/ 672465 h 1029652"/>
                <a:gd name="connsiteX307" fmla="*/ 158115 w 1617344"/>
                <a:gd name="connsiteY307" fmla="*/ 673418 h 1029652"/>
                <a:gd name="connsiteX308" fmla="*/ 144780 w 1617344"/>
                <a:gd name="connsiteY308" fmla="*/ 710565 h 1029652"/>
                <a:gd name="connsiteX309" fmla="*/ 144780 w 1617344"/>
                <a:gd name="connsiteY309" fmla="*/ 710565 h 1029652"/>
                <a:gd name="connsiteX310" fmla="*/ 158115 w 1617344"/>
                <a:gd name="connsiteY310" fmla="*/ 710565 h 1029652"/>
                <a:gd name="connsiteX311" fmla="*/ 160020 w 1617344"/>
                <a:gd name="connsiteY311" fmla="*/ 712470 h 1029652"/>
                <a:gd name="connsiteX312" fmla="*/ 158115 w 1617344"/>
                <a:gd name="connsiteY312" fmla="*/ 714375 h 1029652"/>
                <a:gd name="connsiteX313" fmla="*/ 152400 w 1617344"/>
                <a:gd name="connsiteY313" fmla="*/ 718185 h 1029652"/>
                <a:gd name="connsiteX314" fmla="*/ 152400 w 1617344"/>
                <a:gd name="connsiteY314" fmla="*/ 718185 h 1029652"/>
                <a:gd name="connsiteX315" fmla="*/ 152400 w 1617344"/>
                <a:gd name="connsiteY315" fmla="*/ 718185 h 1029652"/>
                <a:gd name="connsiteX316" fmla="*/ 147638 w 1617344"/>
                <a:gd name="connsiteY316" fmla="*/ 716280 h 1029652"/>
                <a:gd name="connsiteX317" fmla="*/ 142875 w 1617344"/>
                <a:gd name="connsiteY317" fmla="*/ 713423 h 1029652"/>
                <a:gd name="connsiteX318" fmla="*/ 143827 w 1617344"/>
                <a:gd name="connsiteY318" fmla="*/ 711518 h 1029652"/>
                <a:gd name="connsiteX319" fmla="*/ 144780 w 1617344"/>
                <a:gd name="connsiteY319" fmla="*/ 710565 h 1029652"/>
                <a:gd name="connsiteX320" fmla="*/ 144780 w 1617344"/>
                <a:gd name="connsiteY320" fmla="*/ 782955 h 1029652"/>
                <a:gd name="connsiteX321" fmla="*/ 145732 w 1617344"/>
                <a:gd name="connsiteY321" fmla="*/ 780098 h 1029652"/>
                <a:gd name="connsiteX322" fmla="*/ 151447 w 1617344"/>
                <a:gd name="connsiteY322" fmla="*/ 779145 h 1029652"/>
                <a:gd name="connsiteX323" fmla="*/ 157163 w 1617344"/>
                <a:gd name="connsiteY323" fmla="*/ 780098 h 1029652"/>
                <a:gd name="connsiteX324" fmla="*/ 159067 w 1617344"/>
                <a:gd name="connsiteY324" fmla="*/ 787718 h 1029652"/>
                <a:gd name="connsiteX325" fmla="*/ 159067 w 1617344"/>
                <a:gd name="connsiteY325" fmla="*/ 787718 h 1029652"/>
                <a:gd name="connsiteX326" fmla="*/ 143827 w 1617344"/>
                <a:gd name="connsiteY326" fmla="*/ 787718 h 1029652"/>
                <a:gd name="connsiteX327" fmla="*/ 144780 w 1617344"/>
                <a:gd name="connsiteY327" fmla="*/ 782955 h 1029652"/>
                <a:gd name="connsiteX328" fmla="*/ 157163 w 1617344"/>
                <a:gd name="connsiteY328" fmla="*/ 744855 h 1029652"/>
                <a:gd name="connsiteX329" fmla="*/ 145732 w 1617344"/>
                <a:gd name="connsiteY329" fmla="*/ 753428 h 1029652"/>
                <a:gd name="connsiteX330" fmla="*/ 157163 w 1617344"/>
                <a:gd name="connsiteY330" fmla="*/ 744855 h 1029652"/>
                <a:gd name="connsiteX331" fmla="*/ 157163 w 1617344"/>
                <a:gd name="connsiteY331" fmla="*/ 814388 h 1029652"/>
                <a:gd name="connsiteX332" fmla="*/ 157163 w 1617344"/>
                <a:gd name="connsiteY332" fmla="*/ 814388 h 1029652"/>
                <a:gd name="connsiteX333" fmla="*/ 158115 w 1617344"/>
                <a:gd name="connsiteY333" fmla="*/ 819150 h 1029652"/>
                <a:gd name="connsiteX334" fmla="*/ 159067 w 1617344"/>
                <a:gd name="connsiteY334" fmla="*/ 824865 h 1029652"/>
                <a:gd name="connsiteX335" fmla="*/ 144780 w 1617344"/>
                <a:gd name="connsiteY335" fmla="*/ 824865 h 1029652"/>
                <a:gd name="connsiteX336" fmla="*/ 143827 w 1617344"/>
                <a:gd name="connsiteY336" fmla="*/ 814388 h 1029652"/>
                <a:gd name="connsiteX337" fmla="*/ 157163 w 1617344"/>
                <a:gd name="connsiteY337" fmla="*/ 814388 h 1029652"/>
                <a:gd name="connsiteX338" fmla="*/ 151447 w 1617344"/>
                <a:gd name="connsiteY338" fmla="*/ 859155 h 1029652"/>
                <a:gd name="connsiteX339" fmla="*/ 143827 w 1617344"/>
                <a:gd name="connsiteY339" fmla="*/ 859155 h 1029652"/>
                <a:gd name="connsiteX340" fmla="*/ 143827 w 1617344"/>
                <a:gd name="connsiteY340" fmla="*/ 847725 h 1029652"/>
                <a:gd name="connsiteX341" fmla="*/ 154305 w 1617344"/>
                <a:gd name="connsiteY341" fmla="*/ 847725 h 1029652"/>
                <a:gd name="connsiteX342" fmla="*/ 158115 w 1617344"/>
                <a:gd name="connsiteY342" fmla="*/ 857250 h 1029652"/>
                <a:gd name="connsiteX343" fmla="*/ 151447 w 1617344"/>
                <a:gd name="connsiteY343" fmla="*/ 859155 h 1029652"/>
                <a:gd name="connsiteX344" fmla="*/ 327660 w 1617344"/>
                <a:gd name="connsiteY344" fmla="*/ 315278 h 1029652"/>
                <a:gd name="connsiteX345" fmla="*/ 327660 w 1617344"/>
                <a:gd name="connsiteY345" fmla="*/ 315278 h 1029652"/>
                <a:gd name="connsiteX346" fmla="*/ 327660 w 1617344"/>
                <a:gd name="connsiteY346" fmla="*/ 259080 h 1029652"/>
                <a:gd name="connsiteX347" fmla="*/ 327660 w 1617344"/>
                <a:gd name="connsiteY347" fmla="*/ 259080 h 1029652"/>
                <a:gd name="connsiteX348" fmla="*/ 327660 w 1617344"/>
                <a:gd name="connsiteY348" fmla="*/ 315278 h 1029652"/>
                <a:gd name="connsiteX349" fmla="*/ 561975 w 1617344"/>
                <a:gd name="connsiteY349" fmla="*/ 206693 h 1029652"/>
                <a:gd name="connsiteX350" fmla="*/ 561975 w 1617344"/>
                <a:gd name="connsiteY350" fmla="*/ 206693 h 1029652"/>
                <a:gd name="connsiteX351" fmla="*/ 572452 w 1617344"/>
                <a:gd name="connsiteY351" fmla="*/ 206693 h 1029652"/>
                <a:gd name="connsiteX352" fmla="*/ 572452 w 1617344"/>
                <a:gd name="connsiteY352" fmla="*/ 230505 h 1029652"/>
                <a:gd name="connsiteX353" fmla="*/ 561975 w 1617344"/>
                <a:gd name="connsiteY353" fmla="*/ 230505 h 1029652"/>
                <a:gd name="connsiteX354" fmla="*/ 561975 w 1617344"/>
                <a:gd name="connsiteY354" fmla="*/ 230505 h 1029652"/>
                <a:gd name="connsiteX355" fmla="*/ 561975 w 1617344"/>
                <a:gd name="connsiteY355" fmla="*/ 206693 h 1029652"/>
                <a:gd name="connsiteX356" fmla="*/ 541972 w 1617344"/>
                <a:gd name="connsiteY356" fmla="*/ 206693 h 1029652"/>
                <a:gd name="connsiteX357" fmla="*/ 551497 w 1617344"/>
                <a:gd name="connsiteY357" fmla="*/ 205740 h 1029652"/>
                <a:gd name="connsiteX358" fmla="*/ 551497 w 1617344"/>
                <a:gd name="connsiteY358" fmla="*/ 229553 h 1029652"/>
                <a:gd name="connsiteX359" fmla="*/ 541972 w 1617344"/>
                <a:gd name="connsiteY359" fmla="*/ 229553 h 1029652"/>
                <a:gd name="connsiteX360" fmla="*/ 541972 w 1617344"/>
                <a:gd name="connsiteY360" fmla="*/ 206693 h 1029652"/>
                <a:gd name="connsiteX361" fmla="*/ 524827 w 1617344"/>
                <a:gd name="connsiteY361" fmla="*/ 206693 h 1029652"/>
                <a:gd name="connsiteX362" fmla="*/ 534352 w 1617344"/>
                <a:gd name="connsiteY362" fmla="*/ 205740 h 1029652"/>
                <a:gd name="connsiteX363" fmla="*/ 534352 w 1617344"/>
                <a:gd name="connsiteY363" fmla="*/ 230505 h 1029652"/>
                <a:gd name="connsiteX364" fmla="*/ 524827 w 1617344"/>
                <a:gd name="connsiteY364" fmla="*/ 206693 h 1029652"/>
                <a:gd name="connsiteX365" fmla="*/ 503872 w 1617344"/>
                <a:gd name="connsiteY365" fmla="*/ 206693 h 1029652"/>
                <a:gd name="connsiteX366" fmla="*/ 515302 w 1617344"/>
                <a:gd name="connsiteY366" fmla="*/ 206693 h 1029652"/>
                <a:gd name="connsiteX367" fmla="*/ 515302 w 1617344"/>
                <a:gd name="connsiteY367" fmla="*/ 206693 h 1029652"/>
                <a:gd name="connsiteX368" fmla="*/ 515302 w 1617344"/>
                <a:gd name="connsiteY368" fmla="*/ 230505 h 1029652"/>
                <a:gd name="connsiteX369" fmla="*/ 515302 w 1617344"/>
                <a:gd name="connsiteY369" fmla="*/ 230505 h 1029652"/>
                <a:gd name="connsiteX370" fmla="*/ 503872 w 1617344"/>
                <a:gd name="connsiteY370" fmla="*/ 230505 h 1029652"/>
                <a:gd name="connsiteX371" fmla="*/ 503872 w 1617344"/>
                <a:gd name="connsiteY371" fmla="*/ 206693 h 1029652"/>
                <a:gd name="connsiteX372" fmla="*/ 572452 w 1617344"/>
                <a:gd name="connsiteY372" fmla="*/ 433388 h 1029652"/>
                <a:gd name="connsiteX373" fmla="*/ 569595 w 1617344"/>
                <a:gd name="connsiteY373" fmla="*/ 436245 h 1029652"/>
                <a:gd name="connsiteX374" fmla="*/ 526732 w 1617344"/>
                <a:gd name="connsiteY374" fmla="*/ 436245 h 1029652"/>
                <a:gd name="connsiteX375" fmla="*/ 483870 w 1617344"/>
                <a:gd name="connsiteY375" fmla="*/ 436245 h 1029652"/>
                <a:gd name="connsiteX376" fmla="*/ 483870 w 1617344"/>
                <a:gd name="connsiteY376" fmla="*/ 436245 h 1029652"/>
                <a:gd name="connsiteX377" fmla="*/ 483870 w 1617344"/>
                <a:gd name="connsiteY377" fmla="*/ 436245 h 1029652"/>
                <a:gd name="connsiteX378" fmla="*/ 491490 w 1617344"/>
                <a:gd name="connsiteY378" fmla="*/ 432435 h 1029652"/>
                <a:gd name="connsiteX379" fmla="*/ 496252 w 1617344"/>
                <a:gd name="connsiteY379" fmla="*/ 431483 h 1029652"/>
                <a:gd name="connsiteX380" fmla="*/ 507682 w 1617344"/>
                <a:gd name="connsiteY380" fmla="*/ 429578 h 1029652"/>
                <a:gd name="connsiteX381" fmla="*/ 550545 w 1617344"/>
                <a:gd name="connsiteY381" fmla="*/ 428625 h 1029652"/>
                <a:gd name="connsiteX382" fmla="*/ 562927 w 1617344"/>
                <a:gd name="connsiteY382" fmla="*/ 429578 h 1029652"/>
                <a:gd name="connsiteX383" fmla="*/ 573405 w 1617344"/>
                <a:gd name="connsiteY383" fmla="*/ 431483 h 1029652"/>
                <a:gd name="connsiteX384" fmla="*/ 572452 w 1617344"/>
                <a:gd name="connsiteY384" fmla="*/ 433388 h 1029652"/>
                <a:gd name="connsiteX385" fmla="*/ 593407 w 1617344"/>
                <a:gd name="connsiteY385" fmla="*/ 653415 h 1029652"/>
                <a:gd name="connsiteX386" fmla="*/ 588645 w 1617344"/>
                <a:gd name="connsiteY386" fmla="*/ 654368 h 1029652"/>
                <a:gd name="connsiteX387" fmla="*/ 582930 w 1617344"/>
                <a:gd name="connsiteY387" fmla="*/ 646748 h 1029652"/>
                <a:gd name="connsiteX388" fmla="*/ 582930 w 1617344"/>
                <a:gd name="connsiteY388" fmla="*/ 626745 h 1029652"/>
                <a:gd name="connsiteX389" fmla="*/ 583882 w 1617344"/>
                <a:gd name="connsiteY389" fmla="*/ 624840 h 1029652"/>
                <a:gd name="connsiteX390" fmla="*/ 586740 w 1617344"/>
                <a:gd name="connsiteY390" fmla="*/ 622935 h 1029652"/>
                <a:gd name="connsiteX391" fmla="*/ 587692 w 1617344"/>
                <a:gd name="connsiteY391" fmla="*/ 622935 h 1029652"/>
                <a:gd name="connsiteX392" fmla="*/ 590550 w 1617344"/>
                <a:gd name="connsiteY392" fmla="*/ 622935 h 1029652"/>
                <a:gd name="connsiteX393" fmla="*/ 592455 w 1617344"/>
                <a:gd name="connsiteY393" fmla="*/ 622935 h 1029652"/>
                <a:gd name="connsiteX394" fmla="*/ 593407 w 1617344"/>
                <a:gd name="connsiteY394" fmla="*/ 653415 h 1029652"/>
                <a:gd name="connsiteX395" fmla="*/ 608647 w 1617344"/>
                <a:gd name="connsiteY395" fmla="*/ 653415 h 1029652"/>
                <a:gd name="connsiteX396" fmla="*/ 603885 w 1617344"/>
                <a:gd name="connsiteY396" fmla="*/ 653415 h 1029652"/>
                <a:gd name="connsiteX397" fmla="*/ 599122 w 1617344"/>
                <a:gd name="connsiteY397" fmla="*/ 653415 h 1029652"/>
                <a:gd name="connsiteX398" fmla="*/ 599122 w 1617344"/>
                <a:gd name="connsiteY398" fmla="*/ 653415 h 1029652"/>
                <a:gd name="connsiteX399" fmla="*/ 599122 w 1617344"/>
                <a:gd name="connsiteY399" fmla="*/ 653415 h 1029652"/>
                <a:gd name="connsiteX400" fmla="*/ 599122 w 1617344"/>
                <a:gd name="connsiteY400" fmla="*/ 621983 h 1029652"/>
                <a:gd name="connsiteX401" fmla="*/ 603885 w 1617344"/>
                <a:gd name="connsiteY401" fmla="*/ 621030 h 1029652"/>
                <a:gd name="connsiteX402" fmla="*/ 609600 w 1617344"/>
                <a:gd name="connsiteY402" fmla="*/ 620078 h 1029652"/>
                <a:gd name="connsiteX403" fmla="*/ 609600 w 1617344"/>
                <a:gd name="connsiteY403" fmla="*/ 620078 h 1029652"/>
                <a:gd name="connsiteX404" fmla="*/ 609600 w 1617344"/>
                <a:gd name="connsiteY404" fmla="*/ 620078 h 1029652"/>
                <a:gd name="connsiteX405" fmla="*/ 608647 w 1617344"/>
                <a:gd name="connsiteY405" fmla="*/ 653415 h 1029652"/>
                <a:gd name="connsiteX406" fmla="*/ 622935 w 1617344"/>
                <a:gd name="connsiteY406" fmla="*/ 654368 h 1029652"/>
                <a:gd name="connsiteX407" fmla="*/ 621030 w 1617344"/>
                <a:gd name="connsiteY407" fmla="*/ 654368 h 1029652"/>
                <a:gd name="connsiteX408" fmla="*/ 619125 w 1617344"/>
                <a:gd name="connsiteY408" fmla="*/ 654368 h 1029652"/>
                <a:gd name="connsiteX409" fmla="*/ 617220 w 1617344"/>
                <a:gd name="connsiteY409" fmla="*/ 654368 h 1029652"/>
                <a:gd name="connsiteX410" fmla="*/ 615315 w 1617344"/>
                <a:gd name="connsiteY410" fmla="*/ 653415 h 1029652"/>
                <a:gd name="connsiteX411" fmla="*/ 615315 w 1617344"/>
                <a:gd name="connsiteY411" fmla="*/ 641033 h 1029652"/>
                <a:gd name="connsiteX412" fmla="*/ 616267 w 1617344"/>
                <a:gd name="connsiteY412" fmla="*/ 627698 h 1029652"/>
                <a:gd name="connsiteX413" fmla="*/ 623888 w 1617344"/>
                <a:gd name="connsiteY413" fmla="*/ 621030 h 1029652"/>
                <a:gd name="connsiteX414" fmla="*/ 626745 w 1617344"/>
                <a:gd name="connsiteY414" fmla="*/ 622935 h 1029652"/>
                <a:gd name="connsiteX415" fmla="*/ 626745 w 1617344"/>
                <a:gd name="connsiteY415" fmla="*/ 635318 h 1029652"/>
                <a:gd name="connsiteX416" fmla="*/ 626745 w 1617344"/>
                <a:gd name="connsiteY416" fmla="*/ 647700 h 1029652"/>
                <a:gd name="connsiteX417" fmla="*/ 622935 w 1617344"/>
                <a:gd name="connsiteY417" fmla="*/ 654368 h 1029652"/>
                <a:gd name="connsiteX418" fmla="*/ 641985 w 1617344"/>
                <a:gd name="connsiteY418" fmla="*/ 638175 h 1029652"/>
                <a:gd name="connsiteX419" fmla="*/ 640080 w 1617344"/>
                <a:gd name="connsiteY419" fmla="*/ 653415 h 1029652"/>
                <a:gd name="connsiteX420" fmla="*/ 637222 w 1617344"/>
                <a:gd name="connsiteY420" fmla="*/ 653415 h 1029652"/>
                <a:gd name="connsiteX421" fmla="*/ 633413 w 1617344"/>
                <a:gd name="connsiteY421" fmla="*/ 652463 h 1029652"/>
                <a:gd name="connsiteX422" fmla="*/ 630555 w 1617344"/>
                <a:gd name="connsiteY422" fmla="*/ 645795 h 1029652"/>
                <a:gd name="connsiteX423" fmla="*/ 630555 w 1617344"/>
                <a:gd name="connsiteY423" fmla="*/ 642938 h 1029652"/>
                <a:gd name="connsiteX424" fmla="*/ 630555 w 1617344"/>
                <a:gd name="connsiteY424" fmla="*/ 632460 h 1029652"/>
                <a:gd name="connsiteX425" fmla="*/ 630555 w 1617344"/>
                <a:gd name="connsiteY425" fmla="*/ 621983 h 1029652"/>
                <a:gd name="connsiteX426" fmla="*/ 639127 w 1617344"/>
                <a:gd name="connsiteY426" fmla="*/ 624840 h 1029652"/>
                <a:gd name="connsiteX427" fmla="*/ 641985 w 1617344"/>
                <a:gd name="connsiteY427" fmla="*/ 638175 h 1029652"/>
                <a:gd name="connsiteX428" fmla="*/ 655320 w 1617344"/>
                <a:gd name="connsiteY428" fmla="*/ 646748 h 1029652"/>
                <a:gd name="connsiteX429" fmla="*/ 650557 w 1617344"/>
                <a:gd name="connsiteY429" fmla="*/ 654368 h 1029652"/>
                <a:gd name="connsiteX430" fmla="*/ 649605 w 1617344"/>
                <a:gd name="connsiteY430" fmla="*/ 652463 h 1029652"/>
                <a:gd name="connsiteX431" fmla="*/ 647700 w 1617344"/>
                <a:gd name="connsiteY431" fmla="*/ 649605 h 1029652"/>
                <a:gd name="connsiteX432" fmla="*/ 646747 w 1617344"/>
                <a:gd name="connsiteY432" fmla="*/ 646748 h 1029652"/>
                <a:gd name="connsiteX433" fmla="*/ 646747 w 1617344"/>
                <a:gd name="connsiteY433" fmla="*/ 635318 h 1029652"/>
                <a:gd name="connsiteX434" fmla="*/ 646747 w 1617344"/>
                <a:gd name="connsiteY434" fmla="*/ 622935 h 1029652"/>
                <a:gd name="connsiteX435" fmla="*/ 650557 w 1617344"/>
                <a:gd name="connsiteY435" fmla="*/ 620078 h 1029652"/>
                <a:gd name="connsiteX436" fmla="*/ 654367 w 1617344"/>
                <a:gd name="connsiteY436" fmla="*/ 623888 h 1029652"/>
                <a:gd name="connsiteX437" fmla="*/ 656272 w 1617344"/>
                <a:gd name="connsiteY437" fmla="*/ 627698 h 1029652"/>
                <a:gd name="connsiteX438" fmla="*/ 657225 w 1617344"/>
                <a:gd name="connsiteY438" fmla="*/ 636270 h 1029652"/>
                <a:gd name="connsiteX439" fmla="*/ 655320 w 1617344"/>
                <a:gd name="connsiteY439" fmla="*/ 646748 h 1029652"/>
                <a:gd name="connsiteX440" fmla="*/ 670560 w 1617344"/>
                <a:gd name="connsiteY440" fmla="*/ 650558 h 1029652"/>
                <a:gd name="connsiteX441" fmla="*/ 669607 w 1617344"/>
                <a:gd name="connsiteY441" fmla="*/ 651510 h 1029652"/>
                <a:gd name="connsiteX442" fmla="*/ 665797 w 1617344"/>
                <a:gd name="connsiteY442" fmla="*/ 653415 h 1029652"/>
                <a:gd name="connsiteX443" fmla="*/ 661988 w 1617344"/>
                <a:gd name="connsiteY443" fmla="*/ 649605 h 1029652"/>
                <a:gd name="connsiteX444" fmla="*/ 661988 w 1617344"/>
                <a:gd name="connsiteY444" fmla="*/ 635318 h 1029652"/>
                <a:gd name="connsiteX445" fmla="*/ 661988 w 1617344"/>
                <a:gd name="connsiteY445" fmla="*/ 619125 h 1029652"/>
                <a:gd name="connsiteX446" fmla="*/ 661988 w 1617344"/>
                <a:gd name="connsiteY446" fmla="*/ 619125 h 1029652"/>
                <a:gd name="connsiteX447" fmla="*/ 661988 w 1617344"/>
                <a:gd name="connsiteY447" fmla="*/ 619125 h 1029652"/>
                <a:gd name="connsiteX448" fmla="*/ 667702 w 1617344"/>
                <a:gd name="connsiteY448" fmla="*/ 621983 h 1029652"/>
                <a:gd name="connsiteX449" fmla="*/ 670560 w 1617344"/>
                <a:gd name="connsiteY449" fmla="*/ 623888 h 1029652"/>
                <a:gd name="connsiteX450" fmla="*/ 670560 w 1617344"/>
                <a:gd name="connsiteY450" fmla="*/ 642938 h 1029652"/>
                <a:gd name="connsiteX451" fmla="*/ 670560 w 1617344"/>
                <a:gd name="connsiteY451" fmla="*/ 650558 h 1029652"/>
                <a:gd name="connsiteX452" fmla="*/ 677227 w 1617344"/>
                <a:gd name="connsiteY452" fmla="*/ 653415 h 1029652"/>
                <a:gd name="connsiteX453" fmla="*/ 676275 w 1617344"/>
                <a:gd name="connsiteY453" fmla="*/ 626745 h 1029652"/>
                <a:gd name="connsiteX454" fmla="*/ 678180 w 1617344"/>
                <a:gd name="connsiteY454" fmla="*/ 623888 h 1029652"/>
                <a:gd name="connsiteX455" fmla="*/ 684847 w 1617344"/>
                <a:gd name="connsiteY455" fmla="*/ 622935 h 1029652"/>
                <a:gd name="connsiteX456" fmla="*/ 677227 w 1617344"/>
                <a:gd name="connsiteY456" fmla="*/ 653415 h 1029652"/>
                <a:gd name="connsiteX457" fmla="*/ 701040 w 1617344"/>
                <a:gd name="connsiteY457" fmla="*/ 648653 h 1029652"/>
                <a:gd name="connsiteX458" fmla="*/ 696277 w 1617344"/>
                <a:gd name="connsiteY458" fmla="*/ 654368 h 1029652"/>
                <a:gd name="connsiteX459" fmla="*/ 696277 w 1617344"/>
                <a:gd name="connsiteY459" fmla="*/ 654368 h 1029652"/>
                <a:gd name="connsiteX460" fmla="*/ 696277 w 1617344"/>
                <a:gd name="connsiteY460" fmla="*/ 654368 h 1029652"/>
                <a:gd name="connsiteX461" fmla="*/ 695325 w 1617344"/>
                <a:gd name="connsiteY461" fmla="*/ 652463 h 1029652"/>
                <a:gd name="connsiteX462" fmla="*/ 692467 w 1617344"/>
                <a:gd name="connsiteY462" fmla="*/ 647700 h 1029652"/>
                <a:gd name="connsiteX463" fmla="*/ 692467 w 1617344"/>
                <a:gd name="connsiteY463" fmla="*/ 627698 h 1029652"/>
                <a:gd name="connsiteX464" fmla="*/ 698182 w 1617344"/>
                <a:gd name="connsiteY464" fmla="*/ 620078 h 1029652"/>
                <a:gd name="connsiteX465" fmla="*/ 698182 w 1617344"/>
                <a:gd name="connsiteY465" fmla="*/ 620078 h 1029652"/>
                <a:gd name="connsiteX466" fmla="*/ 698182 w 1617344"/>
                <a:gd name="connsiteY466" fmla="*/ 620078 h 1029652"/>
                <a:gd name="connsiteX467" fmla="*/ 700088 w 1617344"/>
                <a:gd name="connsiteY467" fmla="*/ 621983 h 1029652"/>
                <a:gd name="connsiteX468" fmla="*/ 701992 w 1617344"/>
                <a:gd name="connsiteY468" fmla="*/ 623888 h 1029652"/>
                <a:gd name="connsiteX469" fmla="*/ 701040 w 1617344"/>
                <a:gd name="connsiteY469" fmla="*/ 648653 h 1029652"/>
                <a:gd name="connsiteX470" fmla="*/ 716280 w 1617344"/>
                <a:gd name="connsiteY470" fmla="*/ 653415 h 1029652"/>
                <a:gd name="connsiteX471" fmla="*/ 711517 w 1617344"/>
                <a:gd name="connsiteY471" fmla="*/ 654368 h 1029652"/>
                <a:gd name="connsiteX472" fmla="*/ 708660 w 1617344"/>
                <a:gd name="connsiteY472" fmla="*/ 653415 h 1029652"/>
                <a:gd name="connsiteX473" fmla="*/ 707707 w 1617344"/>
                <a:gd name="connsiteY473" fmla="*/ 650558 h 1029652"/>
                <a:gd name="connsiteX474" fmla="*/ 707707 w 1617344"/>
                <a:gd name="connsiteY474" fmla="*/ 645795 h 1029652"/>
                <a:gd name="connsiteX475" fmla="*/ 707707 w 1617344"/>
                <a:gd name="connsiteY475" fmla="*/ 638175 h 1029652"/>
                <a:gd name="connsiteX476" fmla="*/ 707707 w 1617344"/>
                <a:gd name="connsiteY476" fmla="*/ 632460 h 1029652"/>
                <a:gd name="connsiteX477" fmla="*/ 707707 w 1617344"/>
                <a:gd name="connsiteY477" fmla="*/ 628650 h 1029652"/>
                <a:gd name="connsiteX478" fmla="*/ 708660 w 1617344"/>
                <a:gd name="connsiteY478" fmla="*/ 625793 h 1029652"/>
                <a:gd name="connsiteX479" fmla="*/ 710565 w 1617344"/>
                <a:gd name="connsiteY479" fmla="*/ 623888 h 1029652"/>
                <a:gd name="connsiteX480" fmla="*/ 712470 w 1617344"/>
                <a:gd name="connsiteY480" fmla="*/ 622935 h 1029652"/>
                <a:gd name="connsiteX481" fmla="*/ 713422 w 1617344"/>
                <a:gd name="connsiteY481" fmla="*/ 622935 h 1029652"/>
                <a:gd name="connsiteX482" fmla="*/ 717232 w 1617344"/>
                <a:gd name="connsiteY482" fmla="*/ 622935 h 1029652"/>
                <a:gd name="connsiteX483" fmla="*/ 716280 w 1617344"/>
                <a:gd name="connsiteY483" fmla="*/ 653415 h 1029652"/>
                <a:gd name="connsiteX484" fmla="*/ 915352 w 1617344"/>
                <a:gd name="connsiteY484" fmla="*/ 1018223 h 1029652"/>
                <a:gd name="connsiteX485" fmla="*/ 915352 w 1617344"/>
                <a:gd name="connsiteY485" fmla="*/ 1018223 h 1029652"/>
                <a:gd name="connsiteX486" fmla="*/ 915352 w 1617344"/>
                <a:gd name="connsiteY486" fmla="*/ 598170 h 1029652"/>
                <a:gd name="connsiteX487" fmla="*/ 915352 w 1617344"/>
                <a:gd name="connsiteY487" fmla="*/ 598170 h 1029652"/>
                <a:gd name="connsiteX488" fmla="*/ 915352 w 1617344"/>
                <a:gd name="connsiteY488" fmla="*/ 1018223 h 1029652"/>
                <a:gd name="connsiteX489" fmla="*/ 936307 w 1617344"/>
                <a:gd name="connsiteY489" fmla="*/ 751523 h 1029652"/>
                <a:gd name="connsiteX490" fmla="*/ 935355 w 1617344"/>
                <a:gd name="connsiteY490" fmla="*/ 751523 h 1029652"/>
                <a:gd name="connsiteX491" fmla="*/ 935355 w 1617344"/>
                <a:gd name="connsiteY491" fmla="*/ 615315 h 1029652"/>
                <a:gd name="connsiteX492" fmla="*/ 936307 w 1617344"/>
                <a:gd name="connsiteY492" fmla="*/ 615315 h 1029652"/>
                <a:gd name="connsiteX493" fmla="*/ 936307 w 1617344"/>
                <a:gd name="connsiteY493" fmla="*/ 751523 h 1029652"/>
                <a:gd name="connsiteX494" fmla="*/ 992505 w 1617344"/>
                <a:gd name="connsiteY494" fmla="*/ 826770 h 1029652"/>
                <a:gd name="connsiteX495" fmla="*/ 998220 w 1617344"/>
                <a:gd name="connsiteY495" fmla="*/ 826770 h 1029652"/>
                <a:gd name="connsiteX496" fmla="*/ 1004888 w 1617344"/>
                <a:gd name="connsiteY496" fmla="*/ 826770 h 1029652"/>
                <a:gd name="connsiteX497" fmla="*/ 1005840 w 1617344"/>
                <a:gd name="connsiteY497" fmla="*/ 837248 h 1029652"/>
                <a:gd name="connsiteX498" fmla="*/ 992505 w 1617344"/>
                <a:gd name="connsiteY498" fmla="*/ 838200 h 1029652"/>
                <a:gd name="connsiteX499" fmla="*/ 992505 w 1617344"/>
                <a:gd name="connsiteY499" fmla="*/ 838200 h 1029652"/>
                <a:gd name="connsiteX500" fmla="*/ 992505 w 1617344"/>
                <a:gd name="connsiteY500" fmla="*/ 838200 h 1029652"/>
                <a:gd name="connsiteX501" fmla="*/ 992505 w 1617344"/>
                <a:gd name="connsiteY501" fmla="*/ 826770 h 1029652"/>
                <a:gd name="connsiteX502" fmla="*/ 990600 w 1617344"/>
                <a:gd name="connsiteY502" fmla="*/ 862965 h 1029652"/>
                <a:gd name="connsiteX503" fmla="*/ 1004888 w 1617344"/>
                <a:gd name="connsiteY503" fmla="*/ 862965 h 1029652"/>
                <a:gd name="connsiteX504" fmla="*/ 1004888 w 1617344"/>
                <a:gd name="connsiteY504" fmla="*/ 862965 h 1029652"/>
                <a:gd name="connsiteX505" fmla="*/ 1004888 w 1617344"/>
                <a:gd name="connsiteY505" fmla="*/ 865823 h 1029652"/>
                <a:gd name="connsiteX506" fmla="*/ 1003935 w 1617344"/>
                <a:gd name="connsiteY506" fmla="*/ 870585 h 1029652"/>
                <a:gd name="connsiteX507" fmla="*/ 1002982 w 1617344"/>
                <a:gd name="connsiteY507" fmla="*/ 871538 h 1029652"/>
                <a:gd name="connsiteX508" fmla="*/ 1001077 w 1617344"/>
                <a:gd name="connsiteY508" fmla="*/ 872490 h 1029652"/>
                <a:gd name="connsiteX509" fmla="*/ 998220 w 1617344"/>
                <a:gd name="connsiteY509" fmla="*/ 872490 h 1029652"/>
                <a:gd name="connsiteX510" fmla="*/ 995363 w 1617344"/>
                <a:gd name="connsiteY510" fmla="*/ 872490 h 1029652"/>
                <a:gd name="connsiteX511" fmla="*/ 993457 w 1617344"/>
                <a:gd name="connsiteY511" fmla="*/ 871538 h 1029652"/>
                <a:gd name="connsiteX512" fmla="*/ 991552 w 1617344"/>
                <a:gd name="connsiteY512" fmla="*/ 868680 h 1029652"/>
                <a:gd name="connsiteX513" fmla="*/ 990600 w 1617344"/>
                <a:gd name="connsiteY513" fmla="*/ 865823 h 1029652"/>
                <a:gd name="connsiteX514" fmla="*/ 990600 w 1617344"/>
                <a:gd name="connsiteY514" fmla="*/ 862965 h 1029652"/>
                <a:gd name="connsiteX515" fmla="*/ 990600 w 1617344"/>
                <a:gd name="connsiteY515" fmla="*/ 862965 h 1029652"/>
                <a:gd name="connsiteX516" fmla="*/ 977265 w 1617344"/>
                <a:gd name="connsiteY516" fmla="*/ 825818 h 1029652"/>
                <a:gd name="connsiteX517" fmla="*/ 977265 w 1617344"/>
                <a:gd name="connsiteY517" fmla="*/ 836295 h 1029652"/>
                <a:gd name="connsiteX518" fmla="*/ 964882 w 1617344"/>
                <a:gd name="connsiteY518" fmla="*/ 837248 h 1029652"/>
                <a:gd name="connsiteX519" fmla="*/ 963930 w 1617344"/>
                <a:gd name="connsiteY519" fmla="*/ 826770 h 1029652"/>
                <a:gd name="connsiteX520" fmla="*/ 977265 w 1617344"/>
                <a:gd name="connsiteY520" fmla="*/ 825818 h 1029652"/>
                <a:gd name="connsiteX521" fmla="*/ 962025 w 1617344"/>
                <a:gd name="connsiteY521" fmla="*/ 751523 h 1029652"/>
                <a:gd name="connsiteX522" fmla="*/ 961072 w 1617344"/>
                <a:gd name="connsiteY522" fmla="*/ 751523 h 1029652"/>
                <a:gd name="connsiteX523" fmla="*/ 961072 w 1617344"/>
                <a:gd name="connsiteY523" fmla="*/ 751523 h 1029652"/>
                <a:gd name="connsiteX524" fmla="*/ 961072 w 1617344"/>
                <a:gd name="connsiteY524" fmla="*/ 751523 h 1029652"/>
                <a:gd name="connsiteX525" fmla="*/ 961072 w 1617344"/>
                <a:gd name="connsiteY525" fmla="*/ 614363 h 1029652"/>
                <a:gd name="connsiteX526" fmla="*/ 962025 w 1617344"/>
                <a:gd name="connsiteY526" fmla="*/ 614363 h 1029652"/>
                <a:gd name="connsiteX527" fmla="*/ 962025 w 1617344"/>
                <a:gd name="connsiteY527" fmla="*/ 614363 h 1029652"/>
                <a:gd name="connsiteX528" fmla="*/ 962025 w 1617344"/>
                <a:gd name="connsiteY528" fmla="*/ 614363 h 1029652"/>
                <a:gd name="connsiteX529" fmla="*/ 962025 w 1617344"/>
                <a:gd name="connsiteY529" fmla="*/ 751523 h 1029652"/>
                <a:gd name="connsiteX530" fmla="*/ 964882 w 1617344"/>
                <a:gd name="connsiteY530" fmla="*/ 863918 h 1029652"/>
                <a:gd name="connsiteX531" fmla="*/ 976313 w 1617344"/>
                <a:gd name="connsiteY531" fmla="*/ 863918 h 1029652"/>
                <a:gd name="connsiteX532" fmla="*/ 978217 w 1617344"/>
                <a:gd name="connsiteY532" fmla="*/ 867728 h 1029652"/>
                <a:gd name="connsiteX533" fmla="*/ 976313 w 1617344"/>
                <a:gd name="connsiteY533" fmla="*/ 869633 h 1029652"/>
                <a:gd name="connsiteX534" fmla="*/ 969645 w 1617344"/>
                <a:gd name="connsiteY534" fmla="*/ 873443 h 1029652"/>
                <a:gd name="connsiteX535" fmla="*/ 969645 w 1617344"/>
                <a:gd name="connsiteY535" fmla="*/ 873443 h 1029652"/>
                <a:gd name="connsiteX536" fmla="*/ 969645 w 1617344"/>
                <a:gd name="connsiteY536" fmla="*/ 873443 h 1029652"/>
                <a:gd name="connsiteX537" fmla="*/ 967740 w 1617344"/>
                <a:gd name="connsiteY537" fmla="*/ 872490 h 1029652"/>
                <a:gd name="connsiteX538" fmla="*/ 965835 w 1617344"/>
                <a:gd name="connsiteY538" fmla="*/ 870585 h 1029652"/>
                <a:gd name="connsiteX539" fmla="*/ 962025 w 1617344"/>
                <a:gd name="connsiteY539" fmla="*/ 866775 h 1029652"/>
                <a:gd name="connsiteX540" fmla="*/ 964882 w 1617344"/>
                <a:gd name="connsiteY540" fmla="*/ 863918 h 1029652"/>
                <a:gd name="connsiteX541" fmla="*/ 977265 w 1617344"/>
                <a:gd name="connsiteY541" fmla="*/ 1012508 h 1029652"/>
                <a:gd name="connsiteX542" fmla="*/ 964882 w 1617344"/>
                <a:gd name="connsiteY542" fmla="*/ 1013460 h 1029652"/>
                <a:gd name="connsiteX543" fmla="*/ 963930 w 1617344"/>
                <a:gd name="connsiteY543" fmla="*/ 1002030 h 1029652"/>
                <a:gd name="connsiteX544" fmla="*/ 963930 w 1617344"/>
                <a:gd name="connsiteY544" fmla="*/ 1002030 h 1029652"/>
                <a:gd name="connsiteX545" fmla="*/ 977265 w 1617344"/>
                <a:gd name="connsiteY545" fmla="*/ 1002030 h 1029652"/>
                <a:gd name="connsiteX546" fmla="*/ 977265 w 1617344"/>
                <a:gd name="connsiteY546" fmla="*/ 1012508 h 1029652"/>
                <a:gd name="connsiteX547" fmla="*/ 974407 w 1617344"/>
                <a:gd name="connsiteY547" fmla="*/ 941070 h 1029652"/>
                <a:gd name="connsiteX548" fmla="*/ 964882 w 1617344"/>
                <a:gd name="connsiteY548" fmla="*/ 941070 h 1029652"/>
                <a:gd name="connsiteX549" fmla="*/ 966788 w 1617344"/>
                <a:gd name="connsiteY549" fmla="*/ 931545 h 1029652"/>
                <a:gd name="connsiteX550" fmla="*/ 970597 w 1617344"/>
                <a:gd name="connsiteY550" fmla="*/ 931545 h 1029652"/>
                <a:gd name="connsiteX551" fmla="*/ 972502 w 1617344"/>
                <a:gd name="connsiteY551" fmla="*/ 931545 h 1029652"/>
                <a:gd name="connsiteX552" fmla="*/ 974407 w 1617344"/>
                <a:gd name="connsiteY552" fmla="*/ 931545 h 1029652"/>
                <a:gd name="connsiteX553" fmla="*/ 974407 w 1617344"/>
                <a:gd name="connsiteY553" fmla="*/ 931545 h 1029652"/>
                <a:gd name="connsiteX554" fmla="*/ 974407 w 1617344"/>
                <a:gd name="connsiteY554" fmla="*/ 931545 h 1029652"/>
                <a:gd name="connsiteX555" fmla="*/ 974407 w 1617344"/>
                <a:gd name="connsiteY555" fmla="*/ 941070 h 1029652"/>
                <a:gd name="connsiteX556" fmla="*/ 976313 w 1617344"/>
                <a:gd name="connsiteY556" fmla="*/ 966788 h 1029652"/>
                <a:gd name="connsiteX557" fmla="*/ 976313 w 1617344"/>
                <a:gd name="connsiteY557" fmla="*/ 977265 h 1029652"/>
                <a:gd name="connsiteX558" fmla="*/ 963930 w 1617344"/>
                <a:gd name="connsiteY558" fmla="*/ 977265 h 1029652"/>
                <a:gd name="connsiteX559" fmla="*/ 963930 w 1617344"/>
                <a:gd name="connsiteY559" fmla="*/ 966788 h 1029652"/>
                <a:gd name="connsiteX560" fmla="*/ 976313 w 1617344"/>
                <a:gd name="connsiteY560" fmla="*/ 966788 h 1029652"/>
                <a:gd name="connsiteX561" fmla="*/ 974407 w 1617344"/>
                <a:gd name="connsiteY561" fmla="*/ 904875 h 1029652"/>
                <a:gd name="connsiteX562" fmla="*/ 969645 w 1617344"/>
                <a:gd name="connsiteY562" fmla="*/ 906780 h 1029652"/>
                <a:gd name="connsiteX563" fmla="*/ 963930 w 1617344"/>
                <a:gd name="connsiteY563" fmla="*/ 901065 h 1029652"/>
                <a:gd name="connsiteX564" fmla="*/ 975360 w 1617344"/>
                <a:gd name="connsiteY564" fmla="*/ 896303 h 1029652"/>
                <a:gd name="connsiteX565" fmla="*/ 975360 w 1617344"/>
                <a:gd name="connsiteY565" fmla="*/ 896303 h 1029652"/>
                <a:gd name="connsiteX566" fmla="*/ 975360 w 1617344"/>
                <a:gd name="connsiteY566" fmla="*/ 896303 h 1029652"/>
                <a:gd name="connsiteX567" fmla="*/ 977265 w 1617344"/>
                <a:gd name="connsiteY567" fmla="*/ 899160 h 1029652"/>
                <a:gd name="connsiteX568" fmla="*/ 979170 w 1617344"/>
                <a:gd name="connsiteY568" fmla="*/ 902018 h 1029652"/>
                <a:gd name="connsiteX569" fmla="*/ 974407 w 1617344"/>
                <a:gd name="connsiteY569" fmla="*/ 904875 h 1029652"/>
                <a:gd name="connsiteX570" fmla="*/ 987742 w 1617344"/>
                <a:gd name="connsiteY570" fmla="*/ 749618 h 1029652"/>
                <a:gd name="connsiteX571" fmla="*/ 986790 w 1617344"/>
                <a:gd name="connsiteY571" fmla="*/ 749618 h 1029652"/>
                <a:gd name="connsiteX572" fmla="*/ 986790 w 1617344"/>
                <a:gd name="connsiteY572" fmla="*/ 617220 h 1029652"/>
                <a:gd name="connsiteX573" fmla="*/ 987742 w 1617344"/>
                <a:gd name="connsiteY573" fmla="*/ 617220 h 1029652"/>
                <a:gd name="connsiteX574" fmla="*/ 987742 w 1617344"/>
                <a:gd name="connsiteY574" fmla="*/ 749618 h 1029652"/>
                <a:gd name="connsiteX575" fmla="*/ 990600 w 1617344"/>
                <a:gd name="connsiteY575" fmla="*/ 897255 h 1029652"/>
                <a:gd name="connsiteX576" fmla="*/ 1004888 w 1617344"/>
                <a:gd name="connsiteY576" fmla="*/ 897255 h 1029652"/>
                <a:gd name="connsiteX577" fmla="*/ 1004888 w 1617344"/>
                <a:gd name="connsiteY577" fmla="*/ 897255 h 1029652"/>
                <a:gd name="connsiteX578" fmla="*/ 1004888 w 1617344"/>
                <a:gd name="connsiteY578" fmla="*/ 900113 h 1029652"/>
                <a:gd name="connsiteX579" fmla="*/ 1004888 w 1617344"/>
                <a:gd name="connsiteY579" fmla="*/ 902970 h 1029652"/>
                <a:gd name="connsiteX580" fmla="*/ 1003935 w 1617344"/>
                <a:gd name="connsiteY580" fmla="*/ 906780 h 1029652"/>
                <a:gd name="connsiteX581" fmla="*/ 1000125 w 1617344"/>
                <a:gd name="connsiteY581" fmla="*/ 907733 h 1029652"/>
                <a:gd name="connsiteX582" fmla="*/ 998220 w 1617344"/>
                <a:gd name="connsiteY582" fmla="*/ 907733 h 1029652"/>
                <a:gd name="connsiteX583" fmla="*/ 996315 w 1617344"/>
                <a:gd name="connsiteY583" fmla="*/ 906780 h 1029652"/>
                <a:gd name="connsiteX584" fmla="*/ 993457 w 1617344"/>
                <a:gd name="connsiteY584" fmla="*/ 901065 h 1029652"/>
                <a:gd name="connsiteX585" fmla="*/ 990600 w 1617344"/>
                <a:gd name="connsiteY585" fmla="*/ 897255 h 1029652"/>
                <a:gd name="connsiteX586" fmla="*/ 990600 w 1617344"/>
                <a:gd name="connsiteY586" fmla="*/ 897255 h 1029652"/>
                <a:gd name="connsiteX587" fmla="*/ 991552 w 1617344"/>
                <a:gd name="connsiteY587" fmla="*/ 966788 h 1029652"/>
                <a:gd name="connsiteX588" fmla="*/ 1003935 w 1617344"/>
                <a:gd name="connsiteY588" fmla="*/ 966788 h 1029652"/>
                <a:gd name="connsiteX589" fmla="*/ 1003935 w 1617344"/>
                <a:gd name="connsiteY589" fmla="*/ 966788 h 1029652"/>
                <a:gd name="connsiteX590" fmla="*/ 1003935 w 1617344"/>
                <a:gd name="connsiteY590" fmla="*/ 971550 h 1029652"/>
                <a:gd name="connsiteX591" fmla="*/ 1003935 w 1617344"/>
                <a:gd name="connsiteY591" fmla="*/ 977265 h 1029652"/>
                <a:gd name="connsiteX592" fmla="*/ 1003935 w 1617344"/>
                <a:gd name="connsiteY592" fmla="*/ 977265 h 1029652"/>
                <a:gd name="connsiteX593" fmla="*/ 991552 w 1617344"/>
                <a:gd name="connsiteY593" fmla="*/ 977265 h 1029652"/>
                <a:gd name="connsiteX594" fmla="*/ 991552 w 1617344"/>
                <a:gd name="connsiteY594" fmla="*/ 977265 h 1029652"/>
                <a:gd name="connsiteX595" fmla="*/ 991552 w 1617344"/>
                <a:gd name="connsiteY595" fmla="*/ 971550 h 1029652"/>
                <a:gd name="connsiteX596" fmla="*/ 991552 w 1617344"/>
                <a:gd name="connsiteY596" fmla="*/ 966788 h 1029652"/>
                <a:gd name="connsiteX597" fmla="*/ 992505 w 1617344"/>
                <a:gd name="connsiteY597" fmla="*/ 1011555 h 1029652"/>
                <a:gd name="connsiteX598" fmla="*/ 992505 w 1617344"/>
                <a:gd name="connsiteY598" fmla="*/ 1011555 h 1029652"/>
                <a:gd name="connsiteX599" fmla="*/ 992505 w 1617344"/>
                <a:gd name="connsiteY599" fmla="*/ 1001078 h 1029652"/>
                <a:gd name="connsiteX600" fmla="*/ 992505 w 1617344"/>
                <a:gd name="connsiteY600" fmla="*/ 1001078 h 1029652"/>
                <a:gd name="connsiteX601" fmla="*/ 1004888 w 1617344"/>
                <a:gd name="connsiteY601" fmla="*/ 1001078 h 1029652"/>
                <a:gd name="connsiteX602" fmla="*/ 1004888 w 1617344"/>
                <a:gd name="connsiteY602" fmla="*/ 1001078 h 1029652"/>
                <a:gd name="connsiteX603" fmla="*/ 1004888 w 1617344"/>
                <a:gd name="connsiteY603" fmla="*/ 1005840 h 1029652"/>
                <a:gd name="connsiteX604" fmla="*/ 1005840 w 1617344"/>
                <a:gd name="connsiteY604" fmla="*/ 1011555 h 1029652"/>
                <a:gd name="connsiteX605" fmla="*/ 992505 w 1617344"/>
                <a:gd name="connsiteY605" fmla="*/ 1011555 h 1029652"/>
                <a:gd name="connsiteX606" fmla="*/ 1004888 w 1617344"/>
                <a:gd name="connsiteY606" fmla="*/ 934403 h 1029652"/>
                <a:gd name="connsiteX607" fmla="*/ 1003935 w 1617344"/>
                <a:gd name="connsiteY607" fmla="*/ 939165 h 1029652"/>
                <a:gd name="connsiteX608" fmla="*/ 1002982 w 1617344"/>
                <a:gd name="connsiteY608" fmla="*/ 941070 h 1029652"/>
                <a:gd name="connsiteX609" fmla="*/ 999172 w 1617344"/>
                <a:gd name="connsiteY609" fmla="*/ 942023 h 1029652"/>
                <a:gd name="connsiteX610" fmla="*/ 996315 w 1617344"/>
                <a:gd name="connsiteY610" fmla="*/ 942023 h 1029652"/>
                <a:gd name="connsiteX611" fmla="*/ 994410 w 1617344"/>
                <a:gd name="connsiteY611" fmla="*/ 941070 h 1029652"/>
                <a:gd name="connsiteX612" fmla="*/ 992505 w 1617344"/>
                <a:gd name="connsiteY612" fmla="*/ 937260 h 1029652"/>
                <a:gd name="connsiteX613" fmla="*/ 990600 w 1617344"/>
                <a:gd name="connsiteY613" fmla="*/ 931545 h 1029652"/>
                <a:gd name="connsiteX614" fmla="*/ 990600 w 1617344"/>
                <a:gd name="connsiteY614" fmla="*/ 931545 h 1029652"/>
                <a:gd name="connsiteX615" fmla="*/ 1004888 w 1617344"/>
                <a:gd name="connsiteY615" fmla="*/ 931545 h 1029652"/>
                <a:gd name="connsiteX616" fmla="*/ 1004888 w 1617344"/>
                <a:gd name="connsiteY616" fmla="*/ 931545 h 1029652"/>
                <a:gd name="connsiteX617" fmla="*/ 1004888 w 1617344"/>
                <a:gd name="connsiteY617" fmla="*/ 934403 h 1029652"/>
                <a:gd name="connsiteX618" fmla="*/ 1013460 w 1617344"/>
                <a:gd name="connsiteY618" fmla="*/ 748665 h 1029652"/>
                <a:gd name="connsiteX619" fmla="*/ 1013460 w 1617344"/>
                <a:gd name="connsiteY619" fmla="*/ 748665 h 1029652"/>
                <a:gd name="connsiteX620" fmla="*/ 1012507 w 1617344"/>
                <a:gd name="connsiteY620" fmla="*/ 614363 h 1029652"/>
                <a:gd name="connsiteX621" fmla="*/ 1013460 w 1617344"/>
                <a:gd name="connsiteY621" fmla="*/ 614363 h 1029652"/>
                <a:gd name="connsiteX622" fmla="*/ 1013460 w 1617344"/>
                <a:gd name="connsiteY622" fmla="*/ 748665 h 1029652"/>
                <a:gd name="connsiteX623" fmla="*/ 1031557 w 1617344"/>
                <a:gd name="connsiteY623" fmla="*/ 871538 h 1029652"/>
                <a:gd name="connsiteX624" fmla="*/ 1019175 w 1617344"/>
                <a:gd name="connsiteY624" fmla="*/ 871538 h 1029652"/>
                <a:gd name="connsiteX625" fmla="*/ 1019175 w 1617344"/>
                <a:gd name="connsiteY625" fmla="*/ 871538 h 1029652"/>
                <a:gd name="connsiteX626" fmla="*/ 1018222 w 1617344"/>
                <a:gd name="connsiteY626" fmla="*/ 863918 h 1029652"/>
                <a:gd name="connsiteX627" fmla="*/ 1023938 w 1617344"/>
                <a:gd name="connsiteY627" fmla="*/ 862013 h 1029652"/>
                <a:gd name="connsiteX628" fmla="*/ 1027747 w 1617344"/>
                <a:gd name="connsiteY628" fmla="*/ 862965 h 1029652"/>
                <a:gd name="connsiteX629" fmla="*/ 1031557 w 1617344"/>
                <a:gd name="connsiteY629" fmla="*/ 871538 h 1029652"/>
                <a:gd name="connsiteX630" fmla="*/ 1031557 w 1617344"/>
                <a:gd name="connsiteY630" fmla="*/ 871538 h 1029652"/>
                <a:gd name="connsiteX631" fmla="*/ 1032510 w 1617344"/>
                <a:gd name="connsiteY631" fmla="*/ 897255 h 1029652"/>
                <a:gd name="connsiteX632" fmla="*/ 1033463 w 1617344"/>
                <a:gd name="connsiteY632" fmla="*/ 902018 h 1029652"/>
                <a:gd name="connsiteX633" fmla="*/ 1031557 w 1617344"/>
                <a:gd name="connsiteY633" fmla="*/ 906780 h 1029652"/>
                <a:gd name="connsiteX634" fmla="*/ 1029652 w 1617344"/>
                <a:gd name="connsiteY634" fmla="*/ 907733 h 1029652"/>
                <a:gd name="connsiteX635" fmla="*/ 1027747 w 1617344"/>
                <a:gd name="connsiteY635" fmla="*/ 907733 h 1029652"/>
                <a:gd name="connsiteX636" fmla="*/ 1022985 w 1617344"/>
                <a:gd name="connsiteY636" fmla="*/ 907733 h 1029652"/>
                <a:gd name="connsiteX637" fmla="*/ 1021080 w 1617344"/>
                <a:gd name="connsiteY637" fmla="*/ 907733 h 1029652"/>
                <a:gd name="connsiteX638" fmla="*/ 1021080 w 1617344"/>
                <a:gd name="connsiteY638" fmla="*/ 907733 h 1029652"/>
                <a:gd name="connsiteX639" fmla="*/ 1021080 w 1617344"/>
                <a:gd name="connsiteY639" fmla="*/ 907733 h 1029652"/>
                <a:gd name="connsiteX640" fmla="*/ 1020127 w 1617344"/>
                <a:gd name="connsiteY640" fmla="*/ 901065 h 1029652"/>
                <a:gd name="connsiteX641" fmla="*/ 1022985 w 1617344"/>
                <a:gd name="connsiteY641" fmla="*/ 898208 h 1029652"/>
                <a:gd name="connsiteX642" fmla="*/ 1024890 w 1617344"/>
                <a:gd name="connsiteY642" fmla="*/ 898208 h 1029652"/>
                <a:gd name="connsiteX643" fmla="*/ 1027747 w 1617344"/>
                <a:gd name="connsiteY643" fmla="*/ 898208 h 1029652"/>
                <a:gd name="connsiteX644" fmla="*/ 1032510 w 1617344"/>
                <a:gd name="connsiteY644" fmla="*/ 897255 h 1029652"/>
                <a:gd name="connsiteX645" fmla="*/ 1032510 w 1617344"/>
                <a:gd name="connsiteY645" fmla="*/ 1012508 h 1029652"/>
                <a:gd name="connsiteX646" fmla="*/ 1032510 w 1617344"/>
                <a:gd name="connsiteY646" fmla="*/ 1012508 h 1029652"/>
                <a:gd name="connsiteX647" fmla="*/ 1019175 w 1617344"/>
                <a:gd name="connsiteY647" fmla="*/ 1012508 h 1029652"/>
                <a:gd name="connsiteX648" fmla="*/ 1019175 w 1617344"/>
                <a:gd name="connsiteY648" fmla="*/ 1012508 h 1029652"/>
                <a:gd name="connsiteX649" fmla="*/ 1019175 w 1617344"/>
                <a:gd name="connsiteY649" fmla="*/ 1002030 h 1029652"/>
                <a:gd name="connsiteX650" fmla="*/ 1019175 w 1617344"/>
                <a:gd name="connsiteY650" fmla="*/ 1002030 h 1029652"/>
                <a:gd name="connsiteX651" fmla="*/ 1032510 w 1617344"/>
                <a:gd name="connsiteY651" fmla="*/ 1002030 h 1029652"/>
                <a:gd name="connsiteX652" fmla="*/ 1032510 w 1617344"/>
                <a:gd name="connsiteY652" fmla="*/ 1002030 h 1029652"/>
                <a:gd name="connsiteX653" fmla="*/ 1032510 w 1617344"/>
                <a:gd name="connsiteY653" fmla="*/ 1012508 h 1029652"/>
                <a:gd name="connsiteX654" fmla="*/ 1020127 w 1617344"/>
                <a:gd name="connsiteY654" fmla="*/ 978218 h 1029652"/>
                <a:gd name="connsiteX655" fmla="*/ 1020127 w 1617344"/>
                <a:gd name="connsiteY655" fmla="*/ 966788 h 1029652"/>
                <a:gd name="connsiteX656" fmla="*/ 1020127 w 1617344"/>
                <a:gd name="connsiteY656" fmla="*/ 966788 h 1029652"/>
                <a:gd name="connsiteX657" fmla="*/ 1032510 w 1617344"/>
                <a:gd name="connsiteY657" fmla="*/ 966788 h 1029652"/>
                <a:gd name="connsiteX658" fmla="*/ 1032510 w 1617344"/>
                <a:gd name="connsiteY658" fmla="*/ 966788 h 1029652"/>
                <a:gd name="connsiteX659" fmla="*/ 1032510 w 1617344"/>
                <a:gd name="connsiteY659" fmla="*/ 978218 h 1029652"/>
                <a:gd name="connsiteX660" fmla="*/ 1032510 w 1617344"/>
                <a:gd name="connsiteY660" fmla="*/ 978218 h 1029652"/>
                <a:gd name="connsiteX661" fmla="*/ 1020127 w 1617344"/>
                <a:gd name="connsiteY661" fmla="*/ 978218 h 1029652"/>
                <a:gd name="connsiteX662" fmla="*/ 1020127 w 1617344"/>
                <a:gd name="connsiteY662" fmla="*/ 978218 h 1029652"/>
                <a:gd name="connsiteX663" fmla="*/ 1032510 w 1617344"/>
                <a:gd name="connsiteY663" fmla="*/ 941070 h 1029652"/>
                <a:gd name="connsiteX664" fmla="*/ 1020127 w 1617344"/>
                <a:gd name="connsiteY664" fmla="*/ 931545 h 1029652"/>
                <a:gd name="connsiteX665" fmla="*/ 1032510 w 1617344"/>
                <a:gd name="connsiteY665" fmla="*/ 941070 h 1029652"/>
                <a:gd name="connsiteX666" fmla="*/ 1033463 w 1617344"/>
                <a:gd name="connsiteY666" fmla="*/ 837248 h 1029652"/>
                <a:gd name="connsiteX667" fmla="*/ 1019175 w 1617344"/>
                <a:gd name="connsiteY667" fmla="*/ 837248 h 1029652"/>
                <a:gd name="connsiteX668" fmla="*/ 1019175 w 1617344"/>
                <a:gd name="connsiteY668" fmla="*/ 837248 h 1029652"/>
                <a:gd name="connsiteX669" fmla="*/ 1019175 w 1617344"/>
                <a:gd name="connsiteY669" fmla="*/ 826770 h 1029652"/>
                <a:gd name="connsiteX670" fmla="*/ 1024890 w 1617344"/>
                <a:gd name="connsiteY670" fmla="*/ 826770 h 1029652"/>
                <a:gd name="connsiteX671" fmla="*/ 1031557 w 1617344"/>
                <a:gd name="connsiteY671" fmla="*/ 826770 h 1029652"/>
                <a:gd name="connsiteX672" fmla="*/ 1032510 w 1617344"/>
                <a:gd name="connsiteY672" fmla="*/ 831533 h 1029652"/>
                <a:gd name="connsiteX673" fmla="*/ 1033463 w 1617344"/>
                <a:gd name="connsiteY673" fmla="*/ 837248 h 1029652"/>
                <a:gd name="connsiteX674" fmla="*/ 1033463 w 1617344"/>
                <a:gd name="connsiteY674" fmla="*/ 837248 h 1029652"/>
                <a:gd name="connsiteX675" fmla="*/ 1038225 w 1617344"/>
                <a:gd name="connsiteY675" fmla="*/ 749618 h 1029652"/>
                <a:gd name="connsiteX676" fmla="*/ 1038225 w 1617344"/>
                <a:gd name="connsiteY676" fmla="*/ 749618 h 1029652"/>
                <a:gd name="connsiteX677" fmla="*/ 1038225 w 1617344"/>
                <a:gd name="connsiteY677" fmla="*/ 749618 h 1029652"/>
                <a:gd name="connsiteX678" fmla="*/ 1038225 w 1617344"/>
                <a:gd name="connsiteY678" fmla="*/ 749618 h 1029652"/>
                <a:gd name="connsiteX679" fmla="*/ 1037272 w 1617344"/>
                <a:gd name="connsiteY679" fmla="*/ 615315 h 1029652"/>
                <a:gd name="connsiteX680" fmla="*/ 1037272 w 1617344"/>
                <a:gd name="connsiteY680" fmla="*/ 615315 h 1029652"/>
                <a:gd name="connsiteX681" fmla="*/ 1038225 w 1617344"/>
                <a:gd name="connsiteY681" fmla="*/ 615315 h 1029652"/>
                <a:gd name="connsiteX682" fmla="*/ 1038225 w 1617344"/>
                <a:gd name="connsiteY682" fmla="*/ 615315 h 1029652"/>
                <a:gd name="connsiteX683" fmla="*/ 1038225 w 1617344"/>
                <a:gd name="connsiteY683" fmla="*/ 749618 h 1029652"/>
                <a:gd name="connsiteX684" fmla="*/ 1106805 w 1617344"/>
                <a:gd name="connsiteY684" fmla="*/ 183833 h 1029652"/>
                <a:gd name="connsiteX685" fmla="*/ 1103948 w 1617344"/>
                <a:gd name="connsiteY685" fmla="*/ 186690 h 1029652"/>
                <a:gd name="connsiteX686" fmla="*/ 1102995 w 1617344"/>
                <a:gd name="connsiteY686" fmla="*/ 184785 h 1029652"/>
                <a:gd name="connsiteX687" fmla="*/ 1101090 w 1617344"/>
                <a:gd name="connsiteY687" fmla="*/ 180975 h 1029652"/>
                <a:gd name="connsiteX688" fmla="*/ 1101090 w 1617344"/>
                <a:gd name="connsiteY688" fmla="*/ 179070 h 1029652"/>
                <a:gd name="connsiteX689" fmla="*/ 1102995 w 1617344"/>
                <a:gd name="connsiteY689" fmla="*/ 173355 h 1029652"/>
                <a:gd name="connsiteX690" fmla="*/ 1103948 w 1617344"/>
                <a:gd name="connsiteY690" fmla="*/ 171450 h 1029652"/>
                <a:gd name="connsiteX691" fmla="*/ 1103948 w 1617344"/>
                <a:gd name="connsiteY691" fmla="*/ 171450 h 1029652"/>
                <a:gd name="connsiteX692" fmla="*/ 1103948 w 1617344"/>
                <a:gd name="connsiteY692" fmla="*/ 171450 h 1029652"/>
                <a:gd name="connsiteX693" fmla="*/ 1106805 w 1617344"/>
                <a:gd name="connsiteY693" fmla="*/ 175260 h 1029652"/>
                <a:gd name="connsiteX694" fmla="*/ 1110615 w 1617344"/>
                <a:gd name="connsiteY694" fmla="*/ 179070 h 1029652"/>
                <a:gd name="connsiteX695" fmla="*/ 1106805 w 1617344"/>
                <a:gd name="connsiteY695" fmla="*/ 183833 h 1029652"/>
                <a:gd name="connsiteX696" fmla="*/ 1122045 w 1617344"/>
                <a:gd name="connsiteY696" fmla="*/ 183833 h 1029652"/>
                <a:gd name="connsiteX697" fmla="*/ 1119188 w 1617344"/>
                <a:gd name="connsiteY697" fmla="*/ 186690 h 1029652"/>
                <a:gd name="connsiteX698" fmla="*/ 1119188 w 1617344"/>
                <a:gd name="connsiteY698" fmla="*/ 186690 h 1029652"/>
                <a:gd name="connsiteX699" fmla="*/ 1119188 w 1617344"/>
                <a:gd name="connsiteY699" fmla="*/ 186690 h 1029652"/>
                <a:gd name="connsiteX700" fmla="*/ 1113473 w 1617344"/>
                <a:gd name="connsiteY700" fmla="*/ 173355 h 1029652"/>
                <a:gd name="connsiteX701" fmla="*/ 1119188 w 1617344"/>
                <a:gd name="connsiteY701" fmla="*/ 171450 h 1029652"/>
                <a:gd name="connsiteX702" fmla="*/ 1121092 w 1617344"/>
                <a:gd name="connsiteY702" fmla="*/ 176213 h 1029652"/>
                <a:gd name="connsiteX703" fmla="*/ 1122998 w 1617344"/>
                <a:gd name="connsiteY703" fmla="*/ 180975 h 1029652"/>
                <a:gd name="connsiteX704" fmla="*/ 1122045 w 1617344"/>
                <a:gd name="connsiteY704" fmla="*/ 183833 h 1029652"/>
                <a:gd name="connsiteX705" fmla="*/ 1138238 w 1617344"/>
                <a:gd name="connsiteY705" fmla="*/ 186690 h 1029652"/>
                <a:gd name="connsiteX706" fmla="*/ 1136332 w 1617344"/>
                <a:gd name="connsiteY706" fmla="*/ 186690 h 1029652"/>
                <a:gd name="connsiteX707" fmla="*/ 1130617 w 1617344"/>
                <a:gd name="connsiteY707" fmla="*/ 185738 h 1029652"/>
                <a:gd name="connsiteX708" fmla="*/ 1136332 w 1617344"/>
                <a:gd name="connsiteY708" fmla="*/ 172403 h 1029652"/>
                <a:gd name="connsiteX709" fmla="*/ 1136332 w 1617344"/>
                <a:gd name="connsiteY709" fmla="*/ 172403 h 1029652"/>
                <a:gd name="connsiteX710" fmla="*/ 1136332 w 1617344"/>
                <a:gd name="connsiteY710" fmla="*/ 172403 h 1029652"/>
                <a:gd name="connsiteX711" fmla="*/ 1137285 w 1617344"/>
                <a:gd name="connsiteY711" fmla="*/ 174308 h 1029652"/>
                <a:gd name="connsiteX712" fmla="*/ 1140142 w 1617344"/>
                <a:gd name="connsiteY712" fmla="*/ 179070 h 1029652"/>
                <a:gd name="connsiteX713" fmla="*/ 1138238 w 1617344"/>
                <a:gd name="connsiteY713" fmla="*/ 186690 h 1029652"/>
                <a:gd name="connsiteX714" fmla="*/ 1155382 w 1617344"/>
                <a:gd name="connsiteY714" fmla="*/ 185738 h 1029652"/>
                <a:gd name="connsiteX715" fmla="*/ 1150620 w 1617344"/>
                <a:gd name="connsiteY715" fmla="*/ 186690 h 1029652"/>
                <a:gd name="connsiteX716" fmla="*/ 1147763 w 1617344"/>
                <a:gd name="connsiteY716" fmla="*/ 185738 h 1029652"/>
                <a:gd name="connsiteX717" fmla="*/ 1146810 w 1617344"/>
                <a:gd name="connsiteY717" fmla="*/ 182880 h 1029652"/>
                <a:gd name="connsiteX718" fmla="*/ 1146810 w 1617344"/>
                <a:gd name="connsiteY718" fmla="*/ 179070 h 1029652"/>
                <a:gd name="connsiteX719" fmla="*/ 1148715 w 1617344"/>
                <a:gd name="connsiteY719" fmla="*/ 175260 h 1029652"/>
                <a:gd name="connsiteX720" fmla="*/ 1151573 w 1617344"/>
                <a:gd name="connsiteY720" fmla="*/ 171450 h 1029652"/>
                <a:gd name="connsiteX721" fmla="*/ 1154430 w 1617344"/>
                <a:gd name="connsiteY721" fmla="*/ 173355 h 1029652"/>
                <a:gd name="connsiteX722" fmla="*/ 1155382 w 1617344"/>
                <a:gd name="connsiteY722" fmla="*/ 185738 h 1029652"/>
                <a:gd name="connsiteX723" fmla="*/ 1167765 w 1617344"/>
                <a:gd name="connsiteY723" fmla="*/ 186690 h 1029652"/>
                <a:gd name="connsiteX724" fmla="*/ 1163002 w 1617344"/>
                <a:gd name="connsiteY724" fmla="*/ 180023 h 1029652"/>
                <a:gd name="connsiteX725" fmla="*/ 1163002 w 1617344"/>
                <a:gd name="connsiteY725" fmla="*/ 178118 h 1029652"/>
                <a:gd name="connsiteX726" fmla="*/ 1166813 w 1617344"/>
                <a:gd name="connsiteY726" fmla="*/ 172403 h 1029652"/>
                <a:gd name="connsiteX727" fmla="*/ 1173480 w 1617344"/>
                <a:gd name="connsiteY727" fmla="*/ 179070 h 1029652"/>
                <a:gd name="connsiteX728" fmla="*/ 1167765 w 1617344"/>
                <a:gd name="connsiteY728" fmla="*/ 186690 h 1029652"/>
                <a:gd name="connsiteX729" fmla="*/ 1186815 w 1617344"/>
                <a:gd name="connsiteY729" fmla="*/ 180023 h 1029652"/>
                <a:gd name="connsiteX730" fmla="*/ 1183957 w 1617344"/>
                <a:gd name="connsiteY730" fmla="*/ 187643 h 1029652"/>
                <a:gd name="connsiteX731" fmla="*/ 1180148 w 1617344"/>
                <a:gd name="connsiteY731" fmla="*/ 186690 h 1029652"/>
                <a:gd name="connsiteX732" fmla="*/ 1180148 w 1617344"/>
                <a:gd name="connsiteY732" fmla="*/ 172403 h 1029652"/>
                <a:gd name="connsiteX733" fmla="*/ 1183005 w 1617344"/>
                <a:gd name="connsiteY733" fmla="*/ 170498 h 1029652"/>
                <a:gd name="connsiteX734" fmla="*/ 1183005 w 1617344"/>
                <a:gd name="connsiteY734" fmla="*/ 170498 h 1029652"/>
                <a:gd name="connsiteX735" fmla="*/ 1183005 w 1617344"/>
                <a:gd name="connsiteY735" fmla="*/ 170498 h 1029652"/>
                <a:gd name="connsiteX736" fmla="*/ 1183957 w 1617344"/>
                <a:gd name="connsiteY736" fmla="*/ 172403 h 1029652"/>
                <a:gd name="connsiteX737" fmla="*/ 1186815 w 1617344"/>
                <a:gd name="connsiteY737" fmla="*/ 175260 h 1029652"/>
                <a:gd name="connsiteX738" fmla="*/ 1186815 w 1617344"/>
                <a:gd name="connsiteY738" fmla="*/ 177165 h 1029652"/>
                <a:gd name="connsiteX739" fmla="*/ 1186815 w 1617344"/>
                <a:gd name="connsiteY739" fmla="*/ 180023 h 1029652"/>
                <a:gd name="connsiteX740" fmla="*/ 1226820 w 1617344"/>
                <a:gd name="connsiteY740" fmla="*/ 553403 h 1029652"/>
                <a:gd name="connsiteX741" fmla="*/ 1286827 w 1617344"/>
                <a:gd name="connsiteY741" fmla="*/ 553403 h 1029652"/>
                <a:gd name="connsiteX742" fmla="*/ 1276350 w 1617344"/>
                <a:gd name="connsiteY742" fmla="*/ 556260 h 1029652"/>
                <a:gd name="connsiteX743" fmla="*/ 1267777 w 1617344"/>
                <a:gd name="connsiteY743" fmla="*/ 557213 h 1029652"/>
                <a:gd name="connsiteX744" fmla="*/ 1258252 w 1617344"/>
                <a:gd name="connsiteY744" fmla="*/ 557213 h 1029652"/>
                <a:gd name="connsiteX745" fmla="*/ 1253490 w 1617344"/>
                <a:gd name="connsiteY745" fmla="*/ 557213 h 1029652"/>
                <a:gd name="connsiteX746" fmla="*/ 1248727 w 1617344"/>
                <a:gd name="connsiteY746" fmla="*/ 557213 h 1029652"/>
                <a:gd name="connsiteX747" fmla="*/ 1240155 w 1617344"/>
                <a:gd name="connsiteY747" fmla="*/ 556260 h 1029652"/>
                <a:gd name="connsiteX748" fmla="*/ 1236345 w 1617344"/>
                <a:gd name="connsiteY748" fmla="*/ 555308 h 1029652"/>
                <a:gd name="connsiteX749" fmla="*/ 1226820 w 1617344"/>
                <a:gd name="connsiteY749" fmla="*/ 553403 h 1029652"/>
                <a:gd name="connsiteX750" fmla="*/ 1226820 w 1617344"/>
                <a:gd name="connsiteY750" fmla="*/ 553403 h 1029652"/>
                <a:gd name="connsiteX751" fmla="*/ 1226820 w 1617344"/>
                <a:gd name="connsiteY751" fmla="*/ 818198 h 1029652"/>
                <a:gd name="connsiteX752" fmla="*/ 1226820 w 1617344"/>
                <a:gd name="connsiteY752" fmla="*/ 816293 h 1029652"/>
                <a:gd name="connsiteX753" fmla="*/ 1285875 w 1617344"/>
                <a:gd name="connsiteY753" fmla="*/ 816293 h 1029652"/>
                <a:gd name="connsiteX754" fmla="*/ 1285875 w 1617344"/>
                <a:gd name="connsiteY754" fmla="*/ 818198 h 1029652"/>
                <a:gd name="connsiteX755" fmla="*/ 1226820 w 1617344"/>
                <a:gd name="connsiteY755" fmla="*/ 818198 h 1029652"/>
                <a:gd name="connsiteX756" fmla="*/ 1284923 w 1617344"/>
                <a:gd name="connsiteY756" fmla="*/ 842963 h 1029652"/>
                <a:gd name="connsiteX757" fmla="*/ 1284923 w 1617344"/>
                <a:gd name="connsiteY757" fmla="*/ 844868 h 1029652"/>
                <a:gd name="connsiteX758" fmla="*/ 1226820 w 1617344"/>
                <a:gd name="connsiteY758" fmla="*/ 844868 h 1029652"/>
                <a:gd name="connsiteX759" fmla="*/ 1226820 w 1617344"/>
                <a:gd name="connsiteY759" fmla="*/ 844868 h 1029652"/>
                <a:gd name="connsiteX760" fmla="*/ 1226820 w 1617344"/>
                <a:gd name="connsiteY760" fmla="*/ 843915 h 1029652"/>
                <a:gd name="connsiteX761" fmla="*/ 1226820 w 1617344"/>
                <a:gd name="connsiteY761" fmla="*/ 842963 h 1029652"/>
                <a:gd name="connsiteX762" fmla="*/ 1226820 w 1617344"/>
                <a:gd name="connsiteY762" fmla="*/ 842963 h 1029652"/>
                <a:gd name="connsiteX763" fmla="*/ 1284923 w 1617344"/>
                <a:gd name="connsiteY763" fmla="*/ 842963 h 1029652"/>
                <a:gd name="connsiteX764" fmla="*/ 1284923 w 1617344"/>
                <a:gd name="connsiteY764" fmla="*/ 842963 h 1029652"/>
                <a:gd name="connsiteX765" fmla="*/ 1226820 w 1617344"/>
                <a:gd name="connsiteY765" fmla="*/ 791528 h 1029652"/>
                <a:gd name="connsiteX766" fmla="*/ 1226820 w 1617344"/>
                <a:gd name="connsiteY766" fmla="*/ 791528 h 1029652"/>
                <a:gd name="connsiteX767" fmla="*/ 1226820 w 1617344"/>
                <a:gd name="connsiteY767" fmla="*/ 788670 h 1029652"/>
                <a:gd name="connsiteX768" fmla="*/ 1285875 w 1617344"/>
                <a:gd name="connsiteY768" fmla="*/ 788670 h 1029652"/>
                <a:gd name="connsiteX769" fmla="*/ 1285875 w 1617344"/>
                <a:gd name="connsiteY769" fmla="*/ 791528 h 1029652"/>
                <a:gd name="connsiteX770" fmla="*/ 1226820 w 1617344"/>
                <a:gd name="connsiteY770" fmla="*/ 791528 h 1029652"/>
                <a:gd name="connsiteX771" fmla="*/ 1226820 w 1617344"/>
                <a:gd name="connsiteY771" fmla="*/ 764858 h 1029652"/>
                <a:gd name="connsiteX772" fmla="*/ 1226820 w 1617344"/>
                <a:gd name="connsiteY772" fmla="*/ 763905 h 1029652"/>
                <a:gd name="connsiteX773" fmla="*/ 1226820 w 1617344"/>
                <a:gd name="connsiteY773" fmla="*/ 762953 h 1029652"/>
                <a:gd name="connsiteX774" fmla="*/ 1226820 w 1617344"/>
                <a:gd name="connsiteY774" fmla="*/ 762953 h 1029652"/>
                <a:gd name="connsiteX775" fmla="*/ 1284923 w 1617344"/>
                <a:gd name="connsiteY775" fmla="*/ 762953 h 1029652"/>
                <a:gd name="connsiteX776" fmla="*/ 1284923 w 1617344"/>
                <a:gd name="connsiteY776" fmla="*/ 762953 h 1029652"/>
                <a:gd name="connsiteX777" fmla="*/ 1284923 w 1617344"/>
                <a:gd name="connsiteY777" fmla="*/ 763905 h 1029652"/>
                <a:gd name="connsiteX778" fmla="*/ 1284923 w 1617344"/>
                <a:gd name="connsiteY778" fmla="*/ 764858 h 1029652"/>
                <a:gd name="connsiteX779" fmla="*/ 1284923 w 1617344"/>
                <a:gd name="connsiteY779" fmla="*/ 764858 h 1029652"/>
                <a:gd name="connsiteX780" fmla="*/ 1226820 w 1617344"/>
                <a:gd name="connsiteY780" fmla="*/ 764858 h 1029652"/>
                <a:gd name="connsiteX781" fmla="*/ 1226820 w 1617344"/>
                <a:gd name="connsiteY781" fmla="*/ 764858 h 1029652"/>
                <a:gd name="connsiteX782" fmla="*/ 1226820 w 1617344"/>
                <a:gd name="connsiteY782" fmla="*/ 657225 h 1029652"/>
                <a:gd name="connsiteX783" fmla="*/ 1285875 w 1617344"/>
                <a:gd name="connsiteY783" fmla="*/ 657225 h 1029652"/>
                <a:gd name="connsiteX784" fmla="*/ 1285875 w 1617344"/>
                <a:gd name="connsiteY784" fmla="*/ 659130 h 1029652"/>
                <a:gd name="connsiteX785" fmla="*/ 1226820 w 1617344"/>
                <a:gd name="connsiteY785" fmla="*/ 659130 h 1029652"/>
                <a:gd name="connsiteX786" fmla="*/ 1226820 w 1617344"/>
                <a:gd name="connsiteY786" fmla="*/ 657225 h 1029652"/>
                <a:gd name="connsiteX787" fmla="*/ 1226820 w 1617344"/>
                <a:gd name="connsiteY787" fmla="*/ 657225 h 1029652"/>
                <a:gd name="connsiteX788" fmla="*/ 1226820 w 1617344"/>
                <a:gd name="connsiteY788" fmla="*/ 685800 h 1029652"/>
                <a:gd name="connsiteX789" fmla="*/ 1226820 w 1617344"/>
                <a:gd name="connsiteY789" fmla="*/ 685800 h 1029652"/>
                <a:gd name="connsiteX790" fmla="*/ 1226820 w 1617344"/>
                <a:gd name="connsiteY790" fmla="*/ 683895 h 1029652"/>
                <a:gd name="connsiteX791" fmla="*/ 1284923 w 1617344"/>
                <a:gd name="connsiteY791" fmla="*/ 683895 h 1029652"/>
                <a:gd name="connsiteX792" fmla="*/ 1284923 w 1617344"/>
                <a:gd name="connsiteY792" fmla="*/ 685800 h 1029652"/>
                <a:gd name="connsiteX793" fmla="*/ 1226820 w 1617344"/>
                <a:gd name="connsiteY793" fmla="*/ 685800 h 1029652"/>
                <a:gd name="connsiteX794" fmla="*/ 1285875 w 1617344"/>
                <a:gd name="connsiteY794" fmla="*/ 710565 h 1029652"/>
                <a:gd name="connsiteX795" fmla="*/ 1285875 w 1617344"/>
                <a:gd name="connsiteY795" fmla="*/ 712470 h 1029652"/>
                <a:gd name="connsiteX796" fmla="*/ 1285875 w 1617344"/>
                <a:gd name="connsiteY796" fmla="*/ 712470 h 1029652"/>
                <a:gd name="connsiteX797" fmla="*/ 1227773 w 1617344"/>
                <a:gd name="connsiteY797" fmla="*/ 712470 h 1029652"/>
                <a:gd name="connsiteX798" fmla="*/ 1227773 w 1617344"/>
                <a:gd name="connsiteY798" fmla="*/ 712470 h 1029652"/>
                <a:gd name="connsiteX799" fmla="*/ 1227773 w 1617344"/>
                <a:gd name="connsiteY799" fmla="*/ 710565 h 1029652"/>
                <a:gd name="connsiteX800" fmla="*/ 1285875 w 1617344"/>
                <a:gd name="connsiteY800" fmla="*/ 710565 h 1029652"/>
                <a:gd name="connsiteX801" fmla="*/ 1285875 w 1617344"/>
                <a:gd name="connsiteY801" fmla="*/ 736283 h 1029652"/>
                <a:gd name="connsiteX802" fmla="*/ 1285875 w 1617344"/>
                <a:gd name="connsiteY802" fmla="*/ 736283 h 1029652"/>
                <a:gd name="connsiteX803" fmla="*/ 1285875 w 1617344"/>
                <a:gd name="connsiteY803" fmla="*/ 737235 h 1029652"/>
                <a:gd name="connsiteX804" fmla="*/ 1285875 w 1617344"/>
                <a:gd name="connsiteY804" fmla="*/ 738188 h 1029652"/>
                <a:gd name="connsiteX805" fmla="*/ 1285875 w 1617344"/>
                <a:gd name="connsiteY805" fmla="*/ 738188 h 1029652"/>
                <a:gd name="connsiteX806" fmla="*/ 1226820 w 1617344"/>
                <a:gd name="connsiteY806" fmla="*/ 738188 h 1029652"/>
                <a:gd name="connsiteX807" fmla="*/ 1226820 w 1617344"/>
                <a:gd name="connsiteY807" fmla="*/ 738188 h 1029652"/>
                <a:gd name="connsiteX808" fmla="*/ 1226820 w 1617344"/>
                <a:gd name="connsiteY808" fmla="*/ 735330 h 1029652"/>
                <a:gd name="connsiteX809" fmla="*/ 1285875 w 1617344"/>
                <a:gd name="connsiteY809" fmla="*/ 736283 h 1029652"/>
                <a:gd name="connsiteX810" fmla="*/ 1226820 w 1617344"/>
                <a:gd name="connsiteY810" fmla="*/ 922020 h 1029652"/>
                <a:gd name="connsiteX811" fmla="*/ 1226820 w 1617344"/>
                <a:gd name="connsiteY811" fmla="*/ 922020 h 1029652"/>
                <a:gd name="connsiteX812" fmla="*/ 1226820 w 1617344"/>
                <a:gd name="connsiteY812" fmla="*/ 921068 h 1029652"/>
                <a:gd name="connsiteX813" fmla="*/ 1226820 w 1617344"/>
                <a:gd name="connsiteY813" fmla="*/ 920115 h 1029652"/>
                <a:gd name="connsiteX814" fmla="*/ 1226820 w 1617344"/>
                <a:gd name="connsiteY814" fmla="*/ 920115 h 1029652"/>
                <a:gd name="connsiteX815" fmla="*/ 1285875 w 1617344"/>
                <a:gd name="connsiteY815" fmla="*/ 920115 h 1029652"/>
                <a:gd name="connsiteX816" fmla="*/ 1285875 w 1617344"/>
                <a:gd name="connsiteY816" fmla="*/ 922973 h 1029652"/>
                <a:gd name="connsiteX817" fmla="*/ 1226820 w 1617344"/>
                <a:gd name="connsiteY817" fmla="*/ 922020 h 1029652"/>
                <a:gd name="connsiteX818" fmla="*/ 1226820 w 1617344"/>
                <a:gd name="connsiteY818" fmla="*/ 893445 h 1029652"/>
                <a:gd name="connsiteX819" fmla="*/ 1226820 w 1617344"/>
                <a:gd name="connsiteY819" fmla="*/ 893445 h 1029652"/>
                <a:gd name="connsiteX820" fmla="*/ 1284923 w 1617344"/>
                <a:gd name="connsiteY820" fmla="*/ 893445 h 1029652"/>
                <a:gd name="connsiteX821" fmla="*/ 1284923 w 1617344"/>
                <a:gd name="connsiteY821" fmla="*/ 895350 h 1029652"/>
                <a:gd name="connsiteX822" fmla="*/ 1284923 w 1617344"/>
                <a:gd name="connsiteY822" fmla="*/ 895350 h 1029652"/>
                <a:gd name="connsiteX823" fmla="*/ 1226820 w 1617344"/>
                <a:gd name="connsiteY823" fmla="*/ 895350 h 1029652"/>
                <a:gd name="connsiteX824" fmla="*/ 1226820 w 1617344"/>
                <a:gd name="connsiteY824" fmla="*/ 895350 h 1029652"/>
                <a:gd name="connsiteX825" fmla="*/ 1226820 w 1617344"/>
                <a:gd name="connsiteY825" fmla="*/ 893445 h 1029652"/>
                <a:gd name="connsiteX826" fmla="*/ 1283017 w 1617344"/>
                <a:gd name="connsiteY826" fmla="*/ 870585 h 1029652"/>
                <a:gd name="connsiteX827" fmla="*/ 1281113 w 1617344"/>
                <a:gd name="connsiteY827" fmla="*/ 871538 h 1029652"/>
                <a:gd name="connsiteX828" fmla="*/ 1279207 w 1617344"/>
                <a:gd name="connsiteY828" fmla="*/ 871538 h 1029652"/>
                <a:gd name="connsiteX829" fmla="*/ 1257300 w 1617344"/>
                <a:gd name="connsiteY829" fmla="*/ 872490 h 1029652"/>
                <a:gd name="connsiteX830" fmla="*/ 1231582 w 1617344"/>
                <a:gd name="connsiteY830" fmla="*/ 869633 h 1029652"/>
                <a:gd name="connsiteX831" fmla="*/ 1226820 w 1617344"/>
                <a:gd name="connsiteY831" fmla="*/ 865823 h 1029652"/>
                <a:gd name="connsiteX832" fmla="*/ 1285875 w 1617344"/>
                <a:gd name="connsiteY832" fmla="*/ 865823 h 1029652"/>
                <a:gd name="connsiteX833" fmla="*/ 1285875 w 1617344"/>
                <a:gd name="connsiteY833" fmla="*/ 865823 h 1029652"/>
                <a:gd name="connsiteX834" fmla="*/ 1286827 w 1617344"/>
                <a:gd name="connsiteY834" fmla="*/ 867728 h 1029652"/>
                <a:gd name="connsiteX835" fmla="*/ 1287780 w 1617344"/>
                <a:gd name="connsiteY835" fmla="*/ 869633 h 1029652"/>
                <a:gd name="connsiteX836" fmla="*/ 1283017 w 1617344"/>
                <a:gd name="connsiteY836" fmla="*/ 870585 h 1029652"/>
                <a:gd name="connsiteX837" fmla="*/ 1360170 w 1617344"/>
                <a:gd name="connsiteY837" fmla="*/ 418148 h 1029652"/>
                <a:gd name="connsiteX838" fmla="*/ 1360170 w 1617344"/>
                <a:gd name="connsiteY838" fmla="*/ 418148 h 1029652"/>
                <a:gd name="connsiteX839" fmla="*/ 1360170 w 1617344"/>
                <a:gd name="connsiteY839" fmla="*/ 418148 h 1029652"/>
                <a:gd name="connsiteX840" fmla="*/ 1360170 w 1617344"/>
                <a:gd name="connsiteY840" fmla="*/ 418148 h 1029652"/>
                <a:gd name="connsiteX841" fmla="*/ 1361123 w 1617344"/>
                <a:gd name="connsiteY841" fmla="*/ 513398 h 1029652"/>
                <a:gd name="connsiteX842" fmla="*/ 1360170 w 1617344"/>
                <a:gd name="connsiteY842" fmla="*/ 513398 h 1029652"/>
                <a:gd name="connsiteX843" fmla="*/ 1360170 w 1617344"/>
                <a:gd name="connsiteY843" fmla="*/ 418148 h 1029652"/>
                <a:gd name="connsiteX844" fmla="*/ 1361123 w 1617344"/>
                <a:gd name="connsiteY844" fmla="*/ 858203 h 1029652"/>
                <a:gd name="connsiteX845" fmla="*/ 1360170 w 1617344"/>
                <a:gd name="connsiteY845" fmla="*/ 858203 h 1029652"/>
                <a:gd name="connsiteX846" fmla="*/ 1360170 w 1617344"/>
                <a:gd name="connsiteY846" fmla="*/ 858203 h 1029652"/>
                <a:gd name="connsiteX847" fmla="*/ 1360170 w 1617344"/>
                <a:gd name="connsiteY847" fmla="*/ 858203 h 1029652"/>
                <a:gd name="connsiteX848" fmla="*/ 1360170 w 1617344"/>
                <a:gd name="connsiteY848" fmla="*/ 561975 h 1029652"/>
                <a:gd name="connsiteX849" fmla="*/ 1360170 w 1617344"/>
                <a:gd name="connsiteY849" fmla="*/ 561975 h 1029652"/>
                <a:gd name="connsiteX850" fmla="*/ 1360170 w 1617344"/>
                <a:gd name="connsiteY850" fmla="*/ 561975 h 1029652"/>
                <a:gd name="connsiteX851" fmla="*/ 1361123 w 1617344"/>
                <a:gd name="connsiteY851" fmla="*/ 561975 h 1029652"/>
                <a:gd name="connsiteX852" fmla="*/ 1361123 w 1617344"/>
                <a:gd name="connsiteY852" fmla="*/ 858203 h 102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</a:cxnLst>
              <a:rect l="l" t="t" r="r" b="b"/>
              <a:pathLst>
                <a:path w="1617344" h="1029652">
                  <a:moveTo>
                    <a:pt x="1580198" y="222885"/>
                  </a:moveTo>
                  <a:cubicBezTo>
                    <a:pt x="1580198" y="218123"/>
                    <a:pt x="1579245" y="212408"/>
                    <a:pt x="1580198" y="206693"/>
                  </a:cubicBezTo>
                  <a:cubicBezTo>
                    <a:pt x="1583055" y="195263"/>
                    <a:pt x="1570673" y="192405"/>
                    <a:pt x="1568767" y="184785"/>
                  </a:cubicBezTo>
                  <a:cubicBezTo>
                    <a:pt x="1568767" y="184785"/>
                    <a:pt x="1561148" y="184785"/>
                    <a:pt x="1559242" y="186690"/>
                  </a:cubicBezTo>
                  <a:cubicBezTo>
                    <a:pt x="1550670" y="196215"/>
                    <a:pt x="1528763" y="195263"/>
                    <a:pt x="1520190" y="184785"/>
                  </a:cubicBezTo>
                  <a:cubicBezTo>
                    <a:pt x="1518285" y="196215"/>
                    <a:pt x="1515427" y="207645"/>
                    <a:pt x="1513523" y="219075"/>
                  </a:cubicBezTo>
                  <a:cubicBezTo>
                    <a:pt x="1502092" y="219075"/>
                    <a:pt x="1489710" y="219075"/>
                    <a:pt x="1476375" y="219075"/>
                  </a:cubicBezTo>
                  <a:cubicBezTo>
                    <a:pt x="1475423" y="222885"/>
                    <a:pt x="1474470" y="226695"/>
                    <a:pt x="1473517" y="230505"/>
                  </a:cubicBezTo>
                  <a:cubicBezTo>
                    <a:pt x="1471613" y="230505"/>
                    <a:pt x="1469707" y="230505"/>
                    <a:pt x="1467802" y="231458"/>
                  </a:cubicBezTo>
                  <a:cubicBezTo>
                    <a:pt x="1463992" y="233363"/>
                    <a:pt x="1457325" y="235268"/>
                    <a:pt x="1456373" y="237173"/>
                  </a:cubicBezTo>
                  <a:cubicBezTo>
                    <a:pt x="1455420" y="243840"/>
                    <a:pt x="1450657" y="252413"/>
                    <a:pt x="1460182" y="257175"/>
                  </a:cubicBezTo>
                  <a:cubicBezTo>
                    <a:pt x="1462088" y="258128"/>
                    <a:pt x="1463992" y="261938"/>
                    <a:pt x="1463992" y="264795"/>
                  </a:cubicBezTo>
                  <a:cubicBezTo>
                    <a:pt x="1463992" y="325755"/>
                    <a:pt x="1463992" y="385763"/>
                    <a:pt x="1463992" y="447675"/>
                  </a:cubicBezTo>
                  <a:cubicBezTo>
                    <a:pt x="1461135" y="447675"/>
                    <a:pt x="1457325" y="448628"/>
                    <a:pt x="1454467" y="448628"/>
                  </a:cubicBezTo>
                  <a:cubicBezTo>
                    <a:pt x="1453515" y="447675"/>
                    <a:pt x="1453515" y="446723"/>
                    <a:pt x="1453515" y="445770"/>
                  </a:cubicBezTo>
                  <a:cubicBezTo>
                    <a:pt x="1453515" y="428625"/>
                    <a:pt x="1452563" y="411480"/>
                    <a:pt x="1452563" y="394335"/>
                  </a:cubicBezTo>
                  <a:cubicBezTo>
                    <a:pt x="1452563" y="393383"/>
                    <a:pt x="1453515" y="391478"/>
                    <a:pt x="1452563" y="391478"/>
                  </a:cubicBezTo>
                  <a:cubicBezTo>
                    <a:pt x="1448752" y="388620"/>
                    <a:pt x="1443038" y="387668"/>
                    <a:pt x="1444942" y="380048"/>
                  </a:cubicBezTo>
                  <a:cubicBezTo>
                    <a:pt x="1445895" y="375285"/>
                    <a:pt x="1444942" y="370523"/>
                    <a:pt x="1444942" y="364808"/>
                  </a:cubicBezTo>
                  <a:cubicBezTo>
                    <a:pt x="1431607" y="364808"/>
                    <a:pt x="1419225" y="364808"/>
                    <a:pt x="1405890" y="364808"/>
                  </a:cubicBezTo>
                  <a:cubicBezTo>
                    <a:pt x="1405890" y="351473"/>
                    <a:pt x="1405890" y="339090"/>
                    <a:pt x="1405890" y="327660"/>
                  </a:cubicBezTo>
                  <a:cubicBezTo>
                    <a:pt x="1393507" y="320040"/>
                    <a:pt x="1377315" y="332423"/>
                    <a:pt x="1369695" y="319088"/>
                  </a:cubicBezTo>
                  <a:cubicBezTo>
                    <a:pt x="1363980" y="322898"/>
                    <a:pt x="1358265" y="325755"/>
                    <a:pt x="1351598" y="329565"/>
                  </a:cubicBezTo>
                  <a:cubicBezTo>
                    <a:pt x="1348740" y="323850"/>
                    <a:pt x="1347788" y="320993"/>
                    <a:pt x="1346835" y="318135"/>
                  </a:cubicBezTo>
                  <a:cubicBezTo>
                    <a:pt x="1345882" y="318135"/>
                    <a:pt x="1343977" y="318135"/>
                    <a:pt x="1343025" y="318135"/>
                  </a:cubicBezTo>
                  <a:cubicBezTo>
                    <a:pt x="1343025" y="325755"/>
                    <a:pt x="1343025" y="332423"/>
                    <a:pt x="1343025" y="340043"/>
                  </a:cubicBezTo>
                  <a:cubicBezTo>
                    <a:pt x="1343025" y="344805"/>
                    <a:pt x="1344930" y="351473"/>
                    <a:pt x="1337310" y="354330"/>
                  </a:cubicBezTo>
                  <a:cubicBezTo>
                    <a:pt x="1336357" y="354330"/>
                    <a:pt x="1336357" y="359093"/>
                    <a:pt x="1336357" y="360998"/>
                  </a:cubicBezTo>
                  <a:cubicBezTo>
                    <a:pt x="1336357" y="364808"/>
                    <a:pt x="1337310" y="368618"/>
                    <a:pt x="1337310" y="373380"/>
                  </a:cubicBezTo>
                  <a:cubicBezTo>
                    <a:pt x="1333500" y="372428"/>
                    <a:pt x="1330642" y="373380"/>
                    <a:pt x="1328738" y="372428"/>
                  </a:cubicBezTo>
                  <a:cubicBezTo>
                    <a:pt x="1326832" y="370523"/>
                    <a:pt x="1324927" y="365760"/>
                    <a:pt x="1323023" y="365760"/>
                  </a:cubicBezTo>
                  <a:cubicBezTo>
                    <a:pt x="1314450" y="364808"/>
                    <a:pt x="1305877" y="365760"/>
                    <a:pt x="1298257" y="366713"/>
                  </a:cubicBezTo>
                  <a:cubicBezTo>
                    <a:pt x="1297305" y="366713"/>
                    <a:pt x="1295400" y="369570"/>
                    <a:pt x="1295400" y="372428"/>
                  </a:cubicBezTo>
                  <a:cubicBezTo>
                    <a:pt x="1288732" y="412433"/>
                    <a:pt x="1289685" y="452438"/>
                    <a:pt x="1291590" y="492443"/>
                  </a:cubicBezTo>
                  <a:cubicBezTo>
                    <a:pt x="1292542" y="507683"/>
                    <a:pt x="1291590" y="523875"/>
                    <a:pt x="1291590" y="539115"/>
                  </a:cubicBezTo>
                  <a:cubicBezTo>
                    <a:pt x="1290638" y="539115"/>
                    <a:pt x="1289685" y="539115"/>
                    <a:pt x="1288732" y="539115"/>
                  </a:cubicBezTo>
                  <a:cubicBezTo>
                    <a:pt x="1288732" y="526733"/>
                    <a:pt x="1288732" y="515303"/>
                    <a:pt x="1288732" y="501015"/>
                  </a:cubicBezTo>
                  <a:cubicBezTo>
                    <a:pt x="1274445" y="501015"/>
                    <a:pt x="1261110" y="501015"/>
                    <a:pt x="1246823" y="501015"/>
                  </a:cubicBezTo>
                  <a:cubicBezTo>
                    <a:pt x="1246823" y="485775"/>
                    <a:pt x="1246823" y="471488"/>
                    <a:pt x="1246823" y="457200"/>
                  </a:cubicBezTo>
                  <a:cubicBezTo>
                    <a:pt x="1246823" y="449580"/>
                    <a:pt x="1244917" y="445770"/>
                    <a:pt x="1236345" y="445770"/>
                  </a:cubicBezTo>
                  <a:cubicBezTo>
                    <a:pt x="1233488" y="445770"/>
                    <a:pt x="1229677" y="440055"/>
                    <a:pt x="1229677" y="437198"/>
                  </a:cubicBezTo>
                  <a:cubicBezTo>
                    <a:pt x="1228725" y="426720"/>
                    <a:pt x="1229677" y="417195"/>
                    <a:pt x="1229677" y="406718"/>
                  </a:cubicBezTo>
                  <a:cubicBezTo>
                    <a:pt x="1211580" y="401955"/>
                    <a:pt x="1210627" y="403860"/>
                    <a:pt x="1210627" y="419100"/>
                  </a:cubicBezTo>
                  <a:cubicBezTo>
                    <a:pt x="1210627" y="444818"/>
                    <a:pt x="1210627" y="471488"/>
                    <a:pt x="1210627" y="498158"/>
                  </a:cubicBezTo>
                  <a:cubicBezTo>
                    <a:pt x="1203007" y="498158"/>
                    <a:pt x="1199198" y="498158"/>
                    <a:pt x="1193482" y="498158"/>
                  </a:cubicBezTo>
                  <a:cubicBezTo>
                    <a:pt x="1193482" y="494348"/>
                    <a:pt x="1193482" y="490538"/>
                    <a:pt x="1193482" y="486728"/>
                  </a:cubicBezTo>
                  <a:cubicBezTo>
                    <a:pt x="1193482" y="378143"/>
                    <a:pt x="1192530" y="268605"/>
                    <a:pt x="1192530" y="160020"/>
                  </a:cubicBezTo>
                  <a:cubicBezTo>
                    <a:pt x="1192530" y="140018"/>
                    <a:pt x="1192530" y="140018"/>
                    <a:pt x="1172527" y="139065"/>
                  </a:cubicBezTo>
                  <a:cubicBezTo>
                    <a:pt x="1170623" y="139065"/>
                    <a:pt x="1168717" y="139065"/>
                    <a:pt x="1165860" y="138113"/>
                  </a:cubicBezTo>
                  <a:cubicBezTo>
                    <a:pt x="1165860" y="132398"/>
                    <a:pt x="1164907" y="127635"/>
                    <a:pt x="1165860" y="121920"/>
                  </a:cubicBezTo>
                  <a:cubicBezTo>
                    <a:pt x="1166813" y="109538"/>
                    <a:pt x="1159192" y="106680"/>
                    <a:pt x="1150620" y="100965"/>
                  </a:cubicBezTo>
                  <a:cubicBezTo>
                    <a:pt x="1143000" y="96203"/>
                    <a:pt x="1137285" y="88583"/>
                    <a:pt x="1127760" y="88583"/>
                  </a:cubicBezTo>
                  <a:cubicBezTo>
                    <a:pt x="1126807" y="88583"/>
                    <a:pt x="1125855" y="81915"/>
                    <a:pt x="1125855" y="78105"/>
                  </a:cubicBezTo>
                  <a:cubicBezTo>
                    <a:pt x="1125855" y="73343"/>
                    <a:pt x="1125855" y="69533"/>
                    <a:pt x="1125855" y="64770"/>
                  </a:cubicBezTo>
                  <a:cubicBezTo>
                    <a:pt x="1124902" y="64770"/>
                    <a:pt x="1122998" y="63818"/>
                    <a:pt x="1122045" y="63818"/>
                  </a:cubicBezTo>
                  <a:cubicBezTo>
                    <a:pt x="1120140" y="67628"/>
                    <a:pt x="1115377" y="72390"/>
                    <a:pt x="1116330" y="76200"/>
                  </a:cubicBezTo>
                  <a:cubicBezTo>
                    <a:pt x="1120140" y="92393"/>
                    <a:pt x="1107757" y="100965"/>
                    <a:pt x="1099185" y="111443"/>
                  </a:cubicBezTo>
                  <a:cubicBezTo>
                    <a:pt x="1097280" y="113348"/>
                    <a:pt x="1094423" y="116205"/>
                    <a:pt x="1094423" y="119063"/>
                  </a:cubicBezTo>
                  <a:cubicBezTo>
                    <a:pt x="1098232" y="136208"/>
                    <a:pt x="1085850" y="143828"/>
                    <a:pt x="1074420" y="149543"/>
                  </a:cubicBezTo>
                  <a:cubicBezTo>
                    <a:pt x="1062038" y="156210"/>
                    <a:pt x="1058227" y="165735"/>
                    <a:pt x="1058227" y="179070"/>
                  </a:cubicBezTo>
                  <a:cubicBezTo>
                    <a:pt x="1059180" y="250508"/>
                    <a:pt x="1059180" y="321945"/>
                    <a:pt x="1059180" y="392430"/>
                  </a:cubicBezTo>
                  <a:cubicBezTo>
                    <a:pt x="1059180" y="415290"/>
                    <a:pt x="1059180" y="438150"/>
                    <a:pt x="1058227" y="461010"/>
                  </a:cubicBezTo>
                  <a:cubicBezTo>
                    <a:pt x="1058227" y="463868"/>
                    <a:pt x="1055370" y="467678"/>
                    <a:pt x="1054417" y="470535"/>
                  </a:cubicBezTo>
                  <a:cubicBezTo>
                    <a:pt x="1053465" y="470535"/>
                    <a:pt x="1052513" y="469583"/>
                    <a:pt x="1051560" y="469583"/>
                  </a:cubicBezTo>
                  <a:cubicBezTo>
                    <a:pt x="1051560" y="453390"/>
                    <a:pt x="1051560" y="438150"/>
                    <a:pt x="1051560" y="421958"/>
                  </a:cubicBezTo>
                  <a:cubicBezTo>
                    <a:pt x="1051560" y="414338"/>
                    <a:pt x="1048702" y="410528"/>
                    <a:pt x="1040130" y="410528"/>
                  </a:cubicBezTo>
                  <a:cubicBezTo>
                    <a:pt x="1018222" y="411480"/>
                    <a:pt x="995363" y="410528"/>
                    <a:pt x="971550" y="410528"/>
                  </a:cubicBezTo>
                  <a:cubicBezTo>
                    <a:pt x="971550" y="428625"/>
                    <a:pt x="971550" y="444818"/>
                    <a:pt x="971550" y="461010"/>
                  </a:cubicBezTo>
                  <a:cubicBezTo>
                    <a:pt x="971550" y="480060"/>
                    <a:pt x="971550" y="500063"/>
                    <a:pt x="971550" y="519113"/>
                  </a:cubicBezTo>
                  <a:cubicBezTo>
                    <a:pt x="971550" y="521970"/>
                    <a:pt x="969645" y="524828"/>
                    <a:pt x="967740" y="526733"/>
                  </a:cubicBezTo>
                  <a:cubicBezTo>
                    <a:pt x="965835" y="526733"/>
                    <a:pt x="964882" y="525780"/>
                    <a:pt x="962977" y="525780"/>
                  </a:cubicBezTo>
                  <a:cubicBezTo>
                    <a:pt x="962977" y="500063"/>
                    <a:pt x="962977" y="474345"/>
                    <a:pt x="962977" y="448628"/>
                  </a:cubicBezTo>
                  <a:cubicBezTo>
                    <a:pt x="959167" y="447675"/>
                    <a:pt x="957263" y="447675"/>
                    <a:pt x="955357" y="447675"/>
                  </a:cubicBezTo>
                  <a:cubicBezTo>
                    <a:pt x="953452" y="447675"/>
                    <a:pt x="951547" y="447675"/>
                    <a:pt x="949642" y="448628"/>
                  </a:cubicBezTo>
                  <a:cubicBezTo>
                    <a:pt x="947738" y="475298"/>
                    <a:pt x="946785" y="501015"/>
                    <a:pt x="944880" y="526733"/>
                  </a:cubicBezTo>
                  <a:cubicBezTo>
                    <a:pt x="942975" y="526733"/>
                    <a:pt x="942022" y="526733"/>
                    <a:pt x="940117" y="526733"/>
                  </a:cubicBezTo>
                  <a:cubicBezTo>
                    <a:pt x="940117" y="521970"/>
                    <a:pt x="939165" y="516255"/>
                    <a:pt x="940117" y="511493"/>
                  </a:cubicBezTo>
                  <a:cubicBezTo>
                    <a:pt x="943927" y="496253"/>
                    <a:pt x="931545" y="486728"/>
                    <a:pt x="930592" y="472440"/>
                  </a:cubicBezTo>
                  <a:cubicBezTo>
                    <a:pt x="930592" y="471488"/>
                    <a:pt x="927735" y="469583"/>
                    <a:pt x="927735" y="470535"/>
                  </a:cubicBezTo>
                  <a:cubicBezTo>
                    <a:pt x="925830" y="470535"/>
                    <a:pt x="923925" y="472440"/>
                    <a:pt x="923925" y="473393"/>
                  </a:cubicBezTo>
                  <a:cubicBezTo>
                    <a:pt x="922972" y="477203"/>
                    <a:pt x="922972" y="481965"/>
                    <a:pt x="922972" y="486728"/>
                  </a:cubicBezTo>
                  <a:cubicBezTo>
                    <a:pt x="909638" y="485775"/>
                    <a:pt x="910590" y="494348"/>
                    <a:pt x="909638" y="503873"/>
                  </a:cubicBezTo>
                  <a:cubicBezTo>
                    <a:pt x="901065" y="604838"/>
                    <a:pt x="907732" y="704850"/>
                    <a:pt x="905827" y="805815"/>
                  </a:cubicBezTo>
                  <a:cubicBezTo>
                    <a:pt x="905827" y="807720"/>
                    <a:pt x="905827" y="808673"/>
                    <a:pt x="904875" y="810578"/>
                  </a:cubicBezTo>
                  <a:cubicBezTo>
                    <a:pt x="902017" y="811530"/>
                    <a:pt x="899160" y="811530"/>
                    <a:pt x="895350" y="813435"/>
                  </a:cubicBezTo>
                  <a:cubicBezTo>
                    <a:pt x="895350" y="822960"/>
                    <a:pt x="895350" y="833438"/>
                    <a:pt x="895350" y="842963"/>
                  </a:cubicBezTo>
                  <a:cubicBezTo>
                    <a:pt x="894397" y="842963"/>
                    <a:pt x="893445" y="842963"/>
                    <a:pt x="892492" y="842963"/>
                  </a:cubicBezTo>
                  <a:cubicBezTo>
                    <a:pt x="892492" y="827723"/>
                    <a:pt x="892492" y="813435"/>
                    <a:pt x="892492" y="798195"/>
                  </a:cubicBezTo>
                  <a:cubicBezTo>
                    <a:pt x="892492" y="651510"/>
                    <a:pt x="892492" y="505778"/>
                    <a:pt x="892492" y="359093"/>
                  </a:cubicBezTo>
                  <a:cubicBezTo>
                    <a:pt x="892492" y="340995"/>
                    <a:pt x="892492" y="340995"/>
                    <a:pt x="874395" y="340043"/>
                  </a:cubicBezTo>
                  <a:cubicBezTo>
                    <a:pt x="871538" y="340043"/>
                    <a:pt x="868680" y="340043"/>
                    <a:pt x="863917" y="339090"/>
                  </a:cubicBezTo>
                  <a:cubicBezTo>
                    <a:pt x="863917" y="321945"/>
                    <a:pt x="863917" y="304800"/>
                    <a:pt x="863917" y="286703"/>
                  </a:cubicBezTo>
                  <a:cubicBezTo>
                    <a:pt x="842963" y="286703"/>
                    <a:pt x="822960" y="286703"/>
                    <a:pt x="801052" y="286703"/>
                  </a:cubicBezTo>
                  <a:cubicBezTo>
                    <a:pt x="801052" y="280988"/>
                    <a:pt x="801052" y="276225"/>
                    <a:pt x="801052" y="271463"/>
                  </a:cubicBezTo>
                  <a:cubicBezTo>
                    <a:pt x="801052" y="235268"/>
                    <a:pt x="802957" y="199073"/>
                    <a:pt x="800100" y="162878"/>
                  </a:cubicBezTo>
                  <a:cubicBezTo>
                    <a:pt x="799147" y="140018"/>
                    <a:pt x="792480" y="118110"/>
                    <a:pt x="788670" y="95250"/>
                  </a:cubicBezTo>
                  <a:cubicBezTo>
                    <a:pt x="786765" y="86678"/>
                    <a:pt x="787717" y="77153"/>
                    <a:pt x="785813" y="68580"/>
                  </a:cubicBezTo>
                  <a:cubicBezTo>
                    <a:pt x="784860" y="65723"/>
                    <a:pt x="782002" y="62865"/>
                    <a:pt x="780097" y="60008"/>
                  </a:cubicBezTo>
                  <a:cubicBezTo>
                    <a:pt x="776288" y="62865"/>
                    <a:pt x="771525" y="65723"/>
                    <a:pt x="770572" y="69533"/>
                  </a:cubicBezTo>
                  <a:cubicBezTo>
                    <a:pt x="768667" y="76200"/>
                    <a:pt x="767715" y="81915"/>
                    <a:pt x="762952" y="88583"/>
                  </a:cubicBezTo>
                  <a:cubicBezTo>
                    <a:pt x="755332" y="100013"/>
                    <a:pt x="751522" y="116205"/>
                    <a:pt x="750570" y="130493"/>
                  </a:cubicBezTo>
                  <a:cubicBezTo>
                    <a:pt x="748665" y="173355"/>
                    <a:pt x="748665" y="216218"/>
                    <a:pt x="747713" y="259080"/>
                  </a:cubicBezTo>
                  <a:cubicBezTo>
                    <a:pt x="747713" y="261938"/>
                    <a:pt x="746760" y="264795"/>
                    <a:pt x="744855" y="266700"/>
                  </a:cubicBezTo>
                  <a:cubicBezTo>
                    <a:pt x="744855" y="260985"/>
                    <a:pt x="744855" y="255270"/>
                    <a:pt x="744855" y="249555"/>
                  </a:cubicBezTo>
                  <a:cubicBezTo>
                    <a:pt x="744855" y="237173"/>
                    <a:pt x="739140" y="231458"/>
                    <a:pt x="726757" y="231458"/>
                  </a:cubicBezTo>
                  <a:cubicBezTo>
                    <a:pt x="701992" y="231458"/>
                    <a:pt x="706755" y="229553"/>
                    <a:pt x="705802" y="252413"/>
                  </a:cubicBezTo>
                  <a:cubicBezTo>
                    <a:pt x="703897" y="293370"/>
                    <a:pt x="701992" y="335280"/>
                    <a:pt x="700088" y="376238"/>
                  </a:cubicBezTo>
                  <a:cubicBezTo>
                    <a:pt x="685800" y="387668"/>
                    <a:pt x="681038" y="404813"/>
                    <a:pt x="681990" y="422910"/>
                  </a:cubicBezTo>
                  <a:cubicBezTo>
                    <a:pt x="677227" y="422910"/>
                    <a:pt x="673417" y="422910"/>
                    <a:pt x="668655" y="422910"/>
                  </a:cubicBezTo>
                  <a:cubicBezTo>
                    <a:pt x="667702" y="418148"/>
                    <a:pt x="667702" y="412433"/>
                    <a:pt x="666750" y="405765"/>
                  </a:cubicBezTo>
                  <a:cubicBezTo>
                    <a:pt x="658177" y="405765"/>
                    <a:pt x="650557" y="405765"/>
                    <a:pt x="641985" y="405765"/>
                  </a:cubicBezTo>
                  <a:cubicBezTo>
                    <a:pt x="638175" y="390525"/>
                    <a:pt x="635317" y="376238"/>
                    <a:pt x="631507" y="362903"/>
                  </a:cubicBezTo>
                  <a:cubicBezTo>
                    <a:pt x="630555" y="362903"/>
                    <a:pt x="628650" y="362903"/>
                    <a:pt x="627697" y="362903"/>
                  </a:cubicBezTo>
                  <a:cubicBezTo>
                    <a:pt x="623888" y="377190"/>
                    <a:pt x="620077" y="391478"/>
                    <a:pt x="616267" y="405765"/>
                  </a:cubicBezTo>
                  <a:cubicBezTo>
                    <a:pt x="612457" y="405765"/>
                    <a:pt x="609600" y="405765"/>
                    <a:pt x="604838" y="405765"/>
                  </a:cubicBezTo>
                  <a:cubicBezTo>
                    <a:pt x="603885" y="401003"/>
                    <a:pt x="601980" y="395288"/>
                    <a:pt x="601980" y="389573"/>
                  </a:cubicBezTo>
                  <a:cubicBezTo>
                    <a:pt x="601980" y="384810"/>
                    <a:pt x="603885" y="379095"/>
                    <a:pt x="603885" y="374333"/>
                  </a:cubicBezTo>
                  <a:cubicBezTo>
                    <a:pt x="603885" y="336233"/>
                    <a:pt x="604838" y="298133"/>
                    <a:pt x="603885" y="260033"/>
                  </a:cubicBezTo>
                  <a:cubicBezTo>
                    <a:pt x="602932" y="213360"/>
                    <a:pt x="601027" y="166688"/>
                    <a:pt x="597217" y="120968"/>
                  </a:cubicBezTo>
                  <a:cubicBezTo>
                    <a:pt x="595313" y="101918"/>
                    <a:pt x="588645" y="81915"/>
                    <a:pt x="583882" y="62865"/>
                  </a:cubicBezTo>
                  <a:cubicBezTo>
                    <a:pt x="582930" y="60008"/>
                    <a:pt x="578167" y="57150"/>
                    <a:pt x="575310" y="57150"/>
                  </a:cubicBezTo>
                  <a:cubicBezTo>
                    <a:pt x="572452" y="57150"/>
                    <a:pt x="567690" y="60960"/>
                    <a:pt x="566738" y="63818"/>
                  </a:cubicBezTo>
                  <a:cubicBezTo>
                    <a:pt x="563880" y="76200"/>
                    <a:pt x="561975" y="88583"/>
                    <a:pt x="559117" y="102870"/>
                  </a:cubicBezTo>
                  <a:cubicBezTo>
                    <a:pt x="545782" y="87630"/>
                    <a:pt x="528638" y="96203"/>
                    <a:pt x="513397" y="95250"/>
                  </a:cubicBezTo>
                  <a:cubicBezTo>
                    <a:pt x="511492" y="95250"/>
                    <a:pt x="508635" y="99060"/>
                    <a:pt x="507682" y="100965"/>
                  </a:cubicBezTo>
                  <a:cubicBezTo>
                    <a:pt x="499110" y="120968"/>
                    <a:pt x="492442" y="141923"/>
                    <a:pt x="482917" y="160973"/>
                  </a:cubicBezTo>
                  <a:cubicBezTo>
                    <a:pt x="475297" y="176213"/>
                    <a:pt x="473392" y="190500"/>
                    <a:pt x="476250" y="206693"/>
                  </a:cubicBezTo>
                  <a:cubicBezTo>
                    <a:pt x="481013" y="206693"/>
                    <a:pt x="486727" y="206693"/>
                    <a:pt x="492442" y="206693"/>
                  </a:cubicBezTo>
                  <a:cubicBezTo>
                    <a:pt x="492442" y="215265"/>
                    <a:pt x="492442" y="222885"/>
                    <a:pt x="492442" y="231458"/>
                  </a:cubicBezTo>
                  <a:cubicBezTo>
                    <a:pt x="486727" y="230505"/>
                    <a:pt x="482917" y="230505"/>
                    <a:pt x="476250" y="229553"/>
                  </a:cubicBezTo>
                  <a:cubicBezTo>
                    <a:pt x="476250" y="277178"/>
                    <a:pt x="476250" y="325755"/>
                    <a:pt x="476250" y="374333"/>
                  </a:cubicBezTo>
                  <a:cubicBezTo>
                    <a:pt x="470535" y="375285"/>
                    <a:pt x="466725" y="375285"/>
                    <a:pt x="461010" y="376238"/>
                  </a:cubicBezTo>
                  <a:cubicBezTo>
                    <a:pt x="461010" y="396240"/>
                    <a:pt x="461010" y="415290"/>
                    <a:pt x="461010" y="434340"/>
                  </a:cubicBezTo>
                  <a:cubicBezTo>
                    <a:pt x="461010" y="438150"/>
                    <a:pt x="457200" y="441008"/>
                    <a:pt x="456247" y="444818"/>
                  </a:cubicBezTo>
                  <a:cubicBezTo>
                    <a:pt x="455295" y="447675"/>
                    <a:pt x="453390" y="450533"/>
                    <a:pt x="453390" y="452438"/>
                  </a:cubicBezTo>
                  <a:cubicBezTo>
                    <a:pt x="453390" y="460058"/>
                    <a:pt x="453390" y="468630"/>
                    <a:pt x="453390" y="476250"/>
                  </a:cubicBezTo>
                  <a:cubicBezTo>
                    <a:pt x="453390" y="478155"/>
                    <a:pt x="450532" y="481013"/>
                    <a:pt x="449580" y="482918"/>
                  </a:cubicBezTo>
                  <a:cubicBezTo>
                    <a:pt x="447675" y="481013"/>
                    <a:pt x="444817" y="478155"/>
                    <a:pt x="444817" y="476250"/>
                  </a:cubicBezTo>
                  <a:cubicBezTo>
                    <a:pt x="444817" y="446723"/>
                    <a:pt x="443865" y="417195"/>
                    <a:pt x="443865" y="388620"/>
                  </a:cubicBezTo>
                  <a:cubicBezTo>
                    <a:pt x="443865" y="332423"/>
                    <a:pt x="448627" y="276225"/>
                    <a:pt x="442913" y="220980"/>
                  </a:cubicBezTo>
                  <a:cubicBezTo>
                    <a:pt x="439102" y="181928"/>
                    <a:pt x="443865" y="143828"/>
                    <a:pt x="437197" y="105728"/>
                  </a:cubicBezTo>
                  <a:cubicBezTo>
                    <a:pt x="437197" y="103823"/>
                    <a:pt x="437197" y="100965"/>
                    <a:pt x="437197" y="99060"/>
                  </a:cubicBezTo>
                  <a:cubicBezTo>
                    <a:pt x="434340" y="64770"/>
                    <a:pt x="430530" y="31433"/>
                    <a:pt x="427672" y="0"/>
                  </a:cubicBezTo>
                  <a:lnTo>
                    <a:pt x="403860" y="0"/>
                  </a:lnTo>
                  <a:cubicBezTo>
                    <a:pt x="403860" y="3810"/>
                    <a:pt x="402907" y="8573"/>
                    <a:pt x="401955" y="11430"/>
                  </a:cubicBezTo>
                  <a:cubicBezTo>
                    <a:pt x="400050" y="14288"/>
                    <a:pt x="395288" y="17145"/>
                    <a:pt x="391477" y="17145"/>
                  </a:cubicBezTo>
                  <a:cubicBezTo>
                    <a:pt x="380047" y="18098"/>
                    <a:pt x="369570" y="18098"/>
                    <a:pt x="358140" y="17145"/>
                  </a:cubicBezTo>
                  <a:cubicBezTo>
                    <a:pt x="346710" y="16193"/>
                    <a:pt x="344805" y="20955"/>
                    <a:pt x="344805" y="30480"/>
                  </a:cubicBezTo>
                  <a:cubicBezTo>
                    <a:pt x="345757" y="67628"/>
                    <a:pt x="344805" y="104775"/>
                    <a:pt x="344805" y="142875"/>
                  </a:cubicBezTo>
                  <a:cubicBezTo>
                    <a:pt x="344805" y="147638"/>
                    <a:pt x="344805" y="152400"/>
                    <a:pt x="344805" y="159068"/>
                  </a:cubicBezTo>
                  <a:cubicBezTo>
                    <a:pt x="336232" y="159068"/>
                    <a:pt x="327660" y="159068"/>
                    <a:pt x="318135" y="159068"/>
                  </a:cubicBezTo>
                  <a:cubicBezTo>
                    <a:pt x="318135" y="186690"/>
                    <a:pt x="318135" y="213360"/>
                    <a:pt x="318135" y="240983"/>
                  </a:cubicBezTo>
                  <a:cubicBezTo>
                    <a:pt x="306705" y="240983"/>
                    <a:pt x="297180" y="240983"/>
                    <a:pt x="285750" y="240983"/>
                  </a:cubicBezTo>
                  <a:cubicBezTo>
                    <a:pt x="284797" y="246698"/>
                    <a:pt x="283845" y="250508"/>
                    <a:pt x="282892" y="255270"/>
                  </a:cubicBezTo>
                  <a:cubicBezTo>
                    <a:pt x="278130" y="255270"/>
                    <a:pt x="272415" y="256223"/>
                    <a:pt x="266700" y="257175"/>
                  </a:cubicBezTo>
                  <a:cubicBezTo>
                    <a:pt x="266700" y="279083"/>
                    <a:pt x="266700" y="300038"/>
                    <a:pt x="266700" y="322898"/>
                  </a:cubicBezTo>
                  <a:cubicBezTo>
                    <a:pt x="260032" y="322898"/>
                    <a:pt x="253365" y="322898"/>
                    <a:pt x="247650" y="322898"/>
                  </a:cubicBezTo>
                  <a:cubicBezTo>
                    <a:pt x="230505" y="322898"/>
                    <a:pt x="230505" y="322898"/>
                    <a:pt x="230505" y="340043"/>
                  </a:cubicBezTo>
                  <a:cubicBezTo>
                    <a:pt x="230505" y="374333"/>
                    <a:pt x="230505" y="408623"/>
                    <a:pt x="230505" y="442913"/>
                  </a:cubicBezTo>
                  <a:cubicBezTo>
                    <a:pt x="230505" y="447675"/>
                    <a:pt x="227647" y="452438"/>
                    <a:pt x="225742" y="458153"/>
                  </a:cubicBezTo>
                  <a:cubicBezTo>
                    <a:pt x="223838" y="458153"/>
                    <a:pt x="222885" y="457200"/>
                    <a:pt x="220980" y="457200"/>
                  </a:cubicBezTo>
                  <a:cubicBezTo>
                    <a:pt x="220980" y="452438"/>
                    <a:pt x="220980" y="446723"/>
                    <a:pt x="220980" y="441960"/>
                  </a:cubicBezTo>
                  <a:cubicBezTo>
                    <a:pt x="220980" y="409575"/>
                    <a:pt x="221932" y="377190"/>
                    <a:pt x="220980" y="344805"/>
                  </a:cubicBezTo>
                  <a:cubicBezTo>
                    <a:pt x="220027" y="324803"/>
                    <a:pt x="217170" y="304800"/>
                    <a:pt x="214313" y="284798"/>
                  </a:cubicBezTo>
                  <a:cubicBezTo>
                    <a:pt x="195263" y="284798"/>
                    <a:pt x="177165" y="284798"/>
                    <a:pt x="158115" y="284798"/>
                  </a:cubicBezTo>
                  <a:cubicBezTo>
                    <a:pt x="153352" y="301943"/>
                    <a:pt x="164782" y="323850"/>
                    <a:pt x="141922" y="338138"/>
                  </a:cubicBezTo>
                  <a:cubicBezTo>
                    <a:pt x="141922" y="398145"/>
                    <a:pt x="141922" y="461010"/>
                    <a:pt x="141922" y="523875"/>
                  </a:cubicBezTo>
                  <a:cubicBezTo>
                    <a:pt x="140970" y="523875"/>
                    <a:pt x="140970" y="523875"/>
                    <a:pt x="140017" y="524828"/>
                  </a:cubicBezTo>
                  <a:cubicBezTo>
                    <a:pt x="137160" y="520065"/>
                    <a:pt x="134302" y="515303"/>
                    <a:pt x="132397" y="510540"/>
                  </a:cubicBezTo>
                  <a:cubicBezTo>
                    <a:pt x="131445" y="511493"/>
                    <a:pt x="130492" y="511493"/>
                    <a:pt x="130492" y="511493"/>
                  </a:cubicBezTo>
                  <a:cubicBezTo>
                    <a:pt x="125730" y="520065"/>
                    <a:pt x="122872" y="532448"/>
                    <a:pt x="116205" y="535305"/>
                  </a:cubicBezTo>
                  <a:cubicBezTo>
                    <a:pt x="104775" y="539115"/>
                    <a:pt x="91440" y="536258"/>
                    <a:pt x="78105" y="536258"/>
                  </a:cubicBezTo>
                  <a:cubicBezTo>
                    <a:pt x="78105" y="523875"/>
                    <a:pt x="78105" y="511493"/>
                    <a:pt x="78105" y="498158"/>
                  </a:cubicBezTo>
                  <a:cubicBezTo>
                    <a:pt x="68580" y="498158"/>
                    <a:pt x="60007" y="498158"/>
                    <a:pt x="51435" y="498158"/>
                  </a:cubicBezTo>
                  <a:cubicBezTo>
                    <a:pt x="50482" y="499110"/>
                    <a:pt x="49530" y="500063"/>
                    <a:pt x="49530" y="500063"/>
                  </a:cubicBezTo>
                  <a:cubicBezTo>
                    <a:pt x="47625" y="520065"/>
                    <a:pt x="49530" y="541020"/>
                    <a:pt x="42863" y="558165"/>
                  </a:cubicBezTo>
                  <a:cubicBezTo>
                    <a:pt x="38100" y="571500"/>
                    <a:pt x="39052" y="584835"/>
                    <a:pt x="36195" y="597218"/>
                  </a:cubicBezTo>
                  <a:cubicBezTo>
                    <a:pt x="35242" y="597218"/>
                    <a:pt x="34290" y="597218"/>
                    <a:pt x="33338" y="597218"/>
                  </a:cubicBezTo>
                  <a:cubicBezTo>
                    <a:pt x="31432" y="573405"/>
                    <a:pt x="28575" y="548640"/>
                    <a:pt x="26670" y="524828"/>
                  </a:cubicBezTo>
                  <a:cubicBezTo>
                    <a:pt x="21907" y="523875"/>
                    <a:pt x="18097" y="523875"/>
                    <a:pt x="14288" y="522923"/>
                  </a:cubicBezTo>
                  <a:cubicBezTo>
                    <a:pt x="12382" y="516255"/>
                    <a:pt x="17145" y="505778"/>
                    <a:pt x="4763" y="505778"/>
                  </a:cubicBezTo>
                  <a:cubicBezTo>
                    <a:pt x="4763" y="500063"/>
                    <a:pt x="3810" y="495300"/>
                    <a:pt x="3810" y="489585"/>
                  </a:cubicBezTo>
                  <a:cubicBezTo>
                    <a:pt x="2857" y="489585"/>
                    <a:pt x="1905" y="489585"/>
                    <a:pt x="952" y="489585"/>
                  </a:cubicBezTo>
                  <a:cubicBezTo>
                    <a:pt x="952" y="492443"/>
                    <a:pt x="0" y="496253"/>
                    <a:pt x="0" y="499110"/>
                  </a:cubicBezTo>
                  <a:cubicBezTo>
                    <a:pt x="0" y="673418"/>
                    <a:pt x="0" y="847725"/>
                    <a:pt x="0" y="1022985"/>
                  </a:cubicBezTo>
                  <a:cubicBezTo>
                    <a:pt x="0" y="1024890"/>
                    <a:pt x="0" y="1027748"/>
                    <a:pt x="952" y="1029653"/>
                  </a:cubicBezTo>
                  <a:cubicBezTo>
                    <a:pt x="540067" y="1029653"/>
                    <a:pt x="1078230" y="1029653"/>
                    <a:pt x="1617345" y="1029653"/>
                  </a:cubicBezTo>
                  <a:cubicBezTo>
                    <a:pt x="1617345" y="762953"/>
                    <a:pt x="1617345" y="496253"/>
                    <a:pt x="1617345" y="227648"/>
                  </a:cubicBezTo>
                  <a:cubicBezTo>
                    <a:pt x="1604963" y="223838"/>
                    <a:pt x="1592580" y="223838"/>
                    <a:pt x="1580198" y="222885"/>
                  </a:cubicBezTo>
                  <a:close/>
                  <a:moveTo>
                    <a:pt x="89535" y="673418"/>
                  </a:moveTo>
                  <a:lnTo>
                    <a:pt x="89535" y="673418"/>
                  </a:lnTo>
                  <a:cubicBezTo>
                    <a:pt x="93345" y="673418"/>
                    <a:pt x="97155" y="673418"/>
                    <a:pt x="100965" y="673418"/>
                  </a:cubicBezTo>
                  <a:lnTo>
                    <a:pt x="100965" y="673418"/>
                  </a:lnTo>
                  <a:cubicBezTo>
                    <a:pt x="100965" y="676275"/>
                    <a:pt x="101917" y="678180"/>
                    <a:pt x="101917" y="680085"/>
                  </a:cubicBezTo>
                  <a:cubicBezTo>
                    <a:pt x="101917" y="681990"/>
                    <a:pt x="100965" y="683895"/>
                    <a:pt x="100013" y="683895"/>
                  </a:cubicBezTo>
                  <a:cubicBezTo>
                    <a:pt x="99060" y="683895"/>
                    <a:pt x="99060" y="683895"/>
                    <a:pt x="98107" y="683895"/>
                  </a:cubicBezTo>
                  <a:cubicBezTo>
                    <a:pt x="96202" y="683895"/>
                    <a:pt x="94297" y="683895"/>
                    <a:pt x="90488" y="683895"/>
                  </a:cubicBezTo>
                  <a:cubicBezTo>
                    <a:pt x="89535" y="680085"/>
                    <a:pt x="89535" y="677228"/>
                    <a:pt x="89535" y="673418"/>
                  </a:cubicBezTo>
                  <a:close/>
                  <a:moveTo>
                    <a:pt x="100965" y="859155"/>
                  </a:moveTo>
                  <a:lnTo>
                    <a:pt x="100965" y="859155"/>
                  </a:lnTo>
                  <a:cubicBezTo>
                    <a:pt x="97155" y="859155"/>
                    <a:pt x="94297" y="859155"/>
                    <a:pt x="89535" y="859155"/>
                  </a:cubicBezTo>
                  <a:lnTo>
                    <a:pt x="89535" y="859155"/>
                  </a:lnTo>
                  <a:cubicBezTo>
                    <a:pt x="89535" y="855345"/>
                    <a:pt x="89535" y="852488"/>
                    <a:pt x="89535" y="849630"/>
                  </a:cubicBezTo>
                  <a:lnTo>
                    <a:pt x="89535" y="849630"/>
                  </a:lnTo>
                  <a:cubicBezTo>
                    <a:pt x="93345" y="849630"/>
                    <a:pt x="97155" y="849630"/>
                    <a:pt x="100965" y="849630"/>
                  </a:cubicBezTo>
                  <a:lnTo>
                    <a:pt x="100965" y="849630"/>
                  </a:lnTo>
                  <a:cubicBezTo>
                    <a:pt x="100965" y="852488"/>
                    <a:pt x="100965" y="855345"/>
                    <a:pt x="100965" y="859155"/>
                  </a:cubicBezTo>
                  <a:close/>
                  <a:moveTo>
                    <a:pt x="101917" y="824865"/>
                  </a:moveTo>
                  <a:cubicBezTo>
                    <a:pt x="97155" y="824865"/>
                    <a:pt x="93345" y="824865"/>
                    <a:pt x="89535" y="824865"/>
                  </a:cubicBezTo>
                  <a:lnTo>
                    <a:pt x="89535" y="824865"/>
                  </a:lnTo>
                  <a:cubicBezTo>
                    <a:pt x="89535" y="822960"/>
                    <a:pt x="89535" y="821055"/>
                    <a:pt x="89535" y="820103"/>
                  </a:cubicBezTo>
                  <a:cubicBezTo>
                    <a:pt x="89535" y="818198"/>
                    <a:pt x="89535" y="816293"/>
                    <a:pt x="89535" y="814388"/>
                  </a:cubicBezTo>
                  <a:lnTo>
                    <a:pt x="89535" y="814388"/>
                  </a:lnTo>
                  <a:cubicBezTo>
                    <a:pt x="94297" y="814388"/>
                    <a:pt x="97155" y="814388"/>
                    <a:pt x="101917" y="814388"/>
                  </a:cubicBezTo>
                  <a:cubicBezTo>
                    <a:pt x="100965" y="817245"/>
                    <a:pt x="101917" y="821055"/>
                    <a:pt x="101917" y="824865"/>
                  </a:cubicBezTo>
                  <a:lnTo>
                    <a:pt x="101917" y="824865"/>
                  </a:lnTo>
                  <a:close/>
                  <a:moveTo>
                    <a:pt x="100013" y="787718"/>
                  </a:moveTo>
                  <a:lnTo>
                    <a:pt x="100013" y="787718"/>
                  </a:lnTo>
                  <a:cubicBezTo>
                    <a:pt x="97155" y="787718"/>
                    <a:pt x="93345" y="787718"/>
                    <a:pt x="86677" y="787718"/>
                  </a:cubicBezTo>
                  <a:lnTo>
                    <a:pt x="86677" y="787718"/>
                  </a:lnTo>
                  <a:cubicBezTo>
                    <a:pt x="88582" y="785813"/>
                    <a:pt x="89535" y="782955"/>
                    <a:pt x="90488" y="782003"/>
                  </a:cubicBezTo>
                  <a:cubicBezTo>
                    <a:pt x="91440" y="780098"/>
                    <a:pt x="92392" y="779145"/>
                    <a:pt x="93345" y="779145"/>
                  </a:cubicBezTo>
                  <a:cubicBezTo>
                    <a:pt x="95250" y="779145"/>
                    <a:pt x="96202" y="780098"/>
                    <a:pt x="98107" y="781050"/>
                  </a:cubicBezTo>
                  <a:cubicBezTo>
                    <a:pt x="100013" y="782003"/>
                    <a:pt x="100965" y="782955"/>
                    <a:pt x="102870" y="783908"/>
                  </a:cubicBezTo>
                  <a:cubicBezTo>
                    <a:pt x="101917" y="785813"/>
                    <a:pt x="100965" y="786765"/>
                    <a:pt x="100013" y="787718"/>
                  </a:cubicBezTo>
                  <a:close/>
                  <a:moveTo>
                    <a:pt x="87630" y="747713"/>
                  </a:moveTo>
                  <a:cubicBezTo>
                    <a:pt x="88582" y="746760"/>
                    <a:pt x="89535" y="745808"/>
                    <a:pt x="89535" y="744855"/>
                  </a:cubicBezTo>
                  <a:lnTo>
                    <a:pt x="89535" y="744855"/>
                  </a:lnTo>
                  <a:cubicBezTo>
                    <a:pt x="93345" y="744855"/>
                    <a:pt x="96202" y="744855"/>
                    <a:pt x="100013" y="744855"/>
                  </a:cubicBezTo>
                  <a:cubicBezTo>
                    <a:pt x="100965" y="745808"/>
                    <a:pt x="101917" y="746760"/>
                    <a:pt x="101917" y="747713"/>
                  </a:cubicBezTo>
                  <a:cubicBezTo>
                    <a:pt x="100965" y="748665"/>
                    <a:pt x="100965" y="748665"/>
                    <a:pt x="100013" y="749618"/>
                  </a:cubicBezTo>
                  <a:cubicBezTo>
                    <a:pt x="99060" y="750570"/>
                    <a:pt x="98107" y="752475"/>
                    <a:pt x="96202" y="753428"/>
                  </a:cubicBezTo>
                  <a:cubicBezTo>
                    <a:pt x="95250" y="753428"/>
                    <a:pt x="95250" y="754380"/>
                    <a:pt x="94297" y="754380"/>
                  </a:cubicBezTo>
                  <a:lnTo>
                    <a:pt x="94297" y="754380"/>
                  </a:lnTo>
                  <a:lnTo>
                    <a:pt x="94297" y="754380"/>
                  </a:lnTo>
                  <a:cubicBezTo>
                    <a:pt x="93345" y="753428"/>
                    <a:pt x="90488" y="749618"/>
                    <a:pt x="87630" y="747713"/>
                  </a:cubicBezTo>
                  <a:close/>
                  <a:moveTo>
                    <a:pt x="99060" y="716280"/>
                  </a:moveTo>
                  <a:cubicBezTo>
                    <a:pt x="98107" y="718185"/>
                    <a:pt x="96202" y="719138"/>
                    <a:pt x="95250" y="719138"/>
                  </a:cubicBezTo>
                  <a:cubicBezTo>
                    <a:pt x="94297" y="719138"/>
                    <a:pt x="94297" y="719138"/>
                    <a:pt x="93345" y="719138"/>
                  </a:cubicBezTo>
                  <a:cubicBezTo>
                    <a:pt x="91440" y="718185"/>
                    <a:pt x="89535" y="716280"/>
                    <a:pt x="86677" y="714375"/>
                  </a:cubicBezTo>
                  <a:cubicBezTo>
                    <a:pt x="87630" y="713423"/>
                    <a:pt x="88582" y="711518"/>
                    <a:pt x="89535" y="710565"/>
                  </a:cubicBezTo>
                  <a:lnTo>
                    <a:pt x="89535" y="710565"/>
                  </a:lnTo>
                  <a:cubicBezTo>
                    <a:pt x="93345" y="710565"/>
                    <a:pt x="96202" y="710565"/>
                    <a:pt x="103822" y="710565"/>
                  </a:cubicBezTo>
                  <a:lnTo>
                    <a:pt x="103822" y="710565"/>
                  </a:lnTo>
                  <a:cubicBezTo>
                    <a:pt x="101917" y="712470"/>
                    <a:pt x="100965" y="714375"/>
                    <a:pt x="99060" y="716280"/>
                  </a:cubicBezTo>
                  <a:close/>
                  <a:moveTo>
                    <a:pt x="117157" y="673418"/>
                  </a:moveTo>
                  <a:cubicBezTo>
                    <a:pt x="120967" y="673418"/>
                    <a:pt x="123825" y="673418"/>
                    <a:pt x="128588" y="673418"/>
                  </a:cubicBezTo>
                  <a:lnTo>
                    <a:pt x="128588" y="673418"/>
                  </a:lnTo>
                  <a:cubicBezTo>
                    <a:pt x="128588" y="675323"/>
                    <a:pt x="128588" y="676275"/>
                    <a:pt x="128588" y="678180"/>
                  </a:cubicBezTo>
                  <a:cubicBezTo>
                    <a:pt x="128588" y="680085"/>
                    <a:pt x="128588" y="681990"/>
                    <a:pt x="128588" y="683895"/>
                  </a:cubicBezTo>
                  <a:cubicBezTo>
                    <a:pt x="123825" y="683895"/>
                    <a:pt x="120967" y="683895"/>
                    <a:pt x="116205" y="684848"/>
                  </a:cubicBezTo>
                  <a:cubicBezTo>
                    <a:pt x="117157" y="680085"/>
                    <a:pt x="117157" y="677228"/>
                    <a:pt x="117157" y="673418"/>
                  </a:cubicBezTo>
                  <a:close/>
                  <a:moveTo>
                    <a:pt x="117157" y="710565"/>
                  </a:moveTo>
                  <a:lnTo>
                    <a:pt x="117157" y="710565"/>
                  </a:lnTo>
                  <a:cubicBezTo>
                    <a:pt x="120967" y="710565"/>
                    <a:pt x="124777" y="710565"/>
                    <a:pt x="127635" y="710565"/>
                  </a:cubicBezTo>
                  <a:lnTo>
                    <a:pt x="127635" y="710565"/>
                  </a:lnTo>
                  <a:cubicBezTo>
                    <a:pt x="128588" y="711518"/>
                    <a:pt x="128588" y="712470"/>
                    <a:pt x="129540" y="713423"/>
                  </a:cubicBezTo>
                  <a:cubicBezTo>
                    <a:pt x="128588" y="714375"/>
                    <a:pt x="128588" y="714375"/>
                    <a:pt x="127635" y="715328"/>
                  </a:cubicBezTo>
                  <a:cubicBezTo>
                    <a:pt x="125730" y="717233"/>
                    <a:pt x="123825" y="719138"/>
                    <a:pt x="121920" y="719138"/>
                  </a:cubicBezTo>
                  <a:cubicBezTo>
                    <a:pt x="120967" y="719138"/>
                    <a:pt x="119063" y="718185"/>
                    <a:pt x="118110" y="717233"/>
                  </a:cubicBezTo>
                  <a:cubicBezTo>
                    <a:pt x="117157" y="716280"/>
                    <a:pt x="115252" y="715328"/>
                    <a:pt x="114300" y="714375"/>
                  </a:cubicBezTo>
                  <a:cubicBezTo>
                    <a:pt x="116205" y="712470"/>
                    <a:pt x="117157" y="711518"/>
                    <a:pt x="117157" y="710565"/>
                  </a:cubicBezTo>
                  <a:close/>
                  <a:moveTo>
                    <a:pt x="118110" y="744855"/>
                  </a:moveTo>
                  <a:lnTo>
                    <a:pt x="118110" y="744855"/>
                  </a:lnTo>
                  <a:lnTo>
                    <a:pt x="118110" y="744855"/>
                  </a:lnTo>
                  <a:cubicBezTo>
                    <a:pt x="119063" y="744855"/>
                    <a:pt x="119063" y="744855"/>
                    <a:pt x="120015" y="744855"/>
                  </a:cubicBezTo>
                  <a:cubicBezTo>
                    <a:pt x="121920" y="744855"/>
                    <a:pt x="122872" y="744855"/>
                    <a:pt x="124777" y="744855"/>
                  </a:cubicBezTo>
                  <a:cubicBezTo>
                    <a:pt x="125730" y="744855"/>
                    <a:pt x="127635" y="744855"/>
                    <a:pt x="128588" y="745808"/>
                  </a:cubicBezTo>
                  <a:cubicBezTo>
                    <a:pt x="129540" y="746760"/>
                    <a:pt x="129540" y="747713"/>
                    <a:pt x="129540" y="750570"/>
                  </a:cubicBezTo>
                  <a:cubicBezTo>
                    <a:pt x="129540" y="751523"/>
                    <a:pt x="129540" y="753428"/>
                    <a:pt x="128588" y="754380"/>
                  </a:cubicBezTo>
                  <a:cubicBezTo>
                    <a:pt x="125730" y="754380"/>
                    <a:pt x="123825" y="754380"/>
                    <a:pt x="120967" y="754380"/>
                  </a:cubicBezTo>
                  <a:cubicBezTo>
                    <a:pt x="120015" y="754380"/>
                    <a:pt x="120015" y="754380"/>
                    <a:pt x="119063" y="754380"/>
                  </a:cubicBezTo>
                  <a:cubicBezTo>
                    <a:pt x="118110" y="754380"/>
                    <a:pt x="117157" y="753428"/>
                    <a:pt x="117157" y="751523"/>
                  </a:cubicBezTo>
                  <a:cubicBezTo>
                    <a:pt x="116205" y="749618"/>
                    <a:pt x="117157" y="747713"/>
                    <a:pt x="118110" y="744855"/>
                  </a:cubicBezTo>
                  <a:close/>
                  <a:moveTo>
                    <a:pt x="117157" y="824865"/>
                  </a:moveTo>
                  <a:cubicBezTo>
                    <a:pt x="117157" y="821055"/>
                    <a:pt x="117157" y="818198"/>
                    <a:pt x="117157" y="814388"/>
                  </a:cubicBezTo>
                  <a:lnTo>
                    <a:pt x="117157" y="814388"/>
                  </a:lnTo>
                  <a:cubicBezTo>
                    <a:pt x="120967" y="814388"/>
                    <a:pt x="124777" y="814388"/>
                    <a:pt x="128588" y="814388"/>
                  </a:cubicBezTo>
                  <a:lnTo>
                    <a:pt x="128588" y="814388"/>
                  </a:lnTo>
                  <a:cubicBezTo>
                    <a:pt x="128588" y="818198"/>
                    <a:pt x="128588" y="821055"/>
                    <a:pt x="128588" y="824865"/>
                  </a:cubicBezTo>
                  <a:lnTo>
                    <a:pt x="128588" y="824865"/>
                  </a:lnTo>
                  <a:cubicBezTo>
                    <a:pt x="124777" y="824865"/>
                    <a:pt x="120967" y="824865"/>
                    <a:pt x="117157" y="824865"/>
                  </a:cubicBezTo>
                  <a:lnTo>
                    <a:pt x="117157" y="824865"/>
                  </a:lnTo>
                  <a:close/>
                  <a:moveTo>
                    <a:pt x="128588" y="859155"/>
                  </a:moveTo>
                  <a:cubicBezTo>
                    <a:pt x="126682" y="859155"/>
                    <a:pt x="124777" y="859155"/>
                    <a:pt x="122872" y="859155"/>
                  </a:cubicBezTo>
                  <a:cubicBezTo>
                    <a:pt x="120967" y="859155"/>
                    <a:pt x="119063" y="859155"/>
                    <a:pt x="117157" y="859155"/>
                  </a:cubicBezTo>
                  <a:cubicBezTo>
                    <a:pt x="117157" y="854393"/>
                    <a:pt x="117157" y="851535"/>
                    <a:pt x="117157" y="848678"/>
                  </a:cubicBezTo>
                  <a:cubicBezTo>
                    <a:pt x="120015" y="848678"/>
                    <a:pt x="122872" y="847725"/>
                    <a:pt x="124777" y="847725"/>
                  </a:cubicBezTo>
                  <a:cubicBezTo>
                    <a:pt x="126682" y="847725"/>
                    <a:pt x="127635" y="848678"/>
                    <a:pt x="128588" y="849630"/>
                  </a:cubicBezTo>
                  <a:cubicBezTo>
                    <a:pt x="129540" y="850583"/>
                    <a:pt x="129540" y="852488"/>
                    <a:pt x="129540" y="854393"/>
                  </a:cubicBezTo>
                  <a:cubicBezTo>
                    <a:pt x="128588" y="856298"/>
                    <a:pt x="128588" y="857250"/>
                    <a:pt x="128588" y="859155"/>
                  </a:cubicBezTo>
                  <a:close/>
                  <a:moveTo>
                    <a:pt x="130492" y="787718"/>
                  </a:moveTo>
                  <a:cubicBezTo>
                    <a:pt x="124777" y="787718"/>
                    <a:pt x="121920" y="787718"/>
                    <a:pt x="117157" y="787718"/>
                  </a:cubicBezTo>
                  <a:lnTo>
                    <a:pt x="117157" y="787718"/>
                  </a:lnTo>
                  <a:cubicBezTo>
                    <a:pt x="117157" y="785813"/>
                    <a:pt x="117157" y="782955"/>
                    <a:pt x="117157" y="781050"/>
                  </a:cubicBezTo>
                  <a:cubicBezTo>
                    <a:pt x="117157" y="780098"/>
                    <a:pt x="117157" y="780098"/>
                    <a:pt x="118110" y="780098"/>
                  </a:cubicBezTo>
                  <a:cubicBezTo>
                    <a:pt x="119063" y="779145"/>
                    <a:pt x="120967" y="779145"/>
                    <a:pt x="122872" y="779145"/>
                  </a:cubicBezTo>
                  <a:cubicBezTo>
                    <a:pt x="124777" y="779145"/>
                    <a:pt x="126682" y="779145"/>
                    <a:pt x="127635" y="779145"/>
                  </a:cubicBezTo>
                  <a:cubicBezTo>
                    <a:pt x="128588" y="779145"/>
                    <a:pt x="128588" y="780098"/>
                    <a:pt x="129540" y="782003"/>
                  </a:cubicBezTo>
                  <a:cubicBezTo>
                    <a:pt x="130492" y="783908"/>
                    <a:pt x="129540" y="785813"/>
                    <a:pt x="130492" y="787718"/>
                  </a:cubicBezTo>
                  <a:lnTo>
                    <a:pt x="130492" y="787718"/>
                  </a:lnTo>
                  <a:close/>
                  <a:moveTo>
                    <a:pt x="158115" y="673418"/>
                  </a:moveTo>
                  <a:lnTo>
                    <a:pt x="158115" y="673418"/>
                  </a:lnTo>
                  <a:cubicBezTo>
                    <a:pt x="158115" y="676275"/>
                    <a:pt x="158115" y="679133"/>
                    <a:pt x="158115" y="683895"/>
                  </a:cubicBezTo>
                  <a:cubicBezTo>
                    <a:pt x="157163" y="683895"/>
                    <a:pt x="156210" y="683895"/>
                    <a:pt x="155257" y="683895"/>
                  </a:cubicBezTo>
                  <a:cubicBezTo>
                    <a:pt x="152400" y="683895"/>
                    <a:pt x="149542" y="684848"/>
                    <a:pt x="147638" y="682943"/>
                  </a:cubicBezTo>
                  <a:cubicBezTo>
                    <a:pt x="145732" y="681990"/>
                    <a:pt x="144780" y="677228"/>
                    <a:pt x="142875" y="672465"/>
                  </a:cubicBezTo>
                  <a:cubicBezTo>
                    <a:pt x="149542" y="673418"/>
                    <a:pt x="153352" y="673418"/>
                    <a:pt x="158115" y="673418"/>
                  </a:cubicBezTo>
                  <a:close/>
                  <a:moveTo>
                    <a:pt x="144780" y="710565"/>
                  </a:moveTo>
                  <a:lnTo>
                    <a:pt x="144780" y="710565"/>
                  </a:lnTo>
                  <a:cubicBezTo>
                    <a:pt x="149542" y="710565"/>
                    <a:pt x="153352" y="710565"/>
                    <a:pt x="158115" y="710565"/>
                  </a:cubicBezTo>
                  <a:cubicBezTo>
                    <a:pt x="159067" y="711518"/>
                    <a:pt x="159067" y="712470"/>
                    <a:pt x="160020" y="712470"/>
                  </a:cubicBezTo>
                  <a:cubicBezTo>
                    <a:pt x="159067" y="713423"/>
                    <a:pt x="159067" y="713423"/>
                    <a:pt x="158115" y="714375"/>
                  </a:cubicBezTo>
                  <a:cubicBezTo>
                    <a:pt x="156210" y="716280"/>
                    <a:pt x="154305" y="718185"/>
                    <a:pt x="152400" y="718185"/>
                  </a:cubicBezTo>
                  <a:lnTo>
                    <a:pt x="152400" y="718185"/>
                  </a:lnTo>
                  <a:lnTo>
                    <a:pt x="152400" y="718185"/>
                  </a:lnTo>
                  <a:cubicBezTo>
                    <a:pt x="150495" y="718185"/>
                    <a:pt x="149542" y="717233"/>
                    <a:pt x="147638" y="716280"/>
                  </a:cubicBezTo>
                  <a:cubicBezTo>
                    <a:pt x="145732" y="715328"/>
                    <a:pt x="144780" y="714375"/>
                    <a:pt x="142875" y="713423"/>
                  </a:cubicBezTo>
                  <a:cubicBezTo>
                    <a:pt x="142875" y="712470"/>
                    <a:pt x="143827" y="712470"/>
                    <a:pt x="143827" y="711518"/>
                  </a:cubicBezTo>
                  <a:cubicBezTo>
                    <a:pt x="143827" y="711518"/>
                    <a:pt x="143827" y="711518"/>
                    <a:pt x="144780" y="710565"/>
                  </a:cubicBezTo>
                  <a:close/>
                  <a:moveTo>
                    <a:pt x="144780" y="782955"/>
                  </a:moveTo>
                  <a:cubicBezTo>
                    <a:pt x="144780" y="781050"/>
                    <a:pt x="145732" y="780098"/>
                    <a:pt x="145732" y="780098"/>
                  </a:cubicBezTo>
                  <a:cubicBezTo>
                    <a:pt x="147638" y="779145"/>
                    <a:pt x="149542" y="779145"/>
                    <a:pt x="151447" y="779145"/>
                  </a:cubicBezTo>
                  <a:cubicBezTo>
                    <a:pt x="153352" y="779145"/>
                    <a:pt x="155257" y="779145"/>
                    <a:pt x="157163" y="780098"/>
                  </a:cubicBezTo>
                  <a:cubicBezTo>
                    <a:pt x="158115" y="780098"/>
                    <a:pt x="159067" y="784860"/>
                    <a:pt x="159067" y="787718"/>
                  </a:cubicBezTo>
                  <a:lnTo>
                    <a:pt x="159067" y="787718"/>
                  </a:lnTo>
                  <a:cubicBezTo>
                    <a:pt x="153352" y="787718"/>
                    <a:pt x="149542" y="787718"/>
                    <a:pt x="143827" y="787718"/>
                  </a:cubicBezTo>
                  <a:cubicBezTo>
                    <a:pt x="143827" y="786765"/>
                    <a:pt x="143827" y="784860"/>
                    <a:pt x="144780" y="782955"/>
                  </a:cubicBezTo>
                  <a:close/>
                  <a:moveTo>
                    <a:pt x="157163" y="744855"/>
                  </a:moveTo>
                  <a:cubicBezTo>
                    <a:pt x="158115" y="753428"/>
                    <a:pt x="158115" y="753428"/>
                    <a:pt x="145732" y="753428"/>
                  </a:cubicBezTo>
                  <a:cubicBezTo>
                    <a:pt x="142875" y="743903"/>
                    <a:pt x="142875" y="743903"/>
                    <a:pt x="157163" y="744855"/>
                  </a:cubicBezTo>
                  <a:close/>
                  <a:moveTo>
                    <a:pt x="157163" y="814388"/>
                  </a:moveTo>
                  <a:lnTo>
                    <a:pt x="157163" y="814388"/>
                  </a:lnTo>
                  <a:cubicBezTo>
                    <a:pt x="157163" y="816293"/>
                    <a:pt x="157163" y="817245"/>
                    <a:pt x="158115" y="819150"/>
                  </a:cubicBezTo>
                  <a:cubicBezTo>
                    <a:pt x="158115" y="821055"/>
                    <a:pt x="158115" y="822960"/>
                    <a:pt x="159067" y="824865"/>
                  </a:cubicBezTo>
                  <a:cubicBezTo>
                    <a:pt x="153352" y="824865"/>
                    <a:pt x="149542" y="824865"/>
                    <a:pt x="144780" y="824865"/>
                  </a:cubicBezTo>
                  <a:cubicBezTo>
                    <a:pt x="144780" y="822008"/>
                    <a:pt x="143827" y="818198"/>
                    <a:pt x="143827" y="814388"/>
                  </a:cubicBezTo>
                  <a:cubicBezTo>
                    <a:pt x="148590" y="814388"/>
                    <a:pt x="152400" y="814388"/>
                    <a:pt x="157163" y="814388"/>
                  </a:cubicBezTo>
                  <a:close/>
                  <a:moveTo>
                    <a:pt x="151447" y="859155"/>
                  </a:moveTo>
                  <a:cubicBezTo>
                    <a:pt x="148590" y="859155"/>
                    <a:pt x="146685" y="859155"/>
                    <a:pt x="143827" y="859155"/>
                  </a:cubicBezTo>
                  <a:cubicBezTo>
                    <a:pt x="143827" y="855345"/>
                    <a:pt x="143827" y="852488"/>
                    <a:pt x="143827" y="847725"/>
                  </a:cubicBezTo>
                  <a:cubicBezTo>
                    <a:pt x="147638" y="847725"/>
                    <a:pt x="152400" y="846773"/>
                    <a:pt x="154305" y="847725"/>
                  </a:cubicBezTo>
                  <a:cubicBezTo>
                    <a:pt x="156210" y="848678"/>
                    <a:pt x="157163" y="853440"/>
                    <a:pt x="158115" y="857250"/>
                  </a:cubicBezTo>
                  <a:cubicBezTo>
                    <a:pt x="156210" y="859155"/>
                    <a:pt x="154305" y="859155"/>
                    <a:pt x="151447" y="859155"/>
                  </a:cubicBezTo>
                  <a:close/>
                  <a:moveTo>
                    <a:pt x="327660" y="315278"/>
                  </a:moveTo>
                  <a:cubicBezTo>
                    <a:pt x="327660" y="315278"/>
                    <a:pt x="327660" y="315278"/>
                    <a:pt x="327660" y="315278"/>
                  </a:cubicBezTo>
                  <a:cubicBezTo>
                    <a:pt x="327660" y="296228"/>
                    <a:pt x="327660" y="278130"/>
                    <a:pt x="327660" y="259080"/>
                  </a:cubicBezTo>
                  <a:cubicBezTo>
                    <a:pt x="327660" y="259080"/>
                    <a:pt x="327660" y="259080"/>
                    <a:pt x="327660" y="259080"/>
                  </a:cubicBezTo>
                  <a:cubicBezTo>
                    <a:pt x="327660" y="278130"/>
                    <a:pt x="327660" y="296228"/>
                    <a:pt x="327660" y="315278"/>
                  </a:cubicBezTo>
                  <a:close/>
                  <a:moveTo>
                    <a:pt x="561975" y="206693"/>
                  </a:moveTo>
                  <a:lnTo>
                    <a:pt x="561975" y="206693"/>
                  </a:lnTo>
                  <a:cubicBezTo>
                    <a:pt x="565785" y="206693"/>
                    <a:pt x="568642" y="206693"/>
                    <a:pt x="572452" y="206693"/>
                  </a:cubicBezTo>
                  <a:cubicBezTo>
                    <a:pt x="572452" y="214313"/>
                    <a:pt x="572452" y="221933"/>
                    <a:pt x="572452" y="230505"/>
                  </a:cubicBezTo>
                  <a:cubicBezTo>
                    <a:pt x="568642" y="230505"/>
                    <a:pt x="565785" y="230505"/>
                    <a:pt x="561975" y="230505"/>
                  </a:cubicBezTo>
                  <a:lnTo>
                    <a:pt x="561975" y="230505"/>
                  </a:lnTo>
                  <a:cubicBezTo>
                    <a:pt x="561975" y="222885"/>
                    <a:pt x="561975" y="215265"/>
                    <a:pt x="561975" y="206693"/>
                  </a:cubicBezTo>
                  <a:close/>
                  <a:moveTo>
                    <a:pt x="541972" y="206693"/>
                  </a:moveTo>
                  <a:cubicBezTo>
                    <a:pt x="544830" y="206693"/>
                    <a:pt x="547688" y="206693"/>
                    <a:pt x="551497" y="205740"/>
                  </a:cubicBezTo>
                  <a:cubicBezTo>
                    <a:pt x="551497" y="214313"/>
                    <a:pt x="551497" y="221933"/>
                    <a:pt x="551497" y="229553"/>
                  </a:cubicBezTo>
                  <a:cubicBezTo>
                    <a:pt x="547688" y="229553"/>
                    <a:pt x="545782" y="229553"/>
                    <a:pt x="541972" y="229553"/>
                  </a:cubicBezTo>
                  <a:cubicBezTo>
                    <a:pt x="541972" y="221933"/>
                    <a:pt x="541972" y="215265"/>
                    <a:pt x="541972" y="206693"/>
                  </a:cubicBezTo>
                  <a:close/>
                  <a:moveTo>
                    <a:pt x="524827" y="206693"/>
                  </a:moveTo>
                  <a:cubicBezTo>
                    <a:pt x="527685" y="206693"/>
                    <a:pt x="530542" y="206693"/>
                    <a:pt x="534352" y="205740"/>
                  </a:cubicBezTo>
                  <a:cubicBezTo>
                    <a:pt x="534352" y="214313"/>
                    <a:pt x="534352" y="221933"/>
                    <a:pt x="534352" y="230505"/>
                  </a:cubicBezTo>
                  <a:cubicBezTo>
                    <a:pt x="521970" y="230505"/>
                    <a:pt x="521970" y="229553"/>
                    <a:pt x="524827" y="206693"/>
                  </a:cubicBezTo>
                  <a:close/>
                  <a:moveTo>
                    <a:pt x="503872" y="206693"/>
                  </a:moveTo>
                  <a:cubicBezTo>
                    <a:pt x="507682" y="206693"/>
                    <a:pt x="511492" y="206693"/>
                    <a:pt x="515302" y="206693"/>
                  </a:cubicBezTo>
                  <a:lnTo>
                    <a:pt x="515302" y="206693"/>
                  </a:lnTo>
                  <a:cubicBezTo>
                    <a:pt x="515302" y="215265"/>
                    <a:pt x="515302" y="222885"/>
                    <a:pt x="515302" y="230505"/>
                  </a:cubicBezTo>
                  <a:lnTo>
                    <a:pt x="515302" y="230505"/>
                  </a:lnTo>
                  <a:cubicBezTo>
                    <a:pt x="511492" y="230505"/>
                    <a:pt x="508635" y="230505"/>
                    <a:pt x="503872" y="230505"/>
                  </a:cubicBezTo>
                  <a:cubicBezTo>
                    <a:pt x="503872" y="222885"/>
                    <a:pt x="503872" y="215265"/>
                    <a:pt x="503872" y="206693"/>
                  </a:cubicBezTo>
                  <a:close/>
                  <a:moveTo>
                    <a:pt x="572452" y="433388"/>
                  </a:moveTo>
                  <a:cubicBezTo>
                    <a:pt x="571500" y="435293"/>
                    <a:pt x="570547" y="436245"/>
                    <a:pt x="569595" y="436245"/>
                  </a:cubicBezTo>
                  <a:cubicBezTo>
                    <a:pt x="555307" y="436245"/>
                    <a:pt x="541020" y="436245"/>
                    <a:pt x="526732" y="436245"/>
                  </a:cubicBezTo>
                  <a:cubicBezTo>
                    <a:pt x="512445" y="436245"/>
                    <a:pt x="498157" y="436245"/>
                    <a:pt x="483870" y="436245"/>
                  </a:cubicBezTo>
                  <a:lnTo>
                    <a:pt x="483870" y="436245"/>
                  </a:lnTo>
                  <a:lnTo>
                    <a:pt x="483870" y="436245"/>
                  </a:lnTo>
                  <a:cubicBezTo>
                    <a:pt x="484822" y="435293"/>
                    <a:pt x="487680" y="433388"/>
                    <a:pt x="491490" y="432435"/>
                  </a:cubicBezTo>
                  <a:cubicBezTo>
                    <a:pt x="492442" y="432435"/>
                    <a:pt x="494347" y="431483"/>
                    <a:pt x="496252" y="431483"/>
                  </a:cubicBezTo>
                  <a:cubicBezTo>
                    <a:pt x="500063" y="430530"/>
                    <a:pt x="503872" y="430530"/>
                    <a:pt x="507682" y="429578"/>
                  </a:cubicBezTo>
                  <a:cubicBezTo>
                    <a:pt x="520065" y="428625"/>
                    <a:pt x="536257" y="427673"/>
                    <a:pt x="550545" y="428625"/>
                  </a:cubicBezTo>
                  <a:cubicBezTo>
                    <a:pt x="555307" y="428625"/>
                    <a:pt x="559117" y="428625"/>
                    <a:pt x="562927" y="429578"/>
                  </a:cubicBezTo>
                  <a:cubicBezTo>
                    <a:pt x="566738" y="429578"/>
                    <a:pt x="570547" y="430530"/>
                    <a:pt x="573405" y="431483"/>
                  </a:cubicBezTo>
                  <a:cubicBezTo>
                    <a:pt x="573405" y="432435"/>
                    <a:pt x="572452" y="433388"/>
                    <a:pt x="572452" y="433388"/>
                  </a:cubicBezTo>
                  <a:close/>
                  <a:moveTo>
                    <a:pt x="593407" y="653415"/>
                  </a:moveTo>
                  <a:cubicBezTo>
                    <a:pt x="591502" y="654368"/>
                    <a:pt x="590550" y="654368"/>
                    <a:pt x="588645" y="654368"/>
                  </a:cubicBezTo>
                  <a:cubicBezTo>
                    <a:pt x="584835" y="654368"/>
                    <a:pt x="583882" y="652463"/>
                    <a:pt x="582930" y="646748"/>
                  </a:cubicBezTo>
                  <a:cubicBezTo>
                    <a:pt x="582930" y="636270"/>
                    <a:pt x="581977" y="630555"/>
                    <a:pt x="582930" y="626745"/>
                  </a:cubicBezTo>
                  <a:cubicBezTo>
                    <a:pt x="582930" y="625793"/>
                    <a:pt x="583882" y="624840"/>
                    <a:pt x="583882" y="624840"/>
                  </a:cubicBezTo>
                  <a:cubicBezTo>
                    <a:pt x="584835" y="623888"/>
                    <a:pt x="585788" y="622935"/>
                    <a:pt x="586740" y="622935"/>
                  </a:cubicBezTo>
                  <a:cubicBezTo>
                    <a:pt x="586740" y="622935"/>
                    <a:pt x="587692" y="622935"/>
                    <a:pt x="587692" y="622935"/>
                  </a:cubicBezTo>
                  <a:cubicBezTo>
                    <a:pt x="588645" y="622935"/>
                    <a:pt x="589597" y="622935"/>
                    <a:pt x="590550" y="622935"/>
                  </a:cubicBezTo>
                  <a:cubicBezTo>
                    <a:pt x="591502" y="622935"/>
                    <a:pt x="591502" y="622935"/>
                    <a:pt x="592455" y="622935"/>
                  </a:cubicBezTo>
                  <a:cubicBezTo>
                    <a:pt x="593407" y="632460"/>
                    <a:pt x="593407" y="642938"/>
                    <a:pt x="593407" y="653415"/>
                  </a:cubicBezTo>
                  <a:close/>
                  <a:moveTo>
                    <a:pt x="608647" y="653415"/>
                  </a:moveTo>
                  <a:cubicBezTo>
                    <a:pt x="606742" y="653415"/>
                    <a:pt x="605790" y="653415"/>
                    <a:pt x="603885" y="653415"/>
                  </a:cubicBezTo>
                  <a:cubicBezTo>
                    <a:pt x="601980" y="653415"/>
                    <a:pt x="601027" y="653415"/>
                    <a:pt x="599122" y="653415"/>
                  </a:cubicBezTo>
                  <a:lnTo>
                    <a:pt x="599122" y="653415"/>
                  </a:lnTo>
                  <a:lnTo>
                    <a:pt x="599122" y="653415"/>
                  </a:lnTo>
                  <a:cubicBezTo>
                    <a:pt x="599122" y="642938"/>
                    <a:pt x="599122" y="632460"/>
                    <a:pt x="599122" y="621983"/>
                  </a:cubicBezTo>
                  <a:cubicBezTo>
                    <a:pt x="600075" y="621983"/>
                    <a:pt x="601980" y="621983"/>
                    <a:pt x="603885" y="621030"/>
                  </a:cubicBezTo>
                  <a:cubicBezTo>
                    <a:pt x="605790" y="621030"/>
                    <a:pt x="607695" y="620078"/>
                    <a:pt x="609600" y="620078"/>
                  </a:cubicBezTo>
                  <a:lnTo>
                    <a:pt x="609600" y="620078"/>
                  </a:lnTo>
                  <a:lnTo>
                    <a:pt x="609600" y="620078"/>
                  </a:lnTo>
                  <a:cubicBezTo>
                    <a:pt x="608647" y="633413"/>
                    <a:pt x="608647" y="642938"/>
                    <a:pt x="608647" y="653415"/>
                  </a:cubicBezTo>
                  <a:close/>
                  <a:moveTo>
                    <a:pt x="622935" y="654368"/>
                  </a:moveTo>
                  <a:cubicBezTo>
                    <a:pt x="622935" y="654368"/>
                    <a:pt x="621982" y="654368"/>
                    <a:pt x="621030" y="654368"/>
                  </a:cubicBezTo>
                  <a:cubicBezTo>
                    <a:pt x="620077" y="654368"/>
                    <a:pt x="620077" y="654368"/>
                    <a:pt x="619125" y="654368"/>
                  </a:cubicBezTo>
                  <a:cubicBezTo>
                    <a:pt x="618172" y="654368"/>
                    <a:pt x="618172" y="654368"/>
                    <a:pt x="617220" y="654368"/>
                  </a:cubicBezTo>
                  <a:cubicBezTo>
                    <a:pt x="616267" y="654368"/>
                    <a:pt x="615315" y="654368"/>
                    <a:pt x="615315" y="653415"/>
                  </a:cubicBezTo>
                  <a:cubicBezTo>
                    <a:pt x="615315" y="649605"/>
                    <a:pt x="615315" y="644843"/>
                    <a:pt x="615315" y="641033"/>
                  </a:cubicBezTo>
                  <a:cubicBezTo>
                    <a:pt x="615315" y="637223"/>
                    <a:pt x="615315" y="632460"/>
                    <a:pt x="616267" y="627698"/>
                  </a:cubicBezTo>
                  <a:cubicBezTo>
                    <a:pt x="616267" y="624840"/>
                    <a:pt x="621030" y="622935"/>
                    <a:pt x="623888" y="621030"/>
                  </a:cubicBezTo>
                  <a:cubicBezTo>
                    <a:pt x="624840" y="621983"/>
                    <a:pt x="625792" y="622935"/>
                    <a:pt x="626745" y="622935"/>
                  </a:cubicBezTo>
                  <a:cubicBezTo>
                    <a:pt x="626745" y="626745"/>
                    <a:pt x="626745" y="631508"/>
                    <a:pt x="626745" y="635318"/>
                  </a:cubicBezTo>
                  <a:cubicBezTo>
                    <a:pt x="626745" y="639128"/>
                    <a:pt x="626745" y="643890"/>
                    <a:pt x="626745" y="647700"/>
                  </a:cubicBezTo>
                  <a:cubicBezTo>
                    <a:pt x="625792" y="651510"/>
                    <a:pt x="624840" y="653415"/>
                    <a:pt x="622935" y="654368"/>
                  </a:cubicBezTo>
                  <a:close/>
                  <a:moveTo>
                    <a:pt x="641985" y="638175"/>
                  </a:moveTo>
                  <a:cubicBezTo>
                    <a:pt x="641985" y="641985"/>
                    <a:pt x="641032" y="647700"/>
                    <a:pt x="640080" y="653415"/>
                  </a:cubicBezTo>
                  <a:cubicBezTo>
                    <a:pt x="639127" y="653415"/>
                    <a:pt x="638175" y="653415"/>
                    <a:pt x="637222" y="653415"/>
                  </a:cubicBezTo>
                  <a:cubicBezTo>
                    <a:pt x="635317" y="653415"/>
                    <a:pt x="634365" y="653415"/>
                    <a:pt x="633413" y="652463"/>
                  </a:cubicBezTo>
                  <a:cubicBezTo>
                    <a:pt x="631507" y="651510"/>
                    <a:pt x="631507" y="649605"/>
                    <a:pt x="630555" y="645795"/>
                  </a:cubicBezTo>
                  <a:cubicBezTo>
                    <a:pt x="630555" y="644843"/>
                    <a:pt x="630555" y="643890"/>
                    <a:pt x="630555" y="642938"/>
                  </a:cubicBezTo>
                  <a:cubicBezTo>
                    <a:pt x="630555" y="640080"/>
                    <a:pt x="630555" y="636270"/>
                    <a:pt x="630555" y="632460"/>
                  </a:cubicBezTo>
                  <a:cubicBezTo>
                    <a:pt x="630555" y="629603"/>
                    <a:pt x="630555" y="625793"/>
                    <a:pt x="630555" y="621983"/>
                  </a:cubicBezTo>
                  <a:cubicBezTo>
                    <a:pt x="634365" y="621983"/>
                    <a:pt x="637222" y="622935"/>
                    <a:pt x="639127" y="624840"/>
                  </a:cubicBezTo>
                  <a:cubicBezTo>
                    <a:pt x="641032" y="626745"/>
                    <a:pt x="641985" y="631508"/>
                    <a:pt x="641985" y="638175"/>
                  </a:cubicBezTo>
                  <a:close/>
                  <a:moveTo>
                    <a:pt x="655320" y="646748"/>
                  </a:moveTo>
                  <a:cubicBezTo>
                    <a:pt x="655320" y="649605"/>
                    <a:pt x="652463" y="652463"/>
                    <a:pt x="650557" y="654368"/>
                  </a:cubicBezTo>
                  <a:cubicBezTo>
                    <a:pt x="650557" y="653415"/>
                    <a:pt x="649605" y="653415"/>
                    <a:pt x="649605" y="652463"/>
                  </a:cubicBezTo>
                  <a:cubicBezTo>
                    <a:pt x="648652" y="651510"/>
                    <a:pt x="648652" y="650558"/>
                    <a:pt x="647700" y="649605"/>
                  </a:cubicBezTo>
                  <a:cubicBezTo>
                    <a:pt x="646747" y="648653"/>
                    <a:pt x="646747" y="647700"/>
                    <a:pt x="646747" y="646748"/>
                  </a:cubicBezTo>
                  <a:cubicBezTo>
                    <a:pt x="646747" y="642938"/>
                    <a:pt x="646747" y="639128"/>
                    <a:pt x="646747" y="635318"/>
                  </a:cubicBezTo>
                  <a:cubicBezTo>
                    <a:pt x="646747" y="631508"/>
                    <a:pt x="646747" y="627698"/>
                    <a:pt x="646747" y="622935"/>
                  </a:cubicBezTo>
                  <a:cubicBezTo>
                    <a:pt x="647700" y="621983"/>
                    <a:pt x="649605" y="621030"/>
                    <a:pt x="650557" y="620078"/>
                  </a:cubicBezTo>
                  <a:cubicBezTo>
                    <a:pt x="651510" y="621030"/>
                    <a:pt x="653415" y="622935"/>
                    <a:pt x="654367" y="623888"/>
                  </a:cubicBezTo>
                  <a:cubicBezTo>
                    <a:pt x="655320" y="624840"/>
                    <a:pt x="656272" y="626745"/>
                    <a:pt x="656272" y="627698"/>
                  </a:cubicBezTo>
                  <a:cubicBezTo>
                    <a:pt x="656272" y="630555"/>
                    <a:pt x="657225" y="633413"/>
                    <a:pt x="657225" y="636270"/>
                  </a:cubicBezTo>
                  <a:cubicBezTo>
                    <a:pt x="657225" y="639128"/>
                    <a:pt x="656272" y="643890"/>
                    <a:pt x="655320" y="646748"/>
                  </a:cubicBezTo>
                  <a:close/>
                  <a:moveTo>
                    <a:pt x="670560" y="650558"/>
                  </a:moveTo>
                  <a:cubicBezTo>
                    <a:pt x="670560" y="650558"/>
                    <a:pt x="670560" y="651510"/>
                    <a:pt x="669607" y="651510"/>
                  </a:cubicBezTo>
                  <a:cubicBezTo>
                    <a:pt x="668655" y="652463"/>
                    <a:pt x="666750" y="653415"/>
                    <a:pt x="665797" y="653415"/>
                  </a:cubicBezTo>
                  <a:cubicBezTo>
                    <a:pt x="663892" y="653415"/>
                    <a:pt x="661988" y="650558"/>
                    <a:pt x="661988" y="649605"/>
                  </a:cubicBezTo>
                  <a:cubicBezTo>
                    <a:pt x="661988" y="644843"/>
                    <a:pt x="661988" y="641033"/>
                    <a:pt x="661988" y="635318"/>
                  </a:cubicBezTo>
                  <a:cubicBezTo>
                    <a:pt x="661988" y="630555"/>
                    <a:pt x="661988" y="624840"/>
                    <a:pt x="661988" y="619125"/>
                  </a:cubicBezTo>
                  <a:lnTo>
                    <a:pt x="661988" y="619125"/>
                  </a:lnTo>
                  <a:lnTo>
                    <a:pt x="661988" y="619125"/>
                  </a:lnTo>
                  <a:cubicBezTo>
                    <a:pt x="663892" y="620078"/>
                    <a:pt x="665797" y="621030"/>
                    <a:pt x="667702" y="621983"/>
                  </a:cubicBezTo>
                  <a:cubicBezTo>
                    <a:pt x="669607" y="622935"/>
                    <a:pt x="670560" y="623888"/>
                    <a:pt x="670560" y="623888"/>
                  </a:cubicBezTo>
                  <a:cubicBezTo>
                    <a:pt x="670560" y="630555"/>
                    <a:pt x="670560" y="637223"/>
                    <a:pt x="670560" y="642938"/>
                  </a:cubicBezTo>
                  <a:cubicBezTo>
                    <a:pt x="670560" y="646748"/>
                    <a:pt x="670560" y="648653"/>
                    <a:pt x="670560" y="650558"/>
                  </a:cubicBezTo>
                  <a:close/>
                  <a:moveTo>
                    <a:pt x="677227" y="653415"/>
                  </a:moveTo>
                  <a:cubicBezTo>
                    <a:pt x="676275" y="638175"/>
                    <a:pt x="675322" y="630555"/>
                    <a:pt x="676275" y="626745"/>
                  </a:cubicBezTo>
                  <a:cubicBezTo>
                    <a:pt x="676275" y="624840"/>
                    <a:pt x="677227" y="623888"/>
                    <a:pt x="678180" y="623888"/>
                  </a:cubicBezTo>
                  <a:cubicBezTo>
                    <a:pt x="679132" y="622935"/>
                    <a:pt x="681990" y="622935"/>
                    <a:pt x="684847" y="622935"/>
                  </a:cubicBezTo>
                  <a:cubicBezTo>
                    <a:pt x="688657" y="648653"/>
                    <a:pt x="686752" y="653415"/>
                    <a:pt x="677227" y="653415"/>
                  </a:cubicBezTo>
                  <a:close/>
                  <a:moveTo>
                    <a:pt x="701040" y="648653"/>
                  </a:moveTo>
                  <a:cubicBezTo>
                    <a:pt x="701040" y="650558"/>
                    <a:pt x="698182" y="652463"/>
                    <a:pt x="696277" y="654368"/>
                  </a:cubicBezTo>
                  <a:lnTo>
                    <a:pt x="696277" y="654368"/>
                  </a:lnTo>
                  <a:lnTo>
                    <a:pt x="696277" y="654368"/>
                  </a:lnTo>
                  <a:cubicBezTo>
                    <a:pt x="696277" y="653415"/>
                    <a:pt x="695325" y="653415"/>
                    <a:pt x="695325" y="652463"/>
                  </a:cubicBezTo>
                  <a:cubicBezTo>
                    <a:pt x="693420" y="650558"/>
                    <a:pt x="692467" y="649605"/>
                    <a:pt x="692467" y="647700"/>
                  </a:cubicBezTo>
                  <a:cubicBezTo>
                    <a:pt x="691515" y="641033"/>
                    <a:pt x="691515" y="634365"/>
                    <a:pt x="692467" y="627698"/>
                  </a:cubicBezTo>
                  <a:cubicBezTo>
                    <a:pt x="692467" y="624840"/>
                    <a:pt x="696277" y="622935"/>
                    <a:pt x="698182" y="620078"/>
                  </a:cubicBezTo>
                  <a:lnTo>
                    <a:pt x="698182" y="620078"/>
                  </a:lnTo>
                  <a:lnTo>
                    <a:pt x="698182" y="620078"/>
                  </a:lnTo>
                  <a:cubicBezTo>
                    <a:pt x="699135" y="621030"/>
                    <a:pt x="699135" y="621030"/>
                    <a:pt x="700088" y="621983"/>
                  </a:cubicBezTo>
                  <a:cubicBezTo>
                    <a:pt x="701040" y="622935"/>
                    <a:pt x="701040" y="622935"/>
                    <a:pt x="701992" y="623888"/>
                  </a:cubicBezTo>
                  <a:cubicBezTo>
                    <a:pt x="701040" y="631508"/>
                    <a:pt x="701992" y="640080"/>
                    <a:pt x="701040" y="648653"/>
                  </a:cubicBezTo>
                  <a:close/>
                  <a:moveTo>
                    <a:pt x="716280" y="653415"/>
                  </a:moveTo>
                  <a:cubicBezTo>
                    <a:pt x="714375" y="654368"/>
                    <a:pt x="712470" y="654368"/>
                    <a:pt x="711517" y="654368"/>
                  </a:cubicBezTo>
                  <a:cubicBezTo>
                    <a:pt x="710565" y="654368"/>
                    <a:pt x="709613" y="653415"/>
                    <a:pt x="708660" y="653415"/>
                  </a:cubicBezTo>
                  <a:cubicBezTo>
                    <a:pt x="707707" y="652463"/>
                    <a:pt x="707707" y="651510"/>
                    <a:pt x="707707" y="650558"/>
                  </a:cubicBezTo>
                  <a:cubicBezTo>
                    <a:pt x="707707" y="649605"/>
                    <a:pt x="707707" y="647700"/>
                    <a:pt x="707707" y="645795"/>
                  </a:cubicBezTo>
                  <a:cubicBezTo>
                    <a:pt x="707707" y="642938"/>
                    <a:pt x="707707" y="640080"/>
                    <a:pt x="707707" y="638175"/>
                  </a:cubicBezTo>
                  <a:cubicBezTo>
                    <a:pt x="707707" y="636270"/>
                    <a:pt x="707707" y="634365"/>
                    <a:pt x="707707" y="632460"/>
                  </a:cubicBezTo>
                  <a:cubicBezTo>
                    <a:pt x="707707" y="630555"/>
                    <a:pt x="707707" y="629603"/>
                    <a:pt x="707707" y="628650"/>
                  </a:cubicBezTo>
                  <a:cubicBezTo>
                    <a:pt x="707707" y="627698"/>
                    <a:pt x="707707" y="626745"/>
                    <a:pt x="708660" y="625793"/>
                  </a:cubicBezTo>
                  <a:cubicBezTo>
                    <a:pt x="708660" y="624840"/>
                    <a:pt x="709613" y="623888"/>
                    <a:pt x="710565" y="623888"/>
                  </a:cubicBezTo>
                  <a:cubicBezTo>
                    <a:pt x="711517" y="623888"/>
                    <a:pt x="711517" y="623888"/>
                    <a:pt x="712470" y="622935"/>
                  </a:cubicBezTo>
                  <a:cubicBezTo>
                    <a:pt x="712470" y="622935"/>
                    <a:pt x="713422" y="622935"/>
                    <a:pt x="713422" y="622935"/>
                  </a:cubicBezTo>
                  <a:cubicBezTo>
                    <a:pt x="714375" y="622935"/>
                    <a:pt x="715327" y="622935"/>
                    <a:pt x="717232" y="622935"/>
                  </a:cubicBezTo>
                  <a:cubicBezTo>
                    <a:pt x="716280" y="633413"/>
                    <a:pt x="716280" y="643890"/>
                    <a:pt x="716280" y="653415"/>
                  </a:cubicBezTo>
                  <a:close/>
                  <a:moveTo>
                    <a:pt x="915352" y="1018223"/>
                  </a:moveTo>
                  <a:cubicBezTo>
                    <a:pt x="915352" y="1018223"/>
                    <a:pt x="915352" y="1019175"/>
                    <a:pt x="915352" y="1018223"/>
                  </a:cubicBezTo>
                  <a:cubicBezTo>
                    <a:pt x="915352" y="878205"/>
                    <a:pt x="915352" y="738188"/>
                    <a:pt x="915352" y="598170"/>
                  </a:cubicBezTo>
                  <a:cubicBezTo>
                    <a:pt x="915352" y="598170"/>
                    <a:pt x="915352" y="598170"/>
                    <a:pt x="915352" y="598170"/>
                  </a:cubicBezTo>
                  <a:cubicBezTo>
                    <a:pt x="915352" y="738188"/>
                    <a:pt x="915352" y="878205"/>
                    <a:pt x="915352" y="1018223"/>
                  </a:cubicBezTo>
                  <a:close/>
                  <a:moveTo>
                    <a:pt x="936307" y="751523"/>
                  </a:moveTo>
                  <a:cubicBezTo>
                    <a:pt x="936307" y="751523"/>
                    <a:pt x="935355" y="751523"/>
                    <a:pt x="935355" y="751523"/>
                  </a:cubicBezTo>
                  <a:cubicBezTo>
                    <a:pt x="935355" y="705803"/>
                    <a:pt x="935355" y="661035"/>
                    <a:pt x="935355" y="615315"/>
                  </a:cubicBezTo>
                  <a:cubicBezTo>
                    <a:pt x="935355" y="615315"/>
                    <a:pt x="936307" y="615315"/>
                    <a:pt x="936307" y="615315"/>
                  </a:cubicBezTo>
                  <a:cubicBezTo>
                    <a:pt x="936307" y="660083"/>
                    <a:pt x="936307" y="705803"/>
                    <a:pt x="936307" y="751523"/>
                  </a:cubicBezTo>
                  <a:close/>
                  <a:moveTo>
                    <a:pt x="992505" y="826770"/>
                  </a:moveTo>
                  <a:cubicBezTo>
                    <a:pt x="994410" y="826770"/>
                    <a:pt x="996315" y="826770"/>
                    <a:pt x="998220" y="826770"/>
                  </a:cubicBezTo>
                  <a:cubicBezTo>
                    <a:pt x="1000125" y="826770"/>
                    <a:pt x="1002030" y="826770"/>
                    <a:pt x="1004888" y="826770"/>
                  </a:cubicBezTo>
                  <a:cubicBezTo>
                    <a:pt x="1004888" y="830580"/>
                    <a:pt x="1005840" y="833438"/>
                    <a:pt x="1005840" y="837248"/>
                  </a:cubicBezTo>
                  <a:cubicBezTo>
                    <a:pt x="1001077" y="837248"/>
                    <a:pt x="998220" y="838200"/>
                    <a:pt x="992505" y="838200"/>
                  </a:cubicBezTo>
                  <a:lnTo>
                    <a:pt x="992505" y="838200"/>
                  </a:lnTo>
                  <a:lnTo>
                    <a:pt x="992505" y="838200"/>
                  </a:lnTo>
                  <a:cubicBezTo>
                    <a:pt x="992505" y="833438"/>
                    <a:pt x="992505" y="830580"/>
                    <a:pt x="992505" y="826770"/>
                  </a:cubicBezTo>
                  <a:close/>
                  <a:moveTo>
                    <a:pt x="990600" y="862965"/>
                  </a:moveTo>
                  <a:cubicBezTo>
                    <a:pt x="996315" y="862965"/>
                    <a:pt x="999172" y="862965"/>
                    <a:pt x="1004888" y="862965"/>
                  </a:cubicBezTo>
                  <a:lnTo>
                    <a:pt x="1004888" y="862965"/>
                  </a:lnTo>
                  <a:cubicBezTo>
                    <a:pt x="1004888" y="863918"/>
                    <a:pt x="1004888" y="864870"/>
                    <a:pt x="1004888" y="865823"/>
                  </a:cubicBezTo>
                  <a:cubicBezTo>
                    <a:pt x="1004888" y="867728"/>
                    <a:pt x="1004888" y="869633"/>
                    <a:pt x="1003935" y="870585"/>
                  </a:cubicBezTo>
                  <a:cubicBezTo>
                    <a:pt x="1003935" y="871538"/>
                    <a:pt x="1003935" y="871538"/>
                    <a:pt x="1002982" y="871538"/>
                  </a:cubicBezTo>
                  <a:cubicBezTo>
                    <a:pt x="1002030" y="871538"/>
                    <a:pt x="1002030" y="872490"/>
                    <a:pt x="1001077" y="872490"/>
                  </a:cubicBezTo>
                  <a:cubicBezTo>
                    <a:pt x="1000125" y="872490"/>
                    <a:pt x="999172" y="872490"/>
                    <a:pt x="998220" y="872490"/>
                  </a:cubicBezTo>
                  <a:cubicBezTo>
                    <a:pt x="997267" y="872490"/>
                    <a:pt x="996315" y="872490"/>
                    <a:pt x="995363" y="872490"/>
                  </a:cubicBezTo>
                  <a:cubicBezTo>
                    <a:pt x="994410" y="872490"/>
                    <a:pt x="993457" y="872490"/>
                    <a:pt x="993457" y="871538"/>
                  </a:cubicBezTo>
                  <a:cubicBezTo>
                    <a:pt x="992505" y="871538"/>
                    <a:pt x="992505" y="869633"/>
                    <a:pt x="991552" y="868680"/>
                  </a:cubicBezTo>
                  <a:cubicBezTo>
                    <a:pt x="991552" y="867728"/>
                    <a:pt x="991552" y="866775"/>
                    <a:pt x="990600" y="865823"/>
                  </a:cubicBezTo>
                  <a:cubicBezTo>
                    <a:pt x="991552" y="864870"/>
                    <a:pt x="990600" y="863918"/>
                    <a:pt x="990600" y="862965"/>
                  </a:cubicBezTo>
                  <a:lnTo>
                    <a:pt x="990600" y="862965"/>
                  </a:lnTo>
                  <a:close/>
                  <a:moveTo>
                    <a:pt x="977265" y="825818"/>
                  </a:moveTo>
                  <a:cubicBezTo>
                    <a:pt x="977265" y="829628"/>
                    <a:pt x="977265" y="832485"/>
                    <a:pt x="977265" y="836295"/>
                  </a:cubicBezTo>
                  <a:cubicBezTo>
                    <a:pt x="973455" y="836295"/>
                    <a:pt x="969645" y="836295"/>
                    <a:pt x="964882" y="837248"/>
                  </a:cubicBezTo>
                  <a:cubicBezTo>
                    <a:pt x="964882" y="833438"/>
                    <a:pt x="963930" y="830580"/>
                    <a:pt x="963930" y="826770"/>
                  </a:cubicBezTo>
                  <a:cubicBezTo>
                    <a:pt x="968692" y="826770"/>
                    <a:pt x="972502" y="826770"/>
                    <a:pt x="977265" y="825818"/>
                  </a:cubicBezTo>
                  <a:close/>
                  <a:moveTo>
                    <a:pt x="962025" y="751523"/>
                  </a:moveTo>
                  <a:cubicBezTo>
                    <a:pt x="962025" y="751523"/>
                    <a:pt x="961072" y="751523"/>
                    <a:pt x="961072" y="751523"/>
                  </a:cubicBezTo>
                  <a:lnTo>
                    <a:pt x="961072" y="751523"/>
                  </a:lnTo>
                  <a:lnTo>
                    <a:pt x="961072" y="751523"/>
                  </a:lnTo>
                  <a:cubicBezTo>
                    <a:pt x="961072" y="705803"/>
                    <a:pt x="961072" y="660083"/>
                    <a:pt x="961072" y="614363"/>
                  </a:cubicBezTo>
                  <a:cubicBezTo>
                    <a:pt x="961072" y="614363"/>
                    <a:pt x="962025" y="614363"/>
                    <a:pt x="962025" y="614363"/>
                  </a:cubicBezTo>
                  <a:lnTo>
                    <a:pt x="962025" y="614363"/>
                  </a:lnTo>
                  <a:lnTo>
                    <a:pt x="962025" y="614363"/>
                  </a:lnTo>
                  <a:cubicBezTo>
                    <a:pt x="962025" y="660083"/>
                    <a:pt x="962025" y="705803"/>
                    <a:pt x="962025" y="751523"/>
                  </a:cubicBezTo>
                  <a:close/>
                  <a:moveTo>
                    <a:pt x="964882" y="863918"/>
                  </a:moveTo>
                  <a:cubicBezTo>
                    <a:pt x="968692" y="863918"/>
                    <a:pt x="972502" y="863918"/>
                    <a:pt x="976313" y="863918"/>
                  </a:cubicBezTo>
                  <a:cubicBezTo>
                    <a:pt x="977265" y="864870"/>
                    <a:pt x="977265" y="865823"/>
                    <a:pt x="978217" y="867728"/>
                  </a:cubicBezTo>
                  <a:cubicBezTo>
                    <a:pt x="977265" y="867728"/>
                    <a:pt x="976313" y="868680"/>
                    <a:pt x="976313" y="869633"/>
                  </a:cubicBezTo>
                  <a:cubicBezTo>
                    <a:pt x="974407" y="871538"/>
                    <a:pt x="971550" y="873443"/>
                    <a:pt x="969645" y="873443"/>
                  </a:cubicBezTo>
                  <a:lnTo>
                    <a:pt x="969645" y="873443"/>
                  </a:lnTo>
                  <a:lnTo>
                    <a:pt x="969645" y="873443"/>
                  </a:lnTo>
                  <a:cubicBezTo>
                    <a:pt x="968692" y="873443"/>
                    <a:pt x="968692" y="873443"/>
                    <a:pt x="967740" y="872490"/>
                  </a:cubicBezTo>
                  <a:cubicBezTo>
                    <a:pt x="966788" y="871538"/>
                    <a:pt x="966788" y="871538"/>
                    <a:pt x="965835" y="870585"/>
                  </a:cubicBezTo>
                  <a:cubicBezTo>
                    <a:pt x="964882" y="869633"/>
                    <a:pt x="963930" y="867728"/>
                    <a:pt x="962025" y="866775"/>
                  </a:cubicBezTo>
                  <a:cubicBezTo>
                    <a:pt x="963930" y="864870"/>
                    <a:pt x="963930" y="863918"/>
                    <a:pt x="964882" y="863918"/>
                  </a:cubicBezTo>
                  <a:close/>
                  <a:moveTo>
                    <a:pt x="977265" y="1012508"/>
                  </a:moveTo>
                  <a:cubicBezTo>
                    <a:pt x="973455" y="1012508"/>
                    <a:pt x="969645" y="1012508"/>
                    <a:pt x="964882" y="1013460"/>
                  </a:cubicBezTo>
                  <a:cubicBezTo>
                    <a:pt x="964882" y="1009650"/>
                    <a:pt x="963930" y="1005840"/>
                    <a:pt x="963930" y="1002030"/>
                  </a:cubicBezTo>
                  <a:lnTo>
                    <a:pt x="963930" y="1002030"/>
                  </a:lnTo>
                  <a:cubicBezTo>
                    <a:pt x="968692" y="1002030"/>
                    <a:pt x="972502" y="1002030"/>
                    <a:pt x="977265" y="1002030"/>
                  </a:cubicBezTo>
                  <a:cubicBezTo>
                    <a:pt x="977265" y="1005840"/>
                    <a:pt x="977265" y="1008698"/>
                    <a:pt x="977265" y="1012508"/>
                  </a:cubicBezTo>
                  <a:close/>
                  <a:moveTo>
                    <a:pt x="974407" y="941070"/>
                  </a:moveTo>
                  <a:cubicBezTo>
                    <a:pt x="972502" y="941070"/>
                    <a:pt x="969645" y="941070"/>
                    <a:pt x="964882" y="941070"/>
                  </a:cubicBezTo>
                  <a:cubicBezTo>
                    <a:pt x="962977" y="935355"/>
                    <a:pt x="964882" y="932498"/>
                    <a:pt x="966788" y="931545"/>
                  </a:cubicBezTo>
                  <a:cubicBezTo>
                    <a:pt x="967740" y="931545"/>
                    <a:pt x="969645" y="931545"/>
                    <a:pt x="970597" y="931545"/>
                  </a:cubicBezTo>
                  <a:cubicBezTo>
                    <a:pt x="971550" y="931545"/>
                    <a:pt x="972502" y="931545"/>
                    <a:pt x="972502" y="931545"/>
                  </a:cubicBezTo>
                  <a:cubicBezTo>
                    <a:pt x="973455" y="931545"/>
                    <a:pt x="974407" y="931545"/>
                    <a:pt x="974407" y="931545"/>
                  </a:cubicBezTo>
                  <a:lnTo>
                    <a:pt x="974407" y="931545"/>
                  </a:lnTo>
                  <a:lnTo>
                    <a:pt x="974407" y="931545"/>
                  </a:lnTo>
                  <a:cubicBezTo>
                    <a:pt x="977265" y="938213"/>
                    <a:pt x="977265" y="940118"/>
                    <a:pt x="974407" y="941070"/>
                  </a:cubicBezTo>
                  <a:close/>
                  <a:moveTo>
                    <a:pt x="976313" y="966788"/>
                  </a:moveTo>
                  <a:cubicBezTo>
                    <a:pt x="976313" y="970598"/>
                    <a:pt x="976313" y="973455"/>
                    <a:pt x="976313" y="977265"/>
                  </a:cubicBezTo>
                  <a:cubicBezTo>
                    <a:pt x="972502" y="977265"/>
                    <a:pt x="968692" y="977265"/>
                    <a:pt x="963930" y="977265"/>
                  </a:cubicBezTo>
                  <a:cubicBezTo>
                    <a:pt x="963930" y="973455"/>
                    <a:pt x="963930" y="970598"/>
                    <a:pt x="963930" y="966788"/>
                  </a:cubicBezTo>
                  <a:cubicBezTo>
                    <a:pt x="968692" y="966788"/>
                    <a:pt x="972502" y="966788"/>
                    <a:pt x="976313" y="966788"/>
                  </a:cubicBezTo>
                  <a:close/>
                  <a:moveTo>
                    <a:pt x="974407" y="904875"/>
                  </a:moveTo>
                  <a:cubicBezTo>
                    <a:pt x="972502" y="905828"/>
                    <a:pt x="971550" y="906780"/>
                    <a:pt x="969645" y="906780"/>
                  </a:cubicBezTo>
                  <a:cubicBezTo>
                    <a:pt x="967740" y="906780"/>
                    <a:pt x="965835" y="902970"/>
                    <a:pt x="963930" y="901065"/>
                  </a:cubicBezTo>
                  <a:cubicBezTo>
                    <a:pt x="967740" y="899160"/>
                    <a:pt x="971550" y="897255"/>
                    <a:pt x="975360" y="896303"/>
                  </a:cubicBezTo>
                  <a:lnTo>
                    <a:pt x="975360" y="896303"/>
                  </a:lnTo>
                  <a:lnTo>
                    <a:pt x="975360" y="896303"/>
                  </a:lnTo>
                  <a:cubicBezTo>
                    <a:pt x="976313" y="897255"/>
                    <a:pt x="976313" y="898208"/>
                    <a:pt x="977265" y="899160"/>
                  </a:cubicBezTo>
                  <a:cubicBezTo>
                    <a:pt x="978217" y="900113"/>
                    <a:pt x="978217" y="901065"/>
                    <a:pt x="979170" y="902018"/>
                  </a:cubicBezTo>
                  <a:cubicBezTo>
                    <a:pt x="977265" y="902970"/>
                    <a:pt x="975360" y="903923"/>
                    <a:pt x="974407" y="904875"/>
                  </a:cubicBezTo>
                  <a:close/>
                  <a:moveTo>
                    <a:pt x="987742" y="749618"/>
                  </a:moveTo>
                  <a:cubicBezTo>
                    <a:pt x="987742" y="749618"/>
                    <a:pt x="986790" y="749618"/>
                    <a:pt x="986790" y="749618"/>
                  </a:cubicBezTo>
                  <a:cubicBezTo>
                    <a:pt x="986790" y="705803"/>
                    <a:pt x="986790" y="661035"/>
                    <a:pt x="986790" y="617220"/>
                  </a:cubicBezTo>
                  <a:cubicBezTo>
                    <a:pt x="986790" y="617220"/>
                    <a:pt x="987742" y="617220"/>
                    <a:pt x="987742" y="617220"/>
                  </a:cubicBezTo>
                  <a:cubicBezTo>
                    <a:pt x="987742" y="661035"/>
                    <a:pt x="987742" y="705803"/>
                    <a:pt x="987742" y="749618"/>
                  </a:cubicBezTo>
                  <a:close/>
                  <a:moveTo>
                    <a:pt x="990600" y="897255"/>
                  </a:moveTo>
                  <a:cubicBezTo>
                    <a:pt x="997267" y="897255"/>
                    <a:pt x="1000125" y="897255"/>
                    <a:pt x="1004888" y="897255"/>
                  </a:cubicBezTo>
                  <a:lnTo>
                    <a:pt x="1004888" y="897255"/>
                  </a:lnTo>
                  <a:cubicBezTo>
                    <a:pt x="1004888" y="898208"/>
                    <a:pt x="1004888" y="899160"/>
                    <a:pt x="1004888" y="900113"/>
                  </a:cubicBezTo>
                  <a:cubicBezTo>
                    <a:pt x="1004888" y="901065"/>
                    <a:pt x="1004888" y="902018"/>
                    <a:pt x="1004888" y="902970"/>
                  </a:cubicBezTo>
                  <a:cubicBezTo>
                    <a:pt x="1004888" y="904875"/>
                    <a:pt x="1004888" y="905828"/>
                    <a:pt x="1003935" y="906780"/>
                  </a:cubicBezTo>
                  <a:cubicBezTo>
                    <a:pt x="1002982" y="907733"/>
                    <a:pt x="1001077" y="907733"/>
                    <a:pt x="1000125" y="907733"/>
                  </a:cubicBezTo>
                  <a:cubicBezTo>
                    <a:pt x="999172" y="907733"/>
                    <a:pt x="998220" y="907733"/>
                    <a:pt x="998220" y="907733"/>
                  </a:cubicBezTo>
                  <a:cubicBezTo>
                    <a:pt x="997267" y="907733"/>
                    <a:pt x="997267" y="907733"/>
                    <a:pt x="996315" y="906780"/>
                  </a:cubicBezTo>
                  <a:cubicBezTo>
                    <a:pt x="994410" y="905828"/>
                    <a:pt x="994410" y="903923"/>
                    <a:pt x="993457" y="901065"/>
                  </a:cubicBezTo>
                  <a:cubicBezTo>
                    <a:pt x="990600" y="899160"/>
                    <a:pt x="990600" y="898208"/>
                    <a:pt x="990600" y="897255"/>
                  </a:cubicBezTo>
                  <a:lnTo>
                    <a:pt x="990600" y="897255"/>
                  </a:lnTo>
                  <a:close/>
                  <a:moveTo>
                    <a:pt x="991552" y="966788"/>
                  </a:moveTo>
                  <a:cubicBezTo>
                    <a:pt x="996315" y="966788"/>
                    <a:pt x="1000125" y="966788"/>
                    <a:pt x="1003935" y="966788"/>
                  </a:cubicBezTo>
                  <a:lnTo>
                    <a:pt x="1003935" y="966788"/>
                  </a:lnTo>
                  <a:cubicBezTo>
                    <a:pt x="1003935" y="968693"/>
                    <a:pt x="1003935" y="970598"/>
                    <a:pt x="1003935" y="971550"/>
                  </a:cubicBezTo>
                  <a:cubicBezTo>
                    <a:pt x="1003935" y="973455"/>
                    <a:pt x="1003935" y="975360"/>
                    <a:pt x="1003935" y="977265"/>
                  </a:cubicBezTo>
                  <a:lnTo>
                    <a:pt x="1003935" y="977265"/>
                  </a:lnTo>
                  <a:cubicBezTo>
                    <a:pt x="999172" y="977265"/>
                    <a:pt x="995363" y="977265"/>
                    <a:pt x="991552" y="977265"/>
                  </a:cubicBezTo>
                  <a:lnTo>
                    <a:pt x="991552" y="977265"/>
                  </a:lnTo>
                  <a:cubicBezTo>
                    <a:pt x="991552" y="975360"/>
                    <a:pt x="991552" y="973455"/>
                    <a:pt x="991552" y="971550"/>
                  </a:cubicBezTo>
                  <a:cubicBezTo>
                    <a:pt x="991552" y="970598"/>
                    <a:pt x="991552" y="968693"/>
                    <a:pt x="991552" y="966788"/>
                  </a:cubicBezTo>
                  <a:close/>
                  <a:moveTo>
                    <a:pt x="992505" y="1011555"/>
                  </a:moveTo>
                  <a:lnTo>
                    <a:pt x="992505" y="1011555"/>
                  </a:lnTo>
                  <a:cubicBezTo>
                    <a:pt x="992505" y="1008698"/>
                    <a:pt x="992505" y="1004888"/>
                    <a:pt x="992505" y="1001078"/>
                  </a:cubicBezTo>
                  <a:lnTo>
                    <a:pt x="992505" y="1001078"/>
                  </a:lnTo>
                  <a:cubicBezTo>
                    <a:pt x="996315" y="1001078"/>
                    <a:pt x="1000125" y="1001078"/>
                    <a:pt x="1004888" y="1001078"/>
                  </a:cubicBezTo>
                  <a:lnTo>
                    <a:pt x="1004888" y="1001078"/>
                  </a:lnTo>
                  <a:cubicBezTo>
                    <a:pt x="1004888" y="1002983"/>
                    <a:pt x="1004888" y="1003935"/>
                    <a:pt x="1004888" y="1005840"/>
                  </a:cubicBezTo>
                  <a:cubicBezTo>
                    <a:pt x="1004888" y="1007745"/>
                    <a:pt x="1004888" y="1009650"/>
                    <a:pt x="1005840" y="1011555"/>
                  </a:cubicBezTo>
                  <a:cubicBezTo>
                    <a:pt x="1000125" y="1011555"/>
                    <a:pt x="996315" y="1011555"/>
                    <a:pt x="992505" y="1011555"/>
                  </a:cubicBezTo>
                  <a:close/>
                  <a:moveTo>
                    <a:pt x="1004888" y="934403"/>
                  </a:moveTo>
                  <a:cubicBezTo>
                    <a:pt x="1004888" y="936308"/>
                    <a:pt x="1004888" y="938213"/>
                    <a:pt x="1003935" y="939165"/>
                  </a:cubicBezTo>
                  <a:cubicBezTo>
                    <a:pt x="1003935" y="940118"/>
                    <a:pt x="1002982" y="940118"/>
                    <a:pt x="1002982" y="941070"/>
                  </a:cubicBezTo>
                  <a:cubicBezTo>
                    <a:pt x="1002030" y="942023"/>
                    <a:pt x="1000125" y="942023"/>
                    <a:pt x="999172" y="942023"/>
                  </a:cubicBezTo>
                  <a:cubicBezTo>
                    <a:pt x="998220" y="942023"/>
                    <a:pt x="997267" y="942023"/>
                    <a:pt x="996315" y="942023"/>
                  </a:cubicBezTo>
                  <a:cubicBezTo>
                    <a:pt x="995363" y="942023"/>
                    <a:pt x="995363" y="942023"/>
                    <a:pt x="994410" y="941070"/>
                  </a:cubicBezTo>
                  <a:cubicBezTo>
                    <a:pt x="993457" y="940118"/>
                    <a:pt x="992505" y="939165"/>
                    <a:pt x="992505" y="937260"/>
                  </a:cubicBezTo>
                  <a:cubicBezTo>
                    <a:pt x="992505" y="935355"/>
                    <a:pt x="991552" y="933450"/>
                    <a:pt x="990600" y="931545"/>
                  </a:cubicBezTo>
                  <a:lnTo>
                    <a:pt x="990600" y="931545"/>
                  </a:lnTo>
                  <a:cubicBezTo>
                    <a:pt x="996315" y="931545"/>
                    <a:pt x="1000125" y="931545"/>
                    <a:pt x="1004888" y="931545"/>
                  </a:cubicBezTo>
                  <a:lnTo>
                    <a:pt x="1004888" y="931545"/>
                  </a:lnTo>
                  <a:cubicBezTo>
                    <a:pt x="1004888" y="933450"/>
                    <a:pt x="1004888" y="933450"/>
                    <a:pt x="1004888" y="934403"/>
                  </a:cubicBezTo>
                  <a:close/>
                  <a:moveTo>
                    <a:pt x="1013460" y="748665"/>
                  </a:moveTo>
                  <a:cubicBezTo>
                    <a:pt x="1013460" y="748665"/>
                    <a:pt x="1012507" y="748665"/>
                    <a:pt x="1013460" y="748665"/>
                  </a:cubicBezTo>
                  <a:cubicBezTo>
                    <a:pt x="1012507" y="703898"/>
                    <a:pt x="1012507" y="659130"/>
                    <a:pt x="1012507" y="614363"/>
                  </a:cubicBezTo>
                  <a:cubicBezTo>
                    <a:pt x="1012507" y="614363"/>
                    <a:pt x="1013460" y="614363"/>
                    <a:pt x="1013460" y="614363"/>
                  </a:cubicBezTo>
                  <a:cubicBezTo>
                    <a:pt x="1013460" y="660083"/>
                    <a:pt x="1013460" y="703898"/>
                    <a:pt x="1013460" y="748665"/>
                  </a:cubicBezTo>
                  <a:close/>
                  <a:moveTo>
                    <a:pt x="1031557" y="871538"/>
                  </a:moveTo>
                  <a:cubicBezTo>
                    <a:pt x="1027747" y="871538"/>
                    <a:pt x="1023938" y="871538"/>
                    <a:pt x="1019175" y="871538"/>
                  </a:cubicBezTo>
                  <a:lnTo>
                    <a:pt x="1019175" y="871538"/>
                  </a:lnTo>
                  <a:cubicBezTo>
                    <a:pt x="1019175" y="868680"/>
                    <a:pt x="1018222" y="865823"/>
                    <a:pt x="1018222" y="863918"/>
                  </a:cubicBezTo>
                  <a:cubicBezTo>
                    <a:pt x="1020127" y="862965"/>
                    <a:pt x="1022032" y="862965"/>
                    <a:pt x="1023938" y="862013"/>
                  </a:cubicBezTo>
                  <a:cubicBezTo>
                    <a:pt x="1025842" y="862013"/>
                    <a:pt x="1026795" y="862013"/>
                    <a:pt x="1027747" y="862965"/>
                  </a:cubicBezTo>
                  <a:cubicBezTo>
                    <a:pt x="1030605" y="864870"/>
                    <a:pt x="1032510" y="867728"/>
                    <a:pt x="1031557" y="871538"/>
                  </a:cubicBezTo>
                  <a:lnTo>
                    <a:pt x="1031557" y="871538"/>
                  </a:lnTo>
                  <a:close/>
                  <a:moveTo>
                    <a:pt x="1032510" y="897255"/>
                  </a:moveTo>
                  <a:cubicBezTo>
                    <a:pt x="1032510" y="899160"/>
                    <a:pt x="1033463" y="900113"/>
                    <a:pt x="1033463" y="902018"/>
                  </a:cubicBezTo>
                  <a:cubicBezTo>
                    <a:pt x="1033463" y="904875"/>
                    <a:pt x="1032510" y="905828"/>
                    <a:pt x="1031557" y="906780"/>
                  </a:cubicBezTo>
                  <a:cubicBezTo>
                    <a:pt x="1030605" y="906780"/>
                    <a:pt x="1030605" y="907733"/>
                    <a:pt x="1029652" y="907733"/>
                  </a:cubicBezTo>
                  <a:cubicBezTo>
                    <a:pt x="1028700" y="907733"/>
                    <a:pt x="1028700" y="907733"/>
                    <a:pt x="1027747" y="907733"/>
                  </a:cubicBezTo>
                  <a:cubicBezTo>
                    <a:pt x="1025842" y="907733"/>
                    <a:pt x="1024890" y="907733"/>
                    <a:pt x="1022985" y="907733"/>
                  </a:cubicBezTo>
                  <a:cubicBezTo>
                    <a:pt x="1022032" y="907733"/>
                    <a:pt x="1021080" y="907733"/>
                    <a:pt x="1021080" y="907733"/>
                  </a:cubicBezTo>
                  <a:lnTo>
                    <a:pt x="1021080" y="907733"/>
                  </a:lnTo>
                  <a:lnTo>
                    <a:pt x="1021080" y="907733"/>
                  </a:lnTo>
                  <a:cubicBezTo>
                    <a:pt x="1020127" y="904875"/>
                    <a:pt x="1020127" y="902018"/>
                    <a:pt x="1020127" y="901065"/>
                  </a:cubicBezTo>
                  <a:cubicBezTo>
                    <a:pt x="1020127" y="899160"/>
                    <a:pt x="1021080" y="899160"/>
                    <a:pt x="1022985" y="898208"/>
                  </a:cubicBezTo>
                  <a:cubicBezTo>
                    <a:pt x="1023938" y="898208"/>
                    <a:pt x="1023938" y="898208"/>
                    <a:pt x="1024890" y="898208"/>
                  </a:cubicBezTo>
                  <a:cubicBezTo>
                    <a:pt x="1025842" y="898208"/>
                    <a:pt x="1026795" y="898208"/>
                    <a:pt x="1027747" y="898208"/>
                  </a:cubicBezTo>
                  <a:cubicBezTo>
                    <a:pt x="1028700" y="897255"/>
                    <a:pt x="1030605" y="897255"/>
                    <a:pt x="1032510" y="897255"/>
                  </a:cubicBezTo>
                  <a:close/>
                  <a:moveTo>
                    <a:pt x="1032510" y="1012508"/>
                  </a:moveTo>
                  <a:lnTo>
                    <a:pt x="1032510" y="1012508"/>
                  </a:lnTo>
                  <a:cubicBezTo>
                    <a:pt x="1027747" y="1012508"/>
                    <a:pt x="1023938" y="1012508"/>
                    <a:pt x="1019175" y="1012508"/>
                  </a:cubicBezTo>
                  <a:lnTo>
                    <a:pt x="1019175" y="1012508"/>
                  </a:lnTo>
                  <a:cubicBezTo>
                    <a:pt x="1019175" y="1008698"/>
                    <a:pt x="1019175" y="1005840"/>
                    <a:pt x="1019175" y="1002030"/>
                  </a:cubicBezTo>
                  <a:lnTo>
                    <a:pt x="1019175" y="1002030"/>
                  </a:lnTo>
                  <a:cubicBezTo>
                    <a:pt x="1023938" y="1002030"/>
                    <a:pt x="1027747" y="1002030"/>
                    <a:pt x="1032510" y="1002030"/>
                  </a:cubicBezTo>
                  <a:lnTo>
                    <a:pt x="1032510" y="1002030"/>
                  </a:lnTo>
                  <a:cubicBezTo>
                    <a:pt x="1032510" y="1004888"/>
                    <a:pt x="1032510" y="1008698"/>
                    <a:pt x="1032510" y="1012508"/>
                  </a:cubicBezTo>
                  <a:close/>
                  <a:moveTo>
                    <a:pt x="1020127" y="978218"/>
                  </a:moveTo>
                  <a:cubicBezTo>
                    <a:pt x="1020127" y="974408"/>
                    <a:pt x="1020127" y="971550"/>
                    <a:pt x="1020127" y="966788"/>
                  </a:cubicBezTo>
                  <a:lnTo>
                    <a:pt x="1020127" y="966788"/>
                  </a:lnTo>
                  <a:cubicBezTo>
                    <a:pt x="1023938" y="966788"/>
                    <a:pt x="1027747" y="966788"/>
                    <a:pt x="1032510" y="966788"/>
                  </a:cubicBezTo>
                  <a:lnTo>
                    <a:pt x="1032510" y="966788"/>
                  </a:lnTo>
                  <a:cubicBezTo>
                    <a:pt x="1032510" y="970598"/>
                    <a:pt x="1032510" y="974408"/>
                    <a:pt x="1032510" y="978218"/>
                  </a:cubicBezTo>
                  <a:lnTo>
                    <a:pt x="1032510" y="978218"/>
                  </a:lnTo>
                  <a:cubicBezTo>
                    <a:pt x="1027747" y="978218"/>
                    <a:pt x="1023938" y="978218"/>
                    <a:pt x="1020127" y="978218"/>
                  </a:cubicBezTo>
                  <a:lnTo>
                    <a:pt x="1020127" y="978218"/>
                  </a:lnTo>
                  <a:close/>
                  <a:moveTo>
                    <a:pt x="1032510" y="941070"/>
                  </a:moveTo>
                  <a:cubicBezTo>
                    <a:pt x="1025842" y="941070"/>
                    <a:pt x="1017270" y="945833"/>
                    <a:pt x="1020127" y="931545"/>
                  </a:cubicBezTo>
                  <a:cubicBezTo>
                    <a:pt x="1025842" y="932498"/>
                    <a:pt x="1034415" y="927735"/>
                    <a:pt x="1032510" y="941070"/>
                  </a:cubicBezTo>
                  <a:close/>
                  <a:moveTo>
                    <a:pt x="1033463" y="837248"/>
                  </a:moveTo>
                  <a:cubicBezTo>
                    <a:pt x="1028700" y="837248"/>
                    <a:pt x="1024890" y="837248"/>
                    <a:pt x="1019175" y="837248"/>
                  </a:cubicBezTo>
                  <a:lnTo>
                    <a:pt x="1019175" y="837248"/>
                  </a:lnTo>
                  <a:cubicBezTo>
                    <a:pt x="1019175" y="834390"/>
                    <a:pt x="1019175" y="831533"/>
                    <a:pt x="1019175" y="826770"/>
                  </a:cubicBezTo>
                  <a:cubicBezTo>
                    <a:pt x="1021080" y="826770"/>
                    <a:pt x="1022985" y="826770"/>
                    <a:pt x="1024890" y="826770"/>
                  </a:cubicBezTo>
                  <a:cubicBezTo>
                    <a:pt x="1026795" y="826770"/>
                    <a:pt x="1028700" y="826770"/>
                    <a:pt x="1031557" y="826770"/>
                  </a:cubicBezTo>
                  <a:cubicBezTo>
                    <a:pt x="1031557" y="828675"/>
                    <a:pt x="1031557" y="830580"/>
                    <a:pt x="1032510" y="831533"/>
                  </a:cubicBezTo>
                  <a:cubicBezTo>
                    <a:pt x="1033463" y="832485"/>
                    <a:pt x="1033463" y="834390"/>
                    <a:pt x="1033463" y="837248"/>
                  </a:cubicBezTo>
                  <a:lnTo>
                    <a:pt x="1033463" y="837248"/>
                  </a:lnTo>
                  <a:close/>
                  <a:moveTo>
                    <a:pt x="1038225" y="749618"/>
                  </a:moveTo>
                  <a:lnTo>
                    <a:pt x="1038225" y="749618"/>
                  </a:lnTo>
                  <a:cubicBezTo>
                    <a:pt x="1038225" y="749618"/>
                    <a:pt x="1038225" y="749618"/>
                    <a:pt x="1038225" y="749618"/>
                  </a:cubicBezTo>
                  <a:lnTo>
                    <a:pt x="1038225" y="749618"/>
                  </a:lnTo>
                  <a:cubicBezTo>
                    <a:pt x="1037272" y="704850"/>
                    <a:pt x="1037272" y="660083"/>
                    <a:pt x="1037272" y="615315"/>
                  </a:cubicBezTo>
                  <a:lnTo>
                    <a:pt x="1037272" y="615315"/>
                  </a:lnTo>
                  <a:cubicBezTo>
                    <a:pt x="1037272" y="615315"/>
                    <a:pt x="1038225" y="615315"/>
                    <a:pt x="1038225" y="615315"/>
                  </a:cubicBezTo>
                  <a:lnTo>
                    <a:pt x="1038225" y="615315"/>
                  </a:lnTo>
                  <a:cubicBezTo>
                    <a:pt x="1038225" y="660083"/>
                    <a:pt x="1038225" y="704850"/>
                    <a:pt x="1038225" y="749618"/>
                  </a:cubicBezTo>
                  <a:close/>
                  <a:moveTo>
                    <a:pt x="1106805" y="183833"/>
                  </a:moveTo>
                  <a:cubicBezTo>
                    <a:pt x="1105852" y="184785"/>
                    <a:pt x="1104900" y="185738"/>
                    <a:pt x="1103948" y="186690"/>
                  </a:cubicBezTo>
                  <a:cubicBezTo>
                    <a:pt x="1103948" y="185738"/>
                    <a:pt x="1102995" y="185738"/>
                    <a:pt x="1102995" y="184785"/>
                  </a:cubicBezTo>
                  <a:cubicBezTo>
                    <a:pt x="1102042" y="183833"/>
                    <a:pt x="1101090" y="182880"/>
                    <a:pt x="1101090" y="180975"/>
                  </a:cubicBezTo>
                  <a:cubicBezTo>
                    <a:pt x="1101090" y="180023"/>
                    <a:pt x="1101090" y="180023"/>
                    <a:pt x="1101090" y="179070"/>
                  </a:cubicBezTo>
                  <a:cubicBezTo>
                    <a:pt x="1101090" y="177165"/>
                    <a:pt x="1102042" y="175260"/>
                    <a:pt x="1102995" y="173355"/>
                  </a:cubicBezTo>
                  <a:cubicBezTo>
                    <a:pt x="1102995" y="172403"/>
                    <a:pt x="1103948" y="172403"/>
                    <a:pt x="1103948" y="171450"/>
                  </a:cubicBezTo>
                  <a:lnTo>
                    <a:pt x="1103948" y="171450"/>
                  </a:lnTo>
                  <a:lnTo>
                    <a:pt x="1103948" y="171450"/>
                  </a:lnTo>
                  <a:cubicBezTo>
                    <a:pt x="1104900" y="172403"/>
                    <a:pt x="1105852" y="173355"/>
                    <a:pt x="1106805" y="175260"/>
                  </a:cubicBezTo>
                  <a:cubicBezTo>
                    <a:pt x="1107757" y="176213"/>
                    <a:pt x="1108710" y="178118"/>
                    <a:pt x="1110615" y="179070"/>
                  </a:cubicBezTo>
                  <a:cubicBezTo>
                    <a:pt x="1108710" y="180975"/>
                    <a:pt x="1107757" y="182880"/>
                    <a:pt x="1106805" y="183833"/>
                  </a:cubicBezTo>
                  <a:close/>
                  <a:moveTo>
                    <a:pt x="1122045" y="183833"/>
                  </a:moveTo>
                  <a:cubicBezTo>
                    <a:pt x="1121092" y="184785"/>
                    <a:pt x="1120140" y="185738"/>
                    <a:pt x="1119188" y="186690"/>
                  </a:cubicBezTo>
                  <a:lnTo>
                    <a:pt x="1119188" y="186690"/>
                  </a:lnTo>
                  <a:lnTo>
                    <a:pt x="1119188" y="186690"/>
                  </a:lnTo>
                  <a:cubicBezTo>
                    <a:pt x="1117282" y="181928"/>
                    <a:pt x="1115377" y="178118"/>
                    <a:pt x="1113473" y="173355"/>
                  </a:cubicBezTo>
                  <a:cubicBezTo>
                    <a:pt x="1115377" y="172403"/>
                    <a:pt x="1117282" y="172403"/>
                    <a:pt x="1119188" y="171450"/>
                  </a:cubicBezTo>
                  <a:cubicBezTo>
                    <a:pt x="1120140" y="173355"/>
                    <a:pt x="1121092" y="174308"/>
                    <a:pt x="1121092" y="176213"/>
                  </a:cubicBezTo>
                  <a:cubicBezTo>
                    <a:pt x="1122045" y="178118"/>
                    <a:pt x="1122045" y="179070"/>
                    <a:pt x="1122998" y="180975"/>
                  </a:cubicBezTo>
                  <a:cubicBezTo>
                    <a:pt x="1122998" y="181928"/>
                    <a:pt x="1122998" y="182880"/>
                    <a:pt x="1122045" y="183833"/>
                  </a:cubicBezTo>
                  <a:close/>
                  <a:moveTo>
                    <a:pt x="1138238" y="186690"/>
                  </a:moveTo>
                  <a:cubicBezTo>
                    <a:pt x="1137285" y="186690"/>
                    <a:pt x="1137285" y="186690"/>
                    <a:pt x="1136332" y="186690"/>
                  </a:cubicBezTo>
                  <a:cubicBezTo>
                    <a:pt x="1134427" y="186690"/>
                    <a:pt x="1132523" y="186690"/>
                    <a:pt x="1130617" y="185738"/>
                  </a:cubicBezTo>
                  <a:cubicBezTo>
                    <a:pt x="1132523" y="180975"/>
                    <a:pt x="1134427" y="177165"/>
                    <a:pt x="1136332" y="172403"/>
                  </a:cubicBezTo>
                  <a:lnTo>
                    <a:pt x="1136332" y="172403"/>
                  </a:lnTo>
                  <a:lnTo>
                    <a:pt x="1136332" y="172403"/>
                  </a:lnTo>
                  <a:cubicBezTo>
                    <a:pt x="1136332" y="173355"/>
                    <a:pt x="1137285" y="173355"/>
                    <a:pt x="1137285" y="174308"/>
                  </a:cubicBezTo>
                  <a:cubicBezTo>
                    <a:pt x="1138238" y="176213"/>
                    <a:pt x="1140142" y="177165"/>
                    <a:pt x="1140142" y="179070"/>
                  </a:cubicBezTo>
                  <a:cubicBezTo>
                    <a:pt x="1140142" y="181928"/>
                    <a:pt x="1140142" y="184785"/>
                    <a:pt x="1138238" y="186690"/>
                  </a:cubicBezTo>
                  <a:close/>
                  <a:moveTo>
                    <a:pt x="1155382" y="185738"/>
                  </a:moveTo>
                  <a:cubicBezTo>
                    <a:pt x="1153477" y="186690"/>
                    <a:pt x="1151573" y="186690"/>
                    <a:pt x="1150620" y="186690"/>
                  </a:cubicBezTo>
                  <a:cubicBezTo>
                    <a:pt x="1149667" y="186690"/>
                    <a:pt x="1148715" y="185738"/>
                    <a:pt x="1147763" y="185738"/>
                  </a:cubicBezTo>
                  <a:cubicBezTo>
                    <a:pt x="1146810" y="184785"/>
                    <a:pt x="1146810" y="183833"/>
                    <a:pt x="1146810" y="182880"/>
                  </a:cubicBezTo>
                  <a:cubicBezTo>
                    <a:pt x="1146810" y="181928"/>
                    <a:pt x="1146810" y="180023"/>
                    <a:pt x="1146810" y="179070"/>
                  </a:cubicBezTo>
                  <a:cubicBezTo>
                    <a:pt x="1146810" y="178118"/>
                    <a:pt x="1147763" y="176213"/>
                    <a:pt x="1148715" y="175260"/>
                  </a:cubicBezTo>
                  <a:cubicBezTo>
                    <a:pt x="1149667" y="174308"/>
                    <a:pt x="1150620" y="172403"/>
                    <a:pt x="1151573" y="171450"/>
                  </a:cubicBezTo>
                  <a:cubicBezTo>
                    <a:pt x="1152525" y="172403"/>
                    <a:pt x="1153477" y="172403"/>
                    <a:pt x="1154430" y="173355"/>
                  </a:cubicBezTo>
                  <a:cubicBezTo>
                    <a:pt x="1155382" y="177165"/>
                    <a:pt x="1155382" y="181928"/>
                    <a:pt x="1155382" y="185738"/>
                  </a:cubicBezTo>
                  <a:close/>
                  <a:moveTo>
                    <a:pt x="1167765" y="186690"/>
                  </a:moveTo>
                  <a:cubicBezTo>
                    <a:pt x="1165860" y="184785"/>
                    <a:pt x="1163955" y="181928"/>
                    <a:pt x="1163002" y="180023"/>
                  </a:cubicBezTo>
                  <a:cubicBezTo>
                    <a:pt x="1163002" y="179070"/>
                    <a:pt x="1163002" y="179070"/>
                    <a:pt x="1163002" y="178118"/>
                  </a:cubicBezTo>
                  <a:cubicBezTo>
                    <a:pt x="1163955" y="176213"/>
                    <a:pt x="1165860" y="174308"/>
                    <a:pt x="1166813" y="172403"/>
                  </a:cubicBezTo>
                  <a:cubicBezTo>
                    <a:pt x="1168717" y="174308"/>
                    <a:pt x="1170623" y="176213"/>
                    <a:pt x="1173480" y="179070"/>
                  </a:cubicBezTo>
                  <a:cubicBezTo>
                    <a:pt x="1170623" y="182880"/>
                    <a:pt x="1168717" y="184785"/>
                    <a:pt x="1167765" y="186690"/>
                  </a:cubicBezTo>
                  <a:close/>
                  <a:moveTo>
                    <a:pt x="1186815" y="180023"/>
                  </a:moveTo>
                  <a:cubicBezTo>
                    <a:pt x="1185863" y="182880"/>
                    <a:pt x="1184910" y="184785"/>
                    <a:pt x="1183957" y="187643"/>
                  </a:cubicBezTo>
                  <a:cubicBezTo>
                    <a:pt x="1183005" y="187643"/>
                    <a:pt x="1181100" y="186690"/>
                    <a:pt x="1180148" y="186690"/>
                  </a:cubicBezTo>
                  <a:cubicBezTo>
                    <a:pt x="1180148" y="181928"/>
                    <a:pt x="1180148" y="177165"/>
                    <a:pt x="1180148" y="172403"/>
                  </a:cubicBezTo>
                  <a:cubicBezTo>
                    <a:pt x="1181100" y="171450"/>
                    <a:pt x="1182052" y="171450"/>
                    <a:pt x="1183005" y="170498"/>
                  </a:cubicBezTo>
                  <a:lnTo>
                    <a:pt x="1183005" y="170498"/>
                  </a:lnTo>
                  <a:lnTo>
                    <a:pt x="1183005" y="170498"/>
                  </a:lnTo>
                  <a:cubicBezTo>
                    <a:pt x="1183005" y="171450"/>
                    <a:pt x="1183957" y="171450"/>
                    <a:pt x="1183957" y="172403"/>
                  </a:cubicBezTo>
                  <a:cubicBezTo>
                    <a:pt x="1184910" y="173355"/>
                    <a:pt x="1185863" y="174308"/>
                    <a:pt x="1186815" y="175260"/>
                  </a:cubicBezTo>
                  <a:cubicBezTo>
                    <a:pt x="1186815" y="176213"/>
                    <a:pt x="1187767" y="176213"/>
                    <a:pt x="1186815" y="177165"/>
                  </a:cubicBezTo>
                  <a:cubicBezTo>
                    <a:pt x="1186815" y="178118"/>
                    <a:pt x="1186815" y="179070"/>
                    <a:pt x="1186815" y="180023"/>
                  </a:cubicBezTo>
                  <a:close/>
                  <a:moveTo>
                    <a:pt x="1226820" y="553403"/>
                  </a:moveTo>
                  <a:cubicBezTo>
                    <a:pt x="1246823" y="553403"/>
                    <a:pt x="1265873" y="553403"/>
                    <a:pt x="1286827" y="553403"/>
                  </a:cubicBezTo>
                  <a:cubicBezTo>
                    <a:pt x="1284923" y="554355"/>
                    <a:pt x="1281113" y="556260"/>
                    <a:pt x="1276350" y="556260"/>
                  </a:cubicBezTo>
                  <a:cubicBezTo>
                    <a:pt x="1273492" y="556260"/>
                    <a:pt x="1270635" y="557213"/>
                    <a:pt x="1267777" y="557213"/>
                  </a:cubicBezTo>
                  <a:cubicBezTo>
                    <a:pt x="1264920" y="557213"/>
                    <a:pt x="1262063" y="557213"/>
                    <a:pt x="1258252" y="557213"/>
                  </a:cubicBezTo>
                  <a:cubicBezTo>
                    <a:pt x="1256348" y="557213"/>
                    <a:pt x="1255395" y="557213"/>
                    <a:pt x="1253490" y="557213"/>
                  </a:cubicBezTo>
                  <a:cubicBezTo>
                    <a:pt x="1251585" y="557213"/>
                    <a:pt x="1250632" y="557213"/>
                    <a:pt x="1248727" y="557213"/>
                  </a:cubicBezTo>
                  <a:cubicBezTo>
                    <a:pt x="1245870" y="557213"/>
                    <a:pt x="1243013" y="557213"/>
                    <a:pt x="1240155" y="556260"/>
                  </a:cubicBezTo>
                  <a:cubicBezTo>
                    <a:pt x="1239202" y="556260"/>
                    <a:pt x="1237298" y="556260"/>
                    <a:pt x="1236345" y="555308"/>
                  </a:cubicBezTo>
                  <a:cubicBezTo>
                    <a:pt x="1231582" y="555308"/>
                    <a:pt x="1228725" y="554355"/>
                    <a:pt x="1226820" y="553403"/>
                  </a:cubicBezTo>
                  <a:lnTo>
                    <a:pt x="1226820" y="553403"/>
                  </a:lnTo>
                  <a:close/>
                  <a:moveTo>
                    <a:pt x="1226820" y="818198"/>
                  </a:moveTo>
                  <a:cubicBezTo>
                    <a:pt x="1226820" y="817245"/>
                    <a:pt x="1226820" y="817245"/>
                    <a:pt x="1226820" y="816293"/>
                  </a:cubicBezTo>
                  <a:cubicBezTo>
                    <a:pt x="1246823" y="816293"/>
                    <a:pt x="1265873" y="816293"/>
                    <a:pt x="1285875" y="816293"/>
                  </a:cubicBezTo>
                  <a:cubicBezTo>
                    <a:pt x="1285875" y="817245"/>
                    <a:pt x="1285875" y="817245"/>
                    <a:pt x="1285875" y="818198"/>
                  </a:cubicBezTo>
                  <a:cubicBezTo>
                    <a:pt x="1265873" y="818198"/>
                    <a:pt x="1246823" y="818198"/>
                    <a:pt x="1226820" y="818198"/>
                  </a:cubicBezTo>
                  <a:close/>
                  <a:moveTo>
                    <a:pt x="1284923" y="842963"/>
                  </a:moveTo>
                  <a:cubicBezTo>
                    <a:pt x="1284923" y="843915"/>
                    <a:pt x="1284923" y="844868"/>
                    <a:pt x="1284923" y="844868"/>
                  </a:cubicBezTo>
                  <a:cubicBezTo>
                    <a:pt x="1265873" y="844868"/>
                    <a:pt x="1245870" y="844868"/>
                    <a:pt x="1226820" y="844868"/>
                  </a:cubicBezTo>
                  <a:lnTo>
                    <a:pt x="1226820" y="844868"/>
                  </a:lnTo>
                  <a:cubicBezTo>
                    <a:pt x="1226820" y="844868"/>
                    <a:pt x="1226820" y="843915"/>
                    <a:pt x="1226820" y="843915"/>
                  </a:cubicBezTo>
                  <a:cubicBezTo>
                    <a:pt x="1226820" y="843915"/>
                    <a:pt x="1226820" y="842963"/>
                    <a:pt x="1226820" y="842963"/>
                  </a:cubicBezTo>
                  <a:lnTo>
                    <a:pt x="1226820" y="842963"/>
                  </a:lnTo>
                  <a:cubicBezTo>
                    <a:pt x="1246823" y="842963"/>
                    <a:pt x="1265873" y="842963"/>
                    <a:pt x="1284923" y="842963"/>
                  </a:cubicBezTo>
                  <a:lnTo>
                    <a:pt x="1284923" y="842963"/>
                  </a:lnTo>
                  <a:close/>
                  <a:moveTo>
                    <a:pt x="1226820" y="791528"/>
                  </a:moveTo>
                  <a:lnTo>
                    <a:pt x="1226820" y="791528"/>
                  </a:lnTo>
                  <a:cubicBezTo>
                    <a:pt x="1226820" y="790575"/>
                    <a:pt x="1226820" y="789623"/>
                    <a:pt x="1226820" y="788670"/>
                  </a:cubicBezTo>
                  <a:cubicBezTo>
                    <a:pt x="1246823" y="788670"/>
                    <a:pt x="1265873" y="788670"/>
                    <a:pt x="1285875" y="788670"/>
                  </a:cubicBezTo>
                  <a:cubicBezTo>
                    <a:pt x="1285875" y="789623"/>
                    <a:pt x="1285875" y="790575"/>
                    <a:pt x="1285875" y="791528"/>
                  </a:cubicBezTo>
                  <a:cubicBezTo>
                    <a:pt x="1265873" y="791528"/>
                    <a:pt x="1245870" y="791528"/>
                    <a:pt x="1226820" y="791528"/>
                  </a:cubicBezTo>
                  <a:close/>
                  <a:moveTo>
                    <a:pt x="1226820" y="764858"/>
                  </a:moveTo>
                  <a:cubicBezTo>
                    <a:pt x="1226820" y="764858"/>
                    <a:pt x="1226820" y="763905"/>
                    <a:pt x="1226820" y="763905"/>
                  </a:cubicBezTo>
                  <a:cubicBezTo>
                    <a:pt x="1226820" y="763905"/>
                    <a:pt x="1226820" y="762953"/>
                    <a:pt x="1226820" y="762953"/>
                  </a:cubicBezTo>
                  <a:lnTo>
                    <a:pt x="1226820" y="762953"/>
                  </a:lnTo>
                  <a:cubicBezTo>
                    <a:pt x="1245870" y="762953"/>
                    <a:pt x="1265873" y="762953"/>
                    <a:pt x="1284923" y="762953"/>
                  </a:cubicBezTo>
                  <a:lnTo>
                    <a:pt x="1284923" y="762953"/>
                  </a:lnTo>
                  <a:cubicBezTo>
                    <a:pt x="1284923" y="762953"/>
                    <a:pt x="1284923" y="763905"/>
                    <a:pt x="1284923" y="763905"/>
                  </a:cubicBezTo>
                  <a:cubicBezTo>
                    <a:pt x="1284923" y="763905"/>
                    <a:pt x="1284923" y="764858"/>
                    <a:pt x="1284923" y="764858"/>
                  </a:cubicBezTo>
                  <a:lnTo>
                    <a:pt x="1284923" y="764858"/>
                  </a:lnTo>
                  <a:cubicBezTo>
                    <a:pt x="1265873" y="764858"/>
                    <a:pt x="1246823" y="764858"/>
                    <a:pt x="1226820" y="764858"/>
                  </a:cubicBezTo>
                  <a:lnTo>
                    <a:pt x="1226820" y="764858"/>
                  </a:lnTo>
                  <a:close/>
                  <a:moveTo>
                    <a:pt x="1226820" y="657225"/>
                  </a:moveTo>
                  <a:cubicBezTo>
                    <a:pt x="1246823" y="657225"/>
                    <a:pt x="1265873" y="657225"/>
                    <a:pt x="1285875" y="657225"/>
                  </a:cubicBezTo>
                  <a:cubicBezTo>
                    <a:pt x="1285875" y="658178"/>
                    <a:pt x="1285875" y="659130"/>
                    <a:pt x="1285875" y="659130"/>
                  </a:cubicBezTo>
                  <a:cubicBezTo>
                    <a:pt x="1265873" y="659130"/>
                    <a:pt x="1246823" y="659130"/>
                    <a:pt x="1226820" y="659130"/>
                  </a:cubicBezTo>
                  <a:cubicBezTo>
                    <a:pt x="1226820" y="658178"/>
                    <a:pt x="1226820" y="658178"/>
                    <a:pt x="1226820" y="657225"/>
                  </a:cubicBezTo>
                  <a:lnTo>
                    <a:pt x="1226820" y="657225"/>
                  </a:lnTo>
                  <a:close/>
                  <a:moveTo>
                    <a:pt x="1226820" y="685800"/>
                  </a:moveTo>
                  <a:lnTo>
                    <a:pt x="1226820" y="685800"/>
                  </a:lnTo>
                  <a:cubicBezTo>
                    <a:pt x="1226820" y="684848"/>
                    <a:pt x="1226820" y="683895"/>
                    <a:pt x="1226820" y="683895"/>
                  </a:cubicBezTo>
                  <a:cubicBezTo>
                    <a:pt x="1245870" y="683895"/>
                    <a:pt x="1265873" y="683895"/>
                    <a:pt x="1284923" y="683895"/>
                  </a:cubicBezTo>
                  <a:cubicBezTo>
                    <a:pt x="1284923" y="684848"/>
                    <a:pt x="1284923" y="685800"/>
                    <a:pt x="1284923" y="685800"/>
                  </a:cubicBezTo>
                  <a:cubicBezTo>
                    <a:pt x="1265873" y="685800"/>
                    <a:pt x="1246823" y="685800"/>
                    <a:pt x="1226820" y="685800"/>
                  </a:cubicBezTo>
                  <a:close/>
                  <a:moveTo>
                    <a:pt x="1285875" y="710565"/>
                  </a:moveTo>
                  <a:cubicBezTo>
                    <a:pt x="1285875" y="711518"/>
                    <a:pt x="1285875" y="712470"/>
                    <a:pt x="1285875" y="712470"/>
                  </a:cubicBezTo>
                  <a:lnTo>
                    <a:pt x="1285875" y="712470"/>
                  </a:lnTo>
                  <a:cubicBezTo>
                    <a:pt x="1266825" y="712470"/>
                    <a:pt x="1246823" y="712470"/>
                    <a:pt x="1227773" y="712470"/>
                  </a:cubicBezTo>
                  <a:lnTo>
                    <a:pt x="1227773" y="712470"/>
                  </a:lnTo>
                  <a:cubicBezTo>
                    <a:pt x="1227773" y="711518"/>
                    <a:pt x="1227773" y="710565"/>
                    <a:pt x="1227773" y="710565"/>
                  </a:cubicBezTo>
                  <a:cubicBezTo>
                    <a:pt x="1246823" y="710565"/>
                    <a:pt x="1265873" y="710565"/>
                    <a:pt x="1285875" y="710565"/>
                  </a:cubicBezTo>
                  <a:close/>
                  <a:moveTo>
                    <a:pt x="1285875" y="736283"/>
                  </a:moveTo>
                  <a:lnTo>
                    <a:pt x="1285875" y="736283"/>
                  </a:lnTo>
                  <a:cubicBezTo>
                    <a:pt x="1285875" y="736283"/>
                    <a:pt x="1285875" y="737235"/>
                    <a:pt x="1285875" y="737235"/>
                  </a:cubicBezTo>
                  <a:cubicBezTo>
                    <a:pt x="1285875" y="737235"/>
                    <a:pt x="1285875" y="738188"/>
                    <a:pt x="1285875" y="738188"/>
                  </a:cubicBezTo>
                  <a:lnTo>
                    <a:pt x="1285875" y="738188"/>
                  </a:lnTo>
                  <a:cubicBezTo>
                    <a:pt x="1265873" y="738188"/>
                    <a:pt x="1246823" y="738188"/>
                    <a:pt x="1226820" y="738188"/>
                  </a:cubicBezTo>
                  <a:lnTo>
                    <a:pt x="1226820" y="738188"/>
                  </a:lnTo>
                  <a:cubicBezTo>
                    <a:pt x="1226820" y="737235"/>
                    <a:pt x="1226820" y="736283"/>
                    <a:pt x="1226820" y="735330"/>
                  </a:cubicBezTo>
                  <a:cubicBezTo>
                    <a:pt x="1245870" y="736283"/>
                    <a:pt x="1265873" y="736283"/>
                    <a:pt x="1285875" y="736283"/>
                  </a:cubicBezTo>
                  <a:close/>
                  <a:moveTo>
                    <a:pt x="1226820" y="922020"/>
                  </a:moveTo>
                  <a:lnTo>
                    <a:pt x="1226820" y="922020"/>
                  </a:lnTo>
                  <a:cubicBezTo>
                    <a:pt x="1226820" y="922020"/>
                    <a:pt x="1226820" y="921068"/>
                    <a:pt x="1226820" y="921068"/>
                  </a:cubicBezTo>
                  <a:cubicBezTo>
                    <a:pt x="1226820" y="921068"/>
                    <a:pt x="1226820" y="920115"/>
                    <a:pt x="1226820" y="920115"/>
                  </a:cubicBezTo>
                  <a:lnTo>
                    <a:pt x="1226820" y="920115"/>
                  </a:lnTo>
                  <a:cubicBezTo>
                    <a:pt x="1246823" y="920115"/>
                    <a:pt x="1265873" y="920115"/>
                    <a:pt x="1285875" y="920115"/>
                  </a:cubicBezTo>
                  <a:cubicBezTo>
                    <a:pt x="1285875" y="921068"/>
                    <a:pt x="1285875" y="922020"/>
                    <a:pt x="1285875" y="922973"/>
                  </a:cubicBezTo>
                  <a:cubicBezTo>
                    <a:pt x="1265873" y="922020"/>
                    <a:pt x="1246823" y="922020"/>
                    <a:pt x="1226820" y="922020"/>
                  </a:cubicBezTo>
                  <a:close/>
                  <a:moveTo>
                    <a:pt x="1226820" y="893445"/>
                  </a:moveTo>
                  <a:lnTo>
                    <a:pt x="1226820" y="893445"/>
                  </a:lnTo>
                  <a:cubicBezTo>
                    <a:pt x="1245870" y="893445"/>
                    <a:pt x="1265873" y="893445"/>
                    <a:pt x="1284923" y="893445"/>
                  </a:cubicBezTo>
                  <a:cubicBezTo>
                    <a:pt x="1284923" y="894398"/>
                    <a:pt x="1284923" y="894398"/>
                    <a:pt x="1284923" y="895350"/>
                  </a:cubicBezTo>
                  <a:lnTo>
                    <a:pt x="1284923" y="895350"/>
                  </a:lnTo>
                  <a:cubicBezTo>
                    <a:pt x="1265873" y="895350"/>
                    <a:pt x="1245870" y="895350"/>
                    <a:pt x="1226820" y="895350"/>
                  </a:cubicBezTo>
                  <a:lnTo>
                    <a:pt x="1226820" y="895350"/>
                  </a:lnTo>
                  <a:cubicBezTo>
                    <a:pt x="1226820" y="894398"/>
                    <a:pt x="1226820" y="894398"/>
                    <a:pt x="1226820" y="893445"/>
                  </a:cubicBezTo>
                  <a:close/>
                  <a:moveTo>
                    <a:pt x="1283017" y="870585"/>
                  </a:moveTo>
                  <a:cubicBezTo>
                    <a:pt x="1282065" y="870585"/>
                    <a:pt x="1282065" y="871538"/>
                    <a:pt x="1281113" y="871538"/>
                  </a:cubicBezTo>
                  <a:cubicBezTo>
                    <a:pt x="1280160" y="871538"/>
                    <a:pt x="1280160" y="871538"/>
                    <a:pt x="1279207" y="871538"/>
                  </a:cubicBezTo>
                  <a:cubicBezTo>
                    <a:pt x="1270635" y="872490"/>
                    <a:pt x="1263015" y="872490"/>
                    <a:pt x="1257300" y="872490"/>
                  </a:cubicBezTo>
                  <a:cubicBezTo>
                    <a:pt x="1244917" y="872490"/>
                    <a:pt x="1236345" y="871538"/>
                    <a:pt x="1231582" y="869633"/>
                  </a:cubicBezTo>
                  <a:cubicBezTo>
                    <a:pt x="1228725" y="868680"/>
                    <a:pt x="1227773" y="866775"/>
                    <a:pt x="1226820" y="865823"/>
                  </a:cubicBezTo>
                  <a:cubicBezTo>
                    <a:pt x="1246823" y="865823"/>
                    <a:pt x="1265873" y="865823"/>
                    <a:pt x="1285875" y="865823"/>
                  </a:cubicBezTo>
                  <a:lnTo>
                    <a:pt x="1285875" y="865823"/>
                  </a:lnTo>
                  <a:cubicBezTo>
                    <a:pt x="1285875" y="866775"/>
                    <a:pt x="1286827" y="866775"/>
                    <a:pt x="1286827" y="867728"/>
                  </a:cubicBezTo>
                  <a:cubicBezTo>
                    <a:pt x="1286827" y="868680"/>
                    <a:pt x="1287780" y="868680"/>
                    <a:pt x="1287780" y="869633"/>
                  </a:cubicBezTo>
                  <a:cubicBezTo>
                    <a:pt x="1285875" y="869633"/>
                    <a:pt x="1283970" y="870585"/>
                    <a:pt x="1283017" y="870585"/>
                  </a:cubicBezTo>
                  <a:close/>
                  <a:moveTo>
                    <a:pt x="1360170" y="418148"/>
                  </a:moveTo>
                  <a:cubicBezTo>
                    <a:pt x="1360170" y="418148"/>
                    <a:pt x="1360170" y="418148"/>
                    <a:pt x="1360170" y="418148"/>
                  </a:cubicBezTo>
                  <a:lnTo>
                    <a:pt x="1360170" y="418148"/>
                  </a:lnTo>
                  <a:lnTo>
                    <a:pt x="1360170" y="418148"/>
                  </a:lnTo>
                  <a:cubicBezTo>
                    <a:pt x="1361123" y="449580"/>
                    <a:pt x="1361123" y="481965"/>
                    <a:pt x="1361123" y="513398"/>
                  </a:cubicBezTo>
                  <a:cubicBezTo>
                    <a:pt x="1361123" y="513398"/>
                    <a:pt x="1360170" y="513398"/>
                    <a:pt x="1360170" y="513398"/>
                  </a:cubicBezTo>
                  <a:cubicBezTo>
                    <a:pt x="1360170" y="481965"/>
                    <a:pt x="1360170" y="449580"/>
                    <a:pt x="1360170" y="418148"/>
                  </a:cubicBezTo>
                  <a:close/>
                  <a:moveTo>
                    <a:pt x="1361123" y="858203"/>
                  </a:moveTo>
                  <a:cubicBezTo>
                    <a:pt x="1361123" y="858203"/>
                    <a:pt x="1360170" y="858203"/>
                    <a:pt x="1360170" y="858203"/>
                  </a:cubicBezTo>
                  <a:lnTo>
                    <a:pt x="1360170" y="858203"/>
                  </a:lnTo>
                  <a:lnTo>
                    <a:pt x="1360170" y="858203"/>
                  </a:lnTo>
                  <a:cubicBezTo>
                    <a:pt x="1360170" y="759143"/>
                    <a:pt x="1360170" y="661035"/>
                    <a:pt x="1360170" y="561975"/>
                  </a:cubicBezTo>
                  <a:lnTo>
                    <a:pt x="1360170" y="561975"/>
                  </a:lnTo>
                  <a:lnTo>
                    <a:pt x="1360170" y="561975"/>
                  </a:lnTo>
                  <a:cubicBezTo>
                    <a:pt x="1360170" y="561975"/>
                    <a:pt x="1361123" y="561975"/>
                    <a:pt x="1361123" y="561975"/>
                  </a:cubicBezTo>
                  <a:cubicBezTo>
                    <a:pt x="1361123" y="661035"/>
                    <a:pt x="1361123" y="760095"/>
                    <a:pt x="1361123" y="8582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C20928D-D332-4D2B-A277-E70C4B2E9D82}"/>
                </a:ext>
              </a:extLst>
            </p:cNvPr>
            <p:cNvSpPr/>
            <p:nvPr/>
          </p:nvSpPr>
          <p:spPr>
            <a:xfrm>
              <a:off x="5480684" y="3047048"/>
              <a:ext cx="300990" cy="899159"/>
            </a:xfrm>
            <a:custGeom>
              <a:avLst/>
              <a:gdLst>
                <a:gd name="connsiteX0" fmla="*/ 289560 w 300990"/>
                <a:gd name="connsiteY0" fmla="*/ 441960 h 899159"/>
                <a:gd name="connsiteX1" fmla="*/ 245745 w 300990"/>
                <a:gd name="connsiteY1" fmla="*/ 441960 h 899159"/>
                <a:gd name="connsiteX2" fmla="*/ 245745 w 300990"/>
                <a:gd name="connsiteY2" fmla="*/ 398145 h 899159"/>
                <a:gd name="connsiteX3" fmla="*/ 229553 w 300990"/>
                <a:gd name="connsiteY3" fmla="*/ 398145 h 899159"/>
                <a:gd name="connsiteX4" fmla="*/ 229553 w 300990"/>
                <a:gd name="connsiteY4" fmla="*/ 441008 h 899159"/>
                <a:gd name="connsiteX5" fmla="*/ 206693 w 300990"/>
                <a:gd name="connsiteY5" fmla="*/ 441008 h 899159"/>
                <a:gd name="connsiteX6" fmla="*/ 196215 w 300990"/>
                <a:gd name="connsiteY6" fmla="*/ 394335 h 899159"/>
                <a:gd name="connsiteX7" fmla="*/ 189548 w 300990"/>
                <a:gd name="connsiteY7" fmla="*/ 343853 h 899159"/>
                <a:gd name="connsiteX8" fmla="*/ 189548 w 300990"/>
                <a:gd name="connsiteY8" fmla="*/ 109538 h 899159"/>
                <a:gd name="connsiteX9" fmla="*/ 187643 w 300990"/>
                <a:gd name="connsiteY9" fmla="*/ 83820 h 899159"/>
                <a:gd name="connsiteX10" fmla="*/ 184785 w 300990"/>
                <a:gd name="connsiteY10" fmla="*/ 83820 h 899159"/>
                <a:gd name="connsiteX11" fmla="*/ 180975 w 300990"/>
                <a:gd name="connsiteY11" fmla="*/ 95250 h 899159"/>
                <a:gd name="connsiteX12" fmla="*/ 169545 w 300990"/>
                <a:gd name="connsiteY12" fmla="*/ 0 h 899159"/>
                <a:gd name="connsiteX13" fmla="*/ 166688 w 300990"/>
                <a:gd name="connsiteY13" fmla="*/ 0 h 899159"/>
                <a:gd name="connsiteX14" fmla="*/ 157163 w 300990"/>
                <a:gd name="connsiteY14" fmla="*/ 85725 h 899159"/>
                <a:gd name="connsiteX15" fmla="*/ 147638 w 300990"/>
                <a:gd name="connsiteY15" fmla="*/ 82867 h 899159"/>
                <a:gd name="connsiteX16" fmla="*/ 144780 w 300990"/>
                <a:gd name="connsiteY16" fmla="*/ 102870 h 899159"/>
                <a:gd name="connsiteX17" fmla="*/ 140018 w 300990"/>
                <a:gd name="connsiteY17" fmla="*/ 239078 h 899159"/>
                <a:gd name="connsiteX18" fmla="*/ 140018 w 300990"/>
                <a:gd name="connsiteY18" fmla="*/ 354330 h 899159"/>
                <a:gd name="connsiteX19" fmla="*/ 140018 w 300990"/>
                <a:gd name="connsiteY19" fmla="*/ 366712 h 899159"/>
                <a:gd name="connsiteX20" fmla="*/ 119063 w 300990"/>
                <a:gd name="connsiteY20" fmla="*/ 366712 h 899159"/>
                <a:gd name="connsiteX21" fmla="*/ 118110 w 300990"/>
                <a:gd name="connsiteY21" fmla="*/ 347662 h 899159"/>
                <a:gd name="connsiteX22" fmla="*/ 101918 w 300990"/>
                <a:gd name="connsiteY22" fmla="*/ 346710 h 899159"/>
                <a:gd name="connsiteX23" fmla="*/ 99060 w 300990"/>
                <a:gd name="connsiteY23" fmla="*/ 275273 h 899159"/>
                <a:gd name="connsiteX24" fmla="*/ 82868 w 300990"/>
                <a:gd name="connsiteY24" fmla="*/ 239078 h 899159"/>
                <a:gd name="connsiteX25" fmla="*/ 66675 w 300990"/>
                <a:gd name="connsiteY25" fmla="*/ 279083 h 899159"/>
                <a:gd name="connsiteX26" fmla="*/ 66675 w 300990"/>
                <a:gd name="connsiteY26" fmla="*/ 309562 h 899159"/>
                <a:gd name="connsiteX27" fmla="*/ 66675 w 300990"/>
                <a:gd name="connsiteY27" fmla="*/ 347662 h 899159"/>
                <a:gd name="connsiteX28" fmla="*/ 35243 w 300990"/>
                <a:gd name="connsiteY28" fmla="*/ 348615 h 899159"/>
                <a:gd name="connsiteX29" fmla="*/ 15240 w 300990"/>
                <a:gd name="connsiteY29" fmla="*/ 364808 h 899159"/>
                <a:gd name="connsiteX30" fmla="*/ 0 w 300990"/>
                <a:gd name="connsiteY30" fmla="*/ 359093 h 899159"/>
                <a:gd name="connsiteX31" fmla="*/ 0 w 300990"/>
                <a:gd name="connsiteY31" fmla="*/ 369570 h 899159"/>
                <a:gd name="connsiteX32" fmla="*/ 0 w 300990"/>
                <a:gd name="connsiteY32" fmla="*/ 888683 h 899159"/>
                <a:gd name="connsiteX33" fmla="*/ 953 w 300990"/>
                <a:gd name="connsiteY33" fmla="*/ 899160 h 899159"/>
                <a:gd name="connsiteX34" fmla="*/ 300038 w 300990"/>
                <a:gd name="connsiteY34" fmla="*/ 899160 h 899159"/>
                <a:gd name="connsiteX35" fmla="*/ 300990 w 300990"/>
                <a:gd name="connsiteY35" fmla="*/ 895350 h 899159"/>
                <a:gd name="connsiteX36" fmla="*/ 300990 w 300990"/>
                <a:gd name="connsiteY36" fmla="*/ 450533 h 899159"/>
                <a:gd name="connsiteX37" fmla="*/ 289560 w 300990"/>
                <a:gd name="connsiteY37" fmla="*/ 441960 h 89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00990" h="899159">
                  <a:moveTo>
                    <a:pt x="289560" y="441960"/>
                  </a:moveTo>
                  <a:cubicBezTo>
                    <a:pt x="275273" y="441960"/>
                    <a:pt x="260985" y="441960"/>
                    <a:pt x="245745" y="441960"/>
                  </a:cubicBezTo>
                  <a:cubicBezTo>
                    <a:pt x="245745" y="426720"/>
                    <a:pt x="245745" y="412433"/>
                    <a:pt x="245745" y="398145"/>
                  </a:cubicBezTo>
                  <a:cubicBezTo>
                    <a:pt x="240030" y="398145"/>
                    <a:pt x="235268" y="398145"/>
                    <a:pt x="229553" y="398145"/>
                  </a:cubicBezTo>
                  <a:cubicBezTo>
                    <a:pt x="229553" y="412433"/>
                    <a:pt x="229553" y="426720"/>
                    <a:pt x="229553" y="441008"/>
                  </a:cubicBezTo>
                  <a:cubicBezTo>
                    <a:pt x="220980" y="441008"/>
                    <a:pt x="212408" y="441008"/>
                    <a:pt x="206693" y="441008"/>
                  </a:cubicBezTo>
                  <a:cubicBezTo>
                    <a:pt x="202883" y="424815"/>
                    <a:pt x="201930" y="408623"/>
                    <a:pt x="196215" y="394335"/>
                  </a:cubicBezTo>
                  <a:cubicBezTo>
                    <a:pt x="190500" y="378143"/>
                    <a:pt x="189548" y="360998"/>
                    <a:pt x="189548" y="343853"/>
                  </a:cubicBezTo>
                  <a:cubicBezTo>
                    <a:pt x="189548" y="265748"/>
                    <a:pt x="189548" y="187642"/>
                    <a:pt x="189548" y="109538"/>
                  </a:cubicBezTo>
                  <a:cubicBezTo>
                    <a:pt x="189548" y="100965"/>
                    <a:pt x="187643" y="92392"/>
                    <a:pt x="187643" y="83820"/>
                  </a:cubicBezTo>
                  <a:cubicBezTo>
                    <a:pt x="186690" y="83820"/>
                    <a:pt x="185738" y="83820"/>
                    <a:pt x="184785" y="83820"/>
                  </a:cubicBezTo>
                  <a:cubicBezTo>
                    <a:pt x="183833" y="87630"/>
                    <a:pt x="182880" y="90488"/>
                    <a:pt x="180975" y="95250"/>
                  </a:cubicBezTo>
                  <a:cubicBezTo>
                    <a:pt x="177165" y="61913"/>
                    <a:pt x="173355" y="30480"/>
                    <a:pt x="169545" y="0"/>
                  </a:cubicBezTo>
                  <a:cubicBezTo>
                    <a:pt x="168593" y="0"/>
                    <a:pt x="167640" y="0"/>
                    <a:pt x="166688" y="0"/>
                  </a:cubicBezTo>
                  <a:cubicBezTo>
                    <a:pt x="163830" y="28575"/>
                    <a:pt x="160973" y="57150"/>
                    <a:pt x="157163" y="85725"/>
                  </a:cubicBezTo>
                  <a:cubicBezTo>
                    <a:pt x="153353" y="84773"/>
                    <a:pt x="151448" y="83820"/>
                    <a:pt x="147638" y="82867"/>
                  </a:cubicBezTo>
                  <a:cubicBezTo>
                    <a:pt x="146685" y="89535"/>
                    <a:pt x="144780" y="96203"/>
                    <a:pt x="144780" y="102870"/>
                  </a:cubicBezTo>
                  <a:cubicBezTo>
                    <a:pt x="142875" y="148590"/>
                    <a:pt x="140970" y="193358"/>
                    <a:pt x="140018" y="239078"/>
                  </a:cubicBezTo>
                  <a:cubicBezTo>
                    <a:pt x="139065" y="277178"/>
                    <a:pt x="140018" y="316230"/>
                    <a:pt x="140018" y="354330"/>
                  </a:cubicBezTo>
                  <a:cubicBezTo>
                    <a:pt x="140018" y="358140"/>
                    <a:pt x="140018" y="362903"/>
                    <a:pt x="140018" y="366712"/>
                  </a:cubicBezTo>
                  <a:cubicBezTo>
                    <a:pt x="131445" y="366712"/>
                    <a:pt x="124778" y="366712"/>
                    <a:pt x="119063" y="366712"/>
                  </a:cubicBezTo>
                  <a:cubicBezTo>
                    <a:pt x="118110" y="360045"/>
                    <a:pt x="118110" y="354330"/>
                    <a:pt x="118110" y="347662"/>
                  </a:cubicBezTo>
                  <a:cubicBezTo>
                    <a:pt x="112395" y="347662"/>
                    <a:pt x="106680" y="346710"/>
                    <a:pt x="101918" y="346710"/>
                  </a:cubicBezTo>
                  <a:cubicBezTo>
                    <a:pt x="100965" y="322898"/>
                    <a:pt x="98108" y="299085"/>
                    <a:pt x="99060" y="275273"/>
                  </a:cubicBezTo>
                  <a:cubicBezTo>
                    <a:pt x="99060" y="260033"/>
                    <a:pt x="91440" y="250508"/>
                    <a:pt x="82868" y="239078"/>
                  </a:cubicBezTo>
                  <a:cubicBezTo>
                    <a:pt x="73343" y="251460"/>
                    <a:pt x="64770" y="262890"/>
                    <a:pt x="66675" y="279083"/>
                  </a:cubicBezTo>
                  <a:cubicBezTo>
                    <a:pt x="67628" y="289560"/>
                    <a:pt x="66675" y="300037"/>
                    <a:pt x="66675" y="309562"/>
                  </a:cubicBezTo>
                  <a:cubicBezTo>
                    <a:pt x="66675" y="321945"/>
                    <a:pt x="66675" y="334328"/>
                    <a:pt x="66675" y="347662"/>
                  </a:cubicBezTo>
                  <a:cubicBezTo>
                    <a:pt x="55245" y="347662"/>
                    <a:pt x="44768" y="345758"/>
                    <a:pt x="35243" y="348615"/>
                  </a:cubicBezTo>
                  <a:cubicBezTo>
                    <a:pt x="27623" y="351473"/>
                    <a:pt x="21908" y="359093"/>
                    <a:pt x="15240" y="364808"/>
                  </a:cubicBezTo>
                  <a:cubicBezTo>
                    <a:pt x="14288" y="353378"/>
                    <a:pt x="6668" y="359093"/>
                    <a:pt x="0" y="359093"/>
                  </a:cubicBezTo>
                  <a:cubicBezTo>
                    <a:pt x="0" y="362903"/>
                    <a:pt x="0" y="366712"/>
                    <a:pt x="0" y="369570"/>
                  </a:cubicBezTo>
                  <a:cubicBezTo>
                    <a:pt x="0" y="542925"/>
                    <a:pt x="0" y="715327"/>
                    <a:pt x="0" y="888683"/>
                  </a:cubicBezTo>
                  <a:cubicBezTo>
                    <a:pt x="0" y="892493"/>
                    <a:pt x="953" y="895350"/>
                    <a:pt x="953" y="899160"/>
                  </a:cubicBezTo>
                  <a:cubicBezTo>
                    <a:pt x="100965" y="899160"/>
                    <a:pt x="200978" y="899160"/>
                    <a:pt x="300038" y="899160"/>
                  </a:cubicBezTo>
                  <a:cubicBezTo>
                    <a:pt x="300038" y="898208"/>
                    <a:pt x="300990" y="897255"/>
                    <a:pt x="300990" y="895350"/>
                  </a:cubicBezTo>
                  <a:cubicBezTo>
                    <a:pt x="300990" y="746760"/>
                    <a:pt x="300990" y="599123"/>
                    <a:pt x="300990" y="450533"/>
                  </a:cubicBezTo>
                  <a:cubicBezTo>
                    <a:pt x="300038" y="443865"/>
                    <a:pt x="296228" y="441960"/>
                    <a:pt x="289560" y="4419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81AE997-12A6-4778-9479-08FEB542533A}"/>
                </a:ext>
              </a:extLst>
            </p:cNvPr>
            <p:cNvSpPr/>
            <p:nvPr/>
          </p:nvSpPr>
          <p:spPr>
            <a:xfrm>
              <a:off x="3897629" y="2923323"/>
              <a:ext cx="1581149" cy="1022884"/>
            </a:xfrm>
            <a:custGeom>
              <a:avLst/>
              <a:gdLst>
                <a:gd name="connsiteX0" fmla="*/ 1580198 w 1581149"/>
                <a:gd name="connsiteY0" fmla="*/ 482817 h 1022884"/>
                <a:gd name="connsiteX1" fmla="*/ 1577340 w 1581149"/>
                <a:gd name="connsiteY1" fmla="*/ 482817 h 1022884"/>
                <a:gd name="connsiteX2" fmla="*/ 1576388 w 1581149"/>
                <a:gd name="connsiteY2" fmla="*/ 491389 h 1022884"/>
                <a:gd name="connsiteX3" fmla="*/ 1575435 w 1581149"/>
                <a:gd name="connsiteY3" fmla="*/ 498057 h 1022884"/>
                <a:gd name="connsiteX4" fmla="*/ 1566863 w 1581149"/>
                <a:gd name="connsiteY4" fmla="*/ 515202 h 1022884"/>
                <a:gd name="connsiteX5" fmla="*/ 1555433 w 1581149"/>
                <a:gd name="connsiteY5" fmla="*/ 517107 h 1022884"/>
                <a:gd name="connsiteX6" fmla="*/ 1548765 w 1581149"/>
                <a:gd name="connsiteY6" fmla="*/ 589497 h 1022884"/>
                <a:gd name="connsiteX7" fmla="*/ 1546860 w 1581149"/>
                <a:gd name="connsiteY7" fmla="*/ 590449 h 1022884"/>
                <a:gd name="connsiteX8" fmla="*/ 1544955 w 1581149"/>
                <a:gd name="connsiteY8" fmla="*/ 583782 h 1022884"/>
                <a:gd name="connsiteX9" fmla="*/ 1534478 w 1581149"/>
                <a:gd name="connsiteY9" fmla="*/ 516154 h 1022884"/>
                <a:gd name="connsiteX10" fmla="*/ 1534478 w 1581149"/>
                <a:gd name="connsiteY10" fmla="*/ 490437 h 1022884"/>
                <a:gd name="connsiteX11" fmla="*/ 1506855 w 1581149"/>
                <a:gd name="connsiteY11" fmla="*/ 490437 h 1022884"/>
                <a:gd name="connsiteX12" fmla="*/ 1506855 w 1581149"/>
                <a:gd name="connsiteY12" fmla="*/ 528537 h 1022884"/>
                <a:gd name="connsiteX13" fmla="*/ 1471613 w 1581149"/>
                <a:gd name="connsiteY13" fmla="*/ 528537 h 1022884"/>
                <a:gd name="connsiteX14" fmla="*/ 1465898 w 1581149"/>
                <a:gd name="connsiteY14" fmla="*/ 522822 h 1022884"/>
                <a:gd name="connsiteX15" fmla="*/ 1455420 w 1581149"/>
                <a:gd name="connsiteY15" fmla="*/ 500914 h 1022884"/>
                <a:gd name="connsiteX16" fmla="*/ 1445895 w 1581149"/>
                <a:gd name="connsiteY16" fmla="*/ 520917 h 1022884"/>
                <a:gd name="connsiteX17" fmla="*/ 1444943 w 1581149"/>
                <a:gd name="connsiteY17" fmla="*/ 509487 h 1022884"/>
                <a:gd name="connsiteX18" fmla="*/ 1444943 w 1581149"/>
                <a:gd name="connsiteY18" fmla="*/ 339942 h 1022884"/>
                <a:gd name="connsiteX19" fmla="*/ 1436370 w 1581149"/>
                <a:gd name="connsiteY19" fmla="*/ 323749 h 1022884"/>
                <a:gd name="connsiteX20" fmla="*/ 1431608 w 1581149"/>
                <a:gd name="connsiteY20" fmla="*/ 291364 h 1022884"/>
                <a:gd name="connsiteX21" fmla="*/ 1420178 w 1581149"/>
                <a:gd name="connsiteY21" fmla="*/ 279934 h 1022884"/>
                <a:gd name="connsiteX22" fmla="*/ 1374458 w 1581149"/>
                <a:gd name="connsiteY22" fmla="*/ 279934 h 1022884"/>
                <a:gd name="connsiteX23" fmla="*/ 1373505 w 1581149"/>
                <a:gd name="connsiteY23" fmla="*/ 288507 h 1022884"/>
                <a:gd name="connsiteX24" fmla="*/ 1366838 w 1581149"/>
                <a:gd name="connsiteY24" fmla="*/ 450432 h 1022884"/>
                <a:gd name="connsiteX25" fmla="*/ 1359218 w 1581149"/>
                <a:gd name="connsiteY25" fmla="*/ 437097 h 1022884"/>
                <a:gd name="connsiteX26" fmla="*/ 1359218 w 1581149"/>
                <a:gd name="connsiteY26" fmla="*/ 335179 h 1022884"/>
                <a:gd name="connsiteX27" fmla="*/ 1341120 w 1581149"/>
                <a:gd name="connsiteY27" fmla="*/ 316129 h 1022884"/>
                <a:gd name="connsiteX28" fmla="*/ 1325880 w 1581149"/>
                <a:gd name="connsiteY28" fmla="*/ 316129 h 1022884"/>
                <a:gd name="connsiteX29" fmla="*/ 1325880 w 1581149"/>
                <a:gd name="connsiteY29" fmla="*/ 269457 h 1022884"/>
                <a:gd name="connsiteX30" fmla="*/ 1308735 w 1581149"/>
                <a:gd name="connsiteY30" fmla="*/ 248502 h 1022884"/>
                <a:gd name="connsiteX31" fmla="*/ 1306830 w 1581149"/>
                <a:gd name="connsiteY31" fmla="*/ 235167 h 1022884"/>
                <a:gd name="connsiteX32" fmla="*/ 1276350 w 1581149"/>
                <a:gd name="connsiteY32" fmla="*/ 235167 h 1022884"/>
                <a:gd name="connsiteX33" fmla="*/ 1276350 w 1581149"/>
                <a:gd name="connsiteY33" fmla="*/ 152299 h 1022884"/>
                <a:gd name="connsiteX34" fmla="*/ 1250633 w 1581149"/>
                <a:gd name="connsiteY34" fmla="*/ 151347 h 1022884"/>
                <a:gd name="connsiteX35" fmla="*/ 1250633 w 1581149"/>
                <a:gd name="connsiteY35" fmla="*/ 81814 h 1022884"/>
                <a:gd name="connsiteX36" fmla="*/ 1250633 w 1581149"/>
                <a:gd name="connsiteY36" fmla="*/ 23712 h 1022884"/>
                <a:gd name="connsiteX37" fmla="*/ 1236345 w 1581149"/>
                <a:gd name="connsiteY37" fmla="*/ 9424 h 1022884"/>
                <a:gd name="connsiteX38" fmla="*/ 1207770 w 1581149"/>
                <a:gd name="connsiteY38" fmla="*/ 9424 h 1022884"/>
                <a:gd name="connsiteX39" fmla="*/ 1200150 w 1581149"/>
                <a:gd name="connsiteY39" fmla="*/ 1804 h 1022884"/>
                <a:gd name="connsiteX40" fmla="*/ 1168718 w 1581149"/>
                <a:gd name="connsiteY40" fmla="*/ 17044 h 1022884"/>
                <a:gd name="connsiteX41" fmla="*/ 1165860 w 1581149"/>
                <a:gd name="connsiteY41" fmla="*/ 38952 h 1022884"/>
                <a:gd name="connsiteX42" fmla="*/ 1158240 w 1581149"/>
                <a:gd name="connsiteY42" fmla="*/ 193257 h 1022884"/>
                <a:gd name="connsiteX43" fmla="*/ 1154430 w 1581149"/>
                <a:gd name="connsiteY43" fmla="*/ 309462 h 1022884"/>
                <a:gd name="connsiteX44" fmla="*/ 1154430 w 1581149"/>
                <a:gd name="connsiteY44" fmla="*/ 428524 h 1022884"/>
                <a:gd name="connsiteX45" fmla="*/ 1154430 w 1581149"/>
                <a:gd name="connsiteY45" fmla="*/ 474244 h 1022884"/>
                <a:gd name="connsiteX46" fmla="*/ 1150620 w 1581149"/>
                <a:gd name="connsiteY46" fmla="*/ 476149 h 1022884"/>
                <a:gd name="connsiteX47" fmla="*/ 1145858 w 1581149"/>
                <a:gd name="connsiteY47" fmla="*/ 469482 h 1022884"/>
                <a:gd name="connsiteX48" fmla="*/ 1145858 w 1581149"/>
                <a:gd name="connsiteY48" fmla="*/ 448527 h 1022884"/>
                <a:gd name="connsiteX49" fmla="*/ 1140143 w 1581149"/>
                <a:gd name="connsiteY49" fmla="*/ 434239 h 1022884"/>
                <a:gd name="connsiteX50" fmla="*/ 1139190 w 1581149"/>
                <a:gd name="connsiteY50" fmla="*/ 425667 h 1022884"/>
                <a:gd name="connsiteX51" fmla="*/ 1139190 w 1581149"/>
                <a:gd name="connsiteY51" fmla="*/ 367564 h 1022884"/>
                <a:gd name="connsiteX52" fmla="*/ 1124903 w 1581149"/>
                <a:gd name="connsiteY52" fmla="*/ 365659 h 1022884"/>
                <a:gd name="connsiteX53" fmla="*/ 1124903 w 1581149"/>
                <a:gd name="connsiteY53" fmla="*/ 220879 h 1022884"/>
                <a:gd name="connsiteX54" fmla="*/ 1107758 w 1581149"/>
                <a:gd name="connsiteY54" fmla="*/ 222784 h 1022884"/>
                <a:gd name="connsiteX55" fmla="*/ 1107758 w 1581149"/>
                <a:gd name="connsiteY55" fmla="*/ 198019 h 1022884"/>
                <a:gd name="connsiteX56" fmla="*/ 1124903 w 1581149"/>
                <a:gd name="connsiteY56" fmla="*/ 198019 h 1022884"/>
                <a:gd name="connsiteX57" fmla="*/ 1121093 w 1581149"/>
                <a:gd name="connsiteY57" fmla="*/ 158967 h 1022884"/>
                <a:gd name="connsiteX58" fmla="*/ 1097280 w 1581149"/>
                <a:gd name="connsiteY58" fmla="*/ 107532 h 1022884"/>
                <a:gd name="connsiteX59" fmla="*/ 1094423 w 1581149"/>
                <a:gd name="connsiteY59" fmla="*/ 99912 h 1022884"/>
                <a:gd name="connsiteX60" fmla="*/ 1076325 w 1581149"/>
                <a:gd name="connsiteY60" fmla="*/ 84672 h 1022884"/>
                <a:gd name="connsiteX61" fmla="*/ 1045845 w 1581149"/>
                <a:gd name="connsiteY61" fmla="*/ 95149 h 1022884"/>
                <a:gd name="connsiteX62" fmla="*/ 1039178 w 1581149"/>
                <a:gd name="connsiteY62" fmla="*/ 58954 h 1022884"/>
                <a:gd name="connsiteX63" fmla="*/ 1029653 w 1581149"/>
                <a:gd name="connsiteY63" fmla="*/ 47524 h 1022884"/>
                <a:gd name="connsiteX64" fmla="*/ 1021080 w 1581149"/>
                <a:gd name="connsiteY64" fmla="*/ 58002 h 1022884"/>
                <a:gd name="connsiteX65" fmla="*/ 1004888 w 1581149"/>
                <a:gd name="connsiteY65" fmla="*/ 187542 h 1022884"/>
                <a:gd name="connsiteX66" fmla="*/ 1002983 w 1581149"/>
                <a:gd name="connsiteY66" fmla="*/ 371374 h 1022884"/>
                <a:gd name="connsiteX67" fmla="*/ 1003935 w 1581149"/>
                <a:gd name="connsiteY67" fmla="*/ 396139 h 1022884"/>
                <a:gd name="connsiteX68" fmla="*/ 988695 w 1581149"/>
                <a:gd name="connsiteY68" fmla="*/ 388519 h 1022884"/>
                <a:gd name="connsiteX69" fmla="*/ 982980 w 1581149"/>
                <a:gd name="connsiteY69" fmla="*/ 361849 h 1022884"/>
                <a:gd name="connsiteX70" fmla="*/ 980123 w 1581149"/>
                <a:gd name="connsiteY70" fmla="*/ 354229 h 1022884"/>
                <a:gd name="connsiteX71" fmla="*/ 977265 w 1581149"/>
                <a:gd name="connsiteY71" fmla="*/ 354229 h 1022884"/>
                <a:gd name="connsiteX72" fmla="*/ 967740 w 1581149"/>
                <a:gd name="connsiteY72" fmla="*/ 396139 h 1022884"/>
                <a:gd name="connsiteX73" fmla="*/ 943928 w 1581149"/>
                <a:gd name="connsiteY73" fmla="*/ 396139 h 1022884"/>
                <a:gd name="connsiteX74" fmla="*/ 942975 w 1581149"/>
                <a:gd name="connsiteY74" fmla="*/ 414237 h 1022884"/>
                <a:gd name="connsiteX75" fmla="*/ 931545 w 1581149"/>
                <a:gd name="connsiteY75" fmla="*/ 414237 h 1022884"/>
                <a:gd name="connsiteX76" fmla="*/ 921068 w 1581149"/>
                <a:gd name="connsiteY76" fmla="*/ 378994 h 1022884"/>
                <a:gd name="connsiteX77" fmla="*/ 913448 w 1581149"/>
                <a:gd name="connsiteY77" fmla="*/ 369469 h 1022884"/>
                <a:gd name="connsiteX78" fmla="*/ 909638 w 1581149"/>
                <a:gd name="connsiteY78" fmla="*/ 359944 h 1022884"/>
                <a:gd name="connsiteX79" fmla="*/ 909638 w 1581149"/>
                <a:gd name="connsiteY79" fmla="*/ 298984 h 1022884"/>
                <a:gd name="connsiteX80" fmla="*/ 904875 w 1581149"/>
                <a:gd name="connsiteY80" fmla="*/ 229452 h 1022884"/>
                <a:gd name="connsiteX81" fmla="*/ 901065 w 1581149"/>
                <a:gd name="connsiteY81" fmla="*/ 223737 h 1022884"/>
                <a:gd name="connsiteX82" fmla="*/ 866775 w 1581149"/>
                <a:gd name="connsiteY82" fmla="*/ 251359 h 1022884"/>
                <a:gd name="connsiteX83" fmla="*/ 865823 w 1581149"/>
                <a:gd name="connsiteY83" fmla="*/ 266599 h 1022884"/>
                <a:gd name="connsiteX84" fmla="*/ 863918 w 1581149"/>
                <a:gd name="connsiteY84" fmla="*/ 258027 h 1022884"/>
                <a:gd name="connsiteX85" fmla="*/ 863918 w 1581149"/>
                <a:gd name="connsiteY85" fmla="*/ 156109 h 1022884"/>
                <a:gd name="connsiteX86" fmla="*/ 859155 w 1581149"/>
                <a:gd name="connsiteY86" fmla="*/ 104674 h 1022884"/>
                <a:gd name="connsiteX87" fmla="*/ 845820 w 1581149"/>
                <a:gd name="connsiteY87" fmla="*/ 82767 h 1022884"/>
                <a:gd name="connsiteX88" fmla="*/ 843915 w 1581149"/>
                <a:gd name="connsiteY88" fmla="*/ 72289 h 1022884"/>
                <a:gd name="connsiteX89" fmla="*/ 829628 w 1581149"/>
                <a:gd name="connsiteY89" fmla="*/ 58002 h 1022884"/>
                <a:gd name="connsiteX90" fmla="*/ 827723 w 1581149"/>
                <a:gd name="connsiteY90" fmla="*/ 66574 h 1022884"/>
                <a:gd name="connsiteX91" fmla="*/ 817245 w 1581149"/>
                <a:gd name="connsiteY91" fmla="*/ 121819 h 1022884"/>
                <a:gd name="connsiteX92" fmla="*/ 813435 w 1581149"/>
                <a:gd name="connsiteY92" fmla="*/ 158014 h 1022884"/>
                <a:gd name="connsiteX93" fmla="*/ 813435 w 1581149"/>
                <a:gd name="connsiteY93" fmla="*/ 285649 h 1022884"/>
                <a:gd name="connsiteX94" fmla="*/ 766763 w 1581149"/>
                <a:gd name="connsiteY94" fmla="*/ 285649 h 1022884"/>
                <a:gd name="connsiteX95" fmla="*/ 752475 w 1581149"/>
                <a:gd name="connsiteY95" fmla="*/ 299937 h 1022884"/>
                <a:gd name="connsiteX96" fmla="*/ 752475 w 1581149"/>
                <a:gd name="connsiteY96" fmla="*/ 339942 h 1022884"/>
                <a:gd name="connsiteX97" fmla="*/ 733425 w 1581149"/>
                <a:gd name="connsiteY97" fmla="*/ 339942 h 1022884"/>
                <a:gd name="connsiteX98" fmla="*/ 724853 w 1581149"/>
                <a:gd name="connsiteY98" fmla="*/ 347562 h 1022884"/>
                <a:gd name="connsiteX99" fmla="*/ 724853 w 1581149"/>
                <a:gd name="connsiteY99" fmla="*/ 358992 h 1022884"/>
                <a:gd name="connsiteX100" fmla="*/ 724853 w 1581149"/>
                <a:gd name="connsiteY100" fmla="*/ 837147 h 1022884"/>
                <a:gd name="connsiteX101" fmla="*/ 724853 w 1581149"/>
                <a:gd name="connsiteY101" fmla="*/ 841909 h 1022884"/>
                <a:gd name="connsiteX102" fmla="*/ 721995 w 1581149"/>
                <a:gd name="connsiteY102" fmla="*/ 841909 h 1022884"/>
                <a:gd name="connsiteX103" fmla="*/ 721995 w 1581149"/>
                <a:gd name="connsiteY103" fmla="*/ 822859 h 1022884"/>
                <a:gd name="connsiteX104" fmla="*/ 711518 w 1581149"/>
                <a:gd name="connsiteY104" fmla="*/ 811429 h 1022884"/>
                <a:gd name="connsiteX105" fmla="*/ 711518 w 1581149"/>
                <a:gd name="connsiteY105" fmla="*/ 799047 h 1022884"/>
                <a:gd name="connsiteX106" fmla="*/ 711518 w 1581149"/>
                <a:gd name="connsiteY106" fmla="*/ 571399 h 1022884"/>
                <a:gd name="connsiteX107" fmla="*/ 707708 w 1581149"/>
                <a:gd name="connsiteY107" fmla="*/ 488532 h 1022884"/>
                <a:gd name="connsiteX108" fmla="*/ 696278 w 1581149"/>
                <a:gd name="connsiteY108" fmla="*/ 486627 h 1022884"/>
                <a:gd name="connsiteX109" fmla="*/ 695325 w 1581149"/>
                <a:gd name="connsiteY109" fmla="*/ 484722 h 1022884"/>
                <a:gd name="connsiteX110" fmla="*/ 691515 w 1581149"/>
                <a:gd name="connsiteY110" fmla="*/ 469482 h 1022884"/>
                <a:gd name="connsiteX111" fmla="*/ 684848 w 1581149"/>
                <a:gd name="connsiteY111" fmla="*/ 481864 h 1022884"/>
                <a:gd name="connsiteX112" fmla="*/ 677228 w 1581149"/>
                <a:gd name="connsiteY112" fmla="*/ 525679 h 1022884"/>
                <a:gd name="connsiteX113" fmla="*/ 673418 w 1581149"/>
                <a:gd name="connsiteY113" fmla="*/ 525679 h 1022884"/>
                <a:gd name="connsiteX114" fmla="*/ 669608 w 1581149"/>
                <a:gd name="connsiteY114" fmla="*/ 448527 h 1022884"/>
                <a:gd name="connsiteX115" fmla="*/ 657225 w 1581149"/>
                <a:gd name="connsiteY115" fmla="*/ 455194 h 1022884"/>
                <a:gd name="connsiteX116" fmla="*/ 655320 w 1581149"/>
                <a:gd name="connsiteY116" fmla="*/ 513297 h 1022884"/>
                <a:gd name="connsiteX117" fmla="*/ 655320 w 1581149"/>
                <a:gd name="connsiteY117" fmla="*/ 525679 h 1022884"/>
                <a:gd name="connsiteX118" fmla="*/ 651510 w 1581149"/>
                <a:gd name="connsiteY118" fmla="*/ 526632 h 1022884"/>
                <a:gd name="connsiteX119" fmla="*/ 649605 w 1581149"/>
                <a:gd name="connsiteY119" fmla="*/ 517107 h 1022884"/>
                <a:gd name="connsiteX120" fmla="*/ 649605 w 1581149"/>
                <a:gd name="connsiteY120" fmla="*/ 423762 h 1022884"/>
                <a:gd name="connsiteX121" fmla="*/ 649605 w 1581149"/>
                <a:gd name="connsiteY121" fmla="*/ 409474 h 1022884"/>
                <a:gd name="connsiteX122" fmla="*/ 595313 w 1581149"/>
                <a:gd name="connsiteY122" fmla="*/ 409474 h 1022884"/>
                <a:gd name="connsiteX123" fmla="*/ 571500 w 1581149"/>
                <a:gd name="connsiteY123" fmla="*/ 432334 h 1022884"/>
                <a:gd name="connsiteX124" fmla="*/ 568643 w 1581149"/>
                <a:gd name="connsiteY124" fmla="*/ 468529 h 1022884"/>
                <a:gd name="connsiteX125" fmla="*/ 564833 w 1581149"/>
                <a:gd name="connsiteY125" fmla="*/ 458052 h 1022884"/>
                <a:gd name="connsiteX126" fmla="*/ 564833 w 1581149"/>
                <a:gd name="connsiteY126" fmla="*/ 244692 h 1022884"/>
                <a:gd name="connsiteX127" fmla="*/ 564833 w 1581149"/>
                <a:gd name="connsiteY127" fmla="*/ 168492 h 1022884"/>
                <a:gd name="connsiteX128" fmla="*/ 555308 w 1581149"/>
                <a:gd name="connsiteY128" fmla="*/ 149442 h 1022884"/>
                <a:gd name="connsiteX129" fmla="*/ 537210 w 1581149"/>
                <a:gd name="connsiteY129" fmla="*/ 135154 h 1022884"/>
                <a:gd name="connsiteX130" fmla="*/ 532448 w 1581149"/>
                <a:gd name="connsiteY130" fmla="*/ 123724 h 1022884"/>
                <a:gd name="connsiteX131" fmla="*/ 519113 w 1581149"/>
                <a:gd name="connsiteY131" fmla="*/ 96102 h 1022884"/>
                <a:gd name="connsiteX132" fmla="*/ 511493 w 1581149"/>
                <a:gd name="connsiteY132" fmla="*/ 76099 h 1022884"/>
                <a:gd name="connsiteX133" fmla="*/ 501968 w 1581149"/>
                <a:gd name="connsiteY133" fmla="*/ 60859 h 1022884"/>
                <a:gd name="connsiteX134" fmla="*/ 501015 w 1581149"/>
                <a:gd name="connsiteY134" fmla="*/ 71337 h 1022884"/>
                <a:gd name="connsiteX135" fmla="*/ 487680 w 1581149"/>
                <a:gd name="connsiteY135" fmla="*/ 87529 h 1022884"/>
                <a:gd name="connsiteX136" fmla="*/ 479108 w 1581149"/>
                <a:gd name="connsiteY136" fmla="*/ 97054 h 1022884"/>
                <a:gd name="connsiteX137" fmla="*/ 461963 w 1581149"/>
                <a:gd name="connsiteY137" fmla="*/ 133249 h 1022884"/>
                <a:gd name="connsiteX138" fmla="*/ 457200 w 1581149"/>
                <a:gd name="connsiteY138" fmla="*/ 134202 h 1022884"/>
                <a:gd name="connsiteX139" fmla="*/ 437198 w 1581149"/>
                <a:gd name="connsiteY139" fmla="*/ 154204 h 1022884"/>
                <a:gd name="connsiteX140" fmla="*/ 437198 w 1581149"/>
                <a:gd name="connsiteY140" fmla="*/ 424714 h 1022884"/>
                <a:gd name="connsiteX141" fmla="*/ 437198 w 1581149"/>
                <a:gd name="connsiteY141" fmla="*/ 492342 h 1022884"/>
                <a:gd name="connsiteX142" fmla="*/ 421005 w 1581149"/>
                <a:gd name="connsiteY142" fmla="*/ 492342 h 1022884"/>
                <a:gd name="connsiteX143" fmla="*/ 421005 w 1581149"/>
                <a:gd name="connsiteY143" fmla="*/ 399949 h 1022884"/>
                <a:gd name="connsiteX144" fmla="*/ 401955 w 1581149"/>
                <a:gd name="connsiteY144" fmla="*/ 399949 h 1022884"/>
                <a:gd name="connsiteX145" fmla="*/ 401955 w 1581149"/>
                <a:gd name="connsiteY145" fmla="*/ 438049 h 1022884"/>
                <a:gd name="connsiteX146" fmla="*/ 384810 w 1581149"/>
                <a:gd name="connsiteY146" fmla="*/ 460909 h 1022884"/>
                <a:gd name="connsiteX147" fmla="*/ 384810 w 1581149"/>
                <a:gd name="connsiteY147" fmla="*/ 495199 h 1022884"/>
                <a:gd name="connsiteX148" fmla="*/ 345758 w 1581149"/>
                <a:gd name="connsiteY148" fmla="*/ 495199 h 1022884"/>
                <a:gd name="connsiteX149" fmla="*/ 345758 w 1581149"/>
                <a:gd name="connsiteY149" fmla="*/ 534252 h 1022884"/>
                <a:gd name="connsiteX150" fmla="*/ 341948 w 1581149"/>
                <a:gd name="connsiteY150" fmla="*/ 534252 h 1022884"/>
                <a:gd name="connsiteX151" fmla="*/ 337185 w 1581149"/>
                <a:gd name="connsiteY151" fmla="*/ 360897 h 1022884"/>
                <a:gd name="connsiteX152" fmla="*/ 311468 w 1581149"/>
                <a:gd name="connsiteY152" fmla="*/ 360897 h 1022884"/>
                <a:gd name="connsiteX153" fmla="*/ 307658 w 1581149"/>
                <a:gd name="connsiteY153" fmla="*/ 362802 h 1022884"/>
                <a:gd name="connsiteX154" fmla="*/ 300038 w 1581149"/>
                <a:gd name="connsiteY154" fmla="*/ 368517 h 1022884"/>
                <a:gd name="connsiteX155" fmla="*/ 298133 w 1581149"/>
                <a:gd name="connsiteY155" fmla="*/ 358039 h 1022884"/>
                <a:gd name="connsiteX156" fmla="*/ 299085 w 1581149"/>
                <a:gd name="connsiteY156" fmla="*/ 354229 h 1022884"/>
                <a:gd name="connsiteX157" fmla="*/ 291465 w 1581149"/>
                <a:gd name="connsiteY157" fmla="*/ 316129 h 1022884"/>
                <a:gd name="connsiteX158" fmla="*/ 288608 w 1581149"/>
                <a:gd name="connsiteY158" fmla="*/ 314224 h 1022884"/>
                <a:gd name="connsiteX159" fmla="*/ 284798 w 1581149"/>
                <a:gd name="connsiteY159" fmla="*/ 322797 h 1022884"/>
                <a:gd name="connsiteX160" fmla="*/ 273368 w 1581149"/>
                <a:gd name="connsiteY160" fmla="*/ 322797 h 1022884"/>
                <a:gd name="connsiteX161" fmla="*/ 268605 w 1581149"/>
                <a:gd name="connsiteY161" fmla="*/ 312319 h 1022884"/>
                <a:gd name="connsiteX162" fmla="*/ 232410 w 1581149"/>
                <a:gd name="connsiteY162" fmla="*/ 321844 h 1022884"/>
                <a:gd name="connsiteX163" fmla="*/ 232410 w 1581149"/>
                <a:gd name="connsiteY163" fmla="*/ 359944 h 1022884"/>
                <a:gd name="connsiteX164" fmla="*/ 202883 w 1581149"/>
                <a:gd name="connsiteY164" fmla="*/ 359944 h 1022884"/>
                <a:gd name="connsiteX165" fmla="*/ 195263 w 1581149"/>
                <a:gd name="connsiteY165" fmla="*/ 362802 h 1022884"/>
                <a:gd name="connsiteX166" fmla="*/ 188595 w 1581149"/>
                <a:gd name="connsiteY166" fmla="*/ 391377 h 1022884"/>
                <a:gd name="connsiteX167" fmla="*/ 187643 w 1581149"/>
                <a:gd name="connsiteY167" fmla="*/ 444717 h 1022884"/>
                <a:gd name="connsiteX168" fmla="*/ 176213 w 1581149"/>
                <a:gd name="connsiteY168" fmla="*/ 445669 h 1022884"/>
                <a:gd name="connsiteX169" fmla="*/ 176213 w 1581149"/>
                <a:gd name="connsiteY169" fmla="*/ 358992 h 1022884"/>
                <a:gd name="connsiteX170" fmla="*/ 176213 w 1581149"/>
                <a:gd name="connsiteY170" fmla="*/ 269457 h 1022884"/>
                <a:gd name="connsiteX171" fmla="*/ 182880 w 1581149"/>
                <a:gd name="connsiteY171" fmla="*/ 252312 h 1022884"/>
                <a:gd name="connsiteX172" fmla="*/ 182880 w 1581149"/>
                <a:gd name="connsiteY172" fmla="*/ 234214 h 1022884"/>
                <a:gd name="connsiteX173" fmla="*/ 173355 w 1581149"/>
                <a:gd name="connsiteY173" fmla="*/ 228499 h 1022884"/>
                <a:gd name="connsiteX174" fmla="*/ 166688 w 1581149"/>
                <a:gd name="connsiteY174" fmla="*/ 227547 h 1022884"/>
                <a:gd name="connsiteX175" fmla="*/ 163830 w 1581149"/>
                <a:gd name="connsiteY175" fmla="*/ 216117 h 1022884"/>
                <a:gd name="connsiteX176" fmla="*/ 127635 w 1581149"/>
                <a:gd name="connsiteY176" fmla="*/ 216117 h 1022884"/>
                <a:gd name="connsiteX177" fmla="*/ 120968 w 1581149"/>
                <a:gd name="connsiteY177" fmla="*/ 178969 h 1022884"/>
                <a:gd name="connsiteX178" fmla="*/ 82868 w 1581149"/>
                <a:gd name="connsiteY178" fmla="*/ 181827 h 1022884"/>
                <a:gd name="connsiteX179" fmla="*/ 73343 w 1581149"/>
                <a:gd name="connsiteY179" fmla="*/ 180874 h 1022884"/>
                <a:gd name="connsiteX180" fmla="*/ 62865 w 1581149"/>
                <a:gd name="connsiteY180" fmla="*/ 203734 h 1022884"/>
                <a:gd name="connsiteX181" fmla="*/ 62865 w 1581149"/>
                <a:gd name="connsiteY181" fmla="*/ 218022 h 1022884"/>
                <a:gd name="connsiteX182" fmla="*/ 32385 w 1581149"/>
                <a:gd name="connsiteY182" fmla="*/ 219927 h 1022884"/>
                <a:gd name="connsiteX183" fmla="*/ 24765 w 1581149"/>
                <a:gd name="connsiteY183" fmla="*/ 231357 h 1022884"/>
                <a:gd name="connsiteX184" fmla="*/ 15240 w 1581149"/>
                <a:gd name="connsiteY184" fmla="*/ 232309 h 1022884"/>
                <a:gd name="connsiteX185" fmla="*/ 16193 w 1581149"/>
                <a:gd name="connsiteY185" fmla="*/ 413284 h 1022884"/>
                <a:gd name="connsiteX186" fmla="*/ 16193 w 1581149"/>
                <a:gd name="connsiteY186" fmla="*/ 596164 h 1022884"/>
                <a:gd name="connsiteX187" fmla="*/ 17145 w 1581149"/>
                <a:gd name="connsiteY187" fmla="*/ 684747 h 1022884"/>
                <a:gd name="connsiteX188" fmla="*/ 16193 w 1581149"/>
                <a:gd name="connsiteY188" fmla="*/ 696177 h 1022884"/>
                <a:gd name="connsiteX189" fmla="*/ 0 w 1581149"/>
                <a:gd name="connsiteY189" fmla="*/ 696177 h 1022884"/>
                <a:gd name="connsiteX190" fmla="*/ 2858 w 1581149"/>
                <a:gd name="connsiteY190" fmla="*/ 1022884 h 1022884"/>
                <a:gd name="connsiteX191" fmla="*/ 1580198 w 1581149"/>
                <a:gd name="connsiteY191" fmla="*/ 1022884 h 1022884"/>
                <a:gd name="connsiteX192" fmla="*/ 1581150 w 1581149"/>
                <a:gd name="connsiteY192" fmla="*/ 1011454 h 1022884"/>
                <a:gd name="connsiteX193" fmla="*/ 1581150 w 1581149"/>
                <a:gd name="connsiteY193" fmla="*/ 493294 h 1022884"/>
                <a:gd name="connsiteX194" fmla="*/ 1580198 w 1581149"/>
                <a:gd name="connsiteY194" fmla="*/ 482817 h 1022884"/>
                <a:gd name="connsiteX195" fmla="*/ 277178 w 1581149"/>
                <a:gd name="connsiteY195" fmla="*/ 415189 h 1022884"/>
                <a:gd name="connsiteX196" fmla="*/ 277178 w 1581149"/>
                <a:gd name="connsiteY196" fmla="*/ 415189 h 1022884"/>
                <a:gd name="connsiteX197" fmla="*/ 278130 w 1581149"/>
                <a:gd name="connsiteY197" fmla="*/ 509487 h 1022884"/>
                <a:gd name="connsiteX198" fmla="*/ 277178 w 1581149"/>
                <a:gd name="connsiteY198" fmla="*/ 509487 h 1022884"/>
                <a:gd name="connsiteX199" fmla="*/ 277178 w 1581149"/>
                <a:gd name="connsiteY199" fmla="*/ 415189 h 1022884"/>
                <a:gd name="connsiteX200" fmla="*/ 278130 w 1581149"/>
                <a:gd name="connsiteY200" fmla="*/ 854292 h 1022884"/>
                <a:gd name="connsiteX201" fmla="*/ 278130 w 1581149"/>
                <a:gd name="connsiteY201" fmla="*/ 854292 h 1022884"/>
                <a:gd name="connsiteX202" fmla="*/ 277178 w 1581149"/>
                <a:gd name="connsiteY202" fmla="*/ 559017 h 1022884"/>
                <a:gd name="connsiteX203" fmla="*/ 278130 w 1581149"/>
                <a:gd name="connsiteY203" fmla="*/ 559017 h 1022884"/>
                <a:gd name="connsiteX204" fmla="*/ 278130 w 1581149"/>
                <a:gd name="connsiteY204" fmla="*/ 854292 h 1022884"/>
                <a:gd name="connsiteX205" fmla="*/ 404813 w 1581149"/>
                <a:gd name="connsiteY205" fmla="*/ 787617 h 1022884"/>
                <a:gd name="connsiteX206" fmla="*/ 348615 w 1581149"/>
                <a:gd name="connsiteY206" fmla="*/ 787617 h 1022884"/>
                <a:gd name="connsiteX207" fmla="*/ 348615 w 1581149"/>
                <a:gd name="connsiteY207" fmla="*/ 784759 h 1022884"/>
                <a:gd name="connsiteX208" fmla="*/ 404813 w 1581149"/>
                <a:gd name="connsiteY208" fmla="*/ 784759 h 1022884"/>
                <a:gd name="connsiteX209" fmla="*/ 404813 w 1581149"/>
                <a:gd name="connsiteY209" fmla="*/ 787617 h 1022884"/>
                <a:gd name="connsiteX210" fmla="*/ 348615 w 1581149"/>
                <a:gd name="connsiteY210" fmla="*/ 759994 h 1022884"/>
                <a:gd name="connsiteX211" fmla="*/ 403860 w 1581149"/>
                <a:gd name="connsiteY211" fmla="*/ 759994 h 1022884"/>
                <a:gd name="connsiteX212" fmla="*/ 403860 w 1581149"/>
                <a:gd name="connsiteY212" fmla="*/ 761899 h 1022884"/>
                <a:gd name="connsiteX213" fmla="*/ 348615 w 1581149"/>
                <a:gd name="connsiteY213" fmla="*/ 761899 h 1022884"/>
                <a:gd name="connsiteX214" fmla="*/ 348615 w 1581149"/>
                <a:gd name="connsiteY214" fmla="*/ 759994 h 1022884"/>
                <a:gd name="connsiteX215" fmla="*/ 404813 w 1581149"/>
                <a:gd name="connsiteY215" fmla="*/ 655219 h 1022884"/>
                <a:gd name="connsiteX216" fmla="*/ 348615 w 1581149"/>
                <a:gd name="connsiteY216" fmla="*/ 655219 h 1022884"/>
                <a:gd name="connsiteX217" fmla="*/ 348615 w 1581149"/>
                <a:gd name="connsiteY217" fmla="*/ 652362 h 1022884"/>
                <a:gd name="connsiteX218" fmla="*/ 404813 w 1581149"/>
                <a:gd name="connsiteY218" fmla="*/ 652362 h 1022884"/>
                <a:gd name="connsiteX219" fmla="*/ 404813 w 1581149"/>
                <a:gd name="connsiteY219" fmla="*/ 655219 h 1022884"/>
                <a:gd name="connsiteX220" fmla="*/ 403860 w 1581149"/>
                <a:gd name="connsiteY220" fmla="*/ 706654 h 1022884"/>
                <a:gd name="connsiteX221" fmla="*/ 403860 w 1581149"/>
                <a:gd name="connsiteY221" fmla="*/ 708559 h 1022884"/>
                <a:gd name="connsiteX222" fmla="*/ 348615 w 1581149"/>
                <a:gd name="connsiteY222" fmla="*/ 708559 h 1022884"/>
                <a:gd name="connsiteX223" fmla="*/ 348615 w 1581149"/>
                <a:gd name="connsiteY223" fmla="*/ 706654 h 1022884"/>
                <a:gd name="connsiteX224" fmla="*/ 403860 w 1581149"/>
                <a:gd name="connsiteY224" fmla="*/ 706654 h 1022884"/>
                <a:gd name="connsiteX225" fmla="*/ 348615 w 1581149"/>
                <a:gd name="connsiteY225" fmla="*/ 680937 h 1022884"/>
                <a:gd name="connsiteX226" fmla="*/ 348615 w 1581149"/>
                <a:gd name="connsiteY226" fmla="*/ 679032 h 1022884"/>
                <a:gd name="connsiteX227" fmla="*/ 403860 w 1581149"/>
                <a:gd name="connsiteY227" fmla="*/ 679032 h 1022884"/>
                <a:gd name="connsiteX228" fmla="*/ 403860 w 1581149"/>
                <a:gd name="connsiteY228" fmla="*/ 680937 h 1022884"/>
                <a:gd name="connsiteX229" fmla="*/ 348615 w 1581149"/>
                <a:gd name="connsiteY229" fmla="*/ 680937 h 1022884"/>
                <a:gd name="connsiteX230" fmla="*/ 348615 w 1581149"/>
                <a:gd name="connsiteY230" fmla="*/ 549492 h 1022884"/>
                <a:gd name="connsiteX231" fmla="*/ 404813 w 1581149"/>
                <a:gd name="connsiteY231" fmla="*/ 549492 h 1022884"/>
                <a:gd name="connsiteX232" fmla="*/ 404813 w 1581149"/>
                <a:gd name="connsiteY232" fmla="*/ 552349 h 1022884"/>
                <a:gd name="connsiteX233" fmla="*/ 348615 w 1581149"/>
                <a:gd name="connsiteY233" fmla="*/ 552349 h 1022884"/>
                <a:gd name="connsiteX234" fmla="*/ 348615 w 1581149"/>
                <a:gd name="connsiteY234" fmla="*/ 549492 h 1022884"/>
                <a:gd name="connsiteX235" fmla="*/ 404813 w 1581149"/>
                <a:gd name="connsiteY235" fmla="*/ 732372 h 1022884"/>
                <a:gd name="connsiteX236" fmla="*/ 404813 w 1581149"/>
                <a:gd name="connsiteY236" fmla="*/ 736182 h 1022884"/>
                <a:gd name="connsiteX237" fmla="*/ 349568 w 1581149"/>
                <a:gd name="connsiteY237" fmla="*/ 736182 h 1022884"/>
                <a:gd name="connsiteX238" fmla="*/ 349568 w 1581149"/>
                <a:gd name="connsiteY238" fmla="*/ 732372 h 1022884"/>
                <a:gd name="connsiteX239" fmla="*/ 404813 w 1581149"/>
                <a:gd name="connsiteY239" fmla="*/ 732372 h 1022884"/>
                <a:gd name="connsiteX240" fmla="*/ 349568 w 1581149"/>
                <a:gd name="connsiteY240" fmla="*/ 861912 h 1022884"/>
                <a:gd name="connsiteX241" fmla="*/ 404813 w 1581149"/>
                <a:gd name="connsiteY241" fmla="*/ 861912 h 1022884"/>
                <a:gd name="connsiteX242" fmla="*/ 357188 w 1581149"/>
                <a:gd name="connsiteY242" fmla="*/ 868579 h 1022884"/>
                <a:gd name="connsiteX243" fmla="*/ 348615 w 1581149"/>
                <a:gd name="connsiteY243" fmla="*/ 864769 h 1022884"/>
                <a:gd name="connsiteX244" fmla="*/ 349568 w 1581149"/>
                <a:gd name="connsiteY244" fmla="*/ 861912 h 1022884"/>
                <a:gd name="connsiteX245" fmla="*/ 348615 w 1581149"/>
                <a:gd name="connsiteY245" fmla="*/ 838099 h 1022884"/>
                <a:gd name="connsiteX246" fmla="*/ 403860 w 1581149"/>
                <a:gd name="connsiteY246" fmla="*/ 838099 h 1022884"/>
                <a:gd name="connsiteX247" fmla="*/ 403860 w 1581149"/>
                <a:gd name="connsiteY247" fmla="*/ 840004 h 1022884"/>
                <a:gd name="connsiteX248" fmla="*/ 348615 w 1581149"/>
                <a:gd name="connsiteY248" fmla="*/ 840004 h 1022884"/>
                <a:gd name="connsiteX249" fmla="*/ 348615 w 1581149"/>
                <a:gd name="connsiteY249" fmla="*/ 838099 h 1022884"/>
                <a:gd name="connsiteX250" fmla="*/ 403860 w 1581149"/>
                <a:gd name="connsiteY250" fmla="*/ 891439 h 1022884"/>
                <a:gd name="connsiteX251" fmla="*/ 348615 w 1581149"/>
                <a:gd name="connsiteY251" fmla="*/ 891439 h 1022884"/>
                <a:gd name="connsiteX252" fmla="*/ 348615 w 1581149"/>
                <a:gd name="connsiteY252" fmla="*/ 889534 h 1022884"/>
                <a:gd name="connsiteX253" fmla="*/ 403860 w 1581149"/>
                <a:gd name="connsiteY253" fmla="*/ 889534 h 1022884"/>
                <a:gd name="connsiteX254" fmla="*/ 403860 w 1581149"/>
                <a:gd name="connsiteY254" fmla="*/ 891439 h 1022884"/>
                <a:gd name="connsiteX255" fmla="*/ 404813 w 1581149"/>
                <a:gd name="connsiteY255" fmla="*/ 918109 h 1022884"/>
                <a:gd name="connsiteX256" fmla="*/ 348615 w 1581149"/>
                <a:gd name="connsiteY256" fmla="*/ 918109 h 1022884"/>
                <a:gd name="connsiteX257" fmla="*/ 348615 w 1581149"/>
                <a:gd name="connsiteY257" fmla="*/ 915252 h 1022884"/>
                <a:gd name="connsiteX258" fmla="*/ 404813 w 1581149"/>
                <a:gd name="connsiteY258" fmla="*/ 915252 h 1022884"/>
                <a:gd name="connsiteX259" fmla="*/ 404813 w 1581149"/>
                <a:gd name="connsiteY259" fmla="*/ 918109 h 1022884"/>
                <a:gd name="connsiteX260" fmla="*/ 348615 w 1581149"/>
                <a:gd name="connsiteY260" fmla="*/ 814287 h 1022884"/>
                <a:gd name="connsiteX261" fmla="*/ 348615 w 1581149"/>
                <a:gd name="connsiteY261" fmla="*/ 812382 h 1022884"/>
                <a:gd name="connsiteX262" fmla="*/ 404813 w 1581149"/>
                <a:gd name="connsiteY262" fmla="*/ 812382 h 1022884"/>
                <a:gd name="connsiteX263" fmla="*/ 404813 w 1581149"/>
                <a:gd name="connsiteY263" fmla="*/ 814287 h 1022884"/>
                <a:gd name="connsiteX264" fmla="*/ 348615 w 1581149"/>
                <a:gd name="connsiteY264" fmla="*/ 814287 h 1022884"/>
                <a:gd name="connsiteX265" fmla="*/ 465773 w 1581149"/>
                <a:gd name="connsiteY265" fmla="*/ 182779 h 1022884"/>
                <a:gd name="connsiteX266" fmla="*/ 462915 w 1581149"/>
                <a:gd name="connsiteY266" fmla="*/ 184684 h 1022884"/>
                <a:gd name="connsiteX267" fmla="*/ 459105 w 1581149"/>
                <a:gd name="connsiteY267" fmla="*/ 176112 h 1022884"/>
                <a:gd name="connsiteX268" fmla="*/ 463868 w 1581149"/>
                <a:gd name="connsiteY268" fmla="*/ 168492 h 1022884"/>
                <a:gd name="connsiteX269" fmla="*/ 466725 w 1581149"/>
                <a:gd name="connsiteY269" fmla="*/ 170397 h 1022884"/>
                <a:gd name="connsiteX270" fmla="*/ 465773 w 1581149"/>
                <a:gd name="connsiteY270" fmla="*/ 182779 h 1022884"/>
                <a:gd name="connsiteX271" fmla="*/ 477203 w 1581149"/>
                <a:gd name="connsiteY271" fmla="*/ 182779 h 1022884"/>
                <a:gd name="connsiteX272" fmla="*/ 473393 w 1581149"/>
                <a:gd name="connsiteY272" fmla="*/ 175159 h 1022884"/>
                <a:gd name="connsiteX273" fmla="*/ 477203 w 1581149"/>
                <a:gd name="connsiteY273" fmla="*/ 168492 h 1022884"/>
                <a:gd name="connsiteX274" fmla="*/ 482918 w 1581149"/>
                <a:gd name="connsiteY274" fmla="*/ 176112 h 1022884"/>
                <a:gd name="connsiteX275" fmla="*/ 477203 w 1581149"/>
                <a:gd name="connsiteY275" fmla="*/ 182779 h 1022884"/>
                <a:gd name="connsiteX276" fmla="*/ 488633 w 1581149"/>
                <a:gd name="connsiteY276" fmla="*/ 172302 h 1022884"/>
                <a:gd name="connsiteX277" fmla="*/ 493395 w 1581149"/>
                <a:gd name="connsiteY277" fmla="*/ 167539 h 1022884"/>
                <a:gd name="connsiteX278" fmla="*/ 498158 w 1581149"/>
                <a:gd name="connsiteY278" fmla="*/ 181827 h 1022884"/>
                <a:gd name="connsiteX279" fmla="*/ 488633 w 1581149"/>
                <a:gd name="connsiteY279" fmla="*/ 172302 h 1022884"/>
                <a:gd name="connsiteX280" fmla="*/ 508635 w 1581149"/>
                <a:gd name="connsiteY280" fmla="*/ 182779 h 1022884"/>
                <a:gd name="connsiteX281" fmla="*/ 504825 w 1581149"/>
                <a:gd name="connsiteY281" fmla="*/ 176112 h 1022884"/>
                <a:gd name="connsiteX282" fmla="*/ 508635 w 1581149"/>
                <a:gd name="connsiteY282" fmla="*/ 167539 h 1022884"/>
                <a:gd name="connsiteX283" fmla="*/ 513398 w 1581149"/>
                <a:gd name="connsiteY283" fmla="*/ 174207 h 1022884"/>
                <a:gd name="connsiteX284" fmla="*/ 508635 w 1581149"/>
                <a:gd name="connsiteY284" fmla="*/ 182779 h 1022884"/>
                <a:gd name="connsiteX285" fmla="*/ 659130 w 1581149"/>
                <a:gd name="connsiteY285" fmla="*/ 609499 h 1022884"/>
                <a:gd name="connsiteX286" fmla="*/ 660083 w 1581149"/>
                <a:gd name="connsiteY286" fmla="*/ 609499 h 1022884"/>
                <a:gd name="connsiteX287" fmla="*/ 660083 w 1581149"/>
                <a:gd name="connsiteY287" fmla="*/ 746659 h 1022884"/>
                <a:gd name="connsiteX288" fmla="*/ 659130 w 1581149"/>
                <a:gd name="connsiteY288" fmla="*/ 746659 h 1022884"/>
                <a:gd name="connsiteX289" fmla="*/ 659130 w 1581149"/>
                <a:gd name="connsiteY289" fmla="*/ 609499 h 1022884"/>
                <a:gd name="connsiteX290" fmla="*/ 645795 w 1581149"/>
                <a:gd name="connsiteY290" fmla="*/ 822859 h 1022884"/>
                <a:gd name="connsiteX291" fmla="*/ 657225 w 1581149"/>
                <a:gd name="connsiteY291" fmla="*/ 821907 h 1022884"/>
                <a:gd name="connsiteX292" fmla="*/ 658178 w 1581149"/>
                <a:gd name="connsiteY292" fmla="*/ 832384 h 1022884"/>
                <a:gd name="connsiteX293" fmla="*/ 645795 w 1581149"/>
                <a:gd name="connsiteY293" fmla="*/ 832384 h 1022884"/>
                <a:gd name="connsiteX294" fmla="*/ 645795 w 1581149"/>
                <a:gd name="connsiteY294" fmla="*/ 822859 h 1022884"/>
                <a:gd name="connsiteX295" fmla="*/ 645795 w 1581149"/>
                <a:gd name="connsiteY295" fmla="*/ 859054 h 1022884"/>
                <a:gd name="connsiteX296" fmla="*/ 657225 w 1581149"/>
                <a:gd name="connsiteY296" fmla="*/ 859054 h 1022884"/>
                <a:gd name="connsiteX297" fmla="*/ 645795 w 1581149"/>
                <a:gd name="connsiteY297" fmla="*/ 867627 h 1022884"/>
                <a:gd name="connsiteX298" fmla="*/ 645795 w 1581149"/>
                <a:gd name="connsiteY298" fmla="*/ 859054 h 1022884"/>
                <a:gd name="connsiteX299" fmla="*/ 619125 w 1581149"/>
                <a:gd name="connsiteY299" fmla="*/ 822859 h 1022884"/>
                <a:gd name="connsiteX300" fmla="*/ 630555 w 1581149"/>
                <a:gd name="connsiteY300" fmla="*/ 822859 h 1022884"/>
                <a:gd name="connsiteX301" fmla="*/ 630555 w 1581149"/>
                <a:gd name="connsiteY301" fmla="*/ 833337 h 1022884"/>
                <a:gd name="connsiteX302" fmla="*/ 619125 w 1581149"/>
                <a:gd name="connsiteY302" fmla="*/ 834289 h 1022884"/>
                <a:gd name="connsiteX303" fmla="*/ 619125 w 1581149"/>
                <a:gd name="connsiteY303" fmla="*/ 822859 h 1022884"/>
                <a:gd name="connsiteX304" fmla="*/ 619125 w 1581149"/>
                <a:gd name="connsiteY304" fmla="*/ 860007 h 1022884"/>
                <a:gd name="connsiteX305" fmla="*/ 631508 w 1581149"/>
                <a:gd name="connsiteY305" fmla="*/ 859054 h 1022884"/>
                <a:gd name="connsiteX306" fmla="*/ 631508 w 1581149"/>
                <a:gd name="connsiteY306" fmla="*/ 868579 h 1022884"/>
                <a:gd name="connsiteX307" fmla="*/ 619125 w 1581149"/>
                <a:gd name="connsiteY307" fmla="*/ 860007 h 1022884"/>
                <a:gd name="connsiteX308" fmla="*/ 630555 w 1581149"/>
                <a:gd name="connsiteY308" fmla="*/ 894297 h 1022884"/>
                <a:gd name="connsiteX309" fmla="*/ 630555 w 1581149"/>
                <a:gd name="connsiteY309" fmla="*/ 903822 h 1022884"/>
                <a:gd name="connsiteX310" fmla="*/ 619125 w 1581149"/>
                <a:gd name="connsiteY310" fmla="*/ 894297 h 1022884"/>
                <a:gd name="connsiteX311" fmla="*/ 630555 w 1581149"/>
                <a:gd name="connsiteY311" fmla="*/ 894297 h 1022884"/>
                <a:gd name="connsiteX312" fmla="*/ 604838 w 1581149"/>
                <a:gd name="connsiteY312" fmla="*/ 822859 h 1022884"/>
                <a:gd name="connsiteX313" fmla="*/ 604838 w 1581149"/>
                <a:gd name="connsiteY313" fmla="*/ 833337 h 1022884"/>
                <a:gd name="connsiteX314" fmla="*/ 592455 w 1581149"/>
                <a:gd name="connsiteY314" fmla="*/ 833337 h 1022884"/>
                <a:gd name="connsiteX315" fmla="*/ 591503 w 1581149"/>
                <a:gd name="connsiteY315" fmla="*/ 822859 h 1022884"/>
                <a:gd name="connsiteX316" fmla="*/ 604838 w 1581149"/>
                <a:gd name="connsiteY316" fmla="*/ 822859 h 1022884"/>
                <a:gd name="connsiteX317" fmla="*/ 603885 w 1581149"/>
                <a:gd name="connsiteY317" fmla="*/ 867627 h 1022884"/>
                <a:gd name="connsiteX318" fmla="*/ 590550 w 1581149"/>
                <a:gd name="connsiteY318" fmla="*/ 858102 h 1022884"/>
                <a:gd name="connsiteX319" fmla="*/ 603885 w 1581149"/>
                <a:gd name="connsiteY319" fmla="*/ 867627 h 1022884"/>
                <a:gd name="connsiteX320" fmla="*/ 586740 w 1581149"/>
                <a:gd name="connsiteY320" fmla="*/ 744754 h 1022884"/>
                <a:gd name="connsiteX321" fmla="*/ 586740 w 1581149"/>
                <a:gd name="connsiteY321" fmla="*/ 744754 h 1022884"/>
                <a:gd name="connsiteX322" fmla="*/ 585788 w 1581149"/>
                <a:gd name="connsiteY322" fmla="*/ 610452 h 1022884"/>
                <a:gd name="connsiteX323" fmla="*/ 586740 w 1581149"/>
                <a:gd name="connsiteY323" fmla="*/ 610452 h 1022884"/>
                <a:gd name="connsiteX324" fmla="*/ 586740 w 1581149"/>
                <a:gd name="connsiteY324" fmla="*/ 744754 h 1022884"/>
                <a:gd name="connsiteX325" fmla="*/ 603885 w 1581149"/>
                <a:gd name="connsiteY325" fmla="*/ 1008597 h 1022884"/>
                <a:gd name="connsiteX326" fmla="*/ 590550 w 1581149"/>
                <a:gd name="connsiteY326" fmla="*/ 1008597 h 1022884"/>
                <a:gd name="connsiteX327" fmla="*/ 590550 w 1581149"/>
                <a:gd name="connsiteY327" fmla="*/ 998119 h 1022884"/>
                <a:gd name="connsiteX328" fmla="*/ 603885 w 1581149"/>
                <a:gd name="connsiteY328" fmla="*/ 998119 h 1022884"/>
                <a:gd name="connsiteX329" fmla="*/ 603885 w 1581149"/>
                <a:gd name="connsiteY329" fmla="*/ 1008597 h 1022884"/>
                <a:gd name="connsiteX330" fmla="*/ 591503 w 1581149"/>
                <a:gd name="connsiteY330" fmla="*/ 928587 h 1022884"/>
                <a:gd name="connsiteX331" fmla="*/ 604838 w 1581149"/>
                <a:gd name="connsiteY331" fmla="*/ 928587 h 1022884"/>
                <a:gd name="connsiteX332" fmla="*/ 604838 w 1581149"/>
                <a:gd name="connsiteY332" fmla="*/ 938112 h 1022884"/>
                <a:gd name="connsiteX333" fmla="*/ 592455 w 1581149"/>
                <a:gd name="connsiteY333" fmla="*/ 938112 h 1022884"/>
                <a:gd name="connsiteX334" fmla="*/ 591503 w 1581149"/>
                <a:gd name="connsiteY334" fmla="*/ 928587 h 1022884"/>
                <a:gd name="connsiteX335" fmla="*/ 604838 w 1581149"/>
                <a:gd name="connsiteY335" fmla="*/ 973354 h 1022884"/>
                <a:gd name="connsiteX336" fmla="*/ 591503 w 1581149"/>
                <a:gd name="connsiteY336" fmla="*/ 973354 h 1022884"/>
                <a:gd name="connsiteX337" fmla="*/ 591503 w 1581149"/>
                <a:gd name="connsiteY337" fmla="*/ 962877 h 1022884"/>
                <a:gd name="connsiteX338" fmla="*/ 604838 w 1581149"/>
                <a:gd name="connsiteY338" fmla="*/ 962877 h 1022884"/>
                <a:gd name="connsiteX339" fmla="*/ 604838 w 1581149"/>
                <a:gd name="connsiteY339" fmla="*/ 973354 h 1022884"/>
                <a:gd name="connsiteX340" fmla="*/ 602933 w 1581149"/>
                <a:gd name="connsiteY340" fmla="*/ 902869 h 1022884"/>
                <a:gd name="connsiteX341" fmla="*/ 593408 w 1581149"/>
                <a:gd name="connsiteY341" fmla="*/ 902869 h 1022884"/>
                <a:gd name="connsiteX342" fmla="*/ 590550 w 1581149"/>
                <a:gd name="connsiteY342" fmla="*/ 894297 h 1022884"/>
                <a:gd name="connsiteX343" fmla="*/ 605790 w 1581149"/>
                <a:gd name="connsiteY343" fmla="*/ 894297 h 1022884"/>
                <a:gd name="connsiteX344" fmla="*/ 602933 w 1581149"/>
                <a:gd name="connsiteY344" fmla="*/ 902869 h 1022884"/>
                <a:gd name="connsiteX345" fmla="*/ 612458 w 1581149"/>
                <a:gd name="connsiteY345" fmla="*/ 743802 h 1022884"/>
                <a:gd name="connsiteX346" fmla="*/ 612458 w 1581149"/>
                <a:gd name="connsiteY346" fmla="*/ 743802 h 1022884"/>
                <a:gd name="connsiteX347" fmla="*/ 611505 w 1581149"/>
                <a:gd name="connsiteY347" fmla="*/ 609499 h 1022884"/>
                <a:gd name="connsiteX348" fmla="*/ 612458 w 1581149"/>
                <a:gd name="connsiteY348" fmla="*/ 609499 h 1022884"/>
                <a:gd name="connsiteX349" fmla="*/ 612458 w 1581149"/>
                <a:gd name="connsiteY349" fmla="*/ 743802 h 1022884"/>
                <a:gd name="connsiteX350" fmla="*/ 630555 w 1581149"/>
                <a:gd name="connsiteY350" fmla="*/ 1008597 h 1022884"/>
                <a:gd name="connsiteX351" fmla="*/ 619125 w 1581149"/>
                <a:gd name="connsiteY351" fmla="*/ 1008597 h 1022884"/>
                <a:gd name="connsiteX352" fmla="*/ 618173 w 1581149"/>
                <a:gd name="connsiteY352" fmla="*/ 998119 h 1022884"/>
                <a:gd name="connsiteX353" fmla="*/ 630555 w 1581149"/>
                <a:gd name="connsiteY353" fmla="*/ 997167 h 1022884"/>
                <a:gd name="connsiteX354" fmla="*/ 630555 w 1581149"/>
                <a:gd name="connsiteY354" fmla="*/ 1008597 h 1022884"/>
                <a:gd name="connsiteX355" fmla="*/ 619125 w 1581149"/>
                <a:gd name="connsiteY355" fmla="*/ 974307 h 1022884"/>
                <a:gd name="connsiteX356" fmla="*/ 618173 w 1581149"/>
                <a:gd name="connsiteY356" fmla="*/ 962877 h 1022884"/>
                <a:gd name="connsiteX357" fmla="*/ 630555 w 1581149"/>
                <a:gd name="connsiteY357" fmla="*/ 961924 h 1022884"/>
                <a:gd name="connsiteX358" fmla="*/ 631508 w 1581149"/>
                <a:gd name="connsiteY358" fmla="*/ 974307 h 1022884"/>
                <a:gd name="connsiteX359" fmla="*/ 619125 w 1581149"/>
                <a:gd name="connsiteY359" fmla="*/ 974307 h 1022884"/>
                <a:gd name="connsiteX360" fmla="*/ 618173 w 1581149"/>
                <a:gd name="connsiteY360" fmla="*/ 937159 h 1022884"/>
                <a:gd name="connsiteX361" fmla="*/ 620078 w 1581149"/>
                <a:gd name="connsiteY361" fmla="*/ 928587 h 1022884"/>
                <a:gd name="connsiteX362" fmla="*/ 628650 w 1581149"/>
                <a:gd name="connsiteY362" fmla="*/ 928587 h 1022884"/>
                <a:gd name="connsiteX363" fmla="*/ 631508 w 1581149"/>
                <a:gd name="connsiteY363" fmla="*/ 937159 h 1022884"/>
                <a:gd name="connsiteX364" fmla="*/ 618173 w 1581149"/>
                <a:gd name="connsiteY364" fmla="*/ 937159 h 1022884"/>
                <a:gd name="connsiteX365" fmla="*/ 635318 w 1581149"/>
                <a:gd name="connsiteY365" fmla="*/ 744754 h 1022884"/>
                <a:gd name="connsiteX366" fmla="*/ 635318 w 1581149"/>
                <a:gd name="connsiteY366" fmla="*/ 744754 h 1022884"/>
                <a:gd name="connsiteX367" fmla="*/ 634365 w 1581149"/>
                <a:gd name="connsiteY367" fmla="*/ 610452 h 1022884"/>
                <a:gd name="connsiteX368" fmla="*/ 635318 w 1581149"/>
                <a:gd name="connsiteY368" fmla="*/ 610452 h 1022884"/>
                <a:gd name="connsiteX369" fmla="*/ 635318 w 1581149"/>
                <a:gd name="connsiteY369" fmla="*/ 744754 h 1022884"/>
                <a:gd name="connsiteX370" fmla="*/ 658178 w 1581149"/>
                <a:gd name="connsiteY370" fmla="*/ 1008597 h 1022884"/>
                <a:gd name="connsiteX371" fmla="*/ 646748 w 1581149"/>
                <a:gd name="connsiteY371" fmla="*/ 1009549 h 1022884"/>
                <a:gd name="connsiteX372" fmla="*/ 645795 w 1581149"/>
                <a:gd name="connsiteY372" fmla="*/ 998119 h 1022884"/>
                <a:gd name="connsiteX373" fmla="*/ 658178 w 1581149"/>
                <a:gd name="connsiteY373" fmla="*/ 997167 h 1022884"/>
                <a:gd name="connsiteX374" fmla="*/ 658178 w 1581149"/>
                <a:gd name="connsiteY374" fmla="*/ 1008597 h 1022884"/>
                <a:gd name="connsiteX375" fmla="*/ 657225 w 1581149"/>
                <a:gd name="connsiteY375" fmla="*/ 974307 h 1022884"/>
                <a:gd name="connsiteX376" fmla="*/ 645795 w 1581149"/>
                <a:gd name="connsiteY376" fmla="*/ 974307 h 1022884"/>
                <a:gd name="connsiteX377" fmla="*/ 644843 w 1581149"/>
                <a:gd name="connsiteY377" fmla="*/ 963829 h 1022884"/>
                <a:gd name="connsiteX378" fmla="*/ 657225 w 1581149"/>
                <a:gd name="connsiteY378" fmla="*/ 974307 h 1022884"/>
                <a:gd name="connsiteX379" fmla="*/ 656273 w 1581149"/>
                <a:gd name="connsiteY379" fmla="*/ 928587 h 1022884"/>
                <a:gd name="connsiteX380" fmla="*/ 645795 w 1581149"/>
                <a:gd name="connsiteY380" fmla="*/ 937159 h 1022884"/>
                <a:gd name="connsiteX381" fmla="*/ 656273 w 1581149"/>
                <a:gd name="connsiteY381" fmla="*/ 928587 h 1022884"/>
                <a:gd name="connsiteX382" fmla="*/ 652463 w 1581149"/>
                <a:gd name="connsiteY382" fmla="*/ 902869 h 1022884"/>
                <a:gd name="connsiteX383" fmla="*/ 646748 w 1581149"/>
                <a:gd name="connsiteY383" fmla="*/ 893344 h 1022884"/>
                <a:gd name="connsiteX384" fmla="*/ 661988 w 1581149"/>
                <a:gd name="connsiteY384" fmla="*/ 893344 h 1022884"/>
                <a:gd name="connsiteX385" fmla="*/ 652463 w 1581149"/>
                <a:gd name="connsiteY385" fmla="*/ 902869 h 1022884"/>
                <a:gd name="connsiteX386" fmla="*/ 684848 w 1581149"/>
                <a:gd name="connsiteY386" fmla="*/ 747612 h 1022884"/>
                <a:gd name="connsiteX387" fmla="*/ 682943 w 1581149"/>
                <a:gd name="connsiteY387" fmla="*/ 747612 h 1022884"/>
                <a:gd name="connsiteX388" fmla="*/ 682943 w 1581149"/>
                <a:gd name="connsiteY388" fmla="*/ 610452 h 1022884"/>
                <a:gd name="connsiteX389" fmla="*/ 684848 w 1581149"/>
                <a:gd name="connsiteY389" fmla="*/ 610452 h 1022884"/>
                <a:gd name="connsiteX390" fmla="*/ 684848 w 1581149"/>
                <a:gd name="connsiteY390" fmla="*/ 747612 h 1022884"/>
                <a:gd name="connsiteX391" fmla="*/ 863918 w 1581149"/>
                <a:gd name="connsiteY391" fmla="*/ 582829 h 1022884"/>
                <a:gd name="connsiteX392" fmla="*/ 863918 w 1581149"/>
                <a:gd name="connsiteY392" fmla="*/ 582829 h 1022884"/>
                <a:gd name="connsiteX393" fmla="*/ 863918 w 1581149"/>
                <a:gd name="connsiteY393" fmla="*/ 328512 h 1022884"/>
                <a:gd name="connsiteX394" fmla="*/ 863918 w 1581149"/>
                <a:gd name="connsiteY394" fmla="*/ 328512 h 1022884"/>
                <a:gd name="connsiteX395" fmla="*/ 863918 w 1581149"/>
                <a:gd name="connsiteY395" fmla="*/ 582829 h 1022884"/>
                <a:gd name="connsiteX396" fmla="*/ 895350 w 1581149"/>
                <a:gd name="connsiteY396" fmla="*/ 649504 h 1022884"/>
                <a:gd name="connsiteX397" fmla="*/ 902970 w 1581149"/>
                <a:gd name="connsiteY397" fmla="*/ 618072 h 1022884"/>
                <a:gd name="connsiteX398" fmla="*/ 895350 w 1581149"/>
                <a:gd name="connsiteY398" fmla="*/ 649504 h 1022884"/>
                <a:gd name="connsiteX399" fmla="*/ 919163 w 1581149"/>
                <a:gd name="connsiteY399" fmla="*/ 649504 h 1022884"/>
                <a:gd name="connsiteX400" fmla="*/ 910590 w 1581149"/>
                <a:gd name="connsiteY400" fmla="*/ 641884 h 1022884"/>
                <a:gd name="connsiteX401" fmla="*/ 919163 w 1581149"/>
                <a:gd name="connsiteY401" fmla="*/ 619024 h 1022884"/>
                <a:gd name="connsiteX402" fmla="*/ 919163 w 1581149"/>
                <a:gd name="connsiteY402" fmla="*/ 649504 h 1022884"/>
                <a:gd name="connsiteX403" fmla="*/ 932498 w 1581149"/>
                <a:gd name="connsiteY403" fmla="*/ 643789 h 1022884"/>
                <a:gd name="connsiteX404" fmla="*/ 928688 w 1581149"/>
                <a:gd name="connsiteY404" fmla="*/ 650457 h 1022884"/>
                <a:gd name="connsiteX405" fmla="*/ 923925 w 1581149"/>
                <a:gd name="connsiteY405" fmla="*/ 643789 h 1022884"/>
                <a:gd name="connsiteX406" fmla="*/ 923925 w 1581149"/>
                <a:gd name="connsiteY406" fmla="*/ 623787 h 1022884"/>
                <a:gd name="connsiteX407" fmla="*/ 928688 w 1581149"/>
                <a:gd name="connsiteY407" fmla="*/ 617119 h 1022884"/>
                <a:gd name="connsiteX408" fmla="*/ 931545 w 1581149"/>
                <a:gd name="connsiteY408" fmla="*/ 619024 h 1022884"/>
                <a:gd name="connsiteX409" fmla="*/ 932498 w 1581149"/>
                <a:gd name="connsiteY409" fmla="*/ 643789 h 1022884"/>
                <a:gd name="connsiteX410" fmla="*/ 947738 w 1581149"/>
                <a:gd name="connsiteY410" fmla="*/ 645694 h 1022884"/>
                <a:gd name="connsiteX411" fmla="*/ 942975 w 1581149"/>
                <a:gd name="connsiteY411" fmla="*/ 650457 h 1022884"/>
                <a:gd name="connsiteX412" fmla="*/ 939165 w 1581149"/>
                <a:gd name="connsiteY412" fmla="*/ 645694 h 1022884"/>
                <a:gd name="connsiteX413" fmla="*/ 939165 w 1581149"/>
                <a:gd name="connsiteY413" fmla="*/ 634264 h 1022884"/>
                <a:gd name="connsiteX414" fmla="*/ 939165 w 1581149"/>
                <a:gd name="connsiteY414" fmla="*/ 634264 h 1022884"/>
                <a:gd name="connsiteX415" fmla="*/ 939165 w 1581149"/>
                <a:gd name="connsiteY415" fmla="*/ 622834 h 1022884"/>
                <a:gd name="connsiteX416" fmla="*/ 942975 w 1581149"/>
                <a:gd name="connsiteY416" fmla="*/ 617119 h 1022884"/>
                <a:gd name="connsiteX417" fmla="*/ 946785 w 1581149"/>
                <a:gd name="connsiteY417" fmla="*/ 621882 h 1022884"/>
                <a:gd name="connsiteX418" fmla="*/ 947738 w 1581149"/>
                <a:gd name="connsiteY418" fmla="*/ 645694 h 1022884"/>
                <a:gd name="connsiteX419" fmla="*/ 962978 w 1581149"/>
                <a:gd name="connsiteY419" fmla="*/ 645694 h 1022884"/>
                <a:gd name="connsiteX420" fmla="*/ 959168 w 1581149"/>
                <a:gd name="connsiteY420" fmla="*/ 650457 h 1022884"/>
                <a:gd name="connsiteX421" fmla="*/ 955358 w 1581149"/>
                <a:gd name="connsiteY421" fmla="*/ 646647 h 1022884"/>
                <a:gd name="connsiteX422" fmla="*/ 955358 w 1581149"/>
                <a:gd name="connsiteY422" fmla="*/ 621882 h 1022884"/>
                <a:gd name="connsiteX423" fmla="*/ 963930 w 1581149"/>
                <a:gd name="connsiteY423" fmla="*/ 616167 h 1022884"/>
                <a:gd name="connsiteX424" fmla="*/ 962978 w 1581149"/>
                <a:gd name="connsiteY424" fmla="*/ 645694 h 1022884"/>
                <a:gd name="connsiteX425" fmla="*/ 978218 w 1581149"/>
                <a:gd name="connsiteY425" fmla="*/ 649504 h 1022884"/>
                <a:gd name="connsiteX426" fmla="*/ 968693 w 1581149"/>
                <a:gd name="connsiteY426" fmla="*/ 639979 h 1022884"/>
                <a:gd name="connsiteX427" fmla="*/ 978218 w 1581149"/>
                <a:gd name="connsiteY427" fmla="*/ 619024 h 1022884"/>
                <a:gd name="connsiteX428" fmla="*/ 978218 w 1581149"/>
                <a:gd name="connsiteY428" fmla="*/ 649504 h 1022884"/>
                <a:gd name="connsiteX429" fmla="*/ 991553 w 1581149"/>
                <a:gd name="connsiteY429" fmla="*/ 649504 h 1022884"/>
                <a:gd name="connsiteX430" fmla="*/ 983933 w 1581149"/>
                <a:gd name="connsiteY430" fmla="*/ 619024 h 1022884"/>
                <a:gd name="connsiteX431" fmla="*/ 991553 w 1581149"/>
                <a:gd name="connsiteY431" fmla="*/ 649504 h 1022884"/>
                <a:gd name="connsiteX432" fmla="*/ 998220 w 1581149"/>
                <a:gd name="connsiteY432" fmla="*/ 649504 h 1022884"/>
                <a:gd name="connsiteX433" fmla="*/ 998220 w 1581149"/>
                <a:gd name="connsiteY433" fmla="*/ 619024 h 1022884"/>
                <a:gd name="connsiteX434" fmla="*/ 1002983 w 1581149"/>
                <a:gd name="connsiteY434" fmla="*/ 618072 h 1022884"/>
                <a:gd name="connsiteX435" fmla="*/ 1007745 w 1581149"/>
                <a:gd name="connsiteY435" fmla="*/ 619024 h 1022884"/>
                <a:gd name="connsiteX436" fmla="*/ 1007745 w 1581149"/>
                <a:gd name="connsiteY436" fmla="*/ 643789 h 1022884"/>
                <a:gd name="connsiteX437" fmla="*/ 998220 w 1581149"/>
                <a:gd name="connsiteY437" fmla="*/ 649504 h 1022884"/>
                <a:gd name="connsiteX438" fmla="*/ 1022033 w 1581149"/>
                <a:gd name="connsiteY438" fmla="*/ 645694 h 1022884"/>
                <a:gd name="connsiteX439" fmla="*/ 1018223 w 1581149"/>
                <a:gd name="connsiteY439" fmla="*/ 649504 h 1022884"/>
                <a:gd name="connsiteX440" fmla="*/ 1013460 w 1581149"/>
                <a:gd name="connsiteY440" fmla="*/ 644742 h 1022884"/>
                <a:gd name="connsiteX441" fmla="*/ 1013460 w 1581149"/>
                <a:gd name="connsiteY441" fmla="*/ 614262 h 1022884"/>
                <a:gd name="connsiteX442" fmla="*/ 1022033 w 1581149"/>
                <a:gd name="connsiteY442" fmla="*/ 621882 h 1022884"/>
                <a:gd name="connsiteX443" fmla="*/ 1022033 w 1581149"/>
                <a:gd name="connsiteY443" fmla="*/ 645694 h 1022884"/>
                <a:gd name="connsiteX444" fmla="*/ 1025843 w 1581149"/>
                <a:gd name="connsiteY444" fmla="*/ 595212 h 1022884"/>
                <a:gd name="connsiteX445" fmla="*/ 1025843 w 1581149"/>
                <a:gd name="connsiteY445" fmla="*/ 595212 h 1022884"/>
                <a:gd name="connsiteX446" fmla="*/ 1025843 w 1581149"/>
                <a:gd name="connsiteY446" fmla="*/ 184684 h 1022884"/>
                <a:gd name="connsiteX447" fmla="*/ 1025843 w 1581149"/>
                <a:gd name="connsiteY447" fmla="*/ 184684 h 1022884"/>
                <a:gd name="connsiteX448" fmla="*/ 1025843 w 1581149"/>
                <a:gd name="connsiteY448" fmla="*/ 595212 h 1022884"/>
                <a:gd name="connsiteX449" fmla="*/ 1088708 w 1581149"/>
                <a:gd name="connsiteY449" fmla="*/ 203734 h 1022884"/>
                <a:gd name="connsiteX450" fmla="*/ 1099185 w 1581149"/>
                <a:gd name="connsiteY450" fmla="*/ 203734 h 1022884"/>
                <a:gd name="connsiteX451" fmla="*/ 1099185 w 1581149"/>
                <a:gd name="connsiteY451" fmla="*/ 226594 h 1022884"/>
                <a:gd name="connsiteX452" fmla="*/ 1088708 w 1581149"/>
                <a:gd name="connsiteY452" fmla="*/ 226594 h 1022884"/>
                <a:gd name="connsiteX453" fmla="*/ 1088708 w 1581149"/>
                <a:gd name="connsiteY453" fmla="*/ 203734 h 1022884"/>
                <a:gd name="connsiteX454" fmla="*/ 1070610 w 1581149"/>
                <a:gd name="connsiteY454" fmla="*/ 203734 h 1022884"/>
                <a:gd name="connsiteX455" fmla="*/ 1080135 w 1581149"/>
                <a:gd name="connsiteY455" fmla="*/ 203734 h 1022884"/>
                <a:gd name="connsiteX456" fmla="*/ 1080135 w 1581149"/>
                <a:gd name="connsiteY456" fmla="*/ 225642 h 1022884"/>
                <a:gd name="connsiteX457" fmla="*/ 1071563 w 1581149"/>
                <a:gd name="connsiteY457" fmla="*/ 229452 h 1022884"/>
                <a:gd name="connsiteX458" fmla="*/ 1070610 w 1581149"/>
                <a:gd name="connsiteY458" fmla="*/ 203734 h 1022884"/>
                <a:gd name="connsiteX459" fmla="*/ 1052513 w 1581149"/>
                <a:gd name="connsiteY459" fmla="*/ 202782 h 1022884"/>
                <a:gd name="connsiteX460" fmla="*/ 1061085 w 1581149"/>
                <a:gd name="connsiteY460" fmla="*/ 202782 h 1022884"/>
                <a:gd name="connsiteX461" fmla="*/ 1052513 w 1581149"/>
                <a:gd name="connsiteY461" fmla="*/ 226594 h 1022884"/>
                <a:gd name="connsiteX462" fmla="*/ 1052513 w 1581149"/>
                <a:gd name="connsiteY462" fmla="*/ 202782 h 1022884"/>
                <a:gd name="connsiteX463" fmla="*/ 1034415 w 1581149"/>
                <a:gd name="connsiteY463" fmla="*/ 202782 h 1022884"/>
                <a:gd name="connsiteX464" fmla="*/ 1043940 w 1581149"/>
                <a:gd name="connsiteY464" fmla="*/ 202782 h 1022884"/>
                <a:gd name="connsiteX465" fmla="*/ 1043940 w 1581149"/>
                <a:gd name="connsiteY465" fmla="*/ 226594 h 1022884"/>
                <a:gd name="connsiteX466" fmla="*/ 1034415 w 1581149"/>
                <a:gd name="connsiteY466" fmla="*/ 226594 h 1022884"/>
                <a:gd name="connsiteX467" fmla="*/ 1034415 w 1581149"/>
                <a:gd name="connsiteY467" fmla="*/ 202782 h 1022884"/>
                <a:gd name="connsiteX468" fmla="*/ 1107758 w 1581149"/>
                <a:gd name="connsiteY468" fmla="*/ 433287 h 1022884"/>
                <a:gd name="connsiteX469" fmla="*/ 1033463 w 1581149"/>
                <a:gd name="connsiteY469" fmla="*/ 431382 h 1022884"/>
                <a:gd name="connsiteX470" fmla="*/ 1033463 w 1581149"/>
                <a:gd name="connsiteY470" fmla="*/ 427572 h 1022884"/>
                <a:gd name="connsiteX471" fmla="*/ 1118235 w 1581149"/>
                <a:gd name="connsiteY471" fmla="*/ 427572 h 1022884"/>
                <a:gd name="connsiteX472" fmla="*/ 1119188 w 1581149"/>
                <a:gd name="connsiteY472" fmla="*/ 431382 h 1022884"/>
                <a:gd name="connsiteX473" fmla="*/ 1107758 w 1581149"/>
                <a:gd name="connsiteY473" fmla="*/ 433287 h 1022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581149" h="1022884">
                  <a:moveTo>
                    <a:pt x="1580198" y="482817"/>
                  </a:moveTo>
                  <a:cubicBezTo>
                    <a:pt x="1579245" y="482817"/>
                    <a:pt x="1578293" y="482817"/>
                    <a:pt x="1577340" y="482817"/>
                  </a:cubicBezTo>
                  <a:cubicBezTo>
                    <a:pt x="1577340" y="485674"/>
                    <a:pt x="1576388" y="488532"/>
                    <a:pt x="1576388" y="491389"/>
                  </a:cubicBezTo>
                  <a:cubicBezTo>
                    <a:pt x="1576388" y="493294"/>
                    <a:pt x="1576388" y="498057"/>
                    <a:pt x="1575435" y="498057"/>
                  </a:cubicBezTo>
                  <a:cubicBezTo>
                    <a:pt x="1564005" y="499009"/>
                    <a:pt x="1568768" y="508534"/>
                    <a:pt x="1566863" y="515202"/>
                  </a:cubicBezTo>
                  <a:cubicBezTo>
                    <a:pt x="1563053" y="516154"/>
                    <a:pt x="1559243" y="516154"/>
                    <a:pt x="1555433" y="517107"/>
                  </a:cubicBezTo>
                  <a:cubicBezTo>
                    <a:pt x="1553528" y="540919"/>
                    <a:pt x="1550670" y="565684"/>
                    <a:pt x="1548765" y="589497"/>
                  </a:cubicBezTo>
                  <a:cubicBezTo>
                    <a:pt x="1547813" y="589497"/>
                    <a:pt x="1547813" y="589497"/>
                    <a:pt x="1546860" y="590449"/>
                  </a:cubicBezTo>
                  <a:cubicBezTo>
                    <a:pt x="1545908" y="588544"/>
                    <a:pt x="1544955" y="585687"/>
                    <a:pt x="1544955" y="583782"/>
                  </a:cubicBezTo>
                  <a:cubicBezTo>
                    <a:pt x="1541145" y="560922"/>
                    <a:pt x="1537335" y="539014"/>
                    <a:pt x="1534478" y="516154"/>
                  </a:cubicBezTo>
                  <a:cubicBezTo>
                    <a:pt x="1533525" y="507582"/>
                    <a:pt x="1534478" y="499962"/>
                    <a:pt x="1534478" y="490437"/>
                  </a:cubicBezTo>
                  <a:cubicBezTo>
                    <a:pt x="1524953" y="490437"/>
                    <a:pt x="1516380" y="490437"/>
                    <a:pt x="1506855" y="490437"/>
                  </a:cubicBezTo>
                  <a:cubicBezTo>
                    <a:pt x="1506855" y="502819"/>
                    <a:pt x="1506855" y="515202"/>
                    <a:pt x="1506855" y="528537"/>
                  </a:cubicBezTo>
                  <a:cubicBezTo>
                    <a:pt x="1494473" y="528537"/>
                    <a:pt x="1483043" y="528537"/>
                    <a:pt x="1471613" y="528537"/>
                  </a:cubicBezTo>
                  <a:cubicBezTo>
                    <a:pt x="1469708" y="528537"/>
                    <a:pt x="1466850" y="525679"/>
                    <a:pt x="1465898" y="522822"/>
                  </a:cubicBezTo>
                  <a:cubicBezTo>
                    <a:pt x="1463040" y="516154"/>
                    <a:pt x="1460183" y="509487"/>
                    <a:pt x="1455420" y="500914"/>
                  </a:cubicBezTo>
                  <a:cubicBezTo>
                    <a:pt x="1451610" y="507582"/>
                    <a:pt x="1449705" y="513297"/>
                    <a:pt x="1445895" y="520917"/>
                  </a:cubicBezTo>
                  <a:cubicBezTo>
                    <a:pt x="1445895" y="515202"/>
                    <a:pt x="1444943" y="512344"/>
                    <a:pt x="1444943" y="509487"/>
                  </a:cubicBezTo>
                  <a:cubicBezTo>
                    <a:pt x="1444943" y="453289"/>
                    <a:pt x="1444943" y="397092"/>
                    <a:pt x="1444943" y="339942"/>
                  </a:cubicBezTo>
                  <a:cubicBezTo>
                    <a:pt x="1444943" y="331369"/>
                    <a:pt x="1438275" y="328512"/>
                    <a:pt x="1436370" y="323749"/>
                  </a:cubicBezTo>
                  <a:cubicBezTo>
                    <a:pt x="1432560" y="314224"/>
                    <a:pt x="1431608" y="301842"/>
                    <a:pt x="1431608" y="291364"/>
                  </a:cubicBezTo>
                  <a:cubicBezTo>
                    <a:pt x="1431608" y="282792"/>
                    <a:pt x="1428750" y="279934"/>
                    <a:pt x="1420178" y="279934"/>
                  </a:cubicBezTo>
                  <a:cubicBezTo>
                    <a:pt x="1404938" y="279934"/>
                    <a:pt x="1389698" y="279934"/>
                    <a:pt x="1374458" y="279934"/>
                  </a:cubicBezTo>
                  <a:cubicBezTo>
                    <a:pt x="1373505" y="283744"/>
                    <a:pt x="1373505" y="285649"/>
                    <a:pt x="1373505" y="288507"/>
                  </a:cubicBezTo>
                  <a:cubicBezTo>
                    <a:pt x="1371600" y="342799"/>
                    <a:pt x="1368743" y="396139"/>
                    <a:pt x="1366838" y="450432"/>
                  </a:cubicBezTo>
                  <a:cubicBezTo>
                    <a:pt x="1361123" y="449479"/>
                    <a:pt x="1359218" y="444717"/>
                    <a:pt x="1359218" y="437097"/>
                  </a:cubicBezTo>
                  <a:cubicBezTo>
                    <a:pt x="1359218" y="402807"/>
                    <a:pt x="1359218" y="369469"/>
                    <a:pt x="1359218" y="335179"/>
                  </a:cubicBezTo>
                  <a:cubicBezTo>
                    <a:pt x="1359218" y="316129"/>
                    <a:pt x="1359218" y="316129"/>
                    <a:pt x="1341120" y="316129"/>
                  </a:cubicBezTo>
                  <a:cubicBezTo>
                    <a:pt x="1336358" y="316129"/>
                    <a:pt x="1331595" y="316129"/>
                    <a:pt x="1325880" y="316129"/>
                  </a:cubicBezTo>
                  <a:cubicBezTo>
                    <a:pt x="1325880" y="299937"/>
                    <a:pt x="1325880" y="284697"/>
                    <a:pt x="1325880" y="269457"/>
                  </a:cubicBezTo>
                  <a:cubicBezTo>
                    <a:pt x="1325880" y="251359"/>
                    <a:pt x="1325880" y="251359"/>
                    <a:pt x="1308735" y="248502"/>
                  </a:cubicBezTo>
                  <a:cubicBezTo>
                    <a:pt x="1308735" y="244692"/>
                    <a:pt x="1307783" y="240882"/>
                    <a:pt x="1306830" y="235167"/>
                  </a:cubicBezTo>
                  <a:cubicBezTo>
                    <a:pt x="1297305" y="235167"/>
                    <a:pt x="1286828" y="235167"/>
                    <a:pt x="1276350" y="235167"/>
                  </a:cubicBezTo>
                  <a:cubicBezTo>
                    <a:pt x="1276350" y="207544"/>
                    <a:pt x="1276350" y="180874"/>
                    <a:pt x="1276350" y="152299"/>
                  </a:cubicBezTo>
                  <a:cubicBezTo>
                    <a:pt x="1267778" y="152299"/>
                    <a:pt x="1259205" y="151347"/>
                    <a:pt x="1250633" y="151347"/>
                  </a:cubicBezTo>
                  <a:cubicBezTo>
                    <a:pt x="1250633" y="127534"/>
                    <a:pt x="1250633" y="104674"/>
                    <a:pt x="1250633" y="81814"/>
                  </a:cubicBezTo>
                  <a:cubicBezTo>
                    <a:pt x="1250633" y="62764"/>
                    <a:pt x="1249680" y="42762"/>
                    <a:pt x="1250633" y="23712"/>
                  </a:cubicBezTo>
                  <a:cubicBezTo>
                    <a:pt x="1251585" y="12282"/>
                    <a:pt x="1246823" y="9424"/>
                    <a:pt x="1236345" y="9424"/>
                  </a:cubicBezTo>
                  <a:cubicBezTo>
                    <a:pt x="1226820" y="10377"/>
                    <a:pt x="1217295" y="9424"/>
                    <a:pt x="1207770" y="9424"/>
                  </a:cubicBezTo>
                  <a:cubicBezTo>
                    <a:pt x="1198245" y="9424"/>
                    <a:pt x="1198245" y="-1053"/>
                    <a:pt x="1200150" y="1804"/>
                  </a:cubicBezTo>
                  <a:cubicBezTo>
                    <a:pt x="1207770" y="-4863"/>
                    <a:pt x="1169670" y="8472"/>
                    <a:pt x="1168718" y="17044"/>
                  </a:cubicBezTo>
                  <a:cubicBezTo>
                    <a:pt x="1167765" y="24664"/>
                    <a:pt x="1167765" y="32284"/>
                    <a:pt x="1165860" y="38952"/>
                  </a:cubicBezTo>
                  <a:cubicBezTo>
                    <a:pt x="1158240" y="90387"/>
                    <a:pt x="1164908" y="142774"/>
                    <a:pt x="1158240" y="193257"/>
                  </a:cubicBezTo>
                  <a:cubicBezTo>
                    <a:pt x="1152525" y="232309"/>
                    <a:pt x="1155383" y="271362"/>
                    <a:pt x="1154430" y="309462"/>
                  </a:cubicBezTo>
                  <a:cubicBezTo>
                    <a:pt x="1152525" y="349467"/>
                    <a:pt x="1154430" y="388519"/>
                    <a:pt x="1154430" y="428524"/>
                  </a:cubicBezTo>
                  <a:cubicBezTo>
                    <a:pt x="1154430" y="443764"/>
                    <a:pt x="1154430" y="459004"/>
                    <a:pt x="1154430" y="474244"/>
                  </a:cubicBezTo>
                  <a:cubicBezTo>
                    <a:pt x="1153478" y="475197"/>
                    <a:pt x="1151573" y="476149"/>
                    <a:pt x="1150620" y="476149"/>
                  </a:cubicBezTo>
                  <a:cubicBezTo>
                    <a:pt x="1148715" y="474244"/>
                    <a:pt x="1145858" y="472339"/>
                    <a:pt x="1145858" y="469482"/>
                  </a:cubicBezTo>
                  <a:cubicBezTo>
                    <a:pt x="1144905" y="462814"/>
                    <a:pt x="1145858" y="456147"/>
                    <a:pt x="1145858" y="448527"/>
                  </a:cubicBezTo>
                  <a:cubicBezTo>
                    <a:pt x="1145858" y="443764"/>
                    <a:pt x="1148715" y="437097"/>
                    <a:pt x="1140143" y="434239"/>
                  </a:cubicBezTo>
                  <a:cubicBezTo>
                    <a:pt x="1139190" y="434239"/>
                    <a:pt x="1139190" y="428524"/>
                    <a:pt x="1139190" y="425667"/>
                  </a:cubicBezTo>
                  <a:cubicBezTo>
                    <a:pt x="1139190" y="406617"/>
                    <a:pt x="1139190" y="386614"/>
                    <a:pt x="1139190" y="367564"/>
                  </a:cubicBezTo>
                  <a:cubicBezTo>
                    <a:pt x="1134428" y="366612"/>
                    <a:pt x="1130618" y="366612"/>
                    <a:pt x="1124903" y="365659"/>
                  </a:cubicBezTo>
                  <a:cubicBezTo>
                    <a:pt x="1124903" y="318034"/>
                    <a:pt x="1124903" y="269457"/>
                    <a:pt x="1124903" y="220879"/>
                  </a:cubicBezTo>
                  <a:cubicBezTo>
                    <a:pt x="1118235" y="221832"/>
                    <a:pt x="1113473" y="221832"/>
                    <a:pt x="1107758" y="222784"/>
                  </a:cubicBezTo>
                  <a:cubicBezTo>
                    <a:pt x="1107758" y="214212"/>
                    <a:pt x="1107758" y="206592"/>
                    <a:pt x="1107758" y="198019"/>
                  </a:cubicBezTo>
                  <a:cubicBezTo>
                    <a:pt x="1113473" y="198019"/>
                    <a:pt x="1118235" y="198019"/>
                    <a:pt x="1124903" y="198019"/>
                  </a:cubicBezTo>
                  <a:cubicBezTo>
                    <a:pt x="1123950" y="184684"/>
                    <a:pt x="1128713" y="172302"/>
                    <a:pt x="1121093" y="158967"/>
                  </a:cubicBezTo>
                  <a:cubicBezTo>
                    <a:pt x="1111568" y="142774"/>
                    <a:pt x="1104900" y="124677"/>
                    <a:pt x="1097280" y="107532"/>
                  </a:cubicBezTo>
                  <a:cubicBezTo>
                    <a:pt x="1096328" y="104674"/>
                    <a:pt x="1094423" y="102769"/>
                    <a:pt x="1094423" y="99912"/>
                  </a:cubicBezTo>
                  <a:cubicBezTo>
                    <a:pt x="1096328" y="84672"/>
                    <a:pt x="1086803" y="83719"/>
                    <a:pt x="1076325" y="84672"/>
                  </a:cubicBezTo>
                  <a:cubicBezTo>
                    <a:pt x="1065848" y="85624"/>
                    <a:pt x="1053465" y="78957"/>
                    <a:pt x="1045845" y="95149"/>
                  </a:cubicBezTo>
                  <a:cubicBezTo>
                    <a:pt x="1042988" y="81814"/>
                    <a:pt x="1041083" y="70384"/>
                    <a:pt x="1039178" y="58954"/>
                  </a:cubicBezTo>
                  <a:cubicBezTo>
                    <a:pt x="1038225" y="53239"/>
                    <a:pt x="1037273" y="47524"/>
                    <a:pt x="1029653" y="47524"/>
                  </a:cubicBezTo>
                  <a:cubicBezTo>
                    <a:pt x="1022033" y="47524"/>
                    <a:pt x="1022033" y="53239"/>
                    <a:pt x="1021080" y="58002"/>
                  </a:cubicBezTo>
                  <a:cubicBezTo>
                    <a:pt x="1012508" y="100864"/>
                    <a:pt x="1003935" y="143727"/>
                    <a:pt x="1004888" y="187542"/>
                  </a:cubicBezTo>
                  <a:cubicBezTo>
                    <a:pt x="1004888" y="248502"/>
                    <a:pt x="1003935" y="310414"/>
                    <a:pt x="1002983" y="371374"/>
                  </a:cubicBezTo>
                  <a:cubicBezTo>
                    <a:pt x="1002983" y="379947"/>
                    <a:pt x="1003935" y="388519"/>
                    <a:pt x="1003935" y="396139"/>
                  </a:cubicBezTo>
                  <a:cubicBezTo>
                    <a:pt x="994410" y="398997"/>
                    <a:pt x="989648" y="398044"/>
                    <a:pt x="988695" y="388519"/>
                  </a:cubicBezTo>
                  <a:cubicBezTo>
                    <a:pt x="987743" y="379947"/>
                    <a:pt x="984885" y="370422"/>
                    <a:pt x="982980" y="361849"/>
                  </a:cubicBezTo>
                  <a:cubicBezTo>
                    <a:pt x="982028" y="358992"/>
                    <a:pt x="981075" y="357087"/>
                    <a:pt x="980123" y="354229"/>
                  </a:cubicBezTo>
                  <a:cubicBezTo>
                    <a:pt x="979170" y="354229"/>
                    <a:pt x="978218" y="354229"/>
                    <a:pt x="977265" y="354229"/>
                  </a:cubicBezTo>
                  <a:cubicBezTo>
                    <a:pt x="974408" y="367564"/>
                    <a:pt x="970598" y="381852"/>
                    <a:pt x="967740" y="396139"/>
                  </a:cubicBezTo>
                  <a:cubicBezTo>
                    <a:pt x="960120" y="396139"/>
                    <a:pt x="952500" y="396139"/>
                    <a:pt x="943928" y="396139"/>
                  </a:cubicBezTo>
                  <a:cubicBezTo>
                    <a:pt x="942975" y="402807"/>
                    <a:pt x="942975" y="408522"/>
                    <a:pt x="942975" y="414237"/>
                  </a:cubicBezTo>
                  <a:cubicBezTo>
                    <a:pt x="938213" y="414237"/>
                    <a:pt x="934403" y="414237"/>
                    <a:pt x="931545" y="414237"/>
                  </a:cubicBezTo>
                  <a:cubicBezTo>
                    <a:pt x="927735" y="401854"/>
                    <a:pt x="924878" y="390424"/>
                    <a:pt x="921068" y="378994"/>
                  </a:cubicBezTo>
                  <a:cubicBezTo>
                    <a:pt x="920115" y="375184"/>
                    <a:pt x="915353" y="373279"/>
                    <a:pt x="913448" y="369469"/>
                  </a:cubicBezTo>
                  <a:cubicBezTo>
                    <a:pt x="911543" y="366612"/>
                    <a:pt x="909638" y="362802"/>
                    <a:pt x="909638" y="359944"/>
                  </a:cubicBezTo>
                  <a:cubicBezTo>
                    <a:pt x="909638" y="339942"/>
                    <a:pt x="910590" y="319939"/>
                    <a:pt x="909638" y="298984"/>
                  </a:cubicBezTo>
                  <a:cubicBezTo>
                    <a:pt x="908685" y="276124"/>
                    <a:pt x="906780" y="253264"/>
                    <a:pt x="904875" y="229452"/>
                  </a:cubicBezTo>
                  <a:cubicBezTo>
                    <a:pt x="904875" y="227547"/>
                    <a:pt x="902970" y="223737"/>
                    <a:pt x="901065" y="223737"/>
                  </a:cubicBezTo>
                  <a:cubicBezTo>
                    <a:pt x="882015" y="222784"/>
                    <a:pt x="867728" y="232309"/>
                    <a:pt x="866775" y="251359"/>
                  </a:cubicBezTo>
                  <a:cubicBezTo>
                    <a:pt x="866775" y="256122"/>
                    <a:pt x="867728" y="260884"/>
                    <a:pt x="865823" y="266599"/>
                  </a:cubicBezTo>
                  <a:cubicBezTo>
                    <a:pt x="864870" y="263742"/>
                    <a:pt x="863918" y="260884"/>
                    <a:pt x="863918" y="258027"/>
                  </a:cubicBezTo>
                  <a:cubicBezTo>
                    <a:pt x="863918" y="223737"/>
                    <a:pt x="863918" y="190399"/>
                    <a:pt x="863918" y="156109"/>
                  </a:cubicBezTo>
                  <a:cubicBezTo>
                    <a:pt x="863918" y="138964"/>
                    <a:pt x="861060" y="121819"/>
                    <a:pt x="859155" y="104674"/>
                  </a:cubicBezTo>
                  <a:cubicBezTo>
                    <a:pt x="848678" y="100864"/>
                    <a:pt x="857250" y="86577"/>
                    <a:pt x="845820" y="82767"/>
                  </a:cubicBezTo>
                  <a:cubicBezTo>
                    <a:pt x="843915" y="81814"/>
                    <a:pt x="843915" y="76099"/>
                    <a:pt x="843915" y="72289"/>
                  </a:cubicBezTo>
                  <a:cubicBezTo>
                    <a:pt x="844868" y="61812"/>
                    <a:pt x="839153" y="58954"/>
                    <a:pt x="829628" y="58002"/>
                  </a:cubicBezTo>
                  <a:cubicBezTo>
                    <a:pt x="828675" y="60859"/>
                    <a:pt x="828675" y="63717"/>
                    <a:pt x="827723" y="66574"/>
                  </a:cubicBezTo>
                  <a:cubicBezTo>
                    <a:pt x="823913" y="84672"/>
                    <a:pt x="820103" y="102769"/>
                    <a:pt x="817245" y="121819"/>
                  </a:cubicBezTo>
                  <a:cubicBezTo>
                    <a:pt x="815340" y="133249"/>
                    <a:pt x="813435" y="145632"/>
                    <a:pt x="813435" y="158014"/>
                  </a:cubicBezTo>
                  <a:cubicBezTo>
                    <a:pt x="813435" y="199924"/>
                    <a:pt x="813435" y="241834"/>
                    <a:pt x="813435" y="285649"/>
                  </a:cubicBezTo>
                  <a:cubicBezTo>
                    <a:pt x="797243" y="285649"/>
                    <a:pt x="782003" y="286602"/>
                    <a:pt x="766763" y="285649"/>
                  </a:cubicBezTo>
                  <a:cubicBezTo>
                    <a:pt x="755333" y="284697"/>
                    <a:pt x="751523" y="288507"/>
                    <a:pt x="752475" y="299937"/>
                  </a:cubicBezTo>
                  <a:cubicBezTo>
                    <a:pt x="753428" y="312319"/>
                    <a:pt x="752475" y="324702"/>
                    <a:pt x="752475" y="339942"/>
                  </a:cubicBezTo>
                  <a:cubicBezTo>
                    <a:pt x="745808" y="339942"/>
                    <a:pt x="739140" y="338989"/>
                    <a:pt x="733425" y="339942"/>
                  </a:cubicBezTo>
                  <a:cubicBezTo>
                    <a:pt x="730568" y="340894"/>
                    <a:pt x="726758" y="344704"/>
                    <a:pt x="724853" y="347562"/>
                  </a:cubicBezTo>
                  <a:cubicBezTo>
                    <a:pt x="723900" y="350419"/>
                    <a:pt x="724853" y="355182"/>
                    <a:pt x="724853" y="358992"/>
                  </a:cubicBezTo>
                  <a:cubicBezTo>
                    <a:pt x="724853" y="518059"/>
                    <a:pt x="724853" y="677127"/>
                    <a:pt x="724853" y="837147"/>
                  </a:cubicBezTo>
                  <a:cubicBezTo>
                    <a:pt x="724853" y="839052"/>
                    <a:pt x="724853" y="840004"/>
                    <a:pt x="724853" y="841909"/>
                  </a:cubicBezTo>
                  <a:cubicBezTo>
                    <a:pt x="723900" y="841909"/>
                    <a:pt x="722948" y="841909"/>
                    <a:pt x="721995" y="841909"/>
                  </a:cubicBezTo>
                  <a:cubicBezTo>
                    <a:pt x="721995" y="835242"/>
                    <a:pt x="721995" y="829527"/>
                    <a:pt x="721995" y="822859"/>
                  </a:cubicBezTo>
                  <a:cubicBezTo>
                    <a:pt x="721995" y="816192"/>
                    <a:pt x="721995" y="809524"/>
                    <a:pt x="711518" y="811429"/>
                  </a:cubicBezTo>
                  <a:cubicBezTo>
                    <a:pt x="711518" y="806667"/>
                    <a:pt x="711518" y="802857"/>
                    <a:pt x="711518" y="799047"/>
                  </a:cubicBezTo>
                  <a:cubicBezTo>
                    <a:pt x="711518" y="722847"/>
                    <a:pt x="711518" y="647599"/>
                    <a:pt x="711518" y="571399"/>
                  </a:cubicBezTo>
                  <a:cubicBezTo>
                    <a:pt x="711518" y="543777"/>
                    <a:pt x="708660" y="517107"/>
                    <a:pt x="707708" y="488532"/>
                  </a:cubicBezTo>
                  <a:cubicBezTo>
                    <a:pt x="703898" y="487579"/>
                    <a:pt x="700088" y="487579"/>
                    <a:pt x="696278" y="486627"/>
                  </a:cubicBezTo>
                  <a:cubicBezTo>
                    <a:pt x="696278" y="485674"/>
                    <a:pt x="695325" y="485674"/>
                    <a:pt x="695325" y="484722"/>
                  </a:cubicBezTo>
                  <a:cubicBezTo>
                    <a:pt x="694373" y="479959"/>
                    <a:pt x="693420" y="474244"/>
                    <a:pt x="691515" y="469482"/>
                  </a:cubicBezTo>
                  <a:cubicBezTo>
                    <a:pt x="689610" y="473292"/>
                    <a:pt x="687705" y="479007"/>
                    <a:pt x="684848" y="481864"/>
                  </a:cubicBezTo>
                  <a:cubicBezTo>
                    <a:pt x="673418" y="495199"/>
                    <a:pt x="680085" y="511392"/>
                    <a:pt x="677228" y="525679"/>
                  </a:cubicBezTo>
                  <a:cubicBezTo>
                    <a:pt x="676275" y="525679"/>
                    <a:pt x="674370" y="525679"/>
                    <a:pt x="673418" y="525679"/>
                  </a:cubicBezTo>
                  <a:cubicBezTo>
                    <a:pt x="672465" y="499962"/>
                    <a:pt x="670560" y="474244"/>
                    <a:pt x="669608" y="448527"/>
                  </a:cubicBezTo>
                  <a:cubicBezTo>
                    <a:pt x="662940" y="446622"/>
                    <a:pt x="657225" y="443764"/>
                    <a:pt x="657225" y="455194"/>
                  </a:cubicBezTo>
                  <a:cubicBezTo>
                    <a:pt x="657225" y="474244"/>
                    <a:pt x="656273" y="493294"/>
                    <a:pt x="655320" y="513297"/>
                  </a:cubicBezTo>
                  <a:cubicBezTo>
                    <a:pt x="655320" y="517107"/>
                    <a:pt x="655320" y="521869"/>
                    <a:pt x="655320" y="525679"/>
                  </a:cubicBezTo>
                  <a:cubicBezTo>
                    <a:pt x="654368" y="525679"/>
                    <a:pt x="652463" y="526632"/>
                    <a:pt x="651510" y="526632"/>
                  </a:cubicBezTo>
                  <a:cubicBezTo>
                    <a:pt x="650558" y="523774"/>
                    <a:pt x="649605" y="520917"/>
                    <a:pt x="649605" y="517107"/>
                  </a:cubicBezTo>
                  <a:cubicBezTo>
                    <a:pt x="649605" y="485674"/>
                    <a:pt x="649605" y="454242"/>
                    <a:pt x="649605" y="423762"/>
                  </a:cubicBezTo>
                  <a:cubicBezTo>
                    <a:pt x="649605" y="419952"/>
                    <a:pt x="649605" y="415189"/>
                    <a:pt x="649605" y="409474"/>
                  </a:cubicBezTo>
                  <a:cubicBezTo>
                    <a:pt x="630555" y="409474"/>
                    <a:pt x="613410" y="409474"/>
                    <a:pt x="595313" y="409474"/>
                  </a:cubicBezTo>
                  <a:cubicBezTo>
                    <a:pt x="571500" y="409474"/>
                    <a:pt x="571500" y="409474"/>
                    <a:pt x="571500" y="432334"/>
                  </a:cubicBezTo>
                  <a:cubicBezTo>
                    <a:pt x="571500" y="443764"/>
                    <a:pt x="571500" y="456147"/>
                    <a:pt x="568643" y="468529"/>
                  </a:cubicBezTo>
                  <a:cubicBezTo>
                    <a:pt x="567690" y="464719"/>
                    <a:pt x="564833" y="461862"/>
                    <a:pt x="564833" y="458052"/>
                  </a:cubicBezTo>
                  <a:cubicBezTo>
                    <a:pt x="564833" y="385662"/>
                    <a:pt x="564833" y="315177"/>
                    <a:pt x="564833" y="244692"/>
                  </a:cubicBezTo>
                  <a:cubicBezTo>
                    <a:pt x="564833" y="218974"/>
                    <a:pt x="564833" y="193257"/>
                    <a:pt x="564833" y="168492"/>
                  </a:cubicBezTo>
                  <a:cubicBezTo>
                    <a:pt x="564833" y="159919"/>
                    <a:pt x="561975" y="154204"/>
                    <a:pt x="555308" y="149442"/>
                  </a:cubicBezTo>
                  <a:cubicBezTo>
                    <a:pt x="548640" y="145632"/>
                    <a:pt x="542925" y="140869"/>
                    <a:pt x="537210" y="135154"/>
                  </a:cubicBezTo>
                  <a:cubicBezTo>
                    <a:pt x="534353" y="132297"/>
                    <a:pt x="531495" y="127534"/>
                    <a:pt x="532448" y="123724"/>
                  </a:cubicBezTo>
                  <a:cubicBezTo>
                    <a:pt x="535305" y="110389"/>
                    <a:pt x="524828" y="99912"/>
                    <a:pt x="519113" y="96102"/>
                  </a:cubicBezTo>
                  <a:cubicBezTo>
                    <a:pt x="508635" y="90387"/>
                    <a:pt x="512445" y="82767"/>
                    <a:pt x="511493" y="76099"/>
                  </a:cubicBezTo>
                  <a:cubicBezTo>
                    <a:pt x="510540" y="69432"/>
                    <a:pt x="511493" y="62764"/>
                    <a:pt x="501968" y="60859"/>
                  </a:cubicBezTo>
                  <a:cubicBezTo>
                    <a:pt x="501968" y="64669"/>
                    <a:pt x="501015" y="68479"/>
                    <a:pt x="501015" y="71337"/>
                  </a:cubicBezTo>
                  <a:cubicBezTo>
                    <a:pt x="501968" y="80862"/>
                    <a:pt x="501015" y="88482"/>
                    <a:pt x="487680" y="87529"/>
                  </a:cubicBezTo>
                  <a:cubicBezTo>
                    <a:pt x="485775" y="87529"/>
                    <a:pt x="482918" y="92292"/>
                    <a:pt x="479108" y="97054"/>
                  </a:cubicBezTo>
                  <a:cubicBezTo>
                    <a:pt x="457200" y="98007"/>
                    <a:pt x="462915" y="118009"/>
                    <a:pt x="461963" y="133249"/>
                  </a:cubicBezTo>
                  <a:cubicBezTo>
                    <a:pt x="460058" y="134202"/>
                    <a:pt x="458153" y="134202"/>
                    <a:pt x="457200" y="134202"/>
                  </a:cubicBezTo>
                  <a:cubicBezTo>
                    <a:pt x="437198" y="135154"/>
                    <a:pt x="437198" y="135154"/>
                    <a:pt x="437198" y="154204"/>
                  </a:cubicBezTo>
                  <a:cubicBezTo>
                    <a:pt x="437198" y="244692"/>
                    <a:pt x="437198" y="335179"/>
                    <a:pt x="437198" y="424714"/>
                  </a:cubicBezTo>
                  <a:cubicBezTo>
                    <a:pt x="437198" y="446622"/>
                    <a:pt x="437198" y="469482"/>
                    <a:pt x="437198" y="492342"/>
                  </a:cubicBezTo>
                  <a:cubicBezTo>
                    <a:pt x="430530" y="492342"/>
                    <a:pt x="426720" y="492342"/>
                    <a:pt x="421005" y="492342"/>
                  </a:cubicBezTo>
                  <a:cubicBezTo>
                    <a:pt x="421005" y="461862"/>
                    <a:pt x="421005" y="430429"/>
                    <a:pt x="421005" y="399949"/>
                  </a:cubicBezTo>
                  <a:cubicBezTo>
                    <a:pt x="413385" y="399949"/>
                    <a:pt x="408623" y="399949"/>
                    <a:pt x="401955" y="399949"/>
                  </a:cubicBezTo>
                  <a:cubicBezTo>
                    <a:pt x="401955" y="413284"/>
                    <a:pt x="401955" y="425667"/>
                    <a:pt x="401955" y="438049"/>
                  </a:cubicBezTo>
                  <a:cubicBezTo>
                    <a:pt x="384810" y="443764"/>
                    <a:pt x="384810" y="443764"/>
                    <a:pt x="384810" y="460909"/>
                  </a:cubicBezTo>
                  <a:cubicBezTo>
                    <a:pt x="384810" y="472339"/>
                    <a:pt x="384810" y="482817"/>
                    <a:pt x="384810" y="495199"/>
                  </a:cubicBezTo>
                  <a:cubicBezTo>
                    <a:pt x="371475" y="495199"/>
                    <a:pt x="360045" y="495199"/>
                    <a:pt x="345758" y="495199"/>
                  </a:cubicBezTo>
                  <a:cubicBezTo>
                    <a:pt x="345758" y="508534"/>
                    <a:pt x="345758" y="521869"/>
                    <a:pt x="345758" y="534252"/>
                  </a:cubicBezTo>
                  <a:cubicBezTo>
                    <a:pt x="344805" y="534252"/>
                    <a:pt x="342900" y="534252"/>
                    <a:pt x="341948" y="534252"/>
                  </a:cubicBezTo>
                  <a:cubicBezTo>
                    <a:pt x="340043" y="477102"/>
                    <a:pt x="349568" y="419952"/>
                    <a:pt x="337185" y="360897"/>
                  </a:cubicBezTo>
                  <a:cubicBezTo>
                    <a:pt x="329565" y="360897"/>
                    <a:pt x="320040" y="360897"/>
                    <a:pt x="311468" y="360897"/>
                  </a:cubicBezTo>
                  <a:cubicBezTo>
                    <a:pt x="310515" y="360897"/>
                    <a:pt x="308610" y="361849"/>
                    <a:pt x="307658" y="362802"/>
                  </a:cubicBezTo>
                  <a:cubicBezTo>
                    <a:pt x="304800" y="364707"/>
                    <a:pt x="302895" y="366612"/>
                    <a:pt x="300038" y="368517"/>
                  </a:cubicBezTo>
                  <a:cubicBezTo>
                    <a:pt x="299085" y="364707"/>
                    <a:pt x="299085" y="361849"/>
                    <a:pt x="298133" y="358039"/>
                  </a:cubicBezTo>
                  <a:cubicBezTo>
                    <a:pt x="298133" y="357087"/>
                    <a:pt x="300038" y="354229"/>
                    <a:pt x="299085" y="354229"/>
                  </a:cubicBezTo>
                  <a:cubicBezTo>
                    <a:pt x="287655" y="342799"/>
                    <a:pt x="295275" y="328512"/>
                    <a:pt x="291465" y="316129"/>
                  </a:cubicBezTo>
                  <a:cubicBezTo>
                    <a:pt x="291465" y="315177"/>
                    <a:pt x="290513" y="315177"/>
                    <a:pt x="288608" y="314224"/>
                  </a:cubicBezTo>
                  <a:cubicBezTo>
                    <a:pt x="287655" y="317082"/>
                    <a:pt x="285750" y="319939"/>
                    <a:pt x="284798" y="322797"/>
                  </a:cubicBezTo>
                  <a:cubicBezTo>
                    <a:pt x="280988" y="322797"/>
                    <a:pt x="277178" y="322797"/>
                    <a:pt x="273368" y="322797"/>
                  </a:cubicBezTo>
                  <a:cubicBezTo>
                    <a:pt x="271463" y="319939"/>
                    <a:pt x="270510" y="317082"/>
                    <a:pt x="268605" y="312319"/>
                  </a:cubicBezTo>
                  <a:cubicBezTo>
                    <a:pt x="259080" y="326607"/>
                    <a:pt x="244793" y="317082"/>
                    <a:pt x="232410" y="321844"/>
                  </a:cubicBezTo>
                  <a:cubicBezTo>
                    <a:pt x="232410" y="333274"/>
                    <a:pt x="232410" y="345657"/>
                    <a:pt x="232410" y="359944"/>
                  </a:cubicBezTo>
                  <a:cubicBezTo>
                    <a:pt x="221933" y="359944"/>
                    <a:pt x="212408" y="359944"/>
                    <a:pt x="202883" y="359944"/>
                  </a:cubicBezTo>
                  <a:cubicBezTo>
                    <a:pt x="200025" y="359944"/>
                    <a:pt x="195263" y="360897"/>
                    <a:pt x="195263" y="362802"/>
                  </a:cubicBezTo>
                  <a:cubicBezTo>
                    <a:pt x="191453" y="371374"/>
                    <a:pt x="191453" y="381852"/>
                    <a:pt x="188595" y="391377"/>
                  </a:cubicBezTo>
                  <a:cubicBezTo>
                    <a:pt x="183833" y="407569"/>
                    <a:pt x="187643" y="425667"/>
                    <a:pt x="187643" y="444717"/>
                  </a:cubicBezTo>
                  <a:cubicBezTo>
                    <a:pt x="182880" y="444717"/>
                    <a:pt x="180023" y="444717"/>
                    <a:pt x="176213" y="445669"/>
                  </a:cubicBezTo>
                  <a:cubicBezTo>
                    <a:pt x="176213" y="416142"/>
                    <a:pt x="176213" y="387567"/>
                    <a:pt x="176213" y="358992"/>
                  </a:cubicBezTo>
                  <a:cubicBezTo>
                    <a:pt x="176213" y="329464"/>
                    <a:pt x="176213" y="299937"/>
                    <a:pt x="176213" y="269457"/>
                  </a:cubicBezTo>
                  <a:cubicBezTo>
                    <a:pt x="176213" y="263742"/>
                    <a:pt x="173355" y="256122"/>
                    <a:pt x="182880" y="252312"/>
                  </a:cubicBezTo>
                  <a:cubicBezTo>
                    <a:pt x="184785" y="251359"/>
                    <a:pt x="184785" y="239929"/>
                    <a:pt x="182880" y="234214"/>
                  </a:cubicBezTo>
                  <a:cubicBezTo>
                    <a:pt x="182880" y="232309"/>
                    <a:pt x="177165" y="230404"/>
                    <a:pt x="173355" y="228499"/>
                  </a:cubicBezTo>
                  <a:cubicBezTo>
                    <a:pt x="171450" y="227547"/>
                    <a:pt x="169545" y="227547"/>
                    <a:pt x="166688" y="227547"/>
                  </a:cubicBezTo>
                  <a:cubicBezTo>
                    <a:pt x="165735" y="223737"/>
                    <a:pt x="164783" y="220879"/>
                    <a:pt x="163830" y="216117"/>
                  </a:cubicBezTo>
                  <a:cubicBezTo>
                    <a:pt x="151448" y="216117"/>
                    <a:pt x="140018" y="216117"/>
                    <a:pt x="127635" y="216117"/>
                  </a:cubicBezTo>
                  <a:cubicBezTo>
                    <a:pt x="125730" y="203734"/>
                    <a:pt x="123825" y="193257"/>
                    <a:pt x="120968" y="178969"/>
                  </a:cubicBezTo>
                  <a:cubicBezTo>
                    <a:pt x="111443" y="191352"/>
                    <a:pt x="91440" y="191352"/>
                    <a:pt x="82868" y="181827"/>
                  </a:cubicBezTo>
                  <a:cubicBezTo>
                    <a:pt x="80963" y="179922"/>
                    <a:pt x="74295" y="179922"/>
                    <a:pt x="73343" y="180874"/>
                  </a:cubicBezTo>
                  <a:cubicBezTo>
                    <a:pt x="68580" y="187542"/>
                    <a:pt x="60960" y="193257"/>
                    <a:pt x="62865" y="203734"/>
                  </a:cubicBezTo>
                  <a:cubicBezTo>
                    <a:pt x="63818" y="208497"/>
                    <a:pt x="62865" y="213259"/>
                    <a:pt x="62865" y="218022"/>
                  </a:cubicBezTo>
                  <a:cubicBezTo>
                    <a:pt x="52388" y="218974"/>
                    <a:pt x="41910" y="218022"/>
                    <a:pt x="32385" y="219927"/>
                  </a:cubicBezTo>
                  <a:cubicBezTo>
                    <a:pt x="28575" y="220879"/>
                    <a:pt x="25718" y="226594"/>
                    <a:pt x="24765" y="231357"/>
                  </a:cubicBezTo>
                  <a:cubicBezTo>
                    <a:pt x="20955" y="232309"/>
                    <a:pt x="17145" y="232309"/>
                    <a:pt x="15240" y="232309"/>
                  </a:cubicBezTo>
                  <a:cubicBezTo>
                    <a:pt x="15240" y="293269"/>
                    <a:pt x="16193" y="353277"/>
                    <a:pt x="16193" y="413284"/>
                  </a:cubicBezTo>
                  <a:cubicBezTo>
                    <a:pt x="16193" y="474244"/>
                    <a:pt x="16193" y="535204"/>
                    <a:pt x="16193" y="596164"/>
                  </a:cubicBezTo>
                  <a:cubicBezTo>
                    <a:pt x="16193" y="625692"/>
                    <a:pt x="17145" y="655219"/>
                    <a:pt x="17145" y="684747"/>
                  </a:cubicBezTo>
                  <a:cubicBezTo>
                    <a:pt x="17145" y="688557"/>
                    <a:pt x="17145" y="692367"/>
                    <a:pt x="16193" y="696177"/>
                  </a:cubicBezTo>
                  <a:cubicBezTo>
                    <a:pt x="10478" y="696177"/>
                    <a:pt x="4763" y="696177"/>
                    <a:pt x="0" y="696177"/>
                  </a:cubicBezTo>
                  <a:cubicBezTo>
                    <a:pt x="2858" y="806667"/>
                    <a:pt x="2858" y="915252"/>
                    <a:pt x="2858" y="1022884"/>
                  </a:cubicBezTo>
                  <a:cubicBezTo>
                    <a:pt x="528638" y="1022884"/>
                    <a:pt x="1054418" y="1022884"/>
                    <a:pt x="1580198" y="1022884"/>
                  </a:cubicBezTo>
                  <a:cubicBezTo>
                    <a:pt x="1580198" y="1019074"/>
                    <a:pt x="1581150" y="1015264"/>
                    <a:pt x="1581150" y="1011454"/>
                  </a:cubicBezTo>
                  <a:cubicBezTo>
                    <a:pt x="1581150" y="839052"/>
                    <a:pt x="1581150" y="666649"/>
                    <a:pt x="1581150" y="493294"/>
                  </a:cubicBezTo>
                  <a:cubicBezTo>
                    <a:pt x="1581150" y="490437"/>
                    <a:pt x="1580198" y="486627"/>
                    <a:pt x="1580198" y="482817"/>
                  </a:cubicBezTo>
                  <a:close/>
                  <a:moveTo>
                    <a:pt x="277178" y="415189"/>
                  </a:moveTo>
                  <a:cubicBezTo>
                    <a:pt x="278130" y="415189"/>
                    <a:pt x="278130" y="415189"/>
                    <a:pt x="277178" y="415189"/>
                  </a:cubicBezTo>
                  <a:cubicBezTo>
                    <a:pt x="278130" y="446622"/>
                    <a:pt x="278130" y="478054"/>
                    <a:pt x="278130" y="509487"/>
                  </a:cubicBezTo>
                  <a:cubicBezTo>
                    <a:pt x="278130" y="509487"/>
                    <a:pt x="277178" y="509487"/>
                    <a:pt x="277178" y="509487"/>
                  </a:cubicBezTo>
                  <a:cubicBezTo>
                    <a:pt x="277178" y="478054"/>
                    <a:pt x="277178" y="446622"/>
                    <a:pt x="277178" y="415189"/>
                  </a:cubicBezTo>
                  <a:close/>
                  <a:moveTo>
                    <a:pt x="278130" y="854292"/>
                  </a:moveTo>
                  <a:cubicBezTo>
                    <a:pt x="278130" y="854292"/>
                    <a:pt x="278130" y="854292"/>
                    <a:pt x="278130" y="854292"/>
                  </a:cubicBezTo>
                  <a:cubicBezTo>
                    <a:pt x="277178" y="756184"/>
                    <a:pt x="277178" y="657124"/>
                    <a:pt x="277178" y="559017"/>
                  </a:cubicBezTo>
                  <a:cubicBezTo>
                    <a:pt x="277178" y="559017"/>
                    <a:pt x="278130" y="559017"/>
                    <a:pt x="278130" y="559017"/>
                  </a:cubicBezTo>
                  <a:cubicBezTo>
                    <a:pt x="278130" y="657124"/>
                    <a:pt x="278130" y="755232"/>
                    <a:pt x="278130" y="854292"/>
                  </a:cubicBezTo>
                  <a:close/>
                  <a:moveTo>
                    <a:pt x="404813" y="787617"/>
                  </a:moveTo>
                  <a:cubicBezTo>
                    <a:pt x="385763" y="787617"/>
                    <a:pt x="367665" y="787617"/>
                    <a:pt x="348615" y="787617"/>
                  </a:cubicBezTo>
                  <a:cubicBezTo>
                    <a:pt x="348615" y="786664"/>
                    <a:pt x="348615" y="785712"/>
                    <a:pt x="348615" y="784759"/>
                  </a:cubicBezTo>
                  <a:cubicBezTo>
                    <a:pt x="367665" y="784759"/>
                    <a:pt x="385763" y="784759"/>
                    <a:pt x="404813" y="784759"/>
                  </a:cubicBezTo>
                  <a:cubicBezTo>
                    <a:pt x="404813" y="786664"/>
                    <a:pt x="404813" y="786664"/>
                    <a:pt x="404813" y="787617"/>
                  </a:cubicBezTo>
                  <a:close/>
                  <a:moveTo>
                    <a:pt x="348615" y="759994"/>
                  </a:moveTo>
                  <a:cubicBezTo>
                    <a:pt x="366713" y="759994"/>
                    <a:pt x="385763" y="759994"/>
                    <a:pt x="403860" y="759994"/>
                  </a:cubicBezTo>
                  <a:cubicBezTo>
                    <a:pt x="403860" y="760947"/>
                    <a:pt x="403860" y="760947"/>
                    <a:pt x="403860" y="761899"/>
                  </a:cubicBezTo>
                  <a:cubicBezTo>
                    <a:pt x="385763" y="761899"/>
                    <a:pt x="366713" y="761899"/>
                    <a:pt x="348615" y="761899"/>
                  </a:cubicBezTo>
                  <a:cubicBezTo>
                    <a:pt x="348615" y="760947"/>
                    <a:pt x="348615" y="759994"/>
                    <a:pt x="348615" y="759994"/>
                  </a:cubicBezTo>
                  <a:close/>
                  <a:moveTo>
                    <a:pt x="404813" y="655219"/>
                  </a:moveTo>
                  <a:cubicBezTo>
                    <a:pt x="385763" y="655219"/>
                    <a:pt x="367665" y="655219"/>
                    <a:pt x="348615" y="655219"/>
                  </a:cubicBezTo>
                  <a:cubicBezTo>
                    <a:pt x="348615" y="654267"/>
                    <a:pt x="348615" y="653314"/>
                    <a:pt x="348615" y="652362"/>
                  </a:cubicBezTo>
                  <a:cubicBezTo>
                    <a:pt x="367665" y="652362"/>
                    <a:pt x="385763" y="652362"/>
                    <a:pt x="404813" y="652362"/>
                  </a:cubicBezTo>
                  <a:cubicBezTo>
                    <a:pt x="404813" y="654267"/>
                    <a:pt x="404813" y="655219"/>
                    <a:pt x="404813" y="655219"/>
                  </a:cubicBezTo>
                  <a:close/>
                  <a:moveTo>
                    <a:pt x="403860" y="706654"/>
                  </a:moveTo>
                  <a:cubicBezTo>
                    <a:pt x="403860" y="707607"/>
                    <a:pt x="403860" y="707607"/>
                    <a:pt x="403860" y="708559"/>
                  </a:cubicBezTo>
                  <a:cubicBezTo>
                    <a:pt x="385763" y="708559"/>
                    <a:pt x="366713" y="708559"/>
                    <a:pt x="348615" y="708559"/>
                  </a:cubicBezTo>
                  <a:cubicBezTo>
                    <a:pt x="348615" y="707607"/>
                    <a:pt x="348615" y="707607"/>
                    <a:pt x="348615" y="706654"/>
                  </a:cubicBezTo>
                  <a:cubicBezTo>
                    <a:pt x="367665" y="706654"/>
                    <a:pt x="385763" y="706654"/>
                    <a:pt x="403860" y="706654"/>
                  </a:cubicBezTo>
                  <a:close/>
                  <a:moveTo>
                    <a:pt x="348615" y="680937"/>
                  </a:moveTo>
                  <a:cubicBezTo>
                    <a:pt x="348615" y="679984"/>
                    <a:pt x="348615" y="679984"/>
                    <a:pt x="348615" y="679032"/>
                  </a:cubicBezTo>
                  <a:cubicBezTo>
                    <a:pt x="366713" y="679032"/>
                    <a:pt x="385763" y="679032"/>
                    <a:pt x="403860" y="679032"/>
                  </a:cubicBezTo>
                  <a:cubicBezTo>
                    <a:pt x="403860" y="679984"/>
                    <a:pt x="403860" y="679984"/>
                    <a:pt x="403860" y="680937"/>
                  </a:cubicBezTo>
                  <a:cubicBezTo>
                    <a:pt x="385763" y="680937"/>
                    <a:pt x="367665" y="680937"/>
                    <a:pt x="348615" y="680937"/>
                  </a:cubicBezTo>
                  <a:close/>
                  <a:moveTo>
                    <a:pt x="348615" y="549492"/>
                  </a:moveTo>
                  <a:cubicBezTo>
                    <a:pt x="367665" y="549492"/>
                    <a:pt x="385763" y="549492"/>
                    <a:pt x="404813" y="549492"/>
                  </a:cubicBezTo>
                  <a:cubicBezTo>
                    <a:pt x="404813" y="550444"/>
                    <a:pt x="404813" y="551397"/>
                    <a:pt x="404813" y="552349"/>
                  </a:cubicBezTo>
                  <a:cubicBezTo>
                    <a:pt x="385763" y="552349"/>
                    <a:pt x="367665" y="552349"/>
                    <a:pt x="348615" y="552349"/>
                  </a:cubicBezTo>
                  <a:cubicBezTo>
                    <a:pt x="348615" y="551397"/>
                    <a:pt x="348615" y="550444"/>
                    <a:pt x="348615" y="549492"/>
                  </a:cubicBezTo>
                  <a:close/>
                  <a:moveTo>
                    <a:pt x="404813" y="732372"/>
                  </a:moveTo>
                  <a:cubicBezTo>
                    <a:pt x="404813" y="733324"/>
                    <a:pt x="404813" y="735229"/>
                    <a:pt x="404813" y="736182"/>
                  </a:cubicBezTo>
                  <a:cubicBezTo>
                    <a:pt x="386715" y="736182"/>
                    <a:pt x="367665" y="736182"/>
                    <a:pt x="349568" y="736182"/>
                  </a:cubicBezTo>
                  <a:cubicBezTo>
                    <a:pt x="349568" y="735229"/>
                    <a:pt x="349568" y="733324"/>
                    <a:pt x="349568" y="732372"/>
                  </a:cubicBezTo>
                  <a:cubicBezTo>
                    <a:pt x="367665" y="732372"/>
                    <a:pt x="385763" y="732372"/>
                    <a:pt x="404813" y="732372"/>
                  </a:cubicBezTo>
                  <a:close/>
                  <a:moveTo>
                    <a:pt x="349568" y="861912"/>
                  </a:moveTo>
                  <a:cubicBezTo>
                    <a:pt x="367665" y="861912"/>
                    <a:pt x="386715" y="861912"/>
                    <a:pt x="404813" y="861912"/>
                  </a:cubicBezTo>
                  <a:cubicBezTo>
                    <a:pt x="402908" y="869532"/>
                    <a:pt x="401003" y="870484"/>
                    <a:pt x="357188" y="868579"/>
                  </a:cubicBezTo>
                  <a:cubicBezTo>
                    <a:pt x="354330" y="868579"/>
                    <a:pt x="351473" y="866674"/>
                    <a:pt x="348615" y="864769"/>
                  </a:cubicBezTo>
                  <a:cubicBezTo>
                    <a:pt x="348615" y="863817"/>
                    <a:pt x="348615" y="862864"/>
                    <a:pt x="349568" y="861912"/>
                  </a:cubicBezTo>
                  <a:close/>
                  <a:moveTo>
                    <a:pt x="348615" y="838099"/>
                  </a:moveTo>
                  <a:cubicBezTo>
                    <a:pt x="366713" y="838099"/>
                    <a:pt x="385763" y="838099"/>
                    <a:pt x="403860" y="838099"/>
                  </a:cubicBezTo>
                  <a:cubicBezTo>
                    <a:pt x="403860" y="839052"/>
                    <a:pt x="403860" y="840004"/>
                    <a:pt x="403860" y="840004"/>
                  </a:cubicBezTo>
                  <a:cubicBezTo>
                    <a:pt x="385763" y="840004"/>
                    <a:pt x="366713" y="840004"/>
                    <a:pt x="348615" y="840004"/>
                  </a:cubicBezTo>
                  <a:cubicBezTo>
                    <a:pt x="348615" y="840004"/>
                    <a:pt x="348615" y="839052"/>
                    <a:pt x="348615" y="838099"/>
                  </a:cubicBezTo>
                  <a:close/>
                  <a:moveTo>
                    <a:pt x="403860" y="891439"/>
                  </a:moveTo>
                  <a:cubicBezTo>
                    <a:pt x="385763" y="891439"/>
                    <a:pt x="366713" y="891439"/>
                    <a:pt x="348615" y="891439"/>
                  </a:cubicBezTo>
                  <a:cubicBezTo>
                    <a:pt x="348615" y="890487"/>
                    <a:pt x="348615" y="890487"/>
                    <a:pt x="348615" y="889534"/>
                  </a:cubicBezTo>
                  <a:cubicBezTo>
                    <a:pt x="366713" y="889534"/>
                    <a:pt x="385763" y="889534"/>
                    <a:pt x="403860" y="889534"/>
                  </a:cubicBezTo>
                  <a:cubicBezTo>
                    <a:pt x="403860" y="890487"/>
                    <a:pt x="403860" y="890487"/>
                    <a:pt x="403860" y="891439"/>
                  </a:cubicBezTo>
                  <a:close/>
                  <a:moveTo>
                    <a:pt x="404813" y="918109"/>
                  </a:moveTo>
                  <a:cubicBezTo>
                    <a:pt x="385763" y="918109"/>
                    <a:pt x="367665" y="918109"/>
                    <a:pt x="348615" y="918109"/>
                  </a:cubicBezTo>
                  <a:cubicBezTo>
                    <a:pt x="348615" y="917157"/>
                    <a:pt x="348615" y="916204"/>
                    <a:pt x="348615" y="915252"/>
                  </a:cubicBezTo>
                  <a:cubicBezTo>
                    <a:pt x="367665" y="915252"/>
                    <a:pt x="385763" y="915252"/>
                    <a:pt x="404813" y="915252"/>
                  </a:cubicBezTo>
                  <a:cubicBezTo>
                    <a:pt x="404813" y="916204"/>
                    <a:pt x="404813" y="917157"/>
                    <a:pt x="404813" y="918109"/>
                  </a:cubicBezTo>
                  <a:close/>
                  <a:moveTo>
                    <a:pt x="348615" y="814287"/>
                  </a:moveTo>
                  <a:cubicBezTo>
                    <a:pt x="348615" y="813334"/>
                    <a:pt x="348615" y="813334"/>
                    <a:pt x="348615" y="812382"/>
                  </a:cubicBezTo>
                  <a:cubicBezTo>
                    <a:pt x="367665" y="812382"/>
                    <a:pt x="385763" y="812382"/>
                    <a:pt x="404813" y="812382"/>
                  </a:cubicBezTo>
                  <a:cubicBezTo>
                    <a:pt x="404813" y="813334"/>
                    <a:pt x="404813" y="813334"/>
                    <a:pt x="404813" y="814287"/>
                  </a:cubicBezTo>
                  <a:cubicBezTo>
                    <a:pt x="386715" y="814287"/>
                    <a:pt x="367665" y="814287"/>
                    <a:pt x="348615" y="814287"/>
                  </a:cubicBezTo>
                  <a:close/>
                  <a:moveTo>
                    <a:pt x="465773" y="182779"/>
                  </a:moveTo>
                  <a:cubicBezTo>
                    <a:pt x="464820" y="183732"/>
                    <a:pt x="463868" y="183732"/>
                    <a:pt x="462915" y="184684"/>
                  </a:cubicBezTo>
                  <a:cubicBezTo>
                    <a:pt x="461010" y="181827"/>
                    <a:pt x="459105" y="178969"/>
                    <a:pt x="459105" y="176112"/>
                  </a:cubicBezTo>
                  <a:cubicBezTo>
                    <a:pt x="459105" y="173254"/>
                    <a:pt x="461963" y="170397"/>
                    <a:pt x="463868" y="168492"/>
                  </a:cubicBezTo>
                  <a:cubicBezTo>
                    <a:pt x="464820" y="169444"/>
                    <a:pt x="465773" y="169444"/>
                    <a:pt x="466725" y="170397"/>
                  </a:cubicBezTo>
                  <a:cubicBezTo>
                    <a:pt x="465773" y="173254"/>
                    <a:pt x="465773" y="178017"/>
                    <a:pt x="465773" y="182779"/>
                  </a:cubicBezTo>
                  <a:close/>
                  <a:moveTo>
                    <a:pt x="477203" y="182779"/>
                  </a:moveTo>
                  <a:cubicBezTo>
                    <a:pt x="476250" y="179922"/>
                    <a:pt x="473393" y="178017"/>
                    <a:pt x="473393" y="175159"/>
                  </a:cubicBezTo>
                  <a:cubicBezTo>
                    <a:pt x="473393" y="172302"/>
                    <a:pt x="476250" y="170397"/>
                    <a:pt x="477203" y="168492"/>
                  </a:cubicBezTo>
                  <a:cubicBezTo>
                    <a:pt x="479108" y="170397"/>
                    <a:pt x="481013" y="173254"/>
                    <a:pt x="482918" y="176112"/>
                  </a:cubicBezTo>
                  <a:cubicBezTo>
                    <a:pt x="481013" y="178969"/>
                    <a:pt x="479108" y="180874"/>
                    <a:pt x="477203" y="182779"/>
                  </a:cubicBezTo>
                  <a:close/>
                  <a:moveTo>
                    <a:pt x="488633" y="172302"/>
                  </a:moveTo>
                  <a:cubicBezTo>
                    <a:pt x="488633" y="170397"/>
                    <a:pt x="491490" y="169444"/>
                    <a:pt x="493395" y="167539"/>
                  </a:cubicBezTo>
                  <a:cubicBezTo>
                    <a:pt x="495300" y="172302"/>
                    <a:pt x="496253" y="176112"/>
                    <a:pt x="498158" y="181827"/>
                  </a:cubicBezTo>
                  <a:cubicBezTo>
                    <a:pt x="485775" y="184684"/>
                    <a:pt x="488633" y="177064"/>
                    <a:pt x="488633" y="172302"/>
                  </a:cubicBezTo>
                  <a:close/>
                  <a:moveTo>
                    <a:pt x="508635" y="182779"/>
                  </a:moveTo>
                  <a:cubicBezTo>
                    <a:pt x="507683" y="180874"/>
                    <a:pt x="504825" y="178017"/>
                    <a:pt x="504825" y="176112"/>
                  </a:cubicBezTo>
                  <a:cubicBezTo>
                    <a:pt x="504825" y="173254"/>
                    <a:pt x="507683" y="170397"/>
                    <a:pt x="508635" y="167539"/>
                  </a:cubicBezTo>
                  <a:cubicBezTo>
                    <a:pt x="510540" y="169444"/>
                    <a:pt x="511493" y="171349"/>
                    <a:pt x="513398" y="174207"/>
                  </a:cubicBezTo>
                  <a:cubicBezTo>
                    <a:pt x="511493" y="178017"/>
                    <a:pt x="509588" y="180874"/>
                    <a:pt x="508635" y="182779"/>
                  </a:cubicBezTo>
                  <a:close/>
                  <a:moveTo>
                    <a:pt x="659130" y="609499"/>
                  </a:moveTo>
                  <a:cubicBezTo>
                    <a:pt x="659130" y="609499"/>
                    <a:pt x="660083" y="609499"/>
                    <a:pt x="660083" y="609499"/>
                  </a:cubicBezTo>
                  <a:cubicBezTo>
                    <a:pt x="660083" y="655219"/>
                    <a:pt x="660083" y="700939"/>
                    <a:pt x="660083" y="746659"/>
                  </a:cubicBezTo>
                  <a:cubicBezTo>
                    <a:pt x="660083" y="746659"/>
                    <a:pt x="659130" y="746659"/>
                    <a:pt x="659130" y="746659"/>
                  </a:cubicBezTo>
                  <a:cubicBezTo>
                    <a:pt x="659130" y="699987"/>
                    <a:pt x="659130" y="654267"/>
                    <a:pt x="659130" y="609499"/>
                  </a:cubicBezTo>
                  <a:close/>
                  <a:moveTo>
                    <a:pt x="645795" y="822859"/>
                  </a:moveTo>
                  <a:cubicBezTo>
                    <a:pt x="649605" y="822859"/>
                    <a:pt x="652463" y="821907"/>
                    <a:pt x="657225" y="821907"/>
                  </a:cubicBezTo>
                  <a:cubicBezTo>
                    <a:pt x="657225" y="825717"/>
                    <a:pt x="657225" y="828574"/>
                    <a:pt x="658178" y="832384"/>
                  </a:cubicBezTo>
                  <a:cubicBezTo>
                    <a:pt x="653415" y="832384"/>
                    <a:pt x="650558" y="832384"/>
                    <a:pt x="645795" y="832384"/>
                  </a:cubicBezTo>
                  <a:cubicBezTo>
                    <a:pt x="645795" y="829527"/>
                    <a:pt x="645795" y="826669"/>
                    <a:pt x="645795" y="822859"/>
                  </a:cubicBezTo>
                  <a:close/>
                  <a:moveTo>
                    <a:pt x="645795" y="859054"/>
                  </a:moveTo>
                  <a:cubicBezTo>
                    <a:pt x="649605" y="859054"/>
                    <a:pt x="653415" y="859054"/>
                    <a:pt x="657225" y="859054"/>
                  </a:cubicBezTo>
                  <a:cubicBezTo>
                    <a:pt x="661035" y="871437"/>
                    <a:pt x="652463" y="867627"/>
                    <a:pt x="645795" y="867627"/>
                  </a:cubicBezTo>
                  <a:cubicBezTo>
                    <a:pt x="645795" y="864769"/>
                    <a:pt x="645795" y="862864"/>
                    <a:pt x="645795" y="859054"/>
                  </a:cubicBezTo>
                  <a:close/>
                  <a:moveTo>
                    <a:pt x="619125" y="822859"/>
                  </a:moveTo>
                  <a:cubicBezTo>
                    <a:pt x="622935" y="822859"/>
                    <a:pt x="626745" y="822859"/>
                    <a:pt x="630555" y="822859"/>
                  </a:cubicBezTo>
                  <a:cubicBezTo>
                    <a:pt x="630555" y="825717"/>
                    <a:pt x="630555" y="829527"/>
                    <a:pt x="630555" y="833337"/>
                  </a:cubicBezTo>
                  <a:cubicBezTo>
                    <a:pt x="626745" y="833337"/>
                    <a:pt x="623888" y="833337"/>
                    <a:pt x="619125" y="834289"/>
                  </a:cubicBezTo>
                  <a:cubicBezTo>
                    <a:pt x="619125" y="829527"/>
                    <a:pt x="619125" y="825717"/>
                    <a:pt x="619125" y="822859"/>
                  </a:cubicBezTo>
                  <a:close/>
                  <a:moveTo>
                    <a:pt x="619125" y="860007"/>
                  </a:moveTo>
                  <a:cubicBezTo>
                    <a:pt x="622935" y="860007"/>
                    <a:pt x="626745" y="860007"/>
                    <a:pt x="631508" y="859054"/>
                  </a:cubicBezTo>
                  <a:cubicBezTo>
                    <a:pt x="631508" y="862864"/>
                    <a:pt x="631508" y="864769"/>
                    <a:pt x="631508" y="868579"/>
                  </a:cubicBezTo>
                  <a:cubicBezTo>
                    <a:pt x="624840" y="867627"/>
                    <a:pt x="616268" y="872389"/>
                    <a:pt x="619125" y="860007"/>
                  </a:cubicBezTo>
                  <a:close/>
                  <a:moveTo>
                    <a:pt x="630555" y="894297"/>
                  </a:moveTo>
                  <a:cubicBezTo>
                    <a:pt x="630555" y="897154"/>
                    <a:pt x="630555" y="900012"/>
                    <a:pt x="630555" y="903822"/>
                  </a:cubicBezTo>
                  <a:cubicBezTo>
                    <a:pt x="624840" y="902869"/>
                    <a:pt x="616268" y="907632"/>
                    <a:pt x="619125" y="894297"/>
                  </a:cubicBezTo>
                  <a:cubicBezTo>
                    <a:pt x="622935" y="894297"/>
                    <a:pt x="625793" y="894297"/>
                    <a:pt x="630555" y="894297"/>
                  </a:cubicBezTo>
                  <a:close/>
                  <a:moveTo>
                    <a:pt x="604838" y="822859"/>
                  </a:moveTo>
                  <a:cubicBezTo>
                    <a:pt x="604838" y="825717"/>
                    <a:pt x="604838" y="829527"/>
                    <a:pt x="604838" y="833337"/>
                  </a:cubicBezTo>
                  <a:cubicBezTo>
                    <a:pt x="601028" y="833337"/>
                    <a:pt x="597218" y="833337"/>
                    <a:pt x="592455" y="833337"/>
                  </a:cubicBezTo>
                  <a:cubicBezTo>
                    <a:pt x="592455" y="830479"/>
                    <a:pt x="591503" y="827622"/>
                    <a:pt x="591503" y="822859"/>
                  </a:cubicBezTo>
                  <a:cubicBezTo>
                    <a:pt x="595313" y="822859"/>
                    <a:pt x="600075" y="822859"/>
                    <a:pt x="604838" y="822859"/>
                  </a:cubicBezTo>
                  <a:close/>
                  <a:moveTo>
                    <a:pt x="603885" y="867627"/>
                  </a:moveTo>
                  <a:cubicBezTo>
                    <a:pt x="598170" y="867627"/>
                    <a:pt x="589598" y="871437"/>
                    <a:pt x="590550" y="858102"/>
                  </a:cubicBezTo>
                  <a:cubicBezTo>
                    <a:pt x="597218" y="860007"/>
                    <a:pt x="606743" y="855244"/>
                    <a:pt x="603885" y="867627"/>
                  </a:cubicBezTo>
                  <a:close/>
                  <a:moveTo>
                    <a:pt x="586740" y="744754"/>
                  </a:moveTo>
                  <a:cubicBezTo>
                    <a:pt x="586740" y="744754"/>
                    <a:pt x="586740" y="744754"/>
                    <a:pt x="586740" y="744754"/>
                  </a:cubicBezTo>
                  <a:cubicBezTo>
                    <a:pt x="585788" y="699987"/>
                    <a:pt x="585788" y="655219"/>
                    <a:pt x="585788" y="610452"/>
                  </a:cubicBezTo>
                  <a:cubicBezTo>
                    <a:pt x="585788" y="610452"/>
                    <a:pt x="586740" y="610452"/>
                    <a:pt x="586740" y="610452"/>
                  </a:cubicBezTo>
                  <a:cubicBezTo>
                    <a:pt x="586740" y="656172"/>
                    <a:pt x="586740" y="700939"/>
                    <a:pt x="586740" y="744754"/>
                  </a:cubicBezTo>
                  <a:close/>
                  <a:moveTo>
                    <a:pt x="603885" y="1008597"/>
                  </a:moveTo>
                  <a:cubicBezTo>
                    <a:pt x="599123" y="1008597"/>
                    <a:pt x="595313" y="1008597"/>
                    <a:pt x="590550" y="1008597"/>
                  </a:cubicBezTo>
                  <a:cubicBezTo>
                    <a:pt x="590550" y="1004787"/>
                    <a:pt x="590550" y="1001929"/>
                    <a:pt x="590550" y="998119"/>
                  </a:cubicBezTo>
                  <a:cubicBezTo>
                    <a:pt x="594360" y="998119"/>
                    <a:pt x="599123" y="998119"/>
                    <a:pt x="603885" y="998119"/>
                  </a:cubicBezTo>
                  <a:cubicBezTo>
                    <a:pt x="603885" y="1000977"/>
                    <a:pt x="603885" y="1004787"/>
                    <a:pt x="603885" y="1008597"/>
                  </a:cubicBezTo>
                  <a:close/>
                  <a:moveTo>
                    <a:pt x="591503" y="928587"/>
                  </a:moveTo>
                  <a:cubicBezTo>
                    <a:pt x="596265" y="928587"/>
                    <a:pt x="600075" y="928587"/>
                    <a:pt x="604838" y="928587"/>
                  </a:cubicBezTo>
                  <a:cubicBezTo>
                    <a:pt x="604838" y="931444"/>
                    <a:pt x="604838" y="934302"/>
                    <a:pt x="604838" y="938112"/>
                  </a:cubicBezTo>
                  <a:cubicBezTo>
                    <a:pt x="601028" y="938112"/>
                    <a:pt x="597218" y="938112"/>
                    <a:pt x="592455" y="938112"/>
                  </a:cubicBezTo>
                  <a:cubicBezTo>
                    <a:pt x="591503" y="934302"/>
                    <a:pt x="591503" y="931444"/>
                    <a:pt x="591503" y="928587"/>
                  </a:cubicBezTo>
                  <a:close/>
                  <a:moveTo>
                    <a:pt x="604838" y="973354"/>
                  </a:moveTo>
                  <a:cubicBezTo>
                    <a:pt x="600075" y="973354"/>
                    <a:pt x="596265" y="973354"/>
                    <a:pt x="591503" y="973354"/>
                  </a:cubicBezTo>
                  <a:cubicBezTo>
                    <a:pt x="591503" y="969544"/>
                    <a:pt x="591503" y="966687"/>
                    <a:pt x="591503" y="962877"/>
                  </a:cubicBezTo>
                  <a:cubicBezTo>
                    <a:pt x="595313" y="962877"/>
                    <a:pt x="600075" y="962877"/>
                    <a:pt x="604838" y="962877"/>
                  </a:cubicBezTo>
                  <a:cubicBezTo>
                    <a:pt x="604838" y="966687"/>
                    <a:pt x="604838" y="969544"/>
                    <a:pt x="604838" y="973354"/>
                  </a:cubicBezTo>
                  <a:close/>
                  <a:moveTo>
                    <a:pt x="602933" y="902869"/>
                  </a:moveTo>
                  <a:cubicBezTo>
                    <a:pt x="600075" y="904774"/>
                    <a:pt x="596265" y="904774"/>
                    <a:pt x="593408" y="902869"/>
                  </a:cubicBezTo>
                  <a:cubicBezTo>
                    <a:pt x="591503" y="901917"/>
                    <a:pt x="591503" y="898107"/>
                    <a:pt x="590550" y="894297"/>
                  </a:cubicBezTo>
                  <a:cubicBezTo>
                    <a:pt x="597218" y="894297"/>
                    <a:pt x="600075" y="894297"/>
                    <a:pt x="605790" y="894297"/>
                  </a:cubicBezTo>
                  <a:cubicBezTo>
                    <a:pt x="604838" y="897154"/>
                    <a:pt x="604838" y="900964"/>
                    <a:pt x="602933" y="902869"/>
                  </a:cubicBezTo>
                  <a:close/>
                  <a:moveTo>
                    <a:pt x="612458" y="743802"/>
                  </a:moveTo>
                  <a:cubicBezTo>
                    <a:pt x="611505" y="743802"/>
                    <a:pt x="611505" y="743802"/>
                    <a:pt x="612458" y="743802"/>
                  </a:cubicBezTo>
                  <a:cubicBezTo>
                    <a:pt x="611505" y="699034"/>
                    <a:pt x="611505" y="654267"/>
                    <a:pt x="611505" y="609499"/>
                  </a:cubicBezTo>
                  <a:cubicBezTo>
                    <a:pt x="611505" y="609499"/>
                    <a:pt x="612458" y="609499"/>
                    <a:pt x="612458" y="609499"/>
                  </a:cubicBezTo>
                  <a:cubicBezTo>
                    <a:pt x="612458" y="654267"/>
                    <a:pt x="612458" y="699034"/>
                    <a:pt x="612458" y="743802"/>
                  </a:cubicBezTo>
                  <a:close/>
                  <a:moveTo>
                    <a:pt x="630555" y="1008597"/>
                  </a:moveTo>
                  <a:cubicBezTo>
                    <a:pt x="626745" y="1008597"/>
                    <a:pt x="622935" y="1008597"/>
                    <a:pt x="619125" y="1008597"/>
                  </a:cubicBezTo>
                  <a:cubicBezTo>
                    <a:pt x="619125" y="1005739"/>
                    <a:pt x="618173" y="1002882"/>
                    <a:pt x="618173" y="998119"/>
                  </a:cubicBezTo>
                  <a:cubicBezTo>
                    <a:pt x="621983" y="998119"/>
                    <a:pt x="625793" y="997167"/>
                    <a:pt x="630555" y="997167"/>
                  </a:cubicBezTo>
                  <a:cubicBezTo>
                    <a:pt x="630555" y="1001929"/>
                    <a:pt x="630555" y="1004787"/>
                    <a:pt x="630555" y="1008597"/>
                  </a:cubicBezTo>
                  <a:close/>
                  <a:moveTo>
                    <a:pt x="619125" y="974307"/>
                  </a:moveTo>
                  <a:cubicBezTo>
                    <a:pt x="619125" y="970497"/>
                    <a:pt x="619125" y="967639"/>
                    <a:pt x="618173" y="962877"/>
                  </a:cubicBezTo>
                  <a:cubicBezTo>
                    <a:pt x="621983" y="962877"/>
                    <a:pt x="625793" y="961924"/>
                    <a:pt x="630555" y="961924"/>
                  </a:cubicBezTo>
                  <a:cubicBezTo>
                    <a:pt x="630555" y="965734"/>
                    <a:pt x="630555" y="969544"/>
                    <a:pt x="631508" y="974307"/>
                  </a:cubicBezTo>
                  <a:cubicBezTo>
                    <a:pt x="625793" y="974307"/>
                    <a:pt x="622935" y="974307"/>
                    <a:pt x="619125" y="974307"/>
                  </a:cubicBezTo>
                  <a:close/>
                  <a:moveTo>
                    <a:pt x="618173" y="937159"/>
                  </a:moveTo>
                  <a:cubicBezTo>
                    <a:pt x="618173" y="934302"/>
                    <a:pt x="618173" y="930492"/>
                    <a:pt x="620078" y="928587"/>
                  </a:cubicBezTo>
                  <a:cubicBezTo>
                    <a:pt x="621983" y="926682"/>
                    <a:pt x="626745" y="926682"/>
                    <a:pt x="628650" y="928587"/>
                  </a:cubicBezTo>
                  <a:cubicBezTo>
                    <a:pt x="630555" y="929539"/>
                    <a:pt x="630555" y="934302"/>
                    <a:pt x="631508" y="937159"/>
                  </a:cubicBezTo>
                  <a:cubicBezTo>
                    <a:pt x="626745" y="937159"/>
                    <a:pt x="623888" y="937159"/>
                    <a:pt x="618173" y="937159"/>
                  </a:cubicBezTo>
                  <a:close/>
                  <a:moveTo>
                    <a:pt x="635318" y="744754"/>
                  </a:moveTo>
                  <a:cubicBezTo>
                    <a:pt x="635318" y="744754"/>
                    <a:pt x="635318" y="744754"/>
                    <a:pt x="635318" y="744754"/>
                  </a:cubicBezTo>
                  <a:cubicBezTo>
                    <a:pt x="634365" y="699987"/>
                    <a:pt x="634365" y="655219"/>
                    <a:pt x="634365" y="610452"/>
                  </a:cubicBezTo>
                  <a:cubicBezTo>
                    <a:pt x="634365" y="610452"/>
                    <a:pt x="635318" y="610452"/>
                    <a:pt x="635318" y="610452"/>
                  </a:cubicBezTo>
                  <a:cubicBezTo>
                    <a:pt x="635318" y="656172"/>
                    <a:pt x="635318" y="700939"/>
                    <a:pt x="635318" y="744754"/>
                  </a:cubicBezTo>
                  <a:close/>
                  <a:moveTo>
                    <a:pt x="658178" y="1008597"/>
                  </a:moveTo>
                  <a:cubicBezTo>
                    <a:pt x="654368" y="1008597"/>
                    <a:pt x="650558" y="1008597"/>
                    <a:pt x="646748" y="1009549"/>
                  </a:cubicBezTo>
                  <a:cubicBezTo>
                    <a:pt x="646748" y="1005739"/>
                    <a:pt x="645795" y="1002882"/>
                    <a:pt x="645795" y="998119"/>
                  </a:cubicBezTo>
                  <a:cubicBezTo>
                    <a:pt x="649605" y="998119"/>
                    <a:pt x="653415" y="998119"/>
                    <a:pt x="658178" y="997167"/>
                  </a:cubicBezTo>
                  <a:cubicBezTo>
                    <a:pt x="658178" y="1001929"/>
                    <a:pt x="658178" y="1004787"/>
                    <a:pt x="658178" y="1008597"/>
                  </a:cubicBezTo>
                  <a:close/>
                  <a:moveTo>
                    <a:pt x="657225" y="974307"/>
                  </a:moveTo>
                  <a:cubicBezTo>
                    <a:pt x="653415" y="974307"/>
                    <a:pt x="650558" y="974307"/>
                    <a:pt x="645795" y="974307"/>
                  </a:cubicBezTo>
                  <a:cubicBezTo>
                    <a:pt x="645795" y="970497"/>
                    <a:pt x="645795" y="967639"/>
                    <a:pt x="644843" y="963829"/>
                  </a:cubicBezTo>
                  <a:cubicBezTo>
                    <a:pt x="654368" y="960972"/>
                    <a:pt x="660083" y="961924"/>
                    <a:pt x="657225" y="974307"/>
                  </a:cubicBezTo>
                  <a:close/>
                  <a:moveTo>
                    <a:pt x="656273" y="928587"/>
                  </a:moveTo>
                  <a:cubicBezTo>
                    <a:pt x="658178" y="938112"/>
                    <a:pt x="658178" y="938112"/>
                    <a:pt x="645795" y="937159"/>
                  </a:cubicBezTo>
                  <a:cubicBezTo>
                    <a:pt x="642938" y="925729"/>
                    <a:pt x="650558" y="927634"/>
                    <a:pt x="656273" y="928587"/>
                  </a:cubicBezTo>
                  <a:close/>
                  <a:moveTo>
                    <a:pt x="652463" y="902869"/>
                  </a:moveTo>
                  <a:cubicBezTo>
                    <a:pt x="645795" y="904774"/>
                    <a:pt x="643890" y="900012"/>
                    <a:pt x="646748" y="893344"/>
                  </a:cubicBezTo>
                  <a:cubicBezTo>
                    <a:pt x="650558" y="893344"/>
                    <a:pt x="654368" y="893344"/>
                    <a:pt x="661988" y="893344"/>
                  </a:cubicBezTo>
                  <a:cubicBezTo>
                    <a:pt x="657225" y="898107"/>
                    <a:pt x="655320" y="901917"/>
                    <a:pt x="652463" y="902869"/>
                  </a:cubicBezTo>
                  <a:close/>
                  <a:moveTo>
                    <a:pt x="684848" y="747612"/>
                  </a:moveTo>
                  <a:cubicBezTo>
                    <a:pt x="683895" y="747612"/>
                    <a:pt x="683895" y="747612"/>
                    <a:pt x="682943" y="747612"/>
                  </a:cubicBezTo>
                  <a:cubicBezTo>
                    <a:pt x="682943" y="701892"/>
                    <a:pt x="682943" y="656172"/>
                    <a:pt x="682943" y="610452"/>
                  </a:cubicBezTo>
                  <a:cubicBezTo>
                    <a:pt x="683895" y="610452"/>
                    <a:pt x="683895" y="610452"/>
                    <a:pt x="684848" y="610452"/>
                  </a:cubicBezTo>
                  <a:cubicBezTo>
                    <a:pt x="684848" y="656172"/>
                    <a:pt x="684848" y="701892"/>
                    <a:pt x="684848" y="747612"/>
                  </a:cubicBezTo>
                  <a:close/>
                  <a:moveTo>
                    <a:pt x="863918" y="582829"/>
                  </a:moveTo>
                  <a:cubicBezTo>
                    <a:pt x="863918" y="582829"/>
                    <a:pt x="863918" y="582829"/>
                    <a:pt x="863918" y="582829"/>
                  </a:cubicBezTo>
                  <a:cubicBezTo>
                    <a:pt x="863918" y="498057"/>
                    <a:pt x="863918" y="413284"/>
                    <a:pt x="863918" y="328512"/>
                  </a:cubicBezTo>
                  <a:cubicBezTo>
                    <a:pt x="863918" y="328512"/>
                    <a:pt x="863918" y="328512"/>
                    <a:pt x="863918" y="328512"/>
                  </a:cubicBezTo>
                  <a:cubicBezTo>
                    <a:pt x="863918" y="413284"/>
                    <a:pt x="863918" y="498057"/>
                    <a:pt x="863918" y="582829"/>
                  </a:cubicBezTo>
                  <a:close/>
                  <a:moveTo>
                    <a:pt x="895350" y="649504"/>
                  </a:moveTo>
                  <a:cubicBezTo>
                    <a:pt x="892493" y="619024"/>
                    <a:pt x="893445" y="618072"/>
                    <a:pt x="902970" y="618072"/>
                  </a:cubicBezTo>
                  <a:cubicBezTo>
                    <a:pt x="906780" y="643789"/>
                    <a:pt x="905828" y="649504"/>
                    <a:pt x="895350" y="649504"/>
                  </a:cubicBezTo>
                  <a:close/>
                  <a:moveTo>
                    <a:pt x="919163" y="649504"/>
                  </a:moveTo>
                  <a:cubicBezTo>
                    <a:pt x="910590" y="650457"/>
                    <a:pt x="910590" y="650457"/>
                    <a:pt x="910590" y="641884"/>
                  </a:cubicBezTo>
                  <a:cubicBezTo>
                    <a:pt x="909638" y="619024"/>
                    <a:pt x="909638" y="619024"/>
                    <a:pt x="919163" y="619024"/>
                  </a:cubicBezTo>
                  <a:cubicBezTo>
                    <a:pt x="919163" y="628549"/>
                    <a:pt x="919163" y="639027"/>
                    <a:pt x="919163" y="649504"/>
                  </a:cubicBezTo>
                  <a:close/>
                  <a:moveTo>
                    <a:pt x="932498" y="643789"/>
                  </a:moveTo>
                  <a:cubicBezTo>
                    <a:pt x="932498" y="645694"/>
                    <a:pt x="930593" y="648552"/>
                    <a:pt x="928688" y="650457"/>
                  </a:cubicBezTo>
                  <a:cubicBezTo>
                    <a:pt x="926783" y="648552"/>
                    <a:pt x="924878" y="645694"/>
                    <a:pt x="923925" y="643789"/>
                  </a:cubicBezTo>
                  <a:cubicBezTo>
                    <a:pt x="922973" y="637122"/>
                    <a:pt x="922973" y="630454"/>
                    <a:pt x="923925" y="623787"/>
                  </a:cubicBezTo>
                  <a:cubicBezTo>
                    <a:pt x="923925" y="621882"/>
                    <a:pt x="926783" y="619024"/>
                    <a:pt x="928688" y="617119"/>
                  </a:cubicBezTo>
                  <a:cubicBezTo>
                    <a:pt x="929640" y="618072"/>
                    <a:pt x="930593" y="619024"/>
                    <a:pt x="931545" y="619024"/>
                  </a:cubicBezTo>
                  <a:cubicBezTo>
                    <a:pt x="932498" y="627597"/>
                    <a:pt x="933450" y="635217"/>
                    <a:pt x="932498" y="643789"/>
                  </a:cubicBezTo>
                  <a:close/>
                  <a:moveTo>
                    <a:pt x="947738" y="645694"/>
                  </a:moveTo>
                  <a:cubicBezTo>
                    <a:pt x="947738" y="647599"/>
                    <a:pt x="944880" y="648552"/>
                    <a:pt x="942975" y="650457"/>
                  </a:cubicBezTo>
                  <a:cubicBezTo>
                    <a:pt x="942023" y="648552"/>
                    <a:pt x="940118" y="647599"/>
                    <a:pt x="939165" y="645694"/>
                  </a:cubicBezTo>
                  <a:cubicBezTo>
                    <a:pt x="938213" y="641884"/>
                    <a:pt x="939165" y="638074"/>
                    <a:pt x="939165" y="634264"/>
                  </a:cubicBezTo>
                  <a:cubicBezTo>
                    <a:pt x="939165" y="634264"/>
                    <a:pt x="939165" y="634264"/>
                    <a:pt x="939165" y="634264"/>
                  </a:cubicBezTo>
                  <a:cubicBezTo>
                    <a:pt x="939165" y="630454"/>
                    <a:pt x="939165" y="626644"/>
                    <a:pt x="939165" y="622834"/>
                  </a:cubicBezTo>
                  <a:cubicBezTo>
                    <a:pt x="939165" y="620929"/>
                    <a:pt x="942023" y="619024"/>
                    <a:pt x="942975" y="617119"/>
                  </a:cubicBezTo>
                  <a:cubicBezTo>
                    <a:pt x="944880" y="619024"/>
                    <a:pt x="946785" y="619977"/>
                    <a:pt x="946785" y="621882"/>
                  </a:cubicBezTo>
                  <a:cubicBezTo>
                    <a:pt x="948690" y="630454"/>
                    <a:pt x="948690" y="638074"/>
                    <a:pt x="947738" y="645694"/>
                  </a:cubicBezTo>
                  <a:close/>
                  <a:moveTo>
                    <a:pt x="962978" y="645694"/>
                  </a:moveTo>
                  <a:cubicBezTo>
                    <a:pt x="962978" y="647599"/>
                    <a:pt x="960120" y="649504"/>
                    <a:pt x="959168" y="650457"/>
                  </a:cubicBezTo>
                  <a:cubicBezTo>
                    <a:pt x="957263" y="649504"/>
                    <a:pt x="955358" y="647599"/>
                    <a:pt x="955358" y="646647"/>
                  </a:cubicBezTo>
                  <a:cubicBezTo>
                    <a:pt x="955358" y="638074"/>
                    <a:pt x="954405" y="629502"/>
                    <a:pt x="955358" y="621882"/>
                  </a:cubicBezTo>
                  <a:cubicBezTo>
                    <a:pt x="955358" y="619977"/>
                    <a:pt x="959168" y="619024"/>
                    <a:pt x="963930" y="616167"/>
                  </a:cubicBezTo>
                  <a:cubicBezTo>
                    <a:pt x="962978" y="627597"/>
                    <a:pt x="962978" y="636169"/>
                    <a:pt x="962978" y="645694"/>
                  </a:cubicBezTo>
                  <a:close/>
                  <a:moveTo>
                    <a:pt x="978218" y="649504"/>
                  </a:moveTo>
                  <a:cubicBezTo>
                    <a:pt x="967740" y="653314"/>
                    <a:pt x="968693" y="646647"/>
                    <a:pt x="968693" y="639979"/>
                  </a:cubicBezTo>
                  <a:cubicBezTo>
                    <a:pt x="968693" y="618072"/>
                    <a:pt x="968693" y="618072"/>
                    <a:pt x="978218" y="619024"/>
                  </a:cubicBezTo>
                  <a:cubicBezTo>
                    <a:pt x="978218" y="629502"/>
                    <a:pt x="978218" y="639027"/>
                    <a:pt x="978218" y="649504"/>
                  </a:cubicBezTo>
                  <a:close/>
                  <a:moveTo>
                    <a:pt x="991553" y="649504"/>
                  </a:moveTo>
                  <a:cubicBezTo>
                    <a:pt x="982028" y="648552"/>
                    <a:pt x="982028" y="648552"/>
                    <a:pt x="983933" y="619024"/>
                  </a:cubicBezTo>
                  <a:cubicBezTo>
                    <a:pt x="994410" y="618072"/>
                    <a:pt x="994410" y="619977"/>
                    <a:pt x="991553" y="649504"/>
                  </a:cubicBezTo>
                  <a:close/>
                  <a:moveTo>
                    <a:pt x="998220" y="649504"/>
                  </a:moveTo>
                  <a:cubicBezTo>
                    <a:pt x="998220" y="639027"/>
                    <a:pt x="998220" y="629502"/>
                    <a:pt x="998220" y="619024"/>
                  </a:cubicBezTo>
                  <a:cubicBezTo>
                    <a:pt x="1000125" y="619024"/>
                    <a:pt x="1001078" y="618072"/>
                    <a:pt x="1002983" y="618072"/>
                  </a:cubicBezTo>
                  <a:cubicBezTo>
                    <a:pt x="1004888" y="618072"/>
                    <a:pt x="1005840" y="618072"/>
                    <a:pt x="1007745" y="619024"/>
                  </a:cubicBezTo>
                  <a:cubicBezTo>
                    <a:pt x="1007745" y="627597"/>
                    <a:pt x="1007745" y="636169"/>
                    <a:pt x="1007745" y="643789"/>
                  </a:cubicBezTo>
                  <a:cubicBezTo>
                    <a:pt x="1008698" y="651409"/>
                    <a:pt x="1004888" y="651409"/>
                    <a:pt x="998220" y="649504"/>
                  </a:cubicBezTo>
                  <a:close/>
                  <a:moveTo>
                    <a:pt x="1022033" y="645694"/>
                  </a:moveTo>
                  <a:cubicBezTo>
                    <a:pt x="1022033" y="647599"/>
                    <a:pt x="1019175" y="648552"/>
                    <a:pt x="1018223" y="649504"/>
                  </a:cubicBezTo>
                  <a:cubicBezTo>
                    <a:pt x="1016318" y="647599"/>
                    <a:pt x="1013460" y="646647"/>
                    <a:pt x="1013460" y="644742"/>
                  </a:cubicBezTo>
                  <a:cubicBezTo>
                    <a:pt x="1013460" y="636169"/>
                    <a:pt x="1013460" y="626644"/>
                    <a:pt x="1013460" y="614262"/>
                  </a:cubicBezTo>
                  <a:cubicBezTo>
                    <a:pt x="1018223" y="618072"/>
                    <a:pt x="1022033" y="619024"/>
                    <a:pt x="1022033" y="621882"/>
                  </a:cubicBezTo>
                  <a:cubicBezTo>
                    <a:pt x="1022985" y="630454"/>
                    <a:pt x="1022985" y="638074"/>
                    <a:pt x="1022033" y="645694"/>
                  </a:cubicBezTo>
                  <a:close/>
                  <a:moveTo>
                    <a:pt x="1025843" y="595212"/>
                  </a:moveTo>
                  <a:cubicBezTo>
                    <a:pt x="1025843" y="595212"/>
                    <a:pt x="1025843" y="595212"/>
                    <a:pt x="1025843" y="595212"/>
                  </a:cubicBezTo>
                  <a:cubicBezTo>
                    <a:pt x="1025843" y="458052"/>
                    <a:pt x="1025843" y="320892"/>
                    <a:pt x="1025843" y="184684"/>
                  </a:cubicBezTo>
                  <a:cubicBezTo>
                    <a:pt x="1025843" y="184684"/>
                    <a:pt x="1025843" y="184684"/>
                    <a:pt x="1025843" y="184684"/>
                  </a:cubicBezTo>
                  <a:cubicBezTo>
                    <a:pt x="1025843" y="321844"/>
                    <a:pt x="1025843" y="458052"/>
                    <a:pt x="1025843" y="595212"/>
                  </a:cubicBezTo>
                  <a:close/>
                  <a:moveTo>
                    <a:pt x="1088708" y="203734"/>
                  </a:moveTo>
                  <a:cubicBezTo>
                    <a:pt x="1092518" y="203734"/>
                    <a:pt x="1095375" y="203734"/>
                    <a:pt x="1099185" y="203734"/>
                  </a:cubicBezTo>
                  <a:cubicBezTo>
                    <a:pt x="1099185" y="211354"/>
                    <a:pt x="1099185" y="218974"/>
                    <a:pt x="1099185" y="226594"/>
                  </a:cubicBezTo>
                  <a:cubicBezTo>
                    <a:pt x="1095375" y="226594"/>
                    <a:pt x="1092518" y="226594"/>
                    <a:pt x="1088708" y="226594"/>
                  </a:cubicBezTo>
                  <a:cubicBezTo>
                    <a:pt x="1088708" y="218974"/>
                    <a:pt x="1088708" y="211354"/>
                    <a:pt x="1088708" y="203734"/>
                  </a:cubicBezTo>
                  <a:close/>
                  <a:moveTo>
                    <a:pt x="1070610" y="203734"/>
                  </a:moveTo>
                  <a:cubicBezTo>
                    <a:pt x="1073468" y="203734"/>
                    <a:pt x="1076325" y="203734"/>
                    <a:pt x="1080135" y="203734"/>
                  </a:cubicBezTo>
                  <a:cubicBezTo>
                    <a:pt x="1080135" y="211354"/>
                    <a:pt x="1080135" y="218022"/>
                    <a:pt x="1080135" y="225642"/>
                  </a:cubicBezTo>
                  <a:cubicBezTo>
                    <a:pt x="1080135" y="226594"/>
                    <a:pt x="1075373" y="227547"/>
                    <a:pt x="1071563" y="229452"/>
                  </a:cubicBezTo>
                  <a:cubicBezTo>
                    <a:pt x="1070610" y="218974"/>
                    <a:pt x="1070610" y="211354"/>
                    <a:pt x="1070610" y="203734"/>
                  </a:cubicBezTo>
                  <a:close/>
                  <a:moveTo>
                    <a:pt x="1052513" y="202782"/>
                  </a:moveTo>
                  <a:cubicBezTo>
                    <a:pt x="1055370" y="202782"/>
                    <a:pt x="1058228" y="202782"/>
                    <a:pt x="1061085" y="202782"/>
                  </a:cubicBezTo>
                  <a:cubicBezTo>
                    <a:pt x="1064895" y="223737"/>
                    <a:pt x="1063943" y="226594"/>
                    <a:pt x="1052513" y="226594"/>
                  </a:cubicBezTo>
                  <a:cubicBezTo>
                    <a:pt x="1052513" y="218974"/>
                    <a:pt x="1052513" y="211354"/>
                    <a:pt x="1052513" y="202782"/>
                  </a:cubicBezTo>
                  <a:close/>
                  <a:moveTo>
                    <a:pt x="1034415" y="202782"/>
                  </a:moveTo>
                  <a:cubicBezTo>
                    <a:pt x="1037273" y="202782"/>
                    <a:pt x="1040130" y="202782"/>
                    <a:pt x="1043940" y="202782"/>
                  </a:cubicBezTo>
                  <a:cubicBezTo>
                    <a:pt x="1043940" y="210402"/>
                    <a:pt x="1043940" y="218022"/>
                    <a:pt x="1043940" y="226594"/>
                  </a:cubicBezTo>
                  <a:cubicBezTo>
                    <a:pt x="1041083" y="226594"/>
                    <a:pt x="1038225" y="226594"/>
                    <a:pt x="1034415" y="226594"/>
                  </a:cubicBezTo>
                  <a:cubicBezTo>
                    <a:pt x="1034415" y="218974"/>
                    <a:pt x="1034415" y="211354"/>
                    <a:pt x="1034415" y="202782"/>
                  </a:cubicBezTo>
                  <a:close/>
                  <a:moveTo>
                    <a:pt x="1107758" y="433287"/>
                  </a:moveTo>
                  <a:cubicBezTo>
                    <a:pt x="1082993" y="433287"/>
                    <a:pt x="1058228" y="432334"/>
                    <a:pt x="1033463" y="431382"/>
                  </a:cubicBezTo>
                  <a:cubicBezTo>
                    <a:pt x="1033463" y="431382"/>
                    <a:pt x="1033463" y="429477"/>
                    <a:pt x="1033463" y="427572"/>
                  </a:cubicBezTo>
                  <a:cubicBezTo>
                    <a:pt x="1062038" y="427572"/>
                    <a:pt x="1090613" y="427572"/>
                    <a:pt x="1118235" y="427572"/>
                  </a:cubicBezTo>
                  <a:cubicBezTo>
                    <a:pt x="1118235" y="428524"/>
                    <a:pt x="1119188" y="430429"/>
                    <a:pt x="1119188" y="431382"/>
                  </a:cubicBezTo>
                  <a:cubicBezTo>
                    <a:pt x="1115378" y="432334"/>
                    <a:pt x="1111568" y="433287"/>
                    <a:pt x="1107758" y="4332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AEF6757E-D8D2-468D-AF39-3578B207345B}"/>
              </a:ext>
            </a:extLst>
          </p:cNvPr>
          <p:cNvSpPr/>
          <p:nvPr/>
        </p:nvSpPr>
        <p:spPr>
          <a:xfrm>
            <a:off x="-277509" y="6139561"/>
            <a:ext cx="3203993" cy="4860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CF7B9D-D9CD-4204-B509-4683B787F52A}"/>
              </a:ext>
            </a:extLst>
          </p:cNvPr>
          <p:cNvGrpSpPr/>
          <p:nvPr/>
        </p:nvGrpSpPr>
        <p:grpSpPr>
          <a:xfrm>
            <a:off x="407050" y="576455"/>
            <a:ext cx="1440797" cy="5843801"/>
            <a:chOff x="397323" y="527816"/>
            <a:chExt cx="1514024" cy="6140807"/>
          </a:xfrm>
        </p:grpSpPr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710B8EA0-7512-42F1-9BC8-0F9F95E680AF}"/>
                </a:ext>
              </a:extLst>
            </p:cNvPr>
            <p:cNvSpPr/>
            <p:nvPr/>
          </p:nvSpPr>
          <p:spPr>
            <a:xfrm>
              <a:off x="719725" y="6255613"/>
              <a:ext cx="934983" cy="413010"/>
            </a:xfrm>
            <a:custGeom>
              <a:avLst/>
              <a:gdLst>
                <a:gd name="connsiteX0" fmla="*/ 1013999 w 1015424"/>
                <a:gd name="connsiteY0" fmla="*/ 287514 h 448543"/>
                <a:gd name="connsiteX1" fmla="*/ 952890 w 1015424"/>
                <a:gd name="connsiteY1" fmla="*/ 235386 h 448543"/>
                <a:gd name="connsiteX2" fmla="*/ 775186 w 1015424"/>
                <a:gd name="connsiteY2" fmla="*/ 176543 h 448543"/>
                <a:gd name="connsiteX3" fmla="*/ 759489 w 1015424"/>
                <a:gd name="connsiteY3" fmla="*/ 214736 h 448543"/>
                <a:gd name="connsiteX4" fmla="*/ 742449 w 1015424"/>
                <a:gd name="connsiteY4" fmla="*/ 226824 h 448543"/>
                <a:gd name="connsiteX5" fmla="*/ 742701 w 1015424"/>
                <a:gd name="connsiteY5" fmla="*/ 207517 h 448543"/>
                <a:gd name="connsiteX6" fmla="*/ 718022 w 1015424"/>
                <a:gd name="connsiteY6" fmla="*/ 146828 h 448543"/>
                <a:gd name="connsiteX7" fmla="*/ 701906 w 1015424"/>
                <a:gd name="connsiteY7" fmla="*/ 181747 h 448543"/>
                <a:gd name="connsiteX8" fmla="*/ 680920 w 1015424"/>
                <a:gd name="connsiteY8" fmla="*/ 190394 h 448543"/>
                <a:gd name="connsiteX9" fmla="*/ 688979 w 1015424"/>
                <a:gd name="connsiteY9" fmla="*/ 169156 h 448543"/>
                <a:gd name="connsiteX10" fmla="*/ 699052 w 1015424"/>
                <a:gd name="connsiteY10" fmla="*/ 133565 h 448543"/>
                <a:gd name="connsiteX11" fmla="*/ 649274 w 1015424"/>
                <a:gd name="connsiteY11" fmla="*/ 107040 h 448543"/>
                <a:gd name="connsiteX12" fmla="*/ 626526 w 1015424"/>
                <a:gd name="connsiteY12" fmla="*/ 148843 h 448543"/>
                <a:gd name="connsiteX13" fmla="*/ 610913 w 1015424"/>
                <a:gd name="connsiteY13" fmla="*/ 154047 h 448543"/>
                <a:gd name="connsiteX14" fmla="*/ 612424 w 1015424"/>
                <a:gd name="connsiteY14" fmla="*/ 139693 h 448543"/>
                <a:gd name="connsiteX15" fmla="*/ 591859 w 1015424"/>
                <a:gd name="connsiteY15" fmla="*/ 73044 h 448543"/>
                <a:gd name="connsiteX16" fmla="*/ 565501 w 1015424"/>
                <a:gd name="connsiteY16" fmla="*/ 110146 h 448543"/>
                <a:gd name="connsiteX17" fmla="*/ 542669 w 1015424"/>
                <a:gd name="connsiteY17" fmla="*/ 118372 h 448543"/>
                <a:gd name="connsiteX18" fmla="*/ 552826 w 1015424"/>
                <a:gd name="connsiteY18" fmla="*/ 97218 h 448543"/>
                <a:gd name="connsiteX19" fmla="*/ 557946 w 1015424"/>
                <a:gd name="connsiteY19" fmla="*/ 46350 h 448543"/>
                <a:gd name="connsiteX20" fmla="*/ 530665 w 1015424"/>
                <a:gd name="connsiteY20" fmla="*/ 32920 h 448543"/>
                <a:gd name="connsiteX21" fmla="*/ 506155 w 1015424"/>
                <a:gd name="connsiteY21" fmla="*/ 69434 h 448543"/>
                <a:gd name="connsiteX22" fmla="*/ 477447 w 1015424"/>
                <a:gd name="connsiteY22" fmla="*/ 81521 h 448543"/>
                <a:gd name="connsiteX23" fmla="*/ 495578 w 1015424"/>
                <a:gd name="connsiteY23" fmla="*/ 50212 h 448543"/>
                <a:gd name="connsiteX24" fmla="*/ 497760 w 1015424"/>
                <a:gd name="connsiteY24" fmla="*/ 7066 h 448543"/>
                <a:gd name="connsiteX25" fmla="*/ 457804 w 1015424"/>
                <a:gd name="connsiteY25" fmla="*/ 14117 h 448543"/>
                <a:gd name="connsiteX26" fmla="*/ 431783 w 1015424"/>
                <a:gd name="connsiteY26" fmla="*/ 47945 h 448543"/>
                <a:gd name="connsiteX27" fmla="*/ 322155 w 1015424"/>
                <a:gd name="connsiteY27" fmla="*/ 111321 h 448543"/>
                <a:gd name="connsiteX28" fmla="*/ 140339 w 1015424"/>
                <a:gd name="connsiteY28" fmla="*/ 97974 h 448543"/>
                <a:gd name="connsiteX29" fmla="*/ 99879 w 1015424"/>
                <a:gd name="connsiteY29" fmla="*/ 53821 h 448543"/>
                <a:gd name="connsiteX30" fmla="*/ 99879 w 1015424"/>
                <a:gd name="connsiteY30" fmla="*/ 53821 h 448543"/>
                <a:gd name="connsiteX31" fmla="*/ 56313 w 1015424"/>
                <a:gd name="connsiteY31" fmla="*/ 76905 h 448543"/>
                <a:gd name="connsiteX32" fmla="*/ 828 w 1015424"/>
                <a:gd name="connsiteY32" fmla="*/ 367509 h 448543"/>
                <a:gd name="connsiteX33" fmla="*/ 95346 w 1015424"/>
                <a:gd name="connsiteY33" fmla="*/ 431725 h 448543"/>
                <a:gd name="connsiteX34" fmla="*/ 183401 w 1015424"/>
                <a:gd name="connsiteY34" fmla="*/ 415860 h 448543"/>
                <a:gd name="connsiteX35" fmla="*/ 382845 w 1015424"/>
                <a:gd name="connsiteY35" fmla="*/ 431557 h 448543"/>
                <a:gd name="connsiteX36" fmla="*/ 785847 w 1015424"/>
                <a:gd name="connsiteY36" fmla="*/ 434914 h 448543"/>
                <a:gd name="connsiteX37" fmla="*/ 974127 w 1015424"/>
                <a:gd name="connsiteY37" fmla="*/ 371622 h 448543"/>
                <a:gd name="connsiteX38" fmla="*/ 1013999 w 1015424"/>
                <a:gd name="connsiteY38" fmla="*/ 287514 h 44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15424" h="448543">
                  <a:moveTo>
                    <a:pt x="1013999" y="287514"/>
                  </a:moveTo>
                  <a:cubicBezTo>
                    <a:pt x="1007955" y="254357"/>
                    <a:pt x="981346" y="242437"/>
                    <a:pt x="952890" y="235386"/>
                  </a:cubicBezTo>
                  <a:cubicBezTo>
                    <a:pt x="891277" y="220109"/>
                    <a:pt x="837135" y="200130"/>
                    <a:pt x="775186" y="176543"/>
                  </a:cubicBezTo>
                  <a:cubicBezTo>
                    <a:pt x="772668" y="193835"/>
                    <a:pt x="767967" y="202985"/>
                    <a:pt x="759489" y="214736"/>
                  </a:cubicBezTo>
                  <a:cubicBezTo>
                    <a:pt x="755208" y="220696"/>
                    <a:pt x="751095" y="233707"/>
                    <a:pt x="742449" y="226824"/>
                  </a:cubicBezTo>
                  <a:cubicBezTo>
                    <a:pt x="733887" y="219941"/>
                    <a:pt x="739931" y="214233"/>
                    <a:pt x="742701" y="207517"/>
                  </a:cubicBezTo>
                  <a:cubicBezTo>
                    <a:pt x="761000" y="163952"/>
                    <a:pt x="764610" y="165043"/>
                    <a:pt x="718022" y="146828"/>
                  </a:cubicBezTo>
                  <a:cubicBezTo>
                    <a:pt x="712902" y="158579"/>
                    <a:pt x="711307" y="166638"/>
                    <a:pt x="701906" y="181747"/>
                  </a:cubicBezTo>
                  <a:cubicBezTo>
                    <a:pt x="697709" y="188463"/>
                    <a:pt x="690657" y="198956"/>
                    <a:pt x="680920" y="190394"/>
                  </a:cubicBezTo>
                  <a:cubicBezTo>
                    <a:pt x="672358" y="182923"/>
                    <a:pt x="685369" y="174948"/>
                    <a:pt x="688979" y="169156"/>
                  </a:cubicBezTo>
                  <a:cubicBezTo>
                    <a:pt x="698548" y="153711"/>
                    <a:pt x="700563" y="145569"/>
                    <a:pt x="699052" y="133565"/>
                  </a:cubicBezTo>
                  <a:cubicBezTo>
                    <a:pt x="683271" y="124080"/>
                    <a:pt x="671687" y="118120"/>
                    <a:pt x="649274" y="107040"/>
                  </a:cubicBezTo>
                  <a:cubicBezTo>
                    <a:pt x="642391" y="122904"/>
                    <a:pt x="638278" y="138098"/>
                    <a:pt x="626526" y="148843"/>
                  </a:cubicBezTo>
                  <a:cubicBezTo>
                    <a:pt x="622581" y="152452"/>
                    <a:pt x="617377" y="157656"/>
                    <a:pt x="610913" y="154047"/>
                  </a:cubicBezTo>
                  <a:cubicBezTo>
                    <a:pt x="604114" y="150269"/>
                    <a:pt x="610410" y="142967"/>
                    <a:pt x="612424" y="139693"/>
                  </a:cubicBezTo>
                  <a:cubicBezTo>
                    <a:pt x="639705" y="96295"/>
                    <a:pt x="642391" y="98981"/>
                    <a:pt x="591859" y="73044"/>
                  </a:cubicBezTo>
                  <a:cubicBezTo>
                    <a:pt x="583632" y="87397"/>
                    <a:pt x="577505" y="99737"/>
                    <a:pt x="565501" y="110146"/>
                  </a:cubicBezTo>
                  <a:cubicBezTo>
                    <a:pt x="560632" y="114427"/>
                    <a:pt x="548713" y="123241"/>
                    <a:pt x="542669" y="118372"/>
                  </a:cubicBezTo>
                  <a:cubicBezTo>
                    <a:pt x="533771" y="111237"/>
                    <a:pt x="548293" y="103094"/>
                    <a:pt x="552826" y="97218"/>
                  </a:cubicBezTo>
                  <a:cubicBezTo>
                    <a:pt x="579939" y="61208"/>
                    <a:pt x="582541" y="61711"/>
                    <a:pt x="557946" y="46350"/>
                  </a:cubicBezTo>
                  <a:cubicBezTo>
                    <a:pt x="552742" y="43160"/>
                    <a:pt x="538220" y="31325"/>
                    <a:pt x="530665" y="32920"/>
                  </a:cubicBezTo>
                  <a:cubicBezTo>
                    <a:pt x="522859" y="48533"/>
                    <a:pt x="518158" y="55584"/>
                    <a:pt x="506155" y="69434"/>
                  </a:cubicBezTo>
                  <a:cubicBezTo>
                    <a:pt x="499020" y="77660"/>
                    <a:pt x="487939" y="93189"/>
                    <a:pt x="477447" y="81521"/>
                  </a:cubicBezTo>
                  <a:cubicBezTo>
                    <a:pt x="467626" y="70525"/>
                    <a:pt x="490290" y="58606"/>
                    <a:pt x="495578" y="50212"/>
                  </a:cubicBezTo>
                  <a:cubicBezTo>
                    <a:pt x="512366" y="23938"/>
                    <a:pt x="520257" y="22427"/>
                    <a:pt x="497760" y="7066"/>
                  </a:cubicBezTo>
                  <a:cubicBezTo>
                    <a:pt x="482147" y="-3595"/>
                    <a:pt x="472326" y="-2923"/>
                    <a:pt x="457804" y="14117"/>
                  </a:cubicBezTo>
                  <a:cubicBezTo>
                    <a:pt x="448571" y="24945"/>
                    <a:pt x="443031" y="39215"/>
                    <a:pt x="431783" y="47945"/>
                  </a:cubicBezTo>
                  <a:cubicBezTo>
                    <a:pt x="397031" y="72372"/>
                    <a:pt x="365721" y="95624"/>
                    <a:pt x="322155" y="111321"/>
                  </a:cubicBezTo>
                  <a:cubicBezTo>
                    <a:pt x="257856" y="131551"/>
                    <a:pt x="213787" y="140952"/>
                    <a:pt x="140339" y="97974"/>
                  </a:cubicBezTo>
                  <a:cubicBezTo>
                    <a:pt x="122039" y="88992"/>
                    <a:pt x="114653" y="74471"/>
                    <a:pt x="99879" y="53821"/>
                  </a:cubicBezTo>
                  <a:cubicBezTo>
                    <a:pt x="99879" y="53821"/>
                    <a:pt x="99879" y="53821"/>
                    <a:pt x="99879" y="53821"/>
                  </a:cubicBezTo>
                  <a:cubicBezTo>
                    <a:pt x="72850" y="37788"/>
                    <a:pt x="64708" y="59613"/>
                    <a:pt x="56313" y="76905"/>
                  </a:cubicBezTo>
                  <a:cubicBezTo>
                    <a:pt x="11657" y="168737"/>
                    <a:pt x="-3956" y="266444"/>
                    <a:pt x="828" y="367509"/>
                  </a:cubicBezTo>
                  <a:cubicBezTo>
                    <a:pt x="3263" y="420225"/>
                    <a:pt x="44142" y="447925"/>
                    <a:pt x="95346" y="431725"/>
                  </a:cubicBezTo>
                  <a:cubicBezTo>
                    <a:pt x="121032" y="423582"/>
                    <a:pt x="157127" y="416783"/>
                    <a:pt x="183401" y="415860"/>
                  </a:cubicBezTo>
                  <a:cubicBezTo>
                    <a:pt x="253743" y="413510"/>
                    <a:pt x="313174" y="422491"/>
                    <a:pt x="382845" y="431557"/>
                  </a:cubicBezTo>
                  <a:cubicBezTo>
                    <a:pt x="517067" y="448932"/>
                    <a:pt x="651289" y="457495"/>
                    <a:pt x="785847" y="434914"/>
                  </a:cubicBezTo>
                  <a:cubicBezTo>
                    <a:pt x="851993" y="423750"/>
                    <a:pt x="917635" y="410739"/>
                    <a:pt x="974127" y="371622"/>
                  </a:cubicBezTo>
                  <a:cubicBezTo>
                    <a:pt x="1003087" y="351477"/>
                    <a:pt x="1020714" y="324280"/>
                    <a:pt x="1013999" y="28751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76AC51E0-8FCE-477A-8F6A-2F04296129F9}"/>
                </a:ext>
              </a:extLst>
            </p:cNvPr>
            <p:cNvSpPr/>
            <p:nvPr/>
          </p:nvSpPr>
          <p:spPr>
            <a:xfrm>
              <a:off x="671871" y="527893"/>
              <a:ext cx="930790" cy="1059946"/>
            </a:xfrm>
            <a:custGeom>
              <a:avLst/>
              <a:gdLst>
                <a:gd name="connsiteX0" fmla="*/ 980937 w 1010870"/>
                <a:gd name="connsiteY0" fmla="*/ 191858 h 1151138"/>
                <a:gd name="connsiteX1" fmla="*/ 905642 w 1010870"/>
                <a:gd name="connsiteY1" fmla="*/ 182792 h 1151138"/>
                <a:gd name="connsiteX2" fmla="*/ 831774 w 1010870"/>
                <a:gd name="connsiteY2" fmla="*/ 128566 h 1151138"/>
                <a:gd name="connsiteX3" fmla="*/ 400484 w 1010870"/>
                <a:gd name="connsiteY3" fmla="*/ 8446 h 1151138"/>
                <a:gd name="connsiteX4" fmla="*/ 140853 w 1010870"/>
                <a:gd name="connsiteY4" fmla="*/ 229044 h 1151138"/>
                <a:gd name="connsiteX5" fmla="*/ 133383 w 1010870"/>
                <a:gd name="connsiteY5" fmla="*/ 434700 h 1151138"/>
                <a:gd name="connsiteX6" fmla="*/ 121967 w 1010870"/>
                <a:gd name="connsiteY6" fmla="*/ 705914 h 1151138"/>
                <a:gd name="connsiteX7" fmla="*/ 0 w 1010870"/>
                <a:gd name="connsiteY7" fmla="*/ 886555 h 1151138"/>
                <a:gd name="connsiteX8" fmla="*/ 340969 w 1010870"/>
                <a:gd name="connsiteY8" fmla="*/ 1151138 h 1151138"/>
                <a:gd name="connsiteX9" fmla="*/ 403673 w 1010870"/>
                <a:gd name="connsiteY9" fmla="*/ 969909 h 1151138"/>
                <a:gd name="connsiteX10" fmla="*/ 511874 w 1010870"/>
                <a:gd name="connsiteY10" fmla="*/ 889158 h 1151138"/>
                <a:gd name="connsiteX11" fmla="*/ 511874 w 1010870"/>
                <a:gd name="connsiteY11" fmla="*/ 889158 h 1151138"/>
                <a:gd name="connsiteX12" fmla="*/ 511874 w 1010870"/>
                <a:gd name="connsiteY12" fmla="*/ 889158 h 1151138"/>
                <a:gd name="connsiteX13" fmla="*/ 593633 w 1010870"/>
                <a:gd name="connsiteY13" fmla="*/ 941873 h 1151138"/>
                <a:gd name="connsiteX14" fmla="*/ 676063 w 1010870"/>
                <a:gd name="connsiteY14" fmla="*/ 905442 h 1151138"/>
                <a:gd name="connsiteX15" fmla="*/ 715935 w 1010870"/>
                <a:gd name="connsiteY15" fmla="*/ 839548 h 1151138"/>
                <a:gd name="connsiteX16" fmla="*/ 754884 w 1010870"/>
                <a:gd name="connsiteY16" fmla="*/ 792457 h 1151138"/>
                <a:gd name="connsiteX17" fmla="*/ 792825 w 1010870"/>
                <a:gd name="connsiteY17" fmla="*/ 747465 h 1151138"/>
                <a:gd name="connsiteX18" fmla="*/ 828500 w 1010870"/>
                <a:gd name="connsiteY18" fmla="*/ 683418 h 1151138"/>
                <a:gd name="connsiteX19" fmla="*/ 844617 w 1010870"/>
                <a:gd name="connsiteY19" fmla="*/ 564053 h 1151138"/>
                <a:gd name="connsiteX20" fmla="*/ 862161 w 1010870"/>
                <a:gd name="connsiteY20" fmla="*/ 513101 h 1151138"/>
                <a:gd name="connsiteX21" fmla="*/ 867869 w 1010870"/>
                <a:gd name="connsiteY21" fmla="*/ 399864 h 1151138"/>
                <a:gd name="connsiteX22" fmla="*/ 867869 w 1010870"/>
                <a:gd name="connsiteY22" fmla="*/ 399864 h 1151138"/>
                <a:gd name="connsiteX23" fmla="*/ 973551 w 1010870"/>
                <a:gd name="connsiteY23" fmla="*/ 323310 h 1151138"/>
                <a:gd name="connsiteX24" fmla="*/ 909000 w 1010870"/>
                <a:gd name="connsiteY24" fmla="*/ 326416 h 1151138"/>
                <a:gd name="connsiteX25" fmla="*/ 1010149 w 1010870"/>
                <a:gd name="connsiteY25" fmla="*/ 219726 h 1151138"/>
                <a:gd name="connsiteX26" fmla="*/ 980937 w 1010870"/>
                <a:gd name="connsiteY26" fmla="*/ 191858 h 115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10870" h="1151138">
                  <a:moveTo>
                    <a:pt x="980937" y="191858"/>
                  </a:moveTo>
                  <a:cubicBezTo>
                    <a:pt x="953405" y="201931"/>
                    <a:pt x="929314" y="195299"/>
                    <a:pt x="905642" y="182792"/>
                  </a:cubicBezTo>
                  <a:cubicBezTo>
                    <a:pt x="878445" y="168354"/>
                    <a:pt x="855865" y="147453"/>
                    <a:pt x="831774" y="128566"/>
                  </a:cubicBezTo>
                  <a:cubicBezTo>
                    <a:pt x="704771" y="28760"/>
                    <a:pt x="560895" y="-21101"/>
                    <a:pt x="400484" y="8446"/>
                  </a:cubicBezTo>
                  <a:cubicBezTo>
                    <a:pt x="275915" y="31362"/>
                    <a:pt x="177116" y="97088"/>
                    <a:pt x="140853" y="229044"/>
                  </a:cubicBezTo>
                  <a:cubicBezTo>
                    <a:pt x="122302" y="296700"/>
                    <a:pt x="128430" y="365868"/>
                    <a:pt x="133383" y="434700"/>
                  </a:cubicBezTo>
                  <a:cubicBezTo>
                    <a:pt x="139930" y="525608"/>
                    <a:pt x="141945" y="616181"/>
                    <a:pt x="121967" y="705914"/>
                  </a:cubicBezTo>
                  <a:cubicBezTo>
                    <a:pt x="82514" y="766939"/>
                    <a:pt x="49106" y="831994"/>
                    <a:pt x="0" y="886555"/>
                  </a:cubicBezTo>
                  <a:cubicBezTo>
                    <a:pt x="21909" y="904519"/>
                    <a:pt x="255014" y="1073325"/>
                    <a:pt x="340969" y="1151138"/>
                  </a:cubicBezTo>
                  <a:cubicBezTo>
                    <a:pt x="355323" y="1088518"/>
                    <a:pt x="376560" y="1027577"/>
                    <a:pt x="403673" y="969909"/>
                  </a:cubicBezTo>
                  <a:cubicBezTo>
                    <a:pt x="439013" y="894866"/>
                    <a:pt x="449002" y="876986"/>
                    <a:pt x="511874" y="889158"/>
                  </a:cubicBezTo>
                  <a:cubicBezTo>
                    <a:pt x="511874" y="889158"/>
                    <a:pt x="511874" y="889158"/>
                    <a:pt x="511874" y="889158"/>
                  </a:cubicBezTo>
                  <a:cubicBezTo>
                    <a:pt x="511874" y="889158"/>
                    <a:pt x="511874" y="889158"/>
                    <a:pt x="511874" y="889158"/>
                  </a:cubicBezTo>
                  <a:cubicBezTo>
                    <a:pt x="519512" y="890920"/>
                    <a:pt x="565176" y="926511"/>
                    <a:pt x="593633" y="941873"/>
                  </a:cubicBezTo>
                  <a:cubicBezTo>
                    <a:pt x="630902" y="962103"/>
                    <a:pt x="666326" y="946238"/>
                    <a:pt x="676063" y="905442"/>
                  </a:cubicBezTo>
                  <a:cubicBezTo>
                    <a:pt x="682526" y="878497"/>
                    <a:pt x="697888" y="859359"/>
                    <a:pt x="715935" y="839548"/>
                  </a:cubicBezTo>
                  <a:cubicBezTo>
                    <a:pt x="729533" y="824607"/>
                    <a:pt x="757066" y="817892"/>
                    <a:pt x="754884" y="792457"/>
                  </a:cubicBezTo>
                  <a:cubicBezTo>
                    <a:pt x="752365" y="762490"/>
                    <a:pt x="765628" y="752669"/>
                    <a:pt x="792825" y="747465"/>
                  </a:cubicBezTo>
                  <a:cubicBezTo>
                    <a:pt x="836894" y="738987"/>
                    <a:pt x="839916" y="726815"/>
                    <a:pt x="828500" y="683418"/>
                  </a:cubicBezTo>
                  <a:cubicBezTo>
                    <a:pt x="817840" y="642874"/>
                    <a:pt x="808018" y="600064"/>
                    <a:pt x="844617" y="564053"/>
                  </a:cubicBezTo>
                  <a:cubicBezTo>
                    <a:pt x="858215" y="550707"/>
                    <a:pt x="861237" y="532743"/>
                    <a:pt x="862161" y="513101"/>
                  </a:cubicBezTo>
                  <a:cubicBezTo>
                    <a:pt x="863923" y="475327"/>
                    <a:pt x="853515" y="436882"/>
                    <a:pt x="867869" y="399864"/>
                  </a:cubicBezTo>
                  <a:cubicBezTo>
                    <a:pt x="867869" y="399864"/>
                    <a:pt x="867869" y="399864"/>
                    <a:pt x="867869" y="399864"/>
                  </a:cubicBezTo>
                  <a:cubicBezTo>
                    <a:pt x="932923" y="396842"/>
                    <a:pt x="967423" y="371828"/>
                    <a:pt x="973551" y="323310"/>
                  </a:cubicBezTo>
                  <a:cubicBezTo>
                    <a:pt x="952985" y="321043"/>
                    <a:pt x="933259" y="342868"/>
                    <a:pt x="909000" y="326416"/>
                  </a:cubicBezTo>
                  <a:cubicBezTo>
                    <a:pt x="975649" y="301149"/>
                    <a:pt x="1003937" y="270679"/>
                    <a:pt x="1010149" y="219726"/>
                  </a:cubicBezTo>
                  <a:cubicBezTo>
                    <a:pt x="1013591" y="192613"/>
                    <a:pt x="1004861" y="183128"/>
                    <a:pt x="980937" y="191858"/>
                  </a:cubicBezTo>
                  <a:close/>
                </a:path>
              </a:pathLst>
            </a:custGeom>
            <a:solidFill>
              <a:srgbClr val="F9BDA8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4EE79B9F-9EE8-4BBE-9036-236ABA7ED10F}"/>
                </a:ext>
              </a:extLst>
            </p:cNvPr>
            <p:cNvSpPr/>
            <p:nvPr/>
          </p:nvSpPr>
          <p:spPr>
            <a:xfrm>
              <a:off x="811692" y="6160172"/>
              <a:ext cx="305610" cy="213490"/>
            </a:xfrm>
            <a:custGeom>
              <a:avLst/>
              <a:gdLst>
                <a:gd name="connsiteX0" fmla="*/ 331904 w 331903"/>
                <a:gd name="connsiteY0" fmla="*/ 151430 h 231858"/>
                <a:gd name="connsiteX1" fmla="*/ 222276 w 331903"/>
                <a:gd name="connsiteY1" fmla="*/ 214806 h 231858"/>
                <a:gd name="connsiteX2" fmla="*/ 40460 w 331903"/>
                <a:gd name="connsiteY2" fmla="*/ 201459 h 231858"/>
                <a:gd name="connsiteX3" fmla="*/ 0 w 331903"/>
                <a:gd name="connsiteY3" fmla="*/ 157306 h 231858"/>
                <a:gd name="connsiteX4" fmla="*/ 17376 w 331903"/>
                <a:gd name="connsiteY4" fmla="*/ 103584 h 231858"/>
                <a:gd name="connsiteX5" fmla="*/ 15697 w 331903"/>
                <a:gd name="connsiteY5" fmla="*/ 0 h 231858"/>
                <a:gd name="connsiteX6" fmla="*/ 275411 w 331903"/>
                <a:gd name="connsiteY6" fmla="*/ 11752 h 231858"/>
                <a:gd name="connsiteX7" fmla="*/ 313269 w 331903"/>
                <a:gd name="connsiteY7" fmla="*/ 5288 h 231858"/>
                <a:gd name="connsiteX8" fmla="*/ 331904 w 331903"/>
                <a:gd name="connsiteY8" fmla="*/ 151430 h 23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903" h="231858">
                  <a:moveTo>
                    <a:pt x="331904" y="151430"/>
                  </a:moveTo>
                  <a:cubicBezTo>
                    <a:pt x="297152" y="175857"/>
                    <a:pt x="265842" y="199109"/>
                    <a:pt x="222276" y="214806"/>
                  </a:cubicBezTo>
                  <a:cubicBezTo>
                    <a:pt x="157977" y="235036"/>
                    <a:pt x="113908" y="244437"/>
                    <a:pt x="40460" y="201459"/>
                  </a:cubicBezTo>
                  <a:cubicBezTo>
                    <a:pt x="22160" y="192477"/>
                    <a:pt x="14774" y="177956"/>
                    <a:pt x="0" y="157306"/>
                  </a:cubicBezTo>
                  <a:cubicBezTo>
                    <a:pt x="16956" y="139091"/>
                    <a:pt x="15949" y="124653"/>
                    <a:pt x="17376" y="103584"/>
                  </a:cubicBezTo>
                  <a:cubicBezTo>
                    <a:pt x="19558" y="71938"/>
                    <a:pt x="14522" y="31646"/>
                    <a:pt x="15697" y="0"/>
                  </a:cubicBezTo>
                  <a:cubicBezTo>
                    <a:pt x="101905" y="11836"/>
                    <a:pt x="188532" y="13766"/>
                    <a:pt x="275411" y="11752"/>
                  </a:cubicBezTo>
                  <a:cubicBezTo>
                    <a:pt x="288422" y="11416"/>
                    <a:pt x="301601" y="12759"/>
                    <a:pt x="313269" y="5288"/>
                  </a:cubicBezTo>
                  <a:cubicBezTo>
                    <a:pt x="313269" y="54730"/>
                    <a:pt x="310667" y="104591"/>
                    <a:pt x="331904" y="151430"/>
                  </a:cubicBezTo>
                  <a:close/>
                </a:path>
              </a:pathLst>
            </a:custGeom>
            <a:solidFill>
              <a:schemeClr val="accent5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EA6DAC59-3BF5-4482-BD6D-8263B328217E}"/>
                </a:ext>
              </a:extLst>
            </p:cNvPr>
            <p:cNvSpPr/>
            <p:nvPr/>
          </p:nvSpPr>
          <p:spPr>
            <a:xfrm>
              <a:off x="638880" y="3111736"/>
              <a:ext cx="685485" cy="3065643"/>
            </a:xfrm>
            <a:custGeom>
              <a:avLst/>
              <a:gdLst>
                <a:gd name="connsiteX0" fmla="*/ 700980 w 744461"/>
                <a:gd name="connsiteY0" fmla="*/ 1678219 h 3329395"/>
                <a:gd name="connsiteX1" fmla="*/ 727841 w 744461"/>
                <a:gd name="connsiteY1" fmla="*/ 1156860 h 3329395"/>
                <a:gd name="connsiteX2" fmla="*/ 744462 w 744461"/>
                <a:gd name="connsiteY2" fmla="*/ 701058 h 3329395"/>
                <a:gd name="connsiteX3" fmla="*/ 744462 w 744461"/>
                <a:gd name="connsiteY3" fmla="*/ 701058 h 3329395"/>
                <a:gd name="connsiteX4" fmla="*/ 710717 w 744461"/>
                <a:gd name="connsiteY4" fmla="*/ 1828 h 3329395"/>
                <a:gd name="connsiteX5" fmla="*/ 447142 w 744461"/>
                <a:gd name="connsiteY5" fmla="*/ 46317 h 3329395"/>
                <a:gd name="connsiteX6" fmla="*/ 229314 w 744461"/>
                <a:gd name="connsiteY6" fmla="*/ 102473 h 3329395"/>
                <a:gd name="connsiteX7" fmla="*/ 34822 w 744461"/>
                <a:gd name="connsiteY7" fmla="*/ 227546 h 3329395"/>
                <a:gd name="connsiteX8" fmla="*/ 27268 w 744461"/>
                <a:gd name="connsiteY8" fmla="*/ 697617 h 3329395"/>
                <a:gd name="connsiteX9" fmla="*/ 104997 w 744461"/>
                <a:gd name="connsiteY9" fmla="*/ 960773 h 3329395"/>
                <a:gd name="connsiteX10" fmla="*/ 184825 w 744461"/>
                <a:gd name="connsiteY10" fmla="*/ 1352694 h 3329395"/>
                <a:gd name="connsiteX11" fmla="*/ 212358 w 744461"/>
                <a:gd name="connsiteY11" fmla="*/ 1750660 h 3329395"/>
                <a:gd name="connsiteX12" fmla="*/ 185413 w 744461"/>
                <a:gd name="connsiteY12" fmla="*/ 2147786 h 3329395"/>
                <a:gd name="connsiteX13" fmla="*/ 135636 w 744461"/>
                <a:gd name="connsiteY13" fmla="*/ 3192099 h 3329395"/>
                <a:gd name="connsiteX14" fmla="*/ 203292 w 744461"/>
                <a:gd name="connsiteY14" fmla="*/ 3310624 h 3329395"/>
                <a:gd name="connsiteX15" fmla="*/ 519499 w 744461"/>
                <a:gd name="connsiteY15" fmla="*/ 3317003 h 3329395"/>
                <a:gd name="connsiteX16" fmla="*/ 588163 w 744461"/>
                <a:gd name="connsiteY16" fmla="*/ 3238854 h 3329395"/>
                <a:gd name="connsiteX17" fmla="*/ 659933 w 744461"/>
                <a:gd name="connsiteY17" fmla="*/ 2328931 h 3329395"/>
                <a:gd name="connsiteX18" fmla="*/ 700980 w 744461"/>
                <a:gd name="connsiteY18" fmla="*/ 1678219 h 3329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4461" h="3329395">
                  <a:moveTo>
                    <a:pt x="700980" y="1678219"/>
                  </a:moveTo>
                  <a:cubicBezTo>
                    <a:pt x="710214" y="1504460"/>
                    <a:pt x="719028" y="1330702"/>
                    <a:pt x="727841" y="1156860"/>
                  </a:cubicBezTo>
                  <a:cubicBezTo>
                    <a:pt x="735144" y="1013656"/>
                    <a:pt x="743287" y="709704"/>
                    <a:pt x="744462" y="701058"/>
                  </a:cubicBezTo>
                  <a:cubicBezTo>
                    <a:pt x="744462" y="701058"/>
                    <a:pt x="744462" y="701058"/>
                    <a:pt x="744462" y="701058"/>
                  </a:cubicBezTo>
                  <a:cubicBezTo>
                    <a:pt x="743874" y="467450"/>
                    <a:pt x="738082" y="234177"/>
                    <a:pt x="710717" y="1828"/>
                  </a:cubicBezTo>
                  <a:cubicBezTo>
                    <a:pt x="699385" y="-9840"/>
                    <a:pt x="512112" y="37839"/>
                    <a:pt x="447142" y="46317"/>
                  </a:cubicBezTo>
                  <a:cubicBezTo>
                    <a:pt x="371846" y="56138"/>
                    <a:pt x="299237" y="71751"/>
                    <a:pt x="229314" y="102473"/>
                  </a:cubicBezTo>
                  <a:cubicBezTo>
                    <a:pt x="161490" y="132272"/>
                    <a:pt x="36669" y="223517"/>
                    <a:pt x="34822" y="227546"/>
                  </a:cubicBezTo>
                  <a:cubicBezTo>
                    <a:pt x="-2448" y="383677"/>
                    <a:pt x="-16802" y="539975"/>
                    <a:pt x="27268" y="697617"/>
                  </a:cubicBezTo>
                  <a:cubicBezTo>
                    <a:pt x="51107" y="782733"/>
                    <a:pt x="104410" y="957835"/>
                    <a:pt x="104997" y="960773"/>
                  </a:cubicBezTo>
                  <a:cubicBezTo>
                    <a:pt x="131858" y="1091385"/>
                    <a:pt x="159895" y="1221746"/>
                    <a:pt x="184825" y="1352694"/>
                  </a:cubicBezTo>
                  <a:cubicBezTo>
                    <a:pt x="209840" y="1484062"/>
                    <a:pt x="225453" y="1616186"/>
                    <a:pt x="212358" y="1750660"/>
                  </a:cubicBezTo>
                  <a:cubicBezTo>
                    <a:pt x="202621" y="1850802"/>
                    <a:pt x="186252" y="2131417"/>
                    <a:pt x="185413" y="2147786"/>
                  </a:cubicBezTo>
                  <a:cubicBezTo>
                    <a:pt x="177355" y="2296614"/>
                    <a:pt x="142603" y="2992738"/>
                    <a:pt x="135636" y="3192099"/>
                  </a:cubicBezTo>
                  <a:cubicBezTo>
                    <a:pt x="132446" y="3282252"/>
                    <a:pt x="115070" y="3277719"/>
                    <a:pt x="203292" y="3310624"/>
                  </a:cubicBezTo>
                  <a:cubicBezTo>
                    <a:pt x="215128" y="3319270"/>
                    <a:pt x="425569" y="3344284"/>
                    <a:pt x="519499" y="3317003"/>
                  </a:cubicBezTo>
                  <a:cubicBezTo>
                    <a:pt x="580105" y="3299376"/>
                    <a:pt x="583462" y="3301139"/>
                    <a:pt x="588163" y="3238854"/>
                  </a:cubicBezTo>
                  <a:cubicBezTo>
                    <a:pt x="594962" y="3149373"/>
                    <a:pt x="643061" y="2542729"/>
                    <a:pt x="659933" y="2328931"/>
                  </a:cubicBezTo>
                  <a:cubicBezTo>
                    <a:pt x="666061" y="2251705"/>
                    <a:pt x="694265" y="1804970"/>
                    <a:pt x="700980" y="1678219"/>
                  </a:cubicBezTo>
                  <a:close/>
                </a:path>
              </a:pathLst>
            </a:custGeom>
            <a:solidFill>
              <a:schemeClr val="accent6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99A3C9F-1FCA-4A85-908D-BD18152D1705}"/>
                </a:ext>
              </a:extLst>
            </p:cNvPr>
            <p:cNvSpPr/>
            <p:nvPr/>
          </p:nvSpPr>
          <p:spPr>
            <a:xfrm>
              <a:off x="784175" y="527816"/>
              <a:ext cx="818534" cy="660182"/>
            </a:xfrm>
            <a:custGeom>
              <a:avLst/>
              <a:gdLst>
                <a:gd name="connsiteX0" fmla="*/ 544442 w 818534"/>
                <a:gd name="connsiteY0" fmla="*/ 485748 h 660182"/>
                <a:gd name="connsiteX1" fmla="*/ 621888 w 818534"/>
                <a:gd name="connsiteY1" fmla="*/ 529186 h 660182"/>
                <a:gd name="connsiteX2" fmla="*/ 544442 w 818534"/>
                <a:gd name="connsiteY2" fmla="*/ 485748 h 660182"/>
                <a:gd name="connsiteX3" fmla="*/ 557156 w 818534"/>
                <a:gd name="connsiteY3" fmla="*/ 430845 h 660182"/>
                <a:gd name="connsiteX4" fmla="*/ 647935 w 818534"/>
                <a:gd name="connsiteY4" fmla="*/ 478560 h 660182"/>
                <a:gd name="connsiteX5" fmla="*/ 646621 w 818534"/>
                <a:gd name="connsiteY5" fmla="*/ 494791 h 660182"/>
                <a:gd name="connsiteX6" fmla="*/ 628456 w 818534"/>
                <a:gd name="connsiteY6" fmla="*/ 490308 h 660182"/>
                <a:gd name="connsiteX7" fmla="*/ 518394 w 818534"/>
                <a:gd name="connsiteY7" fmla="*/ 442233 h 660182"/>
                <a:gd name="connsiteX8" fmla="*/ 557156 w 818534"/>
                <a:gd name="connsiteY8" fmla="*/ 430845 h 660182"/>
                <a:gd name="connsiteX9" fmla="*/ 364328 w 818534"/>
                <a:gd name="connsiteY9" fmla="*/ 658 h 660182"/>
                <a:gd name="connsiteX10" fmla="*/ 653576 w 818534"/>
                <a:gd name="connsiteY10" fmla="*/ 118381 h 660182"/>
                <a:gd name="connsiteX11" fmla="*/ 721593 w 818534"/>
                <a:gd name="connsiteY11" fmla="*/ 168311 h 660182"/>
                <a:gd name="connsiteX12" fmla="*/ 790924 w 818534"/>
                <a:gd name="connsiteY12" fmla="*/ 176659 h 660182"/>
                <a:gd name="connsiteX13" fmla="*/ 817898 w 818534"/>
                <a:gd name="connsiteY13" fmla="*/ 202319 h 660182"/>
                <a:gd name="connsiteX14" fmla="*/ 724762 w 818534"/>
                <a:gd name="connsiteY14" fmla="*/ 300557 h 660182"/>
                <a:gd name="connsiteX15" fmla="*/ 784199 w 818534"/>
                <a:gd name="connsiteY15" fmla="*/ 297698 h 660182"/>
                <a:gd name="connsiteX16" fmla="*/ 686889 w 818534"/>
                <a:gd name="connsiteY16" fmla="*/ 368187 h 660182"/>
                <a:gd name="connsiteX17" fmla="*/ 634099 w 818534"/>
                <a:gd name="connsiteY17" fmla="*/ 324826 h 660182"/>
                <a:gd name="connsiteX18" fmla="*/ 570643 w 818534"/>
                <a:gd name="connsiteY18" fmla="*/ 269022 h 660182"/>
                <a:gd name="connsiteX19" fmla="*/ 533852 w 818534"/>
                <a:gd name="connsiteY19" fmla="*/ 282935 h 660182"/>
                <a:gd name="connsiteX20" fmla="*/ 465449 w 818534"/>
                <a:gd name="connsiteY20" fmla="*/ 362236 h 660182"/>
                <a:gd name="connsiteX21" fmla="*/ 351831 w 818534"/>
                <a:gd name="connsiteY21" fmla="*/ 450426 h 660182"/>
                <a:gd name="connsiteX22" fmla="*/ 324238 w 818534"/>
                <a:gd name="connsiteY22" fmla="*/ 467430 h 660182"/>
                <a:gd name="connsiteX23" fmla="*/ 295408 w 818534"/>
                <a:gd name="connsiteY23" fmla="*/ 438986 h 660182"/>
                <a:gd name="connsiteX24" fmla="*/ 303987 w 818534"/>
                <a:gd name="connsiteY24" fmla="*/ 397481 h 660182"/>
                <a:gd name="connsiteX25" fmla="*/ 245941 w 818534"/>
                <a:gd name="connsiteY25" fmla="*/ 314702 h 660182"/>
                <a:gd name="connsiteX26" fmla="*/ 166717 w 818534"/>
                <a:gd name="connsiteY26" fmla="*/ 367492 h 660182"/>
                <a:gd name="connsiteX27" fmla="*/ 162003 w 818534"/>
                <a:gd name="connsiteY27" fmla="*/ 427624 h 660182"/>
                <a:gd name="connsiteX28" fmla="*/ 60983 w 818534"/>
                <a:gd name="connsiteY28" fmla="*/ 637547 h 660182"/>
                <a:gd name="connsiteX29" fmla="*/ 27438 w 818534"/>
                <a:gd name="connsiteY29" fmla="*/ 656562 h 660182"/>
                <a:gd name="connsiteX30" fmla="*/ 0 w 818534"/>
                <a:gd name="connsiteY30" fmla="*/ 649992 h 660182"/>
                <a:gd name="connsiteX31" fmla="*/ 10512 w 818534"/>
                <a:gd name="connsiteY31" fmla="*/ 400263 h 660182"/>
                <a:gd name="connsiteX32" fmla="*/ 17391 w 818534"/>
                <a:gd name="connsiteY32" fmla="*/ 210899 h 660182"/>
                <a:gd name="connsiteX33" fmla="*/ 256453 w 818534"/>
                <a:gd name="connsiteY33" fmla="*/ 7777 h 660182"/>
                <a:gd name="connsiteX34" fmla="*/ 364328 w 818534"/>
                <a:gd name="connsiteY34" fmla="*/ 658 h 66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18534" h="660182">
                  <a:moveTo>
                    <a:pt x="544442" y="485748"/>
                  </a:moveTo>
                  <a:cubicBezTo>
                    <a:pt x="571571" y="508008"/>
                    <a:pt x="590198" y="528877"/>
                    <a:pt x="621888" y="529186"/>
                  </a:cubicBezTo>
                  <a:cubicBezTo>
                    <a:pt x="594450" y="548123"/>
                    <a:pt x="565775" y="533205"/>
                    <a:pt x="544442" y="485748"/>
                  </a:cubicBezTo>
                  <a:close/>
                  <a:moveTo>
                    <a:pt x="557156" y="430845"/>
                  </a:moveTo>
                  <a:cubicBezTo>
                    <a:pt x="596458" y="427489"/>
                    <a:pt x="634717" y="447025"/>
                    <a:pt x="647935" y="478560"/>
                  </a:cubicBezTo>
                  <a:cubicBezTo>
                    <a:pt x="650408" y="484433"/>
                    <a:pt x="652649" y="490695"/>
                    <a:pt x="646621" y="494791"/>
                  </a:cubicBezTo>
                  <a:cubicBezTo>
                    <a:pt x="639819" y="499428"/>
                    <a:pt x="632553" y="497342"/>
                    <a:pt x="628456" y="490308"/>
                  </a:cubicBezTo>
                  <a:cubicBezTo>
                    <a:pt x="605192" y="450812"/>
                    <a:pt x="567860" y="440918"/>
                    <a:pt x="518394" y="442233"/>
                  </a:cubicBezTo>
                  <a:cubicBezTo>
                    <a:pt x="530838" y="435625"/>
                    <a:pt x="544055" y="431963"/>
                    <a:pt x="557156" y="430845"/>
                  </a:cubicBezTo>
                  <a:close/>
                  <a:moveTo>
                    <a:pt x="364328" y="658"/>
                  </a:moveTo>
                  <a:cubicBezTo>
                    <a:pt x="469352" y="6400"/>
                    <a:pt x="565812" y="49457"/>
                    <a:pt x="653576" y="118381"/>
                  </a:cubicBezTo>
                  <a:cubicBezTo>
                    <a:pt x="675759" y="135772"/>
                    <a:pt x="696551" y="155017"/>
                    <a:pt x="721593" y="168311"/>
                  </a:cubicBezTo>
                  <a:cubicBezTo>
                    <a:pt x="743467" y="179905"/>
                    <a:pt x="765649" y="186011"/>
                    <a:pt x="790924" y="176659"/>
                  </a:cubicBezTo>
                  <a:cubicBezTo>
                    <a:pt x="812951" y="168621"/>
                    <a:pt x="820990" y="177354"/>
                    <a:pt x="817898" y="202319"/>
                  </a:cubicBezTo>
                  <a:cubicBezTo>
                    <a:pt x="812102" y="249236"/>
                    <a:pt x="786131" y="277292"/>
                    <a:pt x="724762" y="300557"/>
                  </a:cubicBezTo>
                  <a:cubicBezTo>
                    <a:pt x="747099" y="315706"/>
                    <a:pt x="765262" y="295610"/>
                    <a:pt x="784199" y="297698"/>
                  </a:cubicBezTo>
                  <a:cubicBezTo>
                    <a:pt x="778557" y="342372"/>
                    <a:pt x="746790" y="365404"/>
                    <a:pt x="686889" y="368187"/>
                  </a:cubicBezTo>
                  <a:cubicBezTo>
                    <a:pt x="662156" y="362467"/>
                    <a:pt x="649712" y="341367"/>
                    <a:pt x="634099" y="324826"/>
                  </a:cubicBezTo>
                  <a:cubicBezTo>
                    <a:pt x="614622" y="304113"/>
                    <a:pt x="594371" y="284481"/>
                    <a:pt x="570643" y="269022"/>
                  </a:cubicBezTo>
                  <a:cubicBezTo>
                    <a:pt x="549387" y="255187"/>
                    <a:pt x="538645" y="258356"/>
                    <a:pt x="533852" y="282935"/>
                  </a:cubicBezTo>
                  <a:cubicBezTo>
                    <a:pt x="526046" y="323358"/>
                    <a:pt x="498994" y="346082"/>
                    <a:pt x="465449" y="362236"/>
                  </a:cubicBezTo>
                  <a:cubicBezTo>
                    <a:pt x="421007" y="383645"/>
                    <a:pt x="381820" y="410852"/>
                    <a:pt x="351831" y="450426"/>
                  </a:cubicBezTo>
                  <a:cubicBezTo>
                    <a:pt x="344952" y="459469"/>
                    <a:pt x="336141" y="466116"/>
                    <a:pt x="324238" y="467430"/>
                  </a:cubicBezTo>
                  <a:cubicBezTo>
                    <a:pt x="304915" y="469516"/>
                    <a:pt x="293012" y="458309"/>
                    <a:pt x="295408" y="438986"/>
                  </a:cubicBezTo>
                  <a:cubicBezTo>
                    <a:pt x="297186" y="424996"/>
                    <a:pt x="302287" y="411547"/>
                    <a:pt x="303987" y="397481"/>
                  </a:cubicBezTo>
                  <a:cubicBezTo>
                    <a:pt x="309088" y="356207"/>
                    <a:pt x="286056" y="323358"/>
                    <a:pt x="245941" y="314702"/>
                  </a:cubicBezTo>
                  <a:cubicBezTo>
                    <a:pt x="208996" y="306663"/>
                    <a:pt x="179548" y="326372"/>
                    <a:pt x="166717" y="367492"/>
                  </a:cubicBezTo>
                  <a:cubicBezTo>
                    <a:pt x="160612" y="387201"/>
                    <a:pt x="161771" y="407451"/>
                    <a:pt x="162003" y="427624"/>
                  </a:cubicBezTo>
                  <a:cubicBezTo>
                    <a:pt x="162776" y="514190"/>
                    <a:pt x="128999" y="584062"/>
                    <a:pt x="60983" y="637547"/>
                  </a:cubicBezTo>
                  <a:cubicBezTo>
                    <a:pt x="50317" y="644813"/>
                    <a:pt x="39728" y="652542"/>
                    <a:pt x="27438" y="656562"/>
                  </a:cubicBezTo>
                  <a:cubicBezTo>
                    <a:pt x="17391" y="659807"/>
                    <a:pt x="6028" y="665140"/>
                    <a:pt x="0" y="649992"/>
                  </a:cubicBezTo>
                  <a:cubicBezTo>
                    <a:pt x="18395" y="567367"/>
                    <a:pt x="16540" y="483970"/>
                    <a:pt x="10512" y="400263"/>
                  </a:cubicBezTo>
                  <a:cubicBezTo>
                    <a:pt x="5951" y="336961"/>
                    <a:pt x="232" y="273196"/>
                    <a:pt x="17391" y="210899"/>
                  </a:cubicBezTo>
                  <a:cubicBezTo>
                    <a:pt x="50780" y="89474"/>
                    <a:pt x="141752" y="28955"/>
                    <a:pt x="256453" y="7777"/>
                  </a:cubicBezTo>
                  <a:cubicBezTo>
                    <a:pt x="293360" y="975"/>
                    <a:pt x="329320" y="-1256"/>
                    <a:pt x="364328" y="658"/>
                  </a:cubicBezTo>
                  <a:close/>
                </a:path>
              </a:pathLst>
            </a:custGeom>
            <a:solidFill>
              <a:srgbClr val="010201"/>
            </a:solidFill>
            <a:ln w="839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CC1A45C-DEF7-4F10-AA3B-D419C1ED4EA5}"/>
                </a:ext>
              </a:extLst>
            </p:cNvPr>
            <p:cNvSpPr/>
            <p:nvPr/>
          </p:nvSpPr>
          <p:spPr>
            <a:xfrm>
              <a:off x="1638018" y="2116478"/>
              <a:ext cx="273329" cy="260734"/>
            </a:xfrm>
            <a:custGeom>
              <a:avLst/>
              <a:gdLst>
                <a:gd name="connsiteX0" fmla="*/ 133150 w 273329"/>
                <a:gd name="connsiteY0" fmla="*/ 141257 h 260734"/>
                <a:gd name="connsiteX1" fmla="*/ 123663 w 273329"/>
                <a:gd name="connsiteY1" fmla="*/ 141402 h 260734"/>
                <a:gd name="connsiteX2" fmla="*/ 105808 w 273329"/>
                <a:gd name="connsiteY2" fmla="*/ 158638 h 260734"/>
                <a:gd name="connsiteX3" fmla="*/ 105345 w 273329"/>
                <a:gd name="connsiteY3" fmla="*/ 168840 h 260734"/>
                <a:gd name="connsiteX4" fmla="*/ 118716 w 273329"/>
                <a:gd name="connsiteY4" fmla="*/ 167294 h 260734"/>
                <a:gd name="connsiteX5" fmla="*/ 132164 w 273329"/>
                <a:gd name="connsiteY5" fmla="*/ 154077 h 260734"/>
                <a:gd name="connsiteX6" fmla="*/ 136957 w 273329"/>
                <a:gd name="connsiteY6" fmla="*/ 147662 h 260734"/>
                <a:gd name="connsiteX7" fmla="*/ 133150 w 273329"/>
                <a:gd name="connsiteY7" fmla="*/ 141257 h 260734"/>
                <a:gd name="connsiteX8" fmla="*/ 198558 w 273329"/>
                <a:gd name="connsiteY8" fmla="*/ 65965 h 260734"/>
                <a:gd name="connsiteX9" fmla="*/ 146927 w 273329"/>
                <a:gd name="connsiteY9" fmla="*/ 115664 h 260734"/>
                <a:gd name="connsiteX10" fmla="*/ 146464 w 273329"/>
                <a:gd name="connsiteY10" fmla="*/ 125866 h 260734"/>
                <a:gd name="connsiteX11" fmla="*/ 159835 w 273329"/>
                <a:gd name="connsiteY11" fmla="*/ 124320 h 260734"/>
                <a:gd name="connsiteX12" fmla="*/ 207060 w 273329"/>
                <a:gd name="connsiteY12" fmla="*/ 78641 h 260734"/>
                <a:gd name="connsiteX13" fmla="*/ 212007 w 273329"/>
                <a:gd name="connsiteY13" fmla="*/ 73308 h 260734"/>
                <a:gd name="connsiteX14" fmla="*/ 198558 w 273329"/>
                <a:gd name="connsiteY14" fmla="*/ 65965 h 260734"/>
                <a:gd name="connsiteX15" fmla="*/ 240016 w 273329"/>
                <a:gd name="connsiteY15" fmla="*/ 374 h 260734"/>
                <a:gd name="connsiteX16" fmla="*/ 262324 w 273329"/>
                <a:gd name="connsiteY16" fmla="*/ 10702 h 260734"/>
                <a:gd name="connsiteX17" fmla="*/ 259851 w 273329"/>
                <a:gd name="connsiteY17" fmla="*/ 51743 h 260734"/>
                <a:gd name="connsiteX18" fmla="*/ 165555 w 273329"/>
                <a:gd name="connsiteY18" fmla="*/ 144957 h 260734"/>
                <a:gd name="connsiteX19" fmla="*/ 54565 w 273329"/>
                <a:gd name="connsiteY19" fmla="*/ 250769 h 260734"/>
                <a:gd name="connsiteX20" fmla="*/ 7417 w 273329"/>
                <a:gd name="connsiteY20" fmla="*/ 241417 h 260734"/>
                <a:gd name="connsiteX21" fmla="*/ 19860 w 273329"/>
                <a:gd name="connsiteY21" fmla="*/ 210424 h 260734"/>
                <a:gd name="connsiteX22" fmla="*/ 220896 w 273329"/>
                <a:gd name="connsiteY22" fmla="*/ 14103 h 260734"/>
                <a:gd name="connsiteX23" fmla="*/ 240016 w 273329"/>
                <a:gd name="connsiteY23" fmla="*/ 374 h 26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3329" h="260734">
                  <a:moveTo>
                    <a:pt x="133150" y="141257"/>
                  </a:moveTo>
                  <a:cubicBezTo>
                    <a:pt x="130271" y="139470"/>
                    <a:pt x="126446" y="138774"/>
                    <a:pt x="123663" y="141402"/>
                  </a:cubicBezTo>
                  <a:cubicBezTo>
                    <a:pt x="106040" y="157478"/>
                    <a:pt x="122735" y="141788"/>
                    <a:pt x="105808" y="158638"/>
                  </a:cubicBezTo>
                  <a:cubicBezTo>
                    <a:pt x="103335" y="161034"/>
                    <a:pt x="100939" y="165285"/>
                    <a:pt x="105345" y="168840"/>
                  </a:cubicBezTo>
                  <a:cubicBezTo>
                    <a:pt x="110291" y="172859"/>
                    <a:pt x="115083" y="170772"/>
                    <a:pt x="118716" y="167294"/>
                  </a:cubicBezTo>
                  <a:cubicBezTo>
                    <a:pt x="134638" y="152299"/>
                    <a:pt x="116552" y="169458"/>
                    <a:pt x="132164" y="154077"/>
                  </a:cubicBezTo>
                  <a:cubicBezTo>
                    <a:pt x="134175" y="152068"/>
                    <a:pt x="135566" y="150058"/>
                    <a:pt x="136957" y="147662"/>
                  </a:cubicBezTo>
                  <a:cubicBezTo>
                    <a:pt x="137962" y="145923"/>
                    <a:pt x="136029" y="143044"/>
                    <a:pt x="133150" y="141257"/>
                  </a:cubicBezTo>
                  <a:close/>
                  <a:moveTo>
                    <a:pt x="198558" y="65965"/>
                  </a:moveTo>
                  <a:cubicBezTo>
                    <a:pt x="180935" y="82041"/>
                    <a:pt x="163854" y="98813"/>
                    <a:pt x="146927" y="115664"/>
                  </a:cubicBezTo>
                  <a:cubicBezTo>
                    <a:pt x="144454" y="118060"/>
                    <a:pt x="142058" y="122311"/>
                    <a:pt x="146464" y="125866"/>
                  </a:cubicBezTo>
                  <a:cubicBezTo>
                    <a:pt x="151410" y="129885"/>
                    <a:pt x="156202" y="127798"/>
                    <a:pt x="159835" y="124320"/>
                  </a:cubicBezTo>
                  <a:cubicBezTo>
                    <a:pt x="175757" y="109326"/>
                    <a:pt x="191447" y="94022"/>
                    <a:pt x="207060" y="78641"/>
                  </a:cubicBezTo>
                  <a:cubicBezTo>
                    <a:pt x="209069" y="76631"/>
                    <a:pt x="210615" y="75704"/>
                    <a:pt x="212007" y="73308"/>
                  </a:cubicBezTo>
                  <a:cubicBezTo>
                    <a:pt x="214712" y="70061"/>
                    <a:pt x="204200" y="60786"/>
                    <a:pt x="198558" y="65965"/>
                  </a:cubicBezTo>
                  <a:close/>
                  <a:moveTo>
                    <a:pt x="240016" y="374"/>
                  </a:moveTo>
                  <a:cubicBezTo>
                    <a:pt x="246402" y="-1066"/>
                    <a:pt x="253320" y="1504"/>
                    <a:pt x="262324" y="10702"/>
                  </a:cubicBezTo>
                  <a:cubicBezTo>
                    <a:pt x="279328" y="28015"/>
                    <a:pt x="275154" y="37445"/>
                    <a:pt x="259851" y="51743"/>
                  </a:cubicBezTo>
                  <a:cubicBezTo>
                    <a:pt x="227543" y="81964"/>
                    <a:pt x="196858" y="113809"/>
                    <a:pt x="165555" y="144957"/>
                  </a:cubicBezTo>
                  <a:cubicBezTo>
                    <a:pt x="128455" y="180125"/>
                    <a:pt x="90351" y="214365"/>
                    <a:pt x="54565" y="250769"/>
                  </a:cubicBezTo>
                  <a:cubicBezTo>
                    <a:pt x="31995" y="273725"/>
                    <a:pt x="20015" y="251156"/>
                    <a:pt x="7417" y="241417"/>
                  </a:cubicBezTo>
                  <a:cubicBezTo>
                    <a:pt x="-11133" y="227118"/>
                    <a:pt x="9735" y="219775"/>
                    <a:pt x="19860" y="210424"/>
                  </a:cubicBezTo>
                  <a:cubicBezTo>
                    <a:pt x="32614" y="198598"/>
                    <a:pt x="160222" y="74390"/>
                    <a:pt x="220896" y="14103"/>
                  </a:cubicBezTo>
                  <a:cubicBezTo>
                    <a:pt x="227775" y="7262"/>
                    <a:pt x="233630" y="1813"/>
                    <a:pt x="240016" y="374"/>
                  </a:cubicBezTo>
                  <a:close/>
                </a:path>
              </a:pathLst>
            </a:custGeom>
            <a:solidFill>
              <a:srgbClr val="323232"/>
            </a:solidFill>
            <a:ln w="839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7999AB59-C09C-4006-AA38-342EDAB51454}"/>
                </a:ext>
              </a:extLst>
            </p:cNvPr>
            <p:cNvSpPr/>
            <p:nvPr/>
          </p:nvSpPr>
          <p:spPr>
            <a:xfrm>
              <a:off x="1361389" y="2249199"/>
              <a:ext cx="478614" cy="326811"/>
            </a:xfrm>
            <a:custGeom>
              <a:avLst/>
              <a:gdLst>
                <a:gd name="connsiteX0" fmla="*/ 480228 w 519791"/>
                <a:gd name="connsiteY0" fmla="*/ 13288 h 354928"/>
                <a:gd name="connsiteX1" fmla="*/ 359688 w 519791"/>
                <a:gd name="connsiteY1" fmla="*/ 128203 h 354928"/>
                <a:gd name="connsiteX2" fmla="*/ 308484 w 519791"/>
                <a:gd name="connsiteY2" fmla="*/ 118046 h 354928"/>
                <a:gd name="connsiteX3" fmla="*/ 318641 w 519791"/>
                <a:gd name="connsiteY3" fmla="*/ 88331 h 354928"/>
                <a:gd name="connsiteX4" fmla="*/ 341557 w 519791"/>
                <a:gd name="connsiteY4" fmla="*/ 66422 h 354928"/>
                <a:gd name="connsiteX5" fmla="*/ 232517 w 519791"/>
                <a:gd name="connsiteY5" fmla="*/ 6488 h 354928"/>
                <a:gd name="connsiteX6" fmla="*/ 203725 w 519791"/>
                <a:gd name="connsiteY6" fmla="*/ 12616 h 354928"/>
                <a:gd name="connsiteX7" fmla="*/ 99638 w 519791"/>
                <a:gd name="connsiteY7" fmla="*/ 106378 h 354928"/>
                <a:gd name="connsiteX8" fmla="*/ 0 w 519791"/>
                <a:gd name="connsiteY8" fmla="*/ 192166 h 354928"/>
                <a:gd name="connsiteX9" fmla="*/ 78401 w 519791"/>
                <a:gd name="connsiteY9" fmla="*/ 354929 h 354928"/>
                <a:gd name="connsiteX10" fmla="*/ 115755 w 519791"/>
                <a:gd name="connsiteY10" fmla="*/ 343597 h 354928"/>
                <a:gd name="connsiteX11" fmla="*/ 314192 w 519791"/>
                <a:gd name="connsiteY11" fmla="*/ 280641 h 354928"/>
                <a:gd name="connsiteX12" fmla="*/ 387221 w 519791"/>
                <a:gd name="connsiteY12" fmla="*/ 246644 h 354928"/>
                <a:gd name="connsiteX13" fmla="*/ 503060 w 519791"/>
                <a:gd name="connsiteY13" fmla="*/ 102265 h 354928"/>
                <a:gd name="connsiteX14" fmla="*/ 480228 w 519791"/>
                <a:gd name="connsiteY14" fmla="*/ 13288 h 35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9791" h="354928">
                  <a:moveTo>
                    <a:pt x="480228" y="13288"/>
                  </a:moveTo>
                  <a:cubicBezTo>
                    <a:pt x="439936" y="51481"/>
                    <a:pt x="398553" y="88667"/>
                    <a:pt x="359688" y="128203"/>
                  </a:cubicBezTo>
                  <a:cubicBezTo>
                    <a:pt x="335177" y="153134"/>
                    <a:pt x="322166" y="128623"/>
                    <a:pt x="308484" y="118046"/>
                  </a:cubicBezTo>
                  <a:cubicBezTo>
                    <a:pt x="288338" y="102517"/>
                    <a:pt x="311170" y="96389"/>
                    <a:pt x="318641" y="88331"/>
                  </a:cubicBezTo>
                  <a:cubicBezTo>
                    <a:pt x="325776" y="80609"/>
                    <a:pt x="334170" y="74229"/>
                    <a:pt x="341557" y="66422"/>
                  </a:cubicBezTo>
                  <a:cubicBezTo>
                    <a:pt x="324601" y="4558"/>
                    <a:pt x="296984" y="-10468"/>
                    <a:pt x="232517" y="6488"/>
                  </a:cubicBezTo>
                  <a:cubicBezTo>
                    <a:pt x="223032" y="9007"/>
                    <a:pt x="213463" y="11525"/>
                    <a:pt x="203725" y="12616"/>
                  </a:cubicBezTo>
                  <a:cubicBezTo>
                    <a:pt x="147149" y="18828"/>
                    <a:pt x="111474" y="50474"/>
                    <a:pt x="99638" y="106378"/>
                  </a:cubicBezTo>
                  <a:cubicBezTo>
                    <a:pt x="90153" y="151371"/>
                    <a:pt x="63376" y="196532"/>
                    <a:pt x="0" y="192166"/>
                  </a:cubicBezTo>
                  <a:cubicBezTo>
                    <a:pt x="22328" y="248239"/>
                    <a:pt x="42474" y="305319"/>
                    <a:pt x="78401" y="354929"/>
                  </a:cubicBezTo>
                  <a:cubicBezTo>
                    <a:pt x="90824" y="351151"/>
                    <a:pt x="103416" y="347794"/>
                    <a:pt x="115755" y="343597"/>
                  </a:cubicBezTo>
                  <a:cubicBezTo>
                    <a:pt x="181397" y="321268"/>
                    <a:pt x="243094" y="288027"/>
                    <a:pt x="314192" y="280641"/>
                  </a:cubicBezTo>
                  <a:cubicBezTo>
                    <a:pt x="339710" y="277954"/>
                    <a:pt x="367831" y="263936"/>
                    <a:pt x="387221" y="246644"/>
                  </a:cubicBezTo>
                  <a:cubicBezTo>
                    <a:pt x="433473" y="205345"/>
                    <a:pt x="475527" y="159681"/>
                    <a:pt x="503060" y="102265"/>
                  </a:cubicBezTo>
                  <a:cubicBezTo>
                    <a:pt x="528410" y="49466"/>
                    <a:pt x="528074" y="43590"/>
                    <a:pt x="480228" y="13288"/>
                  </a:cubicBezTo>
                  <a:close/>
                </a:path>
              </a:pathLst>
            </a:custGeom>
            <a:solidFill>
              <a:srgbClr val="F7BDA7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DFA34487-E898-455E-8B82-91FB749C3563}"/>
                </a:ext>
              </a:extLst>
            </p:cNvPr>
            <p:cNvSpPr/>
            <p:nvPr/>
          </p:nvSpPr>
          <p:spPr>
            <a:xfrm>
              <a:off x="397323" y="1344216"/>
              <a:ext cx="1036332" cy="1977116"/>
            </a:xfrm>
            <a:custGeom>
              <a:avLst/>
              <a:gdLst>
                <a:gd name="connsiteX0" fmla="*/ 909764 w 1125493"/>
                <a:gd name="connsiteY0" fmla="*/ 1168966 h 2147217"/>
                <a:gd name="connsiteX1" fmla="*/ 876188 w 1125493"/>
                <a:gd name="connsiteY1" fmla="*/ 1148904 h 2147217"/>
                <a:gd name="connsiteX2" fmla="*/ 856294 w 1125493"/>
                <a:gd name="connsiteY2" fmla="*/ 1025846 h 2147217"/>
                <a:gd name="connsiteX3" fmla="*/ 789644 w 1125493"/>
                <a:gd name="connsiteY3" fmla="*/ 588512 h 2147217"/>
                <a:gd name="connsiteX4" fmla="*/ 639054 w 1125493"/>
                <a:gd name="connsiteY4" fmla="*/ 264583 h 2147217"/>
                <a:gd name="connsiteX5" fmla="*/ 400409 w 1125493"/>
                <a:gd name="connsiteY5" fmla="*/ 68496 h 2147217"/>
                <a:gd name="connsiteX6" fmla="*/ 298168 w 1125493"/>
                <a:gd name="connsiteY6" fmla="*/ 0 h 2147217"/>
                <a:gd name="connsiteX7" fmla="*/ 201804 w 1125493"/>
                <a:gd name="connsiteY7" fmla="*/ 111894 h 2147217"/>
                <a:gd name="connsiteX8" fmla="*/ 16713 w 1125493"/>
                <a:gd name="connsiteY8" fmla="*/ 942744 h 2147217"/>
                <a:gd name="connsiteX9" fmla="*/ 159246 w 1125493"/>
                <a:gd name="connsiteY9" fmla="*/ 1798525 h 2147217"/>
                <a:gd name="connsiteX10" fmla="*/ 225140 w 1125493"/>
                <a:gd name="connsiteY10" fmla="*/ 2072845 h 2147217"/>
                <a:gd name="connsiteX11" fmla="*/ 297245 w 1125493"/>
                <a:gd name="connsiteY11" fmla="*/ 2147217 h 2147217"/>
                <a:gd name="connsiteX12" fmla="*/ 449766 w 1125493"/>
                <a:gd name="connsiteY12" fmla="*/ 2055301 h 2147217"/>
                <a:gd name="connsiteX13" fmla="*/ 795520 w 1125493"/>
                <a:gd name="connsiteY13" fmla="*/ 1964813 h 2147217"/>
                <a:gd name="connsiteX14" fmla="*/ 957863 w 1125493"/>
                <a:gd name="connsiteY14" fmla="*/ 1923766 h 2147217"/>
                <a:gd name="connsiteX15" fmla="*/ 973224 w 1125493"/>
                <a:gd name="connsiteY15" fmla="*/ 1921499 h 2147217"/>
                <a:gd name="connsiteX16" fmla="*/ 1012592 w 1125493"/>
                <a:gd name="connsiteY16" fmla="*/ 1829080 h 2147217"/>
                <a:gd name="connsiteX17" fmla="*/ 981618 w 1125493"/>
                <a:gd name="connsiteY17" fmla="*/ 1555683 h 2147217"/>
                <a:gd name="connsiteX18" fmla="*/ 955177 w 1125493"/>
                <a:gd name="connsiteY18" fmla="*/ 1489118 h 2147217"/>
                <a:gd name="connsiteX19" fmla="*/ 1021742 w 1125493"/>
                <a:gd name="connsiteY19" fmla="*/ 1451093 h 2147217"/>
                <a:gd name="connsiteX20" fmla="*/ 1125493 w 1125493"/>
                <a:gd name="connsiteY20" fmla="*/ 1337856 h 2147217"/>
                <a:gd name="connsiteX21" fmla="*/ 1047092 w 1125493"/>
                <a:gd name="connsiteY21" fmla="*/ 1175094 h 2147217"/>
                <a:gd name="connsiteX22" fmla="*/ 909764 w 1125493"/>
                <a:gd name="connsiteY22" fmla="*/ 1168966 h 214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25493" h="2147217">
                  <a:moveTo>
                    <a:pt x="909764" y="1168966"/>
                  </a:moveTo>
                  <a:cubicBezTo>
                    <a:pt x="885673" y="1177612"/>
                    <a:pt x="879210" y="1172072"/>
                    <a:pt x="876188" y="1148904"/>
                  </a:cubicBezTo>
                  <a:cubicBezTo>
                    <a:pt x="870732" y="1107773"/>
                    <a:pt x="862338" y="1066977"/>
                    <a:pt x="856294" y="1025846"/>
                  </a:cubicBezTo>
                  <a:cubicBezTo>
                    <a:pt x="835057" y="879872"/>
                    <a:pt x="829013" y="731296"/>
                    <a:pt x="789644" y="588512"/>
                  </a:cubicBezTo>
                  <a:cubicBezTo>
                    <a:pt x="757663" y="472673"/>
                    <a:pt x="720645" y="357925"/>
                    <a:pt x="639054" y="264583"/>
                  </a:cubicBezTo>
                  <a:cubicBezTo>
                    <a:pt x="611101" y="226138"/>
                    <a:pt x="468317" y="113992"/>
                    <a:pt x="400409" y="68496"/>
                  </a:cubicBezTo>
                  <a:cubicBezTo>
                    <a:pt x="366329" y="45664"/>
                    <a:pt x="338628" y="13179"/>
                    <a:pt x="298168" y="0"/>
                  </a:cubicBezTo>
                  <a:cubicBezTo>
                    <a:pt x="261990" y="33744"/>
                    <a:pt x="230260" y="71518"/>
                    <a:pt x="201804" y="111894"/>
                  </a:cubicBezTo>
                  <a:cubicBezTo>
                    <a:pt x="24520" y="362962"/>
                    <a:pt x="-31973" y="641647"/>
                    <a:pt x="16713" y="942744"/>
                  </a:cubicBezTo>
                  <a:cubicBezTo>
                    <a:pt x="62797" y="1228228"/>
                    <a:pt x="110560" y="1513461"/>
                    <a:pt x="159246" y="1798525"/>
                  </a:cubicBezTo>
                  <a:cubicBezTo>
                    <a:pt x="175027" y="1891280"/>
                    <a:pt x="190808" y="1984371"/>
                    <a:pt x="225140" y="2072845"/>
                  </a:cubicBezTo>
                  <a:cubicBezTo>
                    <a:pt x="238822" y="2108101"/>
                    <a:pt x="259723" y="2135466"/>
                    <a:pt x="297245" y="2147217"/>
                  </a:cubicBezTo>
                  <a:cubicBezTo>
                    <a:pt x="379088" y="2130513"/>
                    <a:pt x="440449" y="2060926"/>
                    <a:pt x="449766" y="2055301"/>
                  </a:cubicBezTo>
                  <a:cubicBezTo>
                    <a:pt x="555952" y="1990667"/>
                    <a:pt x="676324" y="1979587"/>
                    <a:pt x="795520" y="1964813"/>
                  </a:cubicBezTo>
                  <a:cubicBezTo>
                    <a:pt x="851509" y="1957846"/>
                    <a:pt x="908757" y="1957174"/>
                    <a:pt x="957863" y="1923766"/>
                  </a:cubicBezTo>
                  <a:cubicBezTo>
                    <a:pt x="962731" y="1920408"/>
                    <a:pt x="967684" y="1919569"/>
                    <a:pt x="973224" y="1921499"/>
                  </a:cubicBezTo>
                  <a:cubicBezTo>
                    <a:pt x="986655" y="1890861"/>
                    <a:pt x="1007136" y="1863328"/>
                    <a:pt x="1012592" y="1829080"/>
                  </a:cubicBezTo>
                  <a:cubicBezTo>
                    <a:pt x="1027618" y="1734982"/>
                    <a:pt x="1019392" y="1643906"/>
                    <a:pt x="981618" y="1555683"/>
                  </a:cubicBezTo>
                  <a:cubicBezTo>
                    <a:pt x="971965" y="1533271"/>
                    <a:pt x="946531" y="1510523"/>
                    <a:pt x="955177" y="1489118"/>
                  </a:cubicBezTo>
                  <a:cubicBezTo>
                    <a:pt x="964578" y="1466118"/>
                    <a:pt x="998406" y="1462592"/>
                    <a:pt x="1021742" y="1451093"/>
                  </a:cubicBezTo>
                  <a:cubicBezTo>
                    <a:pt x="1071267" y="1426582"/>
                    <a:pt x="1114833" y="1397538"/>
                    <a:pt x="1125493" y="1337856"/>
                  </a:cubicBezTo>
                  <a:cubicBezTo>
                    <a:pt x="1089650" y="1288330"/>
                    <a:pt x="1069421" y="1231166"/>
                    <a:pt x="1047092" y="1175094"/>
                  </a:cubicBezTo>
                  <a:cubicBezTo>
                    <a:pt x="1002771" y="1140845"/>
                    <a:pt x="955428" y="1152597"/>
                    <a:pt x="909764" y="11689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Graphic 2">
            <a:extLst>
              <a:ext uri="{FF2B5EF4-FFF2-40B4-BE49-F238E27FC236}">
                <a16:creationId xmlns:a16="http://schemas.microsoft.com/office/drawing/2014/main" id="{FD9DC58E-B095-4300-9B8E-C8A2146FB41F}"/>
              </a:ext>
            </a:extLst>
          </p:cNvPr>
          <p:cNvSpPr/>
          <p:nvPr/>
        </p:nvSpPr>
        <p:spPr>
          <a:xfrm>
            <a:off x="1654170" y="303229"/>
            <a:ext cx="10546539" cy="4395232"/>
          </a:xfrm>
          <a:custGeom>
            <a:avLst/>
            <a:gdLst>
              <a:gd name="connsiteX0" fmla="*/ 0 w 10082527"/>
              <a:gd name="connsiteY0" fmla="*/ 2009680 h 4917998"/>
              <a:gd name="connsiteX1" fmla="*/ 288590 w 10082527"/>
              <a:gd name="connsiteY1" fmla="*/ 1071804 h 4917998"/>
              <a:gd name="connsiteX2" fmla="*/ 1873653 w 10082527"/>
              <a:gd name="connsiteY2" fmla="*/ 67028 h 4917998"/>
              <a:gd name="connsiteX3" fmla="*/ 5437966 w 10082527"/>
              <a:gd name="connsiteY3" fmla="*/ 701456 h 4917998"/>
              <a:gd name="connsiteX4" fmla="*/ 8335198 w 10082527"/>
              <a:gd name="connsiteY4" fmla="*/ 1301468 h 4917998"/>
              <a:gd name="connsiteX5" fmla="*/ 10080168 w 10082527"/>
              <a:gd name="connsiteY5" fmla="*/ 599803 h 4917998"/>
              <a:gd name="connsiteX6" fmla="*/ 10080420 w 10082527"/>
              <a:gd name="connsiteY6" fmla="*/ 4502819 h 4917998"/>
              <a:gd name="connsiteX7" fmla="*/ 7984743 w 10082527"/>
              <a:gd name="connsiteY7" fmla="*/ 4917825 h 4917998"/>
              <a:gd name="connsiteX8" fmla="*/ 5633045 w 10082527"/>
              <a:gd name="connsiteY8" fmla="*/ 4097467 h 4917998"/>
              <a:gd name="connsiteX9" fmla="*/ 3443606 w 10082527"/>
              <a:gd name="connsiteY9" fmla="*/ 2522813 h 4917998"/>
              <a:gd name="connsiteX10" fmla="*/ 1854514 w 10082527"/>
              <a:gd name="connsiteY10" fmla="*/ 1620360 h 4917998"/>
              <a:gd name="connsiteX11" fmla="*/ 631238 w 10082527"/>
              <a:gd name="connsiteY11" fmla="*/ 1551025 h 4917998"/>
              <a:gd name="connsiteX12" fmla="*/ 0 w 10082527"/>
              <a:gd name="connsiteY12" fmla="*/ 2009680 h 4917998"/>
              <a:gd name="connsiteX0" fmla="*/ 0 w 11432665"/>
              <a:gd name="connsiteY0" fmla="*/ 2009680 h 4917999"/>
              <a:gd name="connsiteX1" fmla="*/ 288590 w 11432665"/>
              <a:gd name="connsiteY1" fmla="*/ 1071804 h 4917999"/>
              <a:gd name="connsiteX2" fmla="*/ 1873653 w 11432665"/>
              <a:gd name="connsiteY2" fmla="*/ 67028 h 4917999"/>
              <a:gd name="connsiteX3" fmla="*/ 5437966 w 11432665"/>
              <a:gd name="connsiteY3" fmla="*/ 701456 h 4917999"/>
              <a:gd name="connsiteX4" fmla="*/ 8335198 w 11432665"/>
              <a:gd name="connsiteY4" fmla="*/ 1301468 h 4917999"/>
              <a:gd name="connsiteX5" fmla="*/ 11432634 w 11432665"/>
              <a:gd name="connsiteY5" fmla="*/ 107996 h 4917999"/>
              <a:gd name="connsiteX6" fmla="*/ 10080420 w 11432665"/>
              <a:gd name="connsiteY6" fmla="*/ 4502819 h 4917999"/>
              <a:gd name="connsiteX7" fmla="*/ 7984743 w 11432665"/>
              <a:gd name="connsiteY7" fmla="*/ 4917825 h 4917999"/>
              <a:gd name="connsiteX8" fmla="*/ 5633045 w 11432665"/>
              <a:gd name="connsiteY8" fmla="*/ 4097467 h 4917999"/>
              <a:gd name="connsiteX9" fmla="*/ 3443606 w 11432665"/>
              <a:gd name="connsiteY9" fmla="*/ 2522813 h 4917999"/>
              <a:gd name="connsiteX10" fmla="*/ 1854514 w 11432665"/>
              <a:gd name="connsiteY10" fmla="*/ 1620360 h 4917999"/>
              <a:gd name="connsiteX11" fmla="*/ 631238 w 11432665"/>
              <a:gd name="connsiteY11" fmla="*/ 1551025 h 4917999"/>
              <a:gd name="connsiteX12" fmla="*/ 0 w 11432665"/>
              <a:gd name="connsiteY12" fmla="*/ 2009680 h 4917999"/>
              <a:gd name="connsiteX0" fmla="*/ 0 w 11451580"/>
              <a:gd name="connsiteY0" fmla="*/ 2062467 h 4970786"/>
              <a:gd name="connsiteX1" fmla="*/ 288590 w 11451580"/>
              <a:gd name="connsiteY1" fmla="*/ 1124591 h 4970786"/>
              <a:gd name="connsiteX2" fmla="*/ 1873653 w 11451580"/>
              <a:gd name="connsiteY2" fmla="*/ 119815 h 4970786"/>
              <a:gd name="connsiteX3" fmla="*/ 5437966 w 11451580"/>
              <a:gd name="connsiteY3" fmla="*/ 754243 h 4970786"/>
              <a:gd name="connsiteX4" fmla="*/ 8335198 w 11451580"/>
              <a:gd name="connsiteY4" fmla="*/ 1354255 h 4970786"/>
              <a:gd name="connsiteX5" fmla="*/ 11451549 w 11451580"/>
              <a:gd name="connsiteY5" fmla="*/ 0 h 4970786"/>
              <a:gd name="connsiteX6" fmla="*/ 10080420 w 11451580"/>
              <a:gd name="connsiteY6" fmla="*/ 4555606 h 4970786"/>
              <a:gd name="connsiteX7" fmla="*/ 7984743 w 11451580"/>
              <a:gd name="connsiteY7" fmla="*/ 4970612 h 4970786"/>
              <a:gd name="connsiteX8" fmla="*/ 5633045 w 11451580"/>
              <a:gd name="connsiteY8" fmla="*/ 4150254 h 4970786"/>
              <a:gd name="connsiteX9" fmla="*/ 3443606 w 11451580"/>
              <a:gd name="connsiteY9" fmla="*/ 2575600 h 4970786"/>
              <a:gd name="connsiteX10" fmla="*/ 1854514 w 11451580"/>
              <a:gd name="connsiteY10" fmla="*/ 1673147 h 4970786"/>
              <a:gd name="connsiteX11" fmla="*/ 631238 w 11451580"/>
              <a:gd name="connsiteY11" fmla="*/ 1603812 h 4970786"/>
              <a:gd name="connsiteX12" fmla="*/ 0 w 11451580"/>
              <a:gd name="connsiteY12" fmla="*/ 2062467 h 4970786"/>
              <a:gd name="connsiteX0" fmla="*/ 0 w 11453908"/>
              <a:gd name="connsiteY0" fmla="*/ 2062467 h 5060457"/>
              <a:gd name="connsiteX1" fmla="*/ 288590 w 11453908"/>
              <a:gd name="connsiteY1" fmla="*/ 1124591 h 5060457"/>
              <a:gd name="connsiteX2" fmla="*/ 1873653 w 11453908"/>
              <a:gd name="connsiteY2" fmla="*/ 119815 h 5060457"/>
              <a:gd name="connsiteX3" fmla="*/ 5437966 w 11453908"/>
              <a:gd name="connsiteY3" fmla="*/ 754243 h 5060457"/>
              <a:gd name="connsiteX4" fmla="*/ 8335198 w 11453908"/>
              <a:gd name="connsiteY4" fmla="*/ 1354255 h 5060457"/>
              <a:gd name="connsiteX5" fmla="*/ 11451549 w 11453908"/>
              <a:gd name="connsiteY5" fmla="*/ 0 h 5060457"/>
              <a:gd name="connsiteX6" fmla="*/ 11451803 w 11453908"/>
              <a:gd name="connsiteY6" fmla="*/ 4933919 h 5060457"/>
              <a:gd name="connsiteX7" fmla="*/ 7984743 w 11453908"/>
              <a:gd name="connsiteY7" fmla="*/ 4970612 h 5060457"/>
              <a:gd name="connsiteX8" fmla="*/ 5633045 w 11453908"/>
              <a:gd name="connsiteY8" fmla="*/ 4150254 h 5060457"/>
              <a:gd name="connsiteX9" fmla="*/ 3443606 w 11453908"/>
              <a:gd name="connsiteY9" fmla="*/ 2575600 h 5060457"/>
              <a:gd name="connsiteX10" fmla="*/ 1854514 w 11453908"/>
              <a:gd name="connsiteY10" fmla="*/ 1673147 h 5060457"/>
              <a:gd name="connsiteX11" fmla="*/ 631238 w 11453908"/>
              <a:gd name="connsiteY11" fmla="*/ 1603812 h 5060457"/>
              <a:gd name="connsiteX12" fmla="*/ 0 w 11453908"/>
              <a:gd name="connsiteY12" fmla="*/ 2062467 h 5060457"/>
              <a:gd name="connsiteX0" fmla="*/ 0 w 11453908"/>
              <a:gd name="connsiteY0" fmla="*/ 2062467 h 5057269"/>
              <a:gd name="connsiteX1" fmla="*/ 288590 w 11453908"/>
              <a:gd name="connsiteY1" fmla="*/ 1124591 h 5057269"/>
              <a:gd name="connsiteX2" fmla="*/ 1873653 w 11453908"/>
              <a:gd name="connsiteY2" fmla="*/ 119815 h 5057269"/>
              <a:gd name="connsiteX3" fmla="*/ 5437966 w 11453908"/>
              <a:gd name="connsiteY3" fmla="*/ 754243 h 5057269"/>
              <a:gd name="connsiteX4" fmla="*/ 8335198 w 11453908"/>
              <a:gd name="connsiteY4" fmla="*/ 1354255 h 5057269"/>
              <a:gd name="connsiteX5" fmla="*/ 11451549 w 11453908"/>
              <a:gd name="connsiteY5" fmla="*/ 0 h 5057269"/>
              <a:gd name="connsiteX6" fmla="*/ 11451803 w 11453908"/>
              <a:gd name="connsiteY6" fmla="*/ 4933919 h 5057269"/>
              <a:gd name="connsiteX7" fmla="*/ 7984743 w 11453908"/>
              <a:gd name="connsiteY7" fmla="*/ 4970612 h 5057269"/>
              <a:gd name="connsiteX8" fmla="*/ 5633045 w 11453908"/>
              <a:gd name="connsiteY8" fmla="*/ 4150254 h 5057269"/>
              <a:gd name="connsiteX9" fmla="*/ 3443606 w 11453908"/>
              <a:gd name="connsiteY9" fmla="*/ 2575600 h 5057269"/>
              <a:gd name="connsiteX10" fmla="*/ 1854514 w 11453908"/>
              <a:gd name="connsiteY10" fmla="*/ 1673147 h 5057269"/>
              <a:gd name="connsiteX11" fmla="*/ 631238 w 11453908"/>
              <a:gd name="connsiteY11" fmla="*/ 1603812 h 5057269"/>
              <a:gd name="connsiteX12" fmla="*/ 0 w 11453908"/>
              <a:gd name="connsiteY12" fmla="*/ 2062467 h 5057269"/>
              <a:gd name="connsiteX0" fmla="*/ 0 w 11453908"/>
              <a:gd name="connsiteY0" fmla="*/ 2062467 h 5057270"/>
              <a:gd name="connsiteX1" fmla="*/ 288590 w 11453908"/>
              <a:gd name="connsiteY1" fmla="*/ 1124591 h 5057270"/>
              <a:gd name="connsiteX2" fmla="*/ 1873653 w 11453908"/>
              <a:gd name="connsiteY2" fmla="*/ 119815 h 5057270"/>
              <a:gd name="connsiteX3" fmla="*/ 5437966 w 11453908"/>
              <a:gd name="connsiteY3" fmla="*/ 754243 h 5057270"/>
              <a:gd name="connsiteX4" fmla="*/ 8335198 w 11453908"/>
              <a:gd name="connsiteY4" fmla="*/ 1354255 h 5057270"/>
              <a:gd name="connsiteX5" fmla="*/ 11451549 w 11453908"/>
              <a:gd name="connsiteY5" fmla="*/ 0 h 5057270"/>
              <a:gd name="connsiteX6" fmla="*/ 11451803 w 11453908"/>
              <a:gd name="connsiteY6" fmla="*/ 4933919 h 5057270"/>
              <a:gd name="connsiteX7" fmla="*/ 7984743 w 11453908"/>
              <a:gd name="connsiteY7" fmla="*/ 4970612 h 5057270"/>
              <a:gd name="connsiteX8" fmla="*/ 5633045 w 11453908"/>
              <a:gd name="connsiteY8" fmla="*/ 4150254 h 5057270"/>
              <a:gd name="connsiteX9" fmla="*/ 3443606 w 11453908"/>
              <a:gd name="connsiteY9" fmla="*/ 2575600 h 5057270"/>
              <a:gd name="connsiteX10" fmla="*/ 1854514 w 11453908"/>
              <a:gd name="connsiteY10" fmla="*/ 1673147 h 5057270"/>
              <a:gd name="connsiteX11" fmla="*/ 631238 w 11453908"/>
              <a:gd name="connsiteY11" fmla="*/ 1603812 h 5057270"/>
              <a:gd name="connsiteX12" fmla="*/ 0 w 11453908"/>
              <a:gd name="connsiteY12" fmla="*/ 2062467 h 5057270"/>
              <a:gd name="connsiteX0" fmla="*/ 0 w 11453908"/>
              <a:gd name="connsiteY0" fmla="*/ 2062467 h 5057270"/>
              <a:gd name="connsiteX1" fmla="*/ 288590 w 11453908"/>
              <a:gd name="connsiteY1" fmla="*/ 1124591 h 5057270"/>
              <a:gd name="connsiteX2" fmla="*/ 1873653 w 11453908"/>
              <a:gd name="connsiteY2" fmla="*/ 119815 h 5057270"/>
              <a:gd name="connsiteX3" fmla="*/ 5437966 w 11453908"/>
              <a:gd name="connsiteY3" fmla="*/ 754243 h 5057270"/>
              <a:gd name="connsiteX4" fmla="*/ 8335198 w 11453908"/>
              <a:gd name="connsiteY4" fmla="*/ 1354255 h 5057270"/>
              <a:gd name="connsiteX5" fmla="*/ 11451549 w 11453908"/>
              <a:gd name="connsiteY5" fmla="*/ 0 h 5057270"/>
              <a:gd name="connsiteX6" fmla="*/ 11451803 w 11453908"/>
              <a:gd name="connsiteY6" fmla="*/ 4933919 h 5057270"/>
              <a:gd name="connsiteX7" fmla="*/ 7984743 w 11453908"/>
              <a:gd name="connsiteY7" fmla="*/ 4970612 h 5057270"/>
              <a:gd name="connsiteX8" fmla="*/ 5633045 w 11453908"/>
              <a:gd name="connsiteY8" fmla="*/ 4150254 h 5057270"/>
              <a:gd name="connsiteX9" fmla="*/ 3443606 w 11453908"/>
              <a:gd name="connsiteY9" fmla="*/ 2575600 h 5057270"/>
              <a:gd name="connsiteX10" fmla="*/ 1854514 w 11453908"/>
              <a:gd name="connsiteY10" fmla="*/ 1673147 h 5057270"/>
              <a:gd name="connsiteX11" fmla="*/ 631238 w 11453908"/>
              <a:gd name="connsiteY11" fmla="*/ 1603812 h 5057270"/>
              <a:gd name="connsiteX12" fmla="*/ 0 w 11453908"/>
              <a:gd name="connsiteY12" fmla="*/ 2062467 h 5057270"/>
              <a:gd name="connsiteX0" fmla="*/ 0 w 11453908"/>
              <a:gd name="connsiteY0" fmla="*/ 2062467 h 5057270"/>
              <a:gd name="connsiteX1" fmla="*/ 288590 w 11453908"/>
              <a:gd name="connsiteY1" fmla="*/ 1124591 h 5057270"/>
              <a:gd name="connsiteX2" fmla="*/ 1873653 w 11453908"/>
              <a:gd name="connsiteY2" fmla="*/ 119815 h 5057270"/>
              <a:gd name="connsiteX3" fmla="*/ 5437966 w 11453908"/>
              <a:gd name="connsiteY3" fmla="*/ 754243 h 5057270"/>
              <a:gd name="connsiteX4" fmla="*/ 8335198 w 11453908"/>
              <a:gd name="connsiteY4" fmla="*/ 1354255 h 5057270"/>
              <a:gd name="connsiteX5" fmla="*/ 11451549 w 11453908"/>
              <a:gd name="connsiteY5" fmla="*/ 0 h 5057270"/>
              <a:gd name="connsiteX6" fmla="*/ 11451803 w 11453908"/>
              <a:gd name="connsiteY6" fmla="*/ 4933919 h 5057270"/>
              <a:gd name="connsiteX7" fmla="*/ 7984743 w 11453908"/>
              <a:gd name="connsiteY7" fmla="*/ 4970612 h 5057270"/>
              <a:gd name="connsiteX8" fmla="*/ 5633045 w 11453908"/>
              <a:gd name="connsiteY8" fmla="*/ 4150254 h 5057270"/>
              <a:gd name="connsiteX9" fmla="*/ 3443606 w 11453908"/>
              <a:gd name="connsiteY9" fmla="*/ 2575600 h 5057270"/>
              <a:gd name="connsiteX10" fmla="*/ 1854514 w 11453908"/>
              <a:gd name="connsiteY10" fmla="*/ 1673147 h 5057270"/>
              <a:gd name="connsiteX11" fmla="*/ 631238 w 11453908"/>
              <a:gd name="connsiteY11" fmla="*/ 1603812 h 5057270"/>
              <a:gd name="connsiteX12" fmla="*/ 0 w 11453908"/>
              <a:gd name="connsiteY12" fmla="*/ 2062467 h 5057270"/>
              <a:gd name="connsiteX0" fmla="*/ 0 w 11453908"/>
              <a:gd name="connsiteY0" fmla="*/ 2062467 h 5057270"/>
              <a:gd name="connsiteX1" fmla="*/ 288590 w 11453908"/>
              <a:gd name="connsiteY1" fmla="*/ 1124591 h 5057270"/>
              <a:gd name="connsiteX2" fmla="*/ 1873653 w 11453908"/>
              <a:gd name="connsiteY2" fmla="*/ 119815 h 5057270"/>
              <a:gd name="connsiteX3" fmla="*/ 5437966 w 11453908"/>
              <a:gd name="connsiteY3" fmla="*/ 754243 h 5057270"/>
              <a:gd name="connsiteX4" fmla="*/ 8335198 w 11453908"/>
              <a:gd name="connsiteY4" fmla="*/ 1354255 h 5057270"/>
              <a:gd name="connsiteX5" fmla="*/ 11451549 w 11453908"/>
              <a:gd name="connsiteY5" fmla="*/ 0 h 5057270"/>
              <a:gd name="connsiteX6" fmla="*/ 11451803 w 11453908"/>
              <a:gd name="connsiteY6" fmla="*/ 4933919 h 5057270"/>
              <a:gd name="connsiteX7" fmla="*/ 7984743 w 11453908"/>
              <a:gd name="connsiteY7" fmla="*/ 4970612 h 5057270"/>
              <a:gd name="connsiteX8" fmla="*/ 5633045 w 11453908"/>
              <a:gd name="connsiteY8" fmla="*/ 4150254 h 5057270"/>
              <a:gd name="connsiteX9" fmla="*/ 3471980 w 11453908"/>
              <a:gd name="connsiteY9" fmla="*/ 2528312 h 5057270"/>
              <a:gd name="connsiteX10" fmla="*/ 1854514 w 11453908"/>
              <a:gd name="connsiteY10" fmla="*/ 1673147 h 5057270"/>
              <a:gd name="connsiteX11" fmla="*/ 631238 w 11453908"/>
              <a:gd name="connsiteY11" fmla="*/ 1603812 h 5057270"/>
              <a:gd name="connsiteX12" fmla="*/ 0 w 11453908"/>
              <a:gd name="connsiteY12" fmla="*/ 2062467 h 505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453908" h="5057270">
                <a:moveTo>
                  <a:pt x="0" y="2062467"/>
                </a:moveTo>
                <a:cubicBezTo>
                  <a:pt x="0" y="2062467"/>
                  <a:pt x="25070" y="1477148"/>
                  <a:pt x="288590" y="1124591"/>
                </a:cubicBezTo>
                <a:cubicBezTo>
                  <a:pt x="566027" y="753415"/>
                  <a:pt x="1172688" y="266853"/>
                  <a:pt x="1873653" y="119815"/>
                </a:cubicBezTo>
                <a:cubicBezTo>
                  <a:pt x="2861646" y="-87432"/>
                  <a:pt x="4125125" y="47541"/>
                  <a:pt x="5437966" y="754243"/>
                </a:cubicBezTo>
                <a:cubicBezTo>
                  <a:pt x="6505447" y="1328820"/>
                  <a:pt x="7332934" y="1479962"/>
                  <a:pt x="8335198" y="1354255"/>
                </a:cubicBezTo>
                <a:cubicBezTo>
                  <a:pt x="9337462" y="1228548"/>
                  <a:pt x="10984920" y="388983"/>
                  <a:pt x="11451549" y="0"/>
                </a:cubicBezTo>
                <a:cubicBezTo>
                  <a:pt x="11459188" y="974977"/>
                  <a:pt x="11445256" y="4190955"/>
                  <a:pt x="11451803" y="4933919"/>
                </a:cubicBezTo>
                <a:cubicBezTo>
                  <a:pt x="11172194" y="5080340"/>
                  <a:pt x="8954536" y="5101223"/>
                  <a:pt x="7984743" y="4970612"/>
                </a:cubicBezTo>
                <a:cubicBezTo>
                  <a:pt x="7014950" y="4840001"/>
                  <a:pt x="6385172" y="4557304"/>
                  <a:pt x="5633045" y="4150254"/>
                </a:cubicBezTo>
                <a:cubicBezTo>
                  <a:pt x="4880918" y="3743204"/>
                  <a:pt x="3966394" y="2830668"/>
                  <a:pt x="3471980" y="2528312"/>
                </a:cubicBezTo>
                <a:cubicBezTo>
                  <a:pt x="2977566" y="2225955"/>
                  <a:pt x="2192713" y="1795786"/>
                  <a:pt x="1854514" y="1673147"/>
                </a:cubicBezTo>
                <a:cubicBezTo>
                  <a:pt x="1383016" y="1502243"/>
                  <a:pt x="1020449" y="1466010"/>
                  <a:pt x="631238" y="1603812"/>
                </a:cubicBezTo>
                <a:cubicBezTo>
                  <a:pt x="242027" y="1741614"/>
                  <a:pt x="0" y="2062467"/>
                  <a:pt x="0" y="2062467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83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Rounded Rectangle 2">
            <a:extLst>
              <a:ext uri="{FF2B5EF4-FFF2-40B4-BE49-F238E27FC236}">
                <a16:creationId xmlns:a16="http://schemas.microsoft.com/office/drawing/2014/main" id="{7E52CFC9-36BF-4222-9DF3-22362923F92D}"/>
              </a:ext>
            </a:extLst>
          </p:cNvPr>
          <p:cNvSpPr>
            <a:spLocks noChangeAspect="1"/>
          </p:cNvSpPr>
          <p:nvPr/>
        </p:nvSpPr>
        <p:spPr>
          <a:xfrm rot="20585049">
            <a:off x="8945880" y="2336403"/>
            <a:ext cx="830516" cy="830513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784484" y="2487854"/>
                </a:moveTo>
                <a:cubicBezTo>
                  <a:pt x="2774989" y="2487391"/>
                  <a:pt x="2765365" y="2488860"/>
                  <a:pt x="2756439" y="2492301"/>
                </a:cubicBezTo>
                <a:cubicBezTo>
                  <a:pt x="2734854" y="2500620"/>
                  <a:pt x="2720969" y="2519027"/>
                  <a:pt x="2720969" y="2539323"/>
                </a:cubicBezTo>
                <a:lnTo>
                  <a:pt x="2718062" y="2539323"/>
                </a:lnTo>
                <a:lnTo>
                  <a:pt x="2718062" y="2636901"/>
                </a:lnTo>
                <a:lnTo>
                  <a:pt x="2844095" y="2636901"/>
                </a:lnTo>
                <a:lnTo>
                  <a:pt x="2844095" y="2547101"/>
                </a:lnTo>
                <a:lnTo>
                  <a:pt x="2840575" y="2546667"/>
                </a:lnTo>
                <a:cubicBezTo>
                  <a:pt x="2844038" y="2526031"/>
                  <a:pt x="2832667" y="2505637"/>
                  <a:pt x="2811763" y="2494994"/>
                </a:cubicBezTo>
                <a:cubicBezTo>
                  <a:pt x="2803348" y="2490709"/>
                  <a:pt x="2793980" y="2488316"/>
                  <a:pt x="2784484" y="2487854"/>
                </a:cubicBezTo>
                <a:close/>
                <a:moveTo>
                  <a:pt x="2218919" y="2459568"/>
                </a:moveTo>
                <a:cubicBezTo>
                  <a:pt x="2198232" y="2462191"/>
                  <a:pt x="2177586" y="2476073"/>
                  <a:pt x="2165645" y="2505359"/>
                </a:cubicBezTo>
                <a:lnTo>
                  <a:pt x="2165645" y="2981896"/>
                </a:lnTo>
                <a:cubicBezTo>
                  <a:pt x="2176061" y="3034481"/>
                  <a:pt x="2243614" y="3053730"/>
                  <a:pt x="2282578" y="2996778"/>
                </a:cubicBezTo>
                <a:lnTo>
                  <a:pt x="2282578" y="2521099"/>
                </a:lnTo>
                <a:cubicBezTo>
                  <a:pt x="2287988" y="2482101"/>
                  <a:pt x="2253397" y="2455196"/>
                  <a:pt x="2218919" y="2459568"/>
                </a:cubicBezTo>
                <a:close/>
                <a:moveTo>
                  <a:pt x="1724507" y="2341658"/>
                </a:moveTo>
                <a:lnTo>
                  <a:pt x="1886507" y="2341658"/>
                </a:lnTo>
                <a:lnTo>
                  <a:pt x="1886507" y="3157984"/>
                </a:lnTo>
                <a:lnTo>
                  <a:pt x="1724507" y="3157984"/>
                </a:lnTo>
                <a:lnTo>
                  <a:pt x="1724507" y="3071637"/>
                </a:lnTo>
                <a:cubicBezTo>
                  <a:pt x="1508936" y="3302583"/>
                  <a:pt x="1432071" y="3083964"/>
                  <a:pt x="1448980" y="3019402"/>
                </a:cubicBezTo>
                <a:cubicBezTo>
                  <a:pt x="1449173" y="3019371"/>
                  <a:pt x="1449367" y="3019341"/>
                  <a:pt x="1449560" y="3019310"/>
                </a:cubicBezTo>
                <a:lnTo>
                  <a:pt x="1449560" y="2341867"/>
                </a:lnTo>
                <a:lnTo>
                  <a:pt x="1611560" y="2341867"/>
                </a:lnTo>
                <a:lnTo>
                  <a:pt x="1611560" y="3005106"/>
                </a:lnTo>
                <a:cubicBezTo>
                  <a:pt x="1619060" y="3048622"/>
                  <a:pt x="1686890" y="2980715"/>
                  <a:pt x="1724507" y="2960399"/>
                </a:cubicBezTo>
                <a:close/>
                <a:moveTo>
                  <a:pt x="2794634" y="2323257"/>
                </a:moveTo>
                <a:cubicBezTo>
                  <a:pt x="2833672" y="2325523"/>
                  <a:pt x="2872097" y="2337568"/>
                  <a:pt x="2905793" y="2359152"/>
                </a:cubicBezTo>
                <a:cubicBezTo>
                  <a:pt x="2968205" y="2399130"/>
                  <a:pt x="3005231" y="2465918"/>
                  <a:pt x="3003877" y="2536796"/>
                </a:cubicBezTo>
                <a:lnTo>
                  <a:pt x="3006095" y="2536796"/>
                </a:lnTo>
                <a:lnTo>
                  <a:pt x="3006095" y="2785572"/>
                </a:lnTo>
                <a:lnTo>
                  <a:pt x="2925095" y="2785572"/>
                </a:lnTo>
                <a:lnTo>
                  <a:pt x="2844095" y="2785572"/>
                </a:lnTo>
                <a:lnTo>
                  <a:pt x="2718062" y="2785572"/>
                </a:lnTo>
                <a:lnTo>
                  <a:pt x="2718062" y="2967727"/>
                </a:lnTo>
                <a:lnTo>
                  <a:pt x="2721583" y="2968162"/>
                </a:lnTo>
                <a:cubicBezTo>
                  <a:pt x="2718120" y="2988798"/>
                  <a:pt x="2729491" y="3009192"/>
                  <a:pt x="2750395" y="3019835"/>
                </a:cubicBezTo>
                <a:cubicBezTo>
                  <a:pt x="2767225" y="3028404"/>
                  <a:pt x="2787866" y="3029409"/>
                  <a:pt x="2805719" y="3022528"/>
                </a:cubicBezTo>
                <a:cubicBezTo>
                  <a:pt x="2827304" y="3014209"/>
                  <a:pt x="2841189" y="2995802"/>
                  <a:pt x="2841189" y="2975506"/>
                </a:cubicBezTo>
                <a:lnTo>
                  <a:pt x="2843676" y="2975506"/>
                </a:lnTo>
                <a:lnTo>
                  <a:pt x="2843676" y="2857044"/>
                </a:lnTo>
                <a:lnTo>
                  <a:pt x="3005676" y="2857044"/>
                </a:lnTo>
                <a:lnTo>
                  <a:pt x="3005676" y="2975506"/>
                </a:lnTo>
                <a:lnTo>
                  <a:pt x="3006096" y="2975506"/>
                </a:lnTo>
                <a:lnTo>
                  <a:pt x="3005676" y="2978387"/>
                </a:lnTo>
                <a:lnTo>
                  <a:pt x="3005676" y="2981431"/>
                </a:lnTo>
                <a:lnTo>
                  <a:pt x="3005233" y="2981431"/>
                </a:lnTo>
                <a:cubicBezTo>
                  <a:pt x="3003752" y="3060853"/>
                  <a:pt x="2956391" y="3132900"/>
                  <a:pt x="2882363" y="3168797"/>
                </a:cubicBezTo>
                <a:cubicBezTo>
                  <a:pt x="2810063" y="3203855"/>
                  <a:pt x="2723757" y="3198845"/>
                  <a:pt x="2656365" y="3155677"/>
                </a:cubicBezTo>
                <a:cubicBezTo>
                  <a:pt x="2604277" y="3122312"/>
                  <a:pt x="2569872" y="3070275"/>
                  <a:pt x="2559993" y="3012681"/>
                </a:cubicBezTo>
                <a:lnTo>
                  <a:pt x="2556062" y="3012681"/>
                </a:lnTo>
                <a:lnTo>
                  <a:pt x="2556062" y="2539323"/>
                </a:lnTo>
                <a:cubicBezTo>
                  <a:pt x="2556062" y="2457588"/>
                  <a:pt x="2603922" y="2382823"/>
                  <a:pt x="2679795" y="2346032"/>
                </a:cubicBezTo>
                <a:cubicBezTo>
                  <a:pt x="2715945" y="2328503"/>
                  <a:pt x="2755596" y="2320991"/>
                  <a:pt x="2794634" y="2323257"/>
                </a:cubicBezTo>
                <a:close/>
                <a:moveTo>
                  <a:pt x="921754" y="2059382"/>
                </a:moveTo>
                <a:lnTo>
                  <a:pt x="1461754" y="2059382"/>
                </a:lnTo>
                <a:lnTo>
                  <a:pt x="1461754" y="2221382"/>
                </a:lnTo>
                <a:lnTo>
                  <a:pt x="1263754" y="2221382"/>
                </a:lnTo>
                <a:lnTo>
                  <a:pt x="1263754" y="3160488"/>
                </a:lnTo>
                <a:lnTo>
                  <a:pt x="1101754" y="3160488"/>
                </a:lnTo>
                <a:lnTo>
                  <a:pt x="1101754" y="2221382"/>
                </a:lnTo>
                <a:lnTo>
                  <a:pt x="921754" y="2221382"/>
                </a:lnTo>
                <a:close/>
                <a:moveTo>
                  <a:pt x="2003645" y="2056877"/>
                </a:moveTo>
                <a:lnTo>
                  <a:pt x="2165645" y="2056877"/>
                </a:lnTo>
                <a:lnTo>
                  <a:pt x="2165645" y="2406047"/>
                </a:lnTo>
                <a:cubicBezTo>
                  <a:pt x="2295483" y="2259477"/>
                  <a:pt x="2455251" y="2328666"/>
                  <a:pt x="2444578" y="2520484"/>
                </a:cubicBezTo>
                <a:cubicBezTo>
                  <a:pt x="2454106" y="2682617"/>
                  <a:pt x="2444578" y="2839987"/>
                  <a:pt x="2444578" y="2999738"/>
                </a:cubicBezTo>
                <a:cubicBezTo>
                  <a:pt x="2437328" y="3271827"/>
                  <a:pt x="2180048" y="3158151"/>
                  <a:pt x="2165645" y="3094482"/>
                </a:cubicBezTo>
                <a:lnTo>
                  <a:pt x="2165645" y="3157983"/>
                </a:lnTo>
                <a:lnTo>
                  <a:pt x="2003645" y="3157983"/>
                </a:lnTo>
                <a:close/>
                <a:moveTo>
                  <a:pt x="1082145" y="1835984"/>
                </a:moveTo>
                <a:cubicBezTo>
                  <a:pt x="901872" y="1835984"/>
                  <a:pt x="755732" y="1982124"/>
                  <a:pt x="755732" y="2162397"/>
                </a:cubicBezTo>
                <a:lnTo>
                  <a:pt x="755732" y="3086444"/>
                </a:lnTo>
                <a:cubicBezTo>
                  <a:pt x="755732" y="3266717"/>
                  <a:pt x="901872" y="3412857"/>
                  <a:pt x="1082145" y="3412857"/>
                </a:cubicBezTo>
                <a:lnTo>
                  <a:pt x="2845706" y="3412857"/>
                </a:lnTo>
                <a:cubicBezTo>
                  <a:pt x="3025979" y="3412857"/>
                  <a:pt x="3172119" y="3266717"/>
                  <a:pt x="3172119" y="3086444"/>
                </a:cubicBezTo>
                <a:lnTo>
                  <a:pt x="3172119" y="2162397"/>
                </a:lnTo>
                <a:cubicBezTo>
                  <a:pt x="3172119" y="1982124"/>
                  <a:pt x="3025979" y="1835984"/>
                  <a:pt x="2845706" y="1835984"/>
                </a:cubicBezTo>
                <a:close/>
                <a:moveTo>
                  <a:pt x="1918669" y="998231"/>
                </a:moveTo>
                <a:cubicBezTo>
                  <a:pt x="1949783" y="998231"/>
                  <a:pt x="1975005" y="1022442"/>
                  <a:pt x="1975005" y="1052309"/>
                </a:cubicBezTo>
                <a:cubicBezTo>
                  <a:pt x="1975005" y="1200582"/>
                  <a:pt x="1975004" y="1348856"/>
                  <a:pt x="1975004" y="1497129"/>
                </a:cubicBezTo>
                <a:cubicBezTo>
                  <a:pt x="1975004" y="1526996"/>
                  <a:pt x="1949782" y="1551207"/>
                  <a:pt x="1918668" y="1551207"/>
                </a:cubicBezTo>
                <a:lnTo>
                  <a:pt x="1918669" y="1551206"/>
                </a:lnTo>
                <a:cubicBezTo>
                  <a:pt x="1887555" y="1551206"/>
                  <a:pt x="1862333" y="1526995"/>
                  <a:pt x="1862333" y="1497128"/>
                </a:cubicBezTo>
                <a:lnTo>
                  <a:pt x="1862333" y="1052309"/>
                </a:lnTo>
                <a:cubicBezTo>
                  <a:pt x="1862333" y="1022442"/>
                  <a:pt x="1887555" y="998231"/>
                  <a:pt x="1918669" y="998231"/>
                </a:cubicBezTo>
                <a:close/>
                <a:moveTo>
                  <a:pt x="2539373" y="865097"/>
                </a:moveTo>
                <a:lnTo>
                  <a:pt x="2539373" y="1483838"/>
                </a:lnTo>
                <a:cubicBezTo>
                  <a:pt x="2501756" y="1504154"/>
                  <a:pt x="2433926" y="1572061"/>
                  <a:pt x="2426426" y="1528545"/>
                </a:cubicBezTo>
                <a:lnTo>
                  <a:pt x="2426426" y="865306"/>
                </a:lnTo>
                <a:lnTo>
                  <a:pt x="2264426" y="865306"/>
                </a:lnTo>
                <a:lnTo>
                  <a:pt x="2264426" y="1542749"/>
                </a:lnTo>
                <a:cubicBezTo>
                  <a:pt x="2264233" y="1542780"/>
                  <a:pt x="2264039" y="1542810"/>
                  <a:pt x="2263846" y="1542841"/>
                </a:cubicBezTo>
                <a:cubicBezTo>
                  <a:pt x="2246937" y="1607403"/>
                  <a:pt x="2323802" y="1826022"/>
                  <a:pt x="2539373" y="1595076"/>
                </a:cubicBezTo>
                <a:lnTo>
                  <a:pt x="2539373" y="1681423"/>
                </a:lnTo>
                <a:lnTo>
                  <a:pt x="2701373" y="1681423"/>
                </a:lnTo>
                <a:lnTo>
                  <a:pt x="2701373" y="865097"/>
                </a:lnTo>
                <a:close/>
                <a:moveTo>
                  <a:pt x="1918668" y="840143"/>
                </a:moveTo>
                <a:cubicBezTo>
                  <a:pt x="1799361" y="840143"/>
                  <a:pt x="1702644" y="932984"/>
                  <a:pt x="1702644" y="1047509"/>
                </a:cubicBezTo>
                <a:lnTo>
                  <a:pt x="1702644" y="1501930"/>
                </a:lnTo>
                <a:cubicBezTo>
                  <a:pt x="1702644" y="1616455"/>
                  <a:pt x="1799361" y="1709295"/>
                  <a:pt x="1918668" y="1709295"/>
                </a:cubicBezTo>
                <a:cubicBezTo>
                  <a:pt x="2037975" y="1709295"/>
                  <a:pt x="2134692" y="1616455"/>
                  <a:pt x="2134692" y="1501930"/>
                </a:cubicBezTo>
                <a:lnTo>
                  <a:pt x="2134692" y="1047509"/>
                </a:lnTo>
                <a:cubicBezTo>
                  <a:pt x="2134692" y="932984"/>
                  <a:pt x="2037975" y="840143"/>
                  <a:pt x="1918668" y="840143"/>
                </a:cubicBezTo>
                <a:close/>
                <a:moveTo>
                  <a:pt x="1544554" y="609793"/>
                </a:moveTo>
                <a:lnTo>
                  <a:pt x="1425758" y="1008757"/>
                </a:lnTo>
                <a:lnTo>
                  <a:pt x="1311048" y="623516"/>
                </a:lnTo>
                <a:lnTo>
                  <a:pt x="1152958" y="623516"/>
                </a:lnTo>
                <a:lnTo>
                  <a:pt x="1345929" y="1271588"/>
                </a:lnTo>
                <a:lnTo>
                  <a:pt x="1347249" y="1271588"/>
                </a:lnTo>
                <a:lnTo>
                  <a:pt x="1347249" y="1698532"/>
                </a:lnTo>
                <a:lnTo>
                  <a:pt x="1509249" y="1698532"/>
                </a:lnTo>
                <a:lnTo>
                  <a:pt x="1509249" y="1257865"/>
                </a:lnTo>
                <a:lnTo>
                  <a:pt x="1509673" y="1257865"/>
                </a:lnTo>
                <a:lnTo>
                  <a:pt x="1702644" y="609793"/>
                </a:ln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9" name="Rounded Rectangle 3">
            <a:extLst>
              <a:ext uri="{FF2B5EF4-FFF2-40B4-BE49-F238E27FC236}">
                <a16:creationId xmlns:a16="http://schemas.microsoft.com/office/drawing/2014/main" id="{00EF1AF4-FDC3-42F2-8522-03BB609E6A36}"/>
              </a:ext>
            </a:extLst>
          </p:cNvPr>
          <p:cNvSpPr>
            <a:spLocks noChangeAspect="1"/>
          </p:cNvSpPr>
          <p:nvPr/>
        </p:nvSpPr>
        <p:spPr>
          <a:xfrm rot="1469634">
            <a:off x="4857924" y="987553"/>
            <a:ext cx="631314" cy="631312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485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78A7BF2-F4A0-45E4-AAEC-8000FD8A7940}"/>
              </a:ext>
            </a:extLst>
          </p:cNvPr>
          <p:cNvSpPr>
            <a:spLocks noChangeAspect="1"/>
          </p:cNvSpPr>
          <p:nvPr/>
        </p:nvSpPr>
        <p:spPr>
          <a:xfrm rot="20032215">
            <a:off x="6845180" y="1961426"/>
            <a:ext cx="813601" cy="809689"/>
          </a:xfrm>
          <a:custGeom>
            <a:avLst/>
            <a:gdLst>
              <a:gd name="connsiteX0" fmla="*/ 357946 w 715890"/>
              <a:gd name="connsiteY0" fmla="*/ 250217 h 712448"/>
              <a:gd name="connsiteX1" fmla="*/ 463953 w 715890"/>
              <a:gd name="connsiteY1" fmla="*/ 356225 h 712448"/>
              <a:gd name="connsiteX2" fmla="*/ 357946 w 715890"/>
              <a:gd name="connsiteY2" fmla="*/ 462232 h 712448"/>
              <a:gd name="connsiteX3" fmla="*/ 251938 w 715890"/>
              <a:gd name="connsiteY3" fmla="*/ 356225 h 712448"/>
              <a:gd name="connsiteX4" fmla="*/ 357946 w 715890"/>
              <a:gd name="connsiteY4" fmla="*/ 250217 h 712448"/>
              <a:gd name="connsiteX5" fmla="*/ 357946 w 715890"/>
              <a:gd name="connsiteY5" fmla="*/ 211987 h 712448"/>
              <a:gd name="connsiteX6" fmla="*/ 213708 w 715890"/>
              <a:gd name="connsiteY6" fmla="*/ 356225 h 712448"/>
              <a:gd name="connsiteX7" fmla="*/ 357946 w 715890"/>
              <a:gd name="connsiteY7" fmla="*/ 500462 h 712448"/>
              <a:gd name="connsiteX8" fmla="*/ 502183 w 715890"/>
              <a:gd name="connsiteY8" fmla="*/ 356225 h 712448"/>
              <a:gd name="connsiteX9" fmla="*/ 357946 w 715890"/>
              <a:gd name="connsiteY9" fmla="*/ 211987 h 712448"/>
              <a:gd name="connsiteX10" fmla="*/ 492301 w 715890"/>
              <a:gd name="connsiteY10" fmla="*/ 185899 h 712448"/>
              <a:gd name="connsiteX11" fmla="*/ 469499 w 715890"/>
              <a:gd name="connsiteY11" fmla="*/ 228506 h 712448"/>
              <a:gd name="connsiteX12" fmla="*/ 512106 w 715890"/>
              <a:gd name="connsiteY12" fmla="*/ 251308 h 712448"/>
              <a:gd name="connsiteX13" fmla="*/ 534908 w 715890"/>
              <a:gd name="connsiteY13" fmla="*/ 208701 h 712448"/>
              <a:gd name="connsiteX14" fmla="*/ 492301 w 715890"/>
              <a:gd name="connsiteY14" fmla="*/ 185899 h 712448"/>
              <a:gd name="connsiteX15" fmla="*/ 252385 w 715890"/>
              <a:gd name="connsiteY15" fmla="*/ 142889 h 712448"/>
              <a:gd name="connsiteX16" fmla="*/ 463486 w 715890"/>
              <a:gd name="connsiteY16" fmla="*/ 142889 h 712448"/>
              <a:gd name="connsiteX17" fmla="*/ 582256 w 715890"/>
              <a:gd name="connsiteY17" fmla="*/ 261659 h 712448"/>
              <a:gd name="connsiteX18" fmla="*/ 582256 w 715890"/>
              <a:gd name="connsiteY18" fmla="*/ 450809 h 712448"/>
              <a:gd name="connsiteX19" fmla="*/ 463486 w 715890"/>
              <a:gd name="connsiteY19" fmla="*/ 569580 h 712448"/>
              <a:gd name="connsiteX20" fmla="*/ 252385 w 715890"/>
              <a:gd name="connsiteY20" fmla="*/ 569580 h 712448"/>
              <a:gd name="connsiteX21" fmla="*/ 133615 w 715890"/>
              <a:gd name="connsiteY21" fmla="*/ 450809 h 712448"/>
              <a:gd name="connsiteX22" fmla="*/ 133615 w 715890"/>
              <a:gd name="connsiteY22" fmla="*/ 261659 h 712448"/>
              <a:gd name="connsiteX23" fmla="*/ 252385 w 715890"/>
              <a:gd name="connsiteY23" fmla="*/ 142889 h 712448"/>
              <a:gd name="connsiteX24" fmla="*/ 244479 w 715890"/>
              <a:gd name="connsiteY24" fmla="*/ 104775 h 712448"/>
              <a:gd name="connsiteX25" fmla="*/ 95870 w 715890"/>
              <a:gd name="connsiteY25" fmla="*/ 253384 h 712448"/>
              <a:gd name="connsiteX26" fmla="*/ 95870 w 715890"/>
              <a:gd name="connsiteY26" fmla="*/ 459066 h 712448"/>
              <a:gd name="connsiteX27" fmla="*/ 244479 w 715890"/>
              <a:gd name="connsiteY27" fmla="*/ 607674 h 712448"/>
              <a:gd name="connsiteX28" fmla="*/ 471412 w 715890"/>
              <a:gd name="connsiteY28" fmla="*/ 607674 h 712448"/>
              <a:gd name="connsiteX29" fmla="*/ 620021 w 715890"/>
              <a:gd name="connsiteY29" fmla="*/ 459066 h 712448"/>
              <a:gd name="connsiteX30" fmla="*/ 620021 w 715890"/>
              <a:gd name="connsiteY30" fmla="*/ 253384 h 712448"/>
              <a:gd name="connsiteX31" fmla="*/ 471412 w 715890"/>
              <a:gd name="connsiteY31" fmla="*/ 104775 h 712448"/>
              <a:gd name="connsiteX32" fmla="*/ 116506 w 715890"/>
              <a:gd name="connsiteY32" fmla="*/ 0 h 712448"/>
              <a:gd name="connsiteX33" fmla="*/ 600652 w 715890"/>
              <a:gd name="connsiteY33" fmla="*/ 0 h 712448"/>
              <a:gd name="connsiteX34" fmla="*/ 715166 w 715890"/>
              <a:gd name="connsiteY34" fmla="*/ 113789 h 712448"/>
              <a:gd name="connsiteX35" fmla="*/ 715890 w 715890"/>
              <a:gd name="connsiteY35" fmla="*/ 596485 h 712448"/>
              <a:gd name="connsiteX36" fmla="*/ 599203 w 715890"/>
              <a:gd name="connsiteY36" fmla="*/ 712448 h 712448"/>
              <a:gd name="connsiteX37" fmla="*/ 357855 w 715890"/>
              <a:gd name="connsiteY37" fmla="*/ 712448 h 712448"/>
              <a:gd name="connsiteX38" fmla="*/ 116506 w 715890"/>
              <a:gd name="connsiteY38" fmla="*/ 712448 h 712448"/>
              <a:gd name="connsiteX39" fmla="*/ 544 w 715890"/>
              <a:gd name="connsiteY39" fmla="*/ 597210 h 712448"/>
              <a:gd name="connsiteX40" fmla="*/ 544 w 715890"/>
              <a:gd name="connsiteY40" fmla="*/ 115239 h 712448"/>
              <a:gd name="connsiteX41" fmla="*/ 116506 w 715890"/>
              <a:gd name="connsiteY41" fmla="*/ 0 h 71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5890" h="712448">
                <a:moveTo>
                  <a:pt x="357946" y="250217"/>
                </a:moveTo>
                <a:cubicBezTo>
                  <a:pt x="416495" y="250217"/>
                  <a:pt x="463953" y="297675"/>
                  <a:pt x="463953" y="356225"/>
                </a:cubicBezTo>
                <a:cubicBezTo>
                  <a:pt x="463953" y="414774"/>
                  <a:pt x="416495" y="462232"/>
                  <a:pt x="357946" y="462232"/>
                </a:cubicBezTo>
                <a:cubicBezTo>
                  <a:pt x="299396" y="462232"/>
                  <a:pt x="251938" y="414774"/>
                  <a:pt x="251938" y="356225"/>
                </a:cubicBezTo>
                <a:cubicBezTo>
                  <a:pt x="251938" y="297675"/>
                  <a:pt x="299396" y="250217"/>
                  <a:pt x="357946" y="250217"/>
                </a:cubicBezTo>
                <a:close/>
                <a:moveTo>
                  <a:pt x="357946" y="211987"/>
                </a:moveTo>
                <a:cubicBezTo>
                  <a:pt x="278280" y="211987"/>
                  <a:pt x="213708" y="276559"/>
                  <a:pt x="213708" y="356225"/>
                </a:cubicBezTo>
                <a:cubicBezTo>
                  <a:pt x="213708" y="435890"/>
                  <a:pt x="278280" y="500462"/>
                  <a:pt x="357946" y="500462"/>
                </a:cubicBezTo>
                <a:cubicBezTo>
                  <a:pt x="437612" y="500462"/>
                  <a:pt x="502183" y="435890"/>
                  <a:pt x="502183" y="356225"/>
                </a:cubicBezTo>
                <a:cubicBezTo>
                  <a:pt x="502183" y="276559"/>
                  <a:pt x="437592" y="211987"/>
                  <a:pt x="357946" y="211987"/>
                </a:cubicBezTo>
                <a:close/>
                <a:moveTo>
                  <a:pt x="492301" y="185899"/>
                </a:moveTo>
                <a:cubicBezTo>
                  <a:pt x="474238" y="191368"/>
                  <a:pt x="464030" y="210444"/>
                  <a:pt x="469499" y="228506"/>
                </a:cubicBezTo>
                <a:cubicBezTo>
                  <a:pt x="474968" y="246569"/>
                  <a:pt x="494043" y="256777"/>
                  <a:pt x="512106" y="251308"/>
                </a:cubicBezTo>
                <a:cubicBezTo>
                  <a:pt x="530168" y="245839"/>
                  <a:pt x="540377" y="226764"/>
                  <a:pt x="534908" y="208701"/>
                </a:cubicBezTo>
                <a:cubicBezTo>
                  <a:pt x="529438" y="190639"/>
                  <a:pt x="510362" y="180430"/>
                  <a:pt x="492301" y="185899"/>
                </a:cubicBezTo>
                <a:close/>
                <a:moveTo>
                  <a:pt x="252385" y="142889"/>
                </a:moveTo>
                <a:lnTo>
                  <a:pt x="463486" y="142889"/>
                </a:lnTo>
                <a:cubicBezTo>
                  <a:pt x="529069" y="142889"/>
                  <a:pt x="582256" y="196058"/>
                  <a:pt x="582256" y="261659"/>
                </a:cubicBezTo>
                <a:lnTo>
                  <a:pt x="582256" y="450809"/>
                </a:lnTo>
                <a:cubicBezTo>
                  <a:pt x="582256" y="516392"/>
                  <a:pt x="529088" y="569580"/>
                  <a:pt x="463486" y="569580"/>
                </a:cubicBezTo>
                <a:lnTo>
                  <a:pt x="252385" y="569580"/>
                </a:lnTo>
                <a:cubicBezTo>
                  <a:pt x="186803" y="569580"/>
                  <a:pt x="133615" y="516411"/>
                  <a:pt x="133615" y="450809"/>
                </a:cubicBezTo>
                <a:lnTo>
                  <a:pt x="133615" y="261659"/>
                </a:lnTo>
                <a:cubicBezTo>
                  <a:pt x="133615" y="196077"/>
                  <a:pt x="186784" y="142889"/>
                  <a:pt x="252385" y="142889"/>
                </a:cubicBezTo>
                <a:close/>
                <a:moveTo>
                  <a:pt x="244479" y="104775"/>
                </a:moveTo>
                <a:cubicBezTo>
                  <a:pt x="162404" y="104775"/>
                  <a:pt x="95870" y="171309"/>
                  <a:pt x="95870" y="253384"/>
                </a:cubicBezTo>
                <a:lnTo>
                  <a:pt x="95870" y="459066"/>
                </a:lnTo>
                <a:cubicBezTo>
                  <a:pt x="95870" y="541141"/>
                  <a:pt x="162404" y="607674"/>
                  <a:pt x="244479" y="607674"/>
                </a:cubicBezTo>
                <a:lnTo>
                  <a:pt x="471412" y="607674"/>
                </a:lnTo>
                <a:cubicBezTo>
                  <a:pt x="553487" y="607674"/>
                  <a:pt x="620021" y="541141"/>
                  <a:pt x="620021" y="459066"/>
                </a:cubicBezTo>
                <a:lnTo>
                  <a:pt x="620021" y="253384"/>
                </a:lnTo>
                <a:cubicBezTo>
                  <a:pt x="620021" y="171309"/>
                  <a:pt x="553487" y="104775"/>
                  <a:pt x="471412" y="104775"/>
                </a:cubicBezTo>
                <a:close/>
                <a:moveTo>
                  <a:pt x="116506" y="0"/>
                </a:moveTo>
                <a:cubicBezTo>
                  <a:pt x="278130" y="0"/>
                  <a:pt x="439029" y="0"/>
                  <a:pt x="600652" y="0"/>
                </a:cubicBezTo>
                <a:cubicBezTo>
                  <a:pt x="668055" y="0"/>
                  <a:pt x="715166" y="46385"/>
                  <a:pt x="715166" y="113789"/>
                </a:cubicBezTo>
                <a:cubicBezTo>
                  <a:pt x="715166" y="274688"/>
                  <a:pt x="715166" y="435587"/>
                  <a:pt x="715890" y="596485"/>
                </a:cubicBezTo>
                <a:cubicBezTo>
                  <a:pt x="715166" y="666787"/>
                  <a:pt x="668780" y="712448"/>
                  <a:pt x="599203" y="712448"/>
                </a:cubicBezTo>
                <a:cubicBezTo>
                  <a:pt x="518753" y="712448"/>
                  <a:pt x="438304" y="712448"/>
                  <a:pt x="357855" y="712448"/>
                </a:cubicBezTo>
                <a:cubicBezTo>
                  <a:pt x="277406" y="712448"/>
                  <a:pt x="196956" y="712448"/>
                  <a:pt x="116506" y="712448"/>
                </a:cubicBezTo>
                <a:cubicBezTo>
                  <a:pt x="47654" y="711723"/>
                  <a:pt x="544" y="665338"/>
                  <a:pt x="544" y="597210"/>
                </a:cubicBezTo>
                <a:cubicBezTo>
                  <a:pt x="-181" y="437036"/>
                  <a:pt x="-181" y="276137"/>
                  <a:pt x="544" y="115239"/>
                </a:cubicBezTo>
                <a:cubicBezTo>
                  <a:pt x="1269" y="46385"/>
                  <a:pt x="47654" y="0"/>
                  <a:pt x="116506" y="0"/>
                </a:cubicBezTo>
                <a:close/>
              </a:path>
            </a:pathLst>
          </a:custGeom>
          <a:gradFill>
            <a:gsLst>
              <a:gs pos="0">
                <a:srgbClr val="A83A96"/>
              </a:gs>
              <a:gs pos="76000">
                <a:srgbClr val="F78428"/>
              </a:gs>
              <a:gs pos="30000">
                <a:srgbClr val="A83A96"/>
              </a:gs>
              <a:gs pos="100000">
                <a:srgbClr val="F78428"/>
              </a:gs>
            </a:gsLst>
            <a:lin ang="7200000" scaled="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1" name="Graphic 5">
            <a:extLst>
              <a:ext uri="{FF2B5EF4-FFF2-40B4-BE49-F238E27FC236}">
                <a16:creationId xmlns:a16="http://schemas.microsoft.com/office/drawing/2014/main" id="{99D5BB28-53F2-4333-A641-2CAB18968EA8}"/>
              </a:ext>
            </a:extLst>
          </p:cNvPr>
          <p:cNvSpPr/>
          <p:nvPr/>
        </p:nvSpPr>
        <p:spPr>
          <a:xfrm>
            <a:off x="2632562" y="760334"/>
            <a:ext cx="914990" cy="749578"/>
          </a:xfrm>
          <a:custGeom>
            <a:avLst/>
            <a:gdLst>
              <a:gd name="connsiteX0" fmla="*/ 41 w 914990"/>
              <a:gd name="connsiteY0" fmla="*/ 637724 h 749578"/>
              <a:gd name="connsiteX1" fmla="*/ 266852 w 914990"/>
              <a:gd name="connsiteY1" fmla="*/ 585058 h 749578"/>
              <a:gd name="connsiteX2" fmla="*/ 165109 w 914990"/>
              <a:gd name="connsiteY2" fmla="*/ 542524 h 749578"/>
              <a:gd name="connsiteX3" fmla="*/ 105513 w 914990"/>
              <a:gd name="connsiteY3" fmla="*/ 491969 h 749578"/>
              <a:gd name="connsiteX4" fmla="*/ 101045 w 914990"/>
              <a:gd name="connsiteY4" fmla="*/ 484617 h 749578"/>
              <a:gd name="connsiteX5" fmla="*/ 118952 w 914990"/>
              <a:gd name="connsiteY5" fmla="*/ 451828 h 749578"/>
              <a:gd name="connsiteX6" fmla="*/ 171688 w 914990"/>
              <a:gd name="connsiteY6" fmla="*/ 448451 h 749578"/>
              <a:gd name="connsiteX7" fmla="*/ 74378 w 914990"/>
              <a:gd name="connsiteY7" fmla="*/ 386321 h 749578"/>
              <a:gd name="connsiteX8" fmla="*/ 25054 w 914990"/>
              <a:gd name="connsiteY8" fmla="*/ 290840 h 749578"/>
              <a:gd name="connsiteX9" fmla="*/ 23999 w 914990"/>
              <a:gd name="connsiteY9" fmla="*/ 282326 h 749578"/>
              <a:gd name="connsiteX10" fmla="*/ 44157 w 914990"/>
              <a:gd name="connsiteY10" fmla="*/ 268289 h 749578"/>
              <a:gd name="connsiteX11" fmla="*/ 105794 w 914990"/>
              <a:gd name="connsiteY11" fmla="*/ 282151 h 749578"/>
              <a:gd name="connsiteX12" fmla="*/ 61079 w 914990"/>
              <a:gd name="connsiteY12" fmla="*/ 236310 h 749578"/>
              <a:gd name="connsiteX13" fmla="*/ 30718 w 914990"/>
              <a:gd name="connsiteY13" fmla="*/ 99737 h 749578"/>
              <a:gd name="connsiteX14" fmla="*/ 45600 w 914990"/>
              <a:gd name="connsiteY14" fmla="*/ 43343 h 749578"/>
              <a:gd name="connsiteX15" fmla="*/ 53656 w 914990"/>
              <a:gd name="connsiteY15" fmla="*/ 33949 h 749578"/>
              <a:gd name="connsiteX16" fmla="*/ 60305 w 914990"/>
              <a:gd name="connsiteY16" fmla="*/ 42322 h 749578"/>
              <a:gd name="connsiteX17" fmla="*/ 139920 w 914990"/>
              <a:gd name="connsiteY17" fmla="*/ 115534 h 749578"/>
              <a:gd name="connsiteX18" fmla="*/ 358323 w 914990"/>
              <a:gd name="connsiteY18" fmla="*/ 214251 h 749578"/>
              <a:gd name="connsiteX19" fmla="*/ 425659 w 914990"/>
              <a:gd name="connsiteY19" fmla="*/ 227092 h 749578"/>
              <a:gd name="connsiteX20" fmla="*/ 442581 w 914990"/>
              <a:gd name="connsiteY20" fmla="*/ 209889 h 749578"/>
              <a:gd name="connsiteX21" fmla="*/ 453135 w 914990"/>
              <a:gd name="connsiteY21" fmla="*/ 102306 h 749578"/>
              <a:gd name="connsiteX22" fmla="*/ 588230 w 914990"/>
              <a:gd name="connsiteY22" fmla="*/ 4010 h 749578"/>
              <a:gd name="connsiteX23" fmla="*/ 767688 w 914990"/>
              <a:gd name="connsiteY23" fmla="*/ 53826 h 749578"/>
              <a:gd name="connsiteX24" fmla="*/ 784504 w 914990"/>
              <a:gd name="connsiteY24" fmla="*/ 55726 h 749578"/>
              <a:gd name="connsiteX25" fmla="*/ 871260 w 914990"/>
              <a:gd name="connsiteY25" fmla="*/ 18048 h 749578"/>
              <a:gd name="connsiteX26" fmla="*/ 884805 w 914990"/>
              <a:gd name="connsiteY26" fmla="*/ 15479 h 749578"/>
              <a:gd name="connsiteX27" fmla="*/ 882553 w 914990"/>
              <a:gd name="connsiteY27" fmla="*/ 31627 h 749578"/>
              <a:gd name="connsiteX28" fmla="*/ 854584 w 914990"/>
              <a:gd name="connsiteY28" fmla="*/ 67828 h 749578"/>
              <a:gd name="connsiteX29" fmla="*/ 812473 w 914990"/>
              <a:gd name="connsiteY29" fmla="*/ 109694 h 749578"/>
              <a:gd name="connsiteX30" fmla="*/ 914990 w 914990"/>
              <a:gd name="connsiteY30" fmla="*/ 80986 h 749578"/>
              <a:gd name="connsiteX31" fmla="*/ 874989 w 914990"/>
              <a:gd name="connsiteY31" fmla="*/ 138683 h 749578"/>
              <a:gd name="connsiteX32" fmla="*/ 826299 w 914990"/>
              <a:gd name="connsiteY32" fmla="*/ 183011 h 749578"/>
              <a:gd name="connsiteX33" fmla="*/ 816554 w 914990"/>
              <a:gd name="connsiteY33" fmla="*/ 202184 h 749578"/>
              <a:gd name="connsiteX34" fmla="*/ 701723 w 914990"/>
              <a:gd name="connsiteY34" fmla="*/ 534503 h 749578"/>
              <a:gd name="connsiteX35" fmla="*/ 507173 w 914990"/>
              <a:gd name="connsiteY35" fmla="*/ 699713 h 749578"/>
              <a:gd name="connsiteX36" fmla="*/ 321453 w 914990"/>
              <a:gd name="connsiteY36" fmla="*/ 748262 h 749578"/>
              <a:gd name="connsiteX37" fmla="*/ 3559 w 914990"/>
              <a:gd name="connsiteY37" fmla="*/ 645252 h 749578"/>
              <a:gd name="connsiteX38" fmla="*/ 41 w 914990"/>
              <a:gd name="connsiteY38" fmla="*/ 637724 h 749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14990" h="749578">
                <a:moveTo>
                  <a:pt x="41" y="637724"/>
                </a:moveTo>
                <a:cubicBezTo>
                  <a:pt x="96471" y="664004"/>
                  <a:pt x="184599" y="647363"/>
                  <a:pt x="266852" y="585058"/>
                </a:cubicBezTo>
                <a:cubicBezTo>
                  <a:pt x="229490" y="573659"/>
                  <a:pt x="196350" y="560256"/>
                  <a:pt x="165109" y="542524"/>
                </a:cubicBezTo>
                <a:cubicBezTo>
                  <a:pt x="142101" y="529472"/>
                  <a:pt x="120570" y="514450"/>
                  <a:pt x="105513" y="491969"/>
                </a:cubicBezTo>
                <a:cubicBezTo>
                  <a:pt x="103930" y="489577"/>
                  <a:pt x="102417" y="487115"/>
                  <a:pt x="101045" y="484617"/>
                </a:cubicBezTo>
                <a:cubicBezTo>
                  <a:pt x="86480" y="458548"/>
                  <a:pt x="90068" y="452321"/>
                  <a:pt x="118952" y="451828"/>
                </a:cubicBezTo>
                <a:cubicBezTo>
                  <a:pt x="135311" y="451546"/>
                  <a:pt x="151952" y="453693"/>
                  <a:pt x="171688" y="448451"/>
                </a:cubicBezTo>
                <a:cubicBezTo>
                  <a:pt x="132672" y="433534"/>
                  <a:pt x="99427" y="416295"/>
                  <a:pt x="74378" y="386321"/>
                </a:cubicBezTo>
                <a:cubicBezTo>
                  <a:pt x="50807" y="358106"/>
                  <a:pt x="31105" y="328026"/>
                  <a:pt x="25054" y="290840"/>
                </a:cubicBezTo>
                <a:cubicBezTo>
                  <a:pt x="24597" y="288026"/>
                  <a:pt x="24069" y="285176"/>
                  <a:pt x="23999" y="282326"/>
                </a:cubicBezTo>
                <a:cubicBezTo>
                  <a:pt x="23365" y="262871"/>
                  <a:pt x="27200" y="260374"/>
                  <a:pt x="44157" y="268289"/>
                </a:cubicBezTo>
                <a:cubicBezTo>
                  <a:pt x="63155" y="277155"/>
                  <a:pt x="82716" y="284121"/>
                  <a:pt x="105794" y="282151"/>
                </a:cubicBezTo>
                <a:cubicBezTo>
                  <a:pt x="90139" y="266214"/>
                  <a:pt x="73639" y="253091"/>
                  <a:pt x="61079" y="236310"/>
                </a:cubicBezTo>
                <a:cubicBezTo>
                  <a:pt x="30472" y="195430"/>
                  <a:pt x="26884" y="148252"/>
                  <a:pt x="30718" y="99737"/>
                </a:cubicBezTo>
                <a:cubicBezTo>
                  <a:pt x="32266" y="80212"/>
                  <a:pt x="36488" y="61039"/>
                  <a:pt x="45600" y="43343"/>
                </a:cubicBezTo>
                <a:cubicBezTo>
                  <a:pt x="47570" y="39543"/>
                  <a:pt x="49188" y="34336"/>
                  <a:pt x="53656" y="33949"/>
                </a:cubicBezTo>
                <a:cubicBezTo>
                  <a:pt x="58019" y="33597"/>
                  <a:pt x="58335" y="39262"/>
                  <a:pt x="60305" y="42322"/>
                </a:cubicBezTo>
                <a:cubicBezTo>
                  <a:pt x="80569" y="73563"/>
                  <a:pt x="109418" y="95551"/>
                  <a:pt x="139920" y="115534"/>
                </a:cubicBezTo>
                <a:cubicBezTo>
                  <a:pt x="207537" y="159827"/>
                  <a:pt x="280045" y="193459"/>
                  <a:pt x="358323" y="214251"/>
                </a:cubicBezTo>
                <a:cubicBezTo>
                  <a:pt x="380487" y="220127"/>
                  <a:pt x="403073" y="223504"/>
                  <a:pt x="425659" y="227092"/>
                </a:cubicBezTo>
                <a:cubicBezTo>
                  <a:pt x="444094" y="230012"/>
                  <a:pt x="445888" y="228042"/>
                  <a:pt x="442581" y="209889"/>
                </a:cubicBezTo>
                <a:cubicBezTo>
                  <a:pt x="435861" y="173055"/>
                  <a:pt x="435791" y="136572"/>
                  <a:pt x="453135" y="102306"/>
                </a:cubicBezTo>
                <a:cubicBezTo>
                  <a:pt x="481280" y="46685"/>
                  <a:pt x="528000" y="14846"/>
                  <a:pt x="588230" y="4010"/>
                </a:cubicBezTo>
                <a:cubicBezTo>
                  <a:pt x="655425" y="-8092"/>
                  <a:pt x="716394" y="6825"/>
                  <a:pt x="767688" y="53826"/>
                </a:cubicBezTo>
                <a:cubicBezTo>
                  <a:pt x="773352" y="58998"/>
                  <a:pt x="778172" y="58541"/>
                  <a:pt x="784504" y="55726"/>
                </a:cubicBezTo>
                <a:cubicBezTo>
                  <a:pt x="813317" y="42920"/>
                  <a:pt x="842236" y="30361"/>
                  <a:pt x="871260" y="18048"/>
                </a:cubicBezTo>
                <a:cubicBezTo>
                  <a:pt x="875517" y="16253"/>
                  <a:pt x="880759" y="9991"/>
                  <a:pt x="884805" y="15479"/>
                </a:cubicBezTo>
                <a:cubicBezTo>
                  <a:pt x="888041" y="19877"/>
                  <a:pt x="885579" y="26245"/>
                  <a:pt x="882553" y="31627"/>
                </a:cubicBezTo>
                <a:cubicBezTo>
                  <a:pt x="874919" y="45066"/>
                  <a:pt x="865244" y="56852"/>
                  <a:pt x="854584" y="67828"/>
                </a:cubicBezTo>
                <a:cubicBezTo>
                  <a:pt x="841638" y="81127"/>
                  <a:pt x="828269" y="94038"/>
                  <a:pt x="812473" y="109694"/>
                </a:cubicBezTo>
                <a:cubicBezTo>
                  <a:pt x="851313" y="111629"/>
                  <a:pt x="880865" y="92912"/>
                  <a:pt x="914990" y="80986"/>
                </a:cubicBezTo>
                <a:cubicBezTo>
                  <a:pt x="903908" y="103959"/>
                  <a:pt x="889800" y="121691"/>
                  <a:pt x="874989" y="138683"/>
                </a:cubicBezTo>
                <a:cubicBezTo>
                  <a:pt x="860530" y="155253"/>
                  <a:pt x="844593" y="170557"/>
                  <a:pt x="826299" y="183011"/>
                </a:cubicBezTo>
                <a:cubicBezTo>
                  <a:pt x="819298" y="187795"/>
                  <a:pt x="817046" y="193706"/>
                  <a:pt x="816554" y="202184"/>
                </a:cubicBezTo>
                <a:cubicBezTo>
                  <a:pt x="809271" y="323629"/>
                  <a:pt x="772824" y="434941"/>
                  <a:pt x="701723" y="534503"/>
                </a:cubicBezTo>
                <a:cubicBezTo>
                  <a:pt x="650641" y="606026"/>
                  <a:pt x="586436" y="661823"/>
                  <a:pt x="507173" y="699713"/>
                </a:cubicBezTo>
                <a:cubicBezTo>
                  <a:pt x="448491" y="727787"/>
                  <a:pt x="386573" y="743196"/>
                  <a:pt x="321453" y="748262"/>
                </a:cubicBezTo>
                <a:cubicBezTo>
                  <a:pt x="200923" y="757691"/>
                  <a:pt x="97808" y="715755"/>
                  <a:pt x="3559" y="645252"/>
                </a:cubicBezTo>
                <a:cubicBezTo>
                  <a:pt x="1694" y="643916"/>
                  <a:pt x="-311" y="642473"/>
                  <a:pt x="41" y="637724"/>
                </a:cubicBezTo>
                <a:close/>
              </a:path>
            </a:pathLst>
          </a:custGeom>
          <a:solidFill>
            <a:srgbClr val="5DA9DD"/>
          </a:solidFill>
          <a:ln w="351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15B0FF9-C5BA-4B2E-9CAE-AB4BEC7F9648}"/>
              </a:ext>
            </a:extLst>
          </p:cNvPr>
          <p:cNvSpPr txBox="1"/>
          <p:nvPr/>
        </p:nvSpPr>
        <p:spPr>
          <a:xfrm>
            <a:off x="9361138" y="4867364"/>
            <a:ext cx="2269068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B3F00931-BF7F-41D5-94EE-A8BE8A442D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6501886"/>
              </p:ext>
            </p:extLst>
          </p:nvPr>
        </p:nvGraphicFramePr>
        <p:xfrm>
          <a:off x="2132916" y="4729257"/>
          <a:ext cx="1940410" cy="1845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22244D4-ACE8-418F-9CF6-CD59BEB833CB}"/>
              </a:ext>
            </a:extLst>
          </p:cNvPr>
          <p:cNvGrpSpPr/>
          <p:nvPr/>
        </p:nvGrpSpPr>
        <p:grpSpPr>
          <a:xfrm>
            <a:off x="4261538" y="4949564"/>
            <a:ext cx="1493428" cy="1405261"/>
            <a:chOff x="4409245" y="4900871"/>
            <a:chExt cx="1493428" cy="1405261"/>
          </a:xfrm>
        </p:grpSpPr>
        <p:grpSp>
          <p:nvGrpSpPr>
            <p:cNvPr id="45" name="그룹 1">
              <a:extLst>
                <a:ext uri="{FF2B5EF4-FFF2-40B4-BE49-F238E27FC236}">
                  <a16:creationId xmlns:a16="http://schemas.microsoft.com/office/drawing/2014/main" id="{C4553096-D8FB-4AF8-99BA-AB59A430E83E}"/>
                </a:ext>
              </a:extLst>
            </p:cNvPr>
            <p:cNvGrpSpPr/>
            <p:nvPr/>
          </p:nvGrpSpPr>
          <p:grpSpPr>
            <a:xfrm>
              <a:off x="4409245" y="5232017"/>
              <a:ext cx="1493428" cy="1074115"/>
              <a:chOff x="2970165" y="4914476"/>
              <a:chExt cx="1493428" cy="1074115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3A618DC9-1BE9-4F73-81F2-CDCEBC5D74C8}"/>
                  </a:ext>
                </a:extLst>
              </p:cNvPr>
              <p:cNvGrpSpPr/>
              <p:nvPr/>
            </p:nvGrpSpPr>
            <p:grpSpPr>
              <a:xfrm>
                <a:off x="2970165" y="4914476"/>
                <a:ext cx="1493428" cy="276999"/>
                <a:chOff x="2195736" y="4602335"/>
                <a:chExt cx="1493428" cy="276999"/>
              </a:xfrm>
            </p:grpSpPr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FD7B8777-FC4E-497E-A55C-4FFC3281AC12}"/>
                    </a:ext>
                  </a:extLst>
                </p:cNvPr>
                <p:cNvSpPr/>
                <p:nvPr/>
              </p:nvSpPr>
              <p:spPr>
                <a:xfrm>
                  <a:off x="2195736" y="4640023"/>
                  <a:ext cx="229304" cy="201624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5E48D911-805B-408B-BE21-0EB6588F13C6}"/>
                    </a:ext>
                  </a:extLst>
                </p:cNvPr>
                <p:cNvSpPr txBox="1"/>
                <p:nvPr/>
              </p:nvSpPr>
              <p:spPr>
                <a:xfrm>
                  <a:off x="2519969" y="4602335"/>
                  <a:ext cx="1169195" cy="276999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Calibri" pitchFamily="34" charset="0"/>
                    </a:rPr>
                    <a:t>46% : 345.000</a:t>
                  </a: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endParaRPr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BA72CA94-4A73-4B4A-B1BF-16D485AE6B87}"/>
                  </a:ext>
                </a:extLst>
              </p:cNvPr>
              <p:cNvGrpSpPr/>
              <p:nvPr/>
            </p:nvGrpSpPr>
            <p:grpSpPr>
              <a:xfrm>
                <a:off x="2970165" y="5180181"/>
                <a:ext cx="1493428" cy="276999"/>
                <a:chOff x="2195736" y="4602335"/>
                <a:chExt cx="1493428" cy="276999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8087422D-9AD5-449F-898A-C0EF8C15BCF6}"/>
                    </a:ext>
                  </a:extLst>
                </p:cNvPr>
                <p:cNvSpPr/>
                <p:nvPr/>
              </p:nvSpPr>
              <p:spPr>
                <a:xfrm>
                  <a:off x="2195736" y="4640023"/>
                  <a:ext cx="229304" cy="20162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DCD4D235-1BC7-44FF-BD1F-D1EA8F4D5428}"/>
                    </a:ext>
                  </a:extLst>
                </p:cNvPr>
                <p:cNvSpPr txBox="1"/>
                <p:nvPr/>
              </p:nvSpPr>
              <p:spPr>
                <a:xfrm>
                  <a:off x="2519969" y="4602335"/>
                  <a:ext cx="1169195" cy="276999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Calibri" pitchFamily="34" charset="0"/>
                    </a:rPr>
                    <a:t>31% : 145.000</a:t>
                  </a: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endParaRPr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99A87D95-9329-4FDA-A813-109AAFDBF24A}"/>
                  </a:ext>
                </a:extLst>
              </p:cNvPr>
              <p:cNvGrpSpPr/>
              <p:nvPr/>
            </p:nvGrpSpPr>
            <p:grpSpPr>
              <a:xfrm>
                <a:off x="2970165" y="5445886"/>
                <a:ext cx="1493428" cy="276999"/>
                <a:chOff x="2195736" y="4602335"/>
                <a:chExt cx="1493428" cy="276999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D5F9E425-556C-4844-BC50-013C6FC856C9}"/>
                    </a:ext>
                  </a:extLst>
                </p:cNvPr>
                <p:cNvSpPr/>
                <p:nvPr/>
              </p:nvSpPr>
              <p:spPr>
                <a:xfrm>
                  <a:off x="2195736" y="4640023"/>
                  <a:ext cx="229304" cy="20162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C665208C-A51A-4E4D-B30A-405E6F18F867}"/>
                    </a:ext>
                  </a:extLst>
                </p:cNvPr>
                <p:cNvSpPr txBox="1"/>
                <p:nvPr/>
              </p:nvSpPr>
              <p:spPr>
                <a:xfrm>
                  <a:off x="2519969" y="4602335"/>
                  <a:ext cx="1169195" cy="276999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Calibri" pitchFamily="34" charset="0"/>
                    </a:rPr>
                    <a:t>14% :   75.000</a:t>
                  </a: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endParaRP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06D01ED-C0B2-4452-85F8-963FF2A2F7AB}"/>
                  </a:ext>
                </a:extLst>
              </p:cNvPr>
              <p:cNvGrpSpPr/>
              <p:nvPr/>
            </p:nvGrpSpPr>
            <p:grpSpPr>
              <a:xfrm>
                <a:off x="2970165" y="5711592"/>
                <a:ext cx="1493428" cy="276999"/>
                <a:chOff x="2195736" y="4602335"/>
                <a:chExt cx="1493428" cy="276999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12E97D2-E5E1-4AC3-81DF-858F5997A9FF}"/>
                    </a:ext>
                  </a:extLst>
                </p:cNvPr>
                <p:cNvSpPr/>
                <p:nvPr/>
              </p:nvSpPr>
              <p:spPr>
                <a:xfrm>
                  <a:off x="2195736" y="4640023"/>
                  <a:ext cx="229304" cy="201624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6DEBAD51-C6BE-4A97-AA17-BD6EE7C50DEF}"/>
                    </a:ext>
                  </a:extLst>
                </p:cNvPr>
                <p:cNvSpPr txBox="1"/>
                <p:nvPr/>
              </p:nvSpPr>
              <p:spPr>
                <a:xfrm>
                  <a:off x="2519969" y="4602335"/>
                  <a:ext cx="1169195" cy="276999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Calibri" pitchFamily="34" charset="0"/>
                    </a:rPr>
                    <a:t>  9% :   71.000</a:t>
                  </a: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endParaRPr>
                </a:p>
              </p:txBody>
            </p:sp>
          </p:grp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2C9566D-ACB4-49D1-9588-76F475471068}"/>
                </a:ext>
              </a:extLst>
            </p:cNvPr>
            <p:cNvSpPr txBox="1"/>
            <p:nvPr/>
          </p:nvSpPr>
          <p:spPr>
            <a:xfrm>
              <a:off x="4409245" y="4900871"/>
              <a:ext cx="1493428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Contents Title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2600693-FB95-4229-8EEE-88F175CE1B7E}"/>
              </a:ext>
            </a:extLst>
          </p:cNvPr>
          <p:cNvGrpSpPr/>
          <p:nvPr/>
        </p:nvGrpSpPr>
        <p:grpSpPr>
          <a:xfrm>
            <a:off x="6073570" y="6119400"/>
            <a:ext cx="2960070" cy="218441"/>
            <a:chOff x="5066770" y="4044662"/>
            <a:chExt cx="2960070" cy="218441"/>
          </a:xfrm>
          <a:solidFill>
            <a:schemeClr val="accent1"/>
          </a:solidFill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7CC080D-1B91-4CFE-9781-B3CFFC6AB638}"/>
                </a:ext>
              </a:extLst>
            </p:cNvPr>
            <p:cNvSpPr/>
            <p:nvPr/>
          </p:nvSpPr>
          <p:spPr>
            <a:xfrm>
              <a:off x="5066770" y="4044662"/>
              <a:ext cx="281859" cy="218441"/>
            </a:xfrm>
            <a:prstGeom prst="heart">
              <a:avLst/>
            </a:pr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AB08D2F-6749-46B0-8BB9-1671E4E3BDBF}"/>
                </a:ext>
              </a:extLst>
            </p:cNvPr>
            <p:cNvSpPr/>
            <p:nvPr/>
          </p:nvSpPr>
          <p:spPr>
            <a:xfrm>
              <a:off x="5364349" y="4044662"/>
              <a:ext cx="281859" cy="218441"/>
            </a:xfrm>
            <a:prstGeom prst="heart">
              <a:avLst/>
            </a:pr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F41FB34-AA7A-48ED-824E-6F23C43B52A0}"/>
                </a:ext>
              </a:extLst>
            </p:cNvPr>
            <p:cNvSpPr/>
            <p:nvPr/>
          </p:nvSpPr>
          <p:spPr>
            <a:xfrm>
              <a:off x="5661928" y="4044662"/>
              <a:ext cx="281859" cy="218441"/>
            </a:xfrm>
            <a:prstGeom prst="heart">
              <a:avLst/>
            </a:pr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F32D1F7-577B-45CE-AA07-71CEBC916D7C}"/>
                </a:ext>
              </a:extLst>
            </p:cNvPr>
            <p:cNvSpPr/>
            <p:nvPr/>
          </p:nvSpPr>
          <p:spPr>
            <a:xfrm>
              <a:off x="5959507" y="4044662"/>
              <a:ext cx="281859" cy="218441"/>
            </a:xfrm>
            <a:prstGeom prst="heart">
              <a:avLst/>
            </a:pr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58A8D06-CD31-4E82-A516-617A8FC8E2BB}"/>
                </a:ext>
              </a:extLst>
            </p:cNvPr>
            <p:cNvSpPr/>
            <p:nvPr/>
          </p:nvSpPr>
          <p:spPr>
            <a:xfrm>
              <a:off x="6257086" y="4044662"/>
              <a:ext cx="281859" cy="218441"/>
            </a:xfrm>
            <a:prstGeom prst="heart">
              <a:avLst/>
            </a:pr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184AC7C-63E7-4097-9C4A-D7DEADD35461}"/>
                </a:ext>
              </a:extLst>
            </p:cNvPr>
            <p:cNvSpPr/>
            <p:nvPr/>
          </p:nvSpPr>
          <p:spPr>
            <a:xfrm>
              <a:off x="6554665" y="4044662"/>
              <a:ext cx="281859" cy="218441"/>
            </a:xfrm>
            <a:prstGeom prst="heart">
              <a:avLst/>
            </a:pr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77B04F6-4261-4442-96AF-6F965D48DFD7}"/>
                </a:ext>
              </a:extLst>
            </p:cNvPr>
            <p:cNvSpPr/>
            <p:nvPr/>
          </p:nvSpPr>
          <p:spPr>
            <a:xfrm>
              <a:off x="6852244" y="4044662"/>
              <a:ext cx="281859" cy="218441"/>
            </a:xfrm>
            <a:prstGeom prst="heart">
              <a:avLst/>
            </a:pr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0AB7577-FF9D-456F-BFDC-3EBE3DEF7086}"/>
                </a:ext>
              </a:extLst>
            </p:cNvPr>
            <p:cNvSpPr/>
            <p:nvPr/>
          </p:nvSpPr>
          <p:spPr>
            <a:xfrm>
              <a:off x="7149823" y="4044662"/>
              <a:ext cx="281859" cy="218441"/>
            </a:xfrm>
            <a:prstGeom prst="heart">
              <a:avLst/>
            </a:pr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857A605-CB5E-486D-BB4B-EFB048680DAF}"/>
                </a:ext>
              </a:extLst>
            </p:cNvPr>
            <p:cNvSpPr/>
            <p:nvPr/>
          </p:nvSpPr>
          <p:spPr>
            <a:xfrm>
              <a:off x="7447402" y="4044662"/>
              <a:ext cx="281859" cy="218441"/>
            </a:xfrm>
            <a:prstGeom prst="heart">
              <a:avLst/>
            </a:pr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65E8FC6-B546-4FB2-AE17-AC7BB7E42843}"/>
                </a:ext>
              </a:extLst>
            </p:cNvPr>
            <p:cNvSpPr/>
            <p:nvPr/>
          </p:nvSpPr>
          <p:spPr>
            <a:xfrm>
              <a:off x="7744981" y="4044662"/>
              <a:ext cx="281859" cy="218441"/>
            </a:xfrm>
            <a:prstGeom prst="heart">
              <a:avLst/>
            </a:pr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E31610A-6BBE-40E4-9D07-7573E12EFEA5}"/>
              </a:ext>
            </a:extLst>
          </p:cNvPr>
          <p:cNvGrpSpPr/>
          <p:nvPr/>
        </p:nvGrpSpPr>
        <p:grpSpPr>
          <a:xfrm>
            <a:off x="6073570" y="5826941"/>
            <a:ext cx="2960070" cy="218441"/>
            <a:chOff x="5066770" y="4044662"/>
            <a:chExt cx="2960070" cy="218441"/>
          </a:xfrm>
          <a:solidFill>
            <a:schemeClr val="accent1"/>
          </a:solidFill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19053B8-DF29-4B14-9B81-3581EB0041ED}"/>
                </a:ext>
              </a:extLst>
            </p:cNvPr>
            <p:cNvSpPr/>
            <p:nvPr/>
          </p:nvSpPr>
          <p:spPr>
            <a:xfrm>
              <a:off x="5066770" y="4044662"/>
              <a:ext cx="281859" cy="218441"/>
            </a:xfrm>
            <a:prstGeom prst="heart">
              <a:avLst/>
            </a:pr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76B67A8-A259-4C52-878F-053C7EF681D1}"/>
                </a:ext>
              </a:extLst>
            </p:cNvPr>
            <p:cNvSpPr/>
            <p:nvPr/>
          </p:nvSpPr>
          <p:spPr>
            <a:xfrm>
              <a:off x="5364349" y="4044662"/>
              <a:ext cx="281859" cy="218441"/>
            </a:xfrm>
            <a:prstGeom prst="heart">
              <a:avLst/>
            </a:pr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9EC6FAF-1ED2-4605-8404-875B46A315D9}"/>
                </a:ext>
              </a:extLst>
            </p:cNvPr>
            <p:cNvSpPr/>
            <p:nvPr/>
          </p:nvSpPr>
          <p:spPr>
            <a:xfrm>
              <a:off x="5661928" y="4044662"/>
              <a:ext cx="281859" cy="218441"/>
            </a:xfrm>
            <a:prstGeom prst="heart">
              <a:avLst/>
            </a:pr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160E3F5-EC9C-4F2A-B2FA-0852524A9C9C}"/>
                </a:ext>
              </a:extLst>
            </p:cNvPr>
            <p:cNvSpPr/>
            <p:nvPr/>
          </p:nvSpPr>
          <p:spPr>
            <a:xfrm>
              <a:off x="5959507" y="4044662"/>
              <a:ext cx="281859" cy="218441"/>
            </a:xfrm>
            <a:prstGeom prst="heart">
              <a:avLst/>
            </a:pr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44430A5-5DFC-4E84-90F2-E2F22FDD7797}"/>
                </a:ext>
              </a:extLst>
            </p:cNvPr>
            <p:cNvSpPr/>
            <p:nvPr/>
          </p:nvSpPr>
          <p:spPr>
            <a:xfrm>
              <a:off x="6257086" y="4044662"/>
              <a:ext cx="281859" cy="218441"/>
            </a:xfrm>
            <a:prstGeom prst="heart">
              <a:avLst/>
            </a:pr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ADDDB0-0CE0-478C-8FCF-568561AD70CD}"/>
                </a:ext>
              </a:extLst>
            </p:cNvPr>
            <p:cNvSpPr/>
            <p:nvPr/>
          </p:nvSpPr>
          <p:spPr>
            <a:xfrm>
              <a:off x="6554665" y="4044662"/>
              <a:ext cx="281859" cy="218441"/>
            </a:xfrm>
            <a:prstGeom prst="heart">
              <a:avLst/>
            </a:pr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68AF377-B8EB-411A-A649-D0FB630011E7}"/>
                </a:ext>
              </a:extLst>
            </p:cNvPr>
            <p:cNvSpPr/>
            <p:nvPr/>
          </p:nvSpPr>
          <p:spPr>
            <a:xfrm>
              <a:off x="6852244" y="4044662"/>
              <a:ext cx="281859" cy="218441"/>
            </a:xfrm>
            <a:prstGeom prst="heart">
              <a:avLst/>
            </a:pr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84C6C25-FDC9-4521-9746-8643198FE545}"/>
                </a:ext>
              </a:extLst>
            </p:cNvPr>
            <p:cNvSpPr/>
            <p:nvPr/>
          </p:nvSpPr>
          <p:spPr>
            <a:xfrm>
              <a:off x="7149823" y="4044662"/>
              <a:ext cx="281859" cy="218441"/>
            </a:xfrm>
            <a:prstGeom prst="heart">
              <a:avLst/>
            </a:pr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CB69E3B-A4AD-48B5-8198-2760E38340C2}"/>
                </a:ext>
              </a:extLst>
            </p:cNvPr>
            <p:cNvSpPr/>
            <p:nvPr/>
          </p:nvSpPr>
          <p:spPr>
            <a:xfrm>
              <a:off x="7447402" y="4044662"/>
              <a:ext cx="281859" cy="218441"/>
            </a:xfrm>
            <a:prstGeom prst="heart">
              <a:avLst/>
            </a:pr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F2FE91F-B4EE-4782-9712-F9BB46DDB8F7}"/>
                </a:ext>
              </a:extLst>
            </p:cNvPr>
            <p:cNvSpPr/>
            <p:nvPr/>
          </p:nvSpPr>
          <p:spPr>
            <a:xfrm>
              <a:off x="7744981" y="4044662"/>
              <a:ext cx="281859" cy="218441"/>
            </a:xfrm>
            <a:prstGeom prst="heart">
              <a:avLst/>
            </a:pr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2E4167D-12B4-4C20-BFE1-D6CBBC9E2078}"/>
              </a:ext>
            </a:extLst>
          </p:cNvPr>
          <p:cNvGrpSpPr/>
          <p:nvPr/>
        </p:nvGrpSpPr>
        <p:grpSpPr>
          <a:xfrm>
            <a:off x="6073570" y="5534482"/>
            <a:ext cx="2960070" cy="218441"/>
            <a:chOff x="5066770" y="4044662"/>
            <a:chExt cx="2960070" cy="218441"/>
          </a:xfrm>
          <a:solidFill>
            <a:schemeClr val="bg1">
              <a:lumMod val="75000"/>
            </a:schemeClr>
          </a:solidFill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EB803C3-C2AF-48E5-A0C6-6EA79B1AB047}"/>
                </a:ext>
              </a:extLst>
            </p:cNvPr>
            <p:cNvSpPr/>
            <p:nvPr/>
          </p:nvSpPr>
          <p:spPr>
            <a:xfrm>
              <a:off x="5066770" y="4044662"/>
              <a:ext cx="281859" cy="218441"/>
            </a:xfrm>
            <a:prstGeom prst="heart">
              <a:avLst/>
            </a:prstGeom>
            <a:solidFill>
              <a:schemeClr val="accent1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CF3DE5D-5092-4896-B0FC-55EEB3B0356C}"/>
                </a:ext>
              </a:extLst>
            </p:cNvPr>
            <p:cNvSpPr/>
            <p:nvPr/>
          </p:nvSpPr>
          <p:spPr>
            <a:xfrm>
              <a:off x="5364349" y="4044662"/>
              <a:ext cx="281859" cy="218441"/>
            </a:xfrm>
            <a:prstGeom prst="heart">
              <a:avLst/>
            </a:prstGeom>
            <a:solidFill>
              <a:schemeClr val="accent1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4ABBBBF-A46B-4E3B-BFCF-911019CE48C7}"/>
                </a:ext>
              </a:extLst>
            </p:cNvPr>
            <p:cNvSpPr/>
            <p:nvPr/>
          </p:nvSpPr>
          <p:spPr>
            <a:xfrm>
              <a:off x="5661928" y="4044662"/>
              <a:ext cx="281859" cy="218441"/>
            </a:xfrm>
            <a:prstGeom prst="heart">
              <a:avLst/>
            </a:prstGeom>
            <a:solidFill>
              <a:schemeClr val="accent1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E2379DC-9674-47AD-B97D-3CC2D7803717}"/>
                </a:ext>
              </a:extLst>
            </p:cNvPr>
            <p:cNvSpPr/>
            <p:nvPr/>
          </p:nvSpPr>
          <p:spPr>
            <a:xfrm>
              <a:off x="5959507" y="4044662"/>
              <a:ext cx="281859" cy="218441"/>
            </a:xfrm>
            <a:prstGeom prst="heart">
              <a:avLst/>
            </a:pr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1F81775-2622-4822-9A82-FDE5C4FF719F}"/>
                </a:ext>
              </a:extLst>
            </p:cNvPr>
            <p:cNvSpPr/>
            <p:nvPr/>
          </p:nvSpPr>
          <p:spPr>
            <a:xfrm>
              <a:off x="6257086" y="4044662"/>
              <a:ext cx="281859" cy="218441"/>
            </a:xfrm>
            <a:prstGeom prst="heart">
              <a:avLst/>
            </a:pr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ABEE8A7-0AC7-4542-8EEC-A3F8ED48C462}"/>
                </a:ext>
              </a:extLst>
            </p:cNvPr>
            <p:cNvSpPr/>
            <p:nvPr/>
          </p:nvSpPr>
          <p:spPr>
            <a:xfrm>
              <a:off x="6554665" y="4044662"/>
              <a:ext cx="281859" cy="218441"/>
            </a:xfrm>
            <a:prstGeom prst="heart">
              <a:avLst/>
            </a:pr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0A03DC2-C3F0-49D2-B33A-5E11744AC5A2}"/>
                </a:ext>
              </a:extLst>
            </p:cNvPr>
            <p:cNvSpPr/>
            <p:nvPr/>
          </p:nvSpPr>
          <p:spPr>
            <a:xfrm>
              <a:off x="6852244" y="4044662"/>
              <a:ext cx="281859" cy="218441"/>
            </a:xfrm>
            <a:prstGeom prst="heart">
              <a:avLst/>
            </a:pr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744D3D6-985C-4F2A-84E9-0D183493BA3A}"/>
                </a:ext>
              </a:extLst>
            </p:cNvPr>
            <p:cNvSpPr/>
            <p:nvPr/>
          </p:nvSpPr>
          <p:spPr>
            <a:xfrm>
              <a:off x="7149823" y="4044662"/>
              <a:ext cx="281859" cy="218441"/>
            </a:xfrm>
            <a:prstGeom prst="heart">
              <a:avLst/>
            </a:pr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1881884-BC2A-41E0-9A0C-B1C9B7D2B3B1}"/>
                </a:ext>
              </a:extLst>
            </p:cNvPr>
            <p:cNvSpPr/>
            <p:nvPr/>
          </p:nvSpPr>
          <p:spPr>
            <a:xfrm>
              <a:off x="7447402" y="4044662"/>
              <a:ext cx="281859" cy="218441"/>
            </a:xfrm>
            <a:prstGeom prst="heart">
              <a:avLst/>
            </a:pr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19D8CC3-F18E-44E0-B6E7-FA40203E87AA}"/>
                </a:ext>
              </a:extLst>
            </p:cNvPr>
            <p:cNvSpPr/>
            <p:nvPr/>
          </p:nvSpPr>
          <p:spPr>
            <a:xfrm>
              <a:off x="7744981" y="4044662"/>
              <a:ext cx="281859" cy="218441"/>
            </a:xfrm>
            <a:prstGeom prst="heart">
              <a:avLst/>
            </a:pr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76B7308-9B44-4A6C-AC88-022BDBAB842E}"/>
              </a:ext>
            </a:extLst>
          </p:cNvPr>
          <p:cNvGrpSpPr/>
          <p:nvPr/>
        </p:nvGrpSpPr>
        <p:grpSpPr>
          <a:xfrm>
            <a:off x="6073570" y="5242023"/>
            <a:ext cx="2960070" cy="218441"/>
            <a:chOff x="5066770" y="4044662"/>
            <a:chExt cx="2960070" cy="218441"/>
          </a:xfrm>
          <a:solidFill>
            <a:schemeClr val="bg1">
              <a:lumMod val="75000"/>
            </a:schemeClr>
          </a:solidFill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FBA79E8-15F5-4772-86D0-2ED30B4C1EDE}"/>
                </a:ext>
              </a:extLst>
            </p:cNvPr>
            <p:cNvSpPr/>
            <p:nvPr/>
          </p:nvSpPr>
          <p:spPr>
            <a:xfrm>
              <a:off x="5066770" y="4044662"/>
              <a:ext cx="281859" cy="218441"/>
            </a:xfrm>
            <a:prstGeom prst="heart">
              <a:avLst/>
            </a:pr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035C705-FAAC-4128-AC64-3AE62C7B1FFC}"/>
                </a:ext>
              </a:extLst>
            </p:cNvPr>
            <p:cNvSpPr/>
            <p:nvPr/>
          </p:nvSpPr>
          <p:spPr>
            <a:xfrm>
              <a:off x="5364349" y="4044662"/>
              <a:ext cx="281859" cy="218441"/>
            </a:xfrm>
            <a:prstGeom prst="heart">
              <a:avLst/>
            </a:pr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0E97F89-7F4B-48CD-A962-3A9CEDEB6B41}"/>
                </a:ext>
              </a:extLst>
            </p:cNvPr>
            <p:cNvSpPr/>
            <p:nvPr/>
          </p:nvSpPr>
          <p:spPr>
            <a:xfrm>
              <a:off x="5661928" y="4044662"/>
              <a:ext cx="281859" cy="218441"/>
            </a:xfrm>
            <a:prstGeom prst="heart">
              <a:avLst/>
            </a:pr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BFB229F-1E6F-4D4C-9B12-CF741D2F075F}"/>
                </a:ext>
              </a:extLst>
            </p:cNvPr>
            <p:cNvSpPr/>
            <p:nvPr/>
          </p:nvSpPr>
          <p:spPr>
            <a:xfrm>
              <a:off x="5959507" y="4044662"/>
              <a:ext cx="281859" cy="218441"/>
            </a:xfrm>
            <a:prstGeom prst="heart">
              <a:avLst/>
            </a:pr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C26148F-0B23-4662-B4C2-14A1C97A1344}"/>
                </a:ext>
              </a:extLst>
            </p:cNvPr>
            <p:cNvSpPr/>
            <p:nvPr/>
          </p:nvSpPr>
          <p:spPr>
            <a:xfrm>
              <a:off x="6257086" y="4044662"/>
              <a:ext cx="281859" cy="218441"/>
            </a:xfrm>
            <a:prstGeom prst="heart">
              <a:avLst/>
            </a:pr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34FB652-B532-405F-B2DC-C60AF093C0E1}"/>
                </a:ext>
              </a:extLst>
            </p:cNvPr>
            <p:cNvSpPr/>
            <p:nvPr/>
          </p:nvSpPr>
          <p:spPr>
            <a:xfrm>
              <a:off x="6554665" y="4044662"/>
              <a:ext cx="281859" cy="218441"/>
            </a:xfrm>
            <a:prstGeom prst="heart">
              <a:avLst/>
            </a:pr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316FDCF-73D1-4589-86AD-68AABBD8EA40}"/>
                </a:ext>
              </a:extLst>
            </p:cNvPr>
            <p:cNvSpPr/>
            <p:nvPr/>
          </p:nvSpPr>
          <p:spPr>
            <a:xfrm>
              <a:off x="6852244" y="4044662"/>
              <a:ext cx="281859" cy="218441"/>
            </a:xfrm>
            <a:prstGeom prst="heart">
              <a:avLst/>
            </a:pr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E818E76-A920-4E21-B4C8-47E252437EBD}"/>
                </a:ext>
              </a:extLst>
            </p:cNvPr>
            <p:cNvSpPr/>
            <p:nvPr/>
          </p:nvSpPr>
          <p:spPr>
            <a:xfrm>
              <a:off x="7149823" y="4044662"/>
              <a:ext cx="281859" cy="218441"/>
            </a:xfrm>
            <a:prstGeom prst="heart">
              <a:avLst/>
            </a:pr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FC5B0AA5-B45A-461E-BB80-71F4F1B1516D}"/>
                </a:ext>
              </a:extLst>
            </p:cNvPr>
            <p:cNvSpPr/>
            <p:nvPr/>
          </p:nvSpPr>
          <p:spPr>
            <a:xfrm>
              <a:off x="7447402" y="4044662"/>
              <a:ext cx="281859" cy="218441"/>
            </a:xfrm>
            <a:prstGeom prst="heart">
              <a:avLst/>
            </a:pr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FEC2F76-FB83-4723-B132-5A566EB44639}"/>
                </a:ext>
              </a:extLst>
            </p:cNvPr>
            <p:cNvSpPr/>
            <p:nvPr/>
          </p:nvSpPr>
          <p:spPr>
            <a:xfrm>
              <a:off x="7744981" y="4044662"/>
              <a:ext cx="281859" cy="218441"/>
            </a:xfrm>
            <a:prstGeom prst="heart">
              <a:avLst/>
            </a:pr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E74649B-A532-4C1B-9943-F26A9DB96CAE}"/>
              </a:ext>
            </a:extLst>
          </p:cNvPr>
          <p:cNvGrpSpPr/>
          <p:nvPr/>
        </p:nvGrpSpPr>
        <p:grpSpPr>
          <a:xfrm>
            <a:off x="6073570" y="4949564"/>
            <a:ext cx="2960070" cy="218441"/>
            <a:chOff x="5066770" y="4044662"/>
            <a:chExt cx="2960070" cy="218441"/>
          </a:xfrm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D8D34B9-99BB-4D2C-A8AF-D2B141845606}"/>
                </a:ext>
              </a:extLst>
            </p:cNvPr>
            <p:cNvSpPr/>
            <p:nvPr/>
          </p:nvSpPr>
          <p:spPr>
            <a:xfrm>
              <a:off x="5066770" y="4044662"/>
              <a:ext cx="281859" cy="218441"/>
            </a:xfrm>
            <a:prstGeom prst="heart">
              <a:avLst/>
            </a:prstGeom>
            <a:solidFill>
              <a:schemeClr val="bg1">
                <a:lumMod val="7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8796969-5460-4D54-9DBB-2D689017ADC2}"/>
                </a:ext>
              </a:extLst>
            </p:cNvPr>
            <p:cNvSpPr/>
            <p:nvPr/>
          </p:nvSpPr>
          <p:spPr>
            <a:xfrm>
              <a:off x="5364349" y="4044662"/>
              <a:ext cx="281859" cy="218441"/>
            </a:xfrm>
            <a:prstGeom prst="heart">
              <a:avLst/>
            </a:prstGeom>
            <a:solidFill>
              <a:schemeClr val="bg1">
                <a:lumMod val="7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8408ADE-4045-4D71-AD64-70B94851B9BC}"/>
                </a:ext>
              </a:extLst>
            </p:cNvPr>
            <p:cNvSpPr/>
            <p:nvPr/>
          </p:nvSpPr>
          <p:spPr>
            <a:xfrm>
              <a:off x="5661928" y="4044662"/>
              <a:ext cx="281859" cy="218441"/>
            </a:xfrm>
            <a:prstGeom prst="heart">
              <a:avLst/>
            </a:prstGeom>
            <a:solidFill>
              <a:schemeClr val="bg1">
                <a:lumMod val="7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E5E07FE-7073-4D0E-9C57-382D8FC73C0B}"/>
                </a:ext>
              </a:extLst>
            </p:cNvPr>
            <p:cNvSpPr/>
            <p:nvPr/>
          </p:nvSpPr>
          <p:spPr>
            <a:xfrm>
              <a:off x="5959507" y="4044662"/>
              <a:ext cx="281859" cy="218441"/>
            </a:xfrm>
            <a:prstGeom prst="heart">
              <a:avLst/>
            </a:prstGeom>
            <a:solidFill>
              <a:schemeClr val="bg1">
                <a:lumMod val="7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03823FA-DBE8-4A99-9CCE-5E8EC4BF3178}"/>
                </a:ext>
              </a:extLst>
            </p:cNvPr>
            <p:cNvSpPr/>
            <p:nvPr/>
          </p:nvSpPr>
          <p:spPr>
            <a:xfrm>
              <a:off x="6257086" y="4044662"/>
              <a:ext cx="281859" cy="218441"/>
            </a:xfrm>
            <a:prstGeom prst="heart">
              <a:avLst/>
            </a:prstGeom>
            <a:solidFill>
              <a:schemeClr val="bg1">
                <a:lumMod val="7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0E2BB78-94F3-423A-85CB-55991ABC9981}"/>
                </a:ext>
              </a:extLst>
            </p:cNvPr>
            <p:cNvSpPr/>
            <p:nvPr/>
          </p:nvSpPr>
          <p:spPr>
            <a:xfrm>
              <a:off x="6554665" y="4044662"/>
              <a:ext cx="281859" cy="218441"/>
            </a:xfrm>
            <a:prstGeom prst="heart">
              <a:avLst/>
            </a:prstGeom>
            <a:solidFill>
              <a:schemeClr val="bg1">
                <a:lumMod val="7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452DF0B-981F-489B-9FA7-2216F0F08F70}"/>
                </a:ext>
              </a:extLst>
            </p:cNvPr>
            <p:cNvSpPr/>
            <p:nvPr/>
          </p:nvSpPr>
          <p:spPr>
            <a:xfrm>
              <a:off x="6852244" y="4044662"/>
              <a:ext cx="281859" cy="218441"/>
            </a:xfrm>
            <a:prstGeom prst="heart">
              <a:avLst/>
            </a:prstGeom>
            <a:solidFill>
              <a:schemeClr val="bg1">
                <a:lumMod val="7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2284E66-61BA-482A-A803-09BE433CE999}"/>
                </a:ext>
              </a:extLst>
            </p:cNvPr>
            <p:cNvSpPr/>
            <p:nvPr/>
          </p:nvSpPr>
          <p:spPr>
            <a:xfrm>
              <a:off x="7149823" y="4044662"/>
              <a:ext cx="281859" cy="218441"/>
            </a:xfrm>
            <a:prstGeom prst="heart">
              <a:avLst/>
            </a:prstGeom>
            <a:solidFill>
              <a:schemeClr val="bg1">
                <a:lumMod val="7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5FD9F27-0148-461F-9785-D382CB2FAA03}"/>
                </a:ext>
              </a:extLst>
            </p:cNvPr>
            <p:cNvSpPr/>
            <p:nvPr/>
          </p:nvSpPr>
          <p:spPr>
            <a:xfrm>
              <a:off x="7447402" y="4044662"/>
              <a:ext cx="281859" cy="218441"/>
            </a:xfrm>
            <a:prstGeom prst="heart">
              <a:avLst/>
            </a:prstGeom>
            <a:solidFill>
              <a:schemeClr val="bg1">
                <a:lumMod val="7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18067DD-9618-44C8-AAEE-D4087CAB411C}"/>
                </a:ext>
              </a:extLst>
            </p:cNvPr>
            <p:cNvSpPr/>
            <p:nvPr/>
          </p:nvSpPr>
          <p:spPr>
            <a:xfrm>
              <a:off x="7744981" y="4044662"/>
              <a:ext cx="281859" cy="218441"/>
            </a:xfrm>
            <a:prstGeom prst="heart">
              <a:avLst/>
            </a:prstGeom>
            <a:solidFill>
              <a:schemeClr val="bg1">
                <a:lumMod val="7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113">
            <a:extLst>
              <a:ext uri="{FF2B5EF4-FFF2-40B4-BE49-F238E27FC236}">
                <a16:creationId xmlns:a16="http://schemas.microsoft.com/office/drawing/2014/main" id="{1F79922F-C1FA-40F7-87F1-089137ADE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149" y="3568397"/>
            <a:ext cx="1980000" cy="43279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" name="직사각형 113">
            <a:extLst>
              <a:ext uri="{FF2B5EF4-FFF2-40B4-BE49-F238E27FC236}">
                <a16:creationId xmlns:a16="http://schemas.microsoft.com/office/drawing/2014/main" id="{485F068B-7110-4785-9F90-418F6B9E7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4802" y="3568397"/>
            <a:ext cx="1980000" cy="43279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직사각형 113">
            <a:extLst>
              <a:ext uri="{FF2B5EF4-FFF2-40B4-BE49-F238E27FC236}">
                <a16:creationId xmlns:a16="http://schemas.microsoft.com/office/drawing/2014/main" id="{00369C09-5211-4241-B3AE-98AE89D92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7455" y="3566907"/>
            <a:ext cx="1980000" cy="43279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6" name="직사각형 113">
            <a:extLst>
              <a:ext uri="{FF2B5EF4-FFF2-40B4-BE49-F238E27FC236}">
                <a16:creationId xmlns:a16="http://schemas.microsoft.com/office/drawing/2014/main" id="{5AA05146-66EE-4A4B-8177-FD1C11B0B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0107" y="3575865"/>
            <a:ext cx="1980000" cy="43279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0EE2D9-4174-4D64-896B-4D13ECC499B0}"/>
              </a:ext>
            </a:extLst>
          </p:cNvPr>
          <p:cNvSpPr txBox="1"/>
          <p:nvPr/>
        </p:nvSpPr>
        <p:spPr>
          <a:xfrm>
            <a:off x="912149" y="4040195"/>
            <a:ext cx="198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EEEAC-362C-4A71-B543-BC7ED365B920}"/>
              </a:ext>
            </a:extLst>
          </p:cNvPr>
          <p:cNvSpPr txBox="1"/>
          <p:nvPr/>
        </p:nvSpPr>
        <p:spPr>
          <a:xfrm>
            <a:off x="3704802" y="4040195"/>
            <a:ext cx="198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6DDF28-5BB8-4F44-BE3E-C7FC2DBD2F2C}"/>
              </a:ext>
            </a:extLst>
          </p:cNvPr>
          <p:cNvSpPr txBox="1"/>
          <p:nvPr/>
        </p:nvSpPr>
        <p:spPr>
          <a:xfrm>
            <a:off x="6497455" y="4040195"/>
            <a:ext cx="198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222994-E216-485D-A2C1-DB60C398A983}"/>
              </a:ext>
            </a:extLst>
          </p:cNvPr>
          <p:cNvSpPr txBox="1"/>
          <p:nvPr/>
        </p:nvSpPr>
        <p:spPr>
          <a:xfrm>
            <a:off x="9290107" y="4040195"/>
            <a:ext cx="198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6E56512-D331-41CB-84EA-F8CAA3800D06}"/>
              </a:ext>
            </a:extLst>
          </p:cNvPr>
          <p:cNvSpPr/>
          <p:nvPr/>
        </p:nvSpPr>
        <p:spPr>
          <a:xfrm>
            <a:off x="879232" y="5278170"/>
            <a:ext cx="10431322" cy="864096"/>
          </a:xfrm>
          <a:prstGeom prst="roundRect">
            <a:avLst>
              <a:gd name="adj" fmla="val 15659"/>
            </a:avLst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4064BF-EA38-4490-9961-267E30528C3F}"/>
              </a:ext>
            </a:extLst>
          </p:cNvPr>
          <p:cNvSpPr txBox="1"/>
          <p:nvPr/>
        </p:nvSpPr>
        <p:spPr>
          <a:xfrm>
            <a:off x="2856813" y="5387054"/>
            <a:ext cx="737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Graphic 5">
            <a:extLst>
              <a:ext uri="{FF2B5EF4-FFF2-40B4-BE49-F238E27FC236}">
                <a16:creationId xmlns:a16="http://schemas.microsoft.com/office/drawing/2014/main" id="{8FE8905D-81A1-491F-B8DA-9D38F8ECD60A}"/>
              </a:ext>
            </a:extLst>
          </p:cNvPr>
          <p:cNvSpPr/>
          <p:nvPr/>
        </p:nvSpPr>
        <p:spPr>
          <a:xfrm>
            <a:off x="6715059" y="1634932"/>
            <a:ext cx="1539632" cy="1616527"/>
          </a:xfrm>
          <a:custGeom>
            <a:avLst/>
            <a:gdLst>
              <a:gd name="connsiteX0" fmla="*/ 1539429 w 1539632"/>
              <a:gd name="connsiteY0" fmla="*/ 774261 h 1616527"/>
              <a:gd name="connsiteX1" fmla="*/ 1526623 w 1539632"/>
              <a:gd name="connsiteY1" fmla="*/ 688455 h 1616527"/>
              <a:gd name="connsiteX2" fmla="*/ 1525040 w 1539632"/>
              <a:gd name="connsiteY2" fmla="*/ 680223 h 1616527"/>
              <a:gd name="connsiteX3" fmla="*/ 1447677 w 1539632"/>
              <a:gd name="connsiteY3" fmla="*/ 493342 h 1616527"/>
              <a:gd name="connsiteX4" fmla="*/ 1405038 w 1539632"/>
              <a:gd name="connsiteY4" fmla="*/ 427307 h 1616527"/>
              <a:gd name="connsiteX5" fmla="*/ 1401344 w 1539632"/>
              <a:gd name="connsiteY5" fmla="*/ 422206 h 1616527"/>
              <a:gd name="connsiteX6" fmla="*/ 1372848 w 1539632"/>
              <a:gd name="connsiteY6" fmla="*/ 387096 h 1616527"/>
              <a:gd name="connsiteX7" fmla="*/ 1372848 w 1539632"/>
              <a:gd name="connsiteY7" fmla="*/ 387096 h 1616527"/>
              <a:gd name="connsiteX8" fmla="*/ 1366797 w 1539632"/>
              <a:gd name="connsiteY8" fmla="*/ 379180 h 1616527"/>
              <a:gd name="connsiteX9" fmla="*/ 1337772 w 1539632"/>
              <a:gd name="connsiteY9" fmla="*/ 347130 h 1616527"/>
              <a:gd name="connsiteX10" fmla="*/ 1312372 w 1539632"/>
              <a:gd name="connsiteY10" fmla="*/ 321378 h 1616527"/>
              <a:gd name="connsiteX11" fmla="*/ 1151454 w 1539632"/>
              <a:gd name="connsiteY11" fmla="*/ 214006 h 1616527"/>
              <a:gd name="connsiteX12" fmla="*/ 990678 w 1539632"/>
              <a:gd name="connsiteY12" fmla="*/ 153917 h 1616527"/>
              <a:gd name="connsiteX13" fmla="*/ 849567 w 1539632"/>
              <a:gd name="connsiteY13" fmla="*/ 145297 h 1616527"/>
              <a:gd name="connsiteX14" fmla="*/ 674190 w 1539632"/>
              <a:gd name="connsiteY14" fmla="*/ 170346 h 1616527"/>
              <a:gd name="connsiteX15" fmla="*/ 664164 w 1539632"/>
              <a:gd name="connsiteY15" fmla="*/ 170909 h 1616527"/>
              <a:gd name="connsiteX16" fmla="*/ 990642 w 1539632"/>
              <a:gd name="connsiteY16" fmla="*/ 151559 h 1616527"/>
              <a:gd name="connsiteX17" fmla="*/ 1085033 w 1539632"/>
              <a:gd name="connsiteY17" fmla="*/ 172598 h 1616527"/>
              <a:gd name="connsiteX18" fmla="*/ 1153389 w 1539632"/>
              <a:gd name="connsiteY18" fmla="*/ 197787 h 1616527"/>
              <a:gd name="connsiteX19" fmla="*/ 1153882 w 1539632"/>
              <a:gd name="connsiteY19" fmla="*/ 196978 h 1616527"/>
              <a:gd name="connsiteX20" fmla="*/ 1134180 w 1539632"/>
              <a:gd name="connsiteY20" fmla="*/ 180900 h 1616527"/>
              <a:gd name="connsiteX21" fmla="*/ 1154726 w 1539632"/>
              <a:gd name="connsiteY21" fmla="*/ 188183 h 1616527"/>
              <a:gd name="connsiteX22" fmla="*/ 1346216 w 1539632"/>
              <a:gd name="connsiteY22" fmla="*/ 307939 h 1616527"/>
              <a:gd name="connsiteX23" fmla="*/ 1364299 w 1539632"/>
              <a:gd name="connsiteY23" fmla="*/ 315291 h 1616527"/>
              <a:gd name="connsiteX24" fmla="*/ 1364228 w 1539632"/>
              <a:gd name="connsiteY24" fmla="*/ 315221 h 1616527"/>
              <a:gd name="connsiteX25" fmla="*/ 1286232 w 1539632"/>
              <a:gd name="connsiteY25" fmla="*/ 246759 h 1616527"/>
              <a:gd name="connsiteX26" fmla="*/ 1286232 w 1539632"/>
              <a:gd name="connsiteY26" fmla="*/ 246759 h 1616527"/>
              <a:gd name="connsiteX27" fmla="*/ 1286232 w 1539632"/>
              <a:gd name="connsiteY27" fmla="*/ 246759 h 1616527"/>
              <a:gd name="connsiteX28" fmla="*/ 1286232 w 1539632"/>
              <a:gd name="connsiteY28" fmla="*/ 246759 h 1616527"/>
              <a:gd name="connsiteX29" fmla="*/ 1286232 w 1539632"/>
              <a:gd name="connsiteY29" fmla="*/ 246759 h 1616527"/>
              <a:gd name="connsiteX30" fmla="*/ 1162220 w 1539632"/>
              <a:gd name="connsiteY30" fmla="*/ 169150 h 1616527"/>
              <a:gd name="connsiteX31" fmla="*/ 1162220 w 1539632"/>
              <a:gd name="connsiteY31" fmla="*/ 169150 h 1616527"/>
              <a:gd name="connsiteX32" fmla="*/ 1160179 w 1539632"/>
              <a:gd name="connsiteY32" fmla="*/ 168270 h 1616527"/>
              <a:gd name="connsiteX33" fmla="*/ 1099738 w 1539632"/>
              <a:gd name="connsiteY33" fmla="*/ 140407 h 1616527"/>
              <a:gd name="connsiteX34" fmla="*/ 1085068 w 1539632"/>
              <a:gd name="connsiteY34" fmla="*/ 134462 h 1616527"/>
              <a:gd name="connsiteX35" fmla="*/ 1076871 w 1539632"/>
              <a:gd name="connsiteY35" fmla="*/ 131401 h 1616527"/>
              <a:gd name="connsiteX36" fmla="*/ 1070749 w 1539632"/>
              <a:gd name="connsiteY36" fmla="*/ 129607 h 1616527"/>
              <a:gd name="connsiteX37" fmla="*/ 1006790 w 1539632"/>
              <a:gd name="connsiteY37" fmla="*/ 108393 h 1616527"/>
              <a:gd name="connsiteX38" fmla="*/ 994266 w 1539632"/>
              <a:gd name="connsiteY38" fmla="*/ 98085 h 1616527"/>
              <a:gd name="connsiteX39" fmla="*/ 1004750 w 1539632"/>
              <a:gd name="connsiteY39" fmla="*/ 85912 h 1616527"/>
              <a:gd name="connsiteX40" fmla="*/ 1068568 w 1539632"/>
              <a:gd name="connsiteY40" fmla="*/ 74865 h 1616527"/>
              <a:gd name="connsiteX41" fmla="*/ 1026351 w 1539632"/>
              <a:gd name="connsiteY41" fmla="*/ 58119 h 1616527"/>
              <a:gd name="connsiteX42" fmla="*/ 1027195 w 1539632"/>
              <a:gd name="connsiteY42" fmla="*/ 55375 h 1616527"/>
              <a:gd name="connsiteX43" fmla="*/ 1094109 w 1539632"/>
              <a:gd name="connsiteY43" fmla="*/ 74865 h 1616527"/>
              <a:gd name="connsiteX44" fmla="*/ 1108639 w 1539632"/>
              <a:gd name="connsiteY44" fmla="*/ 79685 h 1616527"/>
              <a:gd name="connsiteX45" fmla="*/ 1120741 w 1539632"/>
              <a:gd name="connsiteY45" fmla="*/ 82288 h 1616527"/>
              <a:gd name="connsiteX46" fmla="*/ 990396 w 1539632"/>
              <a:gd name="connsiteY46" fmla="*/ 31311 h 1616527"/>
              <a:gd name="connsiteX47" fmla="*/ 1160531 w 1539632"/>
              <a:gd name="connsiteY47" fmla="*/ 78911 h 1616527"/>
              <a:gd name="connsiteX48" fmla="*/ 1160531 w 1539632"/>
              <a:gd name="connsiteY48" fmla="*/ 78911 h 1616527"/>
              <a:gd name="connsiteX49" fmla="*/ 1165808 w 1539632"/>
              <a:gd name="connsiteY49" fmla="*/ 80494 h 1616527"/>
              <a:gd name="connsiteX50" fmla="*/ 1211930 w 1539632"/>
              <a:gd name="connsiteY50" fmla="*/ 100336 h 1616527"/>
              <a:gd name="connsiteX51" fmla="*/ 1215061 w 1539632"/>
              <a:gd name="connsiteY51" fmla="*/ 102025 h 1616527"/>
              <a:gd name="connsiteX52" fmla="*/ 1242784 w 1539632"/>
              <a:gd name="connsiteY52" fmla="*/ 110855 h 1616527"/>
              <a:gd name="connsiteX53" fmla="*/ 1242784 w 1539632"/>
              <a:gd name="connsiteY53" fmla="*/ 110855 h 1616527"/>
              <a:gd name="connsiteX54" fmla="*/ 1242784 w 1539632"/>
              <a:gd name="connsiteY54" fmla="*/ 110855 h 1616527"/>
              <a:gd name="connsiteX55" fmla="*/ 1229310 w 1539632"/>
              <a:gd name="connsiteY55" fmla="*/ 101990 h 1616527"/>
              <a:gd name="connsiteX56" fmla="*/ 1188957 w 1539632"/>
              <a:gd name="connsiteY56" fmla="*/ 79333 h 1616527"/>
              <a:gd name="connsiteX57" fmla="*/ 1183187 w 1539632"/>
              <a:gd name="connsiteY57" fmla="*/ 76378 h 1616527"/>
              <a:gd name="connsiteX58" fmla="*/ 1168130 w 1539632"/>
              <a:gd name="connsiteY58" fmla="*/ 68603 h 1616527"/>
              <a:gd name="connsiteX59" fmla="*/ 1160214 w 1539632"/>
              <a:gd name="connsiteY59" fmla="*/ 64944 h 1616527"/>
              <a:gd name="connsiteX60" fmla="*/ 1160214 w 1539632"/>
              <a:gd name="connsiteY60" fmla="*/ 64944 h 1616527"/>
              <a:gd name="connsiteX61" fmla="*/ 1143890 w 1539632"/>
              <a:gd name="connsiteY61" fmla="*/ 62728 h 1616527"/>
              <a:gd name="connsiteX62" fmla="*/ 917994 w 1539632"/>
              <a:gd name="connsiteY62" fmla="*/ 5488 h 1616527"/>
              <a:gd name="connsiteX63" fmla="*/ 804852 w 1539632"/>
              <a:gd name="connsiteY63" fmla="*/ 352 h 1616527"/>
              <a:gd name="connsiteX64" fmla="*/ 472780 w 1539632"/>
              <a:gd name="connsiteY64" fmla="*/ 77011 h 1616527"/>
              <a:gd name="connsiteX65" fmla="*/ 315028 w 1539632"/>
              <a:gd name="connsiteY65" fmla="*/ 170522 h 1616527"/>
              <a:gd name="connsiteX66" fmla="*/ 275520 w 1539632"/>
              <a:gd name="connsiteY66" fmla="*/ 209925 h 1616527"/>
              <a:gd name="connsiteX67" fmla="*/ 151824 w 1539632"/>
              <a:gd name="connsiteY67" fmla="*/ 347588 h 1616527"/>
              <a:gd name="connsiteX68" fmla="*/ 105139 w 1539632"/>
              <a:gd name="connsiteY68" fmla="*/ 413024 h 1616527"/>
              <a:gd name="connsiteX69" fmla="*/ 97083 w 1539632"/>
              <a:gd name="connsiteY69" fmla="*/ 438776 h 1616527"/>
              <a:gd name="connsiteX70" fmla="*/ 59721 w 1539632"/>
              <a:gd name="connsiteY70" fmla="*/ 530528 h 1616527"/>
              <a:gd name="connsiteX71" fmla="*/ 15041 w 1539632"/>
              <a:gd name="connsiteY71" fmla="*/ 653204 h 1616527"/>
              <a:gd name="connsiteX72" fmla="*/ 10784 w 1539632"/>
              <a:gd name="connsiteY72" fmla="*/ 666854 h 1616527"/>
              <a:gd name="connsiteX73" fmla="*/ 124 w 1539632"/>
              <a:gd name="connsiteY73" fmla="*/ 723531 h 1616527"/>
              <a:gd name="connsiteX74" fmla="*/ 335 w 1539632"/>
              <a:gd name="connsiteY74" fmla="*/ 814016 h 1616527"/>
              <a:gd name="connsiteX75" fmla="*/ 335 w 1539632"/>
              <a:gd name="connsiteY75" fmla="*/ 814755 h 1616527"/>
              <a:gd name="connsiteX76" fmla="*/ 2622 w 1539632"/>
              <a:gd name="connsiteY76" fmla="*/ 837728 h 1616527"/>
              <a:gd name="connsiteX77" fmla="*/ 23871 w 1539632"/>
              <a:gd name="connsiteY77" fmla="*/ 845855 h 1616527"/>
              <a:gd name="connsiteX78" fmla="*/ 31752 w 1539632"/>
              <a:gd name="connsiteY78" fmla="*/ 874844 h 1616527"/>
              <a:gd name="connsiteX79" fmla="*/ 65139 w 1539632"/>
              <a:gd name="connsiteY79" fmla="*/ 1059790 h 1616527"/>
              <a:gd name="connsiteX80" fmla="*/ 212195 w 1539632"/>
              <a:gd name="connsiteY80" fmla="*/ 1325757 h 1616527"/>
              <a:gd name="connsiteX81" fmla="*/ 288783 w 1539632"/>
              <a:gd name="connsiteY81" fmla="*/ 1377508 h 1616527"/>
              <a:gd name="connsiteX82" fmla="*/ 297157 w 1539632"/>
              <a:gd name="connsiteY82" fmla="*/ 1390244 h 1616527"/>
              <a:gd name="connsiteX83" fmla="*/ 283893 w 1539632"/>
              <a:gd name="connsiteY83" fmla="*/ 1398687 h 1616527"/>
              <a:gd name="connsiteX84" fmla="*/ 247974 w 1539632"/>
              <a:gd name="connsiteY84" fmla="*/ 1385178 h 1616527"/>
              <a:gd name="connsiteX85" fmla="*/ 126424 w 1539632"/>
              <a:gd name="connsiteY85" fmla="*/ 1264718 h 1616527"/>
              <a:gd name="connsiteX86" fmla="*/ 39879 w 1539632"/>
              <a:gd name="connsiteY86" fmla="*/ 1076501 h 1616527"/>
              <a:gd name="connsiteX87" fmla="*/ 6562 w 1539632"/>
              <a:gd name="connsiteY87" fmla="*/ 934159 h 1616527"/>
              <a:gd name="connsiteX88" fmla="*/ 5437 w 1539632"/>
              <a:gd name="connsiteY88" fmla="*/ 925293 h 1616527"/>
              <a:gd name="connsiteX89" fmla="*/ 10327 w 1539632"/>
              <a:gd name="connsiteY89" fmla="*/ 964766 h 1616527"/>
              <a:gd name="connsiteX90" fmla="*/ 9025 w 1539632"/>
              <a:gd name="connsiteY90" fmla="*/ 981512 h 1616527"/>
              <a:gd name="connsiteX91" fmla="*/ 8145 w 1539632"/>
              <a:gd name="connsiteY91" fmla="*/ 982251 h 1616527"/>
              <a:gd name="connsiteX92" fmla="*/ 11241 w 1539632"/>
              <a:gd name="connsiteY92" fmla="*/ 996147 h 1616527"/>
              <a:gd name="connsiteX93" fmla="*/ 21972 w 1539632"/>
              <a:gd name="connsiteY93" fmla="*/ 1044978 h 1616527"/>
              <a:gd name="connsiteX94" fmla="*/ 18559 w 1539632"/>
              <a:gd name="connsiteY94" fmla="*/ 1048180 h 1616527"/>
              <a:gd name="connsiteX95" fmla="*/ 79950 w 1539632"/>
              <a:gd name="connsiteY95" fmla="*/ 1204172 h 1616527"/>
              <a:gd name="connsiteX96" fmla="*/ 227463 w 1539632"/>
              <a:gd name="connsiteY96" fmla="*/ 1404422 h 1616527"/>
              <a:gd name="connsiteX97" fmla="*/ 285336 w 1539632"/>
              <a:gd name="connsiteY97" fmla="*/ 1453710 h 1616527"/>
              <a:gd name="connsiteX98" fmla="*/ 295644 w 1539632"/>
              <a:gd name="connsiteY98" fmla="*/ 1466551 h 1616527"/>
              <a:gd name="connsiteX99" fmla="*/ 300991 w 1539632"/>
              <a:gd name="connsiteY99" fmla="*/ 1471054 h 1616527"/>
              <a:gd name="connsiteX100" fmla="*/ 338705 w 1539632"/>
              <a:gd name="connsiteY100" fmla="*/ 1495470 h 1616527"/>
              <a:gd name="connsiteX101" fmla="*/ 338705 w 1539632"/>
              <a:gd name="connsiteY101" fmla="*/ 1495470 h 1616527"/>
              <a:gd name="connsiteX102" fmla="*/ 355592 w 1539632"/>
              <a:gd name="connsiteY102" fmla="*/ 1505496 h 1616527"/>
              <a:gd name="connsiteX103" fmla="*/ 414168 w 1539632"/>
              <a:gd name="connsiteY103" fmla="*/ 1536033 h 1616527"/>
              <a:gd name="connsiteX104" fmla="*/ 414168 w 1539632"/>
              <a:gd name="connsiteY104" fmla="*/ 1536033 h 1616527"/>
              <a:gd name="connsiteX105" fmla="*/ 418777 w 1539632"/>
              <a:gd name="connsiteY105" fmla="*/ 1537792 h 1616527"/>
              <a:gd name="connsiteX106" fmla="*/ 447871 w 1539632"/>
              <a:gd name="connsiteY106" fmla="*/ 1550739 h 1616527"/>
              <a:gd name="connsiteX107" fmla="*/ 449279 w 1539632"/>
              <a:gd name="connsiteY107" fmla="*/ 1550704 h 1616527"/>
              <a:gd name="connsiteX108" fmla="*/ 450440 w 1539632"/>
              <a:gd name="connsiteY108" fmla="*/ 1551478 h 1616527"/>
              <a:gd name="connsiteX109" fmla="*/ 458953 w 1539632"/>
              <a:gd name="connsiteY109" fmla="*/ 1554539 h 1616527"/>
              <a:gd name="connsiteX110" fmla="*/ 464758 w 1539632"/>
              <a:gd name="connsiteY110" fmla="*/ 1557107 h 1616527"/>
              <a:gd name="connsiteX111" fmla="*/ 505076 w 1539632"/>
              <a:gd name="connsiteY111" fmla="*/ 1571003 h 1616527"/>
              <a:gd name="connsiteX112" fmla="*/ 516650 w 1539632"/>
              <a:gd name="connsiteY112" fmla="*/ 1574310 h 1616527"/>
              <a:gd name="connsiteX113" fmla="*/ 557003 w 1539632"/>
              <a:gd name="connsiteY113" fmla="*/ 1584653 h 1616527"/>
              <a:gd name="connsiteX114" fmla="*/ 557003 w 1539632"/>
              <a:gd name="connsiteY114" fmla="*/ 1584653 h 1616527"/>
              <a:gd name="connsiteX115" fmla="*/ 585077 w 1539632"/>
              <a:gd name="connsiteY115" fmla="*/ 1589895 h 1616527"/>
              <a:gd name="connsiteX116" fmla="*/ 657374 w 1539632"/>
              <a:gd name="connsiteY116" fmla="*/ 1600203 h 1616527"/>
              <a:gd name="connsiteX117" fmla="*/ 657374 w 1539632"/>
              <a:gd name="connsiteY117" fmla="*/ 1600203 h 1616527"/>
              <a:gd name="connsiteX118" fmla="*/ 663249 w 1539632"/>
              <a:gd name="connsiteY118" fmla="*/ 1600590 h 1616527"/>
              <a:gd name="connsiteX119" fmla="*/ 694912 w 1539632"/>
              <a:gd name="connsiteY119" fmla="*/ 1605234 h 1616527"/>
              <a:gd name="connsiteX120" fmla="*/ 694947 w 1539632"/>
              <a:gd name="connsiteY120" fmla="*/ 1605129 h 1616527"/>
              <a:gd name="connsiteX121" fmla="*/ 706240 w 1539632"/>
              <a:gd name="connsiteY121" fmla="*/ 1605938 h 1616527"/>
              <a:gd name="connsiteX122" fmla="*/ 738606 w 1539632"/>
              <a:gd name="connsiteY122" fmla="*/ 1608013 h 1616527"/>
              <a:gd name="connsiteX123" fmla="*/ 755177 w 1539632"/>
              <a:gd name="connsiteY123" fmla="*/ 1608787 h 1616527"/>
              <a:gd name="connsiteX124" fmla="*/ 783321 w 1539632"/>
              <a:gd name="connsiteY124" fmla="*/ 1609878 h 1616527"/>
              <a:gd name="connsiteX125" fmla="*/ 790182 w 1539632"/>
              <a:gd name="connsiteY125" fmla="*/ 1608999 h 1616527"/>
              <a:gd name="connsiteX126" fmla="*/ 795424 w 1539632"/>
              <a:gd name="connsiteY126" fmla="*/ 1616527 h 1616527"/>
              <a:gd name="connsiteX127" fmla="*/ 838591 w 1539632"/>
              <a:gd name="connsiteY127" fmla="*/ 1614874 h 1616527"/>
              <a:gd name="connsiteX128" fmla="*/ 857940 w 1539632"/>
              <a:gd name="connsiteY128" fmla="*/ 1613713 h 1616527"/>
              <a:gd name="connsiteX129" fmla="*/ 857940 w 1539632"/>
              <a:gd name="connsiteY129" fmla="*/ 1613713 h 1616527"/>
              <a:gd name="connsiteX130" fmla="*/ 881969 w 1539632"/>
              <a:gd name="connsiteY130" fmla="*/ 1610160 h 1616527"/>
              <a:gd name="connsiteX131" fmla="*/ 897941 w 1539632"/>
              <a:gd name="connsiteY131" fmla="*/ 1607837 h 1616527"/>
              <a:gd name="connsiteX132" fmla="*/ 897941 w 1539632"/>
              <a:gd name="connsiteY132" fmla="*/ 1607837 h 1616527"/>
              <a:gd name="connsiteX133" fmla="*/ 915285 w 1539632"/>
              <a:gd name="connsiteY133" fmla="*/ 1605129 h 1616527"/>
              <a:gd name="connsiteX134" fmla="*/ 1027301 w 1539632"/>
              <a:gd name="connsiteY134" fmla="*/ 1570651 h 1616527"/>
              <a:gd name="connsiteX135" fmla="*/ 1027301 w 1539632"/>
              <a:gd name="connsiteY135" fmla="*/ 1570651 h 1616527"/>
              <a:gd name="connsiteX136" fmla="*/ 1048022 w 1539632"/>
              <a:gd name="connsiteY136" fmla="*/ 1561891 h 1616527"/>
              <a:gd name="connsiteX137" fmla="*/ 1142729 w 1539632"/>
              <a:gd name="connsiteY137" fmla="*/ 1509964 h 1616527"/>
              <a:gd name="connsiteX138" fmla="*/ 1157013 w 1539632"/>
              <a:gd name="connsiteY138" fmla="*/ 1501064 h 1616527"/>
              <a:gd name="connsiteX139" fmla="*/ 1286267 w 1539632"/>
              <a:gd name="connsiteY139" fmla="*/ 1394677 h 1616527"/>
              <a:gd name="connsiteX140" fmla="*/ 1453623 w 1539632"/>
              <a:gd name="connsiteY140" fmla="*/ 1134092 h 1616527"/>
              <a:gd name="connsiteX141" fmla="*/ 1445461 w 1539632"/>
              <a:gd name="connsiteY141" fmla="*/ 1112631 h 1616527"/>
              <a:gd name="connsiteX142" fmla="*/ 1440536 w 1539632"/>
              <a:gd name="connsiteY142" fmla="*/ 1091663 h 1616527"/>
              <a:gd name="connsiteX143" fmla="*/ 1439762 w 1539632"/>
              <a:gd name="connsiteY143" fmla="*/ 1091734 h 1616527"/>
              <a:gd name="connsiteX144" fmla="*/ 1430755 w 1539632"/>
              <a:gd name="connsiteY144" fmla="*/ 1126211 h 1616527"/>
              <a:gd name="connsiteX145" fmla="*/ 1416120 w 1539632"/>
              <a:gd name="connsiteY145" fmla="*/ 1164875 h 1616527"/>
              <a:gd name="connsiteX146" fmla="*/ 1406481 w 1539632"/>
              <a:gd name="connsiteY146" fmla="*/ 1171313 h 1616527"/>
              <a:gd name="connsiteX147" fmla="*/ 1403983 w 1539632"/>
              <a:gd name="connsiteY147" fmla="*/ 1161075 h 1616527"/>
              <a:gd name="connsiteX148" fmla="*/ 1415170 w 1539632"/>
              <a:gd name="connsiteY148" fmla="*/ 1087477 h 1616527"/>
              <a:gd name="connsiteX149" fmla="*/ 1413200 w 1539632"/>
              <a:gd name="connsiteY149" fmla="*/ 1042832 h 1616527"/>
              <a:gd name="connsiteX150" fmla="*/ 1403807 w 1539632"/>
              <a:gd name="connsiteY150" fmla="*/ 1035515 h 1616527"/>
              <a:gd name="connsiteX151" fmla="*/ 1398846 w 1539632"/>
              <a:gd name="connsiteY151" fmla="*/ 1041918 h 1616527"/>
              <a:gd name="connsiteX152" fmla="*/ 1388855 w 1539632"/>
              <a:gd name="connsiteY152" fmla="*/ 1076747 h 1616527"/>
              <a:gd name="connsiteX153" fmla="*/ 1383894 w 1539632"/>
              <a:gd name="connsiteY153" fmla="*/ 1051944 h 1616527"/>
              <a:gd name="connsiteX154" fmla="*/ 1383894 w 1539632"/>
              <a:gd name="connsiteY154" fmla="*/ 1051944 h 1616527"/>
              <a:gd name="connsiteX155" fmla="*/ 1381960 w 1539632"/>
              <a:gd name="connsiteY155" fmla="*/ 1005646 h 1616527"/>
              <a:gd name="connsiteX156" fmla="*/ 1364721 w 1539632"/>
              <a:gd name="connsiteY156" fmla="*/ 1031997 h 1616527"/>
              <a:gd name="connsiteX157" fmla="*/ 1349980 w 1539632"/>
              <a:gd name="connsiteY157" fmla="*/ 1039525 h 1616527"/>
              <a:gd name="connsiteX158" fmla="*/ 1344316 w 1539632"/>
              <a:gd name="connsiteY158" fmla="*/ 1019543 h 1616527"/>
              <a:gd name="connsiteX159" fmla="*/ 1373762 w 1539632"/>
              <a:gd name="connsiteY159" fmla="*/ 940315 h 1616527"/>
              <a:gd name="connsiteX160" fmla="*/ 1396278 w 1539632"/>
              <a:gd name="connsiteY160" fmla="*/ 815247 h 1616527"/>
              <a:gd name="connsiteX161" fmla="*/ 1399093 w 1539632"/>
              <a:gd name="connsiteY161" fmla="*/ 745378 h 1616527"/>
              <a:gd name="connsiteX162" fmla="*/ 1417844 w 1539632"/>
              <a:gd name="connsiteY162" fmla="*/ 826962 h 1616527"/>
              <a:gd name="connsiteX163" fmla="*/ 1427835 w 1539632"/>
              <a:gd name="connsiteY163" fmla="*/ 849619 h 1616527"/>
              <a:gd name="connsiteX164" fmla="*/ 1427835 w 1539632"/>
              <a:gd name="connsiteY164" fmla="*/ 849619 h 1616527"/>
              <a:gd name="connsiteX165" fmla="*/ 1429806 w 1539632"/>
              <a:gd name="connsiteY165" fmla="*/ 848845 h 1616527"/>
              <a:gd name="connsiteX166" fmla="*/ 1405847 w 1539632"/>
              <a:gd name="connsiteY166" fmla="*/ 712308 h 1616527"/>
              <a:gd name="connsiteX167" fmla="*/ 1351915 w 1539632"/>
              <a:gd name="connsiteY167" fmla="*/ 538444 h 1616527"/>
              <a:gd name="connsiteX168" fmla="*/ 1359936 w 1539632"/>
              <a:gd name="connsiteY168" fmla="*/ 545550 h 1616527"/>
              <a:gd name="connsiteX169" fmla="*/ 1423262 w 1539632"/>
              <a:gd name="connsiteY169" fmla="*/ 681736 h 1616527"/>
              <a:gd name="connsiteX170" fmla="*/ 1469525 w 1539632"/>
              <a:gd name="connsiteY170" fmla="*/ 751570 h 1616527"/>
              <a:gd name="connsiteX171" fmla="*/ 1469630 w 1539632"/>
              <a:gd name="connsiteY171" fmla="*/ 751499 h 1616527"/>
              <a:gd name="connsiteX172" fmla="*/ 1448276 w 1539632"/>
              <a:gd name="connsiteY172" fmla="*/ 675755 h 1616527"/>
              <a:gd name="connsiteX173" fmla="*/ 1424001 w 1539632"/>
              <a:gd name="connsiteY173" fmla="*/ 601594 h 1616527"/>
              <a:gd name="connsiteX174" fmla="*/ 1386287 w 1539632"/>
              <a:gd name="connsiteY174" fmla="*/ 531795 h 1616527"/>
              <a:gd name="connsiteX175" fmla="*/ 1396524 w 1539632"/>
              <a:gd name="connsiteY175" fmla="*/ 540344 h 1616527"/>
              <a:gd name="connsiteX176" fmla="*/ 1479586 w 1539632"/>
              <a:gd name="connsiteY176" fmla="*/ 747524 h 1616527"/>
              <a:gd name="connsiteX177" fmla="*/ 1496262 w 1539632"/>
              <a:gd name="connsiteY177" fmla="*/ 777533 h 1616527"/>
              <a:gd name="connsiteX178" fmla="*/ 1496544 w 1539632"/>
              <a:gd name="connsiteY178" fmla="*/ 775106 h 1616527"/>
              <a:gd name="connsiteX179" fmla="*/ 1466534 w 1539632"/>
              <a:gd name="connsiteY179" fmla="*/ 640961 h 1616527"/>
              <a:gd name="connsiteX180" fmla="*/ 1215906 w 1539632"/>
              <a:gd name="connsiteY180" fmla="*/ 307165 h 1616527"/>
              <a:gd name="connsiteX181" fmla="*/ 1210382 w 1539632"/>
              <a:gd name="connsiteY181" fmla="*/ 301711 h 1616527"/>
              <a:gd name="connsiteX182" fmla="*/ 1276769 w 1539632"/>
              <a:gd name="connsiteY182" fmla="*/ 345195 h 1616527"/>
              <a:gd name="connsiteX183" fmla="*/ 1493096 w 1539632"/>
              <a:gd name="connsiteY183" fmla="*/ 697567 h 1616527"/>
              <a:gd name="connsiteX184" fmla="*/ 1511038 w 1539632"/>
              <a:gd name="connsiteY184" fmla="*/ 788932 h 1616527"/>
              <a:gd name="connsiteX185" fmla="*/ 1527749 w 1539632"/>
              <a:gd name="connsiteY185" fmla="*/ 793365 h 1616527"/>
              <a:gd name="connsiteX186" fmla="*/ 1539429 w 1539632"/>
              <a:gd name="connsiteY186" fmla="*/ 774261 h 1616527"/>
              <a:gd name="connsiteX187" fmla="*/ 721544 w 1539632"/>
              <a:gd name="connsiteY187" fmla="*/ 1373885 h 1616527"/>
              <a:gd name="connsiteX188" fmla="*/ 561893 w 1539632"/>
              <a:gd name="connsiteY188" fmla="*/ 1346690 h 1616527"/>
              <a:gd name="connsiteX189" fmla="*/ 425919 w 1539632"/>
              <a:gd name="connsiteY189" fmla="*/ 1258843 h 1616527"/>
              <a:gd name="connsiteX190" fmla="*/ 721544 w 1539632"/>
              <a:gd name="connsiteY190" fmla="*/ 1373885 h 1616527"/>
              <a:gd name="connsiteX191" fmla="*/ 828212 w 1539632"/>
              <a:gd name="connsiteY191" fmla="*/ 33387 h 1616527"/>
              <a:gd name="connsiteX192" fmla="*/ 683021 w 1539632"/>
              <a:gd name="connsiteY192" fmla="*/ 44680 h 1616527"/>
              <a:gd name="connsiteX193" fmla="*/ 973439 w 1539632"/>
              <a:gd name="connsiteY193" fmla="*/ 44363 h 1616527"/>
              <a:gd name="connsiteX194" fmla="*/ 828212 w 1539632"/>
              <a:gd name="connsiteY194" fmla="*/ 33387 h 1616527"/>
              <a:gd name="connsiteX195" fmla="*/ 941143 w 1539632"/>
              <a:gd name="connsiteY195" fmla="*/ 21179 h 1616527"/>
              <a:gd name="connsiteX196" fmla="*/ 793665 w 1539632"/>
              <a:gd name="connsiteY196" fmla="*/ 16359 h 1616527"/>
              <a:gd name="connsiteX197" fmla="*/ 648966 w 1539632"/>
              <a:gd name="connsiteY197" fmla="*/ 33070 h 1616527"/>
              <a:gd name="connsiteX198" fmla="*/ 941143 w 1539632"/>
              <a:gd name="connsiteY198" fmla="*/ 21179 h 1616527"/>
              <a:gd name="connsiteX199" fmla="*/ 218316 w 1539632"/>
              <a:gd name="connsiteY199" fmla="*/ 398037 h 1616527"/>
              <a:gd name="connsiteX200" fmla="*/ 251984 w 1539632"/>
              <a:gd name="connsiteY200" fmla="*/ 346356 h 1616527"/>
              <a:gd name="connsiteX201" fmla="*/ 274219 w 1539632"/>
              <a:gd name="connsiteY201" fmla="*/ 324227 h 1616527"/>
              <a:gd name="connsiteX202" fmla="*/ 305494 w 1539632"/>
              <a:gd name="connsiteY202" fmla="*/ 284508 h 1616527"/>
              <a:gd name="connsiteX203" fmla="*/ 312179 w 1539632"/>
              <a:gd name="connsiteY203" fmla="*/ 277155 h 1616527"/>
              <a:gd name="connsiteX204" fmla="*/ 571040 w 1539632"/>
              <a:gd name="connsiteY204" fmla="*/ 125702 h 1616527"/>
              <a:gd name="connsiteX205" fmla="*/ 697515 w 1539632"/>
              <a:gd name="connsiteY205" fmla="*/ 95903 h 1616527"/>
              <a:gd name="connsiteX206" fmla="*/ 791976 w 1539632"/>
              <a:gd name="connsiteY206" fmla="*/ 101216 h 1616527"/>
              <a:gd name="connsiteX207" fmla="*/ 810551 w 1539632"/>
              <a:gd name="connsiteY207" fmla="*/ 102588 h 1616527"/>
              <a:gd name="connsiteX208" fmla="*/ 818678 w 1539632"/>
              <a:gd name="connsiteY208" fmla="*/ 105156 h 1616527"/>
              <a:gd name="connsiteX209" fmla="*/ 811044 w 1539632"/>
              <a:gd name="connsiteY209" fmla="*/ 111207 h 1616527"/>
              <a:gd name="connsiteX210" fmla="*/ 744130 w 1539632"/>
              <a:gd name="connsiteY210" fmla="*/ 119580 h 1616527"/>
              <a:gd name="connsiteX211" fmla="*/ 580116 w 1539632"/>
              <a:gd name="connsiteY211" fmla="*/ 146669 h 1616527"/>
              <a:gd name="connsiteX212" fmla="*/ 429894 w 1539632"/>
              <a:gd name="connsiteY212" fmla="*/ 216785 h 1616527"/>
              <a:gd name="connsiteX213" fmla="*/ 229257 w 1539632"/>
              <a:gd name="connsiteY213" fmla="*/ 406691 h 1616527"/>
              <a:gd name="connsiteX214" fmla="*/ 174692 w 1539632"/>
              <a:gd name="connsiteY214" fmla="*/ 497634 h 1616527"/>
              <a:gd name="connsiteX215" fmla="*/ 170752 w 1539632"/>
              <a:gd name="connsiteY215" fmla="*/ 503509 h 1616527"/>
              <a:gd name="connsiteX216" fmla="*/ 218316 w 1539632"/>
              <a:gd name="connsiteY216" fmla="*/ 398037 h 1616527"/>
              <a:gd name="connsiteX217" fmla="*/ 763339 w 1539632"/>
              <a:gd name="connsiteY217" fmla="*/ 1415328 h 1616527"/>
              <a:gd name="connsiteX218" fmla="*/ 645870 w 1539632"/>
              <a:gd name="connsiteY218" fmla="*/ 1417755 h 1616527"/>
              <a:gd name="connsiteX219" fmla="*/ 525269 w 1539632"/>
              <a:gd name="connsiteY219" fmla="*/ 1378564 h 1616527"/>
              <a:gd name="connsiteX220" fmla="*/ 499236 w 1539632"/>
              <a:gd name="connsiteY220" fmla="*/ 1373216 h 1616527"/>
              <a:gd name="connsiteX221" fmla="*/ 491250 w 1539632"/>
              <a:gd name="connsiteY221" fmla="*/ 1371598 h 1616527"/>
              <a:gd name="connsiteX222" fmla="*/ 406639 w 1539632"/>
              <a:gd name="connsiteY222" fmla="*/ 1323330 h 1616527"/>
              <a:gd name="connsiteX223" fmla="*/ 367166 w 1539632"/>
              <a:gd name="connsiteY223" fmla="*/ 1301834 h 1616527"/>
              <a:gd name="connsiteX224" fmla="*/ 283471 w 1539632"/>
              <a:gd name="connsiteY224" fmla="*/ 1228271 h 1616527"/>
              <a:gd name="connsiteX225" fmla="*/ 203786 w 1539632"/>
              <a:gd name="connsiteY225" fmla="*/ 1117099 h 1616527"/>
              <a:gd name="connsiteX226" fmla="*/ 154146 w 1539632"/>
              <a:gd name="connsiteY226" fmla="*/ 993544 h 1616527"/>
              <a:gd name="connsiteX227" fmla="*/ 140355 w 1539632"/>
              <a:gd name="connsiteY227" fmla="*/ 955830 h 1616527"/>
              <a:gd name="connsiteX228" fmla="*/ 157348 w 1539632"/>
              <a:gd name="connsiteY228" fmla="*/ 990483 h 1616527"/>
              <a:gd name="connsiteX229" fmla="*/ 197137 w 1539632"/>
              <a:gd name="connsiteY229" fmla="*/ 1072947 h 1616527"/>
              <a:gd name="connsiteX230" fmla="*/ 510810 w 1539632"/>
              <a:gd name="connsiteY230" fmla="*/ 1367095 h 1616527"/>
              <a:gd name="connsiteX231" fmla="*/ 749055 w 1539632"/>
              <a:gd name="connsiteY231" fmla="*/ 1412548 h 1616527"/>
              <a:gd name="connsiteX232" fmla="*/ 749055 w 1539632"/>
              <a:gd name="connsiteY232" fmla="*/ 1412548 h 1616527"/>
              <a:gd name="connsiteX233" fmla="*/ 750357 w 1539632"/>
              <a:gd name="connsiteY233" fmla="*/ 1412372 h 1616527"/>
              <a:gd name="connsiteX234" fmla="*/ 758519 w 1539632"/>
              <a:gd name="connsiteY234" fmla="*/ 1411212 h 1616527"/>
              <a:gd name="connsiteX235" fmla="*/ 830042 w 1539632"/>
              <a:gd name="connsiteY235" fmla="*/ 1406884 h 1616527"/>
              <a:gd name="connsiteX236" fmla="*/ 763339 w 1539632"/>
              <a:gd name="connsiteY236" fmla="*/ 1415328 h 1616527"/>
              <a:gd name="connsiteX237" fmla="*/ 1292881 w 1539632"/>
              <a:gd name="connsiteY237" fmla="*/ 1199352 h 1616527"/>
              <a:gd name="connsiteX238" fmla="*/ 1302486 w 1539632"/>
              <a:gd name="connsiteY238" fmla="*/ 1177259 h 1616527"/>
              <a:gd name="connsiteX239" fmla="*/ 1292881 w 1539632"/>
              <a:gd name="connsiteY239" fmla="*/ 1199352 h 1616527"/>
              <a:gd name="connsiteX240" fmla="*/ 1297314 w 1539632"/>
              <a:gd name="connsiteY240" fmla="*/ 1161568 h 1616527"/>
              <a:gd name="connsiteX241" fmla="*/ 1180654 w 1539632"/>
              <a:gd name="connsiteY241" fmla="*/ 1319389 h 1616527"/>
              <a:gd name="connsiteX242" fmla="*/ 1297314 w 1539632"/>
              <a:gd name="connsiteY242" fmla="*/ 1161568 h 161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1539632" h="1616527">
                <a:moveTo>
                  <a:pt x="1539429" y="774261"/>
                </a:moveTo>
                <a:cubicBezTo>
                  <a:pt x="1536579" y="745413"/>
                  <a:pt x="1531830" y="716916"/>
                  <a:pt x="1526623" y="688455"/>
                </a:cubicBezTo>
                <a:cubicBezTo>
                  <a:pt x="1526096" y="685711"/>
                  <a:pt x="1525568" y="682967"/>
                  <a:pt x="1525040" y="680223"/>
                </a:cubicBezTo>
                <a:cubicBezTo>
                  <a:pt x="1507274" y="614610"/>
                  <a:pt x="1483034" y="551637"/>
                  <a:pt x="1447677" y="493342"/>
                </a:cubicBezTo>
                <a:cubicBezTo>
                  <a:pt x="1434098" y="470932"/>
                  <a:pt x="1419286" y="449295"/>
                  <a:pt x="1405038" y="427307"/>
                </a:cubicBezTo>
                <a:cubicBezTo>
                  <a:pt x="1403807" y="425619"/>
                  <a:pt x="1402575" y="423895"/>
                  <a:pt x="1401344" y="422206"/>
                </a:cubicBezTo>
                <a:cubicBezTo>
                  <a:pt x="1391845" y="410491"/>
                  <a:pt x="1382346" y="398811"/>
                  <a:pt x="1372848" y="387096"/>
                </a:cubicBezTo>
                <a:cubicBezTo>
                  <a:pt x="1372848" y="387096"/>
                  <a:pt x="1372848" y="387096"/>
                  <a:pt x="1372848" y="387096"/>
                </a:cubicBezTo>
                <a:cubicBezTo>
                  <a:pt x="1368943" y="385900"/>
                  <a:pt x="1368626" y="381959"/>
                  <a:pt x="1366797" y="379180"/>
                </a:cubicBezTo>
                <a:cubicBezTo>
                  <a:pt x="1357122" y="368485"/>
                  <a:pt x="1347447" y="357825"/>
                  <a:pt x="1337772" y="347130"/>
                </a:cubicBezTo>
                <a:cubicBezTo>
                  <a:pt x="1328555" y="339285"/>
                  <a:pt x="1319900" y="330877"/>
                  <a:pt x="1312372" y="321378"/>
                </a:cubicBezTo>
                <a:cubicBezTo>
                  <a:pt x="1267340" y="272687"/>
                  <a:pt x="1210488" y="242045"/>
                  <a:pt x="1151454" y="214006"/>
                </a:cubicBezTo>
                <a:cubicBezTo>
                  <a:pt x="1099492" y="189309"/>
                  <a:pt x="1046228" y="168693"/>
                  <a:pt x="990678" y="153917"/>
                </a:cubicBezTo>
                <a:cubicBezTo>
                  <a:pt x="943992" y="145403"/>
                  <a:pt x="896956" y="143362"/>
                  <a:pt x="849567" y="145297"/>
                </a:cubicBezTo>
                <a:cubicBezTo>
                  <a:pt x="790217" y="147690"/>
                  <a:pt x="731500" y="154128"/>
                  <a:pt x="674190" y="170346"/>
                </a:cubicBezTo>
                <a:cubicBezTo>
                  <a:pt x="670989" y="171261"/>
                  <a:pt x="667858" y="172492"/>
                  <a:pt x="664164" y="170909"/>
                </a:cubicBezTo>
                <a:cubicBezTo>
                  <a:pt x="770691" y="122183"/>
                  <a:pt x="880174" y="128551"/>
                  <a:pt x="990642" y="151559"/>
                </a:cubicBezTo>
                <a:cubicBezTo>
                  <a:pt x="1023079" y="154128"/>
                  <a:pt x="1055235" y="158068"/>
                  <a:pt x="1085033" y="172598"/>
                </a:cubicBezTo>
                <a:cubicBezTo>
                  <a:pt x="1106493" y="183082"/>
                  <a:pt x="1128587" y="191877"/>
                  <a:pt x="1153389" y="197787"/>
                </a:cubicBezTo>
                <a:cubicBezTo>
                  <a:pt x="1153565" y="197541"/>
                  <a:pt x="1153741" y="197259"/>
                  <a:pt x="1153882" y="196978"/>
                </a:cubicBezTo>
                <a:cubicBezTo>
                  <a:pt x="1148464" y="189379"/>
                  <a:pt x="1139845" y="187585"/>
                  <a:pt x="1134180" y="180900"/>
                </a:cubicBezTo>
                <a:cubicBezTo>
                  <a:pt x="1142342" y="181498"/>
                  <a:pt x="1148358" y="185298"/>
                  <a:pt x="1154726" y="188183"/>
                </a:cubicBezTo>
                <a:cubicBezTo>
                  <a:pt x="1224032" y="219388"/>
                  <a:pt x="1285986" y="262274"/>
                  <a:pt x="1346216" y="307939"/>
                </a:cubicBezTo>
                <a:cubicBezTo>
                  <a:pt x="1357368" y="316382"/>
                  <a:pt x="1357368" y="316417"/>
                  <a:pt x="1364299" y="315291"/>
                </a:cubicBezTo>
                <a:lnTo>
                  <a:pt x="1364228" y="315221"/>
                </a:lnTo>
                <a:cubicBezTo>
                  <a:pt x="1339883" y="290489"/>
                  <a:pt x="1312196" y="269627"/>
                  <a:pt x="1286232" y="246759"/>
                </a:cubicBezTo>
                <a:cubicBezTo>
                  <a:pt x="1286232" y="246759"/>
                  <a:pt x="1286232" y="246759"/>
                  <a:pt x="1286232" y="246759"/>
                </a:cubicBezTo>
                <a:lnTo>
                  <a:pt x="1286232" y="246759"/>
                </a:lnTo>
                <a:cubicBezTo>
                  <a:pt x="1286232" y="246759"/>
                  <a:pt x="1286232" y="246759"/>
                  <a:pt x="1286232" y="246759"/>
                </a:cubicBezTo>
                <a:cubicBezTo>
                  <a:pt x="1286232" y="246759"/>
                  <a:pt x="1286232" y="246759"/>
                  <a:pt x="1286232" y="246759"/>
                </a:cubicBezTo>
                <a:cubicBezTo>
                  <a:pt x="1246372" y="218544"/>
                  <a:pt x="1204788" y="193038"/>
                  <a:pt x="1162220" y="169150"/>
                </a:cubicBezTo>
                <a:cubicBezTo>
                  <a:pt x="1162220" y="169150"/>
                  <a:pt x="1162220" y="169150"/>
                  <a:pt x="1162220" y="169150"/>
                </a:cubicBezTo>
                <a:cubicBezTo>
                  <a:pt x="1161305" y="169396"/>
                  <a:pt x="1160636" y="169080"/>
                  <a:pt x="1160179" y="168270"/>
                </a:cubicBezTo>
                <a:cubicBezTo>
                  <a:pt x="1140020" y="158983"/>
                  <a:pt x="1119862" y="149695"/>
                  <a:pt x="1099738" y="140407"/>
                </a:cubicBezTo>
                <a:cubicBezTo>
                  <a:pt x="1094391" y="139528"/>
                  <a:pt x="1089360" y="137944"/>
                  <a:pt x="1085068" y="134462"/>
                </a:cubicBezTo>
                <a:cubicBezTo>
                  <a:pt x="1081902" y="134602"/>
                  <a:pt x="1079193" y="133477"/>
                  <a:pt x="1076871" y="131401"/>
                </a:cubicBezTo>
                <a:cubicBezTo>
                  <a:pt x="1074584" y="131647"/>
                  <a:pt x="1072297" y="131929"/>
                  <a:pt x="1070749" y="129607"/>
                </a:cubicBezTo>
                <a:cubicBezTo>
                  <a:pt x="1049430" y="122535"/>
                  <a:pt x="1028145" y="115358"/>
                  <a:pt x="1006790" y="108393"/>
                </a:cubicBezTo>
                <a:cubicBezTo>
                  <a:pt x="1001161" y="106563"/>
                  <a:pt x="995075" y="104487"/>
                  <a:pt x="994266" y="98085"/>
                </a:cubicBezTo>
                <a:cubicBezTo>
                  <a:pt x="993422" y="91224"/>
                  <a:pt x="999754" y="88445"/>
                  <a:pt x="1004750" y="85912"/>
                </a:cubicBezTo>
                <a:cubicBezTo>
                  <a:pt x="1024662" y="75745"/>
                  <a:pt x="1046158" y="75358"/>
                  <a:pt x="1068568" y="74865"/>
                </a:cubicBezTo>
                <a:cubicBezTo>
                  <a:pt x="1054496" y="69271"/>
                  <a:pt x="1040423" y="63713"/>
                  <a:pt x="1026351" y="58119"/>
                </a:cubicBezTo>
                <a:cubicBezTo>
                  <a:pt x="1026632" y="57204"/>
                  <a:pt x="1026914" y="56290"/>
                  <a:pt x="1027195" y="55375"/>
                </a:cubicBezTo>
                <a:cubicBezTo>
                  <a:pt x="1049500" y="61883"/>
                  <a:pt x="1071805" y="68357"/>
                  <a:pt x="1094109" y="74865"/>
                </a:cubicBezTo>
                <a:cubicBezTo>
                  <a:pt x="1099140" y="75921"/>
                  <a:pt x="1104417" y="76237"/>
                  <a:pt x="1108639" y="79685"/>
                </a:cubicBezTo>
                <a:cubicBezTo>
                  <a:pt x="1112685" y="80564"/>
                  <a:pt x="1116696" y="81409"/>
                  <a:pt x="1120741" y="82288"/>
                </a:cubicBezTo>
                <a:cubicBezTo>
                  <a:pt x="1078384" y="62200"/>
                  <a:pt x="1035392" y="44258"/>
                  <a:pt x="990396" y="31311"/>
                </a:cubicBezTo>
                <a:cubicBezTo>
                  <a:pt x="1048902" y="40845"/>
                  <a:pt x="1105895" y="55621"/>
                  <a:pt x="1160531" y="78911"/>
                </a:cubicBezTo>
                <a:cubicBezTo>
                  <a:pt x="1160531" y="78911"/>
                  <a:pt x="1160531" y="78911"/>
                  <a:pt x="1160531" y="78911"/>
                </a:cubicBezTo>
                <a:cubicBezTo>
                  <a:pt x="1162290" y="79439"/>
                  <a:pt x="1164049" y="79966"/>
                  <a:pt x="1165808" y="80494"/>
                </a:cubicBezTo>
                <a:cubicBezTo>
                  <a:pt x="1181604" y="86123"/>
                  <a:pt x="1197119" y="92420"/>
                  <a:pt x="1211930" y="100336"/>
                </a:cubicBezTo>
                <a:cubicBezTo>
                  <a:pt x="1212986" y="100899"/>
                  <a:pt x="1214041" y="101462"/>
                  <a:pt x="1215061" y="102025"/>
                </a:cubicBezTo>
                <a:cubicBezTo>
                  <a:pt x="1224912" y="103045"/>
                  <a:pt x="1231948" y="113001"/>
                  <a:pt x="1242784" y="110855"/>
                </a:cubicBezTo>
                <a:cubicBezTo>
                  <a:pt x="1242784" y="110855"/>
                  <a:pt x="1242784" y="110855"/>
                  <a:pt x="1242784" y="110855"/>
                </a:cubicBezTo>
                <a:cubicBezTo>
                  <a:pt x="1242784" y="110855"/>
                  <a:pt x="1242784" y="110855"/>
                  <a:pt x="1242784" y="110855"/>
                </a:cubicBezTo>
                <a:cubicBezTo>
                  <a:pt x="1238281" y="107900"/>
                  <a:pt x="1233813" y="104945"/>
                  <a:pt x="1229310" y="101990"/>
                </a:cubicBezTo>
                <a:cubicBezTo>
                  <a:pt x="1215870" y="94426"/>
                  <a:pt x="1202396" y="86897"/>
                  <a:pt x="1188957" y="79333"/>
                </a:cubicBezTo>
                <a:cubicBezTo>
                  <a:pt x="1187022" y="78348"/>
                  <a:pt x="1185122" y="77363"/>
                  <a:pt x="1183187" y="76378"/>
                </a:cubicBezTo>
                <a:cubicBezTo>
                  <a:pt x="1177734" y="74584"/>
                  <a:pt x="1172457" y="72508"/>
                  <a:pt x="1168130" y="68603"/>
                </a:cubicBezTo>
                <a:cubicBezTo>
                  <a:pt x="1164788" y="68920"/>
                  <a:pt x="1162325" y="67372"/>
                  <a:pt x="1160214" y="64944"/>
                </a:cubicBezTo>
                <a:lnTo>
                  <a:pt x="1160214" y="64944"/>
                </a:lnTo>
                <a:cubicBezTo>
                  <a:pt x="1154234" y="68216"/>
                  <a:pt x="1149027" y="65015"/>
                  <a:pt x="1143890" y="62728"/>
                </a:cubicBezTo>
                <a:cubicBezTo>
                  <a:pt x="1071910" y="30537"/>
                  <a:pt x="996060" y="14037"/>
                  <a:pt x="917994" y="5488"/>
                </a:cubicBezTo>
                <a:cubicBezTo>
                  <a:pt x="880315" y="1337"/>
                  <a:pt x="842672" y="-914"/>
                  <a:pt x="804852" y="352"/>
                </a:cubicBezTo>
                <a:cubicBezTo>
                  <a:pt x="689212" y="4222"/>
                  <a:pt x="578393" y="29236"/>
                  <a:pt x="472780" y="77011"/>
                </a:cubicBezTo>
                <a:cubicBezTo>
                  <a:pt x="416701" y="102377"/>
                  <a:pt x="364352" y="133723"/>
                  <a:pt x="315028" y="170522"/>
                </a:cubicBezTo>
                <a:cubicBezTo>
                  <a:pt x="299760" y="181921"/>
                  <a:pt x="288045" y="196239"/>
                  <a:pt x="275520" y="209925"/>
                </a:cubicBezTo>
                <a:cubicBezTo>
                  <a:pt x="233901" y="255449"/>
                  <a:pt x="189222" y="298229"/>
                  <a:pt x="151824" y="347588"/>
                </a:cubicBezTo>
                <a:cubicBezTo>
                  <a:pt x="135606" y="368978"/>
                  <a:pt x="120443" y="391036"/>
                  <a:pt x="105139" y="413024"/>
                </a:cubicBezTo>
                <a:cubicBezTo>
                  <a:pt x="99545" y="421045"/>
                  <a:pt x="100214" y="430368"/>
                  <a:pt x="97083" y="438776"/>
                </a:cubicBezTo>
                <a:cubicBezTo>
                  <a:pt x="85508" y="469735"/>
                  <a:pt x="72667" y="500132"/>
                  <a:pt x="59721" y="530528"/>
                </a:cubicBezTo>
                <a:cubicBezTo>
                  <a:pt x="42623" y="570599"/>
                  <a:pt x="26264" y="610952"/>
                  <a:pt x="15041" y="653204"/>
                </a:cubicBezTo>
                <a:cubicBezTo>
                  <a:pt x="13810" y="657848"/>
                  <a:pt x="13423" y="663019"/>
                  <a:pt x="10784" y="666854"/>
                </a:cubicBezTo>
                <a:cubicBezTo>
                  <a:pt x="-1213" y="684269"/>
                  <a:pt x="-87" y="703864"/>
                  <a:pt x="124" y="723531"/>
                </a:cubicBezTo>
                <a:cubicBezTo>
                  <a:pt x="441" y="753681"/>
                  <a:pt x="89" y="783866"/>
                  <a:pt x="335" y="814016"/>
                </a:cubicBezTo>
                <a:cubicBezTo>
                  <a:pt x="335" y="814262"/>
                  <a:pt x="335" y="814508"/>
                  <a:pt x="335" y="814755"/>
                </a:cubicBezTo>
                <a:cubicBezTo>
                  <a:pt x="5824" y="821298"/>
                  <a:pt x="1496" y="829953"/>
                  <a:pt x="2622" y="837728"/>
                </a:cubicBezTo>
                <a:cubicBezTo>
                  <a:pt x="12156" y="833260"/>
                  <a:pt x="19439" y="836145"/>
                  <a:pt x="23871" y="845855"/>
                </a:cubicBezTo>
                <a:cubicBezTo>
                  <a:pt x="28093" y="855072"/>
                  <a:pt x="30134" y="864923"/>
                  <a:pt x="31752" y="874844"/>
                </a:cubicBezTo>
                <a:cubicBezTo>
                  <a:pt x="41919" y="936656"/>
                  <a:pt x="48111" y="999243"/>
                  <a:pt x="65139" y="1059790"/>
                </a:cubicBezTo>
                <a:cubicBezTo>
                  <a:pt x="93318" y="1159879"/>
                  <a:pt x="138667" y="1250787"/>
                  <a:pt x="212195" y="1325757"/>
                </a:cubicBezTo>
                <a:cubicBezTo>
                  <a:pt x="234042" y="1348027"/>
                  <a:pt x="258458" y="1367411"/>
                  <a:pt x="288783" y="1377508"/>
                </a:cubicBezTo>
                <a:cubicBezTo>
                  <a:pt x="294975" y="1379549"/>
                  <a:pt x="298986" y="1383172"/>
                  <a:pt x="297157" y="1390244"/>
                </a:cubicBezTo>
                <a:cubicBezTo>
                  <a:pt x="295433" y="1396928"/>
                  <a:pt x="290050" y="1399285"/>
                  <a:pt x="283893" y="1398687"/>
                </a:cubicBezTo>
                <a:cubicBezTo>
                  <a:pt x="270806" y="1397421"/>
                  <a:pt x="259091" y="1392143"/>
                  <a:pt x="247974" y="1385178"/>
                </a:cubicBezTo>
                <a:cubicBezTo>
                  <a:pt x="198439" y="1354078"/>
                  <a:pt x="160690" y="1311333"/>
                  <a:pt x="126424" y="1264718"/>
                </a:cubicBezTo>
                <a:cubicBezTo>
                  <a:pt x="84594" y="1207831"/>
                  <a:pt x="61163" y="1142676"/>
                  <a:pt x="39879" y="1076501"/>
                </a:cubicBezTo>
                <a:cubicBezTo>
                  <a:pt x="24892" y="1029991"/>
                  <a:pt x="13739" y="982497"/>
                  <a:pt x="6562" y="934159"/>
                </a:cubicBezTo>
                <a:cubicBezTo>
                  <a:pt x="6140" y="931203"/>
                  <a:pt x="5788" y="928248"/>
                  <a:pt x="5437" y="925293"/>
                </a:cubicBezTo>
                <a:cubicBezTo>
                  <a:pt x="6809" y="938486"/>
                  <a:pt x="8286" y="951644"/>
                  <a:pt x="10327" y="964766"/>
                </a:cubicBezTo>
                <a:cubicBezTo>
                  <a:pt x="11206" y="970465"/>
                  <a:pt x="12297" y="976165"/>
                  <a:pt x="9025" y="981512"/>
                </a:cubicBezTo>
                <a:cubicBezTo>
                  <a:pt x="8744" y="981793"/>
                  <a:pt x="8462" y="982040"/>
                  <a:pt x="8145" y="982251"/>
                </a:cubicBezTo>
                <a:cubicBezTo>
                  <a:pt x="9166" y="986895"/>
                  <a:pt x="10221" y="991539"/>
                  <a:pt x="11241" y="996147"/>
                </a:cubicBezTo>
                <a:cubicBezTo>
                  <a:pt x="14759" y="1012436"/>
                  <a:pt x="17996" y="1028795"/>
                  <a:pt x="21972" y="1044978"/>
                </a:cubicBezTo>
                <a:cubicBezTo>
                  <a:pt x="22746" y="1048215"/>
                  <a:pt x="20494" y="1048109"/>
                  <a:pt x="18559" y="1048180"/>
                </a:cubicBezTo>
                <a:cubicBezTo>
                  <a:pt x="34003" y="1102147"/>
                  <a:pt x="54162" y="1154321"/>
                  <a:pt x="79950" y="1204172"/>
                </a:cubicBezTo>
                <a:cubicBezTo>
                  <a:pt x="118473" y="1278685"/>
                  <a:pt x="166706" y="1346338"/>
                  <a:pt x="227463" y="1404422"/>
                </a:cubicBezTo>
                <a:cubicBezTo>
                  <a:pt x="245757" y="1421907"/>
                  <a:pt x="264685" y="1438864"/>
                  <a:pt x="285336" y="1453710"/>
                </a:cubicBezTo>
                <a:cubicBezTo>
                  <a:pt x="289839" y="1456947"/>
                  <a:pt x="295503" y="1459620"/>
                  <a:pt x="295644" y="1466551"/>
                </a:cubicBezTo>
                <a:cubicBezTo>
                  <a:pt x="297438" y="1468064"/>
                  <a:pt x="299232" y="1469577"/>
                  <a:pt x="300991" y="1471054"/>
                </a:cubicBezTo>
                <a:cubicBezTo>
                  <a:pt x="314571" y="1477633"/>
                  <a:pt x="326462" y="1486780"/>
                  <a:pt x="338705" y="1495470"/>
                </a:cubicBezTo>
                <a:cubicBezTo>
                  <a:pt x="338705" y="1495470"/>
                  <a:pt x="338705" y="1495470"/>
                  <a:pt x="338705" y="1495470"/>
                </a:cubicBezTo>
                <a:cubicBezTo>
                  <a:pt x="344334" y="1498812"/>
                  <a:pt x="349963" y="1502154"/>
                  <a:pt x="355592" y="1505496"/>
                </a:cubicBezTo>
                <a:cubicBezTo>
                  <a:pt x="375117" y="1515663"/>
                  <a:pt x="394643" y="1525866"/>
                  <a:pt x="414168" y="1536033"/>
                </a:cubicBezTo>
                <a:cubicBezTo>
                  <a:pt x="414168" y="1536033"/>
                  <a:pt x="414168" y="1536033"/>
                  <a:pt x="414168" y="1536033"/>
                </a:cubicBezTo>
                <a:cubicBezTo>
                  <a:pt x="415716" y="1536631"/>
                  <a:pt x="417229" y="1537194"/>
                  <a:pt x="418777" y="1537792"/>
                </a:cubicBezTo>
                <a:cubicBezTo>
                  <a:pt x="428487" y="1542120"/>
                  <a:pt x="438162" y="1546447"/>
                  <a:pt x="447871" y="1550739"/>
                </a:cubicBezTo>
                <a:lnTo>
                  <a:pt x="449279" y="1550704"/>
                </a:lnTo>
                <a:lnTo>
                  <a:pt x="450440" y="1551478"/>
                </a:lnTo>
                <a:cubicBezTo>
                  <a:pt x="453289" y="1552498"/>
                  <a:pt x="456104" y="1553518"/>
                  <a:pt x="458953" y="1554539"/>
                </a:cubicBezTo>
                <a:cubicBezTo>
                  <a:pt x="460888" y="1555383"/>
                  <a:pt x="462823" y="1556262"/>
                  <a:pt x="464758" y="1557107"/>
                </a:cubicBezTo>
                <a:cubicBezTo>
                  <a:pt x="478197" y="1561751"/>
                  <a:pt x="491637" y="1566359"/>
                  <a:pt x="505076" y="1571003"/>
                </a:cubicBezTo>
                <a:cubicBezTo>
                  <a:pt x="508946" y="1572094"/>
                  <a:pt x="512780" y="1573220"/>
                  <a:pt x="516650" y="1574310"/>
                </a:cubicBezTo>
                <a:cubicBezTo>
                  <a:pt x="530089" y="1577758"/>
                  <a:pt x="543528" y="1581206"/>
                  <a:pt x="557003" y="1584653"/>
                </a:cubicBezTo>
                <a:cubicBezTo>
                  <a:pt x="557003" y="1584653"/>
                  <a:pt x="557003" y="1584653"/>
                  <a:pt x="557003" y="1584653"/>
                </a:cubicBezTo>
                <a:cubicBezTo>
                  <a:pt x="566361" y="1586412"/>
                  <a:pt x="575719" y="1588136"/>
                  <a:pt x="585077" y="1589895"/>
                </a:cubicBezTo>
                <a:cubicBezTo>
                  <a:pt x="609176" y="1593343"/>
                  <a:pt x="633275" y="1596791"/>
                  <a:pt x="657374" y="1600203"/>
                </a:cubicBezTo>
                <a:lnTo>
                  <a:pt x="657374" y="1600203"/>
                </a:lnTo>
                <a:cubicBezTo>
                  <a:pt x="659344" y="1600344"/>
                  <a:pt x="661314" y="1600450"/>
                  <a:pt x="663249" y="1600590"/>
                </a:cubicBezTo>
                <a:cubicBezTo>
                  <a:pt x="673874" y="1601716"/>
                  <a:pt x="684604" y="1601962"/>
                  <a:pt x="694912" y="1605234"/>
                </a:cubicBezTo>
                <a:cubicBezTo>
                  <a:pt x="694912" y="1605199"/>
                  <a:pt x="694947" y="1605164"/>
                  <a:pt x="694947" y="1605129"/>
                </a:cubicBezTo>
                <a:cubicBezTo>
                  <a:pt x="698711" y="1605410"/>
                  <a:pt x="702476" y="1605656"/>
                  <a:pt x="706240" y="1605938"/>
                </a:cubicBezTo>
                <a:cubicBezTo>
                  <a:pt x="717041" y="1606571"/>
                  <a:pt x="727947" y="1605199"/>
                  <a:pt x="738606" y="1608013"/>
                </a:cubicBezTo>
                <a:cubicBezTo>
                  <a:pt x="744130" y="1608260"/>
                  <a:pt x="749653" y="1608541"/>
                  <a:pt x="755177" y="1608787"/>
                </a:cubicBezTo>
                <a:cubicBezTo>
                  <a:pt x="764570" y="1609139"/>
                  <a:pt x="773928" y="1609526"/>
                  <a:pt x="783321" y="1609878"/>
                </a:cubicBezTo>
                <a:cubicBezTo>
                  <a:pt x="785608" y="1609597"/>
                  <a:pt x="787965" y="1609597"/>
                  <a:pt x="790182" y="1608999"/>
                </a:cubicBezTo>
                <a:cubicBezTo>
                  <a:pt x="799082" y="1606641"/>
                  <a:pt x="796479" y="1612094"/>
                  <a:pt x="795424" y="1616527"/>
                </a:cubicBezTo>
                <a:cubicBezTo>
                  <a:pt x="809742" y="1613818"/>
                  <a:pt x="824166" y="1614627"/>
                  <a:pt x="838591" y="1614874"/>
                </a:cubicBezTo>
                <a:cubicBezTo>
                  <a:pt x="845029" y="1614487"/>
                  <a:pt x="851467" y="1614100"/>
                  <a:pt x="857940" y="1613713"/>
                </a:cubicBezTo>
                <a:lnTo>
                  <a:pt x="857940" y="1613713"/>
                </a:lnTo>
                <a:cubicBezTo>
                  <a:pt x="865609" y="1610195"/>
                  <a:pt x="873912" y="1610898"/>
                  <a:pt x="881969" y="1610160"/>
                </a:cubicBezTo>
                <a:cubicBezTo>
                  <a:pt x="887070" y="1607873"/>
                  <a:pt x="892488" y="1607732"/>
                  <a:pt x="897941" y="1607837"/>
                </a:cubicBezTo>
                <a:lnTo>
                  <a:pt x="897941" y="1607837"/>
                </a:lnTo>
                <a:cubicBezTo>
                  <a:pt x="903394" y="1604777"/>
                  <a:pt x="909374" y="1605164"/>
                  <a:pt x="915285" y="1605129"/>
                </a:cubicBezTo>
                <a:cubicBezTo>
                  <a:pt x="953034" y="1594961"/>
                  <a:pt x="990924" y="1585216"/>
                  <a:pt x="1027301" y="1570651"/>
                </a:cubicBezTo>
                <a:cubicBezTo>
                  <a:pt x="1027301" y="1570651"/>
                  <a:pt x="1027301" y="1570651"/>
                  <a:pt x="1027301" y="1570651"/>
                </a:cubicBezTo>
                <a:cubicBezTo>
                  <a:pt x="1033387" y="1565796"/>
                  <a:pt x="1040705" y="1563791"/>
                  <a:pt x="1048022" y="1561891"/>
                </a:cubicBezTo>
                <a:cubicBezTo>
                  <a:pt x="1079931" y="1545180"/>
                  <a:pt x="1111981" y="1528751"/>
                  <a:pt x="1142729" y="1509964"/>
                </a:cubicBezTo>
                <a:cubicBezTo>
                  <a:pt x="1147127" y="1506411"/>
                  <a:pt x="1151243" y="1502400"/>
                  <a:pt x="1157013" y="1501064"/>
                </a:cubicBezTo>
                <a:cubicBezTo>
                  <a:pt x="1202748" y="1468803"/>
                  <a:pt x="1247146" y="1434888"/>
                  <a:pt x="1286267" y="1394677"/>
                </a:cubicBezTo>
                <a:cubicBezTo>
                  <a:pt x="1359725" y="1319213"/>
                  <a:pt x="1419603" y="1234885"/>
                  <a:pt x="1453623" y="1134092"/>
                </a:cubicBezTo>
                <a:cubicBezTo>
                  <a:pt x="1456473" y="1125683"/>
                  <a:pt x="1466253" y="1114496"/>
                  <a:pt x="1445461" y="1112631"/>
                </a:cubicBezTo>
                <a:cubicBezTo>
                  <a:pt x="1436631" y="1111857"/>
                  <a:pt x="1442858" y="1101303"/>
                  <a:pt x="1440536" y="1091663"/>
                </a:cubicBezTo>
                <a:cubicBezTo>
                  <a:pt x="1440254" y="1091628"/>
                  <a:pt x="1440008" y="1091699"/>
                  <a:pt x="1439762" y="1091734"/>
                </a:cubicBezTo>
                <a:cubicBezTo>
                  <a:pt x="1436244" y="1104997"/>
                  <a:pt x="1433253" y="1115551"/>
                  <a:pt x="1430755" y="1126211"/>
                </a:cubicBezTo>
                <a:cubicBezTo>
                  <a:pt x="1427589" y="1139791"/>
                  <a:pt x="1423578" y="1152984"/>
                  <a:pt x="1416120" y="1164875"/>
                </a:cubicBezTo>
                <a:cubicBezTo>
                  <a:pt x="1413939" y="1168323"/>
                  <a:pt x="1411758" y="1173459"/>
                  <a:pt x="1406481" y="1171313"/>
                </a:cubicBezTo>
                <a:cubicBezTo>
                  <a:pt x="1402153" y="1169554"/>
                  <a:pt x="1403490" y="1164558"/>
                  <a:pt x="1403983" y="1161075"/>
                </a:cubicBezTo>
                <a:cubicBezTo>
                  <a:pt x="1407360" y="1136484"/>
                  <a:pt x="1409893" y="1111681"/>
                  <a:pt x="1415170" y="1087477"/>
                </a:cubicBezTo>
                <a:cubicBezTo>
                  <a:pt x="1418583" y="1071962"/>
                  <a:pt x="1409928" y="1057960"/>
                  <a:pt x="1413200" y="1042832"/>
                </a:cubicBezTo>
                <a:cubicBezTo>
                  <a:pt x="1414220" y="1038118"/>
                  <a:pt x="1407325" y="1036816"/>
                  <a:pt x="1403807" y="1035515"/>
                </a:cubicBezTo>
                <a:cubicBezTo>
                  <a:pt x="1399128" y="1033791"/>
                  <a:pt x="1399655" y="1039174"/>
                  <a:pt x="1398846" y="1041918"/>
                </a:cubicBezTo>
                <a:cubicBezTo>
                  <a:pt x="1395574" y="1052824"/>
                  <a:pt x="1392549" y="1063800"/>
                  <a:pt x="1388855" y="1076747"/>
                </a:cubicBezTo>
                <a:cubicBezTo>
                  <a:pt x="1383191" y="1067705"/>
                  <a:pt x="1384035" y="1059719"/>
                  <a:pt x="1383894" y="1051944"/>
                </a:cubicBezTo>
                <a:cubicBezTo>
                  <a:pt x="1383894" y="1051944"/>
                  <a:pt x="1383894" y="1051944"/>
                  <a:pt x="1383894" y="1051944"/>
                </a:cubicBezTo>
                <a:cubicBezTo>
                  <a:pt x="1379391" y="1036676"/>
                  <a:pt x="1383050" y="1021055"/>
                  <a:pt x="1381960" y="1005646"/>
                </a:cubicBezTo>
                <a:cubicBezTo>
                  <a:pt x="1376260" y="1014477"/>
                  <a:pt x="1370948" y="1023588"/>
                  <a:pt x="1364721" y="1031997"/>
                </a:cubicBezTo>
                <a:cubicBezTo>
                  <a:pt x="1361273" y="1036640"/>
                  <a:pt x="1357157" y="1044134"/>
                  <a:pt x="1349980" y="1039525"/>
                </a:cubicBezTo>
                <a:cubicBezTo>
                  <a:pt x="1343296" y="1035233"/>
                  <a:pt x="1340376" y="1027951"/>
                  <a:pt x="1344316" y="1019543"/>
                </a:cubicBezTo>
                <a:cubicBezTo>
                  <a:pt x="1356242" y="993931"/>
                  <a:pt x="1365530" y="967334"/>
                  <a:pt x="1373762" y="940315"/>
                </a:cubicBezTo>
                <a:cubicBezTo>
                  <a:pt x="1386181" y="899505"/>
                  <a:pt x="1393077" y="857711"/>
                  <a:pt x="1396278" y="815247"/>
                </a:cubicBezTo>
                <a:cubicBezTo>
                  <a:pt x="1398037" y="792028"/>
                  <a:pt x="1398987" y="768808"/>
                  <a:pt x="1399093" y="745378"/>
                </a:cubicBezTo>
                <a:cubicBezTo>
                  <a:pt x="1409577" y="771728"/>
                  <a:pt x="1415241" y="799099"/>
                  <a:pt x="1417844" y="826962"/>
                </a:cubicBezTo>
                <a:cubicBezTo>
                  <a:pt x="1418723" y="836320"/>
                  <a:pt x="1421573" y="843357"/>
                  <a:pt x="1427835" y="849619"/>
                </a:cubicBezTo>
                <a:cubicBezTo>
                  <a:pt x="1427835" y="849619"/>
                  <a:pt x="1427835" y="849619"/>
                  <a:pt x="1427835" y="849619"/>
                </a:cubicBezTo>
                <a:cubicBezTo>
                  <a:pt x="1428363" y="849056"/>
                  <a:pt x="1429032" y="848774"/>
                  <a:pt x="1429806" y="848845"/>
                </a:cubicBezTo>
                <a:cubicBezTo>
                  <a:pt x="1425936" y="802582"/>
                  <a:pt x="1422382" y="755827"/>
                  <a:pt x="1405847" y="712308"/>
                </a:cubicBezTo>
                <a:cubicBezTo>
                  <a:pt x="1384281" y="655491"/>
                  <a:pt x="1378406" y="594170"/>
                  <a:pt x="1351915" y="538444"/>
                </a:cubicBezTo>
                <a:cubicBezTo>
                  <a:pt x="1357825" y="538831"/>
                  <a:pt x="1358318" y="542877"/>
                  <a:pt x="1359936" y="545550"/>
                </a:cubicBezTo>
                <a:cubicBezTo>
                  <a:pt x="1386181" y="588541"/>
                  <a:pt x="1406551" y="634488"/>
                  <a:pt x="1423262" y="681736"/>
                </a:cubicBezTo>
                <a:cubicBezTo>
                  <a:pt x="1432831" y="708825"/>
                  <a:pt x="1448733" y="730180"/>
                  <a:pt x="1469525" y="751570"/>
                </a:cubicBezTo>
                <a:cubicBezTo>
                  <a:pt x="1469560" y="751535"/>
                  <a:pt x="1469595" y="751535"/>
                  <a:pt x="1469630" y="751499"/>
                </a:cubicBezTo>
                <a:cubicBezTo>
                  <a:pt x="1466323" y="723847"/>
                  <a:pt x="1457387" y="699713"/>
                  <a:pt x="1448276" y="675755"/>
                </a:cubicBezTo>
                <a:cubicBezTo>
                  <a:pt x="1439023" y="651374"/>
                  <a:pt x="1436912" y="624778"/>
                  <a:pt x="1424001" y="601594"/>
                </a:cubicBezTo>
                <a:cubicBezTo>
                  <a:pt x="1411300" y="578761"/>
                  <a:pt x="1399128" y="555577"/>
                  <a:pt x="1386287" y="531795"/>
                </a:cubicBezTo>
                <a:cubicBezTo>
                  <a:pt x="1392971" y="531900"/>
                  <a:pt x="1394202" y="537037"/>
                  <a:pt x="1396524" y="540344"/>
                </a:cubicBezTo>
                <a:cubicBezTo>
                  <a:pt x="1441063" y="602649"/>
                  <a:pt x="1465233" y="673116"/>
                  <a:pt x="1479586" y="747524"/>
                </a:cubicBezTo>
                <a:cubicBezTo>
                  <a:pt x="1481838" y="759169"/>
                  <a:pt x="1480501" y="773241"/>
                  <a:pt x="1496262" y="777533"/>
                </a:cubicBezTo>
                <a:cubicBezTo>
                  <a:pt x="1496016" y="776689"/>
                  <a:pt x="1496086" y="775880"/>
                  <a:pt x="1496544" y="775106"/>
                </a:cubicBezTo>
                <a:cubicBezTo>
                  <a:pt x="1489859" y="729652"/>
                  <a:pt x="1481346" y="684620"/>
                  <a:pt x="1466534" y="640961"/>
                </a:cubicBezTo>
                <a:cubicBezTo>
                  <a:pt x="1419427" y="502313"/>
                  <a:pt x="1335978" y="391001"/>
                  <a:pt x="1215906" y="307165"/>
                </a:cubicBezTo>
                <a:cubicBezTo>
                  <a:pt x="1213795" y="305687"/>
                  <a:pt x="1211825" y="304069"/>
                  <a:pt x="1210382" y="301711"/>
                </a:cubicBezTo>
                <a:cubicBezTo>
                  <a:pt x="1234974" y="312512"/>
                  <a:pt x="1256364" y="328273"/>
                  <a:pt x="1276769" y="345195"/>
                </a:cubicBezTo>
                <a:cubicBezTo>
                  <a:pt x="1388855" y="438037"/>
                  <a:pt x="1455980" y="558673"/>
                  <a:pt x="1493096" y="697567"/>
                </a:cubicBezTo>
                <a:cubicBezTo>
                  <a:pt x="1501117" y="727576"/>
                  <a:pt x="1508189" y="757867"/>
                  <a:pt x="1511038" y="788932"/>
                </a:cubicBezTo>
                <a:cubicBezTo>
                  <a:pt x="1515858" y="793224"/>
                  <a:pt x="1522015" y="792555"/>
                  <a:pt x="1527749" y="793365"/>
                </a:cubicBezTo>
                <a:cubicBezTo>
                  <a:pt x="1538022" y="790796"/>
                  <a:pt x="1540414" y="784393"/>
                  <a:pt x="1539429" y="774261"/>
                </a:cubicBezTo>
                <a:close/>
                <a:moveTo>
                  <a:pt x="721544" y="1373885"/>
                </a:moveTo>
                <a:cubicBezTo>
                  <a:pt x="708914" y="1381343"/>
                  <a:pt x="601542" y="1363190"/>
                  <a:pt x="561893" y="1346690"/>
                </a:cubicBezTo>
                <a:cubicBezTo>
                  <a:pt x="511338" y="1325652"/>
                  <a:pt x="466517" y="1295607"/>
                  <a:pt x="425919" y="1258843"/>
                </a:cubicBezTo>
                <a:cubicBezTo>
                  <a:pt x="514715" y="1322063"/>
                  <a:pt x="612694" y="1361395"/>
                  <a:pt x="721544" y="1373885"/>
                </a:cubicBezTo>
                <a:close/>
                <a:moveTo>
                  <a:pt x="828212" y="33387"/>
                </a:moveTo>
                <a:cubicBezTo>
                  <a:pt x="779451" y="33281"/>
                  <a:pt x="731289" y="39227"/>
                  <a:pt x="683021" y="44680"/>
                </a:cubicBezTo>
                <a:cubicBezTo>
                  <a:pt x="775511" y="13791"/>
                  <a:pt x="876551" y="16289"/>
                  <a:pt x="973439" y="44363"/>
                </a:cubicBezTo>
                <a:cubicBezTo>
                  <a:pt x="925171" y="38699"/>
                  <a:pt x="876938" y="33492"/>
                  <a:pt x="828212" y="33387"/>
                </a:cubicBezTo>
                <a:close/>
                <a:moveTo>
                  <a:pt x="941143" y="21179"/>
                </a:moveTo>
                <a:cubicBezTo>
                  <a:pt x="891995" y="15621"/>
                  <a:pt x="842847" y="14917"/>
                  <a:pt x="793665" y="16359"/>
                </a:cubicBezTo>
                <a:cubicBezTo>
                  <a:pt x="744974" y="17802"/>
                  <a:pt x="696882" y="24803"/>
                  <a:pt x="648966" y="33070"/>
                </a:cubicBezTo>
                <a:cubicBezTo>
                  <a:pt x="745115" y="-2533"/>
                  <a:pt x="842847" y="-316"/>
                  <a:pt x="941143" y="21179"/>
                </a:cubicBezTo>
                <a:close/>
                <a:moveTo>
                  <a:pt x="218316" y="398037"/>
                </a:moveTo>
                <a:cubicBezTo>
                  <a:pt x="228448" y="380200"/>
                  <a:pt x="240621" y="363489"/>
                  <a:pt x="251984" y="346356"/>
                </a:cubicBezTo>
                <a:cubicBezTo>
                  <a:pt x="257859" y="337491"/>
                  <a:pt x="265247" y="330138"/>
                  <a:pt x="274219" y="324227"/>
                </a:cubicBezTo>
                <a:cubicBezTo>
                  <a:pt x="288995" y="314517"/>
                  <a:pt x="299936" y="301711"/>
                  <a:pt x="305494" y="284508"/>
                </a:cubicBezTo>
                <a:cubicBezTo>
                  <a:pt x="306409" y="281623"/>
                  <a:pt x="309786" y="279477"/>
                  <a:pt x="312179" y="277155"/>
                </a:cubicBezTo>
                <a:cubicBezTo>
                  <a:pt x="385777" y="204999"/>
                  <a:pt x="473378" y="156731"/>
                  <a:pt x="571040" y="125702"/>
                </a:cubicBezTo>
                <a:cubicBezTo>
                  <a:pt x="612448" y="112544"/>
                  <a:pt x="653082" y="96079"/>
                  <a:pt x="697515" y="95903"/>
                </a:cubicBezTo>
                <a:cubicBezTo>
                  <a:pt x="729108" y="95763"/>
                  <a:pt x="760594" y="97662"/>
                  <a:pt x="791976" y="101216"/>
                </a:cubicBezTo>
                <a:cubicBezTo>
                  <a:pt x="798132" y="101919"/>
                  <a:pt x="804360" y="102166"/>
                  <a:pt x="810551" y="102588"/>
                </a:cubicBezTo>
                <a:cubicBezTo>
                  <a:pt x="813542" y="102799"/>
                  <a:pt x="817904" y="99949"/>
                  <a:pt x="818678" y="105156"/>
                </a:cubicBezTo>
                <a:cubicBezTo>
                  <a:pt x="819487" y="110644"/>
                  <a:pt x="814843" y="110714"/>
                  <a:pt x="811044" y="111207"/>
                </a:cubicBezTo>
                <a:cubicBezTo>
                  <a:pt x="788739" y="114021"/>
                  <a:pt x="766505" y="117223"/>
                  <a:pt x="744130" y="119580"/>
                </a:cubicBezTo>
                <a:cubicBezTo>
                  <a:pt x="688931" y="125385"/>
                  <a:pt x="634014" y="132421"/>
                  <a:pt x="580116" y="146669"/>
                </a:cubicBezTo>
                <a:cubicBezTo>
                  <a:pt x="525692" y="161058"/>
                  <a:pt x="477423" y="188042"/>
                  <a:pt x="429894" y="216785"/>
                </a:cubicBezTo>
                <a:cubicBezTo>
                  <a:pt x="349330" y="265510"/>
                  <a:pt x="281607" y="328097"/>
                  <a:pt x="229257" y="406691"/>
                </a:cubicBezTo>
                <a:cubicBezTo>
                  <a:pt x="209662" y="436138"/>
                  <a:pt x="195765" y="469032"/>
                  <a:pt x="174692" y="497634"/>
                </a:cubicBezTo>
                <a:cubicBezTo>
                  <a:pt x="173285" y="499534"/>
                  <a:pt x="172053" y="501539"/>
                  <a:pt x="170752" y="503509"/>
                </a:cubicBezTo>
                <a:cubicBezTo>
                  <a:pt x="182009" y="466077"/>
                  <a:pt x="199283" y="431600"/>
                  <a:pt x="218316" y="398037"/>
                </a:cubicBezTo>
                <a:close/>
                <a:moveTo>
                  <a:pt x="763339" y="1415328"/>
                </a:moveTo>
                <a:cubicBezTo>
                  <a:pt x="724464" y="1430878"/>
                  <a:pt x="685272" y="1422716"/>
                  <a:pt x="645870" y="1417755"/>
                </a:cubicBezTo>
                <a:cubicBezTo>
                  <a:pt x="603019" y="1412372"/>
                  <a:pt x="563546" y="1397596"/>
                  <a:pt x="525269" y="1378564"/>
                </a:cubicBezTo>
                <a:cubicBezTo>
                  <a:pt x="517143" y="1374518"/>
                  <a:pt x="508734" y="1370578"/>
                  <a:pt x="499236" y="1373216"/>
                </a:cubicBezTo>
                <a:cubicBezTo>
                  <a:pt x="496105" y="1374060"/>
                  <a:pt x="493712" y="1373357"/>
                  <a:pt x="491250" y="1371598"/>
                </a:cubicBezTo>
                <a:cubicBezTo>
                  <a:pt x="464618" y="1352741"/>
                  <a:pt x="434081" y="1340709"/>
                  <a:pt x="406639" y="1323330"/>
                </a:cubicBezTo>
                <a:cubicBezTo>
                  <a:pt x="393834" y="1315203"/>
                  <a:pt x="379972" y="1309292"/>
                  <a:pt x="367166" y="1301834"/>
                </a:cubicBezTo>
                <a:cubicBezTo>
                  <a:pt x="334730" y="1282942"/>
                  <a:pt x="310736" y="1253636"/>
                  <a:pt x="283471" y="1228271"/>
                </a:cubicBezTo>
                <a:cubicBezTo>
                  <a:pt x="249029" y="1196221"/>
                  <a:pt x="224543" y="1158261"/>
                  <a:pt x="203786" y="1117099"/>
                </a:cubicBezTo>
                <a:cubicBezTo>
                  <a:pt x="183733" y="1077345"/>
                  <a:pt x="168570" y="1035585"/>
                  <a:pt x="154146" y="993544"/>
                </a:cubicBezTo>
                <a:cubicBezTo>
                  <a:pt x="149537" y="980984"/>
                  <a:pt x="144929" y="968389"/>
                  <a:pt x="140355" y="955830"/>
                </a:cubicBezTo>
                <a:cubicBezTo>
                  <a:pt x="150628" y="965470"/>
                  <a:pt x="152000" y="978838"/>
                  <a:pt x="157348" y="990483"/>
                </a:cubicBezTo>
                <a:cubicBezTo>
                  <a:pt x="173953" y="1016341"/>
                  <a:pt x="184507" y="1045189"/>
                  <a:pt x="197137" y="1072947"/>
                </a:cubicBezTo>
                <a:cubicBezTo>
                  <a:pt x="261307" y="1214199"/>
                  <a:pt x="373781" y="1304262"/>
                  <a:pt x="510810" y="1367095"/>
                </a:cubicBezTo>
                <a:cubicBezTo>
                  <a:pt x="585992" y="1401572"/>
                  <a:pt x="665465" y="1419162"/>
                  <a:pt x="749055" y="1412548"/>
                </a:cubicBezTo>
                <a:cubicBezTo>
                  <a:pt x="749055" y="1412548"/>
                  <a:pt x="749055" y="1412548"/>
                  <a:pt x="749055" y="1412548"/>
                </a:cubicBezTo>
                <a:cubicBezTo>
                  <a:pt x="749477" y="1412478"/>
                  <a:pt x="749935" y="1412443"/>
                  <a:pt x="750357" y="1412372"/>
                </a:cubicBezTo>
                <a:cubicBezTo>
                  <a:pt x="753101" y="1411880"/>
                  <a:pt x="755951" y="1410754"/>
                  <a:pt x="758519" y="1411212"/>
                </a:cubicBezTo>
                <a:cubicBezTo>
                  <a:pt x="782125" y="1407764"/>
                  <a:pt x="805732" y="1403964"/>
                  <a:pt x="830042" y="1406884"/>
                </a:cubicBezTo>
                <a:cubicBezTo>
                  <a:pt x="807807" y="1409699"/>
                  <a:pt x="785573" y="1412513"/>
                  <a:pt x="763339" y="1415328"/>
                </a:cubicBezTo>
                <a:close/>
                <a:moveTo>
                  <a:pt x="1292881" y="1199352"/>
                </a:moveTo>
                <a:cubicBezTo>
                  <a:pt x="1294676" y="1188833"/>
                  <a:pt x="1297842" y="1182536"/>
                  <a:pt x="1302486" y="1177259"/>
                </a:cubicBezTo>
                <a:cubicBezTo>
                  <a:pt x="1301888" y="1184717"/>
                  <a:pt x="1301466" y="1191823"/>
                  <a:pt x="1292881" y="1199352"/>
                </a:cubicBezTo>
                <a:close/>
                <a:moveTo>
                  <a:pt x="1297314" y="1161568"/>
                </a:moveTo>
                <a:cubicBezTo>
                  <a:pt x="1269521" y="1222360"/>
                  <a:pt x="1233707" y="1277278"/>
                  <a:pt x="1180654" y="1319389"/>
                </a:cubicBezTo>
                <a:cubicBezTo>
                  <a:pt x="1225862" y="1271297"/>
                  <a:pt x="1262028" y="1216767"/>
                  <a:pt x="1297314" y="1161568"/>
                </a:cubicBezTo>
                <a:close/>
              </a:path>
            </a:pathLst>
          </a:custGeom>
          <a:solidFill>
            <a:schemeClr val="accent3"/>
          </a:solidFill>
          <a:ln w="351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5">
            <a:extLst>
              <a:ext uri="{FF2B5EF4-FFF2-40B4-BE49-F238E27FC236}">
                <a16:creationId xmlns:a16="http://schemas.microsoft.com/office/drawing/2014/main" id="{62B38839-DA78-4450-8213-8291D04BE135}"/>
              </a:ext>
            </a:extLst>
          </p:cNvPr>
          <p:cNvSpPr/>
          <p:nvPr/>
        </p:nvSpPr>
        <p:spPr>
          <a:xfrm>
            <a:off x="4037891" y="1652615"/>
            <a:ext cx="1539644" cy="1616527"/>
          </a:xfrm>
          <a:custGeom>
            <a:avLst/>
            <a:gdLst>
              <a:gd name="connsiteX0" fmla="*/ 1539429 w 1539644"/>
              <a:gd name="connsiteY0" fmla="*/ 774261 h 1616527"/>
              <a:gd name="connsiteX1" fmla="*/ 1526623 w 1539644"/>
              <a:gd name="connsiteY1" fmla="*/ 688455 h 1616527"/>
              <a:gd name="connsiteX2" fmla="*/ 1525040 w 1539644"/>
              <a:gd name="connsiteY2" fmla="*/ 680223 h 1616527"/>
              <a:gd name="connsiteX3" fmla="*/ 1447677 w 1539644"/>
              <a:gd name="connsiteY3" fmla="*/ 493342 h 1616527"/>
              <a:gd name="connsiteX4" fmla="*/ 1405038 w 1539644"/>
              <a:gd name="connsiteY4" fmla="*/ 427307 h 1616527"/>
              <a:gd name="connsiteX5" fmla="*/ 1401344 w 1539644"/>
              <a:gd name="connsiteY5" fmla="*/ 422206 h 1616527"/>
              <a:gd name="connsiteX6" fmla="*/ 1372848 w 1539644"/>
              <a:gd name="connsiteY6" fmla="*/ 387096 h 1616527"/>
              <a:gd name="connsiteX7" fmla="*/ 1372848 w 1539644"/>
              <a:gd name="connsiteY7" fmla="*/ 387096 h 1616527"/>
              <a:gd name="connsiteX8" fmla="*/ 1366796 w 1539644"/>
              <a:gd name="connsiteY8" fmla="*/ 379180 h 1616527"/>
              <a:gd name="connsiteX9" fmla="*/ 1337772 w 1539644"/>
              <a:gd name="connsiteY9" fmla="*/ 347130 h 1616527"/>
              <a:gd name="connsiteX10" fmla="*/ 1312372 w 1539644"/>
              <a:gd name="connsiteY10" fmla="*/ 321378 h 1616527"/>
              <a:gd name="connsiteX11" fmla="*/ 1151454 w 1539644"/>
              <a:gd name="connsiteY11" fmla="*/ 214006 h 1616527"/>
              <a:gd name="connsiteX12" fmla="*/ 990678 w 1539644"/>
              <a:gd name="connsiteY12" fmla="*/ 153917 h 1616527"/>
              <a:gd name="connsiteX13" fmla="*/ 849567 w 1539644"/>
              <a:gd name="connsiteY13" fmla="*/ 145297 h 1616527"/>
              <a:gd name="connsiteX14" fmla="*/ 674190 w 1539644"/>
              <a:gd name="connsiteY14" fmla="*/ 170346 h 1616527"/>
              <a:gd name="connsiteX15" fmla="*/ 664164 w 1539644"/>
              <a:gd name="connsiteY15" fmla="*/ 170909 h 1616527"/>
              <a:gd name="connsiteX16" fmla="*/ 990642 w 1539644"/>
              <a:gd name="connsiteY16" fmla="*/ 151560 h 1616527"/>
              <a:gd name="connsiteX17" fmla="*/ 1085033 w 1539644"/>
              <a:gd name="connsiteY17" fmla="*/ 172598 h 1616527"/>
              <a:gd name="connsiteX18" fmla="*/ 1153389 w 1539644"/>
              <a:gd name="connsiteY18" fmla="*/ 197787 h 1616527"/>
              <a:gd name="connsiteX19" fmla="*/ 1153882 w 1539644"/>
              <a:gd name="connsiteY19" fmla="*/ 196978 h 1616527"/>
              <a:gd name="connsiteX20" fmla="*/ 1134180 w 1539644"/>
              <a:gd name="connsiteY20" fmla="*/ 180900 h 1616527"/>
              <a:gd name="connsiteX21" fmla="*/ 1154726 w 1539644"/>
              <a:gd name="connsiteY21" fmla="*/ 188183 h 1616527"/>
              <a:gd name="connsiteX22" fmla="*/ 1346216 w 1539644"/>
              <a:gd name="connsiteY22" fmla="*/ 307939 h 1616527"/>
              <a:gd name="connsiteX23" fmla="*/ 1364299 w 1539644"/>
              <a:gd name="connsiteY23" fmla="*/ 315291 h 1616527"/>
              <a:gd name="connsiteX24" fmla="*/ 1364228 w 1539644"/>
              <a:gd name="connsiteY24" fmla="*/ 315221 h 1616527"/>
              <a:gd name="connsiteX25" fmla="*/ 1286232 w 1539644"/>
              <a:gd name="connsiteY25" fmla="*/ 246759 h 1616527"/>
              <a:gd name="connsiteX26" fmla="*/ 1286232 w 1539644"/>
              <a:gd name="connsiteY26" fmla="*/ 246759 h 1616527"/>
              <a:gd name="connsiteX27" fmla="*/ 1286232 w 1539644"/>
              <a:gd name="connsiteY27" fmla="*/ 246759 h 1616527"/>
              <a:gd name="connsiteX28" fmla="*/ 1286232 w 1539644"/>
              <a:gd name="connsiteY28" fmla="*/ 246759 h 1616527"/>
              <a:gd name="connsiteX29" fmla="*/ 1286232 w 1539644"/>
              <a:gd name="connsiteY29" fmla="*/ 246759 h 1616527"/>
              <a:gd name="connsiteX30" fmla="*/ 1162220 w 1539644"/>
              <a:gd name="connsiteY30" fmla="*/ 169150 h 1616527"/>
              <a:gd name="connsiteX31" fmla="*/ 1162220 w 1539644"/>
              <a:gd name="connsiteY31" fmla="*/ 169150 h 1616527"/>
              <a:gd name="connsiteX32" fmla="*/ 1160179 w 1539644"/>
              <a:gd name="connsiteY32" fmla="*/ 168270 h 1616527"/>
              <a:gd name="connsiteX33" fmla="*/ 1099738 w 1539644"/>
              <a:gd name="connsiteY33" fmla="*/ 140407 h 1616527"/>
              <a:gd name="connsiteX34" fmla="*/ 1085068 w 1539644"/>
              <a:gd name="connsiteY34" fmla="*/ 134462 h 1616527"/>
              <a:gd name="connsiteX35" fmla="*/ 1076871 w 1539644"/>
              <a:gd name="connsiteY35" fmla="*/ 131401 h 1616527"/>
              <a:gd name="connsiteX36" fmla="*/ 1070749 w 1539644"/>
              <a:gd name="connsiteY36" fmla="*/ 129607 h 1616527"/>
              <a:gd name="connsiteX37" fmla="*/ 1006790 w 1539644"/>
              <a:gd name="connsiteY37" fmla="*/ 108393 h 1616527"/>
              <a:gd name="connsiteX38" fmla="*/ 994266 w 1539644"/>
              <a:gd name="connsiteY38" fmla="*/ 98085 h 1616527"/>
              <a:gd name="connsiteX39" fmla="*/ 1004750 w 1539644"/>
              <a:gd name="connsiteY39" fmla="*/ 85912 h 1616527"/>
              <a:gd name="connsiteX40" fmla="*/ 1068568 w 1539644"/>
              <a:gd name="connsiteY40" fmla="*/ 74865 h 1616527"/>
              <a:gd name="connsiteX41" fmla="*/ 1026351 w 1539644"/>
              <a:gd name="connsiteY41" fmla="*/ 58119 h 1616527"/>
              <a:gd name="connsiteX42" fmla="*/ 1027195 w 1539644"/>
              <a:gd name="connsiteY42" fmla="*/ 55375 h 1616527"/>
              <a:gd name="connsiteX43" fmla="*/ 1094109 w 1539644"/>
              <a:gd name="connsiteY43" fmla="*/ 74865 h 1616527"/>
              <a:gd name="connsiteX44" fmla="*/ 1108639 w 1539644"/>
              <a:gd name="connsiteY44" fmla="*/ 79685 h 1616527"/>
              <a:gd name="connsiteX45" fmla="*/ 1120741 w 1539644"/>
              <a:gd name="connsiteY45" fmla="*/ 82288 h 1616527"/>
              <a:gd name="connsiteX46" fmla="*/ 990396 w 1539644"/>
              <a:gd name="connsiteY46" fmla="*/ 31311 h 1616527"/>
              <a:gd name="connsiteX47" fmla="*/ 1160531 w 1539644"/>
              <a:gd name="connsiteY47" fmla="*/ 78911 h 1616527"/>
              <a:gd name="connsiteX48" fmla="*/ 1160531 w 1539644"/>
              <a:gd name="connsiteY48" fmla="*/ 78911 h 1616527"/>
              <a:gd name="connsiteX49" fmla="*/ 1165808 w 1539644"/>
              <a:gd name="connsiteY49" fmla="*/ 80494 h 1616527"/>
              <a:gd name="connsiteX50" fmla="*/ 1211930 w 1539644"/>
              <a:gd name="connsiteY50" fmla="*/ 100336 h 1616527"/>
              <a:gd name="connsiteX51" fmla="*/ 1215061 w 1539644"/>
              <a:gd name="connsiteY51" fmla="*/ 102025 h 1616527"/>
              <a:gd name="connsiteX52" fmla="*/ 1242784 w 1539644"/>
              <a:gd name="connsiteY52" fmla="*/ 110855 h 1616527"/>
              <a:gd name="connsiteX53" fmla="*/ 1242784 w 1539644"/>
              <a:gd name="connsiteY53" fmla="*/ 110855 h 1616527"/>
              <a:gd name="connsiteX54" fmla="*/ 1242784 w 1539644"/>
              <a:gd name="connsiteY54" fmla="*/ 110855 h 1616527"/>
              <a:gd name="connsiteX55" fmla="*/ 1229310 w 1539644"/>
              <a:gd name="connsiteY55" fmla="*/ 101990 h 1616527"/>
              <a:gd name="connsiteX56" fmla="*/ 1188957 w 1539644"/>
              <a:gd name="connsiteY56" fmla="*/ 79333 h 1616527"/>
              <a:gd name="connsiteX57" fmla="*/ 1183187 w 1539644"/>
              <a:gd name="connsiteY57" fmla="*/ 76378 h 1616527"/>
              <a:gd name="connsiteX58" fmla="*/ 1168130 w 1539644"/>
              <a:gd name="connsiteY58" fmla="*/ 68603 h 1616527"/>
              <a:gd name="connsiteX59" fmla="*/ 1160214 w 1539644"/>
              <a:gd name="connsiteY59" fmla="*/ 64944 h 1616527"/>
              <a:gd name="connsiteX60" fmla="*/ 1160214 w 1539644"/>
              <a:gd name="connsiteY60" fmla="*/ 64944 h 1616527"/>
              <a:gd name="connsiteX61" fmla="*/ 1143890 w 1539644"/>
              <a:gd name="connsiteY61" fmla="*/ 62728 h 1616527"/>
              <a:gd name="connsiteX62" fmla="*/ 917994 w 1539644"/>
              <a:gd name="connsiteY62" fmla="*/ 5488 h 1616527"/>
              <a:gd name="connsiteX63" fmla="*/ 804852 w 1539644"/>
              <a:gd name="connsiteY63" fmla="*/ 352 h 1616527"/>
              <a:gd name="connsiteX64" fmla="*/ 472779 w 1539644"/>
              <a:gd name="connsiteY64" fmla="*/ 77011 h 1616527"/>
              <a:gd name="connsiteX65" fmla="*/ 315028 w 1539644"/>
              <a:gd name="connsiteY65" fmla="*/ 170522 h 1616527"/>
              <a:gd name="connsiteX66" fmla="*/ 275520 w 1539644"/>
              <a:gd name="connsiteY66" fmla="*/ 209925 h 1616527"/>
              <a:gd name="connsiteX67" fmla="*/ 151824 w 1539644"/>
              <a:gd name="connsiteY67" fmla="*/ 347587 h 1616527"/>
              <a:gd name="connsiteX68" fmla="*/ 105139 w 1539644"/>
              <a:gd name="connsiteY68" fmla="*/ 413024 h 1616527"/>
              <a:gd name="connsiteX69" fmla="*/ 97083 w 1539644"/>
              <a:gd name="connsiteY69" fmla="*/ 438776 h 1616527"/>
              <a:gd name="connsiteX70" fmla="*/ 59721 w 1539644"/>
              <a:gd name="connsiteY70" fmla="*/ 530528 h 1616527"/>
              <a:gd name="connsiteX71" fmla="*/ 15041 w 1539644"/>
              <a:gd name="connsiteY71" fmla="*/ 653204 h 1616527"/>
              <a:gd name="connsiteX72" fmla="*/ 10784 w 1539644"/>
              <a:gd name="connsiteY72" fmla="*/ 666854 h 1616527"/>
              <a:gd name="connsiteX73" fmla="*/ 124 w 1539644"/>
              <a:gd name="connsiteY73" fmla="*/ 723531 h 1616527"/>
              <a:gd name="connsiteX74" fmla="*/ 335 w 1539644"/>
              <a:gd name="connsiteY74" fmla="*/ 814016 h 1616527"/>
              <a:gd name="connsiteX75" fmla="*/ 335 w 1539644"/>
              <a:gd name="connsiteY75" fmla="*/ 814755 h 1616527"/>
              <a:gd name="connsiteX76" fmla="*/ 2622 w 1539644"/>
              <a:gd name="connsiteY76" fmla="*/ 837728 h 1616527"/>
              <a:gd name="connsiteX77" fmla="*/ 23871 w 1539644"/>
              <a:gd name="connsiteY77" fmla="*/ 845855 h 1616527"/>
              <a:gd name="connsiteX78" fmla="*/ 31752 w 1539644"/>
              <a:gd name="connsiteY78" fmla="*/ 874844 h 1616527"/>
              <a:gd name="connsiteX79" fmla="*/ 65138 w 1539644"/>
              <a:gd name="connsiteY79" fmla="*/ 1059790 h 1616527"/>
              <a:gd name="connsiteX80" fmla="*/ 212195 w 1539644"/>
              <a:gd name="connsiteY80" fmla="*/ 1325757 h 1616527"/>
              <a:gd name="connsiteX81" fmla="*/ 288783 w 1539644"/>
              <a:gd name="connsiteY81" fmla="*/ 1377508 h 1616527"/>
              <a:gd name="connsiteX82" fmla="*/ 297156 w 1539644"/>
              <a:gd name="connsiteY82" fmla="*/ 1390244 h 1616527"/>
              <a:gd name="connsiteX83" fmla="*/ 283893 w 1539644"/>
              <a:gd name="connsiteY83" fmla="*/ 1398687 h 1616527"/>
              <a:gd name="connsiteX84" fmla="*/ 247974 w 1539644"/>
              <a:gd name="connsiteY84" fmla="*/ 1385178 h 1616527"/>
              <a:gd name="connsiteX85" fmla="*/ 126423 w 1539644"/>
              <a:gd name="connsiteY85" fmla="*/ 1264718 h 1616527"/>
              <a:gd name="connsiteX86" fmla="*/ 39879 w 1539644"/>
              <a:gd name="connsiteY86" fmla="*/ 1076501 h 1616527"/>
              <a:gd name="connsiteX87" fmla="*/ 6562 w 1539644"/>
              <a:gd name="connsiteY87" fmla="*/ 934159 h 1616527"/>
              <a:gd name="connsiteX88" fmla="*/ 5437 w 1539644"/>
              <a:gd name="connsiteY88" fmla="*/ 925293 h 1616527"/>
              <a:gd name="connsiteX89" fmla="*/ 10327 w 1539644"/>
              <a:gd name="connsiteY89" fmla="*/ 964766 h 1616527"/>
              <a:gd name="connsiteX90" fmla="*/ 9025 w 1539644"/>
              <a:gd name="connsiteY90" fmla="*/ 981512 h 1616527"/>
              <a:gd name="connsiteX91" fmla="*/ 8145 w 1539644"/>
              <a:gd name="connsiteY91" fmla="*/ 982251 h 1616527"/>
              <a:gd name="connsiteX92" fmla="*/ 11241 w 1539644"/>
              <a:gd name="connsiteY92" fmla="*/ 996147 h 1616527"/>
              <a:gd name="connsiteX93" fmla="*/ 21971 w 1539644"/>
              <a:gd name="connsiteY93" fmla="*/ 1044978 h 1616527"/>
              <a:gd name="connsiteX94" fmla="*/ 18559 w 1539644"/>
              <a:gd name="connsiteY94" fmla="*/ 1048180 h 1616527"/>
              <a:gd name="connsiteX95" fmla="*/ 79950 w 1539644"/>
              <a:gd name="connsiteY95" fmla="*/ 1204172 h 1616527"/>
              <a:gd name="connsiteX96" fmla="*/ 227463 w 1539644"/>
              <a:gd name="connsiteY96" fmla="*/ 1404422 h 1616527"/>
              <a:gd name="connsiteX97" fmla="*/ 285336 w 1539644"/>
              <a:gd name="connsiteY97" fmla="*/ 1453710 h 1616527"/>
              <a:gd name="connsiteX98" fmla="*/ 295644 w 1539644"/>
              <a:gd name="connsiteY98" fmla="*/ 1466551 h 1616527"/>
              <a:gd name="connsiteX99" fmla="*/ 300991 w 1539644"/>
              <a:gd name="connsiteY99" fmla="*/ 1471054 h 1616527"/>
              <a:gd name="connsiteX100" fmla="*/ 338705 w 1539644"/>
              <a:gd name="connsiteY100" fmla="*/ 1495470 h 1616527"/>
              <a:gd name="connsiteX101" fmla="*/ 338705 w 1539644"/>
              <a:gd name="connsiteY101" fmla="*/ 1495470 h 1616527"/>
              <a:gd name="connsiteX102" fmla="*/ 355592 w 1539644"/>
              <a:gd name="connsiteY102" fmla="*/ 1505496 h 1616527"/>
              <a:gd name="connsiteX103" fmla="*/ 414168 w 1539644"/>
              <a:gd name="connsiteY103" fmla="*/ 1536033 h 1616527"/>
              <a:gd name="connsiteX104" fmla="*/ 414168 w 1539644"/>
              <a:gd name="connsiteY104" fmla="*/ 1536033 h 1616527"/>
              <a:gd name="connsiteX105" fmla="*/ 418777 w 1539644"/>
              <a:gd name="connsiteY105" fmla="*/ 1537792 h 1616527"/>
              <a:gd name="connsiteX106" fmla="*/ 447871 w 1539644"/>
              <a:gd name="connsiteY106" fmla="*/ 1550739 h 1616527"/>
              <a:gd name="connsiteX107" fmla="*/ 449279 w 1539644"/>
              <a:gd name="connsiteY107" fmla="*/ 1550704 h 1616527"/>
              <a:gd name="connsiteX108" fmla="*/ 450440 w 1539644"/>
              <a:gd name="connsiteY108" fmla="*/ 1551478 h 1616527"/>
              <a:gd name="connsiteX109" fmla="*/ 458953 w 1539644"/>
              <a:gd name="connsiteY109" fmla="*/ 1554539 h 1616527"/>
              <a:gd name="connsiteX110" fmla="*/ 464758 w 1539644"/>
              <a:gd name="connsiteY110" fmla="*/ 1557107 h 1616527"/>
              <a:gd name="connsiteX111" fmla="*/ 505076 w 1539644"/>
              <a:gd name="connsiteY111" fmla="*/ 1571003 h 1616527"/>
              <a:gd name="connsiteX112" fmla="*/ 516650 w 1539644"/>
              <a:gd name="connsiteY112" fmla="*/ 1574310 h 1616527"/>
              <a:gd name="connsiteX113" fmla="*/ 557003 w 1539644"/>
              <a:gd name="connsiteY113" fmla="*/ 1584653 h 1616527"/>
              <a:gd name="connsiteX114" fmla="*/ 557003 w 1539644"/>
              <a:gd name="connsiteY114" fmla="*/ 1584653 h 1616527"/>
              <a:gd name="connsiteX115" fmla="*/ 585077 w 1539644"/>
              <a:gd name="connsiteY115" fmla="*/ 1589895 h 1616527"/>
              <a:gd name="connsiteX116" fmla="*/ 657374 w 1539644"/>
              <a:gd name="connsiteY116" fmla="*/ 1600203 h 1616527"/>
              <a:gd name="connsiteX117" fmla="*/ 657374 w 1539644"/>
              <a:gd name="connsiteY117" fmla="*/ 1600203 h 1616527"/>
              <a:gd name="connsiteX118" fmla="*/ 663249 w 1539644"/>
              <a:gd name="connsiteY118" fmla="*/ 1600590 h 1616527"/>
              <a:gd name="connsiteX119" fmla="*/ 694912 w 1539644"/>
              <a:gd name="connsiteY119" fmla="*/ 1605234 h 1616527"/>
              <a:gd name="connsiteX120" fmla="*/ 694947 w 1539644"/>
              <a:gd name="connsiteY120" fmla="*/ 1605129 h 1616527"/>
              <a:gd name="connsiteX121" fmla="*/ 706240 w 1539644"/>
              <a:gd name="connsiteY121" fmla="*/ 1605938 h 1616527"/>
              <a:gd name="connsiteX122" fmla="*/ 738606 w 1539644"/>
              <a:gd name="connsiteY122" fmla="*/ 1608013 h 1616527"/>
              <a:gd name="connsiteX123" fmla="*/ 755177 w 1539644"/>
              <a:gd name="connsiteY123" fmla="*/ 1608787 h 1616527"/>
              <a:gd name="connsiteX124" fmla="*/ 783321 w 1539644"/>
              <a:gd name="connsiteY124" fmla="*/ 1609878 h 1616527"/>
              <a:gd name="connsiteX125" fmla="*/ 790182 w 1539644"/>
              <a:gd name="connsiteY125" fmla="*/ 1608999 h 1616527"/>
              <a:gd name="connsiteX126" fmla="*/ 795424 w 1539644"/>
              <a:gd name="connsiteY126" fmla="*/ 1616527 h 1616527"/>
              <a:gd name="connsiteX127" fmla="*/ 838590 w 1539644"/>
              <a:gd name="connsiteY127" fmla="*/ 1614874 h 1616527"/>
              <a:gd name="connsiteX128" fmla="*/ 857940 w 1539644"/>
              <a:gd name="connsiteY128" fmla="*/ 1613713 h 1616527"/>
              <a:gd name="connsiteX129" fmla="*/ 857940 w 1539644"/>
              <a:gd name="connsiteY129" fmla="*/ 1613713 h 1616527"/>
              <a:gd name="connsiteX130" fmla="*/ 881968 w 1539644"/>
              <a:gd name="connsiteY130" fmla="*/ 1610160 h 1616527"/>
              <a:gd name="connsiteX131" fmla="*/ 897941 w 1539644"/>
              <a:gd name="connsiteY131" fmla="*/ 1607838 h 1616527"/>
              <a:gd name="connsiteX132" fmla="*/ 897941 w 1539644"/>
              <a:gd name="connsiteY132" fmla="*/ 1607838 h 1616527"/>
              <a:gd name="connsiteX133" fmla="*/ 915285 w 1539644"/>
              <a:gd name="connsiteY133" fmla="*/ 1605129 h 1616527"/>
              <a:gd name="connsiteX134" fmla="*/ 1027301 w 1539644"/>
              <a:gd name="connsiteY134" fmla="*/ 1570651 h 1616527"/>
              <a:gd name="connsiteX135" fmla="*/ 1027301 w 1539644"/>
              <a:gd name="connsiteY135" fmla="*/ 1570651 h 1616527"/>
              <a:gd name="connsiteX136" fmla="*/ 1048022 w 1539644"/>
              <a:gd name="connsiteY136" fmla="*/ 1561891 h 1616527"/>
              <a:gd name="connsiteX137" fmla="*/ 1142729 w 1539644"/>
              <a:gd name="connsiteY137" fmla="*/ 1509964 h 1616527"/>
              <a:gd name="connsiteX138" fmla="*/ 1157013 w 1539644"/>
              <a:gd name="connsiteY138" fmla="*/ 1501064 h 1616527"/>
              <a:gd name="connsiteX139" fmla="*/ 1286267 w 1539644"/>
              <a:gd name="connsiteY139" fmla="*/ 1394677 h 1616527"/>
              <a:gd name="connsiteX140" fmla="*/ 1453623 w 1539644"/>
              <a:gd name="connsiteY140" fmla="*/ 1134092 h 1616527"/>
              <a:gd name="connsiteX141" fmla="*/ 1445461 w 1539644"/>
              <a:gd name="connsiteY141" fmla="*/ 1112631 h 1616527"/>
              <a:gd name="connsiteX142" fmla="*/ 1440536 w 1539644"/>
              <a:gd name="connsiteY142" fmla="*/ 1091664 h 1616527"/>
              <a:gd name="connsiteX143" fmla="*/ 1439762 w 1539644"/>
              <a:gd name="connsiteY143" fmla="*/ 1091734 h 1616527"/>
              <a:gd name="connsiteX144" fmla="*/ 1430755 w 1539644"/>
              <a:gd name="connsiteY144" fmla="*/ 1126211 h 1616527"/>
              <a:gd name="connsiteX145" fmla="*/ 1416120 w 1539644"/>
              <a:gd name="connsiteY145" fmla="*/ 1164875 h 1616527"/>
              <a:gd name="connsiteX146" fmla="*/ 1406481 w 1539644"/>
              <a:gd name="connsiteY146" fmla="*/ 1171313 h 1616527"/>
              <a:gd name="connsiteX147" fmla="*/ 1403983 w 1539644"/>
              <a:gd name="connsiteY147" fmla="*/ 1161075 h 1616527"/>
              <a:gd name="connsiteX148" fmla="*/ 1415170 w 1539644"/>
              <a:gd name="connsiteY148" fmla="*/ 1087477 h 1616527"/>
              <a:gd name="connsiteX149" fmla="*/ 1413200 w 1539644"/>
              <a:gd name="connsiteY149" fmla="*/ 1042832 h 1616527"/>
              <a:gd name="connsiteX150" fmla="*/ 1403807 w 1539644"/>
              <a:gd name="connsiteY150" fmla="*/ 1035515 h 1616527"/>
              <a:gd name="connsiteX151" fmla="*/ 1398846 w 1539644"/>
              <a:gd name="connsiteY151" fmla="*/ 1041918 h 1616527"/>
              <a:gd name="connsiteX152" fmla="*/ 1388855 w 1539644"/>
              <a:gd name="connsiteY152" fmla="*/ 1076747 h 1616527"/>
              <a:gd name="connsiteX153" fmla="*/ 1383894 w 1539644"/>
              <a:gd name="connsiteY153" fmla="*/ 1051944 h 1616527"/>
              <a:gd name="connsiteX154" fmla="*/ 1383894 w 1539644"/>
              <a:gd name="connsiteY154" fmla="*/ 1051944 h 1616527"/>
              <a:gd name="connsiteX155" fmla="*/ 1381959 w 1539644"/>
              <a:gd name="connsiteY155" fmla="*/ 1005646 h 1616527"/>
              <a:gd name="connsiteX156" fmla="*/ 1364721 w 1539644"/>
              <a:gd name="connsiteY156" fmla="*/ 1031997 h 1616527"/>
              <a:gd name="connsiteX157" fmla="*/ 1349980 w 1539644"/>
              <a:gd name="connsiteY157" fmla="*/ 1039525 h 1616527"/>
              <a:gd name="connsiteX158" fmla="*/ 1344316 w 1539644"/>
              <a:gd name="connsiteY158" fmla="*/ 1019543 h 1616527"/>
              <a:gd name="connsiteX159" fmla="*/ 1373762 w 1539644"/>
              <a:gd name="connsiteY159" fmla="*/ 940315 h 1616527"/>
              <a:gd name="connsiteX160" fmla="*/ 1396278 w 1539644"/>
              <a:gd name="connsiteY160" fmla="*/ 815247 h 1616527"/>
              <a:gd name="connsiteX161" fmla="*/ 1399092 w 1539644"/>
              <a:gd name="connsiteY161" fmla="*/ 745378 h 1616527"/>
              <a:gd name="connsiteX162" fmla="*/ 1417844 w 1539644"/>
              <a:gd name="connsiteY162" fmla="*/ 826962 h 1616527"/>
              <a:gd name="connsiteX163" fmla="*/ 1427835 w 1539644"/>
              <a:gd name="connsiteY163" fmla="*/ 849619 h 1616527"/>
              <a:gd name="connsiteX164" fmla="*/ 1427835 w 1539644"/>
              <a:gd name="connsiteY164" fmla="*/ 849619 h 1616527"/>
              <a:gd name="connsiteX165" fmla="*/ 1429806 w 1539644"/>
              <a:gd name="connsiteY165" fmla="*/ 848845 h 1616527"/>
              <a:gd name="connsiteX166" fmla="*/ 1405847 w 1539644"/>
              <a:gd name="connsiteY166" fmla="*/ 712308 h 1616527"/>
              <a:gd name="connsiteX167" fmla="*/ 1351915 w 1539644"/>
              <a:gd name="connsiteY167" fmla="*/ 538444 h 1616527"/>
              <a:gd name="connsiteX168" fmla="*/ 1359936 w 1539644"/>
              <a:gd name="connsiteY168" fmla="*/ 545550 h 1616527"/>
              <a:gd name="connsiteX169" fmla="*/ 1423262 w 1539644"/>
              <a:gd name="connsiteY169" fmla="*/ 681736 h 1616527"/>
              <a:gd name="connsiteX170" fmla="*/ 1469525 w 1539644"/>
              <a:gd name="connsiteY170" fmla="*/ 751570 h 1616527"/>
              <a:gd name="connsiteX171" fmla="*/ 1469630 w 1539644"/>
              <a:gd name="connsiteY171" fmla="*/ 751499 h 1616527"/>
              <a:gd name="connsiteX172" fmla="*/ 1448275 w 1539644"/>
              <a:gd name="connsiteY172" fmla="*/ 675755 h 1616527"/>
              <a:gd name="connsiteX173" fmla="*/ 1424001 w 1539644"/>
              <a:gd name="connsiteY173" fmla="*/ 601594 h 1616527"/>
              <a:gd name="connsiteX174" fmla="*/ 1386287 w 1539644"/>
              <a:gd name="connsiteY174" fmla="*/ 531795 h 1616527"/>
              <a:gd name="connsiteX175" fmla="*/ 1396524 w 1539644"/>
              <a:gd name="connsiteY175" fmla="*/ 540344 h 1616527"/>
              <a:gd name="connsiteX176" fmla="*/ 1479586 w 1539644"/>
              <a:gd name="connsiteY176" fmla="*/ 747524 h 1616527"/>
              <a:gd name="connsiteX177" fmla="*/ 1496262 w 1539644"/>
              <a:gd name="connsiteY177" fmla="*/ 777533 h 1616527"/>
              <a:gd name="connsiteX178" fmla="*/ 1496544 w 1539644"/>
              <a:gd name="connsiteY178" fmla="*/ 775106 h 1616527"/>
              <a:gd name="connsiteX179" fmla="*/ 1466534 w 1539644"/>
              <a:gd name="connsiteY179" fmla="*/ 640961 h 1616527"/>
              <a:gd name="connsiteX180" fmla="*/ 1215905 w 1539644"/>
              <a:gd name="connsiteY180" fmla="*/ 307165 h 1616527"/>
              <a:gd name="connsiteX181" fmla="*/ 1210382 w 1539644"/>
              <a:gd name="connsiteY181" fmla="*/ 301712 h 1616527"/>
              <a:gd name="connsiteX182" fmla="*/ 1276769 w 1539644"/>
              <a:gd name="connsiteY182" fmla="*/ 345195 h 1616527"/>
              <a:gd name="connsiteX183" fmla="*/ 1493096 w 1539644"/>
              <a:gd name="connsiteY183" fmla="*/ 697567 h 1616527"/>
              <a:gd name="connsiteX184" fmla="*/ 1511038 w 1539644"/>
              <a:gd name="connsiteY184" fmla="*/ 788932 h 1616527"/>
              <a:gd name="connsiteX185" fmla="*/ 1527749 w 1539644"/>
              <a:gd name="connsiteY185" fmla="*/ 793365 h 1616527"/>
              <a:gd name="connsiteX186" fmla="*/ 1539429 w 1539644"/>
              <a:gd name="connsiteY186" fmla="*/ 774261 h 1616527"/>
              <a:gd name="connsiteX187" fmla="*/ 721579 w 1539644"/>
              <a:gd name="connsiteY187" fmla="*/ 1373885 h 1616527"/>
              <a:gd name="connsiteX188" fmla="*/ 561928 w 1539644"/>
              <a:gd name="connsiteY188" fmla="*/ 1346690 h 1616527"/>
              <a:gd name="connsiteX189" fmla="*/ 425954 w 1539644"/>
              <a:gd name="connsiteY189" fmla="*/ 1258843 h 1616527"/>
              <a:gd name="connsiteX190" fmla="*/ 721579 w 1539644"/>
              <a:gd name="connsiteY190" fmla="*/ 1373885 h 1616527"/>
              <a:gd name="connsiteX191" fmla="*/ 828212 w 1539644"/>
              <a:gd name="connsiteY191" fmla="*/ 33387 h 1616527"/>
              <a:gd name="connsiteX192" fmla="*/ 683021 w 1539644"/>
              <a:gd name="connsiteY192" fmla="*/ 44680 h 1616527"/>
              <a:gd name="connsiteX193" fmla="*/ 973439 w 1539644"/>
              <a:gd name="connsiteY193" fmla="*/ 44363 h 1616527"/>
              <a:gd name="connsiteX194" fmla="*/ 828212 w 1539644"/>
              <a:gd name="connsiteY194" fmla="*/ 33387 h 1616527"/>
              <a:gd name="connsiteX195" fmla="*/ 941143 w 1539644"/>
              <a:gd name="connsiteY195" fmla="*/ 21179 h 1616527"/>
              <a:gd name="connsiteX196" fmla="*/ 793665 w 1539644"/>
              <a:gd name="connsiteY196" fmla="*/ 16359 h 1616527"/>
              <a:gd name="connsiteX197" fmla="*/ 648965 w 1539644"/>
              <a:gd name="connsiteY197" fmla="*/ 33070 h 1616527"/>
              <a:gd name="connsiteX198" fmla="*/ 941143 w 1539644"/>
              <a:gd name="connsiteY198" fmla="*/ 21179 h 1616527"/>
              <a:gd name="connsiteX199" fmla="*/ 218316 w 1539644"/>
              <a:gd name="connsiteY199" fmla="*/ 398037 h 1616527"/>
              <a:gd name="connsiteX200" fmla="*/ 251984 w 1539644"/>
              <a:gd name="connsiteY200" fmla="*/ 346356 h 1616527"/>
              <a:gd name="connsiteX201" fmla="*/ 274218 w 1539644"/>
              <a:gd name="connsiteY201" fmla="*/ 324227 h 1616527"/>
              <a:gd name="connsiteX202" fmla="*/ 305494 w 1539644"/>
              <a:gd name="connsiteY202" fmla="*/ 284508 h 1616527"/>
              <a:gd name="connsiteX203" fmla="*/ 312179 w 1539644"/>
              <a:gd name="connsiteY203" fmla="*/ 277155 h 1616527"/>
              <a:gd name="connsiteX204" fmla="*/ 571040 w 1539644"/>
              <a:gd name="connsiteY204" fmla="*/ 125702 h 1616527"/>
              <a:gd name="connsiteX205" fmla="*/ 697515 w 1539644"/>
              <a:gd name="connsiteY205" fmla="*/ 95903 h 1616527"/>
              <a:gd name="connsiteX206" fmla="*/ 791976 w 1539644"/>
              <a:gd name="connsiteY206" fmla="*/ 101216 h 1616527"/>
              <a:gd name="connsiteX207" fmla="*/ 810551 w 1539644"/>
              <a:gd name="connsiteY207" fmla="*/ 102588 h 1616527"/>
              <a:gd name="connsiteX208" fmla="*/ 818678 w 1539644"/>
              <a:gd name="connsiteY208" fmla="*/ 105156 h 1616527"/>
              <a:gd name="connsiteX209" fmla="*/ 811044 w 1539644"/>
              <a:gd name="connsiteY209" fmla="*/ 111207 h 1616527"/>
              <a:gd name="connsiteX210" fmla="*/ 744130 w 1539644"/>
              <a:gd name="connsiteY210" fmla="*/ 119580 h 1616527"/>
              <a:gd name="connsiteX211" fmla="*/ 580116 w 1539644"/>
              <a:gd name="connsiteY211" fmla="*/ 146669 h 1616527"/>
              <a:gd name="connsiteX212" fmla="*/ 429894 w 1539644"/>
              <a:gd name="connsiteY212" fmla="*/ 216785 h 1616527"/>
              <a:gd name="connsiteX213" fmla="*/ 229257 w 1539644"/>
              <a:gd name="connsiteY213" fmla="*/ 406691 h 1616527"/>
              <a:gd name="connsiteX214" fmla="*/ 174692 w 1539644"/>
              <a:gd name="connsiteY214" fmla="*/ 497634 h 1616527"/>
              <a:gd name="connsiteX215" fmla="*/ 170752 w 1539644"/>
              <a:gd name="connsiteY215" fmla="*/ 503509 h 1616527"/>
              <a:gd name="connsiteX216" fmla="*/ 218316 w 1539644"/>
              <a:gd name="connsiteY216" fmla="*/ 398037 h 1616527"/>
              <a:gd name="connsiteX217" fmla="*/ 763374 w 1539644"/>
              <a:gd name="connsiteY217" fmla="*/ 1415328 h 1616527"/>
              <a:gd name="connsiteX218" fmla="*/ 645905 w 1539644"/>
              <a:gd name="connsiteY218" fmla="*/ 1417755 h 1616527"/>
              <a:gd name="connsiteX219" fmla="*/ 525305 w 1539644"/>
              <a:gd name="connsiteY219" fmla="*/ 1378564 h 1616527"/>
              <a:gd name="connsiteX220" fmla="*/ 499271 w 1539644"/>
              <a:gd name="connsiteY220" fmla="*/ 1373216 h 1616527"/>
              <a:gd name="connsiteX221" fmla="*/ 491285 w 1539644"/>
              <a:gd name="connsiteY221" fmla="*/ 1371598 h 1616527"/>
              <a:gd name="connsiteX222" fmla="*/ 406675 w 1539644"/>
              <a:gd name="connsiteY222" fmla="*/ 1323330 h 1616527"/>
              <a:gd name="connsiteX223" fmla="*/ 367202 w 1539644"/>
              <a:gd name="connsiteY223" fmla="*/ 1301834 h 1616527"/>
              <a:gd name="connsiteX224" fmla="*/ 283506 w 1539644"/>
              <a:gd name="connsiteY224" fmla="*/ 1228271 h 1616527"/>
              <a:gd name="connsiteX225" fmla="*/ 203821 w 1539644"/>
              <a:gd name="connsiteY225" fmla="*/ 1117099 h 1616527"/>
              <a:gd name="connsiteX226" fmla="*/ 154181 w 1539644"/>
              <a:gd name="connsiteY226" fmla="*/ 993544 h 1616527"/>
              <a:gd name="connsiteX227" fmla="*/ 140390 w 1539644"/>
              <a:gd name="connsiteY227" fmla="*/ 955830 h 1616527"/>
              <a:gd name="connsiteX228" fmla="*/ 157383 w 1539644"/>
              <a:gd name="connsiteY228" fmla="*/ 990483 h 1616527"/>
              <a:gd name="connsiteX229" fmla="*/ 197172 w 1539644"/>
              <a:gd name="connsiteY229" fmla="*/ 1072947 h 1616527"/>
              <a:gd name="connsiteX230" fmla="*/ 510845 w 1539644"/>
              <a:gd name="connsiteY230" fmla="*/ 1367095 h 1616527"/>
              <a:gd name="connsiteX231" fmla="*/ 749090 w 1539644"/>
              <a:gd name="connsiteY231" fmla="*/ 1412548 h 1616527"/>
              <a:gd name="connsiteX232" fmla="*/ 749090 w 1539644"/>
              <a:gd name="connsiteY232" fmla="*/ 1412548 h 1616527"/>
              <a:gd name="connsiteX233" fmla="*/ 750392 w 1539644"/>
              <a:gd name="connsiteY233" fmla="*/ 1412373 h 1616527"/>
              <a:gd name="connsiteX234" fmla="*/ 758554 w 1539644"/>
              <a:gd name="connsiteY234" fmla="*/ 1411212 h 1616527"/>
              <a:gd name="connsiteX235" fmla="*/ 830077 w 1539644"/>
              <a:gd name="connsiteY235" fmla="*/ 1406884 h 1616527"/>
              <a:gd name="connsiteX236" fmla="*/ 763374 w 1539644"/>
              <a:gd name="connsiteY236" fmla="*/ 1415328 h 1616527"/>
              <a:gd name="connsiteX237" fmla="*/ 1292917 w 1539644"/>
              <a:gd name="connsiteY237" fmla="*/ 1199352 h 1616527"/>
              <a:gd name="connsiteX238" fmla="*/ 1302521 w 1539644"/>
              <a:gd name="connsiteY238" fmla="*/ 1177259 h 1616527"/>
              <a:gd name="connsiteX239" fmla="*/ 1292917 w 1539644"/>
              <a:gd name="connsiteY239" fmla="*/ 1199352 h 1616527"/>
              <a:gd name="connsiteX240" fmla="*/ 1297349 w 1539644"/>
              <a:gd name="connsiteY240" fmla="*/ 1161568 h 1616527"/>
              <a:gd name="connsiteX241" fmla="*/ 1180690 w 1539644"/>
              <a:gd name="connsiteY241" fmla="*/ 1319389 h 1616527"/>
              <a:gd name="connsiteX242" fmla="*/ 1297349 w 1539644"/>
              <a:gd name="connsiteY242" fmla="*/ 1161568 h 161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1539644" h="1616527">
                <a:moveTo>
                  <a:pt x="1539429" y="774261"/>
                </a:moveTo>
                <a:cubicBezTo>
                  <a:pt x="1536579" y="745413"/>
                  <a:pt x="1531830" y="716917"/>
                  <a:pt x="1526623" y="688455"/>
                </a:cubicBezTo>
                <a:cubicBezTo>
                  <a:pt x="1526096" y="685711"/>
                  <a:pt x="1525568" y="682967"/>
                  <a:pt x="1525040" y="680223"/>
                </a:cubicBezTo>
                <a:cubicBezTo>
                  <a:pt x="1507274" y="614611"/>
                  <a:pt x="1483034" y="551637"/>
                  <a:pt x="1447677" y="493342"/>
                </a:cubicBezTo>
                <a:cubicBezTo>
                  <a:pt x="1434097" y="470932"/>
                  <a:pt x="1419286" y="449295"/>
                  <a:pt x="1405038" y="427307"/>
                </a:cubicBezTo>
                <a:cubicBezTo>
                  <a:pt x="1403807" y="425619"/>
                  <a:pt x="1402576" y="423895"/>
                  <a:pt x="1401344" y="422206"/>
                </a:cubicBezTo>
                <a:cubicBezTo>
                  <a:pt x="1391845" y="410491"/>
                  <a:pt x="1382347" y="398811"/>
                  <a:pt x="1372848" y="387096"/>
                </a:cubicBezTo>
                <a:cubicBezTo>
                  <a:pt x="1372848" y="387096"/>
                  <a:pt x="1372848" y="387096"/>
                  <a:pt x="1372848" y="387096"/>
                </a:cubicBezTo>
                <a:cubicBezTo>
                  <a:pt x="1368942" y="385899"/>
                  <a:pt x="1368626" y="381959"/>
                  <a:pt x="1366796" y="379180"/>
                </a:cubicBezTo>
                <a:cubicBezTo>
                  <a:pt x="1357122" y="368485"/>
                  <a:pt x="1347447" y="357825"/>
                  <a:pt x="1337772" y="347130"/>
                </a:cubicBezTo>
                <a:cubicBezTo>
                  <a:pt x="1328555" y="339285"/>
                  <a:pt x="1319900" y="330877"/>
                  <a:pt x="1312372" y="321378"/>
                </a:cubicBezTo>
                <a:cubicBezTo>
                  <a:pt x="1267340" y="272687"/>
                  <a:pt x="1210488" y="242045"/>
                  <a:pt x="1151454" y="214006"/>
                </a:cubicBezTo>
                <a:cubicBezTo>
                  <a:pt x="1099492" y="189309"/>
                  <a:pt x="1046228" y="168693"/>
                  <a:pt x="990678" y="153917"/>
                </a:cubicBezTo>
                <a:cubicBezTo>
                  <a:pt x="943992" y="145403"/>
                  <a:pt x="896956" y="143362"/>
                  <a:pt x="849567" y="145297"/>
                </a:cubicBezTo>
                <a:cubicBezTo>
                  <a:pt x="790217" y="147690"/>
                  <a:pt x="731500" y="154128"/>
                  <a:pt x="674190" y="170346"/>
                </a:cubicBezTo>
                <a:cubicBezTo>
                  <a:pt x="670989" y="171261"/>
                  <a:pt x="667858" y="172492"/>
                  <a:pt x="664164" y="170909"/>
                </a:cubicBezTo>
                <a:cubicBezTo>
                  <a:pt x="770691" y="122183"/>
                  <a:pt x="880174" y="128551"/>
                  <a:pt x="990642" y="151560"/>
                </a:cubicBezTo>
                <a:cubicBezTo>
                  <a:pt x="1023079" y="154128"/>
                  <a:pt x="1055234" y="158068"/>
                  <a:pt x="1085033" y="172598"/>
                </a:cubicBezTo>
                <a:cubicBezTo>
                  <a:pt x="1106493" y="183082"/>
                  <a:pt x="1128587" y="191877"/>
                  <a:pt x="1153389" y="197787"/>
                </a:cubicBezTo>
                <a:cubicBezTo>
                  <a:pt x="1153565" y="197541"/>
                  <a:pt x="1153741" y="197260"/>
                  <a:pt x="1153882" y="196978"/>
                </a:cubicBezTo>
                <a:cubicBezTo>
                  <a:pt x="1148464" y="189379"/>
                  <a:pt x="1139844" y="187585"/>
                  <a:pt x="1134180" y="180900"/>
                </a:cubicBezTo>
                <a:cubicBezTo>
                  <a:pt x="1142342" y="181498"/>
                  <a:pt x="1148358" y="185298"/>
                  <a:pt x="1154726" y="188183"/>
                </a:cubicBezTo>
                <a:cubicBezTo>
                  <a:pt x="1224032" y="219388"/>
                  <a:pt x="1285986" y="262274"/>
                  <a:pt x="1346216" y="307939"/>
                </a:cubicBezTo>
                <a:cubicBezTo>
                  <a:pt x="1357368" y="316382"/>
                  <a:pt x="1357368" y="316417"/>
                  <a:pt x="1364299" y="315291"/>
                </a:cubicBezTo>
                <a:lnTo>
                  <a:pt x="1364228" y="315221"/>
                </a:lnTo>
                <a:cubicBezTo>
                  <a:pt x="1339883" y="290489"/>
                  <a:pt x="1312196" y="269627"/>
                  <a:pt x="1286232" y="246759"/>
                </a:cubicBezTo>
                <a:cubicBezTo>
                  <a:pt x="1286232" y="246759"/>
                  <a:pt x="1286232" y="246759"/>
                  <a:pt x="1286232" y="246759"/>
                </a:cubicBezTo>
                <a:lnTo>
                  <a:pt x="1286232" y="246759"/>
                </a:lnTo>
                <a:cubicBezTo>
                  <a:pt x="1286232" y="246759"/>
                  <a:pt x="1286232" y="246759"/>
                  <a:pt x="1286232" y="246759"/>
                </a:cubicBezTo>
                <a:cubicBezTo>
                  <a:pt x="1286232" y="246759"/>
                  <a:pt x="1286232" y="246759"/>
                  <a:pt x="1286232" y="246759"/>
                </a:cubicBezTo>
                <a:cubicBezTo>
                  <a:pt x="1246372" y="218544"/>
                  <a:pt x="1204788" y="193038"/>
                  <a:pt x="1162220" y="169150"/>
                </a:cubicBezTo>
                <a:cubicBezTo>
                  <a:pt x="1162220" y="169150"/>
                  <a:pt x="1162220" y="169150"/>
                  <a:pt x="1162220" y="169150"/>
                </a:cubicBezTo>
                <a:cubicBezTo>
                  <a:pt x="1161305" y="169396"/>
                  <a:pt x="1160636" y="169080"/>
                  <a:pt x="1160179" y="168270"/>
                </a:cubicBezTo>
                <a:cubicBezTo>
                  <a:pt x="1140020" y="158983"/>
                  <a:pt x="1119862" y="149695"/>
                  <a:pt x="1099738" y="140407"/>
                </a:cubicBezTo>
                <a:cubicBezTo>
                  <a:pt x="1094391" y="139528"/>
                  <a:pt x="1089360" y="137945"/>
                  <a:pt x="1085068" y="134462"/>
                </a:cubicBezTo>
                <a:cubicBezTo>
                  <a:pt x="1081902" y="134602"/>
                  <a:pt x="1079193" y="133477"/>
                  <a:pt x="1076871" y="131401"/>
                </a:cubicBezTo>
                <a:cubicBezTo>
                  <a:pt x="1074584" y="131647"/>
                  <a:pt x="1072297" y="131929"/>
                  <a:pt x="1070749" y="129607"/>
                </a:cubicBezTo>
                <a:cubicBezTo>
                  <a:pt x="1049430" y="122535"/>
                  <a:pt x="1028145" y="115358"/>
                  <a:pt x="1006790" y="108393"/>
                </a:cubicBezTo>
                <a:cubicBezTo>
                  <a:pt x="1001161" y="106563"/>
                  <a:pt x="995075" y="104487"/>
                  <a:pt x="994266" y="98085"/>
                </a:cubicBezTo>
                <a:cubicBezTo>
                  <a:pt x="993422" y="91224"/>
                  <a:pt x="999754" y="88445"/>
                  <a:pt x="1004750" y="85912"/>
                </a:cubicBezTo>
                <a:cubicBezTo>
                  <a:pt x="1024662" y="75745"/>
                  <a:pt x="1046158" y="75358"/>
                  <a:pt x="1068568" y="74865"/>
                </a:cubicBezTo>
                <a:cubicBezTo>
                  <a:pt x="1054496" y="69271"/>
                  <a:pt x="1040423" y="63713"/>
                  <a:pt x="1026351" y="58119"/>
                </a:cubicBezTo>
                <a:cubicBezTo>
                  <a:pt x="1026632" y="57204"/>
                  <a:pt x="1026914" y="56290"/>
                  <a:pt x="1027195" y="55375"/>
                </a:cubicBezTo>
                <a:cubicBezTo>
                  <a:pt x="1049500" y="61883"/>
                  <a:pt x="1071805" y="68357"/>
                  <a:pt x="1094109" y="74865"/>
                </a:cubicBezTo>
                <a:cubicBezTo>
                  <a:pt x="1099140" y="75921"/>
                  <a:pt x="1104417" y="76237"/>
                  <a:pt x="1108639" y="79685"/>
                </a:cubicBezTo>
                <a:cubicBezTo>
                  <a:pt x="1112685" y="80564"/>
                  <a:pt x="1116696" y="81409"/>
                  <a:pt x="1120741" y="82288"/>
                </a:cubicBezTo>
                <a:cubicBezTo>
                  <a:pt x="1078383" y="62200"/>
                  <a:pt x="1035392" y="44258"/>
                  <a:pt x="990396" y="31311"/>
                </a:cubicBezTo>
                <a:cubicBezTo>
                  <a:pt x="1048902" y="40845"/>
                  <a:pt x="1105895" y="55621"/>
                  <a:pt x="1160531" y="78911"/>
                </a:cubicBezTo>
                <a:cubicBezTo>
                  <a:pt x="1160531" y="78911"/>
                  <a:pt x="1160531" y="78911"/>
                  <a:pt x="1160531" y="78911"/>
                </a:cubicBezTo>
                <a:cubicBezTo>
                  <a:pt x="1162290" y="79439"/>
                  <a:pt x="1164049" y="79966"/>
                  <a:pt x="1165808" y="80494"/>
                </a:cubicBezTo>
                <a:cubicBezTo>
                  <a:pt x="1181604" y="86123"/>
                  <a:pt x="1197119" y="92420"/>
                  <a:pt x="1211930" y="100336"/>
                </a:cubicBezTo>
                <a:cubicBezTo>
                  <a:pt x="1212986" y="100899"/>
                  <a:pt x="1214041" y="101462"/>
                  <a:pt x="1215061" y="102025"/>
                </a:cubicBezTo>
                <a:cubicBezTo>
                  <a:pt x="1224912" y="103045"/>
                  <a:pt x="1231948" y="113001"/>
                  <a:pt x="1242784" y="110855"/>
                </a:cubicBezTo>
                <a:cubicBezTo>
                  <a:pt x="1242784" y="110855"/>
                  <a:pt x="1242784" y="110855"/>
                  <a:pt x="1242784" y="110855"/>
                </a:cubicBezTo>
                <a:cubicBezTo>
                  <a:pt x="1242784" y="110855"/>
                  <a:pt x="1242784" y="110855"/>
                  <a:pt x="1242784" y="110855"/>
                </a:cubicBezTo>
                <a:cubicBezTo>
                  <a:pt x="1238281" y="107900"/>
                  <a:pt x="1233813" y="104945"/>
                  <a:pt x="1229310" y="101990"/>
                </a:cubicBezTo>
                <a:cubicBezTo>
                  <a:pt x="1215870" y="94426"/>
                  <a:pt x="1202396" y="86897"/>
                  <a:pt x="1188957" y="79333"/>
                </a:cubicBezTo>
                <a:cubicBezTo>
                  <a:pt x="1187022" y="78348"/>
                  <a:pt x="1185122" y="77363"/>
                  <a:pt x="1183187" y="76378"/>
                </a:cubicBezTo>
                <a:cubicBezTo>
                  <a:pt x="1177734" y="74584"/>
                  <a:pt x="1172457" y="72508"/>
                  <a:pt x="1168130" y="68603"/>
                </a:cubicBezTo>
                <a:cubicBezTo>
                  <a:pt x="1164788" y="68920"/>
                  <a:pt x="1162325" y="67372"/>
                  <a:pt x="1160214" y="64944"/>
                </a:cubicBezTo>
                <a:lnTo>
                  <a:pt x="1160214" y="64944"/>
                </a:lnTo>
                <a:cubicBezTo>
                  <a:pt x="1154233" y="68216"/>
                  <a:pt x="1149027" y="65015"/>
                  <a:pt x="1143890" y="62728"/>
                </a:cubicBezTo>
                <a:cubicBezTo>
                  <a:pt x="1071910" y="30537"/>
                  <a:pt x="996060" y="14037"/>
                  <a:pt x="917994" y="5488"/>
                </a:cubicBezTo>
                <a:cubicBezTo>
                  <a:pt x="880315" y="1337"/>
                  <a:pt x="842671" y="-914"/>
                  <a:pt x="804852" y="352"/>
                </a:cubicBezTo>
                <a:cubicBezTo>
                  <a:pt x="689212" y="4222"/>
                  <a:pt x="578393" y="29236"/>
                  <a:pt x="472779" y="77011"/>
                </a:cubicBezTo>
                <a:cubicBezTo>
                  <a:pt x="416701" y="102377"/>
                  <a:pt x="364352" y="133723"/>
                  <a:pt x="315028" y="170522"/>
                </a:cubicBezTo>
                <a:cubicBezTo>
                  <a:pt x="299760" y="181921"/>
                  <a:pt x="288045" y="196239"/>
                  <a:pt x="275520" y="209925"/>
                </a:cubicBezTo>
                <a:cubicBezTo>
                  <a:pt x="233901" y="255449"/>
                  <a:pt x="189222" y="298229"/>
                  <a:pt x="151824" y="347587"/>
                </a:cubicBezTo>
                <a:cubicBezTo>
                  <a:pt x="135606" y="368977"/>
                  <a:pt x="120443" y="391036"/>
                  <a:pt x="105139" y="413024"/>
                </a:cubicBezTo>
                <a:cubicBezTo>
                  <a:pt x="99545" y="421045"/>
                  <a:pt x="100214" y="430368"/>
                  <a:pt x="97083" y="438776"/>
                </a:cubicBezTo>
                <a:cubicBezTo>
                  <a:pt x="85508" y="469736"/>
                  <a:pt x="72667" y="500132"/>
                  <a:pt x="59721" y="530528"/>
                </a:cubicBezTo>
                <a:cubicBezTo>
                  <a:pt x="42623" y="570599"/>
                  <a:pt x="26264" y="610952"/>
                  <a:pt x="15041" y="653204"/>
                </a:cubicBezTo>
                <a:cubicBezTo>
                  <a:pt x="13810" y="657848"/>
                  <a:pt x="13422" y="663019"/>
                  <a:pt x="10784" y="666854"/>
                </a:cubicBezTo>
                <a:cubicBezTo>
                  <a:pt x="-1213" y="684269"/>
                  <a:pt x="-87" y="703864"/>
                  <a:pt x="124" y="723531"/>
                </a:cubicBezTo>
                <a:cubicBezTo>
                  <a:pt x="441" y="753681"/>
                  <a:pt x="89" y="783866"/>
                  <a:pt x="335" y="814016"/>
                </a:cubicBezTo>
                <a:cubicBezTo>
                  <a:pt x="335" y="814262"/>
                  <a:pt x="335" y="814508"/>
                  <a:pt x="335" y="814755"/>
                </a:cubicBezTo>
                <a:cubicBezTo>
                  <a:pt x="5823" y="821298"/>
                  <a:pt x="1496" y="829953"/>
                  <a:pt x="2622" y="837728"/>
                </a:cubicBezTo>
                <a:cubicBezTo>
                  <a:pt x="12156" y="833260"/>
                  <a:pt x="19438" y="836145"/>
                  <a:pt x="23871" y="845855"/>
                </a:cubicBezTo>
                <a:cubicBezTo>
                  <a:pt x="28093" y="855072"/>
                  <a:pt x="30133" y="864923"/>
                  <a:pt x="31752" y="874844"/>
                </a:cubicBezTo>
                <a:cubicBezTo>
                  <a:pt x="41919" y="936656"/>
                  <a:pt x="48111" y="999243"/>
                  <a:pt x="65138" y="1059790"/>
                </a:cubicBezTo>
                <a:cubicBezTo>
                  <a:pt x="93318" y="1159879"/>
                  <a:pt x="138667" y="1250787"/>
                  <a:pt x="212195" y="1325757"/>
                </a:cubicBezTo>
                <a:cubicBezTo>
                  <a:pt x="234042" y="1348027"/>
                  <a:pt x="258458" y="1367411"/>
                  <a:pt x="288783" y="1377508"/>
                </a:cubicBezTo>
                <a:cubicBezTo>
                  <a:pt x="294975" y="1379549"/>
                  <a:pt x="298986" y="1383172"/>
                  <a:pt x="297156" y="1390244"/>
                </a:cubicBezTo>
                <a:cubicBezTo>
                  <a:pt x="295433" y="1396928"/>
                  <a:pt x="290050" y="1399285"/>
                  <a:pt x="283893" y="1398687"/>
                </a:cubicBezTo>
                <a:cubicBezTo>
                  <a:pt x="270806" y="1397421"/>
                  <a:pt x="259091" y="1392144"/>
                  <a:pt x="247974" y="1385178"/>
                </a:cubicBezTo>
                <a:cubicBezTo>
                  <a:pt x="198439" y="1354078"/>
                  <a:pt x="160690" y="1311333"/>
                  <a:pt x="126423" y="1264718"/>
                </a:cubicBezTo>
                <a:cubicBezTo>
                  <a:pt x="84594" y="1207831"/>
                  <a:pt x="61163" y="1142676"/>
                  <a:pt x="39879" y="1076501"/>
                </a:cubicBezTo>
                <a:cubicBezTo>
                  <a:pt x="24891" y="1029991"/>
                  <a:pt x="13739" y="982497"/>
                  <a:pt x="6562" y="934159"/>
                </a:cubicBezTo>
                <a:cubicBezTo>
                  <a:pt x="6140" y="931203"/>
                  <a:pt x="5788" y="928248"/>
                  <a:pt x="5437" y="925293"/>
                </a:cubicBezTo>
                <a:cubicBezTo>
                  <a:pt x="6808" y="938486"/>
                  <a:pt x="8286" y="951643"/>
                  <a:pt x="10327" y="964766"/>
                </a:cubicBezTo>
                <a:cubicBezTo>
                  <a:pt x="11206" y="970465"/>
                  <a:pt x="12297" y="976165"/>
                  <a:pt x="9025" y="981512"/>
                </a:cubicBezTo>
                <a:cubicBezTo>
                  <a:pt x="8744" y="981793"/>
                  <a:pt x="8462" y="982040"/>
                  <a:pt x="8145" y="982251"/>
                </a:cubicBezTo>
                <a:cubicBezTo>
                  <a:pt x="9166" y="986895"/>
                  <a:pt x="10221" y="991539"/>
                  <a:pt x="11241" y="996147"/>
                </a:cubicBezTo>
                <a:cubicBezTo>
                  <a:pt x="14759" y="1012436"/>
                  <a:pt x="17996" y="1028795"/>
                  <a:pt x="21971" y="1044978"/>
                </a:cubicBezTo>
                <a:cubicBezTo>
                  <a:pt x="22746" y="1048215"/>
                  <a:pt x="20494" y="1048110"/>
                  <a:pt x="18559" y="1048180"/>
                </a:cubicBezTo>
                <a:cubicBezTo>
                  <a:pt x="34003" y="1102147"/>
                  <a:pt x="54162" y="1154321"/>
                  <a:pt x="79950" y="1204172"/>
                </a:cubicBezTo>
                <a:cubicBezTo>
                  <a:pt x="118473" y="1278685"/>
                  <a:pt x="166706" y="1346338"/>
                  <a:pt x="227463" y="1404422"/>
                </a:cubicBezTo>
                <a:cubicBezTo>
                  <a:pt x="245757" y="1421907"/>
                  <a:pt x="264685" y="1438864"/>
                  <a:pt x="285336" y="1453710"/>
                </a:cubicBezTo>
                <a:cubicBezTo>
                  <a:pt x="289839" y="1456947"/>
                  <a:pt x="295503" y="1459620"/>
                  <a:pt x="295644" y="1466551"/>
                </a:cubicBezTo>
                <a:cubicBezTo>
                  <a:pt x="297438" y="1468064"/>
                  <a:pt x="299232" y="1469577"/>
                  <a:pt x="300991" y="1471054"/>
                </a:cubicBezTo>
                <a:cubicBezTo>
                  <a:pt x="314571" y="1477633"/>
                  <a:pt x="326462" y="1486780"/>
                  <a:pt x="338705" y="1495470"/>
                </a:cubicBezTo>
                <a:cubicBezTo>
                  <a:pt x="338705" y="1495470"/>
                  <a:pt x="338705" y="1495470"/>
                  <a:pt x="338705" y="1495470"/>
                </a:cubicBezTo>
                <a:cubicBezTo>
                  <a:pt x="344334" y="1498812"/>
                  <a:pt x="349963" y="1502154"/>
                  <a:pt x="355592" y="1505496"/>
                </a:cubicBezTo>
                <a:cubicBezTo>
                  <a:pt x="375117" y="1515664"/>
                  <a:pt x="394643" y="1525866"/>
                  <a:pt x="414168" y="1536033"/>
                </a:cubicBezTo>
                <a:cubicBezTo>
                  <a:pt x="414168" y="1536033"/>
                  <a:pt x="414168" y="1536033"/>
                  <a:pt x="414168" y="1536033"/>
                </a:cubicBezTo>
                <a:cubicBezTo>
                  <a:pt x="415716" y="1536631"/>
                  <a:pt x="417229" y="1537194"/>
                  <a:pt x="418777" y="1537792"/>
                </a:cubicBezTo>
                <a:cubicBezTo>
                  <a:pt x="428487" y="1542120"/>
                  <a:pt x="438162" y="1546447"/>
                  <a:pt x="447871" y="1550739"/>
                </a:cubicBezTo>
                <a:lnTo>
                  <a:pt x="449279" y="1550704"/>
                </a:lnTo>
                <a:lnTo>
                  <a:pt x="450440" y="1551478"/>
                </a:lnTo>
                <a:cubicBezTo>
                  <a:pt x="453289" y="1552498"/>
                  <a:pt x="456104" y="1553518"/>
                  <a:pt x="458953" y="1554539"/>
                </a:cubicBezTo>
                <a:cubicBezTo>
                  <a:pt x="460888" y="1555383"/>
                  <a:pt x="462823" y="1556262"/>
                  <a:pt x="464758" y="1557107"/>
                </a:cubicBezTo>
                <a:cubicBezTo>
                  <a:pt x="478197" y="1561751"/>
                  <a:pt x="491636" y="1566359"/>
                  <a:pt x="505076" y="1571003"/>
                </a:cubicBezTo>
                <a:cubicBezTo>
                  <a:pt x="508946" y="1572094"/>
                  <a:pt x="512780" y="1573220"/>
                  <a:pt x="516650" y="1574310"/>
                </a:cubicBezTo>
                <a:cubicBezTo>
                  <a:pt x="530089" y="1577758"/>
                  <a:pt x="543528" y="1581206"/>
                  <a:pt x="557003" y="1584653"/>
                </a:cubicBezTo>
                <a:cubicBezTo>
                  <a:pt x="557003" y="1584653"/>
                  <a:pt x="557003" y="1584653"/>
                  <a:pt x="557003" y="1584653"/>
                </a:cubicBezTo>
                <a:cubicBezTo>
                  <a:pt x="566361" y="1586412"/>
                  <a:pt x="575719" y="1588136"/>
                  <a:pt x="585077" y="1589895"/>
                </a:cubicBezTo>
                <a:cubicBezTo>
                  <a:pt x="609176" y="1593343"/>
                  <a:pt x="633275" y="1596791"/>
                  <a:pt x="657374" y="1600203"/>
                </a:cubicBezTo>
                <a:lnTo>
                  <a:pt x="657374" y="1600203"/>
                </a:lnTo>
                <a:cubicBezTo>
                  <a:pt x="659344" y="1600344"/>
                  <a:pt x="661314" y="1600450"/>
                  <a:pt x="663249" y="1600590"/>
                </a:cubicBezTo>
                <a:cubicBezTo>
                  <a:pt x="673874" y="1601716"/>
                  <a:pt x="684604" y="1601962"/>
                  <a:pt x="694912" y="1605234"/>
                </a:cubicBezTo>
                <a:cubicBezTo>
                  <a:pt x="694912" y="1605199"/>
                  <a:pt x="694947" y="1605164"/>
                  <a:pt x="694947" y="1605129"/>
                </a:cubicBezTo>
                <a:cubicBezTo>
                  <a:pt x="698711" y="1605410"/>
                  <a:pt x="702476" y="1605656"/>
                  <a:pt x="706240" y="1605938"/>
                </a:cubicBezTo>
                <a:cubicBezTo>
                  <a:pt x="717040" y="1606571"/>
                  <a:pt x="727947" y="1605199"/>
                  <a:pt x="738606" y="1608013"/>
                </a:cubicBezTo>
                <a:cubicBezTo>
                  <a:pt x="744130" y="1608260"/>
                  <a:pt x="749653" y="1608541"/>
                  <a:pt x="755177" y="1608787"/>
                </a:cubicBezTo>
                <a:cubicBezTo>
                  <a:pt x="764570" y="1609139"/>
                  <a:pt x="773928" y="1609526"/>
                  <a:pt x="783321" y="1609878"/>
                </a:cubicBezTo>
                <a:cubicBezTo>
                  <a:pt x="785608" y="1609597"/>
                  <a:pt x="787965" y="1609597"/>
                  <a:pt x="790182" y="1608999"/>
                </a:cubicBezTo>
                <a:cubicBezTo>
                  <a:pt x="799082" y="1606641"/>
                  <a:pt x="796479" y="1612094"/>
                  <a:pt x="795424" y="1616527"/>
                </a:cubicBezTo>
                <a:cubicBezTo>
                  <a:pt x="809742" y="1613818"/>
                  <a:pt x="824166" y="1614627"/>
                  <a:pt x="838590" y="1614874"/>
                </a:cubicBezTo>
                <a:cubicBezTo>
                  <a:pt x="845029" y="1614487"/>
                  <a:pt x="851467" y="1614100"/>
                  <a:pt x="857940" y="1613713"/>
                </a:cubicBezTo>
                <a:lnTo>
                  <a:pt x="857940" y="1613713"/>
                </a:lnTo>
                <a:cubicBezTo>
                  <a:pt x="865609" y="1610195"/>
                  <a:pt x="873912" y="1610898"/>
                  <a:pt x="881968" y="1610160"/>
                </a:cubicBezTo>
                <a:cubicBezTo>
                  <a:pt x="887070" y="1607873"/>
                  <a:pt x="892488" y="1607732"/>
                  <a:pt x="897941" y="1607838"/>
                </a:cubicBezTo>
                <a:lnTo>
                  <a:pt x="897941" y="1607838"/>
                </a:lnTo>
                <a:cubicBezTo>
                  <a:pt x="903394" y="1604777"/>
                  <a:pt x="909375" y="1605164"/>
                  <a:pt x="915285" y="1605129"/>
                </a:cubicBezTo>
                <a:cubicBezTo>
                  <a:pt x="953034" y="1594961"/>
                  <a:pt x="990924" y="1585216"/>
                  <a:pt x="1027301" y="1570651"/>
                </a:cubicBezTo>
                <a:cubicBezTo>
                  <a:pt x="1027301" y="1570651"/>
                  <a:pt x="1027301" y="1570651"/>
                  <a:pt x="1027301" y="1570651"/>
                </a:cubicBezTo>
                <a:cubicBezTo>
                  <a:pt x="1033387" y="1565796"/>
                  <a:pt x="1040705" y="1563791"/>
                  <a:pt x="1048022" y="1561891"/>
                </a:cubicBezTo>
                <a:cubicBezTo>
                  <a:pt x="1079931" y="1545180"/>
                  <a:pt x="1111981" y="1528751"/>
                  <a:pt x="1142729" y="1509964"/>
                </a:cubicBezTo>
                <a:cubicBezTo>
                  <a:pt x="1147127" y="1506411"/>
                  <a:pt x="1151243" y="1502400"/>
                  <a:pt x="1157013" y="1501064"/>
                </a:cubicBezTo>
                <a:cubicBezTo>
                  <a:pt x="1202748" y="1468803"/>
                  <a:pt x="1247146" y="1434888"/>
                  <a:pt x="1286267" y="1394677"/>
                </a:cubicBezTo>
                <a:cubicBezTo>
                  <a:pt x="1359725" y="1319214"/>
                  <a:pt x="1419603" y="1234885"/>
                  <a:pt x="1453623" y="1134092"/>
                </a:cubicBezTo>
                <a:cubicBezTo>
                  <a:pt x="1456472" y="1125683"/>
                  <a:pt x="1466253" y="1114496"/>
                  <a:pt x="1445461" y="1112631"/>
                </a:cubicBezTo>
                <a:cubicBezTo>
                  <a:pt x="1436631" y="1111857"/>
                  <a:pt x="1442857" y="1101303"/>
                  <a:pt x="1440536" y="1091664"/>
                </a:cubicBezTo>
                <a:cubicBezTo>
                  <a:pt x="1440254" y="1091628"/>
                  <a:pt x="1440008" y="1091699"/>
                  <a:pt x="1439762" y="1091734"/>
                </a:cubicBezTo>
                <a:cubicBezTo>
                  <a:pt x="1436243" y="1104997"/>
                  <a:pt x="1433253" y="1115551"/>
                  <a:pt x="1430755" y="1126211"/>
                </a:cubicBezTo>
                <a:cubicBezTo>
                  <a:pt x="1427589" y="1139791"/>
                  <a:pt x="1423578" y="1152984"/>
                  <a:pt x="1416120" y="1164875"/>
                </a:cubicBezTo>
                <a:cubicBezTo>
                  <a:pt x="1413939" y="1168323"/>
                  <a:pt x="1411758" y="1173459"/>
                  <a:pt x="1406481" y="1171313"/>
                </a:cubicBezTo>
                <a:cubicBezTo>
                  <a:pt x="1402153" y="1169554"/>
                  <a:pt x="1403490" y="1164558"/>
                  <a:pt x="1403983" y="1161075"/>
                </a:cubicBezTo>
                <a:cubicBezTo>
                  <a:pt x="1407360" y="1136484"/>
                  <a:pt x="1409893" y="1111681"/>
                  <a:pt x="1415170" y="1087477"/>
                </a:cubicBezTo>
                <a:cubicBezTo>
                  <a:pt x="1418583" y="1071962"/>
                  <a:pt x="1409928" y="1057960"/>
                  <a:pt x="1413200" y="1042832"/>
                </a:cubicBezTo>
                <a:cubicBezTo>
                  <a:pt x="1414220" y="1038118"/>
                  <a:pt x="1407325" y="1036816"/>
                  <a:pt x="1403807" y="1035515"/>
                </a:cubicBezTo>
                <a:cubicBezTo>
                  <a:pt x="1399128" y="1033791"/>
                  <a:pt x="1399655" y="1039174"/>
                  <a:pt x="1398846" y="1041918"/>
                </a:cubicBezTo>
                <a:cubicBezTo>
                  <a:pt x="1395574" y="1052824"/>
                  <a:pt x="1392549" y="1063800"/>
                  <a:pt x="1388855" y="1076747"/>
                </a:cubicBezTo>
                <a:cubicBezTo>
                  <a:pt x="1383191" y="1067705"/>
                  <a:pt x="1384035" y="1059719"/>
                  <a:pt x="1383894" y="1051944"/>
                </a:cubicBezTo>
                <a:cubicBezTo>
                  <a:pt x="1383894" y="1051944"/>
                  <a:pt x="1383894" y="1051944"/>
                  <a:pt x="1383894" y="1051944"/>
                </a:cubicBezTo>
                <a:cubicBezTo>
                  <a:pt x="1379391" y="1036676"/>
                  <a:pt x="1383050" y="1021055"/>
                  <a:pt x="1381959" y="1005646"/>
                </a:cubicBezTo>
                <a:cubicBezTo>
                  <a:pt x="1376260" y="1014477"/>
                  <a:pt x="1370948" y="1023588"/>
                  <a:pt x="1364721" y="1031997"/>
                </a:cubicBezTo>
                <a:cubicBezTo>
                  <a:pt x="1361273" y="1036641"/>
                  <a:pt x="1357157" y="1044134"/>
                  <a:pt x="1349980" y="1039525"/>
                </a:cubicBezTo>
                <a:cubicBezTo>
                  <a:pt x="1343296" y="1035233"/>
                  <a:pt x="1340376" y="1027951"/>
                  <a:pt x="1344316" y="1019543"/>
                </a:cubicBezTo>
                <a:cubicBezTo>
                  <a:pt x="1356242" y="993931"/>
                  <a:pt x="1365530" y="967334"/>
                  <a:pt x="1373762" y="940315"/>
                </a:cubicBezTo>
                <a:cubicBezTo>
                  <a:pt x="1386181" y="899505"/>
                  <a:pt x="1393077" y="857711"/>
                  <a:pt x="1396278" y="815247"/>
                </a:cubicBezTo>
                <a:cubicBezTo>
                  <a:pt x="1398037" y="792028"/>
                  <a:pt x="1398987" y="768808"/>
                  <a:pt x="1399092" y="745378"/>
                </a:cubicBezTo>
                <a:cubicBezTo>
                  <a:pt x="1409576" y="771728"/>
                  <a:pt x="1415241" y="799099"/>
                  <a:pt x="1417844" y="826962"/>
                </a:cubicBezTo>
                <a:cubicBezTo>
                  <a:pt x="1418723" y="836321"/>
                  <a:pt x="1421573" y="843357"/>
                  <a:pt x="1427835" y="849619"/>
                </a:cubicBezTo>
                <a:cubicBezTo>
                  <a:pt x="1427835" y="849619"/>
                  <a:pt x="1427835" y="849619"/>
                  <a:pt x="1427835" y="849619"/>
                </a:cubicBezTo>
                <a:cubicBezTo>
                  <a:pt x="1428363" y="849056"/>
                  <a:pt x="1429031" y="848775"/>
                  <a:pt x="1429806" y="848845"/>
                </a:cubicBezTo>
                <a:cubicBezTo>
                  <a:pt x="1425935" y="802582"/>
                  <a:pt x="1422382" y="755827"/>
                  <a:pt x="1405847" y="712308"/>
                </a:cubicBezTo>
                <a:cubicBezTo>
                  <a:pt x="1384281" y="655491"/>
                  <a:pt x="1378406" y="594170"/>
                  <a:pt x="1351915" y="538444"/>
                </a:cubicBezTo>
                <a:cubicBezTo>
                  <a:pt x="1357825" y="538831"/>
                  <a:pt x="1358318" y="542877"/>
                  <a:pt x="1359936" y="545550"/>
                </a:cubicBezTo>
                <a:cubicBezTo>
                  <a:pt x="1386181" y="588541"/>
                  <a:pt x="1406551" y="634488"/>
                  <a:pt x="1423262" y="681736"/>
                </a:cubicBezTo>
                <a:cubicBezTo>
                  <a:pt x="1432831" y="708825"/>
                  <a:pt x="1448733" y="730180"/>
                  <a:pt x="1469525" y="751570"/>
                </a:cubicBezTo>
                <a:cubicBezTo>
                  <a:pt x="1469560" y="751535"/>
                  <a:pt x="1469595" y="751535"/>
                  <a:pt x="1469630" y="751499"/>
                </a:cubicBezTo>
                <a:cubicBezTo>
                  <a:pt x="1466323" y="723847"/>
                  <a:pt x="1457387" y="699713"/>
                  <a:pt x="1448275" y="675755"/>
                </a:cubicBezTo>
                <a:cubicBezTo>
                  <a:pt x="1439023" y="651375"/>
                  <a:pt x="1436912" y="624778"/>
                  <a:pt x="1424001" y="601594"/>
                </a:cubicBezTo>
                <a:cubicBezTo>
                  <a:pt x="1411300" y="578761"/>
                  <a:pt x="1399128" y="555577"/>
                  <a:pt x="1386287" y="531795"/>
                </a:cubicBezTo>
                <a:cubicBezTo>
                  <a:pt x="1392971" y="531900"/>
                  <a:pt x="1394202" y="537037"/>
                  <a:pt x="1396524" y="540344"/>
                </a:cubicBezTo>
                <a:cubicBezTo>
                  <a:pt x="1441063" y="602649"/>
                  <a:pt x="1465233" y="673116"/>
                  <a:pt x="1479586" y="747524"/>
                </a:cubicBezTo>
                <a:cubicBezTo>
                  <a:pt x="1481838" y="759169"/>
                  <a:pt x="1480501" y="773241"/>
                  <a:pt x="1496262" y="777533"/>
                </a:cubicBezTo>
                <a:cubicBezTo>
                  <a:pt x="1496016" y="776689"/>
                  <a:pt x="1496086" y="775880"/>
                  <a:pt x="1496544" y="775106"/>
                </a:cubicBezTo>
                <a:cubicBezTo>
                  <a:pt x="1489859" y="729652"/>
                  <a:pt x="1481345" y="684620"/>
                  <a:pt x="1466534" y="640961"/>
                </a:cubicBezTo>
                <a:cubicBezTo>
                  <a:pt x="1419427" y="502313"/>
                  <a:pt x="1335978" y="391001"/>
                  <a:pt x="1215905" y="307165"/>
                </a:cubicBezTo>
                <a:cubicBezTo>
                  <a:pt x="1213795" y="305687"/>
                  <a:pt x="1211825" y="304069"/>
                  <a:pt x="1210382" y="301712"/>
                </a:cubicBezTo>
                <a:cubicBezTo>
                  <a:pt x="1234974" y="312512"/>
                  <a:pt x="1256364" y="328273"/>
                  <a:pt x="1276769" y="345195"/>
                </a:cubicBezTo>
                <a:cubicBezTo>
                  <a:pt x="1388855" y="438038"/>
                  <a:pt x="1455980" y="558673"/>
                  <a:pt x="1493096" y="697567"/>
                </a:cubicBezTo>
                <a:cubicBezTo>
                  <a:pt x="1501117" y="727576"/>
                  <a:pt x="1508189" y="757867"/>
                  <a:pt x="1511038" y="788932"/>
                </a:cubicBezTo>
                <a:cubicBezTo>
                  <a:pt x="1515858" y="793224"/>
                  <a:pt x="1522014" y="792555"/>
                  <a:pt x="1527749" y="793365"/>
                </a:cubicBezTo>
                <a:cubicBezTo>
                  <a:pt x="1538057" y="790796"/>
                  <a:pt x="1540449" y="784393"/>
                  <a:pt x="1539429" y="774261"/>
                </a:cubicBezTo>
                <a:close/>
                <a:moveTo>
                  <a:pt x="721579" y="1373885"/>
                </a:moveTo>
                <a:cubicBezTo>
                  <a:pt x="708949" y="1381343"/>
                  <a:pt x="601577" y="1363190"/>
                  <a:pt x="561928" y="1346690"/>
                </a:cubicBezTo>
                <a:cubicBezTo>
                  <a:pt x="511373" y="1325652"/>
                  <a:pt x="466552" y="1295607"/>
                  <a:pt x="425954" y="1258843"/>
                </a:cubicBezTo>
                <a:cubicBezTo>
                  <a:pt x="514715" y="1322063"/>
                  <a:pt x="612729" y="1361395"/>
                  <a:pt x="721579" y="1373885"/>
                </a:cubicBezTo>
                <a:close/>
                <a:moveTo>
                  <a:pt x="828212" y="33387"/>
                </a:moveTo>
                <a:cubicBezTo>
                  <a:pt x="779451" y="33281"/>
                  <a:pt x="731289" y="39227"/>
                  <a:pt x="683021" y="44680"/>
                </a:cubicBezTo>
                <a:cubicBezTo>
                  <a:pt x="775511" y="13791"/>
                  <a:pt x="876551" y="16289"/>
                  <a:pt x="973439" y="44363"/>
                </a:cubicBezTo>
                <a:cubicBezTo>
                  <a:pt x="925171" y="38699"/>
                  <a:pt x="876938" y="33492"/>
                  <a:pt x="828212" y="33387"/>
                </a:cubicBezTo>
                <a:close/>
                <a:moveTo>
                  <a:pt x="941143" y="21179"/>
                </a:moveTo>
                <a:cubicBezTo>
                  <a:pt x="891995" y="15621"/>
                  <a:pt x="842847" y="14917"/>
                  <a:pt x="793665" y="16359"/>
                </a:cubicBezTo>
                <a:cubicBezTo>
                  <a:pt x="744974" y="17802"/>
                  <a:pt x="696882" y="24803"/>
                  <a:pt x="648965" y="33070"/>
                </a:cubicBezTo>
                <a:cubicBezTo>
                  <a:pt x="745115" y="-2533"/>
                  <a:pt x="842847" y="-316"/>
                  <a:pt x="941143" y="21179"/>
                </a:cubicBezTo>
                <a:close/>
                <a:moveTo>
                  <a:pt x="218316" y="398037"/>
                </a:moveTo>
                <a:cubicBezTo>
                  <a:pt x="228448" y="380200"/>
                  <a:pt x="240621" y="363489"/>
                  <a:pt x="251984" y="346356"/>
                </a:cubicBezTo>
                <a:cubicBezTo>
                  <a:pt x="257859" y="337491"/>
                  <a:pt x="265247" y="330138"/>
                  <a:pt x="274218" y="324227"/>
                </a:cubicBezTo>
                <a:cubicBezTo>
                  <a:pt x="288995" y="314517"/>
                  <a:pt x="299936" y="301712"/>
                  <a:pt x="305494" y="284508"/>
                </a:cubicBezTo>
                <a:cubicBezTo>
                  <a:pt x="306409" y="281623"/>
                  <a:pt x="309786" y="279477"/>
                  <a:pt x="312179" y="277155"/>
                </a:cubicBezTo>
                <a:cubicBezTo>
                  <a:pt x="385777" y="204999"/>
                  <a:pt x="473377" y="156731"/>
                  <a:pt x="571040" y="125702"/>
                </a:cubicBezTo>
                <a:cubicBezTo>
                  <a:pt x="612448" y="112544"/>
                  <a:pt x="653082" y="96079"/>
                  <a:pt x="697515" y="95903"/>
                </a:cubicBezTo>
                <a:cubicBezTo>
                  <a:pt x="729107" y="95763"/>
                  <a:pt x="760594" y="97662"/>
                  <a:pt x="791976" y="101216"/>
                </a:cubicBezTo>
                <a:cubicBezTo>
                  <a:pt x="798132" y="101919"/>
                  <a:pt x="804359" y="102166"/>
                  <a:pt x="810551" y="102588"/>
                </a:cubicBezTo>
                <a:cubicBezTo>
                  <a:pt x="813542" y="102799"/>
                  <a:pt x="817904" y="99949"/>
                  <a:pt x="818678" y="105156"/>
                </a:cubicBezTo>
                <a:cubicBezTo>
                  <a:pt x="819487" y="110644"/>
                  <a:pt x="814843" y="110715"/>
                  <a:pt x="811044" y="111207"/>
                </a:cubicBezTo>
                <a:cubicBezTo>
                  <a:pt x="788739" y="114022"/>
                  <a:pt x="766505" y="117223"/>
                  <a:pt x="744130" y="119580"/>
                </a:cubicBezTo>
                <a:cubicBezTo>
                  <a:pt x="688931" y="125385"/>
                  <a:pt x="634014" y="132421"/>
                  <a:pt x="580116" y="146669"/>
                </a:cubicBezTo>
                <a:cubicBezTo>
                  <a:pt x="525692" y="161058"/>
                  <a:pt x="477423" y="188042"/>
                  <a:pt x="429894" y="216785"/>
                </a:cubicBezTo>
                <a:cubicBezTo>
                  <a:pt x="349295" y="265546"/>
                  <a:pt x="281607" y="328132"/>
                  <a:pt x="229257" y="406691"/>
                </a:cubicBezTo>
                <a:cubicBezTo>
                  <a:pt x="209662" y="436138"/>
                  <a:pt x="195765" y="469032"/>
                  <a:pt x="174692" y="497634"/>
                </a:cubicBezTo>
                <a:cubicBezTo>
                  <a:pt x="173284" y="499534"/>
                  <a:pt x="172053" y="501539"/>
                  <a:pt x="170752" y="503509"/>
                </a:cubicBezTo>
                <a:cubicBezTo>
                  <a:pt x="182009" y="466077"/>
                  <a:pt x="199283" y="431599"/>
                  <a:pt x="218316" y="398037"/>
                </a:cubicBezTo>
                <a:close/>
                <a:moveTo>
                  <a:pt x="763374" y="1415328"/>
                </a:moveTo>
                <a:cubicBezTo>
                  <a:pt x="724499" y="1430878"/>
                  <a:pt x="685307" y="1422716"/>
                  <a:pt x="645905" y="1417755"/>
                </a:cubicBezTo>
                <a:cubicBezTo>
                  <a:pt x="603054" y="1412373"/>
                  <a:pt x="563581" y="1397597"/>
                  <a:pt x="525305" y="1378564"/>
                </a:cubicBezTo>
                <a:cubicBezTo>
                  <a:pt x="517178" y="1374518"/>
                  <a:pt x="508769" y="1370578"/>
                  <a:pt x="499271" y="1373216"/>
                </a:cubicBezTo>
                <a:cubicBezTo>
                  <a:pt x="496140" y="1374061"/>
                  <a:pt x="493747" y="1373357"/>
                  <a:pt x="491285" y="1371598"/>
                </a:cubicBezTo>
                <a:cubicBezTo>
                  <a:pt x="464653" y="1352741"/>
                  <a:pt x="434116" y="1340709"/>
                  <a:pt x="406675" y="1323330"/>
                </a:cubicBezTo>
                <a:cubicBezTo>
                  <a:pt x="393869" y="1315203"/>
                  <a:pt x="380007" y="1309292"/>
                  <a:pt x="367202" y="1301834"/>
                </a:cubicBezTo>
                <a:cubicBezTo>
                  <a:pt x="334765" y="1282942"/>
                  <a:pt x="310771" y="1253636"/>
                  <a:pt x="283506" y="1228271"/>
                </a:cubicBezTo>
                <a:cubicBezTo>
                  <a:pt x="249064" y="1196221"/>
                  <a:pt x="224578" y="1158261"/>
                  <a:pt x="203821" y="1117099"/>
                </a:cubicBezTo>
                <a:cubicBezTo>
                  <a:pt x="183769" y="1077345"/>
                  <a:pt x="168606" y="1035585"/>
                  <a:pt x="154181" y="993544"/>
                </a:cubicBezTo>
                <a:cubicBezTo>
                  <a:pt x="149573" y="980984"/>
                  <a:pt x="144964" y="968390"/>
                  <a:pt x="140390" y="955830"/>
                </a:cubicBezTo>
                <a:cubicBezTo>
                  <a:pt x="150663" y="965470"/>
                  <a:pt x="152035" y="978838"/>
                  <a:pt x="157383" y="990483"/>
                </a:cubicBezTo>
                <a:cubicBezTo>
                  <a:pt x="173988" y="1016341"/>
                  <a:pt x="184542" y="1045189"/>
                  <a:pt x="197172" y="1072947"/>
                </a:cubicBezTo>
                <a:cubicBezTo>
                  <a:pt x="261342" y="1214199"/>
                  <a:pt x="373816" y="1304262"/>
                  <a:pt x="510845" y="1367095"/>
                </a:cubicBezTo>
                <a:cubicBezTo>
                  <a:pt x="586027" y="1401572"/>
                  <a:pt x="665501" y="1419162"/>
                  <a:pt x="749090" y="1412548"/>
                </a:cubicBezTo>
                <a:cubicBezTo>
                  <a:pt x="749090" y="1412548"/>
                  <a:pt x="749090" y="1412548"/>
                  <a:pt x="749090" y="1412548"/>
                </a:cubicBezTo>
                <a:cubicBezTo>
                  <a:pt x="749513" y="1412478"/>
                  <a:pt x="749970" y="1412443"/>
                  <a:pt x="750392" y="1412373"/>
                </a:cubicBezTo>
                <a:cubicBezTo>
                  <a:pt x="753136" y="1411880"/>
                  <a:pt x="755986" y="1410754"/>
                  <a:pt x="758554" y="1411212"/>
                </a:cubicBezTo>
                <a:cubicBezTo>
                  <a:pt x="782160" y="1407764"/>
                  <a:pt x="805767" y="1403964"/>
                  <a:pt x="830077" y="1406884"/>
                </a:cubicBezTo>
                <a:cubicBezTo>
                  <a:pt x="807807" y="1409699"/>
                  <a:pt x="785573" y="1412513"/>
                  <a:pt x="763374" y="1415328"/>
                </a:cubicBezTo>
                <a:close/>
                <a:moveTo>
                  <a:pt x="1292917" y="1199352"/>
                </a:moveTo>
                <a:cubicBezTo>
                  <a:pt x="1294711" y="1188833"/>
                  <a:pt x="1297877" y="1182536"/>
                  <a:pt x="1302521" y="1177259"/>
                </a:cubicBezTo>
                <a:cubicBezTo>
                  <a:pt x="1301888" y="1184717"/>
                  <a:pt x="1301465" y="1191824"/>
                  <a:pt x="1292917" y="1199352"/>
                </a:cubicBezTo>
                <a:close/>
                <a:moveTo>
                  <a:pt x="1297349" y="1161568"/>
                </a:moveTo>
                <a:cubicBezTo>
                  <a:pt x="1269556" y="1222361"/>
                  <a:pt x="1233742" y="1277278"/>
                  <a:pt x="1180690" y="1319389"/>
                </a:cubicBezTo>
                <a:cubicBezTo>
                  <a:pt x="1225862" y="1271297"/>
                  <a:pt x="1262028" y="1216767"/>
                  <a:pt x="1297349" y="1161568"/>
                </a:cubicBezTo>
                <a:close/>
              </a:path>
            </a:pathLst>
          </a:custGeom>
          <a:solidFill>
            <a:schemeClr val="accent2"/>
          </a:solidFill>
          <a:ln w="351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5">
            <a:extLst>
              <a:ext uri="{FF2B5EF4-FFF2-40B4-BE49-F238E27FC236}">
                <a16:creationId xmlns:a16="http://schemas.microsoft.com/office/drawing/2014/main" id="{B164866C-151F-4190-A327-E168EC6E5E25}"/>
              </a:ext>
            </a:extLst>
          </p:cNvPr>
          <p:cNvSpPr/>
          <p:nvPr/>
        </p:nvSpPr>
        <p:spPr>
          <a:xfrm>
            <a:off x="9498891" y="1630343"/>
            <a:ext cx="1539632" cy="1616527"/>
          </a:xfrm>
          <a:custGeom>
            <a:avLst/>
            <a:gdLst>
              <a:gd name="connsiteX0" fmla="*/ 1539429 w 1539632"/>
              <a:gd name="connsiteY0" fmla="*/ 774261 h 1616527"/>
              <a:gd name="connsiteX1" fmla="*/ 1526623 w 1539632"/>
              <a:gd name="connsiteY1" fmla="*/ 688455 h 1616527"/>
              <a:gd name="connsiteX2" fmla="*/ 1525040 w 1539632"/>
              <a:gd name="connsiteY2" fmla="*/ 680223 h 1616527"/>
              <a:gd name="connsiteX3" fmla="*/ 1447677 w 1539632"/>
              <a:gd name="connsiteY3" fmla="*/ 493342 h 1616527"/>
              <a:gd name="connsiteX4" fmla="*/ 1405038 w 1539632"/>
              <a:gd name="connsiteY4" fmla="*/ 427307 h 1616527"/>
              <a:gd name="connsiteX5" fmla="*/ 1401344 w 1539632"/>
              <a:gd name="connsiteY5" fmla="*/ 422206 h 1616527"/>
              <a:gd name="connsiteX6" fmla="*/ 1372848 w 1539632"/>
              <a:gd name="connsiteY6" fmla="*/ 387096 h 1616527"/>
              <a:gd name="connsiteX7" fmla="*/ 1372848 w 1539632"/>
              <a:gd name="connsiteY7" fmla="*/ 387096 h 1616527"/>
              <a:gd name="connsiteX8" fmla="*/ 1366796 w 1539632"/>
              <a:gd name="connsiteY8" fmla="*/ 379180 h 1616527"/>
              <a:gd name="connsiteX9" fmla="*/ 1337772 w 1539632"/>
              <a:gd name="connsiteY9" fmla="*/ 347130 h 1616527"/>
              <a:gd name="connsiteX10" fmla="*/ 1312372 w 1539632"/>
              <a:gd name="connsiteY10" fmla="*/ 321378 h 1616527"/>
              <a:gd name="connsiteX11" fmla="*/ 1151454 w 1539632"/>
              <a:gd name="connsiteY11" fmla="*/ 214006 h 1616527"/>
              <a:gd name="connsiteX12" fmla="*/ 990678 w 1539632"/>
              <a:gd name="connsiteY12" fmla="*/ 153917 h 1616527"/>
              <a:gd name="connsiteX13" fmla="*/ 849567 w 1539632"/>
              <a:gd name="connsiteY13" fmla="*/ 145297 h 1616527"/>
              <a:gd name="connsiteX14" fmla="*/ 674190 w 1539632"/>
              <a:gd name="connsiteY14" fmla="*/ 170346 h 1616527"/>
              <a:gd name="connsiteX15" fmla="*/ 664164 w 1539632"/>
              <a:gd name="connsiteY15" fmla="*/ 170909 h 1616527"/>
              <a:gd name="connsiteX16" fmla="*/ 990642 w 1539632"/>
              <a:gd name="connsiteY16" fmla="*/ 151559 h 1616527"/>
              <a:gd name="connsiteX17" fmla="*/ 1085033 w 1539632"/>
              <a:gd name="connsiteY17" fmla="*/ 172598 h 1616527"/>
              <a:gd name="connsiteX18" fmla="*/ 1153389 w 1539632"/>
              <a:gd name="connsiteY18" fmla="*/ 197787 h 1616527"/>
              <a:gd name="connsiteX19" fmla="*/ 1153882 w 1539632"/>
              <a:gd name="connsiteY19" fmla="*/ 196978 h 1616527"/>
              <a:gd name="connsiteX20" fmla="*/ 1134180 w 1539632"/>
              <a:gd name="connsiteY20" fmla="*/ 180900 h 1616527"/>
              <a:gd name="connsiteX21" fmla="*/ 1154726 w 1539632"/>
              <a:gd name="connsiteY21" fmla="*/ 188183 h 1616527"/>
              <a:gd name="connsiteX22" fmla="*/ 1346216 w 1539632"/>
              <a:gd name="connsiteY22" fmla="*/ 307939 h 1616527"/>
              <a:gd name="connsiteX23" fmla="*/ 1364299 w 1539632"/>
              <a:gd name="connsiteY23" fmla="*/ 315291 h 1616527"/>
              <a:gd name="connsiteX24" fmla="*/ 1364228 w 1539632"/>
              <a:gd name="connsiteY24" fmla="*/ 315221 h 1616527"/>
              <a:gd name="connsiteX25" fmla="*/ 1286232 w 1539632"/>
              <a:gd name="connsiteY25" fmla="*/ 246759 h 1616527"/>
              <a:gd name="connsiteX26" fmla="*/ 1286232 w 1539632"/>
              <a:gd name="connsiteY26" fmla="*/ 246759 h 1616527"/>
              <a:gd name="connsiteX27" fmla="*/ 1286232 w 1539632"/>
              <a:gd name="connsiteY27" fmla="*/ 246759 h 1616527"/>
              <a:gd name="connsiteX28" fmla="*/ 1286232 w 1539632"/>
              <a:gd name="connsiteY28" fmla="*/ 246759 h 1616527"/>
              <a:gd name="connsiteX29" fmla="*/ 1286232 w 1539632"/>
              <a:gd name="connsiteY29" fmla="*/ 246759 h 1616527"/>
              <a:gd name="connsiteX30" fmla="*/ 1162220 w 1539632"/>
              <a:gd name="connsiteY30" fmla="*/ 169150 h 1616527"/>
              <a:gd name="connsiteX31" fmla="*/ 1162220 w 1539632"/>
              <a:gd name="connsiteY31" fmla="*/ 169150 h 1616527"/>
              <a:gd name="connsiteX32" fmla="*/ 1160179 w 1539632"/>
              <a:gd name="connsiteY32" fmla="*/ 168270 h 1616527"/>
              <a:gd name="connsiteX33" fmla="*/ 1099738 w 1539632"/>
              <a:gd name="connsiteY33" fmla="*/ 140407 h 1616527"/>
              <a:gd name="connsiteX34" fmla="*/ 1085068 w 1539632"/>
              <a:gd name="connsiteY34" fmla="*/ 134462 h 1616527"/>
              <a:gd name="connsiteX35" fmla="*/ 1076871 w 1539632"/>
              <a:gd name="connsiteY35" fmla="*/ 131401 h 1616527"/>
              <a:gd name="connsiteX36" fmla="*/ 1070749 w 1539632"/>
              <a:gd name="connsiteY36" fmla="*/ 129607 h 1616527"/>
              <a:gd name="connsiteX37" fmla="*/ 1006790 w 1539632"/>
              <a:gd name="connsiteY37" fmla="*/ 108393 h 1616527"/>
              <a:gd name="connsiteX38" fmla="*/ 994266 w 1539632"/>
              <a:gd name="connsiteY38" fmla="*/ 98084 h 1616527"/>
              <a:gd name="connsiteX39" fmla="*/ 1004750 w 1539632"/>
              <a:gd name="connsiteY39" fmla="*/ 85912 h 1616527"/>
              <a:gd name="connsiteX40" fmla="*/ 1068568 w 1539632"/>
              <a:gd name="connsiteY40" fmla="*/ 74865 h 1616527"/>
              <a:gd name="connsiteX41" fmla="*/ 1026351 w 1539632"/>
              <a:gd name="connsiteY41" fmla="*/ 58119 h 1616527"/>
              <a:gd name="connsiteX42" fmla="*/ 1027195 w 1539632"/>
              <a:gd name="connsiteY42" fmla="*/ 55375 h 1616527"/>
              <a:gd name="connsiteX43" fmla="*/ 1094109 w 1539632"/>
              <a:gd name="connsiteY43" fmla="*/ 74865 h 1616527"/>
              <a:gd name="connsiteX44" fmla="*/ 1108639 w 1539632"/>
              <a:gd name="connsiteY44" fmla="*/ 79685 h 1616527"/>
              <a:gd name="connsiteX45" fmla="*/ 1120741 w 1539632"/>
              <a:gd name="connsiteY45" fmla="*/ 82288 h 1616527"/>
              <a:gd name="connsiteX46" fmla="*/ 990396 w 1539632"/>
              <a:gd name="connsiteY46" fmla="*/ 31311 h 1616527"/>
              <a:gd name="connsiteX47" fmla="*/ 1160531 w 1539632"/>
              <a:gd name="connsiteY47" fmla="*/ 78911 h 1616527"/>
              <a:gd name="connsiteX48" fmla="*/ 1160531 w 1539632"/>
              <a:gd name="connsiteY48" fmla="*/ 78911 h 1616527"/>
              <a:gd name="connsiteX49" fmla="*/ 1165808 w 1539632"/>
              <a:gd name="connsiteY49" fmla="*/ 80494 h 1616527"/>
              <a:gd name="connsiteX50" fmla="*/ 1211930 w 1539632"/>
              <a:gd name="connsiteY50" fmla="*/ 100336 h 1616527"/>
              <a:gd name="connsiteX51" fmla="*/ 1215061 w 1539632"/>
              <a:gd name="connsiteY51" fmla="*/ 102025 h 1616527"/>
              <a:gd name="connsiteX52" fmla="*/ 1242784 w 1539632"/>
              <a:gd name="connsiteY52" fmla="*/ 110855 h 1616527"/>
              <a:gd name="connsiteX53" fmla="*/ 1242784 w 1539632"/>
              <a:gd name="connsiteY53" fmla="*/ 110855 h 1616527"/>
              <a:gd name="connsiteX54" fmla="*/ 1242784 w 1539632"/>
              <a:gd name="connsiteY54" fmla="*/ 110855 h 1616527"/>
              <a:gd name="connsiteX55" fmla="*/ 1229310 w 1539632"/>
              <a:gd name="connsiteY55" fmla="*/ 101990 h 1616527"/>
              <a:gd name="connsiteX56" fmla="*/ 1188957 w 1539632"/>
              <a:gd name="connsiteY56" fmla="*/ 79333 h 1616527"/>
              <a:gd name="connsiteX57" fmla="*/ 1183188 w 1539632"/>
              <a:gd name="connsiteY57" fmla="*/ 76378 h 1616527"/>
              <a:gd name="connsiteX58" fmla="*/ 1168130 w 1539632"/>
              <a:gd name="connsiteY58" fmla="*/ 68603 h 1616527"/>
              <a:gd name="connsiteX59" fmla="*/ 1160214 w 1539632"/>
              <a:gd name="connsiteY59" fmla="*/ 64944 h 1616527"/>
              <a:gd name="connsiteX60" fmla="*/ 1160214 w 1539632"/>
              <a:gd name="connsiteY60" fmla="*/ 64944 h 1616527"/>
              <a:gd name="connsiteX61" fmla="*/ 1143890 w 1539632"/>
              <a:gd name="connsiteY61" fmla="*/ 62728 h 1616527"/>
              <a:gd name="connsiteX62" fmla="*/ 917994 w 1539632"/>
              <a:gd name="connsiteY62" fmla="*/ 5489 h 1616527"/>
              <a:gd name="connsiteX63" fmla="*/ 804852 w 1539632"/>
              <a:gd name="connsiteY63" fmla="*/ 352 h 1616527"/>
              <a:gd name="connsiteX64" fmla="*/ 472779 w 1539632"/>
              <a:gd name="connsiteY64" fmla="*/ 77011 h 1616527"/>
              <a:gd name="connsiteX65" fmla="*/ 315028 w 1539632"/>
              <a:gd name="connsiteY65" fmla="*/ 170522 h 1616527"/>
              <a:gd name="connsiteX66" fmla="*/ 275520 w 1539632"/>
              <a:gd name="connsiteY66" fmla="*/ 209925 h 1616527"/>
              <a:gd name="connsiteX67" fmla="*/ 151824 w 1539632"/>
              <a:gd name="connsiteY67" fmla="*/ 347588 h 1616527"/>
              <a:gd name="connsiteX68" fmla="*/ 105139 w 1539632"/>
              <a:gd name="connsiteY68" fmla="*/ 413024 h 1616527"/>
              <a:gd name="connsiteX69" fmla="*/ 97083 w 1539632"/>
              <a:gd name="connsiteY69" fmla="*/ 438776 h 1616527"/>
              <a:gd name="connsiteX70" fmla="*/ 59721 w 1539632"/>
              <a:gd name="connsiteY70" fmla="*/ 530528 h 1616527"/>
              <a:gd name="connsiteX71" fmla="*/ 15041 w 1539632"/>
              <a:gd name="connsiteY71" fmla="*/ 653204 h 1616527"/>
              <a:gd name="connsiteX72" fmla="*/ 10784 w 1539632"/>
              <a:gd name="connsiteY72" fmla="*/ 666854 h 1616527"/>
              <a:gd name="connsiteX73" fmla="*/ 124 w 1539632"/>
              <a:gd name="connsiteY73" fmla="*/ 723531 h 1616527"/>
              <a:gd name="connsiteX74" fmla="*/ 335 w 1539632"/>
              <a:gd name="connsiteY74" fmla="*/ 814016 h 1616527"/>
              <a:gd name="connsiteX75" fmla="*/ 335 w 1539632"/>
              <a:gd name="connsiteY75" fmla="*/ 814755 h 1616527"/>
              <a:gd name="connsiteX76" fmla="*/ 2622 w 1539632"/>
              <a:gd name="connsiteY76" fmla="*/ 837728 h 1616527"/>
              <a:gd name="connsiteX77" fmla="*/ 23871 w 1539632"/>
              <a:gd name="connsiteY77" fmla="*/ 845855 h 1616527"/>
              <a:gd name="connsiteX78" fmla="*/ 31752 w 1539632"/>
              <a:gd name="connsiteY78" fmla="*/ 874844 h 1616527"/>
              <a:gd name="connsiteX79" fmla="*/ 65138 w 1539632"/>
              <a:gd name="connsiteY79" fmla="*/ 1059790 h 1616527"/>
              <a:gd name="connsiteX80" fmla="*/ 212195 w 1539632"/>
              <a:gd name="connsiteY80" fmla="*/ 1325757 h 1616527"/>
              <a:gd name="connsiteX81" fmla="*/ 288783 w 1539632"/>
              <a:gd name="connsiteY81" fmla="*/ 1377508 h 1616527"/>
              <a:gd name="connsiteX82" fmla="*/ 297156 w 1539632"/>
              <a:gd name="connsiteY82" fmla="*/ 1390244 h 1616527"/>
              <a:gd name="connsiteX83" fmla="*/ 283893 w 1539632"/>
              <a:gd name="connsiteY83" fmla="*/ 1398687 h 1616527"/>
              <a:gd name="connsiteX84" fmla="*/ 247974 w 1539632"/>
              <a:gd name="connsiteY84" fmla="*/ 1385178 h 1616527"/>
              <a:gd name="connsiteX85" fmla="*/ 126424 w 1539632"/>
              <a:gd name="connsiteY85" fmla="*/ 1264718 h 1616527"/>
              <a:gd name="connsiteX86" fmla="*/ 39879 w 1539632"/>
              <a:gd name="connsiteY86" fmla="*/ 1076501 h 1616527"/>
              <a:gd name="connsiteX87" fmla="*/ 6562 w 1539632"/>
              <a:gd name="connsiteY87" fmla="*/ 934159 h 1616527"/>
              <a:gd name="connsiteX88" fmla="*/ 5437 w 1539632"/>
              <a:gd name="connsiteY88" fmla="*/ 925293 h 1616527"/>
              <a:gd name="connsiteX89" fmla="*/ 10327 w 1539632"/>
              <a:gd name="connsiteY89" fmla="*/ 964766 h 1616527"/>
              <a:gd name="connsiteX90" fmla="*/ 9025 w 1539632"/>
              <a:gd name="connsiteY90" fmla="*/ 981512 h 1616527"/>
              <a:gd name="connsiteX91" fmla="*/ 8146 w 1539632"/>
              <a:gd name="connsiteY91" fmla="*/ 982251 h 1616527"/>
              <a:gd name="connsiteX92" fmla="*/ 11241 w 1539632"/>
              <a:gd name="connsiteY92" fmla="*/ 996147 h 1616527"/>
              <a:gd name="connsiteX93" fmla="*/ 21972 w 1539632"/>
              <a:gd name="connsiteY93" fmla="*/ 1044978 h 1616527"/>
              <a:gd name="connsiteX94" fmla="*/ 18559 w 1539632"/>
              <a:gd name="connsiteY94" fmla="*/ 1048180 h 1616527"/>
              <a:gd name="connsiteX95" fmla="*/ 79950 w 1539632"/>
              <a:gd name="connsiteY95" fmla="*/ 1204172 h 1616527"/>
              <a:gd name="connsiteX96" fmla="*/ 227463 w 1539632"/>
              <a:gd name="connsiteY96" fmla="*/ 1404422 h 1616527"/>
              <a:gd name="connsiteX97" fmla="*/ 285336 w 1539632"/>
              <a:gd name="connsiteY97" fmla="*/ 1453710 h 1616527"/>
              <a:gd name="connsiteX98" fmla="*/ 295644 w 1539632"/>
              <a:gd name="connsiteY98" fmla="*/ 1466551 h 1616527"/>
              <a:gd name="connsiteX99" fmla="*/ 300991 w 1539632"/>
              <a:gd name="connsiteY99" fmla="*/ 1471054 h 1616527"/>
              <a:gd name="connsiteX100" fmla="*/ 338705 w 1539632"/>
              <a:gd name="connsiteY100" fmla="*/ 1495470 h 1616527"/>
              <a:gd name="connsiteX101" fmla="*/ 338705 w 1539632"/>
              <a:gd name="connsiteY101" fmla="*/ 1495470 h 1616527"/>
              <a:gd name="connsiteX102" fmla="*/ 355592 w 1539632"/>
              <a:gd name="connsiteY102" fmla="*/ 1505496 h 1616527"/>
              <a:gd name="connsiteX103" fmla="*/ 414168 w 1539632"/>
              <a:gd name="connsiteY103" fmla="*/ 1536033 h 1616527"/>
              <a:gd name="connsiteX104" fmla="*/ 414168 w 1539632"/>
              <a:gd name="connsiteY104" fmla="*/ 1536033 h 1616527"/>
              <a:gd name="connsiteX105" fmla="*/ 418777 w 1539632"/>
              <a:gd name="connsiteY105" fmla="*/ 1537792 h 1616527"/>
              <a:gd name="connsiteX106" fmla="*/ 447872 w 1539632"/>
              <a:gd name="connsiteY106" fmla="*/ 1550739 h 1616527"/>
              <a:gd name="connsiteX107" fmla="*/ 449279 w 1539632"/>
              <a:gd name="connsiteY107" fmla="*/ 1550704 h 1616527"/>
              <a:gd name="connsiteX108" fmla="*/ 450440 w 1539632"/>
              <a:gd name="connsiteY108" fmla="*/ 1551478 h 1616527"/>
              <a:gd name="connsiteX109" fmla="*/ 458953 w 1539632"/>
              <a:gd name="connsiteY109" fmla="*/ 1554539 h 1616527"/>
              <a:gd name="connsiteX110" fmla="*/ 464758 w 1539632"/>
              <a:gd name="connsiteY110" fmla="*/ 1557107 h 1616527"/>
              <a:gd name="connsiteX111" fmla="*/ 505076 w 1539632"/>
              <a:gd name="connsiteY111" fmla="*/ 1571003 h 1616527"/>
              <a:gd name="connsiteX112" fmla="*/ 516650 w 1539632"/>
              <a:gd name="connsiteY112" fmla="*/ 1574310 h 1616527"/>
              <a:gd name="connsiteX113" fmla="*/ 557003 w 1539632"/>
              <a:gd name="connsiteY113" fmla="*/ 1584653 h 1616527"/>
              <a:gd name="connsiteX114" fmla="*/ 557003 w 1539632"/>
              <a:gd name="connsiteY114" fmla="*/ 1584653 h 1616527"/>
              <a:gd name="connsiteX115" fmla="*/ 585077 w 1539632"/>
              <a:gd name="connsiteY115" fmla="*/ 1589895 h 1616527"/>
              <a:gd name="connsiteX116" fmla="*/ 657374 w 1539632"/>
              <a:gd name="connsiteY116" fmla="*/ 1600203 h 1616527"/>
              <a:gd name="connsiteX117" fmla="*/ 657374 w 1539632"/>
              <a:gd name="connsiteY117" fmla="*/ 1600203 h 1616527"/>
              <a:gd name="connsiteX118" fmla="*/ 663249 w 1539632"/>
              <a:gd name="connsiteY118" fmla="*/ 1600590 h 1616527"/>
              <a:gd name="connsiteX119" fmla="*/ 694912 w 1539632"/>
              <a:gd name="connsiteY119" fmla="*/ 1605234 h 1616527"/>
              <a:gd name="connsiteX120" fmla="*/ 694947 w 1539632"/>
              <a:gd name="connsiteY120" fmla="*/ 1605129 h 1616527"/>
              <a:gd name="connsiteX121" fmla="*/ 706240 w 1539632"/>
              <a:gd name="connsiteY121" fmla="*/ 1605938 h 1616527"/>
              <a:gd name="connsiteX122" fmla="*/ 738606 w 1539632"/>
              <a:gd name="connsiteY122" fmla="*/ 1608013 h 1616527"/>
              <a:gd name="connsiteX123" fmla="*/ 755177 w 1539632"/>
              <a:gd name="connsiteY123" fmla="*/ 1608787 h 1616527"/>
              <a:gd name="connsiteX124" fmla="*/ 783321 w 1539632"/>
              <a:gd name="connsiteY124" fmla="*/ 1609878 h 1616527"/>
              <a:gd name="connsiteX125" fmla="*/ 790182 w 1539632"/>
              <a:gd name="connsiteY125" fmla="*/ 1608999 h 1616527"/>
              <a:gd name="connsiteX126" fmla="*/ 795424 w 1539632"/>
              <a:gd name="connsiteY126" fmla="*/ 1616527 h 1616527"/>
              <a:gd name="connsiteX127" fmla="*/ 838591 w 1539632"/>
              <a:gd name="connsiteY127" fmla="*/ 1614874 h 1616527"/>
              <a:gd name="connsiteX128" fmla="*/ 857940 w 1539632"/>
              <a:gd name="connsiteY128" fmla="*/ 1613713 h 1616527"/>
              <a:gd name="connsiteX129" fmla="*/ 857940 w 1539632"/>
              <a:gd name="connsiteY129" fmla="*/ 1613713 h 1616527"/>
              <a:gd name="connsiteX130" fmla="*/ 881968 w 1539632"/>
              <a:gd name="connsiteY130" fmla="*/ 1610160 h 1616527"/>
              <a:gd name="connsiteX131" fmla="*/ 897941 w 1539632"/>
              <a:gd name="connsiteY131" fmla="*/ 1607838 h 1616527"/>
              <a:gd name="connsiteX132" fmla="*/ 897941 w 1539632"/>
              <a:gd name="connsiteY132" fmla="*/ 1607838 h 1616527"/>
              <a:gd name="connsiteX133" fmla="*/ 915285 w 1539632"/>
              <a:gd name="connsiteY133" fmla="*/ 1605129 h 1616527"/>
              <a:gd name="connsiteX134" fmla="*/ 1027301 w 1539632"/>
              <a:gd name="connsiteY134" fmla="*/ 1570651 h 1616527"/>
              <a:gd name="connsiteX135" fmla="*/ 1027301 w 1539632"/>
              <a:gd name="connsiteY135" fmla="*/ 1570651 h 1616527"/>
              <a:gd name="connsiteX136" fmla="*/ 1048022 w 1539632"/>
              <a:gd name="connsiteY136" fmla="*/ 1561891 h 1616527"/>
              <a:gd name="connsiteX137" fmla="*/ 1142729 w 1539632"/>
              <a:gd name="connsiteY137" fmla="*/ 1509964 h 1616527"/>
              <a:gd name="connsiteX138" fmla="*/ 1157013 w 1539632"/>
              <a:gd name="connsiteY138" fmla="*/ 1501064 h 1616527"/>
              <a:gd name="connsiteX139" fmla="*/ 1286267 w 1539632"/>
              <a:gd name="connsiteY139" fmla="*/ 1394677 h 1616527"/>
              <a:gd name="connsiteX140" fmla="*/ 1453623 w 1539632"/>
              <a:gd name="connsiteY140" fmla="*/ 1134092 h 1616527"/>
              <a:gd name="connsiteX141" fmla="*/ 1445461 w 1539632"/>
              <a:gd name="connsiteY141" fmla="*/ 1112631 h 1616527"/>
              <a:gd name="connsiteX142" fmla="*/ 1440536 w 1539632"/>
              <a:gd name="connsiteY142" fmla="*/ 1091664 h 1616527"/>
              <a:gd name="connsiteX143" fmla="*/ 1439762 w 1539632"/>
              <a:gd name="connsiteY143" fmla="*/ 1091734 h 1616527"/>
              <a:gd name="connsiteX144" fmla="*/ 1430755 w 1539632"/>
              <a:gd name="connsiteY144" fmla="*/ 1126211 h 1616527"/>
              <a:gd name="connsiteX145" fmla="*/ 1416120 w 1539632"/>
              <a:gd name="connsiteY145" fmla="*/ 1164875 h 1616527"/>
              <a:gd name="connsiteX146" fmla="*/ 1406481 w 1539632"/>
              <a:gd name="connsiteY146" fmla="*/ 1171313 h 1616527"/>
              <a:gd name="connsiteX147" fmla="*/ 1403983 w 1539632"/>
              <a:gd name="connsiteY147" fmla="*/ 1161075 h 1616527"/>
              <a:gd name="connsiteX148" fmla="*/ 1415170 w 1539632"/>
              <a:gd name="connsiteY148" fmla="*/ 1087477 h 1616527"/>
              <a:gd name="connsiteX149" fmla="*/ 1413200 w 1539632"/>
              <a:gd name="connsiteY149" fmla="*/ 1042832 h 1616527"/>
              <a:gd name="connsiteX150" fmla="*/ 1403807 w 1539632"/>
              <a:gd name="connsiteY150" fmla="*/ 1035515 h 1616527"/>
              <a:gd name="connsiteX151" fmla="*/ 1398846 w 1539632"/>
              <a:gd name="connsiteY151" fmla="*/ 1041918 h 1616527"/>
              <a:gd name="connsiteX152" fmla="*/ 1388855 w 1539632"/>
              <a:gd name="connsiteY152" fmla="*/ 1076747 h 1616527"/>
              <a:gd name="connsiteX153" fmla="*/ 1383894 w 1539632"/>
              <a:gd name="connsiteY153" fmla="*/ 1051944 h 1616527"/>
              <a:gd name="connsiteX154" fmla="*/ 1383894 w 1539632"/>
              <a:gd name="connsiteY154" fmla="*/ 1051944 h 1616527"/>
              <a:gd name="connsiteX155" fmla="*/ 1381960 w 1539632"/>
              <a:gd name="connsiteY155" fmla="*/ 1005646 h 1616527"/>
              <a:gd name="connsiteX156" fmla="*/ 1364721 w 1539632"/>
              <a:gd name="connsiteY156" fmla="*/ 1031997 h 1616527"/>
              <a:gd name="connsiteX157" fmla="*/ 1349980 w 1539632"/>
              <a:gd name="connsiteY157" fmla="*/ 1039525 h 1616527"/>
              <a:gd name="connsiteX158" fmla="*/ 1344316 w 1539632"/>
              <a:gd name="connsiteY158" fmla="*/ 1019543 h 1616527"/>
              <a:gd name="connsiteX159" fmla="*/ 1373762 w 1539632"/>
              <a:gd name="connsiteY159" fmla="*/ 940315 h 1616527"/>
              <a:gd name="connsiteX160" fmla="*/ 1396278 w 1539632"/>
              <a:gd name="connsiteY160" fmla="*/ 815247 h 1616527"/>
              <a:gd name="connsiteX161" fmla="*/ 1399093 w 1539632"/>
              <a:gd name="connsiteY161" fmla="*/ 745378 h 1616527"/>
              <a:gd name="connsiteX162" fmla="*/ 1417844 w 1539632"/>
              <a:gd name="connsiteY162" fmla="*/ 826962 h 1616527"/>
              <a:gd name="connsiteX163" fmla="*/ 1427835 w 1539632"/>
              <a:gd name="connsiteY163" fmla="*/ 849619 h 1616527"/>
              <a:gd name="connsiteX164" fmla="*/ 1427835 w 1539632"/>
              <a:gd name="connsiteY164" fmla="*/ 849619 h 1616527"/>
              <a:gd name="connsiteX165" fmla="*/ 1429806 w 1539632"/>
              <a:gd name="connsiteY165" fmla="*/ 848845 h 1616527"/>
              <a:gd name="connsiteX166" fmla="*/ 1405847 w 1539632"/>
              <a:gd name="connsiteY166" fmla="*/ 712308 h 1616527"/>
              <a:gd name="connsiteX167" fmla="*/ 1351915 w 1539632"/>
              <a:gd name="connsiteY167" fmla="*/ 538444 h 1616527"/>
              <a:gd name="connsiteX168" fmla="*/ 1359936 w 1539632"/>
              <a:gd name="connsiteY168" fmla="*/ 545550 h 1616527"/>
              <a:gd name="connsiteX169" fmla="*/ 1423262 w 1539632"/>
              <a:gd name="connsiteY169" fmla="*/ 681736 h 1616527"/>
              <a:gd name="connsiteX170" fmla="*/ 1469525 w 1539632"/>
              <a:gd name="connsiteY170" fmla="*/ 751570 h 1616527"/>
              <a:gd name="connsiteX171" fmla="*/ 1469630 w 1539632"/>
              <a:gd name="connsiteY171" fmla="*/ 751499 h 1616527"/>
              <a:gd name="connsiteX172" fmla="*/ 1448275 w 1539632"/>
              <a:gd name="connsiteY172" fmla="*/ 675755 h 1616527"/>
              <a:gd name="connsiteX173" fmla="*/ 1424001 w 1539632"/>
              <a:gd name="connsiteY173" fmla="*/ 601594 h 1616527"/>
              <a:gd name="connsiteX174" fmla="*/ 1386287 w 1539632"/>
              <a:gd name="connsiteY174" fmla="*/ 531795 h 1616527"/>
              <a:gd name="connsiteX175" fmla="*/ 1396524 w 1539632"/>
              <a:gd name="connsiteY175" fmla="*/ 540344 h 1616527"/>
              <a:gd name="connsiteX176" fmla="*/ 1479587 w 1539632"/>
              <a:gd name="connsiteY176" fmla="*/ 747524 h 1616527"/>
              <a:gd name="connsiteX177" fmla="*/ 1496262 w 1539632"/>
              <a:gd name="connsiteY177" fmla="*/ 777533 h 1616527"/>
              <a:gd name="connsiteX178" fmla="*/ 1496544 w 1539632"/>
              <a:gd name="connsiteY178" fmla="*/ 775106 h 1616527"/>
              <a:gd name="connsiteX179" fmla="*/ 1466534 w 1539632"/>
              <a:gd name="connsiteY179" fmla="*/ 640961 h 1616527"/>
              <a:gd name="connsiteX180" fmla="*/ 1215906 w 1539632"/>
              <a:gd name="connsiteY180" fmla="*/ 307165 h 1616527"/>
              <a:gd name="connsiteX181" fmla="*/ 1210382 w 1539632"/>
              <a:gd name="connsiteY181" fmla="*/ 301711 h 1616527"/>
              <a:gd name="connsiteX182" fmla="*/ 1276769 w 1539632"/>
              <a:gd name="connsiteY182" fmla="*/ 345195 h 1616527"/>
              <a:gd name="connsiteX183" fmla="*/ 1493096 w 1539632"/>
              <a:gd name="connsiteY183" fmla="*/ 697567 h 1616527"/>
              <a:gd name="connsiteX184" fmla="*/ 1511038 w 1539632"/>
              <a:gd name="connsiteY184" fmla="*/ 788932 h 1616527"/>
              <a:gd name="connsiteX185" fmla="*/ 1527749 w 1539632"/>
              <a:gd name="connsiteY185" fmla="*/ 793365 h 1616527"/>
              <a:gd name="connsiteX186" fmla="*/ 1539429 w 1539632"/>
              <a:gd name="connsiteY186" fmla="*/ 774261 h 1616527"/>
              <a:gd name="connsiteX187" fmla="*/ 721544 w 1539632"/>
              <a:gd name="connsiteY187" fmla="*/ 1373885 h 1616527"/>
              <a:gd name="connsiteX188" fmla="*/ 561893 w 1539632"/>
              <a:gd name="connsiteY188" fmla="*/ 1346690 h 1616527"/>
              <a:gd name="connsiteX189" fmla="*/ 425919 w 1539632"/>
              <a:gd name="connsiteY189" fmla="*/ 1258843 h 1616527"/>
              <a:gd name="connsiteX190" fmla="*/ 721544 w 1539632"/>
              <a:gd name="connsiteY190" fmla="*/ 1373885 h 1616527"/>
              <a:gd name="connsiteX191" fmla="*/ 828212 w 1539632"/>
              <a:gd name="connsiteY191" fmla="*/ 33387 h 1616527"/>
              <a:gd name="connsiteX192" fmla="*/ 683021 w 1539632"/>
              <a:gd name="connsiteY192" fmla="*/ 44680 h 1616527"/>
              <a:gd name="connsiteX193" fmla="*/ 973439 w 1539632"/>
              <a:gd name="connsiteY193" fmla="*/ 44363 h 1616527"/>
              <a:gd name="connsiteX194" fmla="*/ 828212 w 1539632"/>
              <a:gd name="connsiteY194" fmla="*/ 33387 h 1616527"/>
              <a:gd name="connsiteX195" fmla="*/ 941143 w 1539632"/>
              <a:gd name="connsiteY195" fmla="*/ 21179 h 1616527"/>
              <a:gd name="connsiteX196" fmla="*/ 793665 w 1539632"/>
              <a:gd name="connsiteY196" fmla="*/ 16359 h 1616527"/>
              <a:gd name="connsiteX197" fmla="*/ 648965 w 1539632"/>
              <a:gd name="connsiteY197" fmla="*/ 33070 h 1616527"/>
              <a:gd name="connsiteX198" fmla="*/ 941143 w 1539632"/>
              <a:gd name="connsiteY198" fmla="*/ 21179 h 1616527"/>
              <a:gd name="connsiteX199" fmla="*/ 218316 w 1539632"/>
              <a:gd name="connsiteY199" fmla="*/ 398072 h 1616527"/>
              <a:gd name="connsiteX200" fmla="*/ 251984 w 1539632"/>
              <a:gd name="connsiteY200" fmla="*/ 346391 h 1616527"/>
              <a:gd name="connsiteX201" fmla="*/ 274218 w 1539632"/>
              <a:gd name="connsiteY201" fmla="*/ 324263 h 1616527"/>
              <a:gd name="connsiteX202" fmla="*/ 305494 w 1539632"/>
              <a:gd name="connsiteY202" fmla="*/ 284543 h 1616527"/>
              <a:gd name="connsiteX203" fmla="*/ 312179 w 1539632"/>
              <a:gd name="connsiteY203" fmla="*/ 277191 h 1616527"/>
              <a:gd name="connsiteX204" fmla="*/ 571040 w 1539632"/>
              <a:gd name="connsiteY204" fmla="*/ 125737 h 1616527"/>
              <a:gd name="connsiteX205" fmla="*/ 697515 w 1539632"/>
              <a:gd name="connsiteY205" fmla="*/ 95938 h 1616527"/>
              <a:gd name="connsiteX206" fmla="*/ 791976 w 1539632"/>
              <a:gd name="connsiteY206" fmla="*/ 101251 h 1616527"/>
              <a:gd name="connsiteX207" fmla="*/ 810551 w 1539632"/>
              <a:gd name="connsiteY207" fmla="*/ 102623 h 1616527"/>
              <a:gd name="connsiteX208" fmla="*/ 818678 w 1539632"/>
              <a:gd name="connsiteY208" fmla="*/ 105191 h 1616527"/>
              <a:gd name="connsiteX209" fmla="*/ 811044 w 1539632"/>
              <a:gd name="connsiteY209" fmla="*/ 111242 h 1616527"/>
              <a:gd name="connsiteX210" fmla="*/ 744130 w 1539632"/>
              <a:gd name="connsiteY210" fmla="*/ 119615 h 1616527"/>
              <a:gd name="connsiteX211" fmla="*/ 580116 w 1539632"/>
              <a:gd name="connsiteY211" fmla="*/ 146704 h 1616527"/>
              <a:gd name="connsiteX212" fmla="*/ 429894 w 1539632"/>
              <a:gd name="connsiteY212" fmla="*/ 216820 h 1616527"/>
              <a:gd name="connsiteX213" fmla="*/ 229257 w 1539632"/>
              <a:gd name="connsiteY213" fmla="*/ 406727 h 1616527"/>
              <a:gd name="connsiteX214" fmla="*/ 174692 w 1539632"/>
              <a:gd name="connsiteY214" fmla="*/ 497669 h 1616527"/>
              <a:gd name="connsiteX215" fmla="*/ 170752 w 1539632"/>
              <a:gd name="connsiteY215" fmla="*/ 503544 h 1616527"/>
              <a:gd name="connsiteX216" fmla="*/ 218316 w 1539632"/>
              <a:gd name="connsiteY216" fmla="*/ 398072 h 1616527"/>
              <a:gd name="connsiteX217" fmla="*/ 763339 w 1539632"/>
              <a:gd name="connsiteY217" fmla="*/ 1415328 h 1616527"/>
              <a:gd name="connsiteX218" fmla="*/ 645870 w 1539632"/>
              <a:gd name="connsiteY218" fmla="*/ 1417755 h 1616527"/>
              <a:gd name="connsiteX219" fmla="*/ 525270 w 1539632"/>
              <a:gd name="connsiteY219" fmla="*/ 1378564 h 1616527"/>
              <a:gd name="connsiteX220" fmla="*/ 499236 w 1539632"/>
              <a:gd name="connsiteY220" fmla="*/ 1373216 h 1616527"/>
              <a:gd name="connsiteX221" fmla="*/ 491249 w 1539632"/>
              <a:gd name="connsiteY221" fmla="*/ 1371598 h 1616527"/>
              <a:gd name="connsiteX222" fmla="*/ 406639 w 1539632"/>
              <a:gd name="connsiteY222" fmla="*/ 1323330 h 1616527"/>
              <a:gd name="connsiteX223" fmla="*/ 367167 w 1539632"/>
              <a:gd name="connsiteY223" fmla="*/ 1301834 h 1616527"/>
              <a:gd name="connsiteX224" fmla="*/ 283471 w 1539632"/>
              <a:gd name="connsiteY224" fmla="*/ 1228271 h 1616527"/>
              <a:gd name="connsiteX225" fmla="*/ 203786 w 1539632"/>
              <a:gd name="connsiteY225" fmla="*/ 1117099 h 1616527"/>
              <a:gd name="connsiteX226" fmla="*/ 154146 w 1539632"/>
              <a:gd name="connsiteY226" fmla="*/ 993544 h 1616527"/>
              <a:gd name="connsiteX227" fmla="*/ 140355 w 1539632"/>
              <a:gd name="connsiteY227" fmla="*/ 955830 h 1616527"/>
              <a:gd name="connsiteX228" fmla="*/ 157348 w 1539632"/>
              <a:gd name="connsiteY228" fmla="*/ 990483 h 1616527"/>
              <a:gd name="connsiteX229" fmla="*/ 197137 w 1539632"/>
              <a:gd name="connsiteY229" fmla="*/ 1072947 h 1616527"/>
              <a:gd name="connsiteX230" fmla="*/ 510810 w 1539632"/>
              <a:gd name="connsiteY230" fmla="*/ 1367095 h 1616527"/>
              <a:gd name="connsiteX231" fmla="*/ 749055 w 1539632"/>
              <a:gd name="connsiteY231" fmla="*/ 1412548 h 1616527"/>
              <a:gd name="connsiteX232" fmla="*/ 749055 w 1539632"/>
              <a:gd name="connsiteY232" fmla="*/ 1412548 h 1616527"/>
              <a:gd name="connsiteX233" fmla="*/ 750357 w 1539632"/>
              <a:gd name="connsiteY233" fmla="*/ 1412372 h 1616527"/>
              <a:gd name="connsiteX234" fmla="*/ 758519 w 1539632"/>
              <a:gd name="connsiteY234" fmla="*/ 1411211 h 1616527"/>
              <a:gd name="connsiteX235" fmla="*/ 830042 w 1539632"/>
              <a:gd name="connsiteY235" fmla="*/ 1406884 h 1616527"/>
              <a:gd name="connsiteX236" fmla="*/ 763339 w 1539632"/>
              <a:gd name="connsiteY236" fmla="*/ 1415328 h 1616527"/>
              <a:gd name="connsiteX237" fmla="*/ 1292882 w 1539632"/>
              <a:gd name="connsiteY237" fmla="*/ 1199352 h 1616527"/>
              <a:gd name="connsiteX238" fmla="*/ 1302486 w 1539632"/>
              <a:gd name="connsiteY238" fmla="*/ 1177258 h 1616527"/>
              <a:gd name="connsiteX239" fmla="*/ 1292882 w 1539632"/>
              <a:gd name="connsiteY239" fmla="*/ 1199352 h 1616527"/>
              <a:gd name="connsiteX240" fmla="*/ 1297314 w 1539632"/>
              <a:gd name="connsiteY240" fmla="*/ 1161568 h 1616527"/>
              <a:gd name="connsiteX241" fmla="*/ 1180654 w 1539632"/>
              <a:gd name="connsiteY241" fmla="*/ 1319389 h 1616527"/>
              <a:gd name="connsiteX242" fmla="*/ 1297314 w 1539632"/>
              <a:gd name="connsiteY242" fmla="*/ 1161568 h 161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1539632" h="1616527">
                <a:moveTo>
                  <a:pt x="1539429" y="774261"/>
                </a:moveTo>
                <a:cubicBezTo>
                  <a:pt x="1536579" y="745413"/>
                  <a:pt x="1531830" y="716917"/>
                  <a:pt x="1526623" y="688455"/>
                </a:cubicBezTo>
                <a:cubicBezTo>
                  <a:pt x="1526096" y="685711"/>
                  <a:pt x="1525568" y="682967"/>
                  <a:pt x="1525040" y="680223"/>
                </a:cubicBezTo>
                <a:cubicBezTo>
                  <a:pt x="1507274" y="614610"/>
                  <a:pt x="1483034" y="551637"/>
                  <a:pt x="1447677" y="493342"/>
                </a:cubicBezTo>
                <a:cubicBezTo>
                  <a:pt x="1434097" y="470932"/>
                  <a:pt x="1419286" y="449295"/>
                  <a:pt x="1405038" y="427307"/>
                </a:cubicBezTo>
                <a:cubicBezTo>
                  <a:pt x="1403807" y="425619"/>
                  <a:pt x="1402576" y="423895"/>
                  <a:pt x="1401344" y="422206"/>
                </a:cubicBezTo>
                <a:cubicBezTo>
                  <a:pt x="1391845" y="410491"/>
                  <a:pt x="1382347" y="398811"/>
                  <a:pt x="1372848" y="387096"/>
                </a:cubicBezTo>
                <a:cubicBezTo>
                  <a:pt x="1372848" y="387096"/>
                  <a:pt x="1372848" y="387096"/>
                  <a:pt x="1372848" y="387096"/>
                </a:cubicBezTo>
                <a:cubicBezTo>
                  <a:pt x="1368943" y="385900"/>
                  <a:pt x="1368626" y="381959"/>
                  <a:pt x="1366796" y="379180"/>
                </a:cubicBezTo>
                <a:cubicBezTo>
                  <a:pt x="1357122" y="368485"/>
                  <a:pt x="1347447" y="357825"/>
                  <a:pt x="1337772" y="347130"/>
                </a:cubicBezTo>
                <a:cubicBezTo>
                  <a:pt x="1328555" y="339285"/>
                  <a:pt x="1319900" y="330877"/>
                  <a:pt x="1312372" y="321378"/>
                </a:cubicBezTo>
                <a:cubicBezTo>
                  <a:pt x="1267340" y="272687"/>
                  <a:pt x="1210488" y="242045"/>
                  <a:pt x="1151454" y="214006"/>
                </a:cubicBezTo>
                <a:cubicBezTo>
                  <a:pt x="1099492" y="189309"/>
                  <a:pt x="1046228" y="168693"/>
                  <a:pt x="990678" y="153917"/>
                </a:cubicBezTo>
                <a:cubicBezTo>
                  <a:pt x="943992" y="145403"/>
                  <a:pt x="896956" y="143362"/>
                  <a:pt x="849567" y="145297"/>
                </a:cubicBezTo>
                <a:cubicBezTo>
                  <a:pt x="790217" y="147690"/>
                  <a:pt x="731500" y="154128"/>
                  <a:pt x="674190" y="170346"/>
                </a:cubicBezTo>
                <a:cubicBezTo>
                  <a:pt x="670989" y="171261"/>
                  <a:pt x="667858" y="172492"/>
                  <a:pt x="664164" y="170909"/>
                </a:cubicBezTo>
                <a:cubicBezTo>
                  <a:pt x="770691" y="122183"/>
                  <a:pt x="880174" y="128551"/>
                  <a:pt x="990642" y="151559"/>
                </a:cubicBezTo>
                <a:cubicBezTo>
                  <a:pt x="1023079" y="154128"/>
                  <a:pt x="1055234" y="158068"/>
                  <a:pt x="1085033" y="172598"/>
                </a:cubicBezTo>
                <a:cubicBezTo>
                  <a:pt x="1106493" y="183082"/>
                  <a:pt x="1128587" y="191877"/>
                  <a:pt x="1153389" y="197787"/>
                </a:cubicBezTo>
                <a:cubicBezTo>
                  <a:pt x="1153565" y="197541"/>
                  <a:pt x="1153741" y="197259"/>
                  <a:pt x="1153882" y="196978"/>
                </a:cubicBezTo>
                <a:cubicBezTo>
                  <a:pt x="1148464" y="189379"/>
                  <a:pt x="1139845" y="187585"/>
                  <a:pt x="1134180" y="180900"/>
                </a:cubicBezTo>
                <a:cubicBezTo>
                  <a:pt x="1142342" y="181498"/>
                  <a:pt x="1148358" y="185298"/>
                  <a:pt x="1154726" y="188183"/>
                </a:cubicBezTo>
                <a:cubicBezTo>
                  <a:pt x="1224032" y="219388"/>
                  <a:pt x="1285986" y="262274"/>
                  <a:pt x="1346216" y="307939"/>
                </a:cubicBezTo>
                <a:cubicBezTo>
                  <a:pt x="1357368" y="316382"/>
                  <a:pt x="1357368" y="316417"/>
                  <a:pt x="1364299" y="315291"/>
                </a:cubicBezTo>
                <a:lnTo>
                  <a:pt x="1364228" y="315221"/>
                </a:lnTo>
                <a:cubicBezTo>
                  <a:pt x="1339883" y="290489"/>
                  <a:pt x="1312196" y="269627"/>
                  <a:pt x="1286232" y="246759"/>
                </a:cubicBezTo>
                <a:cubicBezTo>
                  <a:pt x="1286232" y="246759"/>
                  <a:pt x="1286232" y="246759"/>
                  <a:pt x="1286232" y="246759"/>
                </a:cubicBezTo>
                <a:lnTo>
                  <a:pt x="1286232" y="246759"/>
                </a:lnTo>
                <a:cubicBezTo>
                  <a:pt x="1286232" y="246759"/>
                  <a:pt x="1286232" y="246759"/>
                  <a:pt x="1286232" y="246759"/>
                </a:cubicBezTo>
                <a:cubicBezTo>
                  <a:pt x="1286232" y="246759"/>
                  <a:pt x="1286232" y="246759"/>
                  <a:pt x="1286232" y="246759"/>
                </a:cubicBezTo>
                <a:cubicBezTo>
                  <a:pt x="1246372" y="218544"/>
                  <a:pt x="1204788" y="193038"/>
                  <a:pt x="1162220" y="169150"/>
                </a:cubicBezTo>
                <a:cubicBezTo>
                  <a:pt x="1162220" y="169150"/>
                  <a:pt x="1162220" y="169150"/>
                  <a:pt x="1162220" y="169150"/>
                </a:cubicBezTo>
                <a:cubicBezTo>
                  <a:pt x="1161305" y="169396"/>
                  <a:pt x="1160636" y="169080"/>
                  <a:pt x="1160179" y="168270"/>
                </a:cubicBezTo>
                <a:cubicBezTo>
                  <a:pt x="1140020" y="158983"/>
                  <a:pt x="1119862" y="149695"/>
                  <a:pt x="1099738" y="140407"/>
                </a:cubicBezTo>
                <a:cubicBezTo>
                  <a:pt x="1094391" y="139528"/>
                  <a:pt x="1089360" y="137944"/>
                  <a:pt x="1085068" y="134462"/>
                </a:cubicBezTo>
                <a:cubicBezTo>
                  <a:pt x="1081902" y="134602"/>
                  <a:pt x="1079193" y="133477"/>
                  <a:pt x="1076871" y="131401"/>
                </a:cubicBezTo>
                <a:cubicBezTo>
                  <a:pt x="1074584" y="131647"/>
                  <a:pt x="1072297" y="131929"/>
                  <a:pt x="1070749" y="129607"/>
                </a:cubicBezTo>
                <a:cubicBezTo>
                  <a:pt x="1049430" y="122535"/>
                  <a:pt x="1028145" y="115358"/>
                  <a:pt x="1006790" y="108393"/>
                </a:cubicBezTo>
                <a:cubicBezTo>
                  <a:pt x="1001161" y="106563"/>
                  <a:pt x="995075" y="104487"/>
                  <a:pt x="994266" y="98084"/>
                </a:cubicBezTo>
                <a:cubicBezTo>
                  <a:pt x="993422" y="91224"/>
                  <a:pt x="999754" y="88445"/>
                  <a:pt x="1004750" y="85912"/>
                </a:cubicBezTo>
                <a:cubicBezTo>
                  <a:pt x="1024662" y="75745"/>
                  <a:pt x="1046158" y="75358"/>
                  <a:pt x="1068568" y="74865"/>
                </a:cubicBezTo>
                <a:cubicBezTo>
                  <a:pt x="1054496" y="69271"/>
                  <a:pt x="1040423" y="63713"/>
                  <a:pt x="1026351" y="58119"/>
                </a:cubicBezTo>
                <a:cubicBezTo>
                  <a:pt x="1026633" y="57204"/>
                  <a:pt x="1026914" y="56290"/>
                  <a:pt x="1027195" y="55375"/>
                </a:cubicBezTo>
                <a:cubicBezTo>
                  <a:pt x="1049500" y="61883"/>
                  <a:pt x="1071805" y="68357"/>
                  <a:pt x="1094109" y="74865"/>
                </a:cubicBezTo>
                <a:cubicBezTo>
                  <a:pt x="1099140" y="75921"/>
                  <a:pt x="1104417" y="76237"/>
                  <a:pt x="1108639" y="79685"/>
                </a:cubicBezTo>
                <a:cubicBezTo>
                  <a:pt x="1112685" y="80564"/>
                  <a:pt x="1116696" y="81409"/>
                  <a:pt x="1120741" y="82288"/>
                </a:cubicBezTo>
                <a:cubicBezTo>
                  <a:pt x="1078383" y="62200"/>
                  <a:pt x="1035393" y="44258"/>
                  <a:pt x="990396" y="31311"/>
                </a:cubicBezTo>
                <a:cubicBezTo>
                  <a:pt x="1048902" y="40845"/>
                  <a:pt x="1105895" y="55621"/>
                  <a:pt x="1160531" y="78911"/>
                </a:cubicBezTo>
                <a:cubicBezTo>
                  <a:pt x="1160531" y="78911"/>
                  <a:pt x="1160531" y="78911"/>
                  <a:pt x="1160531" y="78911"/>
                </a:cubicBezTo>
                <a:cubicBezTo>
                  <a:pt x="1162290" y="79439"/>
                  <a:pt x="1164049" y="79966"/>
                  <a:pt x="1165808" y="80494"/>
                </a:cubicBezTo>
                <a:cubicBezTo>
                  <a:pt x="1181604" y="86123"/>
                  <a:pt x="1197119" y="92420"/>
                  <a:pt x="1211930" y="100336"/>
                </a:cubicBezTo>
                <a:cubicBezTo>
                  <a:pt x="1212986" y="100899"/>
                  <a:pt x="1214041" y="101462"/>
                  <a:pt x="1215061" y="102025"/>
                </a:cubicBezTo>
                <a:cubicBezTo>
                  <a:pt x="1224912" y="103045"/>
                  <a:pt x="1231948" y="113001"/>
                  <a:pt x="1242784" y="110855"/>
                </a:cubicBezTo>
                <a:cubicBezTo>
                  <a:pt x="1242784" y="110855"/>
                  <a:pt x="1242784" y="110855"/>
                  <a:pt x="1242784" y="110855"/>
                </a:cubicBezTo>
                <a:cubicBezTo>
                  <a:pt x="1242784" y="110855"/>
                  <a:pt x="1242784" y="110855"/>
                  <a:pt x="1242784" y="110855"/>
                </a:cubicBezTo>
                <a:cubicBezTo>
                  <a:pt x="1238281" y="107900"/>
                  <a:pt x="1233813" y="104945"/>
                  <a:pt x="1229310" y="101990"/>
                </a:cubicBezTo>
                <a:cubicBezTo>
                  <a:pt x="1215870" y="94426"/>
                  <a:pt x="1202396" y="86897"/>
                  <a:pt x="1188957" y="79333"/>
                </a:cubicBezTo>
                <a:cubicBezTo>
                  <a:pt x="1187022" y="78348"/>
                  <a:pt x="1185122" y="77363"/>
                  <a:pt x="1183188" y="76378"/>
                </a:cubicBezTo>
                <a:cubicBezTo>
                  <a:pt x="1177734" y="74584"/>
                  <a:pt x="1172457" y="72508"/>
                  <a:pt x="1168130" y="68603"/>
                </a:cubicBezTo>
                <a:cubicBezTo>
                  <a:pt x="1164788" y="68920"/>
                  <a:pt x="1162325" y="67372"/>
                  <a:pt x="1160214" y="64944"/>
                </a:cubicBezTo>
                <a:lnTo>
                  <a:pt x="1160214" y="64944"/>
                </a:lnTo>
                <a:cubicBezTo>
                  <a:pt x="1154233" y="68216"/>
                  <a:pt x="1149027" y="65015"/>
                  <a:pt x="1143890" y="62728"/>
                </a:cubicBezTo>
                <a:cubicBezTo>
                  <a:pt x="1071910" y="30537"/>
                  <a:pt x="996060" y="14037"/>
                  <a:pt x="917994" y="5489"/>
                </a:cubicBezTo>
                <a:cubicBezTo>
                  <a:pt x="880315" y="1337"/>
                  <a:pt x="842671" y="-914"/>
                  <a:pt x="804852" y="352"/>
                </a:cubicBezTo>
                <a:cubicBezTo>
                  <a:pt x="689212" y="4222"/>
                  <a:pt x="578393" y="29236"/>
                  <a:pt x="472779" y="77011"/>
                </a:cubicBezTo>
                <a:cubicBezTo>
                  <a:pt x="416701" y="102377"/>
                  <a:pt x="364352" y="133723"/>
                  <a:pt x="315028" y="170522"/>
                </a:cubicBezTo>
                <a:cubicBezTo>
                  <a:pt x="299760" y="181921"/>
                  <a:pt x="288045" y="196239"/>
                  <a:pt x="275520" y="209925"/>
                </a:cubicBezTo>
                <a:cubicBezTo>
                  <a:pt x="233901" y="255449"/>
                  <a:pt x="189222" y="298229"/>
                  <a:pt x="151824" y="347588"/>
                </a:cubicBezTo>
                <a:cubicBezTo>
                  <a:pt x="135606" y="368977"/>
                  <a:pt x="120443" y="391036"/>
                  <a:pt x="105139" y="413024"/>
                </a:cubicBezTo>
                <a:cubicBezTo>
                  <a:pt x="99545" y="421045"/>
                  <a:pt x="100214" y="430368"/>
                  <a:pt x="97083" y="438776"/>
                </a:cubicBezTo>
                <a:cubicBezTo>
                  <a:pt x="85508" y="469735"/>
                  <a:pt x="72667" y="500132"/>
                  <a:pt x="59721" y="530528"/>
                </a:cubicBezTo>
                <a:cubicBezTo>
                  <a:pt x="42623" y="570599"/>
                  <a:pt x="26264" y="610952"/>
                  <a:pt x="15041" y="653204"/>
                </a:cubicBezTo>
                <a:cubicBezTo>
                  <a:pt x="13810" y="657848"/>
                  <a:pt x="13423" y="663019"/>
                  <a:pt x="10784" y="666854"/>
                </a:cubicBezTo>
                <a:cubicBezTo>
                  <a:pt x="-1213" y="684269"/>
                  <a:pt x="-87" y="703864"/>
                  <a:pt x="124" y="723531"/>
                </a:cubicBezTo>
                <a:cubicBezTo>
                  <a:pt x="441" y="753681"/>
                  <a:pt x="89" y="783866"/>
                  <a:pt x="335" y="814016"/>
                </a:cubicBezTo>
                <a:cubicBezTo>
                  <a:pt x="335" y="814262"/>
                  <a:pt x="335" y="814508"/>
                  <a:pt x="335" y="814755"/>
                </a:cubicBezTo>
                <a:cubicBezTo>
                  <a:pt x="5823" y="821298"/>
                  <a:pt x="1496" y="829953"/>
                  <a:pt x="2622" y="837728"/>
                </a:cubicBezTo>
                <a:cubicBezTo>
                  <a:pt x="12156" y="833260"/>
                  <a:pt x="19438" y="836145"/>
                  <a:pt x="23871" y="845855"/>
                </a:cubicBezTo>
                <a:cubicBezTo>
                  <a:pt x="28093" y="855072"/>
                  <a:pt x="30134" y="864923"/>
                  <a:pt x="31752" y="874844"/>
                </a:cubicBezTo>
                <a:cubicBezTo>
                  <a:pt x="41919" y="936656"/>
                  <a:pt x="48111" y="999243"/>
                  <a:pt x="65138" y="1059790"/>
                </a:cubicBezTo>
                <a:cubicBezTo>
                  <a:pt x="93318" y="1159879"/>
                  <a:pt x="138667" y="1250787"/>
                  <a:pt x="212195" y="1325757"/>
                </a:cubicBezTo>
                <a:cubicBezTo>
                  <a:pt x="234042" y="1348027"/>
                  <a:pt x="258458" y="1367411"/>
                  <a:pt x="288783" y="1377508"/>
                </a:cubicBezTo>
                <a:cubicBezTo>
                  <a:pt x="294975" y="1379549"/>
                  <a:pt x="298986" y="1383172"/>
                  <a:pt x="297156" y="1390244"/>
                </a:cubicBezTo>
                <a:cubicBezTo>
                  <a:pt x="295433" y="1396928"/>
                  <a:pt x="290050" y="1399285"/>
                  <a:pt x="283893" y="1398687"/>
                </a:cubicBezTo>
                <a:cubicBezTo>
                  <a:pt x="270806" y="1397421"/>
                  <a:pt x="259091" y="1392143"/>
                  <a:pt x="247974" y="1385178"/>
                </a:cubicBezTo>
                <a:cubicBezTo>
                  <a:pt x="198439" y="1354078"/>
                  <a:pt x="160690" y="1311333"/>
                  <a:pt x="126424" y="1264718"/>
                </a:cubicBezTo>
                <a:cubicBezTo>
                  <a:pt x="84594" y="1207831"/>
                  <a:pt x="61163" y="1142676"/>
                  <a:pt x="39879" y="1076501"/>
                </a:cubicBezTo>
                <a:cubicBezTo>
                  <a:pt x="24891" y="1029991"/>
                  <a:pt x="13739" y="982497"/>
                  <a:pt x="6562" y="934159"/>
                </a:cubicBezTo>
                <a:cubicBezTo>
                  <a:pt x="6140" y="931203"/>
                  <a:pt x="5788" y="928248"/>
                  <a:pt x="5437" y="925293"/>
                </a:cubicBezTo>
                <a:cubicBezTo>
                  <a:pt x="6809" y="938486"/>
                  <a:pt x="8286" y="951644"/>
                  <a:pt x="10327" y="964766"/>
                </a:cubicBezTo>
                <a:cubicBezTo>
                  <a:pt x="11206" y="970465"/>
                  <a:pt x="12297" y="976165"/>
                  <a:pt x="9025" y="981512"/>
                </a:cubicBezTo>
                <a:cubicBezTo>
                  <a:pt x="8744" y="981793"/>
                  <a:pt x="8462" y="982040"/>
                  <a:pt x="8146" y="982251"/>
                </a:cubicBezTo>
                <a:cubicBezTo>
                  <a:pt x="9166" y="986895"/>
                  <a:pt x="10221" y="991539"/>
                  <a:pt x="11241" y="996147"/>
                </a:cubicBezTo>
                <a:cubicBezTo>
                  <a:pt x="14759" y="1012436"/>
                  <a:pt x="17996" y="1028795"/>
                  <a:pt x="21972" y="1044978"/>
                </a:cubicBezTo>
                <a:cubicBezTo>
                  <a:pt x="22746" y="1048215"/>
                  <a:pt x="20494" y="1048110"/>
                  <a:pt x="18559" y="1048180"/>
                </a:cubicBezTo>
                <a:cubicBezTo>
                  <a:pt x="34003" y="1102147"/>
                  <a:pt x="54162" y="1154321"/>
                  <a:pt x="79950" y="1204172"/>
                </a:cubicBezTo>
                <a:cubicBezTo>
                  <a:pt x="118473" y="1278685"/>
                  <a:pt x="166706" y="1346338"/>
                  <a:pt x="227463" y="1404422"/>
                </a:cubicBezTo>
                <a:cubicBezTo>
                  <a:pt x="245757" y="1421907"/>
                  <a:pt x="264685" y="1438864"/>
                  <a:pt x="285336" y="1453710"/>
                </a:cubicBezTo>
                <a:cubicBezTo>
                  <a:pt x="289839" y="1456947"/>
                  <a:pt x="295503" y="1459620"/>
                  <a:pt x="295644" y="1466551"/>
                </a:cubicBezTo>
                <a:cubicBezTo>
                  <a:pt x="297438" y="1468064"/>
                  <a:pt x="299232" y="1469577"/>
                  <a:pt x="300991" y="1471054"/>
                </a:cubicBezTo>
                <a:cubicBezTo>
                  <a:pt x="314571" y="1477633"/>
                  <a:pt x="326462" y="1486780"/>
                  <a:pt x="338705" y="1495470"/>
                </a:cubicBezTo>
                <a:cubicBezTo>
                  <a:pt x="338705" y="1495470"/>
                  <a:pt x="338705" y="1495470"/>
                  <a:pt x="338705" y="1495470"/>
                </a:cubicBezTo>
                <a:cubicBezTo>
                  <a:pt x="344334" y="1498812"/>
                  <a:pt x="349963" y="1502154"/>
                  <a:pt x="355592" y="1505496"/>
                </a:cubicBezTo>
                <a:cubicBezTo>
                  <a:pt x="375117" y="1515664"/>
                  <a:pt x="394643" y="1525866"/>
                  <a:pt x="414168" y="1536033"/>
                </a:cubicBezTo>
                <a:cubicBezTo>
                  <a:pt x="414168" y="1536033"/>
                  <a:pt x="414168" y="1536033"/>
                  <a:pt x="414168" y="1536033"/>
                </a:cubicBezTo>
                <a:cubicBezTo>
                  <a:pt x="415716" y="1536631"/>
                  <a:pt x="417229" y="1537194"/>
                  <a:pt x="418777" y="1537792"/>
                </a:cubicBezTo>
                <a:cubicBezTo>
                  <a:pt x="428487" y="1542120"/>
                  <a:pt x="438162" y="1546447"/>
                  <a:pt x="447872" y="1550739"/>
                </a:cubicBezTo>
                <a:lnTo>
                  <a:pt x="449279" y="1550704"/>
                </a:lnTo>
                <a:lnTo>
                  <a:pt x="450440" y="1551478"/>
                </a:lnTo>
                <a:cubicBezTo>
                  <a:pt x="453289" y="1552498"/>
                  <a:pt x="456104" y="1553518"/>
                  <a:pt x="458953" y="1554539"/>
                </a:cubicBezTo>
                <a:cubicBezTo>
                  <a:pt x="460888" y="1555383"/>
                  <a:pt x="462823" y="1556262"/>
                  <a:pt x="464758" y="1557107"/>
                </a:cubicBezTo>
                <a:cubicBezTo>
                  <a:pt x="478197" y="1561751"/>
                  <a:pt x="491637" y="1566359"/>
                  <a:pt x="505076" y="1571003"/>
                </a:cubicBezTo>
                <a:cubicBezTo>
                  <a:pt x="508946" y="1572094"/>
                  <a:pt x="512780" y="1573220"/>
                  <a:pt x="516650" y="1574310"/>
                </a:cubicBezTo>
                <a:cubicBezTo>
                  <a:pt x="530089" y="1577758"/>
                  <a:pt x="543528" y="1581206"/>
                  <a:pt x="557003" y="1584653"/>
                </a:cubicBezTo>
                <a:cubicBezTo>
                  <a:pt x="557003" y="1584653"/>
                  <a:pt x="557003" y="1584653"/>
                  <a:pt x="557003" y="1584653"/>
                </a:cubicBezTo>
                <a:cubicBezTo>
                  <a:pt x="566361" y="1586412"/>
                  <a:pt x="575719" y="1588136"/>
                  <a:pt x="585077" y="1589895"/>
                </a:cubicBezTo>
                <a:cubicBezTo>
                  <a:pt x="609176" y="1593343"/>
                  <a:pt x="633275" y="1596791"/>
                  <a:pt x="657374" y="1600203"/>
                </a:cubicBezTo>
                <a:lnTo>
                  <a:pt x="657374" y="1600203"/>
                </a:lnTo>
                <a:cubicBezTo>
                  <a:pt x="659344" y="1600344"/>
                  <a:pt x="661314" y="1600450"/>
                  <a:pt x="663249" y="1600590"/>
                </a:cubicBezTo>
                <a:cubicBezTo>
                  <a:pt x="673874" y="1601716"/>
                  <a:pt x="684604" y="1601962"/>
                  <a:pt x="694912" y="1605234"/>
                </a:cubicBezTo>
                <a:cubicBezTo>
                  <a:pt x="694912" y="1605199"/>
                  <a:pt x="694947" y="1605164"/>
                  <a:pt x="694947" y="1605129"/>
                </a:cubicBezTo>
                <a:cubicBezTo>
                  <a:pt x="698711" y="1605410"/>
                  <a:pt x="702476" y="1605656"/>
                  <a:pt x="706240" y="1605938"/>
                </a:cubicBezTo>
                <a:cubicBezTo>
                  <a:pt x="717041" y="1606571"/>
                  <a:pt x="727947" y="1605199"/>
                  <a:pt x="738606" y="1608013"/>
                </a:cubicBezTo>
                <a:cubicBezTo>
                  <a:pt x="744130" y="1608260"/>
                  <a:pt x="749653" y="1608541"/>
                  <a:pt x="755177" y="1608787"/>
                </a:cubicBezTo>
                <a:cubicBezTo>
                  <a:pt x="764570" y="1609139"/>
                  <a:pt x="773928" y="1609526"/>
                  <a:pt x="783321" y="1609878"/>
                </a:cubicBezTo>
                <a:cubicBezTo>
                  <a:pt x="785608" y="1609597"/>
                  <a:pt x="787965" y="1609597"/>
                  <a:pt x="790182" y="1608999"/>
                </a:cubicBezTo>
                <a:cubicBezTo>
                  <a:pt x="799082" y="1606641"/>
                  <a:pt x="796479" y="1612094"/>
                  <a:pt x="795424" y="1616527"/>
                </a:cubicBezTo>
                <a:cubicBezTo>
                  <a:pt x="809742" y="1613818"/>
                  <a:pt x="824166" y="1614627"/>
                  <a:pt x="838591" y="1614874"/>
                </a:cubicBezTo>
                <a:cubicBezTo>
                  <a:pt x="845029" y="1614487"/>
                  <a:pt x="851467" y="1614100"/>
                  <a:pt x="857940" y="1613713"/>
                </a:cubicBezTo>
                <a:lnTo>
                  <a:pt x="857940" y="1613713"/>
                </a:lnTo>
                <a:cubicBezTo>
                  <a:pt x="865609" y="1610195"/>
                  <a:pt x="873912" y="1610898"/>
                  <a:pt x="881968" y="1610160"/>
                </a:cubicBezTo>
                <a:cubicBezTo>
                  <a:pt x="887070" y="1607873"/>
                  <a:pt x="892488" y="1607732"/>
                  <a:pt x="897941" y="1607838"/>
                </a:cubicBezTo>
                <a:lnTo>
                  <a:pt x="897941" y="1607838"/>
                </a:lnTo>
                <a:cubicBezTo>
                  <a:pt x="903394" y="1604777"/>
                  <a:pt x="909375" y="1605164"/>
                  <a:pt x="915285" y="1605129"/>
                </a:cubicBezTo>
                <a:cubicBezTo>
                  <a:pt x="953034" y="1594961"/>
                  <a:pt x="990924" y="1585216"/>
                  <a:pt x="1027301" y="1570651"/>
                </a:cubicBezTo>
                <a:cubicBezTo>
                  <a:pt x="1027301" y="1570651"/>
                  <a:pt x="1027301" y="1570651"/>
                  <a:pt x="1027301" y="1570651"/>
                </a:cubicBezTo>
                <a:cubicBezTo>
                  <a:pt x="1033387" y="1565796"/>
                  <a:pt x="1040705" y="1563791"/>
                  <a:pt x="1048022" y="1561891"/>
                </a:cubicBezTo>
                <a:cubicBezTo>
                  <a:pt x="1079931" y="1545180"/>
                  <a:pt x="1111981" y="1528751"/>
                  <a:pt x="1142729" y="1509964"/>
                </a:cubicBezTo>
                <a:cubicBezTo>
                  <a:pt x="1147127" y="1506411"/>
                  <a:pt x="1151243" y="1502400"/>
                  <a:pt x="1157013" y="1501064"/>
                </a:cubicBezTo>
                <a:cubicBezTo>
                  <a:pt x="1202748" y="1468803"/>
                  <a:pt x="1247146" y="1434888"/>
                  <a:pt x="1286267" y="1394677"/>
                </a:cubicBezTo>
                <a:cubicBezTo>
                  <a:pt x="1359725" y="1319214"/>
                  <a:pt x="1419603" y="1234885"/>
                  <a:pt x="1453623" y="1134092"/>
                </a:cubicBezTo>
                <a:cubicBezTo>
                  <a:pt x="1456473" y="1125683"/>
                  <a:pt x="1466253" y="1114496"/>
                  <a:pt x="1445461" y="1112631"/>
                </a:cubicBezTo>
                <a:cubicBezTo>
                  <a:pt x="1436631" y="1111857"/>
                  <a:pt x="1442858" y="1101303"/>
                  <a:pt x="1440536" y="1091664"/>
                </a:cubicBezTo>
                <a:cubicBezTo>
                  <a:pt x="1440254" y="1091628"/>
                  <a:pt x="1440008" y="1091699"/>
                  <a:pt x="1439762" y="1091734"/>
                </a:cubicBezTo>
                <a:cubicBezTo>
                  <a:pt x="1436244" y="1104997"/>
                  <a:pt x="1433253" y="1115551"/>
                  <a:pt x="1430755" y="1126211"/>
                </a:cubicBezTo>
                <a:cubicBezTo>
                  <a:pt x="1427589" y="1139791"/>
                  <a:pt x="1423578" y="1152984"/>
                  <a:pt x="1416120" y="1164875"/>
                </a:cubicBezTo>
                <a:cubicBezTo>
                  <a:pt x="1413939" y="1168323"/>
                  <a:pt x="1411758" y="1173459"/>
                  <a:pt x="1406481" y="1171313"/>
                </a:cubicBezTo>
                <a:cubicBezTo>
                  <a:pt x="1402153" y="1169554"/>
                  <a:pt x="1403490" y="1164558"/>
                  <a:pt x="1403983" y="1161075"/>
                </a:cubicBezTo>
                <a:cubicBezTo>
                  <a:pt x="1407360" y="1136484"/>
                  <a:pt x="1409893" y="1111681"/>
                  <a:pt x="1415170" y="1087477"/>
                </a:cubicBezTo>
                <a:cubicBezTo>
                  <a:pt x="1418583" y="1071962"/>
                  <a:pt x="1409928" y="1057960"/>
                  <a:pt x="1413200" y="1042832"/>
                </a:cubicBezTo>
                <a:cubicBezTo>
                  <a:pt x="1414220" y="1038118"/>
                  <a:pt x="1407325" y="1036816"/>
                  <a:pt x="1403807" y="1035515"/>
                </a:cubicBezTo>
                <a:cubicBezTo>
                  <a:pt x="1399128" y="1033791"/>
                  <a:pt x="1399655" y="1039173"/>
                  <a:pt x="1398846" y="1041918"/>
                </a:cubicBezTo>
                <a:cubicBezTo>
                  <a:pt x="1395575" y="1052824"/>
                  <a:pt x="1392549" y="1063800"/>
                  <a:pt x="1388855" y="1076747"/>
                </a:cubicBezTo>
                <a:cubicBezTo>
                  <a:pt x="1383191" y="1067705"/>
                  <a:pt x="1384035" y="1059719"/>
                  <a:pt x="1383894" y="1051944"/>
                </a:cubicBezTo>
                <a:cubicBezTo>
                  <a:pt x="1383894" y="1051944"/>
                  <a:pt x="1383894" y="1051944"/>
                  <a:pt x="1383894" y="1051944"/>
                </a:cubicBezTo>
                <a:cubicBezTo>
                  <a:pt x="1379391" y="1036676"/>
                  <a:pt x="1383050" y="1021055"/>
                  <a:pt x="1381960" y="1005646"/>
                </a:cubicBezTo>
                <a:cubicBezTo>
                  <a:pt x="1376260" y="1014477"/>
                  <a:pt x="1370948" y="1023588"/>
                  <a:pt x="1364721" y="1031997"/>
                </a:cubicBezTo>
                <a:cubicBezTo>
                  <a:pt x="1361273" y="1036641"/>
                  <a:pt x="1357157" y="1044134"/>
                  <a:pt x="1349980" y="1039525"/>
                </a:cubicBezTo>
                <a:cubicBezTo>
                  <a:pt x="1343296" y="1035233"/>
                  <a:pt x="1340376" y="1027951"/>
                  <a:pt x="1344316" y="1019543"/>
                </a:cubicBezTo>
                <a:cubicBezTo>
                  <a:pt x="1356242" y="993931"/>
                  <a:pt x="1365530" y="967334"/>
                  <a:pt x="1373762" y="940315"/>
                </a:cubicBezTo>
                <a:cubicBezTo>
                  <a:pt x="1386181" y="899505"/>
                  <a:pt x="1393077" y="857711"/>
                  <a:pt x="1396278" y="815247"/>
                </a:cubicBezTo>
                <a:cubicBezTo>
                  <a:pt x="1398037" y="792028"/>
                  <a:pt x="1398987" y="768808"/>
                  <a:pt x="1399093" y="745378"/>
                </a:cubicBezTo>
                <a:cubicBezTo>
                  <a:pt x="1409576" y="771728"/>
                  <a:pt x="1415241" y="799099"/>
                  <a:pt x="1417844" y="826962"/>
                </a:cubicBezTo>
                <a:cubicBezTo>
                  <a:pt x="1418723" y="836320"/>
                  <a:pt x="1421573" y="843357"/>
                  <a:pt x="1427835" y="849619"/>
                </a:cubicBezTo>
                <a:cubicBezTo>
                  <a:pt x="1427835" y="849619"/>
                  <a:pt x="1427835" y="849619"/>
                  <a:pt x="1427835" y="849619"/>
                </a:cubicBezTo>
                <a:cubicBezTo>
                  <a:pt x="1428363" y="849056"/>
                  <a:pt x="1429031" y="848774"/>
                  <a:pt x="1429806" y="848845"/>
                </a:cubicBezTo>
                <a:cubicBezTo>
                  <a:pt x="1425936" y="802582"/>
                  <a:pt x="1422382" y="755827"/>
                  <a:pt x="1405847" y="712308"/>
                </a:cubicBezTo>
                <a:cubicBezTo>
                  <a:pt x="1384281" y="655491"/>
                  <a:pt x="1378406" y="594170"/>
                  <a:pt x="1351915" y="538444"/>
                </a:cubicBezTo>
                <a:cubicBezTo>
                  <a:pt x="1357825" y="538831"/>
                  <a:pt x="1358318" y="542877"/>
                  <a:pt x="1359936" y="545550"/>
                </a:cubicBezTo>
                <a:cubicBezTo>
                  <a:pt x="1386181" y="588541"/>
                  <a:pt x="1406551" y="634488"/>
                  <a:pt x="1423262" y="681736"/>
                </a:cubicBezTo>
                <a:cubicBezTo>
                  <a:pt x="1432831" y="708825"/>
                  <a:pt x="1448733" y="730180"/>
                  <a:pt x="1469525" y="751570"/>
                </a:cubicBezTo>
                <a:cubicBezTo>
                  <a:pt x="1469560" y="751535"/>
                  <a:pt x="1469595" y="751535"/>
                  <a:pt x="1469630" y="751499"/>
                </a:cubicBezTo>
                <a:cubicBezTo>
                  <a:pt x="1466323" y="723847"/>
                  <a:pt x="1457387" y="699713"/>
                  <a:pt x="1448275" y="675755"/>
                </a:cubicBezTo>
                <a:cubicBezTo>
                  <a:pt x="1439023" y="651374"/>
                  <a:pt x="1436912" y="624778"/>
                  <a:pt x="1424001" y="601594"/>
                </a:cubicBezTo>
                <a:cubicBezTo>
                  <a:pt x="1411300" y="578761"/>
                  <a:pt x="1399128" y="555577"/>
                  <a:pt x="1386287" y="531795"/>
                </a:cubicBezTo>
                <a:cubicBezTo>
                  <a:pt x="1392971" y="531900"/>
                  <a:pt x="1394202" y="537037"/>
                  <a:pt x="1396524" y="540344"/>
                </a:cubicBezTo>
                <a:cubicBezTo>
                  <a:pt x="1441063" y="602649"/>
                  <a:pt x="1465233" y="673116"/>
                  <a:pt x="1479587" y="747524"/>
                </a:cubicBezTo>
                <a:cubicBezTo>
                  <a:pt x="1481838" y="759169"/>
                  <a:pt x="1480501" y="773241"/>
                  <a:pt x="1496262" y="777533"/>
                </a:cubicBezTo>
                <a:cubicBezTo>
                  <a:pt x="1496016" y="776689"/>
                  <a:pt x="1496086" y="775880"/>
                  <a:pt x="1496544" y="775106"/>
                </a:cubicBezTo>
                <a:cubicBezTo>
                  <a:pt x="1489859" y="729652"/>
                  <a:pt x="1481346" y="684620"/>
                  <a:pt x="1466534" y="640961"/>
                </a:cubicBezTo>
                <a:cubicBezTo>
                  <a:pt x="1419427" y="502313"/>
                  <a:pt x="1335978" y="391001"/>
                  <a:pt x="1215906" y="307165"/>
                </a:cubicBezTo>
                <a:cubicBezTo>
                  <a:pt x="1213795" y="305687"/>
                  <a:pt x="1211825" y="304069"/>
                  <a:pt x="1210382" y="301711"/>
                </a:cubicBezTo>
                <a:cubicBezTo>
                  <a:pt x="1234974" y="312512"/>
                  <a:pt x="1256364" y="328273"/>
                  <a:pt x="1276769" y="345195"/>
                </a:cubicBezTo>
                <a:cubicBezTo>
                  <a:pt x="1388855" y="438037"/>
                  <a:pt x="1455980" y="558673"/>
                  <a:pt x="1493096" y="697567"/>
                </a:cubicBezTo>
                <a:cubicBezTo>
                  <a:pt x="1501117" y="727576"/>
                  <a:pt x="1508188" y="757867"/>
                  <a:pt x="1511038" y="788932"/>
                </a:cubicBezTo>
                <a:cubicBezTo>
                  <a:pt x="1515858" y="793224"/>
                  <a:pt x="1522015" y="792555"/>
                  <a:pt x="1527749" y="793365"/>
                </a:cubicBezTo>
                <a:cubicBezTo>
                  <a:pt x="1538022" y="790796"/>
                  <a:pt x="1540414" y="784393"/>
                  <a:pt x="1539429" y="774261"/>
                </a:cubicBezTo>
                <a:close/>
                <a:moveTo>
                  <a:pt x="721544" y="1373885"/>
                </a:moveTo>
                <a:cubicBezTo>
                  <a:pt x="708914" y="1381343"/>
                  <a:pt x="601542" y="1363190"/>
                  <a:pt x="561893" y="1346690"/>
                </a:cubicBezTo>
                <a:cubicBezTo>
                  <a:pt x="511338" y="1325652"/>
                  <a:pt x="466517" y="1295607"/>
                  <a:pt x="425919" y="1258843"/>
                </a:cubicBezTo>
                <a:cubicBezTo>
                  <a:pt x="514715" y="1322063"/>
                  <a:pt x="612694" y="1361395"/>
                  <a:pt x="721544" y="1373885"/>
                </a:cubicBezTo>
                <a:close/>
                <a:moveTo>
                  <a:pt x="828212" y="33387"/>
                </a:moveTo>
                <a:cubicBezTo>
                  <a:pt x="779451" y="33281"/>
                  <a:pt x="731289" y="39227"/>
                  <a:pt x="683021" y="44680"/>
                </a:cubicBezTo>
                <a:cubicBezTo>
                  <a:pt x="775511" y="13791"/>
                  <a:pt x="876551" y="16289"/>
                  <a:pt x="973439" y="44363"/>
                </a:cubicBezTo>
                <a:cubicBezTo>
                  <a:pt x="925171" y="38699"/>
                  <a:pt x="876938" y="33492"/>
                  <a:pt x="828212" y="33387"/>
                </a:cubicBezTo>
                <a:close/>
                <a:moveTo>
                  <a:pt x="941143" y="21179"/>
                </a:moveTo>
                <a:cubicBezTo>
                  <a:pt x="891995" y="15621"/>
                  <a:pt x="842847" y="14917"/>
                  <a:pt x="793665" y="16359"/>
                </a:cubicBezTo>
                <a:cubicBezTo>
                  <a:pt x="744974" y="17802"/>
                  <a:pt x="696882" y="24803"/>
                  <a:pt x="648965" y="33070"/>
                </a:cubicBezTo>
                <a:cubicBezTo>
                  <a:pt x="745080" y="-2533"/>
                  <a:pt x="842847" y="-316"/>
                  <a:pt x="941143" y="21179"/>
                </a:cubicBezTo>
                <a:close/>
                <a:moveTo>
                  <a:pt x="218316" y="398072"/>
                </a:moveTo>
                <a:cubicBezTo>
                  <a:pt x="228448" y="380235"/>
                  <a:pt x="240621" y="363524"/>
                  <a:pt x="251984" y="346391"/>
                </a:cubicBezTo>
                <a:cubicBezTo>
                  <a:pt x="257859" y="337526"/>
                  <a:pt x="265247" y="330173"/>
                  <a:pt x="274218" y="324263"/>
                </a:cubicBezTo>
                <a:cubicBezTo>
                  <a:pt x="288995" y="314553"/>
                  <a:pt x="299936" y="301747"/>
                  <a:pt x="305494" y="284543"/>
                </a:cubicBezTo>
                <a:cubicBezTo>
                  <a:pt x="306409" y="281659"/>
                  <a:pt x="309787" y="279512"/>
                  <a:pt x="312179" y="277191"/>
                </a:cubicBezTo>
                <a:cubicBezTo>
                  <a:pt x="385777" y="205034"/>
                  <a:pt x="473378" y="156766"/>
                  <a:pt x="571040" y="125737"/>
                </a:cubicBezTo>
                <a:cubicBezTo>
                  <a:pt x="612448" y="112579"/>
                  <a:pt x="653082" y="96114"/>
                  <a:pt x="697515" y="95938"/>
                </a:cubicBezTo>
                <a:cubicBezTo>
                  <a:pt x="729108" y="95798"/>
                  <a:pt x="760594" y="97698"/>
                  <a:pt x="791976" y="101251"/>
                </a:cubicBezTo>
                <a:cubicBezTo>
                  <a:pt x="798133" y="101954"/>
                  <a:pt x="804359" y="102201"/>
                  <a:pt x="810551" y="102623"/>
                </a:cubicBezTo>
                <a:cubicBezTo>
                  <a:pt x="813542" y="102834"/>
                  <a:pt x="817904" y="99984"/>
                  <a:pt x="818678" y="105191"/>
                </a:cubicBezTo>
                <a:cubicBezTo>
                  <a:pt x="819487" y="110679"/>
                  <a:pt x="814843" y="110750"/>
                  <a:pt x="811044" y="111242"/>
                </a:cubicBezTo>
                <a:cubicBezTo>
                  <a:pt x="788739" y="114057"/>
                  <a:pt x="766505" y="117258"/>
                  <a:pt x="744130" y="119615"/>
                </a:cubicBezTo>
                <a:cubicBezTo>
                  <a:pt x="688931" y="125420"/>
                  <a:pt x="634014" y="132456"/>
                  <a:pt x="580116" y="146704"/>
                </a:cubicBezTo>
                <a:cubicBezTo>
                  <a:pt x="525692" y="161094"/>
                  <a:pt x="477423" y="188077"/>
                  <a:pt x="429894" y="216820"/>
                </a:cubicBezTo>
                <a:cubicBezTo>
                  <a:pt x="349295" y="265581"/>
                  <a:pt x="281607" y="328168"/>
                  <a:pt x="229257" y="406727"/>
                </a:cubicBezTo>
                <a:cubicBezTo>
                  <a:pt x="209662" y="436173"/>
                  <a:pt x="195765" y="469067"/>
                  <a:pt x="174692" y="497669"/>
                </a:cubicBezTo>
                <a:cubicBezTo>
                  <a:pt x="173284" y="499569"/>
                  <a:pt x="172053" y="501574"/>
                  <a:pt x="170752" y="503544"/>
                </a:cubicBezTo>
                <a:cubicBezTo>
                  <a:pt x="181974" y="466077"/>
                  <a:pt x="199248" y="431600"/>
                  <a:pt x="218316" y="398072"/>
                </a:cubicBezTo>
                <a:close/>
                <a:moveTo>
                  <a:pt x="763339" y="1415328"/>
                </a:moveTo>
                <a:cubicBezTo>
                  <a:pt x="724464" y="1430878"/>
                  <a:pt x="685272" y="1422716"/>
                  <a:pt x="645870" y="1417755"/>
                </a:cubicBezTo>
                <a:cubicBezTo>
                  <a:pt x="603019" y="1412372"/>
                  <a:pt x="563546" y="1397596"/>
                  <a:pt x="525270" y="1378564"/>
                </a:cubicBezTo>
                <a:cubicBezTo>
                  <a:pt x="517143" y="1374518"/>
                  <a:pt x="508734" y="1370578"/>
                  <a:pt x="499236" y="1373216"/>
                </a:cubicBezTo>
                <a:cubicBezTo>
                  <a:pt x="496104" y="1374060"/>
                  <a:pt x="493712" y="1373357"/>
                  <a:pt x="491249" y="1371598"/>
                </a:cubicBezTo>
                <a:cubicBezTo>
                  <a:pt x="464618" y="1352741"/>
                  <a:pt x="434080" y="1340709"/>
                  <a:pt x="406639" y="1323330"/>
                </a:cubicBezTo>
                <a:cubicBezTo>
                  <a:pt x="393834" y="1315203"/>
                  <a:pt x="379972" y="1309292"/>
                  <a:pt x="367167" y="1301834"/>
                </a:cubicBezTo>
                <a:cubicBezTo>
                  <a:pt x="334730" y="1282942"/>
                  <a:pt x="310736" y="1253636"/>
                  <a:pt x="283471" y="1228271"/>
                </a:cubicBezTo>
                <a:cubicBezTo>
                  <a:pt x="249029" y="1196221"/>
                  <a:pt x="224543" y="1158261"/>
                  <a:pt x="203786" y="1117099"/>
                </a:cubicBezTo>
                <a:cubicBezTo>
                  <a:pt x="183733" y="1077345"/>
                  <a:pt x="168570" y="1035585"/>
                  <a:pt x="154146" y="993544"/>
                </a:cubicBezTo>
                <a:cubicBezTo>
                  <a:pt x="149537" y="980984"/>
                  <a:pt x="144929" y="968389"/>
                  <a:pt x="140355" y="955830"/>
                </a:cubicBezTo>
                <a:cubicBezTo>
                  <a:pt x="150628" y="965470"/>
                  <a:pt x="152000" y="978838"/>
                  <a:pt x="157348" y="990483"/>
                </a:cubicBezTo>
                <a:cubicBezTo>
                  <a:pt x="173953" y="1016341"/>
                  <a:pt x="184507" y="1045189"/>
                  <a:pt x="197137" y="1072947"/>
                </a:cubicBezTo>
                <a:cubicBezTo>
                  <a:pt x="261307" y="1214198"/>
                  <a:pt x="373781" y="1304262"/>
                  <a:pt x="510810" y="1367095"/>
                </a:cubicBezTo>
                <a:cubicBezTo>
                  <a:pt x="585992" y="1401572"/>
                  <a:pt x="665465" y="1419162"/>
                  <a:pt x="749055" y="1412548"/>
                </a:cubicBezTo>
                <a:cubicBezTo>
                  <a:pt x="749055" y="1412548"/>
                  <a:pt x="749055" y="1412548"/>
                  <a:pt x="749055" y="1412548"/>
                </a:cubicBezTo>
                <a:cubicBezTo>
                  <a:pt x="749477" y="1412478"/>
                  <a:pt x="749935" y="1412443"/>
                  <a:pt x="750357" y="1412372"/>
                </a:cubicBezTo>
                <a:cubicBezTo>
                  <a:pt x="753101" y="1411880"/>
                  <a:pt x="755951" y="1410754"/>
                  <a:pt x="758519" y="1411211"/>
                </a:cubicBezTo>
                <a:cubicBezTo>
                  <a:pt x="782125" y="1407764"/>
                  <a:pt x="805732" y="1403964"/>
                  <a:pt x="830042" y="1406884"/>
                </a:cubicBezTo>
                <a:cubicBezTo>
                  <a:pt x="807772" y="1409699"/>
                  <a:pt x="785573" y="1412513"/>
                  <a:pt x="763339" y="1415328"/>
                </a:cubicBezTo>
                <a:close/>
                <a:moveTo>
                  <a:pt x="1292882" y="1199352"/>
                </a:moveTo>
                <a:cubicBezTo>
                  <a:pt x="1294676" y="1188833"/>
                  <a:pt x="1297842" y="1182536"/>
                  <a:pt x="1302486" y="1177258"/>
                </a:cubicBezTo>
                <a:cubicBezTo>
                  <a:pt x="1301888" y="1184717"/>
                  <a:pt x="1301466" y="1191823"/>
                  <a:pt x="1292882" y="1199352"/>
                </a:cubicBezTo>
                <a:close/>
                <a:moveTo>
                  <a:pt x="1297314" y="1161568"/>
                </a:moveTo>
                <a:cubicBezTo>
                  <a:pt x="1269521" y="1222360"/>
                  <a:pt x="1233707" y="1277278"/>
                  <a:pt x="1180654" y="1319389"/>
                </a:cubicBezTo>
                <a:cubicBezTo>
                  <a:pt x="1225827" y="1271332"/>
                  <a:pt x="1262028" y="1216767"/>
                  <a:pt x="1297314" y="1161568"/>
                </a:cubicBezTo>
                <a:close/>
              </a:path>
            </a:pathLst>
          </a:custGeom>
          <a:solidFill>
            <a:schemeClr val="accent4"/>
          </a:solidFill>
          <a:ln w="351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5">
            <a:extLst>
              <a:ext uri="{FF2B5EF4-FFF2-40B4-BE49-F238E27FC236}">
                <a16:creationId xmlns:a16="http://schemas.microsoft.com/office/drawing/2014/main" id="{889F26A7-92D0-4872-98B3-F34912850677}"/>
              </a:ext>
            </a:extLst>
          </p:cNvPr>
          <p:cNvSpPr/>
          <p:nvPr/>
        </p:nvSpPr>
        <p:spPr>
          <a:xfrm>
            <a:off x="1153477" y="1652615"/>
            <a:ext cx="1539632" cy="1616527"/>
          </a:xfrm>
          <a:custGeom>
            <a:avLst/>
            <a:gdLst>
              <a:gd name="connsiteX0" fmla="*/ 1539429 w 1539632"/>
              <a:gd name="connsiteY0" fmla="*/ 774261 h 1616527"/>
              <a:gd name="connsiteX1" fmla="*/ 1526623 w 1539632"/>
              <a:gd name="connsiteY1" fmla="*/ 688455 h 1616527"/>
              <a:gd name="connsiteX2" fmla="*/ 1525040 w 1539632"/>
              <a:gd name="connsiteY2" fmla="*/ 680223 h 1616527"/>
              <a:gd name="connsiteX3" fmla="*/ 1447677 w 1539632"/>
              <a:gd name="connsiteY3" fmla="*/ 493342 h 1616527"/>
              <a:gd name="connsiteX4" fmla="*/ 1405038 w 1539632"/>
              <a:gd name="connsiteY4" fmla="*/ 427307 h 1616527"/>
              <a:gd name="connsiteX5" fmla="*/ 1401344 w 1539632"/>
              <a:gd name="connsiteY5" fmla="*/ 422206 h 1616527"/>
              <a:gd name="connsiteX6" fmla="*/ 1372848 w 1539632"/>
              <a:gd name="connsiteY6" fmla="*/ 387096 h 1616527"/>
              <a:gd name="connsiteX7" fmla="*/ 1372848 w 1539632"/>
              <a:gd name="connsiteY7" fmla="*/ 387096 h 1616527"/>
              <a:gd name="connsiteX8" fmla="*/ 1366796 w 1539632"/>
              <a:gd name="connsiteY8" fmla="*/ 379180 h 1616527"/>
              <a:gd name="connsiteX9" fmla="*/ 1337772 w 1539632"/>
              <a:gd name="connsiteY9" fmla="*/ 347130 h 1616527"/>
              <a:gd name="connsiteX10" fmla="*/ 1312372 w 1539632"/>
              <a:gd name="connsiteY10" fmla="*/ 321378 h 1616527"/>
              <a:gd name="connsiteX11" fmla="*/ 1151454 w 1539632"/>
              <a:gd name="connsiteY11" fmla="*/ 214006 h 1616527"/>
              <a:gd name="connsiteX12" fmla="*/ 990677 w 1539632"/>
              <a:gd name="connsiteY12" fmla="*/ 153917 h 1616527"/>
              <a:gd name="connsiteX13" fmla="*/ 849567 w 1539632"/>
              <a:gd name="connsiteY13" fmla="*/ 145297 h 1616527"/>
              <a:gd name="connsiteX14" fmla="*/ 674190 w 1539632"/>
              <a:gd name="connsiteY14" fmla="*/ 170346 h 1616527"/>
              <a:gd name="connsiteX15" fmla="*/ 664164 w 1539632"/>
              <a:gd name="connsiteY15" fmla="*/ 170909 h 1616527"/>
              <a:gd name="connsiteX16" fmla="*/ 990642 w 1539632"/>
              <a:gd name="connsiteY16" fmla="*/ 151560 h 1616527"/>
              <a:gd name="connsiteX17" fmla="*/ 1085033 w 1539632"/>
              <a:gd name="connsiteY17" fmla="*/ 172598 h 1616527"/>
              <a:gd name="connsiteX18" fmla="*/ 1153389 w 1539632"/>
              <a:gd name="connsiteY18" fmla="*/ 197787 h 1616527"/>
              <a:gd name="connsiteX19" fmla="*/ 1153882 w 1539632"/>
              <a:gd name="connsiteY19" fmla="*/ 196978 h 1616527"/>
              <a:gd name="connsiteX20" fmla="*/ 1134180 w 1539632"/>
              <a:gd name="connsiteY20" fmla="*/ 180900 h 1616527"/>
              <a:gd name="connsiteX21" fmla="*/ 1154726 w 1539632"/>
              <a:gd name="connsiteY21" fmla="*/ 188183 h 1616527"/>
              <a:gd name="connsiteX22" fmla="*/ 1346216 w 1539632"/>
              <a:gd name="connsiteY22" fmla="*/ 307939 h 1616527"/>
              <a:gd name="connsiteX23" fmla="*/ 1364299 w 1539632"/>
              <a:gd name="connsiteY23" fmla="*/ 315291 h 1616527"/>
              <a:gd name="connsiteX24" fmla="*/ 1364228 w 1539632"/>
              <a:gd name="connsiteY24" fmla="*/ 315221 h 1616527"/>
              <a:gd name="connsiteX25" fmla="*/ 1286232 w 1539632"/>
              <a:gd name="connsiteY25" fmla="*/ 246759 h 1616527"/>
              <a:gd name="connsiteX26" fmla="*/ 1286232 w 1539632"/>
              <a:gd name="connsiteY26" fmla="*/ 246759 h 1616527"/>
              <a:gd name="connsiteX27" fmla="*/ 1286232 w 1539632"/>
              <a:gd name="connsiteY27" fmla="*/ 246759 h 1616527"/>
              <a:gd name="connsiteX28" fmla="*/ 1286232 w 1539632"/>
              <a:gd name="connsiteY28" fmla="*/ 246759 h 1616527"/>
              <a:gd name="connsiteX29" fmla="*/ 1286232 w 1539632"/>
              <a:gd name="connsiteY29" fmla="*/ 246759 h 1616527"/>
              <a:gd name="connsiteX30" fmla="*/ 1162220 w 1539632"/>
              <a:gd name="connsiteY30" fmla="*/ 169150 h 1616527"/>
              <a:gd name="connsiteX31" fmla="*/ 1162220 w 1539632"/>
              <a:gd name="connsiteY31" fmla="*/ 169150 h 1616527"/>
              <a:gd name="connsiteX32" fmla="*/ 1160179 w 1539632"/>
              <a:gd name="connsiteY32" fmla="*/ 168270 h 1616527"/>
              <a:gd name="connsiteX33" fmla="*/ 1099738 w 1539632"/>
              <a:gd name="connsiteY33" fmla="*/ 140407 h 1616527"/>
              <a:gd name="connsiteX34" fmla="*/ 1085068 w 1539632"/>
              <a:gd name="connsiteY34" fmla="*/ 134462 h 1616527"/>
              <a:gd name="connsiteX35" fmla="*/ 1076871 w 1539632"/>
              <a:gd name="connsiteY35" fmla="*/ 131401 h 1616527"/>
              <a:gd name="connsiteX36" fmla="*/ 1070749 w 1539632"/>
              <a:gd name="connsiteY36" fmla="*/ 129607 h 1616527"/>
              <a:gd name="connsiteX37" fmla="*/ 1006790 w 1539632"/>
              <a:gd name="connsiteY37" fmla="*/ 108393 h 1616527"/>
              <a:gd name="connsiteX38" fmla="*/ 994266 w 1539632"/>
              <a:gd name="connsiteY38" fmla="*/ 98085 h 1616527"/>
              <a:gd name="connsiteX39" fmla="*/ 1004750 w 1539632"/>
              <a:gd name="connsiteY39" fmla="*/ 85912 h 1616527"/>
              <a:gd name="connsiteX40" fmla="*/ 1068568 w 1539632"/>
              <a:gd name="connsiteY40" fmla="*/ 74865 h 1616527"/>
              <a:gd name="connsiteX41" fmla="*/ 1026351 w 1539632"/>
              <a:gd name="connsiteY41" fmla="*/ 58119 h 1616527"/>
              <a:gd name="connsiteX42" fmla="*/ 1027195 w 1539632"/>
              <a:gd name="connsiteY42" fmla="*/ 55375 h 1616527"/>
              <a:gd name="connsiteX43" fmla="*/ 1094109 w 1539632"/>
              <a:gd name="connsiteY43" fmla="*/ 74865 h 1616527"/>
              <a:gd name="connsiteX44" fmla="*/ 1108639 w 1539632"/>
              <a:gd name="connsiteY44" fmla="*/ 79685 h 1616527"/>
              <a:gd name="connsiteX45" fmla="*/ 1120741 w 1539632"/>
              <a:gd name="connsiteY45" fmla="*/ 82288 h 1616527"/>
              <a:gd name="connsiteX46" fmla="*/ 990396 w 1539632"/>
              <a:gd name="connsiteY46" fmla="*/ 31311 h 1616527"/>
              <a:gd name="connsiteX47" fmla="*/ 1160531 w 1539632"/>
              <a:gd name="connsiteY47" fmla="*/ 78911 h 1616527"/>
              <a:gd name="connsiteX48" fmla="*/ 1160531 w 1539632"/>
              <a:gd name="connsiteY48" fmla="*/ 78911 h 1616527"/>
              <a:gd name="connsiteX49" fmla="*/ 1165808 w 1539632"/>
              <a:gd name="connsiteY49" fmla="*/ 80494 h 1616527"/>
              <a:gd name="connsiteX50" fmla="*/ 1211930 w 1539632"/>
              <a:gd name="connsiteY50" fmla="*/ 100336 h 1616527"/>
              <a:gd name="connsiteX51" fmla="*/ 1215061 w 1539632"/>
              <a:gd name="connsiteY51" fmla="*/ 102025 h 1616527"/>
              <a:gd name="connsiteX52" fmla="*/ 1242784 w 1539632"/>
              <a:gd name="connsiteY52" fmla="*/ 110855 h 1616527"/>
              <a:gd name="connsiteX53" fmla="*/ 1242784 w 1539632"/>
              <a:gd name="connsiteY53" fmla="*/ 110855 h 1616527"/>
              <a:gd name="connsiteX54" fmla="*/ 1242784 w 1539632"/>
              <a:gd name="connsiteY54" fmla="*/ 110855 h 1616527"/>
              <a:gd name="connsiteX55" fmla="*/ 1229310 w 1539632"/>
              <a:gd name="connsiteY55" fmla="*/ 101990 h 1616527"/>
              <a:gd name="connsiteX56" fmla="*/ 1188957 w 1539632"/>
              <a:gd name="connsiteY56" fmla="*/ 79333 h 1616527"/>
              <a:gd name="connsiteX57" fmla="*/ 1183187 w 1539632"/>
              <a:gd name="connsiteY57" fmla="*/ 76378 h 1616527"/>
              <a:gd name="connsiteX58" fmla="*/ 1168130 w 1539632"/>
              <a:gd name="connsiteY58" fmla="*/ 68603 h 1616527"/>
              <a:gd name="connsiteX59" fmla="*/ 1160214 w 1539632"/>
              <a:gd name="connsiteY59" fmla="*/ 64944 h 1616527"/>
              <a:gd name="connsiteX60" fmla="*/ 1160214 w 1539632"/>
              <a:gd name="connsiteY60" fmla="*/ 64944 h 1616527"/>
              <a:gd name="connsiteX61" fmla="*/ 1143890 w 1539632"/>
              <a:gd name="connsiteY61" fmla="*/ 62728 h 1616527"/>
              <a:gd name="connsiteX62" fmla="*/ 917994 w 1539632"/>
              <a:gd name="connsiteY62" fmla="*/ 5488 h 1616527"/>
              <a:gd name="connsiteX63" fmla="*/ 804852 w 1539632"/>
              <a:gd name="connsiteY63" fmla="*/ 352 h 1616527"/>
              <a:gd name="connsiteX64" fmla="*/ 472780 w 1539632"/>
              <a:gd name="connsiteY64" fmla="*/ 77011 h 1616527"/>
              <a:gd name="connsiteX65" fmla="*/ 315028 w 1539632"/>
              <a:gd name="connsiteY65" fmla="*/ 170522 h 1616527"/>
              <a:gd name="connsiteX66" fmla="*/ 275520 w 1539632"/>
              <a:gd name="connsiteY66" fmla="*/ 209925 h 1616527"/>
              <a:gd name="connsiteX67" fmla="*/ 151824 w 1539632"/>
              <a:gd name="connsiteY67" fmla="*/ 347587 h 1616527"/>
              <a:gd name="connsiteX68" fmla="*/ 105139 w 1539632"/>
              <a:gd name="connsiteY68" fmla="*/ 413024 h 1616527"/>
              <a:gd name="connsiteX69" fmla="*/ 97083 w 1539632"/>
              <a:gd name="connsiteY69" fmla="*/ 438776 h 1616527"/>
              <a:gd name="connsiteX70" fmla="*/ 59721 w 1539632"/>
              <a:gd name="connsiteY70" fmla="*/ 530528 h 1616527"/>
              <a:gd name="connsiteX71" fmla="*/ 15041 w 1539632"/>
              <a:gd name="connsiteY71" fmla="*/ 653204 h 1616527"/>
              <a:gd name="connsiteX72" fmla="*/ 10784 w 1539632"/>
              <a:gd name="connsiteY72" fmla="*/ 666854 h 1616527"/>
              <a:gd name="connsiteX73" fmla="*/ 124 w 1539632"/>
              <a:gd name="connsiteY73" fmla="*/ 723531 h 1616527"/>
              <a:gd name="connsiteX74" fmla="*/ 335 w 1539632"/>
              <a:gd name="connsiteY74" fmla="*/ 814016 h 1616527"/>
              <a:gd name="connsiteX75" fmla="*/ 335 w 1539632"/>
              <a:gd name="connsiteY75" fmla="*/ 814755 h 1616527"/>
              <a:gd name="connsiteX76" fmla="*/ 2622 w 1539632"/>
              <a:gd name="connsiteY76" fmla="*/ 837728 h 1616527"/>
              <a:gd name="connsiteX77" fmla="*/ 23871 w 1539632"/>
              <a:gd name="connsiteY77" fmla="*/ 845855 h 1616527"/>
              <a:gd name="connsiteX78" fmla="*/ 31752 w 1539632"/>
              <a:gd name="connsiteY78" fmla="*/ 874844 h 1616527"/>
              <a:gd name="connsiteX79" fmla="*/ 65139 w 1539632"/>
              <a:gd name="connsiteY79" fmla="*/ 1059790 h 1616527"/>
              <a:gd name="connsiteX80" fmla="*/ 212195 w 1539632"/>
              <a:gd name="connsiteY80" fmla="*/ 1325757 h 1616527"/>
              <a:gd name="connsiteX81" fmla="*/ 288783 w 1539632"/>
              <a:gd name="connsiteY81" fmla="*/ 1377508 h 1616527"/>
              <a:gd name="connsiteX82" fmla="*/ 297157 w 1539632"/>
              <a:gd name="connsiteY82" fmla="*/ 1390244 h 1616527"/>
              <a:gd name="connsiteX83" fmla="*/ 283893 w 1539632"/>
              <a:gd name="connsiteY83" fmla="*/ 1398687 h 1616527"/>
              <a:gd name="connsiteX84" fmla="*/ 247974 w 1539632"/>
              <a:gd name="connsiteY84" fmla="*/ 1385178 h 1616527"/>
              <a:gd name="connsiteX85" fmla="*/ 126424 w 1539632"/>
              <a:gd name="connsiteY85" fmla="*/ 1264718 h 1616527"/>
              <a:gd name="connsiteX86" fmla="*/ 39879 w 1539632"/>
              <a:gd name="connsiteY86" fmla="*/ 1076501 h 1616527"/>
              <a:gd name="connsiteX87" fmla="*/ 6562 w 1539632"/>
              <a:gd name="connsiteY87" fmla="*/ 934159 h 1616527"/>
              <a:gd name="connsiteX88" fmla="*/ 5437 w 1539632"/>
              <a:gd name="connsiteY88" fmla="*/ 925293 h 1616527"/>
              <a:gd name="connsiteX89" fmla="*/ 10327 w 1539632"/>
              <a:gd name="connsiteY89" fmla="*/ 964766 h 1616527"/>
              <a:gd name="connsiteX90" fmla="*/ 9025 w 1539632"/>
              <a:gd name="connsiteY90" fmla="*/ 981512 h 1616527"/>
              <a:gd name="connsiteX91" fmla="*/ 8145 w 1539632"/>
              <a:gd name="connsiteY91" fmla="*/ 982251 h 1616527"/>
              <a:gd name="connsiteX92" fmla="*/ 11241 w 1539632"/>
              <a:gd name="connsiteY92" fmla="*/ 996147 h 1616527"/>
              <a:gd name="connsiteX93" fmla="*/ 21972 w 1539632"/>
              <a:gd name="connsiteY93" fmla="*/ 1044978 h 1616527"/>
              <a:gd name="connsiteX94" fmla="*/ 18559 w 1539632"/>
              <a:gd name="connsiteY94" fmla="*/ 1048180 h 1616527"/>
              <a:gd name="connsiteX95" fmla="*/ 79950 w 1539632"/>
              <a:gd name="connsiteY95" fmla="*/ 1204172 h 1616527"/>
              <a:gd name="connsiteX96" fmla="*/ 227463 w 1539632"/>
              <a:gd name="connsiteY96" fmla="*/ 1404422 h 1616527"/>
              <a:gd name="connsiteX97" fmla="*/ 285336 w 1539632"/>
              <a:gd name="connsiteY97" fmla="*/ 1453710 h 1616527"/>
              <a:gd name="connsiteX98" fmla="*/ 295644 w 1539632"/>
              <a:gd name="connsiteY98" fmla="*/ 1466551 h 1616527"/>
              <a:gd name="connsiteX99" fmla="*/ 300991 w 1539632"/>
              <a:gd name="connsiteY99" fmla="*/ 1471054 h 1616527"/>
              <a:gd name="connsiteX100" fmla="*/ 338705 w 1539632"/>
              <a:gd name="connsiteY100" fmla="*/ 1495470 h 1616527"/>
              <a:gd name="connsiteX101" fmla="*/ 338705 w 1539632"/>
              <a:gd name="connsiteY101" fmla="*/ 1495470 h 1616527"/>
              <a:gd name="connsiteX102" fmla="*/ 355592 w 1539632"/>
              <a:gd name="connsiteY102" fmla="*/ 1505496 h 1616527"/>
              <a:gd name="connsiteX103" fmla="*/ 414168 w 1539632"/>
              <a:gd name="connsiteY103" fmla="*/ 1536033 h 1616527"/>
              <a:gd name="connsiteX104" fmla="*/ 414168 w 1539632"/>
              <a:gd name="connsiteY104" fmla="*/ 1536033 h 1616527"/>
              <a:gd name="connsiteX105" fmla="*/ 418777 w 1539632"/>
              <a:gd name="connsiteY105" fmla="*/ 1537792 h 1616527"/>
              <a:gd name="connsiteX106" fmla="*/ 447871 w 1539632"/>
              <a:gd name="connsiteY106" fmla="*/ 1550739 h 1616527"/>
              <a:gd name="connsiteX107" fmla="*/ 449279 w 1539632"/>
              <a:gd name="connsiteY107" fmla="*/ 1550704 h 1616527"/>
              <a:gd name="connsiteX108" fmla="*/ 450440 w 1539632"/>
              <a:gd name="connsiteY108" fmla="*/ 1551478 h 1616527"/>
              <a:gd name="connsiteX109" fmla="*/ 458953 w 1539632"/>
              <a:gd name="connsiteY109" fmla="*/ 1554539 h 1616527"/>
              <a:gd name="connsiteX110" fmla="*/ 464758 w 1539632"/>
              <a:gd name="connsiteY110" fmla="*/ 1557107 h 1616527"/>
              <a:gd name="connsiteX111" fmla="*/ 505076 w 1539632"/>
              <a:gd name="connsiteY111" fmla="*/ 1571003 h 1616527"/>
              <a:gd name="connsiteX112" fmla="*/ 516650 w 1539632"/>
              <a:gd name="connsiteY112" fmla="*/ 1574310 h 1616527"/>
              <a:gd name="connsiteX113" fmla="*/ 557003 w 1539632"/>
              <a:gd name="connsiteY113" fmla="*/ 1584653 h 1616527"/>
              <a:gd name="connsiteX114" fmla="*/ 557003 w 1539632"/>
              <a:gd name="connsiteY114" fmla="*/ 1584653 h 1616527"/>
              <a:gd name="connsiteX115" fmla="*/ 585077 w 1539632"/>
              <a:gd name="connsiteY115" fmla="*/ 1589895 h 1616527"/>
              <a:gd name="connsiteX116" fmla="*/ 657374 w 1539632"/>
              <a:gd name="connsiteY116" fmla="*/ 1600203 h 1616527"/>
              <a:gd name="connsiteX117" fmla="*/ 657374 w 1539632"/>
              <a:gd name="connsiteY117" fmla="*/ 1600203 h 1616527"/>
              <a:gd name="connsiteX118" fmla="*/ 663249 w 1539632"/>
              <a:gd name="connsiteY118" fmla="*/ 1600590 h 1616527"/>
              <a:gd name="connsiteX119" fmla="*/ 694912 w 1539632"/>
              <a:gd name="connsiteY119" fmla="*/ 1605234 h 1616527"/>
              <a:gd name="connsiteX120" fmla="*/ 694947 w 1539632"/>
              <a:gd name="connsiteY120" fmla="*/ 1605129 h 1616527"/>
              <a:gd name="connsiteX121" fmla="*/ 706240 w 1539632"/>
              <a:gd name="connsiteY121" fmla="*/ 1605938 h 1616527"/>
              <a:gd name="connsiteX122" fmla="*/ 738606 w 1539632"/>
              <a:gd name="connsiteY122" fmla="*/ 1608013 h 1616527"/>
              <a:gd name="connsiteX123" fmla="*/ 755177 w 1539632"/>
              <a:gd name="connsiteY123" fmla="*/ 1608787 h 1616527"/>
              <a:gd name="connsiteX124" fmla="*/ 783321 w 1539632"/>
              <a:gd name="connsiteY124" fmla="*/ 1609878 h 1616527"/>
              <a:gd name="connsiteX125" fmla="*/ 790182 w 1539632"/>
              <a:gd name="connsiteY125" fmla="*/ 1608999 h 1616527"/>
              <a:gd name="connsiteX126" fmla="*/ 795424 w 1539632"/>
              <a:gd name="connsiteY126" fmla="*/ 1616527 h 1616527"/>
              <a:gd name="connsiteX127" fmla="*/ 838591 w 1539632"/>
              <a:gd name="connsiteY127" fmla="*/ 1614874 h 1616527"/>
              <a:gd name="connsiteX128" fmla="*/ 857940 w 1539632"/>
              <a:gd name="connsiteY128" fmla="*/ 1613713 h 1616527"/>
              <a:gd name="connsiteX129" fmla="*/ 857940 w 1539632"/>
              <a:gd name="connsiteY129" fmla="*/ 1613713 h 1616527"/>
              <a:gd name="connsiteX130" fmla="*/ 881969 w 1539632"/>
              <a:gd name="connsiteY130" fmla="*/ 1610160 h 1616527"/>
              <a:gd name="connsiteX131" fmla="*/ 897941 w 1539632"/>
              <a:gd name="connsiteY131" fmla="*/ 1607838 h 1616527"/>
              <a:gd name="connsiteX132" fmla="*/ 897941 w 1539632"/>
              <a:gd name="connsiteY132" fmla="*/ 1607838 h 1616527"/>
              <a:gd name="connsiteX133" fmla="*/ 915285 w 1539632"/>
              <a:gd name="connsiteY133" fmla="*/ 1605129 h 1616527"/>
              <a:gd name="connsiteX134" fmla="*/ 1027301 w 1539632"/>
              <a:gd name="connsiteY134" fmla="*/ 1570651 h 1616527"/>
              <a:gd name="connsiteX135" fmla="*/ 1027301 w 1539632"/>
              <a:gd name="connsiteY135" fmla="*/ 1570651 h 1616527"/>
              <a:gd name="connsiteX136" fmla="*/ 1048022 w 1539632"/>
              <a:gd name="connsiteY136" fmla="*/ 1561891 h 1616527"/>
              <a:gd name="connsiteX137" fmla="*/ 1142729 w 1539632"/>
              <a:gd name="connsiteY137" fmla="*/ 1509964 h 1616527"/>
              <a:gd name="connsiteX138" fmla="*/ 1157013 w 1539632"/>
              <a:gd name="connsiteY138" fmla="*/ 1501064 h 1616527"/>
              <a:gd name="connsiteX139" fmla="*/ 1286267 w 1539632"/>
              <a:gd name="connsiteY139" fmla="*/ 1394677 h 1616527"/>
              <a:gd name="connsiteX140" fmla="*/ 1453623 w 1539632"/>
              <a:gd name="connsiteY140" fmla="*/ 1134092 h 1616527"/>
              <a:gd name="connsiteX141" fmla="*/ 1445461 w 1539632"/>
              <a:gd name="connsiteY141" fmla="*/ 1112631 h 1616527"/>
              <a:gd name="connsiteX142" fmla="*/ 1440536 w 1539632"/>
              <a:gd name="connsiteY142" fmla="*/ 1091663 h 1616527"/>
              <a:gd name="connsiteX143" fmla="*/ 1439762 w 1539632"/>
              <a:gd name="connsiteY143" fmla="*/ 1091734 h 1616527"/>
              <a:gd name="connsiteX144" fmla="*/ 1430755 w 1539632"/>
              <a:gd name="connsiteY144" fmla="*/ 1126211 h 1616527"/>
              <a:gd name="connsiteX145" fmla="*/ 1416120 w 1539632"/>
              <a:gd name="connsiteY145" fmla="*/ 1164875 h 1616527"/>
              <a:gd name="connsiteX146" fmla="*/ 1406481 w 1539632"/>
              <a:gd name="connsiteY146" fmla="*/ 1171313 h 1616527"/>
              <a:gd name="connsiteX147" fmla="*/ 1403983 w 1539632"/>
              <a:gd name="connsiteY147" fmla="*/ 1161075 h 1616527"/>
              <a:gd name="connsiteX148" fmla="*/ 1415170 w 1539632"/>
              <a:gd name="connsiteY148" fmla="*/ 1087477 h 1616527"/>
              <a:gd name="connsiteX149" fmla="*/ 1413200 w 1539632"/>
              <a:gd name="connsiteY149" fmla="*/ 1042832 h 1616527"/>
              <a:gd name="connsiteX150" fmla="*/ 1403807 w 1539632"/>
              <a:gd name="connsiteY150" fmla="*/ 1035515 h 1616527"/>
              <a:gd name="connsiteX151" fmla="*/ 1398846 w 1539632"/>
              <a:gd name="connsiteY151" fmla="*/ 1041918 h 1616527"/>
              <a:gd name="connsiteX152" fmla="*/ 1388855 w 1539632"/>
              <a:gd name="connsiteY152" fmla="*/ 1076747 h 1616527"/>
              <a:gd name="connsiteX153" fmla="*/ 1383894 w 1539632"/>
              <a:gd name="connsiteY153" fmla="*/ 1051944 h 1616527"/>
              <a:gd name="connsiteX154" fmla="*/ 1383894 w 1539632"/>
              <a:gd name="connsiteY154" fmla="*/ 1051944 h 1616527"/>
              <a:gd name="connsiteX155" fmla="*/ 1381959 w 1539632"/>
              <a:gd name="connsiteY155" fmla="*/ 1005646 h 1616527"/>
              <a:gd name="connsiteX156" fmla="*/ 1364721 w 1539632"/>
              <a:gd name="connsiteY156" fmla="*/ 1031997 h 1616527"/>
              <a:gd name="connsiteX157" fmla="*/ 1349980 w 1539632"/>
              <a:gd name="connsiteY157" fmla="*/ 1039525 h 1616527"/>
              <a:gd name="connsiteX158" fmla="*/ 1344316 w 1539632"/>
              <a:gd name="connsiteY158" fmla="*/ 1019543 h 1616527"/>
              <a:gd name="connsiteX159" fmla="*/ 1373762 w 1539632"/>
              <a:gd name="connsiteY159" fmla="*/ 940315 h 1616527"/>
              <a:gd name="connsiteX160" fmla="*/ 1396278 w 1539632"/>
              <a:gd name="connsiteY160" fmla="*/ 815247 h 1616527"/>
              <a:gd name="connsiteX161" fmla="*/ 1399093 w 1539632"/>
              <a:gd name="connsiteY161" fmla="*/ 745378 h 1616527"/>
              <a:gd name="connsiteX162" fmla="*/ 1417844 w 1539632"/>
              <a:gd name="connsiteY162" fmla="*/ 826962 h 1616527"/>
              <a:gd name="connsiteX163" fmla="*/ 1427835 w 1539632"/>
              <a:gd name="connsiteY163" fmla="*/ 849619 h 1616527"/>
              <a:gd name="connsiteX164" fmla="*/ 1427835 w 1539632"/>
              <a:gd name="connsiteY164" fmla="*/ 849619 h 1616527"/>
              <a:gd name="connsiteX165" fmla="*/ 1429805 w 1539632"/>
              <a:gd name="connsiteY165" fmla="*/ 848845 h 1616527"/>
              <a:gd name="connsiteX166" fmla="*/ 1405847 w 1539632"/>
              <a:gd name="connsiteY166" fmla="*/ 712308 h 1616527"/>
              <a:gd name="connsiteX167" fmla="*/ 1351915 w 1539632"/>
              <a:gd name="connsiteY167" fmla="*/ 538444 h 1616527"/>
              <a:gd name="connsiteX168" fmla="*/ 1359936 w 1539632"/>
              <a:gd name="connsiteY168" fmla="*/ 545550 h 1616527"/>
              <a:gd name="connsiteX169" fmla="*/ 1423262 w 1539632"/>
              <a:gd name="connsiteY169" fmla="*/ 681736 h 1616527"/>
              <a:gd name="connsiteX170" fmla="*/ 1469525 w 1539632"/>
              <a:gd name="connsiteY170" fmla="*/ 751570 h 1616527"/>
              <a:gd name="connsiteX171" fmla="*/ 1469630 w 1539632"/>
              <a:gd name="connsiteY171" fmla="*/ 751499 h 1616527"/>
              <a:gd name="connsiteX172" fmla="*/ 1448275 w 1539632"/>
              <a:gd name="connsiteY172" fmla="*/ 675755 h 1616527"/>
              <a:gd name="connsiteX173" fmla="*/ 1424001 w 1539632"/>
              <a:gd name="connsiteY173" fmla="*/ 601594 h 1616527"/>
              <a:gd name="connsiteX174" fmla="*/ 1386287 w 1539632"/>
              <a:gd name="connsiteY174" fmla="*/ 531795 h 1616527"/>
              <a:gd name="connsiteX175" fmla="*/ 1396524 w 1539632"/>
              <a:gd name="connsiteY175" fmla="*/ 540344 h 1616527"/>
              <a:gd name="connsiteX176" fmla="*/ 1479586 w 1539632"/>
              <a:gd name="connsiteY176" fmla="*/ 747524 h 1616527"/>
              <a:gd name="connsiteX177" fmla="*/ 1496262 w 1539632"/>
              <a:gd name="connsiteY177" fmla="*/ 777533 h 1616527"/>
              <a:gd name="connsiteX178" fmla="*/ 1496544 w 1539632"/>
              <a:gd name="connsiteY178" fmla="*/ 775106 h 1616527"/>
              <a:gd name="connsiteX179" fmla="*/ 1466534 w 1539632"/>
              <a:gd name="connsiteY179" fmla="*/ 640961 h 1616527"/>
              <a:gd name="connsiteX180" fmla="*/ 1215906 w 1539632"/>
              <a:gd name="connsiteY180" fmla="*/ 307165 h 1616527"/>
              <a:gd name="connsiteX181" fmla="*/ 1210382 w 1539632"/>
              <a:gd name="connsiteY181" fmla="*/ 301712 h 1616527"/>
              <a:gd name="connsiteX182" fmla="*/ 1276769 w 1539632"/>
              <a:gd name="connsiteY182" fmla="*/ 345195 h 1616527"/>
              <a:gd name="connsiteX183" fmla="*/ 1493096 w 1539632"/>
              <a:gd name="connsiteY183" fmla="*/ 697567 h 1616527"/>
              <a:gd name="connsiteX184" fmla="*/ 1511038 w 1539632"/>
              <a:gd name="connsiteY184" fmla="*/ 788932 h 1616527"/>
              <a:gd name="connsiteX185" fmla="*/ 1527749 w 1539632"/>
              <a:gd name="connsiteY185" fmla="*/ 793365 h 1616527"/>
              <a:gd name="connsiteX186" fmla="*/ 1539429 w 1539632"/>
              <a:gd name="connsiteY186" fmla="*/ 774261 h 1616527"/>
              <a:gd name="connsiteX187" fmla="*/ 721544 w 1539632"/>
              <a:gd name="connsiteY187" fmla="*/ 1373885 h 1616527"/>
              <a:gd name="connsiteX188" fmla="*/ 561893 w 1539632"/>
              <a:gd name="connsiteY188" fmla="*/ 1346690 h 1616527"/>
              <a:gd name="connsiteX189" fmla="*/ 425919 w 1539632"/>
              <a:gd name="connsiteY189" fmla="*/ 1258843 h 1616527"/>
              <a:gd name="connsiteX190" fmla="*/ 721544 w 1539632"/>
              <a:gd name="connsiteY190" fmla="*/ 1373885 h 1616527"/>
              <a:gd name="connsiteX191" fmla="*/ 828212 w 1539632"/>
              <a:gd name="connsiteY191" fmla="*/ 33387 h 1616527"/>
              <a:gd name="connsiteX192" fmla="*/ 683021 w 1539632"/>
              <a:gd name="connsiteY192" fmla="*/ 44680 h 1616527"/>
              <a:gd name="connsiteX193" fmla="*/ 973439 w 1539632"/>
              <a:gd name="connsiteY193" fmla="*/ 44363 h 1616527"/>
              <a:gd name="connsiteX194" fmla="*/ 828212 w 1539632"/>
              <a:gd name="connsiteY194" fmla="*/ 33387 h 1616527"/>
              <a:gd name="connsiteX195" fmla="*/ 941143 w 1539632"/>
              <a:gd name="connsiteY195" fmla="*/ 21179 h 1616527"/>
              <a:gd name="connsiteX196" fmla="*/ 793664 w 1539632"/>
              <a:gd name="connsiteY196" fmla="*/ 16359 h 1616527"/>
              <a:gd name="connsiteX197" fmla="*/ 648966 w 1539632"/>
              <a:gd name="connsiteY197" fmla="*/ 33070 h 1616527"/>
              <a:gd name="connsiteX198" fmla="*/ 941143 w 1539632"/>
              <a:gd name="connsiteY198" fmla="*/ 21179 h 1616527"/>
              <a:gd name="connsiteX199" fmla="*/ 218281 w 1539632"/>
              <a:gd name="connsiteY199" fmla="*/ 398072 h 1616527"/>
              <a:gd name="connsiteX200" fmla="*/ 251949 w 1539632"/>
              <a:gd name="connsiteY200" fmla="*/ 346391 h 1616527"/>
              <a:gd name="connsiteX201" fmla="*/ 274183 w 1539632"/>
              <a:gd name="connsiteY201" fmla="*/ 324263 h 1616527"/>
              <a:gd name="connsiteX202" fmla="*/ 305459 w 1539632"/>
              <a:gd name="connsiteY202" fmla="*/ 284543 h 1616527"/>
              <a:gd name="connsiteX203" fmla="*/ 312144 w 1539632"/>
              <a:gd name="connsiteY203" fmla="*/ 277191 h 1616527"/>
              <a:gd name="connsiteX204" fmla="*/ 571005 w 1539632"/>
              <a:gd name="connsiteY204" fmla="*/ 125737 h 1616527"/>
              <a:gd name="connsiteX205" fmla="*/ 697480 w 1539632"/>
              <a:gd name="connsiteY205" fmla="*/ 95939 h 1616527"/>
              <a:gd name="connsiteX206" fmla="*/ 791941 w 1539632"/>
              <a:gd name="connsiteY206" fmla="*/ 101251 h 1616527"/>
              <a:gd name="connsiteX207" fmla="*/ 810516 w 1539632"/>
              <a:gd name="connsiteY207" fmla="*/ 102623 h 1616527"/>
              <a:gd name="connsiteX208" fmla="*/ 818643 w 1539632"/>
              <a:gd name="connsiteY208" fmla="*/ 105191 h 1616527"/>
              <a:gd name="connsiteX209" fmla="*/ 811009 w 1539632"/>
              <a:gd name="connsiteY209" fmla="*/ 111242 h 1616527"/>
              <a:gd name="connsiteX210" fmla="*/ 744095 w 1539632"/>
              <a:gd name="connsiteY210" fmla="*/ 119615 h 1616527"/>
              <a:gd name="connsiteX211" fmla="*/ 580081 w 1539632"/>
              <a:gd name="connsiteY211" fmla="*/ 146705 h 1616527"/>
              <a:gd name="connsiteX212" fmla="*/ 429859 w 1539632"/>
              <a:gd name="connsiteY212" fmla="*/ 216820 h 1616527"/>
              <a:gd name="connsiteX213" fmla="*/ 229257 w 1539632"/>
              <a:gd name="connsiteY213" fmla="*/ 406691 h 1616527"/>
              <a:gd name="connsiteX214" fmla="*/ 174692 w 1539632"/>
              <a:gd name="connsiteY214" fmla="*/ 497634 h 1616527"/>
              <a:gd name="connsiteX215" fmla="*/ 170752 w 1539632"/>
              <a:gd name="connsiteY215" fmla="*/ 503509 h 1616527"/>
              <a:gd name="connsiteX216" fmla="*/ 218281 w 1539632"/>
              <a:gd name="connsiteY216" fmla="*/ 398072 h 1616527"/>
              <a:gd name="connsiteX217" fmla="*/ 763339 w 1539632"/>
              <a:gd name="connsiteY217" fmla="*/ 1415328 h 1616527"/>
              <a:gd name="connsiteX218" fmla="*/ 645870 w 1539632"/>
              <a:gd name="connsiteY218" fmla="*/ 1417755 h 1616527"/>
              <a:gd name="connsiteX219" fmla="*/ 525269 w 1539632"/>
              <a:gd name="connsiteY219" fmla="*/ 1378564 h 1616527"/>
              <a:gd name="connsiteX220" fmla="*/ 499236 w 1539632"/>
              <a:gd name="connsiteY220" fmla="*/ 1373216 h 1616527"/>
              <a:gd name="connsiteX221" fmla="*/ 491250 w 1539632"/>
              <a:gd name="connsiteY221" fmla="*/ 1371598 h 1616527"/>
              <a:gd name="connsiteX222" fmla="*/ 406639 w 1539632"/>
              <a:gd name="connsiteY222" fmla="*/ 1323330 h 1616527"/>
              <a:gd name="connsiteX223" fmla="*/ 367166 w 1539632"/>
              <a:gd name="connsiteY223" fmla="*/ 1301834 h 1616527"/>
              <a:gd name="connsiteX224" fmla="*/ 283471 w 1539632"/>
              <a:gd name="connsiteY224" fmla="*/ 1228271 h 1616527"/>
              <a:gd name="connsiteX225" fmla="*/ 203786 w 1539632"/>
              <a:gd name="connsiteY225" fmla="*/ 1117099 h 1616527"/>
              <a:gd name="connsiteX226" fmla="*/ 154146 w 1539632"/>
              <a:gd name="connsiteY226" fmla="*/ 993544 h 1616527"/>
              <a:gd name="connsiteX227" fmla="*/ 140355 w 1539632"/>
              <a:gd name="connsiteY227" fmla="*/ 955830 h 1616527"/>
              <a:gd name="connsiteX228" fmla="*/ 157348 w 1539632"/>
              <a:gd name="connsiteY228" fmla="*/ 990483 h 1616527"/>
              <a:gd name="connsiteX229" fmla="*/ 197137 w 1539632"/>
              <a:gd name="connsiteY229" fmla="*/ 1072947 h 1616527"/>
              <a:gd name="connsiteX230" fmla="*/ 510810 w 1539632"/>
              <a:gd name="connsiteY230" fmla="*/ 1367095 h 1616527"/>
              <a:gd name="connsiteX231" fmla="*/ 749055 w 1539632"/>
              <a:gd name="connsiteY231" fmla="*/ 1412548 h 1616527"/>
              <a:gd name="connsiteX232" fmla="*/ 749055 w 1539632"/>
              <a:gd name="connsiteY232" fmla="*/ 1412548 h 1616527"/>
              <a:gd name="connsiteX233" fmla="*/ 750357 w 1539632"/>
              <a:gd name="connsiteY233" fmla="*/ 1412373 h 1616527"/>
              <a:gd name="connsiteX234" fmla="*/ 758519 w 1539632"/>
              <a:gd name="connsiteY234" fmla="*/ 1411212 h 1616527"/>
              <a:gd name="connsiteX235" fmla="*/ 830042 w 1539632"/>
              <a:gd name="connsiteY235" fmla="*/ 1406884 h 1616527"/>
              <a:gd name="connsiteX236" fmla="*/ 763339 w 1539632"/>
              <a:gd name="connsiteY236" fmla="*/ 1415328 h 1616527"/>
              <a:gd name="connsiteX237" fmla="*/ 1292881 w 1539632"/>
              <a:gd name="connsiteY237" fmla="*/ 1199352 h 1616527"/>
              <a:gd name="connsiteX238" fmla="*/ 1302486 w 1539632"/>
              <a:gd name="connsiteY238" fmla="*/ 1177259 h 1616527"/>
              <a:gd name="connsiteX239" fmla="*/ 1292881 w 1539632"/>
              <a:gd name="connsiteY239" fmla="*/ 1199352 h 1616527"/>
              <a:gd name="connsiteX240" fmla="*/ 1297314 w 1539632"/>
              <a:gd name="connsiteY240" fmla="*/ 1161568 h 1616527"/>
              <a:gd name="connsiteX241" fmla="*/ 1180654 w 1539632"/>
              <a:gd name="connsiteY241" fmla="*/ 1319389 h 1616527"/>
              <a:gd name="connsiteX242" fmla="*/ 1297314 w 1539632"/>
              <a:gd name="connsiteY242" fmla="*/ 1161568 h 161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1539632" h="1616527">
                <a:moveTo>
                  <a:pt x="1539429" y="774261"/>
                </a:moveTo>
                <a:cubicBezTo>
                  <a:pt x="1536580" y="745413"/>
                  <a:pt x="1531830" y="716917"/>
                  <a:pt x="1526623" y="688455"/>
                </a:cubicBezTo>
                <a:cubicBezTo>
                  <a:pt x="1526096" y="685711"/>
                  <a:pt x="1525568" y="682967"/>
                  <a:pt x="1525040" y="680223"/>
                </a:cubicBezTo>
                <a:cubicBezTo>
                  <a:pt x="1507274" y="614611"/>
                  <a:pt x="1483034" y="551637"/>
                  <a:pt x="1447677" y="493342"/>
                </a:cubicBezTo>
                <a:cubicBezTo>
                  <a:pt x="1434098" y="470932"/>
                  <a:pt x="1419286" y="449295"/>
                  <a:pt x="1405038" y="427307"/>
                </a:cubicBezTo>
                <a:cubicBezTo>
                  <a:pt x="1403807" y="425619"/>
                  <a:pt x="1402576" y="423895"/>
                  <a:pt x="1401344" y="422206"/>
                </a:cubicBezTo>
                <a:cubicBezTo>
                  <a:pt x="1391845" y="410491"/>
                  <a:pt x="1382346" y="398811"/>
                  <a:pt x="1372848" y="387096"/>
                </a:cubicBezTo>
                <a:cubicBezTo>
                  <a:pt x="1372848" y="387096"/>
                  <a:pt x="1372848" y="387096"/>
                  <a:pt x="1372848" y="387096"/>
                </a:cubicBezTo>
                <a:cubicBezTo>
                  <a:pt x="1368943" y="385899"/>
                  <a:pt x="1368626" y="381959"/>
                  <a:pt x="1366796" y="379180"/>
                </a:cubicBezTo>
                <a:cubicBezTo>
                  <a:pt x="1357122" y="368485"/>
                  <a:pt x="1347447" y="357825"/>
                  <a:pt x="1337772" y="347130"/>
                </a:cubicBezTo>
                <a:cubicBezTo>
                  <a:pt x="1328555" y="339285"/>
                  <a:pt x="1319900" y="330877"/>
                  <a:pt x="1312372" y="321378"/>
                </a:cubicBezTo>
                <a:cubicBezTo>
                  <a:pt x="1267340" y="272687"/>
                  <a:pt x="1210488" y="242045"/>
                  <a:pt x="1151454" y="214006"/>
                </a:cubicBezTo>
                <a:cubicBezTo>
                  <a:pt x="1099492" y="189309"/>
                  <a:pt x="1046228" y="168693"/>
                  <a:pt x="990677" y="153917"/>
                </a:cubicBezTo>
                <a:cubicBezTo>
                  <a:pt x="943992" y="145403"/>
                  <a:pt x="896956" y="143362"/>
                  <a:pt x="849567" y="145297"/>
                </a:cubicBezTo>
                <a:cubicBezTo>
                  <a:pt x="790217" y="147690"/>
                  <a:pt x="731500" y="154128"/>
                  <a:pt x="674190" y="170346"/>
                </a:cubicBezTo>
                <a:cubicBezTo>
                  <a:pt x="670989" y="171261"/>
                  <a:pt x="667858" y="172492"/>
                  <a:pt x="664164" y="170909"/>
                </a:cubicBezTo>
                <a:cubicBezTo>
                  <a:pt x="770691" y="122183"/>
                  <a:pt x="880174" y="128551"/>
                  <a:pt x="990642" y="151560"/>
                </a:cubicBezTo>
                <a:cubicBezTo>
                  <a:pt x="1023079" y="154128"/>
                  <a:pt x="1055234" y="158068"/>
                  <a:pt x="1085033" y="172598"/>
                </a:cubicBezTo>
                <a:cubicBezTo>
                  <a:pt x="1106493" y="183082"/>
                  <a:pt x="1128587" y="191877"/>
                  <a:pt x="1153389" y="197787"/>
                </a:cubicBezTo>
                <a:cubicBezTo>
                  <a:pt x="1153565" y="197541"/>
                  <a:pt x="1153741" y="197260"/>
                  <a:pt x="1153882" y="196978"/>
                </a:cubicBezTo>
                <a:cubicBezTo>
                  <a:pt x="1148464" y="189379"/>
                  <a:pt x="1139845" y="187585"/>
                  <a:pt x="1134180" y="180900"/>
                </a:cubicBezTo>
                <a:cubicBezTo>
                  <a:pt x="1142342" y="181498"/>
                  <a:pt x="1148358" y="185298"/>
                  <a:pt x="1154726" y="188183"/>
                </a:cubicBezTo>
                <a:cubicBezTo>
                  <a:pt x="1224032" y="219388"/>
                  <a:pt x="1285986" y="262274"/>
                  <a:pt x="1346216" y="307939"/>
                </a:cubicBezTo>
                <a:cubicBezTo>
                  <a:pt x="1357368" y="316382"/>
                  <a:pt x="1357368" y="316417"/>
                  <a:pt x="1364299" y="315291"/>
                </a:cubicBezTo>
                <a:lnTo>
                  <a:pt x="1364228" y="315221"/>
                </a:lnTo>
                <a:cubicBezTo>
                  <a:pt x="1339883" y="290489"/>
                  <a:pt x="1312196" y="269627"/>
                  <a:pt x="1286232" y="246759"/>
                </a:cubicBezTo>
                <a:cubicBezTo>
                  <a:pt x="1286232" y="246759"/>
                  <a:pt x="1286232" y="246759"/>
                  <a:pt x="1286232" y="246759"/>
                </a:cubicBezTo>
                <a:lnTo>
                  <a:pt x="1286232" y="246759"/>
                </a:lnTo>
                <a:cubicBezTo>
                  <a:pt x="1286232" y="246759"/>
                  <a:pt x="1286232" y="246759"/>
                  <a:pt x="1286232" y="246759"/>
                </a:cubicBezTo>
                <a:cubicBezTo>
                  <a:pt x="1286232" y="246759"/>
                  <a:pt x="1286232" y="246759"/>
                  <a:pt x="1286232" y="246759"/>
                </a:cubicBezTo>
                <a:cubicBezTo>
                  <a:pt x="1246372" y="218544"/>
                  <a:pt x="1204789" y="193038"/>
                  <a:pt x="1162220" y="169150"/>
                </a:cubicBezTo>
                <a:cubicBezTo>
                  <a:pt x="1162220" y="169150"/>
                  <a:pt x="1162220" y="169150"/>
                  <a:pt x="1162220" y="169150"/>
                </a:cubicBezTo>
                <a:cubicBezTo>
                  <a:pt x="1161305" y="169396"/>
                  <a:pt x="1160636" y="169080"/>
                  <a:pt x="1160179" y="168270"/>
                </a:cubicBezTo>
                <a:cubicBezTo>
                  <a:pt x="1140020" y="158983"/>
                  <a:pt x="1119862" y="149695"/>
                  <a:pt x="1099738" y="140407"/>
                </a:cubicBezTo>
                <a:cubicBezTo>
                  <a:pt x="1094391" y="139528"/>
                  <a:pt x="1089360" y="137945"/>
                  <a:pt x="1085068" y="134462"/>
                </a:cubicBezTo>
                <a:cubicBezTo>
                  <a:pt x="1081902" y="134602"/>
                  <a:pt x="1079193" y="133477"/>
                  <a:pt x="1076871" y="131401"/>
                </a:cubicBezTo>
                <a:cubicBezTo>
                  <a:pt x="1074584" y="131647"/>
                  <a:pt x="1072297" y="131929"/>
                  <a:pt x="1070749" y="129607"/>
                </a:cubicBezTo>
                <a:cubicBezTo>
                  <a:pt x="1049430" y="122535"/>
                  <a:pt x="1028145" y="115358"/>
                  <a:pt x="1006790" y="108393"/>
                </a:cubicBezTo>
                <a:cubicBezTo>
                  <a:pt x="1001161" y="106563"/>
                  <a:pt x="995075" y="104487"/>
                  <a:pt x="994266" y="98085"/>
                </a:cubicBezTo>
                <a:cubicBezTo>
                  <a:pt x="993422" y="91224"/>
                  <a:pt x="999754" y="88445"/>
                  <a:pt x="1004750" y="85912"/>
                </a:cubicBezTo>
                <a:cubicBezTo>
                  <a:pt x="1024662" y="75745"/>
                  <a:pt x="1046158" y="75358"/>
                  <a:pt x="1068568" y="74865"/>
                </a:cubicBezTo>
                <a:cubicBezTo>
                  <a:pt x="1054496" y="69271"/>
                  <a:pt x="1040423" y="63713"/>
                  <a:pt x="1026351" y="58119"/>
                </a:cubicBezTo>
                <a:cubicBezTo>
                  <a:pt x="1026632" y="57204"/>
                  <a:pt x="1026914" y="56290"/>
                  <a:pt x="1027195" y="55375"/>
                </a:cubicBezTo>
                <a:cubicBezTo>
                  <a:pt x="1049500" y="61883"/>
                  <a:pt x="1071805" y="68357"/>
                  <a:pt x="1094109" y="74865"/>
                </a:cubicBezTo>
                <a:cubicBezTo>
                  <a:pt x="1099140" y="75921"/>
                  <a:pt x="1104417" y="76237"/>
                  <a:pt x="1108639" y="79685"/>
                </a:cubicBezTo>
                <a:cubicBezTo>
                  <a:pt x="1112685" y="80564"/>
                  <a:pt x="1116696" y="81409"/>
                  <a:pt x="1120741" y="82288"/>
                </a:cubicBezTo>
                <a:cubicBezTo>
                  <a:pt x="1078383" y="62200"/>
                  <a:pt x="1035392" y="44258"/>
                  <a:pt x="990396" y="31311"/>
                </a:cubicBezTo>
                <a:cubicBezTo>
                  <a:pt x="1048902" y="40845"/>
                  <a:pt x="1105895" y="55621"/>
                  <a:pt x="1160531" y="78911"/>
                </a:cubicBezTo>
                <a:cubicBezTo>
                  <a:pt x="1160531" y="78911"/>
                  <a:pt x="1160531" y="78911"/>
                  <a:pt x="1160531" y="78911"/>
                </a:cubicBezTo>
                <a:cubicBezTo>
                  <a:pt x="1162290" y="79439"/>
                  <a:pt x="1164049" y="79966"/>
                  <a:pt x="1165808" y="80494"/>
                </a:cubicBezTo>
                <a:cubicBezTo>
                  <a:pt x="1181604" y="86123"/>
                  <a:pt x="1197119" y="92420"/>
                  <a:pt x="1211930" y="100336"/>
                </a:cubicBezTo>
                <a:cubicBezTo>
                  <a:pt x="1212986" y="100899"/>
                  <a:pt x="1214041" y="101462"/>
                  <a:pt x="1215061" y="102025"/>
                </a:cubicBezTo>
                <a:cubicBezTo>
                  <a:pt x="1224912" y="103045"/>
                  <a:pt x="1231948" y="113001"/>
                  <a:pt x="1242784" y="110855"/>
                </a:cubicBezTo>
                <a:cubicBezTo>
                  <a:pt x="1242784" y="110855"/>
                  <a:pt x="1242784" y="110855"/>
                  <a:pt x="1242784" y="110855"/>
                </a:cubicBezTo>
                <a:cubicBezTo>
                  <a:pt x="1242784" y="110855"/>
                  <a:pt x="1242784" y="110855"/>
                  <a:pt x="1242784" y="110855"/>
                </a:cubicBezTo>
                <a:cubicBezTo>
                  <a:pt x="1238281" y="107900"/>
                  <a:pt x="1233813" y="104945"/>
                  <a:pt x="1229310" y="101990"/>
                </a:cubicBezTo>
                <a:cubicBezTo>
                  <a:pt x="1215870" y="94426"/>
                  <a:pt x="1202396" y="86897"/>
                  <a:pt x="1188957" y="79333"/>
                </a:cubicBezTo>
                <a:cubicBezTo>
                  <a:pt x="1187022" y="78348"/>
                  <a:pt x="1185122" y="77363"/>
                  <a:pt x="1183187" y="76378"/>
                </a:cubicBezTo>
                <a:cubicBezTo>
                  <a:pt x="1177734" y="74584"/>
                  <a:pt x="1172457" y="72508"/>
                  <a:pt x="1168130" y="68603"/>
                </a:cubicBezTo>
                <a:cubicBezTo>
                  <a:pt x="1164788" y="68920"/>
                  <a:pt x="1162325" y="67372"/>
                  <a:pt x="1160214" y="64944"/>
                </a:cubicBezTo>
                <a:lnTo>
                  <a:pt x="1160214" y="64944"/>
                </a:lnTo>
                <a:cubicBezTo>
                  <a:pt x="1154234" y="68216"/>
                  <a:pt x="1149027" y="65015"/>
                  <a:pt x="1143890" y="62728"/>
                </a:cubicBezTo>
                <a:cubicBezTo>
                  <a:pt x="1071910" y="30537"/>
                  <a:pt x="996060" y="14037"/>
                  <a:pt x="917994" y="5488"/>
                </a:cubicBezTo>
                <a:cubicBezTo>
                  <a:pt x="880315" y="1337"/>
                  <a:pt x="842672" y="-914"/>
                  <a:pt x="804852" y="352"/>
                </a:cubicBezTo>
                <a:cubicBezTo>
                  <a:pt x="689212" y="4222"/>
                  <a:pt x="578393" y="29236"/>
                  <a:pt x="472780" y="77011"/>
                </a:cubicBezTo>
                <a:cubicBezTo>
                  <a:pt x="416701" y="102377"/>
                  <a:pt x="364352" y="133723"/>
                  <a:pt x="315028" y="170522"/>
                </a:cubicBezTo>
                <a:cubicBezTo>
                  <a:pt x="299760" y="181921"/>
                  <a:pt x="288045" y="196239"/>
                  <a:pt x="275520" y="209925"/>
                </a:cubicBezTo>
                <a:cubicBezTo>
                  <a:pt x="233901" y="255449"/>
                  <a:pt x="189222" y="298229"/>
                  <a:pt x="151824" y="347587"/>
                </a:cubicBezTo>
                <a:cubicBezTo>
                  <a:pt x="135606" y="368977"/>
                  <a:pt x="120443" y="391036"/>
                  <a:pt x="105139" y="413024"/>
                </a:cubicBezTo>
                <a:cubicBezTo>
                  <a:pt x="99545" y="421045"/>
                  <a:pt x="100214" y="430368"/>
                  <a:pt x="97083" y="438776"/>
                </a:cubicBezTo>
                <a:cubicBezTo>
                  <a:pt x="85508" y="469736"/>
                  <a:pt x="72667" y="500132"/>
                  <a:pt x="59721" y="530528"/>
                </a:cubicBezTo>
                <a:cubicBezTo>
                  <a:pt x="42623" y="570599"/>
                  <a:pt x="26264" y="610952"/>
                  <a:pt x="15041" y="653204"/>
                </a:cubicBezTo>
                <a:cubicBezTo>
                  <a:pt x="13810" y="657848"/>
                  <a:pt x="13423" y="663019"/>
                  <a:pt x="10784" y="666854"/>
                </a:cubicBezTo>
                <a:cubicBezTo>
                  <a:pt x="-1213" y="684269"/>
                  <a:pt x="-87" y="703864"/>
                  <a:pt x="124" y="723531"/>
                </a:cubicBezTo>
                <a:cubicBezTo>
                  <a:pt x="441" y="753681"/>
                  <a:pt x="89" y="783866"/>
                  <a:pt x="335" y="814016"/>
                </a:cubicBezTo>
                <a:cubicBezTo>
                  <a:pt x="335" y="814262"/>
                  <a:pt x="335" y="814508"/>
                  <a:pt x="335" y="814755"/>
                </a:cubicBezTo>
                <a:cubicBezTo>
                  <a:pt x="5824" y="821298"/>
                  <a:pt x="1496" y="829953"/>
                  <a:pt x="2622" y="837728"/>
                </a:cubicBezTo>
                <a:cubicBezTo>
                  <a:pt x="12156" y="833260"/>
                  <a:pt x="19439" y="836145"/>
                  <a:pt x="23871" y="845855"/>
                </a:cubicBezTo>
                <a:cubicBezTo>
                  <a:pt x="28093" y="855072"/>
                  <a:pt x="30134" y="864923"/>
                  <a:pt x="31752" y="874844"/>
                </a:cubicBezTo>
                <a:cubicBezTo>
                  <a:pt x="41919" y="936656"/>
                  <a:pt x="48111" y="999243"/>
                  <a:pt x="65139" y="1059790"/>
                </a:cubicBezTo>
                <a:cubicBezTo>
                  <a:pt x="93318" y="1159879"/>
                  <a:pt x="138667" y="1250787"/>
                  <a:pt x="212195" y="1325757"/>
                </a:cubicBezTo>
                <a:cubicBezTo>
                  <a:pt x="234042" y="1348027"/>
                  <a:pt x="258458" y="1367411"/>
                  <a:pt x="288783" y="1377508"/>
                </a:cubicBezTo>
                <a:cubicBezTo>
                  <a:pt x="294975" y="1379549"/>
                  <a:pt x="298986" y="1383172"/>
                  <a:pt x="297157" y="1390244"/>
                </a:cubicBezTo>
                <a:cubicBezTo>
                  <a:pt x="295433" y="1396928"/>
                  <a:pt x="290050" y="1399285"/>
                  <a:pt x="283893" y="1398687"/>
                </a:cubicBezTo>
                <a:cubicBezTo>
                  <a:pt x="270806" y="1397421"/>
                  <a:pt x="259091" y="1392144"/>
                  <a:pt x="247974" y="1385178"/>
                </a:cubicBezTo>
                <a:cubicBezTo>
                  <a:pt x="198439" y="1354078"/>
                  <a:pt x="160690" y="1311333"/>
                  <a:pt x="126424" y="1264718"/>
                </a:cubicBezTo>
                <a:cubicBezTo>
                  <a:pt x="84594" y="1207831"/>
                  <a:pt x="61163" y="1142676"/>
                  <a:pt x="39879" y="1076501"/>
                </a:cubicBezTo>
                <a:cubicBezTo>
                  <a:pt x="24892" y="1029991"/>
                  <a:pt x="13739" y="982497"/>
                  <a:pt x="6562" y="934159"/>
                </a:cubicBezTo>
                <a:cubicBezTo>
                  <a:pt x="6140" y="931203"/>
                  <a:pt x="5788" y="928248"/>
                  <a:pt x="5437" y="925293"/>
                </a:cubicBezTo>
                <a:cubicBezTo>
                  <a:pt x="6809" y="938486"/>
                  <a:pt x="8286" y="951644"/>
                  <a:pt x="10327" y="964766"/>
                </a:cubicBezTo>
                <a:cubicBezTo>
                  <a:pt x="11206" y="970465"/>
                  <a:pt x="12297" y="976165"/>
                  <a:pt x="9025" y="981512"/>
                </a:cubicBezTo>
                <a:cubicBezTo>
                  <a:pt x="8744" y="981793"/>
                  <a:pt x="8462" y="982040"/>
                  <a:pt x="8145" y="982251"/>
                </a:cubicBezTo>
                <a:cubicBezTo>
                  <a:pt x="9166" y="986895"/>
                  <a:pt x="10221" y="991539"/>
                  <a:pt x="11241" y="996147"/>
                </a:cubicBezTo>
                <a:cubicBezTo>
                  <a:pt x="14759" y="1012436"/>
                  <a:pt x="17996" y="1028795"/>
                  <a:pt x="21972" y="1044978"/>
                </a:cubicBezTo>
                <a:cubicBezTo>
                  <a:pt x="22746" y="1048215"/>
                  <a:pt x="20494" y="1048109"/>
                  <a:pt x="18559" y="1048180"/>
                </a:cubicBezTo>
                <a:cubicBezTo>
                  <a:pt x="34003" y="1102147"/>
                  <a:pt x="54162" y="1154321"/>
                  <a:pt x="79950" y="1204172"/>
                </a:cubicBezTo>
                <a:cubicBezTo>
                  <a:pt x="118473" y="1278685"/>
                  <a:pt x="166706" y="1346338"/>
                  <a:pt x="227463" y="1404422"/>
                </a:cubicBezTo>
                <a:cubicBezTo>
                  <a:pt x="245757" y="1421907"/>
                  <a:pt x="264685" y="1438864"/>
                  <a:pt x="285336" y="1453710"/>
                </a:cubicBezTo>
                <a:cubicBezTo>
                  <a:pt x="289839" y="1456947"/>
                  <a:pt x="295503" y="1459620"/>
                  <a:pt x="295644" y="1466551"/>
                </a:cubicBezTo>
                <a:cubicBezTo>
                  <a:pt x="297438" y="1468064"/>
                  <a:pt x="299232" y="1469577"/>
                  <a:pt x="300991" y="1471054"/>
                </a:cubicBezTo>
                <a:cubicBezTo>
                  <a:pt x="314571" y="1477633"/>
                  <a:pt x="326462" y="1486780"/>
                  <a:pt x="338705" y="1495470"/>
                </a:cubicBezTo>
                <a:cubicBezTo>
                  <a:pt x="338705" y="1495470"/>
                  <a:pt x="338705" y="1495470"/>
                  <a:pt x="338705" y="1495470"/>
                </a:cubicBezTo>
                <a:cubicBezTo>
                  <a:pt x="344334" y="1498812"/>
                  <a:pt x="349963" y="1502154"/>
                  <a:pt x="355592" y="1505496"/>
                </a:cubicBezTo>
                <a:cubicBezTo>
                  <a:pt x="375117" y="1515664"/>
                  <a:pt x="394643" y="1525866"/>
                  <a:pt x="414168" y="1536033"/>
                </a:cubicBezTo>
                <a:cubicBezTo>
                  <a:pt x="414168" y="1536033"/>
                  <a:pt x="414168" y="1536033"/>
                  <a:pt x="414168" y="1536033"/>
                </a:cubicBezTo>
                <a:cubicBezTo>
                  <a:pt x="415716" y="1536631"/>
                  <a:pt x="417229" y="1537194"/>
                  <a:pt x="418777" y="1537792"/>
                </a:cubicBezTo>
                <a:cubicBezTo>
                  <a:pt x="428487" y="1542120"/>
                  <a:pt x="438162" y="1546447"/>
                  <a:pt x="447871" y="1550739"/>
                </a:cubicBezTo>
                <a:lnTo>
                  <a:pt x="449279" y="1550704"/>
                </a:lnTo>
                <a:lnTo>
                  <a:pt x="450440" y="1551478"/>
                </a:lnTo>
                <a:cubicBezTo>
                  <a:pt x="453289" y="1552498"/>
                  <a:pt x="456104" y="1553518"/>
                  <a:pt x="458953" y="1554539"/>
                </a:cubicBezTo>
                <a:cubicBezTo>
                  <a:pt x="460888" y="1555383"/>
                  <a:pt x="462823" y="1556262"/>
                  <a:pt x="464758" y="1557107"/>
                </a:cubicBezTo>
                <a:cubicBezTo>
                  <a:pt x="478197" y="1561751"/>
                  <a:pt x="491637" y="1566359"/>
                  <a:pt x="505076" y="1571003"/>
                </a:cubicBezTo>
                <a:cubicBezTo>
                  <a:pt x="508946" y="1572094"/>
                  <a:pt x="512780" y="1573220"/>
                  <a:pt x="516650" y="1574310"/>
                </a:cubicBezTo>
                <a:cubicBezTo>
                  <a:pt x="530089" y="1577758"/>
                  <a:pt x="543528" y="1581206"/>
                  <a:pt x="557003" y="1584653"/>
                </a:cubicBezTo>
                <a:cubicBezTo>
                  <a:pt x="557003" y="1584653"/>
                  <a:pt x="557003" y="1584653"/>
                  <a:pt x="557003" y="1584653"/>
                </a:cubicBezTo>
                <a:cubicBezTo>
                  <a:pt x="566361" y="1586412"/>
                  <a:pt x="575719" y="1588136"/>
                  <a:pt x="585077" y="1589895"/>
                </a:cubicBezTo>
                <a:cubicBezTo>
                  <a:pt x="609176" y="1593343"/>
                  <a:pt x="633275" y="1596791"/>
                  <a:pt x="657374" y="1600203"/>
                </a:cubicBezTo>
                <a:lnTo>
                  <a:pt x="657374" y="1600203"/>
                </a:lnTo>
                <a:cubicBezTo>
                  <a:pt x="659344" y="1600344"/>
                  <a:pt x="661314" y="1600450"/>
                  <a:pt x="663249" y="1600590"/>
                </a:cubicBezTo>
                <a:cubicBezTo>
                  <a:pt x="673874" y="1601716"/>
                  <a:pt x="684604" y="1601962"/>
                  <a:pt x="694912" y="1605234"/>
                </a:cubicBezTo>
                <a:cubicBezTo>
                  <a:pt x="694912" y="1605199"/>
                  <a:pt x="694947" y="1605164"/>
                  <a:pt x="694947" y="1605129"/>
                </a:cubicBezTo>
                <a:cubicBezTo>
                  <a:pt x="698711" y="1605410"/>
                  <a:pt x="702476" y="1605656"/>
                  <a:pt x="706240" y="1605938"/>
                </a:cubicBezTo>
                <a:cubicBezTo>
                  <a:pt x="717041" y="1606571"/>
                  <a:pt x="727947" y="1605199"/>
                  <a:pt x="738606" y="1608013"/>
                </a:cubicBezTo>
                <a:cubicBezTo>
                  <a:pt x="744130" y="1608260"/>
                  <a:pt x="749653" y="1608541"/>
                  <a:pt x="755177" y="1608787"/>
                </a:cubicBezTo>
                <a:cubicBezTo>
                  <a:pt x="764570" y="1609139"/>
                  <a:pt x="773928" y="1609526"/>
                  <a:pt x="783321" y="1609878"/>
                </a:cubicBezTo>
                <a:cubicBezTo>
                  <a:pt x="785608" y="1609597"/>
                  <a:pt x="787965" y="1609597"/>
                  <a:pt x="790182" y="1608999"/>
                </a:cubicBezTo>
                <a:cubicBezTo>
                  <a:pt x="799082" y="1606641"/>
                  <a:pt x="796479" y="1612094"/>
                  <a:pt x="795424" y="1616527"/>
                </a:cubicBezTo>
                <a:cubicBezTo>
                  <a:pt x="809742" y="1613818"/>
                  <a:pt x="824166" y="1614627"/>
                  <a:pt x="838591" y="1614874"/>
                </a:cubicBezTo>
                <a:cubicBezTo>
                  <a:pt x="845029" y="1614487"/>
                  <a:pt x="851467" y="1614100"/>
                  <a:pt x="857940" y="1613713"/>
                </a:cubicBezTo>
                <a:lnTo>
                  <a:pt x="857940" y="1613713"/>
                </a:lnTo>
                <a:cubicBezTo>
                  <a:pt x="865609" y="1610195"/>
                  <a:pt x="873912" y="1610898"/>
                  <a:pt x="881969" y="1610160"/>
                </a:cubicBezTo>
                <a:cubicBezTo>
                  <a:pt x="887070" y="1607873"/>
                  <a:pt x="892488" y="1607732"/>
                  <a:pt x="897941" y="1607838"/>
                </a:cubicBezTo>
                <a:lnTo>
                  <a:pt x="897941" y="1607838"/>
                </a:lnTo>
                <a:cubicBezTo>
                  <a:pt x="903394" y="1604777"/>
                  <a:pt x="909375" y="1605164"/>
                  <a:pt x="915285" y="1605129"/>
                </a:cubicBezTo>
                <a:cubicBezTo>
                  <a:pt x="953034" y="1594961"/>
                  <a:pt x="990924" y="1585216"/>
                  <a:pt x="1027301" y="1570651"/>
                </a:cubicBezTo>
                <a:cubicBezTo>
                  <a:pt x="1027301" y="1570651"/>
                  <a:pt x="1027301" y="1570651"/>
                  <a:pt x="1027301" y="1570651"/>
                </a:cubicBezTo>
                <a:cubicBezTo>
                  <a:pt x="1033387" y="1565796"/>
                  <a:pt x="1040705" y="1563791"/>
                  <a:pt x="1048022" y="1561891"/>
                </a:cubicBezTo>
                <a:cubicBezTo>
                  <a:pt x="1079931" y="1545180"/>
                  <a:pt x="1111981" y="1528751"/>
                  <a:pt x="1142729" y="1509964"/>
                </a:cubicBezTo>
                <a:cubicBezTo>
                  <a:pt x="1147127" y="1506411"/>
                  <a:pt x="1151243" y="1502400"/>
                  <a:pt x="1157013" y="1501064"/>
                </a:cubicBezTo>
                <a:cubicBezTo>
                  <a:pt x="1202748" y="1468803"/>
                  <a:pt x="1247146" y="1434888"/>
                  <a:pt x="1286267" y="1394677"/>
                </a:cubicBezTo>
                <a:cubicBezTo>
                  <a:pt x="1359725" y="1319213"/>
                  <a:pt x="1419603" y="1234885"/>
                  <a:pt x="1453623" y="1134092"/>
                </a:cubicBezTo>
                <a:cubicBezTo>
                  <a:pt x="1456473" y="1125683"/>
                  <a:pt x="1466253" y="1114496"/>
                  <a:pt x="1445461" y="1112631"/>
                </a:cubicBezTo>
                <a:cubicBezTo>
                  <a:pt x="1436631" y="1111857"/>
                  <a:pt x="1442858" y="1101303"/>
                  <a:pt x="1440536" y="1091663"/>
                </a:cubicBezTo>
                <a:cubicBezTo>
                  <a:pt x="1440254" y="1091628"/>
                  <a:pt x="1440008" y="1091699"/>
                  <a:pt x="1439762" y="1091734"/>
                </a:cubicBezTo>
                <a:cubicBezTo>
                  <a:pt x="1436244" y="1104997"/>
                  <a:pt x="1433253" y="1115551"/>
                  <a:pt x="1430755" y="1126211"/>
                </a:cubicBezTo>
                <a:cubicBezTo>
                  <a:pt x="1427589" y="1139791"/>
                  <a:pt x="1423579" y="1152984"/>
                  <a:pt x="1416120" y="1164875"/>
                </a:cubicBezTo>
                <a:cubicBezTo>
                  <a:pt x="1413939" y="1168323"/>
                  <a:pt x="1411758" y="1173459"/>
                  <a:pt x="1406481" y="1171313"/>
                </a:cubicBezTo>
                <a:cubicBezTo>
                  <a:pt x="1402153" y="1169554"/>
                  <a:pt x="1403490" y="1164558"/>
                  <a:pt x="1403983" y="1161075"/>
                </a:cubicBezTo>
                <a:cubicBezTo>
                  <a:pt x="1407360" y="1136484"/>
                  <a:pt x="1409893" y="1111681"/>
                  <a:pt x="1415170" y="1087477"/>
                </a:cubicBezTo>
                <a:cubicBezTo>
                  <a:pt x="1418583" y="1071962"/>
                  <a:pt x="1409928" y="1057960"/>
                  <a:pt x="1413200" y="1042832"/>
                </a:cubicBezTo>
                <a:cubicBezTo>
                  <a:pt x="1414220" y="1038118"/>
                  <a:pt x="1407325" y="1036816"/>
                  <a:pt x="1403807" y="1035515"/>
                </a:cubicBezTo>
                <a:cubicBezTo>
                  <a:pt x="1399128" y="1033791"/>
                  <a:pt x="1399655" y="1039174"/>
                  <a:pt x="1398846" y="1041918"/>
                </a:cubicBezTo>
                <a:cubicBezTo>
                  <a:pt x="1395574" y="1052824"/>
                  <a:pt x="1392549" y="1063800"/>
                  <a:pt x="1388855" y="1076747"/>
                </a:cubicBezTo>
                <a:cubicBezTo>
                  <a:pt x="1383191" y="1067705"/>
                  <a:pt x="1384035" y="1059719"/>
                  <a:pt x="1383894" y="1051944"/>
                </a:cubicBezTo>
                <a:cubicBezTo>
                  <a:pt x="1383894" y="1051944"/>
                  <a:pt x="1383894" y="1051944"/>
                  <a:pt x="1383894" y="1051944"/>
                </a:cubicBezTo>
                <a:cubicBezTo>
                  <a:pt x="1379391" y="1036676"/>
                  <a:pt x="1383050" y="1021055"/>
                  <a:pt x="1381959" y="1005646"/>
                </a:cubicBezTo>
                <a:cubicBezTo>
                  <a:pt x="1376260" y="1014477"/>
                  <a:pt x="1370948" y="1023588"/>
                  <a:pt x="1364721" y="1031997"/>
                </a:cubicBezTo>
                <a:cubicBezTo>
                  <a:pt x="1361273" y="1036641"/>
                  <a:pt x="1357157" y="1044134"/>
                  <a:pt x="1349980" y="1039525"/>
                </a:cubicBezTo>
                <a:cubicBezTo>
                  <a:pt x="1343296" y="1035233"/>
                  <a:pt x="1340376" y="1027951"/>
                  <a:pt x="1344316" y="1019543"/>
                </a:cubicBezTo>
                <a:cubicBezTo>
                  <a:pt x="1356242" y="993931"/>
                  <a:pt x="1365530" y="967334"/>
                  <a:pt x="1373762" y="940315"/>
                </a:cubicBezTo>
                <a:cubicBezTo>
                  <a:pt x="1386181" y="899505"/>
                  <a:pt x="1393077" y="857710"/>
                  <a:pt x="1396278" y="815247"/>
                </a:cubicBezTo>
                <a:cubicBezTo>
                  <a:pt x="1398037" y="792028"/>
                  <a:pt x="1398987" y="768808"/>
                  <a:pt x="1399093" y="745378"/>
                </a:cubicBezTo>
                <a:cubicBezTo>
                  <a:pt x="1409576" y="771728"/>
                  <a:pt x="1415241" y="799099"/>
                  <a:pt x="1417844" y="826962"/>
                </a:cubicBezTo>
                <a:cubicBezTo>
                  <a:pt x="1418724" y="836320"/>
                  <a:pt x="1421573" y="843357"/>
                  <a:pt x="1427835" y="849619"/>
                </a:cubicBezTo>
                <a:cubicBezTo>
                  <a:pt x="1427835" y="849619"/>
                  <a:pt x="1427835" y="849619"/>
                  <a:pt x="1427835" y="849619"/>
                </a:cubicBezTo>
                <a:cubicBezTo>
                  <a:pt x="1428363" y="849056"/>
                  <a:pt x="1429032" y="848775"/>
                  <a:pt x="1429805" y="848845"/>
                </a:cubicBezTo>
                <a:cubicBezTo>
                  <a:pt x="1425936" y="802582"/>
                  <a:pt x="1422382" y="755827"/>
                  <a:pt x="1405847" y="712308"/>
                </a:cubicBezTo>
                <a:cubicBezTo>
                  <a:pt x="1384281" y="655491"/>
                  <a:pt x="1378406" y="594170"/>
                  <a:pt x="1351915" y="538444"/>
                </a:cubicBezTo>
                <a:cubicBezTo>
                  <a:pt x="1357825" y="538831"/>
                  <a:pt x="1358318" y="542877"/>
                  <a:pt x="1359936" y="545550"/>
                </a:cubicBezTo>
                <a:cubicBezTo>
                  <a:pt x="1386181" y="588541"/>
                  <a:pt x="1406551" y="634488"/>
                  <a:pt x="1423262" y="681736"/>
                </a:cubicBezTo>
                <a:cubicBezTo>
                  <a:pt x="1432831" y="708825"/>
                  <a:pt x="1448733" y="730180"/>
                  <a:pt x="1469525" y="751570"/>
                </a:cubicBezTo>
                <a:cubicBezTo>
                  <a:pt x="1469560" y="751535"/>
                  <a:pt x="1469595" y="751535"/>
                  <a:pt x="1469630" y="751499"/>
                </a:cubicBezTo>
                <a:cubicBezTo>
                  <a:pt x="1466323" y="723847"/>
                  <a:pt x="1457387" y="699713"/>
                  <a:pt x="1448275" y="675755"/>
                </a:cubicBezTo>
                <a:cubicBezTo>
                  <a:pt x="1439023" y="651375"/>
                  <a:pt x="1436912" y="624778"/>
                  <a:pt x="1424001" y="601594"/>
                </a:cubicBezTo>
                <a:cubicBezTo>
                  <a:pt x="1411300" y="578761"/>
                  <a:pt x="1399128" y="555577"/>
                  <a:pt x="1386287" y="531795"/>
                </a:cubicBezTo>
                <a:cubicBezTo>
                  <a:pt x="1392971" y="531900"/>
                  <a:pt x="1394202" y="537037"/>
                  <a:pt x="1396524" y="540344"/>
                </a:cubicBezTo>
                <a:cubicBezTo>
                  <a:pt x="1441063" y="602649"/>
                  <a:pt x="1465233" y="673116"/>
                  <a:pt x="1479586" y="747524"/>
                </a:cubicBezTo>
                <a:cubicBezTo>
                  <a:pt x="1481838" y="759169"/>
                  <a:pt x="1480501" y="773241"/>
                  <a:pt x="1496262" y="777533"/>
                </a:cubicBezTo>
                <a:cubicBezTo>
                  <a:pt x="1496016" y="776689"/>
                  <a:pt x="1496086" y="775880"/>
                  <a:pt x="1496544" y="775106"/>
                </a:cubicBezTo>
                <a:cubicBezTo>
                  <a:pt x="1489859" y="729652"/>
                  <a:pt x="1481345" y="684620"/>
                  <a:pt x="1466534" y="640961"/>
                </a:cubicBezTo>
                <a:cubicBezTo>
                  <a:pt x="1419427" y="502313"/>
                  <a:pt x="1335978" y="391001"/>
                  <a:pt x="1215906" y="307165"/>
                </a:cubicBezTo>
                <a:cubicBezTo>
                  <a:pt x="1213795" y="305687"/>
                  <a:pt x="1211825" y="304069"/>
                  <a:pt x="1210382" y="301712"/>
                </a:cubicBezTo>
                <a:cubicBezTo>
                  <a:pt x="1234974" y="312512"/>
                  <a:pt x="1256364" y="328273"/>
                  <a:pt x="1276769" y="345195"/>
                </a:cubicBezTo>
                <a:cubicBezTo>
                  <a:pt x="1388855" y="438038"/>
                  <a:pt x="1455980" y="558673"/>
                  <a:pt x="1493096" y="697567"/>
                </a:cubicBezTo>
                <a:cubicBezTo>
                  <a:pt x="1501117" y="727576"/>
                  <a:pt x="1508189" y="757867"/>
                  <a:pt x="1511038" y="788932"/>
                </a:cubicBezTo>
                <a:cubicBezTo>
                  <a:pt x="1515858" y="793224"/>
                  <a:pt x="1522015" y="792555"/>
                  <a:pt x="1527749" y="793365"/>
                </a:cubicBezTo>
                <a:cubicBezTo>
                  <a:pt x="1538022" y="790796"/>
                  <a:pt x="1540414" y="784394"/>
                  <a:pt x="1539429" y="774261"/>
                </a:cubicBezTo>
                <a:close/>
                <a:moveTo>
                  <a:pt x="721544" y="1373885"/>
                </a:moveTo>
                <a:cubicBezTo>
                  <a:pt x="708914" y="1381343"/>
                  <a:pt x="601542" y="1363190"/>
                  <a:pt x="561893" y="1346690"/>
                </a:cubicBezTo>
                <a:cubicBezTo>
                  <a:pt x="511338" y="1325652"/>
                  <a:pt x="466517" y="1295607"/>
                  <a:pt x="425919" y="1258843"/>
                </a:cubicBezTo>
                <a:cubicBezTo>
                  <a:pt x="514715" y="1322063"/>
                  <a:pt x="612694" y="1361395"/>
                  <a:pt x="721544" y="1373885"/>
                </a:cubicBezTo>
                <a:close/>
                <a:moveTo>
                  <a:pt x="828212" y="33387"/>
                </a:moveTo>
                <a:cubicBezTo>
                  <a:pt x="779451" y="33281"/>
                  <a:pt x="731289" y="39227"/>
                  <a:pt x="683021" y="44680"/>
                </a:cubicBezTo>
                <a:cubicBezTo>
                  <a:pt x="775511" y="13791"/>
                  <a:pt x="876551" y="16289"/>
                  <a:pt x="973439" y="44363"/>
                </a:cubicBezTo>
                <a:cubicBezTo>
                  <a:pt x="925171" y="38699"/>
                  <a:pt x="876938" y="33492"/>
                  <a:pt x="828212" y="33387"/>
                </a:cubicBezTo>
                <a:close/>
                <a:moveTo>
                  <a:pt x="941143" y="21179"/>
                </a:moveTo>
                <a:cubicBezTo>
                  <a:pt x="891995" y="15621"/>
                  <a:pt x="842847" y="14917"/>
                  <a:pt x="793664" y="16359"/>
                </a:cubicBezTo>
                <a:cubicBezTo>
                  <a:pt x="744974" y="17802"/>
                  <a:pt x="696882" y="24803"/>
                  <a:pt x="648966" y="33070"/>
                </a:cubicBezTo>
                <a:cubicBezTo>
                  <a:pt x="745080" y="-2533"/>
                  <a:pt x="842847" y="-316"/>
                  <a:pt x="941143" y="21179"/>
                </a:cubicBezTo>
                <a:close/>
                <a:moveTo>
                  <a:pt x="218281" y="398072"/>
                </a:moveTo>
                <a:cubicBezTo>
                  <a:pt x="228413" y="380235"/>
                  <a:pt x="240586" y="363524"/>
                  <a:pt x="251949" y="346391"/>
                </a:cubicBezTo>
                <a:cubicBezTo>
                  <a:pt x="257824" y="337526"/>
                  <a:pt x="265212" y="330173"/>
                  <a:pt x="274183" y="324263"/>
                </a:cubicBezTo>
                <a:cubicBezTo>
                  <a:pt x="288959" y="314553"/>
                  <a:pt x="299901" y="301747"/>
                  <a:pt x="305459" y="284543"/>
                </a:cubicBezTo>
                <a:cubicBezTo>
                  <a:pt x="306374" y="281658"/>
                  <a:pt x="309751" y="279512"/>
                  <a:pt x="312144" y="277191"/>
                </a:cubicBezTo>
                <a:cubicBezTo>
                  <a:pt x="385742" y="205034"/>
                  <a:pt x="473342" y="156766"/>
                  <a:pt x="571005" y="125737"/>
                </a:cubicBezTo>
                <a:cubicBezTo>
                  <a:pt x="612413" y="112579"/>
                  <a:pt x="653046" y="96114"/>
                  <a:pt x="697480" y="95939"/>
                </a:cubicBezTo>
                <a:cubicBezTo>
                  <a:pt x="729072" y="95798"/>
                  <a:pt x="760559" y="97698"/>
                  <a:pt x="791941" y="101251"/>
                </a:cubicBezTo>
                <a:cubicBezTo>
                  <a:pt x="798097" y="101954"/>
                  <a:pt x="804324" y="102201"/>
                  <a:pt x="810516" y="102623"/>
                </a:cubicBezTo>
                <a:cubicBezTo>
                  <a:pt x="813507" y="102834"/>
                  <a:pt x="817869" y="99984"/>
                  <a:pt x="818643" y="105191"/>
                </a:cubicBezTo>
                <a:cubicBezTo>
                  <a:pt x="819452" y="110679"/>
                  <a:pt x="814808" y="110750"/>
                  <a:pt x="811009" y="111242"/>
                </a:cubicBezTo>
                <a:cubicBezTo>
                  <a:pt x="788704" y="114057"/>
                  <a:pt x="766470" y="117258"/>
                  <a:pt x="744095" y="119615"/>
                </a:cubicBezTo>
                <a:cubicBezTo>
                  <a:pt x="688896" y="125420"/>
                  <a:pt x="633978" y="132456"/>
                  <a:pt x="580081" y="146705"/>
                </a:cubicBezTo>
                <a:cubicBezTo>
                  <a:pt x="525656" y="161094"/>
                  <a:pt x="477388" y="188077"/>
                  <a:pt x="429859" y="216820"/>
                </a:cubicBezTo>
                <a:cubicBezTo>
                  <a:pt x="349295" y="265510"/>
                  <a:pt x="281607" y="328097"/>
                  <a:pt x="229257" y="406691"/>
                </a:cubicBezTo>
                <a:cubicBezTo>
                  <a:pt x="209662" y="436138"/>
                  <a:pt x="195765" y="469032"/>
                  <a:pt x="174692" y="497634"/>
                </a:cubicBezTo>
                <a:cubicBezTo>
                  <a:pt x="173285" y="499534"/>
                  <a:pt x="172053" y="501539"/>
                  <a:pt x="170752" y="503509"/>
                </a:cubicBezTo>
                <a:cubicBezTo>
                  <a:pt x="181974" y="466077"/>
                  <a:pt x="199248" y="431599"/>
                  <a:pt x="218281" y="398072"/>
                </a:cubicBezTo>
                <a:close/>
                <a:moveTo>
                  <a:pt x="763339" y="1415328"/>
                </a:moveTo>
                <a:cubicBezTo>
                  <a:pt x="724464" y="1430878"/>
                  <a:pt x="685272" y="1422716"/>
                  <a:pt x="645870" y="1417755"/>
                </a:cubicBezTo>
                <a:cubicBezTo>
                  <a:pt x="603019" y="1412373"/>
                  <a:pt x="563546" y="1397597"/>
                  <a:pt x="525269" y="1378564"/>
                </a:cubicBezTo>
                <a:cubicBezTo>
                  <a:pt x="517143" y="1374518"/>
                  <a:pt x="508734" y="1370578"/>
                  <a:pt x="499236" y="1373216"/>
                </a:cubicBezTo>
                <a:cubicBezTo>
                  <a:pt x="496105" y="1374060"/>
                  <a:pt x="493712" y="1373357"/>
                  <a:pt x="491250" y="1371598"/>
                </a:cubicBezTo>
                <a:cubicBezTo>
                  <a:pt x="464618" y="1352741"/>
                  <a:pt x="434081" y="1340709"/>
                  <a:pt x="406639" y="1323330"/>
                </a:cubicBezTo>
                <a:cubicBezTo>
                  <a:pt x="393834" y="1315203"/>
                  <a:pt x="379972" y="1309293"/>
                  <a:pt x="367166" y="1301834"/>
                </a:cubicBezTo>
                <a:cubicBezTo>
                  <a:pt x="334730" y="1282942"/>
                  <a:pt x="310736" y="1253636"/>
                  <a:pt x="283471" y="1228271"/>
                </a:cubicBezTo>
                <a:cubicBezTo>
                  <a:pt x="249029" y="1196221"/>
                  <a:pt x="224543" y="1158261"/>
                  <a:pt x="203786" y="1117099"/>
                </a:cubicBezTo>
                <a:cubicBezTo>
                  <a:pt x="183733" y="1077345"/>
                  <a:pt x="168570" y="1035585"/>
                  <a:pt x="154146" y="993544"/>
                </a:cubicBezTo>
                <a:cubicBezTo>
                  <a:pt x="149537" y="980984"/>
                  <a:pt x="144929" y="968390"/>
                  <a:pt x="140355" y="955830"/>
                </a:cubicBezTo>
                <a:cubicBezTo>
                  <a:pt x="150628" y="965470"/>
                  <a:pt x="152000" y="978838"/>
                  <a:pt x="157348" y="990483"/>
                </a:cubicBezTo>
                <a:cubicBezTo>
                  <a:pt x="173953" y="1016341"/>
                  <a:pt x="184507" y="1045190"/>
                  <a:pt x="197137" y="1072947"/>
                </a:cubicBezTo>
                <a:cubicBezTo>
                  <a:pt x="261307" y="1214199"/>
                  <a:pt x="373781" y="1304262"/>
                  <a:pt x="510810" y="1367095"/>
                </a:cubicBezTo>
                <a:cubicBezTo>
                  <a:pt x="585992" y="1401572"/>
                  <a:pt x="665465" y="1419162"/>
                  <a:pt x="749055" y="1412548"/>
                </a:cubicBezTo>
                <a:cubicBezTo>
                  <a:pt x="749055" y="1412548"/>
                  <a:pt x="749055" y="1412548"/>
                  <a:pt x="749055" y="1412548"/>
                </a:cubicBezTo>
                <a:cubicBezTo>
                  <a:pt x="749477" y="1412478"/>
                  <a:pt x="749935" y="1412443"/>
                  <a:pt x="750357" y="1412373"/>
                </a:cubicBezTo>
                <a:cubicBezTo>
                  <a:pt x="753101" y="1411880"/>
                  <a:pt x="755951" y="1410754"/>
                  <a:pt x="758519" y="1411212"/>
                </a:cubicBezTo>
                <a:cubicBezTo>
                  <a:pt x="782125" y="1407764"/>
                  <a:pt x="805732" y="1403964"/>
                  <a:pt x="830042" y="1406884"/>
                </a:cubicBezTo>
                <a:cubicBezTo>
                  <a:pt x="807772" y="1409699"/>
                  <a:pt x="785573" y="1412513"/>
                  <a:pt x="763339" y="1415328"/>
                </a:cubicBezTo>
                <a:close/>
                <a:moveTo>
                  <a:pt x="1292881" y="1199352"/>
                </a:moveTo>
                <a:cubicBezTo>
                  <a:pt x="1294676" y="1188833"/>
                  <a:pt x="1297842" y="1182536"/>
                  <a:pt x="1302486" y="1177259"/>
                </a:cubicBezTo>
                <a:cubicBezTo>
                  <a:pt x="1301888" y="1184717"/>
                  <a:pt x="1301466" y="1191823"/>
                  <a:pt x="1292881" y="1199352"/>
                </a:cubicBezTo>
                <a:close/>
                <a:moveTo>
                  <a:pt x="1297314" y="1161568"/>
                </a:moveTo>
                <a:cubicBezTo>
                  <a:pt x="1269521" y="1222360"/>
                  <a:pt x="1233707" y="1277278"/>
                  <a:pt x="1180654" y="1319389"/>
                </a:cubicBezTo>
                <a:cubicBezTo>
                  <a:pt x="1225827" y="1271332"/>
                  <a:pt x="1262028" y="1216767"/>
                  <a:pt x="1297314" y="1161568"/>
                </a:cubicBezTo>
                <a:close/>
              </a:path>
            </a:pathLst>
          </a:custGeom>
          <a:solidFill>
            <a:schemeClr val="accent1"/>
          </a:solidFill>
          <a:ln w="351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5">
            <a:extLst>
              <a:ext uri="{FF2B5EF4-FFF2-40B4-BE49-F238E27FC236}">
                <a16:creationId xmlns:a16="http://schemas.microsoft.com/office/drawing/2014/main" id="{EA2D1510-AF7C-484D-9AE5-F609E3E8C9A1}"/>
              </a:ext>
            </a:extLst>
          </p:cNvPr>
          <p:cNvSpPr/>
          <p:nvPr/>
        </p:nvSpPr>
        <p:spPr>
          <a:xfrm>
            <a:off x="9830489" y="2111364"/>
            <a:ext cx="914990" cy="749578"/>
          </a:xfrm>
          <a:custGeom>
            <a:avLst/>
            <a:gdLst>
              <a:gd name="connsiteX0" fmla="*/ 41 w 914990"/>
              <a:gd name="connsiteY0" fmla="*/ 637724 h 749578"/>
              <a:gd name="connsiteX1" fmla="*/ 266852 w 914990"/>
              <a:gd name="connsiteY1" fmla="*/ 585058 h 749578"/>
              <a:gd name="connsiteX2" fmla="*/ 165109 w 914990"/>
              <a:gd name="connsiteY2" fmla="*/ 542524 h 749578"/>
              <a:gd name="connsiteX3" fmla="*/ 105513 w 914990"/>
              <a:gd name="connsiteY3" fmla="*/ 491969 h 749578"/>
              <a:gd name="connsiteX4" fmla="*/ 101045 w 914990"/>
              <a:gd name="connsiteY4" fmla="*/ 484617 h 749578"/>
              <a:gd name="connsiteX5" fmla="*/ 118952 w 914990"/>
              <a:gd name="connsiteY5" fmla="*/ 451828 h 749578"/>
              <a:gd name="connsiteX6" fmla="*/ 171688 w 914990"/>
              <a:gd name="connsiteY6" fmla="*/ 448451 h 749578"/>
              <a:gd name="connsiteX7" fmla="*/ 74378 w 914990"/>
              <a:gd name="connsiteY7" fmla="*/ 386321 h 749578"/>
              <a:gd name="connsiteX8" fmla="*/ 25054 w 914990"/>
              <a:gd name="connsiteY8" fmla="*/ 290840 h 749578"/>
              <a:gd name="connsiteX9" fmla="*/ 23999 w 914990"/>
              <a:gd name="connsiteY9" fmla="*/ 282326 h 749578"/>
              <a:gd name="connsiteX10" fmla="*/ 44157 w 914990"/>
              <a:gd name="connsiteY10" fmla="*/ 268289 h 749578"/>
              <a:gd name="connsiteX11" fmla="*/ 105794 w 914990"/>
              <a:gd name="connsiteY11" fmla="*/ 282151 h 749578"/>
              <a:gd name="connsiteX12" fmla="*/ 61079 w 914990"/>
              <a:gd name="connsiteY12" fmla="*/ 236310 h 749578"/>
              <a:gd name="connsiteX13" fmla="*/ 30718 w 914990"/>
              <a:gd name="connsiteY13" fmla="*/ 99737 h 749578"/>
              <a:gd name="connsiteX14" fmla="*/ 45600 w 914990"/>
              <a:gd name="connsiteY14" fmla="*/ 43343 h 749578"/>
              <a:gd name="connsiteX15" fmla="*/ 53656 w 914990"/>
              <a:gd name="connsiteY15" fmla="*/ 33949 h 749578"/>
              <a:gd name="connsiteX16" fmla="*/ 60305 w 914990"/>
              <a:gd name="connsiteY16" fmla="*/ 42322 h 749578"/>
              <a:gd name="connsiteX17" fmla="*/ 139920 w 914990"/>
              <a:gd name="connsiteY17" fmla="*/ 115534 h 749578"/>
              <a:gd name="connsiteX18" fmla="*/ 358323 w 914990"/>
              <a:gd name="connsiteY18" fmla="*/ 214251 h 749578"/>
              <a:gd name="connsiteX19" fmla="*/ 425659 w 914990"/>
              <a:gd name="connsiteY19" fmla="*/ 227092 h 749578"/>
              <a:gd name="connsiteX20" fmla="*/ 442581 w 914990"/>
              <a:gd name="connsiteY20" fmla="*/ 209889 h 749578"/>
              <a:gd name="connsiteX21" fmla="*/ 453135 w 914990"/>
              <a:gd name="connsiteY21" fmla="*/ 102306 h 749578"/>
              <a:gd name="connsiteX22" fmla="*/ 588230 w 914990"/>
              <a:gd name="connsiteY22" fmla="*/ 4010 h 749578"/>
              <a:gd name="connsiteX23" fmla="*/ 767688 w 914990"/>
              <a:gd name="connsiteY23" fmla="*/ 53826 h 749578"/>
              <a:gd name="connsiteX24" fmla="*/ 784504 w 914990"/>
              <a:gd name="connsiteY24" fmla="*/ 55726 h 749578"/>
              <a:gd name="connsiteX25" fmla="*/ 871260 w 914990"/>
              <a:gd name="connsiteY25" fmla="*/ 18048 h 749578"/>
              <a:gd name="connsiteX26" fmla="*/ 884805 w 914990"/>
              <a:gd name="connsiteY26" fmla="*/ 15479 h 749578"/>
              <a:gd name="connsiteX27" fmla="*/ 882553 w 914990"/>
              <a:gd name="connsiteY27" fmla="*/ 31627 h 749578"/>
              <a:gd name="connsiteX28" fmla="*/ 854584 w 914990"/>
              <a:gd name="connsiteY28" fmla="*/ 67828 h 749578"/>
              <a:gd name="connsiteX29" fmla="*/ 812473 w 914990"/>
              <a:gd name="connsiteY29" fmla="*/ 109694 h 749578"/>
              <a:gd name="connsiteX30" fmla="*/ 914990 w 914990"/>
              <a:gd name="connsiteY30" fmla="*/ 80986 h 749578"/>
              <a:gd name="connsiteX31" fmla="*/ 874989 w 914990"/>
              <a:gd name="connsiteY31" fmla="*/ 138683 h 749578"/>
              <a:gd name="connsiteX32" fmla="*/ 826299 w 914990"/>
              <a:gd name="connsiteY32" fmla="*/ 183011 h 749578"/>
              <a:gd name="connsiteX33" fmla="*/ 816554 w 914990"/>
              <a:gd name="connsiteY33" fmla="*/ 202184 h 749578"/>
              <a:gd name="connsiteX34" fmla="*/ 701723 w 914990"/>
              <a:gd name="connsiteY34" fmla="*/ 534503 h 749578"/>
              <a:gd name="connsiteX35" fmla="*/ 507173 w 914990"/>
              <a:gd name="connsiteY35" fmla="*/ 699713 h 749578"/>
              <a:gd name="connsiteX36" fmla="*/ 321453 w 914990"/>
              <a:gd name="connsiteY36" fmla="*/ 748262 h 749578"/>
              <a:gd name="connsiteX37" fmla="*/ 3559 w 914990"/>
              <a:gd name="connsiteY37" fmla="*/ 645252 h 749578"/>
              <a:gd name="connsiteX38" fmla="*/ 41 w 914990"/>
              <a:gd name="connsiteY38" fmla="*/ 637724 h 749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14990" h="749578">
                <a:moveTo>
                  <a:pt x="41" y="637724"/>
                </a:moveTo>
                <a:cubicBezTo>
                  <a:pt x="96471" y="664004"/>
                  <a:pt x="184599" y="647363"/>
                  <a:pt x="266852" y="585058"/>
                </a:cubicBezTo>
                <a:cubicBezTo>
                  <a:pt x="229490" y="573659"/>
                  <a:pt x="196350" y="560256"/>
                  <a:pt x="165109" y="542524"/>
                </a:cubicBezTo>
                <a:cubicBezTo>
                  <a:pt x="142101" y="529472"/>
                  <a:pt x="120570" y="514450"/>
                  <a:pt x="105513" y="491969"/>
                </a:cubicBezTo>
                <a:cubicBezTo>
                  <a:pt x="103930" y="489577"/>
                  <a:pt x="102417" y="487115"/>
                  <a:pt x="101045" y="484617"/>
                </a:cubicBezTo>
                <a:cubicBezTo>
                  <a:pt x="86480" y="458548"/>
                  <a:pt x="90068" y="452321"/>
                  <a:pt x="118952" y="451828"/>
                </a:cubicBezTo>
                <a:cubicBezTo>
                  <a:pt x="135311" y="451546"/>
                  <a:pt x="151952" y="453693"/>
                  <a:pt x="171688" y="448451"/>
                </a:cubicBezTo>
                <a:cubicBezTo>
                  <a:pt x="132672" y="433534"/>
                  <a:pt x="99427" y="416295"/>
                  <a:pt x="74378" y="386321"/>
                </a:cubicBezTo>
                <a:cubicBezTo>
                  <a:pt x="50807" y="358106"/>
                  <a:pt x="31105" y="328026"/>
                  <a:pt x="25054" y="290840"/>
                </a:cubicBezTo>
                <a:cubicBezTo>
                  <a:pt x="24597" y="288026"/>
                  <a:pt x="24069" y="285176"/>
                  <a:pt x="23999" y="282326"/>
                </a:cubicBezTo>
                <a:cubicBezTo>
                  <a:pt x="23365" y="262871"/>
                  <a:pt x="27200" y="260374"/>
                  <a:pt x="44157" y="268289"/>
                </a:cubicBezTo>
                <a:cubicBezTo>
                  <a:pt x="63155" y="277155"/>
                  <a:pt x="82716" y="284121"/>
                  <a:pt x="105794" y="282151"/>
                </a:cubicBezTo>
                <a:cubicBezTo>
                  <a:pt x="90139" y="266214"/>
                  <a:pt x="73639" y="253091"/>
                  <a:pt x="61079" y="236310"/>
                </a:cubicBezTo>
                <a:cubicBezTo>
                  <a:pt x="30472" y="195430"/>
                  <a:pt x="26884" y="148252"/>
                  <a:pt x="30718" y="99737"/>
                </a:cubicBezTo>
                <a:cubicBezTo>
                  <a:pt x="32266" y="80212"/>
                  <a:pt x="36488" y="61039"/>
                  <a:pt x="45600" y="43343"/>
                </a:cubicBezTo>
                <a:cubicBezTo>
                  <a:pt x="47570" y="39543"/>
                  <a:pt x="49188" y="34336"/>
                  <a:pt x="53656" y="33949"/>
                </a:cubicBezTo>
                <a:cubicBezTo>
                  <a:pt x="58019" y="33597"/>
                  <a:pt x="58335" y="39262"/>
                  <a:pt x="60305" y="42322"/>
                </a:cubicBezTo>
                <a:cubicBezTo>
                  <a:pt x="80569" y="73563"/>
                  <a:pt x="109418" y="95551"/>
                  <a:pt x="139920" y="115534"/>
                </a:cubicBezTo>
                <a:cubicBezTo>
                  <a:pt x="207537" y="159827"/>
                  <a:pt x="280045" y="193459"/>
                  <a:pt x="358323" y="214251"/>
                </a:cubicBezTo>
                <a:cubicBezTo>
                  <a:pt x="380487" y="220127"/>
                  <a:pt x="403073" y="223504"/>
                  <a:pt x="425659" y="227092"/>
                </a:cubicBezTo>
                <a:cubicBezTo>
                  <a:pt x="444094" y="230012"/>
                  <a:pt x="445888" y="228042"/>
                  <a:pt x="442581" y="209889"/>
                </a:cubicBezTo>
                <a:cubicBezTo>
                  <a:pt x="435861" y="173055"/>
                  <a:pt x="435791" y="136572"/>
                  <a:pt x="453135" y="102306"/>
                </a:cubicBezTo>
                <a:cubicBezTo>
                  <a:pt x="481280" y="46685"/>
                  <a:pt x="528000" y="14846"/>
                  <a:pt x="588230" y="4010"/>
                </a:cubicBezTo>
                <a:cubicBezTo>
                  <a:pt x="655425" y="-8092"/>
                  <a:pt x="716394" y="6825"/>
                  <a:pt x="767688" y="53826"/>
                </a:cubicBezTo>
                <a:cubicBezTo>
                  <a:pt x="773352" y="58998"/>
                  <a:pt x="778172" y="58541"/>
                  <a:pt x="784504" y="55726"/>
                </a:cubicBezTo>
                <a:cubicBezTo>
                  <a:pt x="813317" y="42920"/>
                  <a:pt x="842236" y="30361"/>
                  <a:pt x="871260" y="18048"/>
                </a:cubicBezTo>
                <a:cubicBezTo>
                  <a:pt x="875517" y="16253"/>
                  <a:pt x="880759" y="9991"/>
                  <a:pt x="884805" y="15479"/>
                </a:cubicBezTo>
                <a:cubicBezTo>
                  <a:pt x="888041" y="19877"/>
                  <a:pt x="885579" y="26245"/>
                  <a:pt x="882553" y="31627"/>
                </a:cubicBezTo>
                <a:cubicBezTo>
                  <a:pt x="874919" y="45066"/>
                  <a:pt x="865244" y="56852"/>
                  <a:pt x="854584" y="67828"/>
                </a:cubicBezTo>
                <a:cubicBezTo>
                  <a:pt x="841638" y="81127"/>
                  <a:pt x="828269" y="94038"/>
                  <a:pt x="812473" y="109694"/>
                </a:cubicBezTo>
                <a:cubicBezTo>
                  <a:pt x="851313" y="111629"/>
                  <a:pt x="880865" y="92912"/>
                  <a:pt x="914990" y="80986"/>
                </a:cubicBezTo>
                <a:cubicBezTo>
                  <a:pt x="903908" y="103959"/>
                  <a:pt x="889800" y="121691"/>
                  <a:pt x="874989" y="138683"/>
                </a:cubicBezTo>
                <a:cubicBezTo>
                  <a:pt x="860530" y="155253"/>
                  <a:pt x="844593" y="170557"/>
                  <a:pt x="826299" y="183011"/>
                </a:cubicBezTo>
                <a:cubicBezTo>
                  <a:pt x="819298" y="187795"/>
                  <a:pt x="817046" y="193706"/>
                  <a:pt x="816554" y="202184"/>
                </a:cubicBezTo>
                <a:cubicBezTo>
                  <a:pt x="809271" y="323629"/>
                  <a:pt x="772824" y="434941"/>
                  <a:pt x="701723" y="534503"/>
                </a:cubicBezTo>
                <a:cubicBezTo>
                  <a:pt x="650641" y="606026"/>
                  <a:pt x="586436" y="661823"/>
                  <a:pt x="507173" y="699713"/>
                </a:cubicBezTo>
                <a:cubicBezTo>
                  <a:pt x="448491" y="727787"/>
                  <a:pt x="386573" y="743196"/>
                  <a:pt x="321453" y="748262"/>
                </a:cubicBezTo>
                <a:cubicBezTo>
                  <a:pt x="200923" y="757691"/>
                  <a:pt x="97808" y="715755"/>
                  <a:pt x="3559" y="645252"/>
                </a:cubicBezTo>
                <a:cubicBezTo>
                  <a:pt x="1694" y="643916"/>
                  <a:pt x="-311" y="642473"/>
                  <a:pt x="41" y="637724"/>
                </a:cubicBezTo>
                <a:close/>
              </a:path>
            </a:pathLst>
          </a:custGeom>
          <a:solidFill>
            <a:srgbClr val="FFFFFF"/>
          </a:solidFill>
          <a:ln w="351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Graphic 5">
            <a:extLst>
              <a:ext uri="{FF2B5EF4-FFF2-40B4-BE49-F238E27FC236}">
                <a16:creationId xmlns:a16="http://schemas.microsoft.com/office/drawing/2014/main" id="{1444CE1D-AE91-432C-99D5-B738D34A0D0C}"/>
              </a:ext>
            </a:extLst>
          </p:cNvPr>
          <p:cNvSpPr/>
          <p:nvPr/>
        </p:nvSpPr>
        <p:spPr>
          <a:xfrm>
            <a:off x="1635645" y="1953327"/>
            <a:ext cx="560473" cy="1011537"/>
          </a:xfrm>
          <a:custGeom>
            <a:avLst/>
            <a:gdLst>
              <a:gd name="connsiteX0" fmla="*/ 369264 w 560473"/>
              <a:gd name="connsiteY0" fmla="*/ 798832 h 1011537"/>
              <a:gd name="connsiteX1" fmla="*/ 369439 w 560473"/>
              <a:gd name="connsiteY1" fmla="*/ 999961 h 1011537"/>
              <a:gd name="connsiteX2" fmla="*/ 358217 w 560473"/>
              <a:gd name="connsiteY2" fmla="*/ 1011430 h 1011537"/>
              <a:gd name="connsiteX3" fmla="*/ 177176 w 560473"/>
              <a:gd name="connsiteY3" fmla="*/ 1011536 h 1011537"/>
              <a:gd name="connsiteX4" fmla="*/ 165918 w 560473"/>
              <a:gd name="connsiteY4" fmla="*/ 997252 h 1011537"/>
              <a:gd name="connsiteX5" fmla="*/ 166305 w 560473"/>
              <a:gd name="connsiteY5" fmla="*/ 603578 h 1011537"/>
              <a:gd name="connsiteX6" fmla="*/ 148468 w 560473"/>
              <a:gd name="connsiteY6" fmla="*/ 585354 h 1011537"/>
              <a:gd name="connsiteX7" fmla="*/ 14851 w 560473"/>
              <a:gd name="connsiteY7" fmla="*/ 585952 h 1011537"/>
              <a:gd name="connsiteX8" fmla="*/ 5 w 560473"/>
              <a:gd name="connsiteY8" fmla="*/ 572162 h 1011537"/>
              <a:gd name="connsiteX9" fmla="*/ 40 w 560473"/>
              <a:gd name="connsiteY9" fmla="*/ 406952 h 1011537"/>
              <a:gd name="connsiteX10" fmla="*/ 13901 w 560473"/>
              <a:gd name="connsiteY10" fmla="*/ 393689 h 1011537"/>
              <a:gd name="connsiteX11" fmla="*/ 153253 w 560473"/>
              <a:gd name="connsiteY11" fmla="*/ 394146 h 1011537"/>
              <a:gd name="connsiteX12" fmla="*/ 166340 w 560473"/>
              <a:gd name="connsiteY12" fmla="*/ 381446 h 1011537"/>
              <a:gd name="connsiteX13" fmla="*/ 167079 w 560473"/>
              <a:gd name="connsiteY13" fmla="*/ 214794 h 1011537"/>
              <a:gd name="connsiteX14" fmla="*/ 278884 w 560473"/>
              <a:gd name="connsiteY14" fmla="*/ 33120 h 1011537"/>
              <a:gd name="connsiteX15" fmla="*/ 447541 w 560473"/>
              <a:gd name="connsiteY15" fmla="*/ 859 h 1011537"/>
              <a:gd name="connsiteX16" fmla="*/ 547947 w 560473"/>
              <a:gd name="connsiteY16" fmla="*/ 6031 h 1011537"/>
              <a:gd name="connsiteX17" fmla="*/ 560472 w 560473"/>
              <a:gd name="connsiteY17" fmla="*/ 17922 h 1011537"/>
              <a:gd name="connsiteX18" fmla="*/ 560437 w 560473"/>
              <a:gd name="connsiteY18" fmla="*/ 167335 h 1011537"/>
              <a:gd name="connsiteX19" fmla="*/ 549249 w 560473"/>
              <a:gd name="connsiteY19" fmla="*/ 178558 h 1011537"/>
              <a:gd name="connsiteX20" fmla="*/ 460206 w 560473"/>
              <a:gd name="connsiteY20" fmla="*/ 177960 h 1011537"/>
              <a:gd name="connsiteX21" fmla="*/ 365605 w 560473"/>
              <a:gd name="connsiteY21" fmla="*/ 256730 h 1011537"/>
              <a:gd name="connsiteX22" fmla="*/ 364233 w 560473"/>
              <a:gd name="connsiteY22" fmla="*/ 387251 h 1011537"/>
              <a:gd name="connsiteX23" fmla="*/ 376722 w 560473"/>
              <a:gd name="connsiteY23" fmla="*/ 393830 h 1011537"/>
              <a:gd name="connsiteX24" fmla="*/ 537639 w 560473"/>
              <a:gd name="connsiteY24" fmla="*/ 393618 h 1011537"/>
              <a:gd name="connsiteX25" fmla="*/ 551747 w 560473"/>
              <a:gd name="connsiteY25" fmla="*/ 409696 h 1011537"/>
              <a:gd name="connsiteX26" fmla="*/ 530744 w 560473"/>
              <a:gd name="connsiteY26" fmla="*/ 573393 h 1011537"/>
              <a:gd name="connsiteX27" fmla="*/ 515194 w 560473"/>
              <a:gd name="connsiteY27" fmla="*/ 586058 h 1011537"/>
              <a:gd name="connsiteX28" fmla="*/ 377285 w 560473"/>
              <a:gd name="connsiteY28" fmla="*/ 585565 h 1011537"/>
              <a:gd name="connsiteX29" fmla="*/ 363986 w 560473"/>
              <a:gd name="connsiteY29" fmla="*/ 599216 h 1011537"/>
              <a:gd name="connsiteX30" fmla="*/ 364233 w 560473"/>
              <a:gd name="connsiteY30" fmla="*/ 798902 h 1011537"/>
              <a:gd name="connsiteX31" fmla="*/ 369264 w 560473"/>
              <a:gd name="connsiteY31" fmla="*/ 798832 h 101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0473" h="1011537">
                <a:moveTo>
                  <a:pt x="369264" y="798832"/>
                </a:moveTo>
                <a:cubicBezTo>
                  <a:pt x="369264" y="865887"/>
                  <a:pt x="369123" y="932906"/>
                  <a:pt x="369439" y="999961"/>
                </a:cubicBezTo>
                <a:cubicBezTo>
                  <a:pt x="369475" y="1008651"/>
                  <a:pt x="367223" y="1011465"/>
                  <a:pt x="358217" y="1011430"/>
                </a:cubicBezTo>
                <a:cubicBezTo>
                  <a:pt x="297882" y="1011043"/>
                  <a:pt x="237511" y="1010867"/>
                  <a:pt x="177176" y="1011536"/>
                </a:cubicBezTo>
                <a:cubicBezTo>
                  <a:pt x="164933" y="1011676"/>
                  <a:pt x="165918" y="1005238"/>
                  <a:pt x="165918" y="997252"/>
                </a:cubicBezTo>
                <a:cubicBezTo>
                  <a:pt x="165988" y="866028"/>
                  <a:pt x="165707" y="734803"/>
                  <a:pt x="166305" y="603578"/>
                </a:cubicBezTo>
                <a:cubicBezTo>
                  <a:pt x="166375" y="589330"/>
                  <a:pt x="163350" y="585003"/>
                  <a:pt x="148468" y="585354"/>
                </a:cubicBezTo>
                <a:cubicBezTo>
                  <a:pt x="103964" y="586445"/>
                  <a:pt x="59390" y="585460"/>
                  <a:pt x="14851" y="585952"/>
                </a:cubicBezTo>
                <a:cubicBezTo>
                  <a:pt x="4367" y="586058"/>
                  <a:pt x="-171" y="584440"/>
                  <a:pt x="5" y="572162"/>
                </a:cubicBezTo>
                <a:cubicBezTo>
                  <a:pt x="744" y="517103"/>
                  <a:pt x="673" y="462010"/>
                  <a:pt x="40" y="406952"/>
                </a:cubicBezTo>
                <a:cubicBezTo>
                  <a:pt x="-101" y="395694"/>
                  <a:pt x="3558" y="393548"/>
                  <a:pt x="13901" y="393689"/>
                </a:cubicBezTo>
                <a:cubicBezTo>
                  <a:pt x="60340" y="394217"/>
                  <a:pt x="106814" y="393654"/>
                  <a:pt x="153253" y="394146"/>
                </a:cubicBezTo>
                <a:cubicBezTo>
                  <a:pt x="163139" y="394252"/>
                  <a:pt x="166340" y="391543"/>
                  <a:pt x="166340" y="381446"/>
                </a:cubicBezTo>
                <a:cubicBezTo>
                  <a:pt x="166270" y="325895"/>
                  <a:pt x="167818" y="270345"/>
                  <a:pt x="167079" y="214794"/>
                </a:cubicBezTo>
                <a:cubicBezTo>
                  <a:pt x="165918" y="130149"/>
                  <a:pt x="203949" y="69849"/>
                  <a:pt x="278884" y="33120"/>
                </a:cubicBezTo>
                <a:cubicBezTo>
                  <a:pt x="331796" y="7191"/>
                  <a:pt x="388402" y="-3222"/>
                  <a:pt x="447541" y="859"/>
                </a:cubicBezTo>
                <a:cubicBezTo>
                  <a:pt x="480963" y="3146"/>
                  <a:pt x="514455" y="4729"/>
                  <a:pt x="547947" y="6031"/>
                </a:cubicBezTo>
                <a:cubicBezTo>
                  <a:pt x="556531" y="6382"/>
                  <a:pt x="560577" y="7754"/>
                  <a:pt x="560472" y="17922"/>
                </a:cubicBezTo>
                <a:cubicBezTo>
                  <a:pt x="559909" y="67738"/>
                  <a:pt x="559979" y="117519"/>
                  <a:pt x="560437" y="167335"/>
                </a:cubicBezTo>
                <a:cubicBezTo>
                  <a:pt x="560507" y="176201"/>
                  <a:pt x="558150" y="178734"/>
                  <a:pt x="549249" y="178558"/>
                </a:cubicBezTo>
                <a:cubicBezTo>
                  <a:pt x="519556" y="177995"/>
                  <a:pt x="489758" y="180035"/>
                  <a:pt x="460206" y="177960"/>
                </a:cubicBezTo>
                <a:cubicBezTo>
                  <a:pt x="414049" y="174653"/>
                  <a:pt x="374435" y="196711"/>
                  <a:pt x="365605" y="256730"/>
                </a:cubicBezTo>
                <a:cubicBezTo>
                  <a:pt x="359237" y="300002"/>
                  <a:pt x="365851" y="343732"/>
                  <a:pt x="364233" y="387251"/>
                </a:cubicBezTo>
                <a:cubicBezTo>
                  <a:pt x="363846" y="397207"/>
                  <a:pt x="371902" y="393830"/>
                  <a:pt x="376722" y="393830"/>
                </a:cubicBezTo>
                <a:cubicBezTo>
                  <a:pt x="430373" y="394041"/>
                  <a:pt x="484024" y="394463"/>
                  <a:pt x="537639" y="393618"/>
                </a:cubicBezTo>
                <a:cubicBezTo>
                  <a:pt x="551043" y="393407"/>
                  <a:pt x="553506" y="397172"/>
                  <a:pt x="551747" y="409696"/>
                </a:cubicBezTo>
                <a:cubicBezTo>
                  <a:pt x="544183" y="464191"/>
                  <a:pt x="537182" y="518757"/>
                  <a:pt x="530744" y="573393"/>
                </a:cubicBezTo>
                <a:cubicBezTo>
                  <a:pt x="529477" y="584158"/>
                  <a:pt x="525045" y="586164"/>
                  <a:pt x="515194" y="586058"/>
                </a:cubicBezTo>
                <a:cubicBezTo>
                  <a:pt x="469213" y="585565"/>
                  <a:pt x="423231" y="586199"/>
                  <a:pt x="377285" y="585565"/>
                </a:cubicBezTo>
                <a:cubicBezTo>
                  <a:pt x="366273" y="585425"/>
                  <a:pt x="363916" y="588661"/>
                  <a:pt x="363986" y="599216"/>
                </a:cubicBezTo>
                <a:cubicBezTo>
                  <a:pt x="364479" y="665778"/>
                  <a:pt x="364233" y="732340"/>
                  <a:pt x="364233" y="798902"/>
                </a:cubicBezTo>
                <a:cubicBezTo>
                  <a:pt x="365886" y="798832"/>
                  <a:pt x="367575" y="798832"/>
                  <a:pt x="369264" y="798832"/>
                </a:cubicBezTo>
                <a:close/>
              </a:path>
            </a:pathLst>
          </a:custGeom>
          <a:solidFill>
            <a:srgbClr val="FFFFFF"/>
          </a:solidFill>
          <a:ln w="351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0" name="Graphic 5">
            <a:extLst>
              <a:ext uri="{FF2B5EF4-FFF2-40B4-BE49-F238E27FC236}">
                <a16:creationId xmlns:a16="http://schemas.microsoft.com/office/drawing/2014/main" id="{3EBEB552-E49B-41E4-BAE1-E5B62A664931}"/>
              </a:ext>
            </a:extLst>
          </p:cNvPr>
          <p:cNvGrpSpPr/>
          <p:nvPr/>
        </p:nvGrpSpPr>
        <p:grpSpPr>
          <a:xfrm>
            <a:off x="7004346" y="1942778"/>
            <a:ext cx="952091" cy="953231"/>
            <a:chOff x="2475840" y="2437095"/>
            <a:chExt cx="952091" cy="953231"/>
          </a:xfrm>
          <a:solidFill>
            <a:srgbClr val="FFFFFF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06D17C6-5D2D-49D4-9EFC-62F665AB89FD}"/>
                </a:ext>
              </a:extLst>
            </p:cNvPr>
            <p:cNvSpPr/>
            <p:nvPr/>
          </p:nvSpPr>
          <p:spPr>
            <a:xfrm>
              <a:off x="2475840" y="2437095"/>
              <a:ext cx="952091" cy="953231"/>
            </a:xfrm>
            <a:custGeom>
              <a:avLst/>
              <a:gdLst>
                <a:gd name="connsiteX0" fmla="*/ 946889 w 952091"/>
                <a:gd name="connsiteY0" fmla="*/ 405052 h 953231"/>
                <a:gd name="connsiteX1" fmla="*/ 394760 w 952091"/>
                <a:gd name="connsiteY1" fmla="*/ 7227 h 953231"/>
                <a:gd name="connsiteX2" fmla="*/ 70920 w 952091"/>
                <a:gd name="connsiteY2" fmla="*/ 724178 h 953231"/>
                <a:gd name="connsiteX3" fmla="*/ 83374 w 952091"/>
                <a:gd name="connsiteY3" fmla="*/ 799852 h 953231"/>
                <a:gd name="connsiteX4" fmla="*/ 53189 w 952091"/>
                <a:gd name="connsiteY4" fmla="*/ 952854 h 953231"/>
                <a:gd name="connsiteX5" fmla="*/ 225329 w 952091"/>
                <a:gd name="connsiteY5" fmla="*/ 893539 h 953231"/>
                <a:gd name="connsiteX6" fmla="*/ 250694 w 952091"/>
                <a:gd name="connsiteY6" fmla="*/ 895333 h 953231"/>
                <a:gd name="connsiteX7" fmla="*/ 546495 w 952091"/>
                <a:gd name="connsiteY7" fmla="*/ 947577 h 953231"/>
                <a:gd name="connsiteX8" fmla="*/ 946889 w 952091"/>
                <a:gd name="connsiteY8" fmla="*/ 405052 h 953231"/>
                <a:gd name="connsiteX9" fmla="*/ 560005 w 952091"/>
                <a:gd name="connsiteY9" fmla="*/ 872888 h 953231"/>
                <a:gd name="connsiteX10" fmla="*/ 258610 w 952091"/>
                <a:gd name="connsiteY10" fmla="*/ 817794 h 953231"/>
                <a:gd name="connsiteX11" fmla="*/ 234933 w 952091"/>
                <a:gd name="connsiteY11" fmla="*/ 814945 h 953231"/>
                <a:gd name="connsiteX12" fmla="*/ 146453 w 952091"/>
                <a:gd name="connsiteY12" fmla="*/ 845587 h 953231"/>
                <a:gd name="connsiteX13" fmla="*/ 163023 w 952091"/>
                <a:gd name="connsiteY13" fmla="*/ 760661 h 953231"/>
                <a:gd name="connsiteX14" fmla="*/ 154580 w 952091"/>
                <a:gd name="connsiteY14" fmla="*/ 721680 h 953231"/>
                <a:gd name="connsiteX15" fmla="*/ 397574 w 952091"/>
                <a:gd name="connsiteY15" fmla="*/ 79066 h 953231"/>
                <a:gd name="connsiteX16" fmla="*/ 875049 w 952091"/>
                <a:gd name="connsiteY16" fmla="*/ 406002 h 953231"/>
                <a:gd name="connsiteX17" fmla="*/ 560005 w 952091"/>
                <a:gd name="connsiteY17" fmla="*/ 872888 h 95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2091" h="953231">
                  <a:moveTo>
                    <a:pt x="946889" y="405052"/>
                  </a:moveTo>
                  <a:cubicBezTo>
                    <a:pt x="908718" y="143377"/>
                    <a:pt x="655274" y="-39212"/>
                    <a:pt x="394760" y="7227"/>
                  </a:cubicBezTo>
                  <a:cubicBezTo>
                    <a:pt x="63672" y="66260"/>
                    <a:pt x="-105407" y="439107"/>
                    <a:pt x="70920" y="724178"/>
                  </a:cubicBezTo>
                  <a:cubicBezTo>
                    <a:pt x="86821" y="749931"/>
                    <a:pt x="89777" y="771954"/>
                    <a:pt x="83374" y="799852"/>
                  </a:cubicBezTo>
                  <a:cubicBezTo>
                    <a:pt x="71975" y="849598"/>
                    <a:pt x="63461" y="899977"/>
                    <a:pt x="53189" y="952854"/>
                  </a:cubicBezTo>
                  <a:cubicBezTo>
                    <a:pt x="112504" y="932484"/>
                    <a:pt x="169039" y="913381"/>
                    <a:pt x="225329" y="893539"/>
                  </a:cubicBezTo>
                  <a:cubicBezTo>
                    <a:pt x="234687" y="890232"/>
                    <a:pt x="241793" y="890549"/>
                    <a:pt x="250694" y="895333"/>
                  </a:cubicBezTo>
                  <a:cubicBezTo>
                    <a:pt x="343431" y="945431"/>
                    <a:pt x="442571" y="963584"/>
                    <a:pt x="546495" y="947577"/>
                  </a:cubicBezTo>
                  <a:cubicBezTo>
                    <a:pt x="808628" y="907154"/>
                    <a:pt x="985131" y="667080"/>
                    <a:pt x="946889" y="405052"/>
                  </a:cubicBezTo>
                  <a:close/>
                  <a:moveTo>
                    <a:pt x="560005" y="872888"/>
                  </a:moveTo>
                  <a:cubicBezTo>
                    <a:pt x="452562" y="895826"/>
                    <a:pt x="351698" y="876054"/>
                    <a:pt x="258610" y="817794"/>
                  </a:cubicBezTo>
                  <a:cubicBezTo>
                    <a:pt x="250553" y="812764"/>
                    <a:pt x="244010" y="811603"/>
                    <a:pt x="234933" y="814945"/>
                  </a:cubicBezTo>
                  <a:cubicBezTo>
                    <a:pt x="206401" y="825499"/>
                    <a:pt x="177483" y="834928"/>
                    <a:pt x="146453" y="845587"/>
                  </a:cubicBezTo>
                  <a:cubicBezTo>
                    <a:pt x="152152" y="815754"/>
                    <a:pt x="156726" y="787996"/>
                    <a:pt x="163023" y="760661"/>
                  </a:cubicBezTo>
                  <a:cubicBezTo>
                    <a:pt x="166471" y="745674"/>
                    <a:pt x="164325" y="734521"/>
                    <a:pt x="154580" y="721680"/>
                  </a:cubicBezTo>
                  <a:cubicBezTo>
                    <a:pt x="-26848" y="481747"/>
                    <a:pt x="102934" y="139155"/>
                    <a:pt x="397574" y="79066"/>
                  </a:cubicBezTo>
                  <a:cubicBezTo>
                    <a:pt x="618053" y="34105"/>
                    <a:pt x="836878" y="183940"/>
                    <a:pt x="875049" y="406002"/>
                  </a:cubicBezTo>
                  <a:cubicBezTo>
                    <a:pt x="912236" y="622470"/>
                    <a:pt x="774960" y="826977"/>
                    <a:pt x="560005" y="872888"/>
                  </a:cubicBezTo>
                  <a:close/>
                </a:path>
              </a:pathLst>
            </a:custGeom>
            <a:solidFill>
              <a:srgbClr val="FFFFFF"/>
            </a:solidFill>
            <a:ln w="3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3A91A28-4662-439E-ACBC-13219BF8B912}"/>
                </a:ext>
              </a:extLst>
            </p:cNvPr>
            <p:cNvSpPr/>
            <p:nvPr/>
          </p:nvSpPr>
          <p:spPr>
            <a:xfrm>
              <a:off x="2681599" y="2674547"/>
              <a:ext cx="508974" cy="473552"/>
            </a:xfrm>
            <a:custGeom>
              <a:avLst/>
              <a:gdLst>
                <a:gd name="connsiteX0" fmla="*/ 495532 w 508974"/>
                <a:gd name="connsiteY0" fmla="*/ 343259 h 473552"/>
                <a:gd name="connsiteX1" fmla="*/ 401423 w 508974"/>
                <a:gd name="connsiteY1" fmla="*/ 297489 h 473552"/>
                <a:gd name="connsiteX2" fmla="*/ 365996 w 508974"/>
                <a:gd name="connsiteY2" fmla="*/ 305756 h 473552"/>
                <a:gd name="connsiteX3" fmla="*/ 333313 w 508974"/>
                <a:gd name="connsiteY3" fmla="*/ 345792 h 473552"/>
                <a:gd name="connsiteX4" fmla="*/ 299645 w 508974"/>
                <a:gd name="connsiteY4" fmla="*/ 354165 h 473552"/>
                <a:gd name="connsiteX5" fmla="*/ 134189 w 508974"/>
                <a:gd name="connsiteY5" fmla="*/ 211436 h 473552"/>
                <a:gd name="connsiteX6" fmla="*/ 137215 w 508974"/>
                <a:gd name="connsiteY6" fmla="*/ 178648 h 473552"/>
                <a:gd name="connsiteX7" fmla="*/ 160786 w 508974"/>
                <a:gd name="connsiteY7" fmla="*/ 151629 h 473552"/>
                <a:gd name="connsiteX8" fmla="*/ 166310 w 508974"/>
                <a:gd name="connsiteY8" fmla="*/ 112683 h 473552"/>
                <a:gd name="connsiteX9" fmla="*/ 128314 w 508974"/>
                <a:gd name="connsiteY9" fmla="*/ 22937 h 473552"/>
                <a:gd name="connsiteX10" fmla="*/ 116212 w 508974"/>
                <a:gd name="connsiteY10" fmla="*/ 7528 h 473552"/>
                <a:gd name="connsiteX11" fmla="*/ 55314 w 508974"/>
                <a:gd name="connsiteY11" fmla="*/ 7844 h 473552"/>
                <a:gd name="connsiteX12" fmla="*/ 45 w 508974"/>
                <a:gd name="connsiteY12" fmla="*/ 100476 h 473552"/>
                <a:gd name="connsiteX13" fmla="*/ 35050 w 508974"/>
                <a:gd name="connsiteY13" fmla="*/ 230258 h 473552"/>
                <a:gd name="connsiteX14" fmla="*/ 84725 w 508974"/>
                <a:gd name="connsiteY14" fmla="*/ 296926 h 473552"/>
                <a:gd name="connsiteX15" fmla="*/ 236460 w 508974"/>
                <a:gd name="connsiteY15" fmla="*/ 426391 h 473552"/>
                <a:gd name="connsiteX16" fmla="*/ 382883 w 508974"/>
                <a:gd name="connsiteY16" fmla="*/ 473534 h 473552"/>
                <a:gd name="connsiteX17" fmla="*/ 508866 w 508974"/>
                <a:gd name="connsiteY17" fmla="*/ 369152 h 473552"/>
                <a:gd name="connsiteX18" fmla="*/ 495532 w 508974"/>
                <a:gd name="connsiteY18" fmla="*/ 343259 h 47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8974" h="473552">
                  <a:moveTo>
                    <a:pt x="495532" y="343259"/>
                  </a:moveTo>
                  <a:cubicBezTo>
                    <a:pt x="464045" y="328272"/>
                    <a:pt x="432910" y="312511"/>
                    <a:pt x="401423" y="297489"/>
                  </a:cubicBezTo>
                  <a:cubicBezTo>
                    <a:pt x="386261" y="290277"/>
                    <a:pt x="376691" y="292880"/>
                    <a:pt x="365996" y="305756"/>
                  </a:cubicBezTo>
                  <a:cubicBezTo>
                    <a:pt x="355020" y="319020"/>
                    <a:pt x="343762" y="332107"/>
                    <a:pt x="333313" y="345792"/>
                  </a:cubicBezTo>
                  <a:cubicBezTo>
                    <a:pt x="324025" y="357965"/>
                    <a:pt x="314175" y="359653"/>
                    <a:pt x="299645" y="354165"/>
                  </a:cubicBezTo>
                  <a:cubicBezTo>
                    <a:pt x="226961" y="326654"/>
                    <a:pt x="175386" y="275114"/>
                    <a:pt x="134189" y="211436"/>
                  </a:cubicBezTo>
                  <a:cubicBezTo>
                    <a:pt x="126731" y="199897"/>
                    <a:pt x="128138" y="188885"/>
                    <a:pt x="137215" y="178648"/>
                  </a:cubicBezTo>
                  <a:cubicBezTo>
                    <a:pt x="145166" y="169712"/>
                    <a:pt x="153222" y="160846"/>
                    <a:pt x="160786" y="151629"/>
                  </a:cubicBezTo>
                  <a:cubicBezTo>
                    <a:pt x="170426" y="139878"/>
                    <a:pt x="172361" y="126861"/>
                    <a:pt x="166310" y="112683"/>
                  </a:cubicBezTo>
                  <a:cubicBezTo>
                    <a:pt x="153574" y="82815"/>
                    <a:pt x="141014" y="52841"/>
                    <a:pt x="128314" y="22937"/>
                  </a:cubicBezTo>
                  <a:cubicBezTo>
                    <a:pt x="125676" y="16745"/>
                    <a:pt x="122896" y="10201"/>
                    <a:pt x="116212" y="7528"/>
                  </a:cubicBezTo>
                  <a:cubicBezTo>
                    <a:pt x="95877" y="-493"/>
                    <a:pt x="72693" y="-4469"/>
                    <a:pt x="55314" y="7844"/>
                  </a:cubicBezTo>
                  <a:cubicBezTo>
                    <a:pt x="24249" y="29832"/>
                    <a:pt x="819" y="60123"/>
                    <a:pt x="45" y="100476"/>
                  </a:cubicBezTo>
                  <a:cubicBezTo>
                    <a:pt x="-800" y="146633"/>
                    <a:pt x="10317" y="190468"/>
                    <a:pt x="35050" y="230258"/>
                  </a:cubicBezTo>
                  <a:cubicBezTo>
                    <a:pt x="49755" y="253900"/>
                    <a:pt x="66396" y="276028"/>
                    <a:pt x="84725" y="296926"/>
                  </a:cubicBezTo>
                  <a:cubicBezTo>
                    <a:pt x="129018" y="347411"/>
                    <a:pt x="174331" y="396664"/>
                    <a:pt x="236460" y="426391"/>
                  </a:cubicBezTo>
                  <a:cubicBezTo>
                    <a:pt x="285467" y="449822"/>
                    <a:pt x="335389" y="469770"/>
                    <a:pt x="382883" y="473534"/>
                  </a:cubicBezTo>
                  <a:cubicBezTo>
                    <a:pt x="452154" y="474625"/>
                    <a:pt x="505418" y="427588"/>
                    <a:pt x="508866" y="369152"/>
                  </a:cubicBezTo>
                  <a:cubicBezTo>
                    <a:pt x="509570" y="357648"/>
                    <a:pt x="507037" y="348747"/>
                    <a:pt x="495532" y="343259"/>
                  </a:cubicBezTo>
                  <a:close/>
                </a:path>
              </a:pathLst>
            </a:custGeom>
            <a:solidFill>
              <a:srgbClr val="FFFFFF"/>
            </a:solidFill>
            <a:ln w="3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aphic 5">
            <a:extLst>
              <a:ext uri="{FF2B5EF4-FFF2-40B4-BE49-F238E27FC236}">
                <a16:creationId xmlns:a16="http://schemas.microsoft.com/office/drawing/2014/main" id="{02FB2851-0C62-40C2-BC6D-7A6CA517D30E}"/>
              </a:ext>
            </a:extLst>
          </p:cNvPr>
          <p:cNvGrpSpPr/>
          <p:nvPr/>
        </p:nvGrpSpPr>
        <p:grpSpPr>
          <a:xfrm>
            <a:off x="4327659" y="1998953"/>
            <a:ext cx="949250" cy="910763"/>
            <a:chOff x="4579582" y="555812"/>
            <a:chExt cx="949250" cy="910763"/>
          </a:xfrm>
          <a:solidFill>
            <a:srgbClr val="FFFFFF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58D0B64-6374-462C-99E1-90D6DAB393F6}"/>
                </a:ext>
              </a:extLst>
            </p:cNvPr>
            <p:cNvSpPr/>
            <p:nvPr/>
          </p:nvSpPr>
          <p:spPr>
            <a:xfrm>
              <a:off x="4579582" y="555812"/>
              <a:ext cx="949250" cy="910763"/>
            </a:xfrm>
            <a:custGeom>
              <a:avLst/>
              <a:gdLst>
                <a:gd name="connsiteX0" fmla="*/ 680117 w 949250"/>
                <a:gd name="connsiteY0" fmla="*/ 0 h 910763"/>
                <a:gd name="connsiteX1" fmla="*/ 269134 w 949250"/>
                <a:gd name="connsiteY1" fmla="*/ 0 h 910763"/>
                <a:gd name="connsiteX2" fmla="*/ 0 w 949250"/>
                <a:gd name="connsiteY2" fmla="*/ 269134 h 910763"/>
                <a:gd name="connsiteX3" fmla="*/ 0 w 949250"/>
                <a:gd name="connsiteY3" fmla="*/ 641629 h 910763"/>
                <a:gd name="connsiteX4" fmla="*/ 269134 w 949250"/>
                <a:gd name="connsiteY4" fmla="*/ 910763 h 910763"/>
                <a:gd name="connsiteX5" fmla="*/ 680117 w 949250"/>
                <a:gd name="connsiteY5" fmla="*/ 910763 h 910763"/>
                <a:gd name="connsiteX6" fmla="*/ 949251 w 949250"/>
                <a:gd name="connsiteY6" fmla="*/ 641629 h 910763"/>
                <a:gd name="connsiteX7" fmla="*/ 949251 w 949250"/>
                <a:gd name="connsiteY7" fmla="*/ 269134 h 910763"/>
                <a:gd name="connsiteX8" fmla="*/ 680117 w 949250"/>
                <a:gd name="connsiteY8" fmla="*/ 0 h 910763"/>
                <a:gd name="connsiteX9" fmla="*/ 880859 w 949250"/>
                <a:gd name="connsiteY9" fmla="*/ 626677 h 910763"/>
                <a:gd name="connsiteX10" fmla="*/ 665763 w 949250"/>
                <a:gd name="connsiteY10" fmla="*/ 841773 h 910763"/>
                <a:gd name="connsiteX11" fmla="*/ 283453 w 949250"/>
                <a:gd name="connsiteY11" fmla="*/ 841773 h 910763"/>
                <a:gd name="connsiteX12" fmla="*/ 68357 w 949250"/>
                <a:gd name="connsiteY12" fmla="*/ 626677 h 910763"/>
                <a:gd name="connsiteX13" fmla="*/ 68357 w 949250"/>
                <a:gd name="connsiteY13" fmla="*/ 284121 h 910763"/>
                <a:gd name="connsiteX14" fmla="*/ 283453 w 949250"/>
                <a:gd name="connsiteY14" fmla="*/ 69025 h 910763"/>
                <a:gd name="connsiteX15" fmla="*/ 665763 w 949250"/>
                <a:gd name="connsiteY15" fmla="*/ 69025 h 910763"/>
                <a:gd name="connsiteX16" fmla="*/ 880859 w 949250"/>
                <a:gd name="connsiteY16" fmla="*/ 284121 h 910763"/>
                <a:gd name="connsiteX17" fmla="*/ 880859 w 949250"/>
                <a:gd name="connsiteY17" fmla="*/ 626677 h 9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9250" h="910763">
                  <a:moveTo>
                    <a:pt x="680117" y="0"/>
                  </a:moveTo>
                  <a:lnTo>
                    <a:pt x="269134" y="0"/>
                  </a:lnTo>
                  <a:cubicBezTo>
                    <a:pt x="120495" y="0"/>
                    <a:pt x="0" y="120495"/>
                    <a:pt x="0" y="269134"/>
                  </a:cubicBezTo>
                  <a:lnTo>
                    <a:pt x="0" y="641629"/>
                  </a:lnTo>
                  <a:cubicBezTo>
                    <a:pt x="0" y="790269"/>
                    <a:pt x="120495" y="910763"/>
                    <a:pt x="269134" y="910763"/>
                  </a:cubicBezTo>
                  <a:lnTo>
                    <a:pt x="680117" y="910763"/>
                  </a:lnTo>
                  <a:cubicBezTo>
                    <a:pt x="828756" y="910763"/>
                    <a:pt x="949251" y="790269"/>
                    <a:pt x="949251" y="641629"/>
                  </a:cubicBezTo>
                  <a:lnTo>
                    <a:pt x="949251" y="269134"/>
                  </a:lnTo>
                  <a:cubicBezTo>
                    <a:pt x="949251" y="120495"/>
                    <a:pt x="828756" y="0"/>
                    <a:pt x="680117" y="0"/>
                  </a:cubicBezTo>
                  <a:close/>
                  <a:moveTo>
                    <a:pt x="880859" y="626677"/>
                  </a:moveTo>
                  <a:cubicBezTo>
                    <a:pt x="880859" y="745448"/>
                    <a:pt x="784569" y="841773"/>
                    <a:pt x="665763" y="841773"/>
                  </a:cubicBezTo>
                  <a:lnTo>
                    <a:pt x="283453" y="841773"/>
                  </a:lnTo>
                  <a:cubicBezTo>
                    <a:pt x="164682" y="841773"/>
                    <a:pt x="68357" y="745483"/>
                    <a:pt x="68357" y="626677"/>
                  </a:cubicBezTo>
                  <a:lnTo>
                    <a:pt x="68357" y="284121"/>
                  </a:lnTo>
                  <a:cubicBezTo>
                    <a:pt x="68357" y="165350"/>
                    <a:pt x="164647" y="69025"/>
                    <a:pt x="283453" y="69025"/>
                  </a:cubicBezTo>
                  <a:lnTo>
                    <a:pt x="665763" y="69025"/>
                  </a:lnTo>
                  <a:cubicBezTo>
                    <a:pt x="784534" y="69025"/>
                    <a:pt x="880859" y="165315"/>
                    <a:pt x="880859" y="284121"/>
                  </a:cubicBezTo>
                  <a:lnTo>
                    <a:pt x="880859" y="626677"/>
                  </a:lnTo>
                  <a:close/>
                </a:path>
              </a:pathLst>
            </a:custGeom>
            <a:solidFill>
              <a:srgbClr val="FFFFFF"/>
            </a:solidFill>
            <a:ln w="3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92E17B5-E572-4484-A9D2-D3F6B459F7C7}"/>
                </a:ext>
              </a:extLst>
            </p:cNvPr>
            <p:cNvSpPr/>
            <p:nvPr/>
          </p:nvSpPr>
          <p:spPr>
            <a:xfrm>
              <a:off x="4792989" y="749975"/>
              <a:ext cx="522436" cy="522436"/>
            </a:xfrm>
            <a:custGeom>
              <a:avLst/>
              <a:gdLst>
                <a:gd name="connsiteX0" fmla="*/ 261218 w 522436"/>
                <a:gd name="connsiteY0" fmla="*/ 0 h 522436"/>
                <a:gd name="connsiteX1" fmla="*/ 0 w 522436"/>
                <a:gd name="connsiteY1" fmla="*/ 261218 h 522436"/>
                <a:gd name="connsiteX2" fmla="*/ 261218 w 522436"/>
                <a:gd name="connsiteY2" fmla="*/ 522436 h 522436"/>
                <a:gd name="connsiteX3" fmla="*/ 522436 w 522436"/>
                <a:gd name="connsiteY3" fmla="*/ 261218 h 522436"/>
                <a:gd name="connsiteX4" fmla="*/ 261218 w 522436"/>
                <a:gd name="connsiteY4" fmla="*/ 0 h 522436"/>
                <a:gd name="connsiteX5" fmla="*/ 261218 w 522436"/>
                <a:gd name="connsiteY5" fmla="*/ 453200 h 522436"/>
                <a:gd name="connsiteX6" fmla="*/ 69236 w 522436"/>
                <a:gd name="connsiteY6" fmla="*/ 261218 h 522436"/>
                <a:gd name="connsiteX7" fmla="*/ 261218 w 522436"/>
                <a:gd name="connsiteY7" fmla="*/ 69236 h 522436"/>
                <a:gd name="connsiteX8" fmla="*/ 453200 w 522436"/>
                <a:gd name="connsiteY8" fmla="*/ 261218 h 522436"/>
                <a:gd name="connsiteX9" fmla="*/ 261218 w 522436"/>
                <a:gd name="connsiteY9" fmla="*/ 453200 h 522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2436" h="522436">
                  <a:moveTo>
                    <a:pt x="261218" y="0"/>
                  </a:moveTo>
                  <a:cubicBezTo>
                    <a:pt x="116941" y="0"/>
                    <a:pt x="0" y="116941"/>
                    <a:pt x="0" y="261218"/>
                  </a:cubicBezTo>
                  <a:cubicBezTo>
                    <a:pt x="0" y="405495"/>
                    <a:pt x="116941" y="522436"/>
                    <a:pt x="261218" y="522436"/>
                  </a:cubicBezTo>
                  <a:cubicBezTo>
                    <a:pt x="405495" y="522436"/>
                    <a:pt x="522436" y="405495"/>
                    <a:pt x="522436" y="261218"/>
                  </a:cubicBezTo>
                  <a:cubicBezTo>
                    <a:pt x="522436" y="116941"/>
                    <a:pt x="405460" y="0"/>
                    <a:pt x="261218" y="0"/>
                  </a:cubicBezTo>
                  <a:close/>
                  <a:moveTo>
                    <a:pt x="261218" y="453200"/>
                  </a:moveTo>
                  <a:cubicBezTo>
                    <a:pt x="155183" y="453200"/>
                    <a:pt x="69236" y="367253"/>
                    <a:pt x="69236" y="261218"/>
                  </a:cubicBezTo>
                  <a:cubicBezTo>
                    <a:pt x="69236" y="155183"/>
                    <a:pt x="155183" y="69236"/>
                    <a:pt x="261218" y="69236"/>
                  </a:cubicBezTo>
                  <a:cubicBezTo>
                    <a:pt x="367253" y="69236"/>
                    <a:pt x="453200" y="155183"/>
                    <a:pt x="453200" y="261218"/>
                  </a:cubicBezTo>
                  <a:cubicBezTo>
                    <a:pt x="453200" y="367253"/>
                    <a:pt x="367253" y="453200"/>
                    <a:pt x="261218" y="453200"/>
                  </a:cubicBezTo>
                  <a:close/>
                </a:path>
              </a:pathLst>
            </a:custGeom>
            <a:solidFill>
              <a:srgbClr val="FFFFFF"/>
            </a:solidFill>
            <a:ln w="3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EA513C5-4B50-43E8-9F34-93F260B0629E}"/>
                </a:ext>
              </a:extLst>
            </p:cNvPr>
            <p:cNvSpPr/>
            <p:nvPr/>
          </p:nvSpPr>
          <p:spPr>
            <a:xfrm rot="-1010746">
              <a:off x="5253578" y="700074"/>
              <a:ext cx="123767" cy="123767"/>
            </a:xfrm>
            <a:custGeom>
              <a:avLst/>
              <a:gdLst>
                <a:gd name="connsiteX0" fmla="*/ 123768 w 123767"/>
                <a:gd name="connsiteY0" fmla="*/ 61884 h 123767"/>
                <a:gd name="connsiteX1" fmla="*/ 61884 w 123767"/>
                <a:gd name="connsiteY1" fmla="*/ 123768 h 123767"/>
                <a:gd name="connsiteX2" fmla="*/ 0 w 123767"/>
                <a:gd name="connsiteY2" fmla="*/ 61884 h 123767"/>
                <a:gd name="connsiteX3" fmla="*/ 61884 w 123767"/>
                <a:gd name="connsiteY3" fmla="*/ 0 h 123767"/>
                <a:gd name="connsiteX4" fmla="*/ 123768 w 123767"/>
                <a:gd name="connsiteY4" fmla="*/ 61884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767" h="123767">
                  <a:moveTo>
                    <a:pt x="123768" y="61884"/>
                  </a:moveTo>
                  <a:cubicBezTo>
                    <a:pt x="123768" y="96062"/>
                    <a:pt x="96061" y="123768"/>
                    <a:pt x="61884" y="123768"/>
                  </a:cubicBezTo>
                  <a:cubicBezTo>
                    <a:pt x="27706" y="123768"/>
                    <a:pt x="0" y="96062"/>
                    <a:pt x="0" y="61884"/>
                  </a:cubicBezTo>
                  <a:cubicBezTo>
                    <a:pt x="0" y="27706"/>
                    <a:pt x="27706" y="0"/>
                    <a:pt x="61884" y="0"/>
                  </a:cubicBezTo>
                  <a:cubicBezTo>
                    <a:pt x="96061" y="0"/>
                    <a:pt x="123768" y="27706"/>
                    <a:pt x="123768" y="61884"/>
                  </a:cubicBezTo>
                  <a:close/>
                </a:path>
              </a:pathLst>
            </a:custGeom>
            <a:solidFill>
              <a:srgbClr val="FFFFFF"/>
            </a:solidFill>
            <a:ln w="3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Rounded Rectangle 12">
            <a:extLst>
              <a:ext uri="{FF2B5EF4-FFF2-40B4-BE49-F238E27FC236}">
                <a16:creationId xmlns:a16="http://schemas.microsoft.com/office/drawing/2014/main" id="{E0439771-D246-435B-82E7-4D9A9EF23F09}"/>
              </a:ext>
            </a:extLst>
          </p:cNvPr>
          <p:cNvSpPr>
            <a:spLocks noChangeAspect="1"/>
          </p:cNvSpPr>
          <p:nvPr/>
        </p:nvSpPr>
        <p:spPr>
          <a:xfrm>
            <a:off x="1739260" y="5387054"/>
            <a:ext cx="527223" cy="62828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">
            <a:extLst>
              <a:ext uri="{FF2B5EF4-FFF2-40B4-BE49-F238E27FC236}">
                <a16:creationId xmlns:a16="http://schemas.microsoft.com/office/drawing/2014/main" id="{468B06BA-CF1A-4CA7-A4E4-7C7ABEB3D561}"/>
              </a:ext>
            </a:extLst>
          </p:cNvPr>
          <p:cNvSpPr/>
          <p:nvPr/>
        </p:nvSpPr>
        <p:spPr>
          <a:xfrm>
            <a:off x="8755401" y="717532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</a:rPr>
              <a:t>PRESENTATION</a:t>
            </a:r>
          </a:p>
        </p:txBody>
      </p:sp>
      <p:sp>
        <p:nvSpPr>
          <p:cNvPr id="6" name="직사각형 2">
            <a:extLst>
              <a:ext uri="{FF2B5EF4-FFF2-40B4-BE49-F238E27FC236}">
                <a16:creationId xmlns:a16="http://schemas.microsoft.com/office/drawing/2014/main" id="{0E7CAA4A-4AD6-4FB5-963B-54A95F6F21B1}"/>
              </a:ext>
            </a:extLst>
          </p:cNvPr>
          <p:cNvSpPr/>
          <p:nvPr/>
        </p:nvSpPr>
        <p:spPr>
          <a:xfrm>
            <a:off x="8755401" y="1234706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Get a modern PowerPoint  Presentation that is beautifully designed</a:t>
            </a:r>
          </a:p>
        </p:txBody>
      </p:sp>
      <p:sp>
        <p:nvSpPr>
          <p:cNvPr id="7" name="직사각형 15">
            <a:extLst>
              <a:ext uri="{FF2B5EF4-FFF2-40B4-BE49-F238E27FC236}">
                <a16:creationId xmlns:a16="http://schemas.microsoft.com/office/drawing/2014/main" id="{B9DD7FC4-2F8E-48B5-8C99-63C40E99BBC8}"/>
              </a:ext>
            </a:extLst>
          </p:cNvPr>
          <p:cNvSpPr/>
          <p:nvPr/>
        </p:nvSpPr>
        <p:spPr>
          <a:xfrm>
            <a:off x="8755401" y="5174213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</a:rPr>
              <a:t>PRESENTATION</a:t>
            </a:r>
          </a:p>
        </p:txBody>
      </p:sp>
      <p:sp>
        <p:nvSpPr>
          <p:cNvPr id="8" name="직사각형 16">
            <a:extLst>
              <a:ext uri="{FF2B5EF4-FFF2-40B4-BE49-F238E27FC236}">
                <a16:creationId xmlns:a16="http://schemas.microsoft.com/office/drawing/2014/main" id="{751057B0-8C44-4858-922E-F82962DE663A}"/>
              </a:ext>
            </a:extLst>
          </p:cNvPr>
          <p:cNvSpPr/>
          <p:nvPr/>
        </p:nvSpPr>
        <p:spPr>
          <a:xfrm>
            <a:off x="8755401" y="5691387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Get a modern PowerPoint  Presentation that is beautifully designed</a:t>
            </a:r>
          </a:p>
        </p:txBody>
      </p:sp>
      <p:sp>
        <p:nvSpPr>
          <p:cNvPr id="9" name="직사각형 17">
            <a:extLst>
              <a:ext uri="{FF2B5EF4-FFF2-40B4-BE49-F238E27FC236}">
                <a16:creationId xmlns:a16="http://schemas.microsoft.com/office/drawing/2014/main" id="{6E8E06FA-9C53-4F6F-8481-64A7900E8542}"/>
              </a:ext>
            </a:extLst>
          </p:cNvPr>
          <p:cNvSpPr/>
          <p:nvPr/>
        </p:nvSpPr>
        <p:spPr>
          <a:xfrm>
            <a:off x="1673103" y="4927930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3"/>
                </a:solidFill>
              </a:rPr>
              <a:t>PRESENTATION</a:t>
            </a:r>
          </a:p>
        </p:txBody>
      </p:sp>
      <p:sp>
        <p:nvSpPr>
          <p:cNvPr id="10" name="직사각형 21">
            <a:extLst>
              <a:ext uri="{FF2B5EF4-FFF2-40B4-BE49-F238E27FC236}">
                <a16:creationId xmlns:a16="http://schemas.microsoft.com/office/drawing/2014/main" id="{C0A5BBC7-7214-45BF-951C-1F1E8924D246}"/>
              </a:ext>
            </a:extLst>
          </p:cNvPr>
          <p:cNvSpPr/>
          <p:nvPr/>
        </p:nvSpPr>
        <p:spPr>
          <a:xfrm>
            <a:off x="2321214" y="5445104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Get a modern PowerPoint  Presentation that is beautifully designed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FABC8F-F4CD-46EE-A8E4-D6529D1F9512}"/>
              </a:ext>
            </a:extLst>
          </p:cNvPr>
          <p:cNvSpPr txBox="1"/>
          <p:nvPr/>
        </p:nvSpPr>
        <p:spPr>
          <a:xfrm>
            <a:off x="718645" y="2038936"/>
            <a:ext cx="33893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audience and add a unique zing and appeal to your Presentations. Easy to change colors, photos and Text. Get a modern PowerPoint Presentation that is beautifully designed. I hope and I believe that this Template will your Time, Money and Reputation. Get a modern PowerPoint  Presentation that is beautifully designed.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4C3047-3350-42A7-98B5-0CB18DCC4D90}"/>
              </a:ext>
            </a:extLst>
          </p:cNvPr>
          <p:cNvSpPr txBox="1"/>
          <p:nvPr/>
        </p:nvSpPr>
        <p:spPr>
          <a:xfrm>
            <a:off x="718645" y="460583"/>
            <a:ext cx="4054929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solidFill>
                  <a:schemeClr val="accent3"/>
                </a:solidFill>
                <a:latin typeface="+mj-lt"/>
              </a:rPr>
              <a:t>We 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</a:rPr>
              <a:t>Create</a:t>
            </a:r>
          </a:p>
          <a:p>
            <a:r>
              <a:rPr lang="en-US" altLang="ko-KR" sz="3200" dirty="0">
                <a:solidFill>
                  <a:schemeClr val="accent4"/>
                </a:solidFill>
                <a:latin typeface="+mj-lt"/>
              </a:rPr>
              <a:t>Quality </a:t>
            </a:r>
            <a:r>
              <a:rPr lang="en-US" altLang="ko-KR" sz="3200" dirty="0">
                <a:solidFill>
                  <a:schemeClr val="accent3"/>
                </a:solidFill>
                <a:latin typeface="+mj-lt"/>
              </a:rPr>
              <a:t>Professional </a:t>
            </a:r>
          </a:p>
          <a:p>
            <a:r>
              <a:rPr lang="en-US" altLang="ko-KR" sz="3200" dirty="0">
                <a:solidFill>
                  <a:schemeClr val="accent3"/>
                </a:solidFill>
                <a:latin typeface="+mj-lt"/>
              </a:rPr>
              <a:t>PPT </a:t>
            </a:r>
            <a:r>
              <a:rPr lang="en-US" altLang="ko-KR" sz="3200" dirty="0">
                <a:solidFill>
                  <a:schemeClr val="accent6"/>
                </a:solidFill>
                <a:latin typeface="+mj-lt"/>
              </a:rPr>
              <a:t>Presentation</a:t>
            </a:r>
            <a:endParaRPr lang="ko-KR" altLang="en-US" sz="32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BB6488-43B8-46A1-8844-D5464C92EA29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F3DD9AD-3865-4379-9BBC-E8F5BADA73D6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BDC4E31-F099-4191-80C8-CB9DF32864B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B1F391-BFC3-4953-8413-48D38FE1D0D7}"/>
              </a:ext>
            </a:extLst>
          </p:cNvPr>
          <p:cNvGrpSpPr/>
          <p:nvPr/>
        </p:nvGrpSpPr>
        <p:grpSpPr>
          <a:xfrm>
            <a:off x="2984234" y="1989855"/>
            <a:ext cx="3303355" cy="3613076"/>
            <a:chOff x="5493183" y="36"/>
            <a:chExt cx="5160667" cy="5644528"/>
          </a:xfrm>
        </p:grpSpPr>
        <p:sp>
          <p:nvSpPr>
            <p:cNvPr id="34" name="Graphic 2">
              <a:extLst>
                <a:ext uri="{FF2B5EF4-FFF2-40B4-BE49-F238E27FC236}">
                  <a16:creationId xmlns:a16="http://schemas.microsoft.com/office/drawing/2014/main" id="{9AF80AB1-F714-4439-A3F9-2292049C441D}"/>
                </a:ext>
              </a:extLst>
            </p:cNvPr>
            <p:cNvSpPr/>
            <p:nvPr/>
          </p:nvSpPr>
          <p:spPr>
            <a:xfrm>
              <a:off x="6803461" y="36"/>
              <a:ext cx="2538223" cy="2239775"/>
            </a:xfrm>
            <a:custGeom>
              <a:avLst/>
              <a:gdLst>
                <a:gd name="connsiteX0" fmla="*/ 2426431 w 2538223"/>
                <a:gd name="connsiteY0" fmla="*/ 967168 h 2239775"/>
                <a:gd name="connsiteX1" fmla="*/ 2029322 w 2538223"/>
                <a:gd name="connsiteY1" fmla="*/ 290994 h 2239775"/>
                <a:gd name="connsiteX2" fmla="*/ 1843033 w 2538223"/>
                <a:gd name="connsiteY2" fmla="*/ 111523 h 2239775"/>
                <a:gd name="connsiteX3" fmla="*/ 1213781 w 2538223"/>
                <a:gd name="connsiteY3" fmla="*/ 70080 h 2239775"/>
                <a:gd name="connsiteX4" fmla="*/ 894744 w 2538223"/>
                <a:gd name="connsiteY4" fmla="*/ 447003 h 2239775"/>
                <a:gd name="connsiteX5" fmla="*/ 715340 w 2538223"/>
                <a:gd name="connsiteY5" fmla="*/ 822522 h 2239775"/>
                <a:gd name="connsiteX6" fmla="*/ 377787 w 2538223"/>
                <a:gd name="connsiteY6" fmla="*/ 1026791 h 2239775"/>
                <a:gd name="connsiteX7" fmla="*/ 280933 w 2538223"/>
                <a:gd name="connsiteY7" fmla="*/ 1062017 h 2239775"/>
                <a:gd name="connsiteX8" fmla="*/ 114162 w 2538223"/>
                <a:gd name="connsiteY8" fmla="*/ 1242691 h 2239775"/>
                <a:gd name="connsiteX9" fmla="*/ 46317 w 2538223"/>
                <a:gd name="connsiteY9" fmla="*/ 1375173 h 2239775"/>
                <a:gd name="connsiteX10" fmla="*/ 3672 w 2538223"/>
                <a:gd name="connsiteY10" fmla="*/ 1655776 h 2239775"/>
                <a:gd name="connsiteX11" fmla="*/ 224251 w 2538223"/>
                <a:gd name="connsiteY11" fmla="*/ 1935109 h 2239775"/>
                <a:gd name="connsiteX12" fmla="*/ 575372 w 2538223"/>
                <a:gd name="connsiteY12" fmla="*/ 1983235 h 2239775"/>
                <a:gd name="connsiteX13" fmla="*/ 869210 w 2538223"/>
                <a:gd name="connsiteY13" fmla="*/ 1887317 h 2239775"/>
                <a:gd name="connsiteX14" fmla="*/ 1054964 w 2538223"/>
                <a:gd name="connsiteY14" fmla="*/ 1724890 h 2239775"/>
                <a:gd name="connsiteX15" fmla="*/ 1229490 w 2538223"/>
                <a:gd name="connsiteY15" fmla="*/ 1591741 h 2239775"/>
                <a:gd name="connsiteX16" fmla="*/ 1607816 w 2538223"/>
                <a:gd name="connsiteY16" fmla="*/ 1593813 h 2239775"/>
                <a:gd name="connsiteX17" fmla="*/ 1933805 w 2538223"/>
                <a:gd name="connsiteY17" fmla="*/ 1765998 h 2239775"/>
                <a:gd name="connsiteX18" fmla="*/ 2330045 w 2538223"/>
                <a:gd name="connsiteY18" fmla="*/ 2096399 h 2239775"/>
                <a:gd name="connsiteX19" fmla="*/ 2475092 w 2538223"/>
                <a:gd name="connsiteY19" fmla="*/ 2239775 h 2239775"/>
                <a:gd name="connsiteX20" fmla="*/ 2426431 w 2538223"/>
                <a:gd name="connsiteY20" fmla="*/ 967168 h 223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38223" h="2239775">
                  <a:moveTo>
                    <a:pt x="2426431" y="967168"/>
                  </a:moveTo>
                  <a:cubicBezTo>
                    <a:pt x="2346689" y="694453"/>
                    <a:pt x="2036742" y="299215"/>
                    <a:pt x="2029322" y="290994"/>
                  </a:cubicBezTo>
                  <a:cubicBezTo>
                    <a:pt x="1971236" y="226892"/>
                    <a:pt x="1915289" y="158513"/>
                    <a:pt x="1843033" y="111523"/>
                  </a:cubicBezTo>
                  <a:cubicBezTo>
                    <a:pt x="1642506" y="-18753"/>
                    <a:pt x="1429815" y="-37936"/>
                    <a:pt x="1213781" y="70080"/>
                  </a:cubicBezTo>
                  <a:cubicBezTo>
                    <a:pt x="1055299" y="149355"/>
                    <a:pt x="934849" y="267933"/>
                    <a:pt x="894744" y="447003"/>
                  </a:cubicBezTo>
                  <a:cubicBezTo>
                    <a:pt x="863395" y="587104"/>
                    <a:pt x="801365" y="709893"/>
                    <a:pt x="715340" y="822522"/>
                  </a:cubicBezTo>
                  <a:cubicBezTo>
                    <a:pt x="629582" y="934750"/>
                    <a:pt x="521698" y="1010081"/>
                    <a:pt x="377787" y="1026791"/>
                  </a:cubicBezTo>
                  <a:cubicBezTo>
                    <a:pt x="343163" y="1030802"/>
                    <a:pt x="310344" y="1040160"/>
                    <a:pt x="280933" y="1062017"/>
                  </a:cubicBezTo>
                  <a:cubicBezTo>
                    <a:pt x="213824" y="1111948"/>
                    <a:pt x="159481" y="1172975"/>
                    <a:pt x="114162" y="1242691"/>
                  </a:cubicBezTo>
                  <a:cubicBezTo>
                    <a:pt x="87893" y="1285003"/>
                    <a:pt x="64766" y="1328918"/>
                    <a:pt x="46317" y="1375173"/>
                  </a:cubicBezTo>
                  <a:cubicBezTo>
                    <a:pt x="10289" y="1465343"/>
                    <a:pt x="-8426" y="1558855"/>
                    <a:pt x="3672" y="1655776"/>
                  </a:cubicBezTo>
                  <a:cubicBezTo>
                    <a:pt x="20717" y="1792334"/>
                    <a:pt x="99991" y="1882237"/>
                    <a:pt x="224251" y="1935109"/>
                  </a:cubicBezTo>
                  <a:cubicBezTo>
                    <a:pt x="336813" y="1983035"/>
                    <a:pt x="454589" y="1993462"/>
                    <a:pt x="575372" y="1983235"/>
                  </a:cubicBezTo>
                  <a:cubicBezTo>
                    <a:pt x="680983" y="1974278"/>
                    <a:pt x="779709" y="1945001"/>
                    <a:pt x="869210" y="1887317"/>
                  </a:cubicBezTo>
                  <a:cubicBezTo>
                    <a:pt x="938994" y="1842265"/>
                    <a:pt x="996745" y="1783310"/>
                    <a:pt x="1054964" y="1724890"/>
                  </a:cubicBezTo>
                  <a:cubicBezTo>
                    <a:pt x="1107101" y="1672620"/>
                    <a:pt x="1160909" y="1622087"/>
                    <a:pt x="1229490" y="1591741"/>
                  </a:cubicBezTo>
                  <a:cubicBezTo>
                    <a:pt x="1355621" y="1535794"/>
                    <a:pt x="1482219" y="1547024"/>
                    <a:pt x="1607816" y="1593813"/>
                  </a:cubicBezTo>
                  <a:cubicBezTo>
                    <a:pt x="1723853" y="1636993"/>
                    <a:pt x="1828462" y="1702365"/>
                    <a:pt x="1933805" y="1765998"/>
                  </a:cubicBezTo>
                  <a:cubicBezTo>
                    <a:pt x="2082595" y="1855968"/>
                    <a:pt x="2214542" y="1966391"/>
                    <a:pt x="2330045" y="2096399"/>
                  </a:cubicBezTo>
                  <a:cubicBezTo>
                    <a:pt x="2377436" y="2143255"/>
                    <a:pt x="2424827" y="2190045"/>
                    <a:pt x="2475092" y="2239775"/>
                  </a:cubicBezTo>
                  <a:cubicBezTo>
                    <a:pt x="2472686" y="2232489"/>
                    <a:pt x="2647010" y="1721615"/>
                    <a:pt x="2426431" y="967168"/>
                  </a:cubicBezTo>
                  <a:close/>
                </a:path>
              </a:pathLst>
            </a:custGeom>
            <a:solidFill>
              <a:srgbClr val="231024"/>
            </a:solidFill>
            <a:ln w="6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2">
              <a:extLst>
                <a:ext uri="{FF2B5EF4-FFF2-40B4-BE49-F238E27FC236}">
                  <a16:creationId xmlns:a16="http://schemas.microsoft.com/office/drawing/2014/main" id="{21417991-BCF9-4E64-B1A0-E76CF5F04017}"/>
                </a:ext>
              </a:extLst>
            </p:cNvPr>
            <p:cNvSpPr/>
            <p:nvPr/>
          </p:nvSpPr>
          <p:spPr>
            <a:xfrm>
              <a:off x="9121659" y="5127226"/>
              <a:ext cx="1532191" cy="404595"/>
            </a:xfrm>
            <a:custGeom>
              <a:avLst/>
              <a:gdLst>
                <a:gd name="connsiteX0" fmla="*/ 1462484 w 1532191"/>
                <a:gd name="connsiteY0" fmla="*/ 404091 h 404594"/>
                <a:gd name="connsiteX1" fmla="*/ 457312 w 1532191"/>
                <a:gd name="connsiteY1" fmla="*/ 390455 h 404594"/>
                <a:gd name="connsiteX2" fmla="*/ 420884 w 1532191"/>
                <a:gd name="connsiteY2" fmla="*/ 363718 h 404594"/>
                <a:gd name="connsiteX3" fmla="*/ 402636 w 1532191"/>
                <a:gd name="connsiteY3" fmla="*/ 287718 h 404594"/>
                <a:gd name="connsiteX4" fmla="*/ 378372 w 1532191"/>
                <a:gd name="connsiteY4" fmla="*/ 267599 h 404594"/>
                <a:gd name="connsiteX5" fmla="*/ 91820 w 1532191"/>
                <a:gd name="connsiteY5" fmla="*/ 292130 h 404594"/>
                <a:gd name="connsiteX6" fmla="*/ 35939 w 1532191"/>
                <a:gd name="connsiteY6" fmla="*/ 258776 h 404594"/>
                <a:gd name="connsiteX7" fmla="*/ 3454 w 1532191"/>
                <a:gd name="connsiteY7" fmla="*/ 19080 h 404594"/>
                <a:gd name="connsiteX8" fmla="*/ 7665 w 1532191"/>
                <a:gd name="connsiteY8" fmla="*/ 5645 h 404594"/>
                <a:gd name="connsiteX9" fmla="*/ 32263 w 1532191"/>
                <a:gd name="connsiteY9" fmla="*/ 765 h 404594"/>
                <a:gd name="connsiteX10" fmla="*/ 278109 w 1532191"/>
                <a:gd name="connsiteY10" fmla="*/ 43745 h 404594"/>
                <a:gd name="connsiteX11" fmla="*/ 390269 w 1532191"/>
                <a:gd name="connsiteY11" fmla="*/ 65067 h 404594"/>
                <a:gd name="connsiteX12" fmla="*/ 413932 w 1532191"/>
                <a:gd name="connsiteY12" fmla="*/ 73891 h 404594"/>
                <a:gd name="connsiteX13" fmla="*/ 455976 w 1532191"/>
                <a:gd name="connsiteY13" fmla="*/ 96684 h 404594"/>
                <a:gd name="connsiteX14" fmla="*/ 702689 w 1532191"/>
                <a:gd name="connsiteY14" fmla="*/ 167737 h 404594"/>
                <a:gd name="connsiteX15" fmla="*/ 917854 w 1532191"/>
                <a:gd name="connsiteY15" fmla="*/ 198752 h 404594"/>
                <a:gd name="connsiteX16" fmla="*/ 1041379 w 1532191"/>
                <a:gd name="connsiteY16" fmla="*/ 122151 h 404594"/>
                <a:gd name="connsiteX17" fmla="*/ 1048731 w 1532191"/>
                <a:gd name="connsiteY17" fmla="*/ 77901 h 404594"/>
                <a:gd name="connsiteX18" fmla="*/ 1056084 w 1532191"/>
                <a:gd name="connsiteY18" fmla="*/ 49159 h 404594"/>
                <a:gd name="connsiteX19" fmla="*/ 1506733 w 1532191"/>
                <a:gd name="connsiteY19" fmla="*/ 325484 h 404594"/>
                <a:gd name="connsiteX20" fmla="*/ 1462484 w 1532191"/>
                <a:gd name="connsiteY20" fmla="*/ 404091 h 40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32191" h="404594">
                  <a:moveTo>
                    <a:pt x="1462484" y="404091"/>
                  </a:moveTo>
                  <a:cubicBezTo>
                    <a:pt x="1346847" y="389786"/>
                    <a:pt x="577829" y="389853"/>
                    <a:pt x="457312" y="390455"/>
                  </a:cubicBezTo>
                  <a:cubicBezTo>
                    <a:pt x="435856" y="390588"/>
                    <a:pt x="426297" y="383904"/>
                    <a:pt x="420884" y="363718"/>
                  </a:cubicBezTo>
                  <a:cubicBezTo>
                    <a:pt x="414199" y="338519"/>
                    <a:pt x="405309" y="313787"/>
                    <a:pt x="402636" y="287718"/>
                  </a:cubicBezTo>
                  <a:cubicBezTo>
                    <a:pt x="401031" y="272011"/>
                    <a:pt x="394748" y="266129"/>
                    <a:pt x="378372" y="267599"/>
                  </a:cubicBezTo>
                  <a:cubicBezTo>
                    <a:pt x="294753" y="275219"/>
                    <a:pt x="103717" y="291127"/>
                    <a:pt x="91820" y="292130"/>
                  </a:cubicBezTo>
                  <a:cubicBezTo>
                    <a:pt x="51246" y="295606"/>
                    <a:pt x="51313" y="295606"/>
                    <a:pt x="35939" y="258776"/>
                  </a:cubicBezTo>
                  <a:cubicBezTo>
                    <a:pt x="3789" y="181774"/>
                    <a:pt x="-6037" y="101697"/>
                    <a:pt x="3454" y="19080"/>
                  </a:cubicBezTo>
                  <a:cubicBezTo>
                    <a:pt x="3989" y="14468"/>
                    <a:pt x="6195" y="10123"/>
                    <a:pt x="7665" y="5645"/>
                  </a:cubicBezTo>
                  <a:cubicBezTo>
                    <a:pt x="14818" y="-1441"/>
                    <a:pt x="23574" y="-237"/>
                    <a:pt x="32263" y="765"/>
                  </a:cubicBezTo>
                  <a:cubicBezTo>
                    <a:pt x="115081" y="10257"/>
                    <a:pt x="197296" y="23024"/>
                    <a:pt x="278109" y="43745"/>
                  </a:cubicBezTo>
                  <a:cubicBezTo>
                    <a:pt x="315072" y="53237"/>
                    <a:pt x="352570" y="59586"/>
                    <a:pt x="390269" y="65067"/>
                  </a:cubicBezTo>
                  <a:cubicBezTo>
                    <a:pt x="398825" y="66270"/>
                    <a:pt x="409587" y="65669"/>
                    <a:pt x="413932" y="73891"/>
                  </a:cubicBezTo>
                  <a:cubicBezTo>
                    <a:pt x="423223" y="91403"/>
                    <a:pt x="439666" y="93342"/>
                    <a:pt x="455976" y="96684"/>
                  </a:cubicBezTo>
                  <a:cubicBezTo>
                    <a:pt x="540130" y="113795"/>
                    <a:pt x="621811" y="139396"/>
                    <a:pt x="702689" y="167737"/>
                  </a:cubicBezTo>
                  <a:cubicBezTo>
                    <a:pt x="772473" y="192134"/>
                    <a:pt x="844127" y="203096"/>
                    <a:pt x="917854" y="198752"/>
                  </a:cubicBezTo>
                  <a:cubicBezTo>
                    <a:pt x="972531" y="195543"/>
                    <a:pt x="1018853" y="177964"/>
                    <a:pt x="1041379" y="122151"/>
                  </a:cubicBezTo>
                  <a:cubicBezTo>
                    <a:pt x="1047127" y="107846"/>
                    <a:pt x="1048464" y="93074"/>
                    <a:pt x="1048731" y="77901"/>
                  </a:cubicBezTo>
                  <a:cubicBezTo>
                    <a:pt x="1048932" y="67875"/>
                    <a:pt x="1046726" y="56980"/>
                    <a:pt x="1056084" y="49159"/>
                  </a:cubicBezTo>
                  <a:cubicBezTo>
                    <a:pt x="1133821" y="52368"/>
                    <a:pt x="1406872" y="160117"/>
                    <a:pt x="1506733" y="325484"/>
                  </a:cubicBezTo>
                  <a:cubicBezTo>
                    <a:pt x="1522508" y="350416"/>
                    <a:pt x="1573509" y="410708"/>
                    <a:pt x="1462484" y="40409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2">
              <a:extLst>
                <a:ext uri="{FF2B5EF4-FFF2-40B4-BE49-F238E27FC236}">
                  <a16:creationId xmlns:a16="http://schemas.microsoft.com/office/drawing/2014/main" id="{5D65868C-607D-4431-8C71-574A8AD7AC61}"/>
                </a:ext>
              </a:extLst>
            </p:cNvPr>
            <p:cNvSpPr/>
            <p:nvPr/>
          </p:nvSpPr>
          <p:spPr>
            <a:xfrm>
              <a:off x="5493183" y="3433744"/>
              <a:ext cx="3182958" cy="2210820"/>
            </a:xfrm>
            <a:custGeom>
              <a:avLst/>
              <a:gdLst>
                <a:gd name="connsiteX0" fmla="*/ 2288404 w 3182958"/>
                <a:gd name="connsiteY0" fmla="*/ 0 h 2210819"/>
                <a:gd name="connsiteX1" fmla="*/ 2388868 w 3182958"/>
                <a:gd name="connsiteY1" fmla="*/ 137895 h 2210819"/>
                <a:gd name="connsiteX2" fmla="*/ 2694670 w 3182958"/>
                <a:gd name="connsiteY2" fmla="*/ 269641 h 2210819"/>
                <a:gd name="connsiteX3" fmla="*/ 2916987 w 3182958"/>
                <a:gd name="connsiteY3" fmla="*/ 450783 h 2210819"/>
                <a:gd name="connsiteX4" fmla="*/ 3178474 w 3182958"/>
                <a:gd name="connsiteY4" fmla="*/ 901032 h 2210819"/>
                <a:gd name="connsiteX5" fmla="*/ 3179276 w 3182958"/>
                <a:gd name="connsiteY5" fmla="*/ 937795 h 2210819"/>
                <a:gd name="connsiteX6" fmla="*/ 2922736 w 3182958"/>
                <a:gd name="connsiteY6" fmla="*/ 1337109 h 2210819"/>
                <a:gd name="connsiteX7" fmla="*/ 2516269 w 3182958"/>
                <a:gd name="connsiteY7" fmla="*/ 1808547 h 2210819"/>
                <a:gd name="connsiteX8" fmla="*/ 1917765 w 3182958"/>
                <a:gd name="connsiteY8" fmla="*/ 2160938 h 2210819"/>
                <a:gd name="connsiteX9" fmla="*/ 1154896 w 3182958"/>
                <a:gd name="connsiteY9" fmla="*/ 2152583 h 2210819"/>
                <a:gd name="connsiteX10" fmla="*/ 975425 w 3182958"/>
                <a:gd name="connsiteY10" fmla="*/ 2154722 h 2210819"/>
                <a:gd name="connsiteX11" fmla="*/ 160084 w 3182958"/>
                <a:gd name="connsiteY11" fmla="*/ 1913222 h 2210819"/>
                <a:gd name="connsiteX12" fmla="*/ 53405 w 3182958"/>
                <a:gd name="connsiteY12" fmla="*/ 1164189 h 2210819"/>
                <a:gd name="connsiteX13" fmla="*/ 1063322 w 3182958"/>
                <a:gd name="connsiteY13" fmla="*/ 1396398 h 2210819"/>
                <a:gd name="connsiteX14" fmla="*/ 1887886 w 3182958"/>
                <a:gd name="connsiteY14" fmla="*/ 1354488 h 2210819"/>
                <a:gd name="connsiteX15" fmla="*/ 2120096 w 3182958"/>
                <a:gd name="connsiteY15" fmla="*/ 1172076 h 2210819"/>
                <a:gd name="connsiteX16" fmla="*/ 2167086 w 3182958"/>
                <a:gd name="connsiteY16" fmla="*/ 998421 h 2210819"/>
                <a:gd name="connsiteX17" fmla="*/ 2144961 w 3182958"/>
                <a:gd name="connsiteY17" fmla="*/ 305268 h 2210819"/>
                <a:gd name="connsiteX18" fmla="*/ 2288404 w 3182958"/>
                <a:gd name="connsiteY18" fmla="*/ 0 h 221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82958" h="2210819">
                  <a:moveTo>
                    <a:pt x="2288404" y="0"/>
                  </a:moveTo>
                  <a:cubicBezTo>
                    <a:pt x="2328844" y="40907"/>
                    <a:pt x="2363936" y="85692"/>
                    <a:pt x="2388868" y="137895"/>
                  </a:cubicBezTo>
                  <a:cubicBezTo>
                    <a:pt x="2498756" y="163295"/>
                    <a:pt x="2599420" y="210352"/>
                    <a:pt x="2694670" y="269641"/>
                  </a:cubicBezTo>
                  <a:cubicBezTo>
                    <a:pt x="2776418" y="320508"/>
                    <a:pt x="2851348" y="380198"/>
                    <a:pt x="2916987" y="450783"/>
                  </a:cubicBezTo>
                  <a:cubicBezTo>
                    <a:pt x="3038105" y="580991"/>
                    <a:pt x="3125936" y="730851"/>
                    <a:pt x="3178474" y="901032"/>
                  </a:cubicBezTo>
                  <a:cubicBezTo>
                    <a:pt x="3182217" y="913063"/>
                    <a:pt x="3185960" y="925429"/>
                    <a:pt x="3179276" y="937795"/>
                  </a:cubicBezTo>
                  <a:cubicBezTo>
                    <a:pt x="3105615" y="1078497"/>
                    <a:pt x="3018587" y="1210644"/>
                    <a:pt x="2922736" y="1337109"/>
                  </a:cubicBezTo>
                  <a:cubicBezTo>
                    <a:pt x="2797139" y="1502811"/>
                    <a:pt x="2668936" y="1666173"/>
                    <a:pt x="2516269" y="1808547"/>
                  </a:cubicBezTo>
                  <a:cubicBezTo>
                    <a:pt x="2342813" y="1970305"/>
                    <a:pt x="2147969" y="2095834"/>
                    <a:pt x="1917765" y="2160938"/>
                  </a:cubicBezTo>
                  <a:cubicBezTo>
                    <a:pt x="1662829" y="2232994"/>
                    <a:pt x="1407759" y="2224171"/>
                    <a:pt x="1154896" y="2152583"/>
                  </a:cubicBezTo>
                  <a:cubicBezTo>
                    <a:pt x="1092332" y="2134870"/>
                    <a:pt x="1038457" y="2134536"/>
                    <a:pt x="975425" y="2154722"/>
                  </a:cubicBezTo>
                  <a:cubicBezTo>
                    <a:pt x="671159" y="2252245"/>
                    <a:pt x="345638" y="2156393"/>
                    <a:pt x="160084" y="1913222"/>
                  </a:cubicBezTo>
                  <a:cubicBezTo>
                    <a:pt x="-13838" y="1685223"/>
                    <a:pt x="-40575" y="1432359"/>
                    <a:pt x="53405" y="1164189"/>
                  </a:cubicBezTo>
                  <a:cubicBezTo>
                    <a:pt x="329195" y="1393724"/>
                    <a:pt x="604919" y="1348606"/>
                    <a:pt x="1063322" y="1396398"/>
                  </a:cubicBezTo>
                  <a:cubicBezTo>
                    <a:pt x="1183771" y="1402214"/>
                    <a:pt x="1796246" y="1367322"/>
                    <a:pt x="1887886" y="1354488"/>
                  </a:cubicBezTo>
                  <a:cubicBezTo>
                    <a:pt x="2000515" y="1338714"/>
                    <a:pt x="2062812" y="1257567"/>
                    <a:pt x="2120096" y="1172076"/>
                  </a:cubicBezTo>
                  <a:cubicBezTo>
                    <a:pt x="2154720" y="1120340"/>
                    <a:pt x="2167754" y="1060985"/>
                    <a:pt x="2167086" y="998421"/>
                  </a:cubicBezTo>
                  <a:cubicBezTo>
                    <a:pt x="2166150" y="911994"/>
                    <a:pt x="2137007" y="450582"/>
                    <a:pt x="2144961" y="305268"/>
                  </a:cubicBezTo>
                  <a:cubicBezTo>
                    <a:pt x="2151645" y="182412"/>
                    <a:pt x="2203782" y="84422"/>
                    <a:pt x="2288404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6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2">
              <a:extLst>
                <a:ext uri="{FF2B5EF4-FFF2-40B4-BE49-F238E27FC236}">
                  <a16:creationId xmlns:a16="http://schemas.microsoft.com/office/drawing/2014/main" id="{70F10BC5-D599-40D1-B223-3C4B9DC18358}"/>
                </a:ext>
              </a:extLst>
            </p:cNvPr>
            <p:cNvSpPr/>
            <p:nvPr/>
          </p:nvSpPr>
          <p:spPr>
            <a:xfrm>
              <a:off x="5542052" y="1242795"/>
              <a:ext cx="3594020" cy="3597824"/>
            </a:xfrm>
            <a:custGeom>
              <a:avLst/>
              <a:gdLst>
                <a:gd name="connsiteX0" fmla="*/ 2795965 w 3594020"/>
                <a:gd name="connsiteY0" fmla="*/ 1419392 h 3597824"/>
                <a:gd name="connsiteX1" fmla="*/ 2830589 w 3594020"/>
                <a:gd name="connsiteY1" fmla="*/ 1173413 h 3597824"/>
                <a:gd name="connsiteX2" fmla="*/ 2967749 w 3594020"/>
                <a:gd name="connsiteY2" fmla="*/ 1295868 h 3597824"/>
                <a:gd name="connsiteX3" fmla="*/ 3113131 w 3594020"/>
                <a:gd name="connsiteY3" fmla="*/ 1420930 h 3597824"/>
                <a:gd name="connsiteX4" fmla="*/ 3148223 w 3594020"/>
                <a:gd name="connsiteY4" fmla="*/ 1417855 h 3597824"/>
                <a:gd name="connsiteX5" fmla="*/ 3416728 w 3594020"/>
                <a:gd name="connsiteY5" fmla="*/ 1074821 h 3597824"/>
                <a:gd name="connsiteX6" fmla="*/ 3591319 w 3594020"/>
                <a:gd name="connsiteY6" fmla="*/ 853641 h 3597824"/>
                <a:gd name="connsiteX7" fmla="*/ 3593926 w 3594020"/>
                <a:gd name="connsiteY7" fmla="*/ 853306 h 3597824"/>
                <a:gd name="connsiteX8" fmla="*/ 3593993 w 3594020"/>
                <a:gd name="connsiteY8" fmla="*/ 850165 h 3597824"/>
                <a:gd name="connsiteX9" fmla="*/ 3582028 w 3594020"/>
                <a:gd name="connsiteY9" fmla="*/ 832719 h 3597824"/>
                <a:gd name="connsiteX10" fmla="*/ 3443999 w 3594020"/>
                <a:gd name="connsiteY10" fmla="*/ 698300 h 3597824"/>
                <a:gd name="connsiteX11" fmla="*/ 2915011 w 3594020"/>
                <a:gd name="connsiteY11" fmla="*/ 363220 h 3597824"/>
                <a:gd name="connsiteX12" fmla="*/ 2676184 w 3594020"/>
                <a:gd name="connsiteY12" fmla="*/ 305134 h 3597824"/>
                <a:gd name="connsiteX13" fmla="*/ 2394177 w 3594020"/>
                <a:gd name="connsiteY13" fmla="*/ 402122 h 3597824"/>
                <a:gd name="connsiteX14" fmla="*/ 2219652 w 3594020"/>
                <a:gd name="connsiteY14" fmla="*/ 567155 h 3597824"/>
                <a:gd name="connsiteX15" fmla="*/ 2080487 w 3594020"/>
                <a:gd name="connsiteY15" fmla="*/ 666215 h 3597824"/>
                <a:gd name="connsiteX16" fmla="*/ 1836781 w 3594020"/>
                <a:gd name="connsiteY16" fmla="*/ 734060 h 3597824"/>
                <a:gd name="connsiteX17" fmla="*/ 1524561 w 3594020"/>
                <a:gd name="connsiteY17" fmla="*/ 701040 h 3597824"/>
                <a:gd name="connsiteX18" fmla="*/ 1331588 w 3594020"/>
                <a:gd name="connsiteY18" fmla="*/ 567957 h 3597824"/>
                <a:gd name="connsiteX19" fmla="*/ 1272232 w 3594020"/>
                <a:gd name="connsiteY19" fmla="*/ 293437 h 3597824"/>
                <a:gd name="connsiteX20" fmla="*/ 1365811 w 3594020"/>
                <a:gd name="connsiteY20" fmla="*/ 28207 h 3597824"/>
                <a:gd name="connsiteX21" fmla="*/ 1375637 w 3594020"/>
                <a:gd name="connsiteY21" fmla="*/ 0 h 3597824"/>
                <a:gd name="connsiteX22" fmla="*/ 1359127 w 3594020"/>
                <a:gd name="connsiteY22" fmla="*/ 2273 h 3597824"/>
                <a:gd name="connsiteX23" fmla="*/ 884682 w 3594020"/>
                <a:gd name="connsiteY23" fmla="*/ 229402 h 3597824"/>
                <a:gd name="connsiteX24" fmla="*/ 516516 w 3594020"/>
                <a:gd name="connsiteY24" fmla="*/ 675907 h 3597824"/>
                <a:gd name="connsiteX25" fmla="*/ 288317 w 3594020"/>
                <a:gd name="connsiteY25" fmla="*/ 1164055 h 3597824"/>
                <a:gd name="connsiteX26" fmla="*/ 50091 w 3594020"/>
                <a:gd name="connsiteY26" fmla="*/ 2014354 h 3597824"/>
                <a:gd name="connsiteX27" fmla="*/ 2834 w 3594020"/>
                <a:gd name="connsiteY27" fmla="*/ 2651560 h 3597824"/>
                <a:gd name="connsiteX28" fmla="*/ 18207 w 3594020"/>
                <a:gd name="connsiteY28" fmla="*/ 3355006 h 3597824"/>
                <a:gd name="connsiteX29" fmla="*/ 36322 w 3594020"/>
                <a:gd name="connsiteY29" fmla="*/ 3379470 h 3597824"/>
                <a:gd name="connsiteX30" fmla="*/ 377818 w 3594020"/>
                <a:gd name="connsiteY30" fmla="*/ 3549583 h 3597824"/>
                <a:gd name="connsiteX31" fmla="*/ 661362 w 3594020"/>
                <a:gd name="connsiteY31" fmla="*/ 3578058 h 3597824"/>
                <a:gd name="connsiteX32" fmla="*/ 792239 w 3594020"/>
                <a:gd name="connsiteY32" fmla="*/ 3579662 h 3597824"/>
                <a:gd name="connsiteX33" fmla="*/ 1060209 w 3594020"/>
                <a:gd name="connsiteY33" fmla="*/ 3596306 h 3597824"/>
                <a:gd name="connsiteX34" fmla="*/ 1502503 w 3594020"/>
                <a:gd name="connsiteY34" fmla="*/ 3588753 h 3597824"/>
                <a:gd name="connsiteX35" fmla="*/ 1878490 w 3594020"/>
                <a:gd name="connsiteY35" fmla="*/ 3548781 h 3597824"/>
                <a:gd name="connsiteX36" fmla="*/ 1929624 w 3594020"/>
                <a:gd name="connsiteY36" fmla="*/ 3530399 h 3597824"/>
                <a:gd name="connsiteX37" fmla="*/ 2090647 w 3594020"/>
                <a:gd name="connsiteY37" fmla="*/ 3368040 h 3597824"/>
                <a:gd name="connsiteX38" fmla="*/ 2135966 w 3594020"/>
                <a:gd name="connsiteY38" fmla="*/ 3236495 h 3597824"/>
                <a:gd name="connsiteX39" fmla="*/ 2130686 w 3594020"/>
                <a:gd name="connsiteY39" fmla="*/ 3017921 h 3597824"/>
                <a:gd name="connsiteX40" fmla="*/ 2113975 w 3594020"/>
                <a:gd name="connsiteY40" fmla="*/ 2740393 h 3597824"/>
                <a:gd name="connsiteX41" fmla="*/ 2117384 w 3594020"/>
                <a:gd name="connsiteY41" fmla="*/ 2490738 h 3597824"/>
                <a:gd name="connsiteX42" fmla="*/ 2194319 w 3594020"/>
                <a:gd name="connsiteY42" fmla="*/ 2259531 h 3597824"/>
                <a:gd name="connsiteX43" fmla="*/ 2531270 w 3594020"/>
                <a:gd name="connsiteY43" fmla="*/ 1960412 h 3597824"/>
                <a:gd name="connsiteX44" fmla="*/ 2720567 w 3594020"/>
                <a:gd name="connsiteY44" fmla="*/ 1723457 h 3597824"/>
                <a:gd name="connsiteX45" fmla="*/ 2795965 w 3594020"/>
                <a:gd name="connsiteY45" fmla="*/ 1419392 h 359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94020" h="3597824">
                  <a:moveTo>
                    <a:pt x="2795965" y="1419392"/>
                  </a:moveTo>
                  <a:cubicBezTo>
                    <a:pt x="2811138" y="1339583"/>
                    <a:pt x="2822435" y="1259239"/>
                    <a:pt x="2830589" y="1173413"/>
                  </a:cubicBezTo>
                  <a:cubicBezTo>
                    <a:pt x="2878314" y="1216660"/>
                    <a:pt x="2926107" y="1252755"/>
                    <a:pt x="2967749" y="1295868"/>
                  </a:cubicBezTo>
                  <a:cubicBezTo>
                    <a:pt x="3019151" y="1334102"/>
                    <a:pt x="3065339" y="1378485"/>
                    <a:pt x="3113131" y="1420930"/>
                  </a:cubicBezTo>
                  <a:cubicBezTo>
                    <a:pt x="3129173" y="1435234"/>
                    <a:pt x="3136993" y="1432226"/>
                    <a:pt x="3148223" y="1417855"/>
                  </a:cubicBezTo>
                  <a:cubicBezTo>
                    <a:pt x="3237591" y="1303354"/>
                    <a:pt x="3327092" y="1189054"/>
                    <a:pt x="3416728" y="1074821"/>
                  </a:cubicBezTo>
                  <a:cubicBezTo>
                    <a:pt x="3474746" y="1000961"/>
                    <a:pt x="3533099" y="927368"/>
                    <a:pt x="3591319" y="853641"/>
                  </a:cubicBezTo>
                  <a:cubicBezTo>
                    <a:pt x="3592255" y="853440"/>
                    <a:pt x="3593057" y="853373"/>
                    <a:pt x="3593926" y="853306"/>
                  </a:cubicBezTo>
                  <a:cubicBezTo>
                    <a:pt x="3593993" y="852304"/>
                    <a:pt x="3594059" y="851234"/>
                    <a:pt x="3593993" y="850165"/>
                  </a:cubicBezTo>
                  <a:cubicBezTo>
                    <a:pt x="3592055" y="842946"/>
                    <a:pt x="3587175" y="837665"/>
                    <a:pt x="3582028" y="832719"/>
                  </a:cubicBezTo>
                  <a:cubicBezTo>
                    <a:pt x="3535773" y="788135"/>
                    <a:pt x="3492460" y="740677"/>
                    <a:pt x="3443999" y="698300"/>
                  </a:cubicBezTo>
                  <a:cubicBezTo>
                    <a:pt x="3284915" y="559201"/>
                    <a:pt x="3105043" y="453190"/>
                    <a:pt x="2915011" y="363220"/>
                  </a:cubicBezTo>
                  <a:cubicBezTo>
                    <a:pt x="2839613" y="327526"/>
                    <a:pt x="2759536" y="306471"/>
                    <a:pt x="2676184" y="305134"/>
                  </a:cubicBezTo>
                  <a:cubicBezTo>
                    <a:pt x="2571309" y="303396"/>
                    <a:pt x="2476326" y="334812"/>
                    <a:pt x="2394177" y="402122"/>
                  </a:cubicBezTo>
                  <a:cubicBezTo>
                    <a:pt x="2332014" y="452989"/>
                    <a:pt x="2280479" y="514885"/>
                    <a:pt x="2219652" y="567155"/>
                  </a:cubicBezTo>
                  <a:cubicBezTo>
                    <a:pt x="2176138" y="604520"/>
                    <a:pt x="2131755" y="640080"/>
                    <a:pt x="2080487" y="666215"/>
                  </a:cubicBezTo>
                  <a:cubicBezTo>
                    <a:pt x="2003886" y="705385"/>
                    <a:pt x="1922472" y="726774"/>
                    <a:pt x="1836781" y="734060"/>
                  </a:cubicBezTo>
                  <a:cubicBezTo>
                    <a:pt x="1730435" y="743084"/>
                    <a:pt x="1625961" y="736266"/>
                    <a:pt x="1524561" y="701040"/>
                  </a:cubicBezTo>
                  <a:cubicBezTo>
                    <a:pt x="1448161" y="674504"/>
                    <a:pt x="1380450" y="634198"/>
                    <a:pt x="1331588" y="567957"/>
                  </a:cubicBezTo>
                  <a:cubicBezTo>
                    <a:pt x="1270829" y="485608"/>
                    <a:pt x="1260468" y="391026"/>
                    <a:pt x="1272232" y="293437"/>
                  </a:cubicBezTo>
                  <a:cubicBezTo>
                    <a:pt x="1283662" y="198521"/>
                    <a:pt x="1317417" y="110557"/>
                    <a:pt x="1365811" y="28207"/>
                  </a:cubicBezTo>
                  <a:cubicBezTo>
                    <a:pt x="1370825" y="19652"/>
                    <a:pt x="1378979" y="11697"/>
                    <a:pt x="1375637" y="0"/>
                  </a:cubicBezTo>
                  <a:cubicBezTo>
                    <a:pt x="1370156" y="735"/>
                    <a:pt x="1364541" y="936"/>
                    <a:pt x="1359127" y="2273"/>
                  </a:cubicBezTo>
                  <a:cubicBezTo>
                    <a:pt x="1185137" y="44918"/>
                    <a:pt x="1026320" y="119179"/>
                    <a:pt x="884682" y="229402"/>
                  </a:cubicBezTo>
                  <a:cubicBezTo>
                    <a:pt x="728672" y="350787"/>
                    <a:pt x="612701" y="505259"/>
                    <a:pt x="516516" y="675907"/>
                  </a:cubicBezTo>
                  <a:cubicBezTo>
                    <a:pt x="428083" y="832853"/>
                    <a:pt x="359838" y="999156"/>
                    <a:pt x="288317" y="1164055"/>
                  </a:cubicBezTo>
                  <a:cubicBezTo>
                    <a:pt x="170006" y="1436771"/>
                    <a:pt x="92937" y="1720783"/>
                    <a:pt x="50091" y="2014354"/>
                  </a:cubicBezTo>
                  <a:cubicBezTo>
                    <a:pt x="19277" y="2225575"/>
                    <a:pt x="8850" y="2438467"/>
                    <a:pt x="2834" y="2651560"/>
                  </a:cubicBezTo>
                  <a:cubicBezTo>
                    <a:pt x="-3850" y="2886242"/>
                    <a:pt x="1297" y="3120791"/>
                    <a:pt x="18207" y="3355006"/>
                  </a:cubicBezTo>
                  <a:cubicBezTo>
                    <a:pt x="21148" y="3365433"/>
                    <a:pt x="28434" y="3372652"/>
                    <a:pt x="36322" y="3379470"/>
                  </a:cubicBezTo>
                  <a:cubicBezTo>
                    <a:pt x="135716" y="3465095"/>
                    <a:pt x="249615" y="3521510"/>
                    <a:pt x="377818" y="3549583"/>
                  </a:cubicBezTo>
                  <a:cubicBezTo>
                    <a:pt x="471330" y="3570037"/>
                    <a:pt x="566313" y="3574048"/>
                    <a:pt x="661362" y="3578058"/>
                  </a:cubicBezTo>
                  <a:cubicBezTo>
                    <a:pt x="704944" y="3579930"/>
                    <a:pt x="748725" y="3575719"/>
                    <a:pt x="792239" y="3579662"/>
                  </a:cubicBezTo>
                  <a:cubicBezTo>
                    <a:pt x="881406" y="3587750"/>
                    <a:pt x="970841" y="3594969"/>
                    <a:pt x="1060209" y="3596306"/>
                  </a:cubicBezTo>
                  <a:cubicBezTo>
                    <a:pt x="1207596" y="3598579"/>
                    <a:pt x="1355050" y="3599782"/>
                    <a:pt x="1502503" y="3588753"/>
                  </a:cubicBezTo>
                  <a:cubicBezTo>
                    <a:pt x="1628367" y="3579328"/>
                    <a:pt x="1753562" y="3566294"/>
                    <a:pt x="1878490" y="3548781"/>
                  </a:cubicBezTo>
                  <a:cubicBezTo>
                    <a:pt x="1896805" y="3546241"/>
                    <a:pt x="1913850" y="3540292"/>
                    <a:pt x="1929624" y="3530399"/>
                  </a:cubicBezTo>
                  <a:cubicBezTo>
                    <a:pt x="1995798" y="3488690"/>
                    <a:pt x="2050542" y="3435417"/>
                    <a:pt x="2090647" y="3368040"/>
                  </a:cubicBezTo>
                  <a:cubicBezTo>
                    <a:pt x="2114844" y="3327467"/>
                    <a:pt x="2133694" y="3284153"/>
                    <a:pt x="2135966" y="3236495"/>
                  </a:cubicBezTo>
                  <a:cubicBezTo>
                    <a:pt x="2139442" y="3163570"/>
                    <a:pt x="2137771" y="3090579"/>
                    <a:pt x="2130686" y="3017921"/>
                  </a:cubicBezTo>
                  <a:cubicBezTo>
                    <a:pt x="2121662" y="2925612"/>
                    <a:pt x="2117250" y="2832969"/>
                    <a:pt x="2113975" y="2740393"/>
                  </a:cubicBezTo>
                  <a:cubicBezTo>
                    <a:pt x="2111101" y="2657308"/>
                    <a:pt x="2110566" y="2574023"/>
                    <a:pt x="2117384" y="2490738"/>
                  </a:cubicBezTo>
                  <a:cubicBezTo>
                    <a:pt x="2123667" y="2413936"/>
                    <a:pt x="2148867" y="2322763"/>
                    <a:pt x="2194319" y="2259531"/>
                  </a:cubicBezTo>
                  <a:cubicBezTo>
                    <a:pt x="2214572" y="2231323"/>
                    <a:pt x="2424523" y="2019969"/>
                    <a:pt x="2531270" y="1960412"/>
                  </a:cubicBezTo>
                  <a:cubicBezTo>
                    <a:pt x="2627189" y="1906872"/>
                    <a:pt x="2684472" y="1823386"/>
                    <a:pt x="2720567" y="1723457"/>
                  </a:cubicBezTo>
                  <a:cubicBezTo>
                    <a:pt x="2755124" y="1627605"/>
                    <a:pt x="2781326" y="1496328"/>
                    <a:pt x="2795965" y="1419392"/>
                  </a:cubicBezTo>
                  <a:close/>
                </a:path>
              </a:pathLst>
            </a:custGeom>
            <a:solidFill>
              <a:schemeClr val="accent2"/>
            </a:solidFill>
            <a:ln w="6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2">
              <a:extLst>
                <a:ext uri="{FF2B5EF4-FFF2-40B4-BE49-F238E27FC236}">
                  <a16:creationId xmlns:a16="http://schemas.microsoft.com/office/drawing/2014/main" id="{400EF732-4171-45AC-8FC1-EBE6AD94BEB1}"/>
                </a:ext>
              </a:extLst>
            </p:cNvPr>
            <p:cNvSpPr/>
            <p:nvPr/>
          </p:nvSpPr>
          <p:spPr>
            <a:xfrm>
              <a:off x="7781855" y="264483"/>
              <a:ext cx="2396301" cy="5055294"/>
            </a:xfrm>
            <a:custGeom>
              <a:avLst/>
              <a:gdLst>
                <a:gd name="connsiteX0" fmla="*/ 2395822 w 2396301"/>
                <a:gd name="connsiteY0" fmla="*/ 4898230 h 5055294"/>
                <a:gd name="connsiteX1" fmla="*/ 2205589 w 2396301"/>
                <a:gd name="connsiteY1" fmla="*/ 4733999 h 5055294"/>
                <a:gd name="connsiteX2" fmla="*/ 2033939 w 2396301"/>
                <a:gd name="connsiteY2" fmla="*/ 4288764 h 5055294"/>
                <a:gd name="connsiteX3" fmla="*/ 2028390 w 2396301"/>
                <a:gd name="connsiteY3" fmla="*/ 4058359 h 5055294"/>
                <a:gd name="connsiteX4" fmla="*/ 2028124 w 2396301"/>
                <a:gd name="connsiteY4" fmla="*/ 4046461 h 5055294"/>
                <a:gd name="connsiteX5" fmla="*/ 2004796 w 2396301"/>
                <a:gd name="connsiteY5" fmla="*/ 3768197 h 5055294"/>
                <a:gd name="connsiteX6" fmla="*/ 1984876 w 2396301"/>
                <a:gd name="connsiteY6" fmla="*/ 3544276 h 5055294"/>
                <a:gd name="connsiteX7" fmla="*/ 1952525 w 2396301"/>
                <a:gd name="connsiteY7" fmla="*/ 3272028 h 5055294"/>
                <a:gd name="connsiteX8" fmla="*/ 1917366 w 2396301"/>
                <a:gd name="connsiteY8" fmla="*/ 2980864 h 5055294"/>
                <a:gd name="connsiteX9" fmla="*/ 1937351 w 2396301"/>
                <a:gd name="connsiteY9" fmla="*/ 2956133 h 5055294"/>
                <a:gd name="connsiteX10" fmla="*/ 2096970 w 2396301"/>
                <a:gd name="connsiteY10" fmla="*/ 2906536 h 5055294"/>
                <a:gd name="connsiteX11" fmla="*/ 2247031 w 2396301"/>
                <a:gd name="connsiteY11" fmla="*/ 2653204 h 5055294"/>
                <a:gd name="connsiteX12" fmla="*/ 2202046 w 2396301"/>
                <a:gd name="connsiteY12" fmla="*/ 2455352 h 5055294"/>
                <a:gd name="connsiteX13" fmla="*/ 1513372 w 2396301"/>
                <a:gd name="connsiteY13" fmla="*/ 1065036 h 5055294"/>
                <a:gd name="connsiteX14" fmla="*/ 1466717 w 2396301"/>
                <a:gd name="connsiteY14" fmla="*/ 814177 h 5055294"/>
                <a:gd name="connsiteX15" fmla="*/ 1471730 w 2396301"/>
                <a:gd name="connsiteY15" fmla="*/ 517398 h 5055294"/>
                <a:gd name="connsiteX16" fmla="*/ 1446664 w 2396301"/>
                <a:gd name="connsiteY16" fmla="*/ 383380 h 5055294"/>
                <a:gd name="connsiteX17" fmla="*/ 1252354 w 2396301"/>
                <a:gd name="connsiteY17" fmla="*/ 209457 h 5055294"/>
                <a:gd name="connsiteX18" fmla="*/ 1167130 w 2396301"/>
                <a:gd name="connsiteY18" fmla="*/ 157520 h 5055294"/>
                <a:gd name="connsiteX19" fmla="*/ 1059648 w 2396301"/>
                <a:gd name="connsiteY19" fmla="*/ 37739 h 5055294"/>
                <a:gd name="connsiteX20" fmla="*/ 1006174 w 2396301"/>
                <a:gd name="connsiteY20" fmla="*/ 2915 h 5055294"/>
                <a:gd name="connsiteX21" fmla="*/ 970614 w 2396301"/>
                <a:gd name="connsiteY21" fmla="*/ 25307 h 5055294"/>
                <a:gd name="connsiteX22" fmla="*/ 983113 w 2396301"/>
                <a:gd name="connsiteY22" fmla="*/ 87804 h 5055294"/>
                <a:gd name="connsiteX23" fmla="*/ 1028566 w 2396301"/>
                <a:gd name="connsiteY23" fmla="*/ 207919 h 5055294"/>
                <a:gd name="connsiteX24" fmla="*/ 1027764 w 2396301"/>
                <a:gd name="connsiteY24" fmla="*/ 240605 h 5055294"/>
                <a:gd name="connsiteX25" fmla="*/ 998955 w 2396301"/>
                <a:gd name="connsiteY25" fmla="*/ 228306 h 5055294"/>
                <a:gd name="connsiteX26" fmla="*/ 886059 w 2396301"/>
                <a:gd name="connsiteY26" fmla="*/ 126372 h 5055294"/>
                <a:gd name="connsiteX27" fmla="*/ 770088 w 2396301"/>
                <a:gd name="connsiteY27" fmla="*/ 40146 h 5055294"/>
                <a:gd name="connsiteX28" fmla="*/ 684931 w 2396301"/>
                <a:gd name="connsiteY28" fmla="*/ 84997 h 5055294"/>
                <a:gd name="connsiteX29" fmla="*/ 727509 w 2396301"/>
                <a:gd name="connsiteY29" fmla="*/ 201302 h 5055294"/>
                <a:gd name="connsiteX30" fmla="*/ 827037 w 2396301"/>
                <a:gd name="connsiteY30" fmla="*/ 318744 h 5055294"/>
                <a:gd name="connsiteX31" fmla="*/ 916873 w 2396301"/>
                <a:gd name="connsiteY31" fmla="*/ 600483 h 5055294"/>
                <a:gd name="connsiteX32" fmla="*/ 913398 w 2396301"/>
                <a:gd name="connsiteY32" fmla="*/ 628557 h 5055294"/>
                <a:gd name="connsiteX33" fmla="*/ 878639 w 2396301"/>
                <a:gd name="connsiteY33" fmla="*/ 645200 h 5055294"/>
                <a:gd name="connsiteX34" fmla="*/ 840807 w 2396301"/>
                <a:gd name="connsiteY34" fmla="*/ 625281 h 5055294"/>
                <a:gd name="connsiteX35" fmla="*/ 676643 w 2396301"/>
                <a:gd name="connsiteY35" fmla="*/ 550619 h 5055294"/>
                <a:gd name="connsiteX36" fmla="*/ 540753 w 2396301"/>
                <a:gd name="connsiteY36" fmla="*/ 531435 h 5055294"/>
                <a:gd name="connsiteX37" fmla="*/ 522638 w 2396301"/>
                <a:gd name="connsiteY37" fmla="*/ 568466 h 5055294"/>
                <a:gd name="connsiteX38" fmla="*/ 552316 w 2396301"/>
                <a:gd name="connsiteY38" fmla="*/ 599213 h 5055294"/>
                <a:gd name="connsiteX39" fmla="*/ 743217 w 2396301"/>
                <a:gd name="connsiteY39" fmla="*/ 809766 h 5055294"/>
                <a:gd name="connsiteX40" fmla="*/ 841809 w 2396301"/>
                <a:gd name="connsiteY40" fmla="*/ 911834 h 5055294"/>
                <a:gd name="connsiteX41" fmla="*/ 1076893 w 2396301"/>
                <a:gd name="connsiteY41" fmla="*/ 995386 h 5055294"/>
                <a:gd name="connsiteX42" fmla="*/ 1125020 w 2396301"/>
                <a:gd name="connsiteY42" fmla="*/ 1024262 h 5055294"/>
                <a:gd name="connsiteX43" fmla="*/ 1471328 w 2396301"/>
                <a:gd name="connsiteY43" fmla="*/ 1943074 h 5055294"/>
                <a:gd name="connsiteX44" fmla="*/ 1338179 w 2396301"/>
                <a:gd name="connsiteY44" fmla="*/ 1818146 h 5055294"/>
                <a:gd name="connsiteX45" fmla="*/ 903171 w 2396301"/>
                <a:gd name="connsiteY45" fmla="*/ 2371933 h 5055294"/>
                <a:gd name="connsiteX46" fmla="*/ 852704 w 2396301"/>
                <a:gd name="connsiteY46" fmla="*/ 2378884 h 5055294"/>
                <a:gd name="connsiteX47" fmla="*/ 714609 w 2396301"/>
                <a:gd name="connsiteY47" fmla="*/ 2260373 h 5055294"/>
                <a:gd name="connsiteX48" fmla="*/ 540218 w 2396301"/>
                <a:gd name="connsiteY48" fmla="*/ 2397600 h 5055294"/>
                <a:gd name="connsiteX49" fmla="*/ 473242 w 2396301"/>
                <a:gd name="connsiteY49" fmla="*/ 2671051 h 5055294"/>
                <a:gd name="connsiteX50" fmla="*/ 265697 w 2396301"/>
                <a:gd name="connsiteY50" fmla="*/ 2931869 h 5055294"/>
                <a:gd name="connsiteX51" fmla="*/ 91306 w 2396301"/>
                <a:gd name="connsiteY51" fmla="*/ 3064350 h 5055294"/>
                <a:gd name="connsiteX52" fmla="*/ 0 w 2396301"/>
                <a:gd name="connsiteY52" fmla="*/ 3155456 h 5055294"/>
                <a:gd name="connsiteX53" fmla="*/ 87964 w 2396301"/>
                <a:gd name="connsiteY53" fmla="*/ 3280985 h 5055294"/>
                <a:gd name="connsiteX54" fmla="*/ 102068 w 2396301"/>
                <a:gd name="connsiteY54" fmla="*/ 3296025 h 5055294"/>
                <a:gd name="connsiteX55" fmla="*/ 102201 w 2396301"/>
                <a:gd name="connsiteY55" fmla="*/ 3296025 h 5055294"/>
                <a:gd name="connsiteX56" fmla="*/ 114033 w 2396301"/>
                <a:gd name="connsiteY56" fmla="*/ 3301840 h 5055294"/>
                <a:gd name="connsiteX57" fmla="*/ 462481 w 2396301"/>
                <a:gd name="connsiteY57" fmla="*/ 3469681 h 5055294"/>
                <a:gd name="connsiteX58" fmla="*/ 667552 w 2396301"/>
                <a:gd name="connsiteY58" fmla="*/ 3658911 h 5055294"/>
                <a:gd name="connsiteX59" fmla="*/ 843480 w 2396301"/>
                <a:gd name="connsiteY59" fmla="*/ 3947201 h 5055294"/>
                <a:gd name="connsiteX60" fmla="*/ 889936 w 2396301"/>
                <a:gd name="connsiteY60" fmla="*/ 4056420 h 5055294"/>
                <a:gd name="connsiteX61" fmla="*/ 1032042 w 2396301"/>
                <a:gd name="connsiteY61" fmla="*/ 3778625 h 5055294"/>
                <a:gd name="connsiteX62" fmla="*/ 1101291 w 2396301"/>
                <a:gd name="connsiteY62" fmla="*/ 4110964 h 5055294"/>
                <a:gd name="connsiteX63" fmla="*/ 1207168 w 2396301"/>
                <a:gd name="connsiteY63" fmla="*/ 4325594 h 5055294"/>
                <a:gd name="connsiteX64" fmla="*/ 1347604 w 2396301"/>
                <a:gd name="connsiteY64" fmla="*/ 4854582 h 5055294"/>
                <a:gd name="connsiteX65" fmla="*/ 1505084 w 2396301"/>
                <a:gd name="connsiteY65" fmla="*/ 4874969 h 5055294"/>
                <a:gd name="connsiteX66" fmla="*/ 1741905 w 2396301"/>
                <a:gd name="connsiteY66" fmla="*/ 4921424 h 5055294"/>
                <a:gd name="connsiteX67" fmla="*/ 1751665 w 2396301"/>
                <a:gd name="connsiteY67" fmla="*/ 4928911 h 5055294"/>
                <a:gd name="connsiteX68" fmla="*/ 1774323 w 2396301"/>
                <a:gd name="connsiteY68" fmla="*/ 4948629 h 5055294"/>
                <a:gd name="connsiteX69" fmla="*/ 2027454 w 2396301"/>
                <a:gd name="connsiteY69" fmla="*/ 5018880 h 5055294"/>
                <a:gd name="connsiteX70" fmla="*/ 2260400 w 2396301"/>
                <a:gd name="connsiteY70" fmla="*/ 5054841 h 5055294"/>
                <a:gd name="connsiteX71" fmla="*/ 2393081 w 2396301"/>
                <a:gd name="connsiteY71" fmla="*/ 4957252 h 5055294"/>
                <a:gd name="connsiteX72" fmla="*/ 2395822 w 2396301"/>
                <a:gd name="connsiteY72" fmla="*/ 4898230 h 5055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396301" h="5055294">
                  <a:moveTo>
                    <a:pt x="2395822" y="4898230"/>
                  </a:moveTo>
                  <a:cubicBezTo>
                    <a:pt x="2391611" y="4893351"/>
                    <a:pt x="2231123" y="4764011"/>
                    <a:pt x="2205589" y="4733999"/>
                  </a:cubicBezTo>
                  <a:cubicBezTo>
                    <a:pt x="2096704" y="4605729"/>
                    <a:pt x="2044767" y="4454532"/>
                    <a:pt x="2033939" y="4288764"/>
                  </a:cubicBezTo>
                  <a:cubicBezTo>
                    <a:pt x="2028926" y="4212163"/>
                    <a:pt x="2030061" y="4135161"/>
                    <a:pt x="2028390" y="4058359"/>
                  </a:cubicBezTo>
                  <a:cubicBezTo>
                    <a:pt x="2028323" y="4054415"/>
                    <a:pt x="2028390" y="4050405"/>
                    <a:pt x="2028124" y="4046461"/>
                  </a:cubicBezTo>
                  <a:cubicBezTo>
                    <a:pt x="2020370" y="3953684"/>
                    <a:pt x="2012750" y="3860907"/>
                    <a:pt x="2004796" y="3768197"/>
                  </a:cubicBezTo>
                  <a:cubicBezTo>
                    <a:pt x="1998445" y="3693535"/>
                    <a:pt x="1992831" y="3618805"/>
                    <a:pt x="1984876" y="3544276"/>
                  </a:cubicBezTo>
                  <a:cubicBezTo>
                    <a:pt x="1975184" y="3453438"/>
                    <a:pt x="1963286" y="3362800"/>
                    <a:pt x="1952525" y="3272028"/>
                  </a:cubicBezTo>
                  <a:cubicBezTo>
                    <a:pt x="1941028" y="3174973"/>
                    <a:pt x="1930801" y="3077718"/>
                    <a:pt x="1917366" y="2980864"/>
                  </a:cubicBezTo>
                  <a:cubicBezTo>
                    <a:pt x="1914492" y="2959943"/>
                    <a:pt x="1923181" y="2957202"/>
                    <a:pt x="1937351" y="2956133"/>
                  </a:cubicBezTo>
                  <a:cubicBezTo>
                    <a:pt x="1994502" y="2951988"/>
                    <a:pt x="2047173" y="2932872"/>
                    <a:pt x="2096970" y="2906536"/>
                  </a:cubicBezTo>
                  <a:cubicBezTo>
                    <a:pt x="2198170" y="2852995"/>
                    <a:pt x="2253515" y="2770245"/>
                    <a:pt x="2247031" y="2653204"/>
                  </a:cubicBezTo>
                  <a:cubicBezTo>
                    <a:pt x="2243288" y="2585092"/>
                    <a:pt x="2225107" y="2519520"/>
                    <a:pt x="2202046" y="2455352"/>
                  </a:cubicBezTo>
                  <a:cubicBezTo>
                    <a:pt x="2143225" y="2291923"/>
                    <a:pt x="1554347" y="1143308"/>
                    <a:pt x="1513372" y="1065036"/>
                  </a:cubicBezTo>
                  <a:cubicBezTo>
                    <a:pt x="1460902" y="964639"/>
                    <a:pt x="1466449" y="826877"/>
                    <a:pt x="1466717" y="814177"/>
                  </a:cubicBezTo>
                  <a:cubicBezTo>
                    <a:pt x="1468521" y="715251"/>
                    <a:pt x="1469791" y="616325"/>
                    <a:pt x="1471730" y="517398"/>
                  </a:cubicBezTo>
                  <a:cubicBezTo>
                    <a:pt x="1472665" y="470876"/>
                    <a:pt x="1462706" y="426694"/>
                    <a:pt x="1446664" y="383380"/>
                  </a:cubicBezTo>
                  <a:cubicBezTo>
                    <a:pt x="1412507" y="291071"/>
                    <a:pt x="1354020" y="226702"/>
                    <a:pt x="1252354" y="209457"/>
                  </a:cubicBezTo>
                  <a:cubicBezTo>
                    <a:pt x="1217663" y="203575"/>
                    <a:pt x="1186849" y="185728"/>
                    <a:pt x="1167130" y="157520"/>
                  </a:cubicBezTo>
                  <a:cubicBezTo>
                    <a:pt x="1135981" y="112937"/>
                    <a:pt x="1097681" y="75639"/>
                    <a:pt x="1059648" y="37739"/>
                  </a:cubicBezTo>
                  <a:cubicBezTo>
                    <a:pt x="1041267" y="27045"/>
                    <a:pt x="1027230" y="10000"/>
                    <a:pt x="1006174" y="2915"/>
                  </a:cubicBezTo>
                  <a:cubicBezTo>
                    <a:pt x="983915" y="-4572"/>
                    <a:pt x="972151" y="2179"/>
                    <a:pt x="970614" y="25307"/>
                  </a:cubicBezTo>
                  <a:cubicBezTo>
                    <a:pt x="969144" y="47231"/>
                    <a:pt x="975895" y="67551"/>
                    <a:pt x="983113" y="87804"/>
                  </a:cubicBezTo>
                  <a:cubicBezTo>
                    <a:pt x="997552" y="128110"/>
                    <a:pt x="1015799" y="167012"/>
                    <a:pt x="1028566" y="207919"/>
                  </a:cubicBezTo>
                  <a:cubicBezTo>
                    <a:pt x="1031908" y="218547"/>
                    <a:pt x="1039862" y="233119"/>
                    <a:pt x="1027764" y="240605"/>
                  </a:cubicBezTo>
                  <a:cubicBezTo>
                    <a:pt x="1017604" y="246888"/>
                    <a:pt x="1007444" y="234924"/>
                    <a:pt x="998955" y="228306"/>
                  </a:cubicBezTo>
                  <a:cubicBezTo>
                    <a:pt x="958917" y="197024"/>
                    <a:pt x="923625" y="160395"/>
                    <a:pt x="886059" y="126372"/>
                  </a:cubicBezTo>
                  <a:cubicBezTo>
                    <a:pt x="850164" y="93820"/>
                    <a:pt x="814404" y="60800"/>
                    <a:pt x="770088" y="40146"/>
                  </a:cubicBezTo>
                  <a:cubicBezTo>
                    <a:pt x="724769" y="19024"/>
                    <a:pt x="694623" y="36336"/>
                    <a:pt x="684931" y="84997"/>
                  </a:cubicBezTo>
                  <a:cubicBezTo>
                    <a:pt x="675373" y="132923"/>
                    <a:pt x="691816" y="170220"/>
                    <a:pt x="727509" y="201302"/>
                  </a:cubicBezTo>
                  <a:cubicBezTo>
                    <a:pt x="766679" y="235325"/>
                    <a:pt x="801236" y="273425"/>
                    <a:pt x="827037" y="318744"/>
                  </a:cubicBezTo>
                  <a:cubicBezTo>
                    <a:pt x="876768" y="406307"/>
                    <a:pt x="899762" y="502492"/>
                    <a:pt x="916873" y="600483"/>
                  </a:cubicBezTo>
                  <a:cubicBezTo>
                    <a:pt x="918545" y="610041"/>
                    <a:pt x="916472" y="619533"/>
                    <a:pt x="913398" y="628557"/>
                  </a:cubicBezTo>
                  <a:cubicBezTo>
                    <a:pt x="906980" y="647139"/>
                    <a:pt x="896754" y="652286"/>
                    <a:pt x="878639" y="645200"/>
                  </a:cubicBezTo>
                  <a:cubicBezTo>
                    <a:pt x="865338" y="640054"/>
                    <a:pt x="852972" y="632835"/>
                    <a:pt x="840807" y="625281"/>
                  </a:cubicBezTo>
                  <a:cubicBezTo>
                    <a:pt x="789338" y="593264"/>
                    <a:pt x="734729" y="568131"/>
                    <a:pt x="676643" y="550619"/>
                  </a:cubicBezTo>
                  <a:cubicBezTo>
                    <a:pt x="632326" y="537250"/>
                    <a:pt x="587408" y="528026"/>
                    <a:pt x="540753" y="531435"/>
                  </a:cubicBezTo>
                  <a:cubicBezTo>
                    <a:pt x="516021" y="533240"/>
                    <a:pt x="508802" y="548012"/>
                    <a:pt x="522638" y="568466"/>
                  </a:cubicBezTo>
                  <a:cubicBezTo>
                    <a:pt x="530660" y="580364"/>
                    <a:pt x="541488" y="589855"/>
                    <a:pt x="552316" y="599213"/>
                  </a:cubicBezTo>
                  <a:cubicBezTo>
                    <a:pt x="624706" y="661443"/>
                    <a:pt x="691281" y="728820"/>
                    <a:pt x="743217" y="809766"/>
                  </a:cubicBezTo>
                  <a:cubicBezTo>
                    <a:pt x="769152" y="850138"/>
                    <a:pt x="802507" y="884094"/>
                    <a:pt x="841809" y="911834"/>
                  </a:cubicBezTo>
                  <a:cubicBezTo>
                    <a:pt x="912328" y="961564"/>
                    <a:pt x="992138" y="985828"/>
                    <a:pt x="1076893" y="995386"/>
                  </a:cubicBezTo>
                  <a:cubicBezTo>
                    <a:pt x="1098082" y="997793"/>
                    <a:pt x="1113323" y="1004677"/>
                    <a:pt x="1125020" y="1024262"/>
                  </a:cubicBezTo>
                  <a:cubicBezTo>
                    <a:pt x="1245469" y="1225390"/>
                    <a:pt x="1441985" y="1855778"/>
                    <a:pt x="1471328" y="1943074"/>
                  </a:cubicBezTo>
                  <a:cubicBezTo>
                    <a:pt x="1430488" y="1908182"/>
                    <a:pt x="1361908" y="1842343"/>
                    <a:pt x="1338179" y="1818146"/>
                  </a:cubicBezTo>
                  <a:cubicBezTo>
                    <a:pt x="1298140" y="1864534"/>
                    <a:pt x="1043539" y="2192194"/>
                    <a:pt x="903171" y="2371933"/>
                  </a:cubicBezTo>
                  <a:cubicBezTo>
                    <a:pt x="883185" y="2397466"/>
                    <a:pt x="877904" y="2400207"/>
                    <a:pt x="852704" y="2378884"/>
                  </a:cubicBezTo>
                  <a:cubicBezTo>
                    <a:pt x="805247" y="2338779"/>
                    <a:pt x="762668" y="2299743"/>
                    <a:pt x="714609" y="2260373"/>
                  </a:cubicBezTo>
                  <a:cubicBezTo>
                    <a:pt x="669089" y="2290586"/>
                    <a:pt x="552450" y="2388175"/>
                    <a:pt x="540218" y="2397600"/>
                  </a:cubicBezTo>
                  <a:cubicBezTo>
                    <a:pt x="519163" y="2499868"/>
                    <a:pt x="504457" y="2579477"/>
                    <a:pt x="473242" y="2671051"/>
                  </a:cubicBezTo>
                  <a:cubicBezTo>
                    <a:pt x="435209" y="2782677"/>
                    <a:pt x="372378" y="2873716"/>
                    <a:pt x="265697" y="2931869"/>
                  </a:cubicBezTo>
                  <a:cubicBezTo>
                    <a:pt x="201596" y="2966827"/>
                    <a:pt x="143911" y="3013149"/>
                    <a:pt x="91306" y="3064350"/>
                  </a:cubicBezTo>
                  <a:cubicBezTo>
                    <a:pt x="59556" y="3095298"/>
                    <a:pt x="30213" y="3122904"/>
                    <a:pt x="0" y="3155456"/>
                  </a:cubicBezTo>
                  <a:cubicBezTo>
                    <a:pt x="11630" y="3167487"/>
                    <a:pt x="66374" y="3242551"/>
                    <a:pt x="87964" y="3280985"/>
                  </a:cubicBezTo>
                  <a:cubicBezTo>
                    <a:pt x="91440" y="3287135"/>
                    <a:pt x="94648" y="3293552"/>
                    <a:pt x="102068" y="3296025"/>
                  </a:cubicBezTo>
                  <a:cubicBezTo>
                    <a:pt x="102135" y="3296025"/>
                    <a:pt x="102201" y="3296025"/>
                    <a:pt x="102201" y="3296025"/>
                  </a:cubicBezTo>
                  <a:cubicBezTo>
                    <a:pt x="105209" y="3299567"/>
                    <a:pt x="109822" y="3300703"/>
                    <a:pt x="114033" y="3301840"/>
                  </a:cubicBezTo>
                  <a:cubicBezTo>
                    <a:pt x="240565" y="3336197"/>
                    <a:pt x="355934" y="3393948"/>
                    <a:pt x="462481" y="3469681"/>
                  </a:cubicBezTo>
                  <a:cubicBezTo>
                    <a:pt x="538881" y="3523956"/>
                    <a:pt x="607862" y="3586654"/>
                    <a:pt x="667552" y="3658911"/>
                  </a:cubicBezTo>
                  <a:cubicBezTo>
                    <a:pt x="739942" y="3746473"/>
                    <a:pt x="800234" y="3841857"/>
                    <a:pt x="843480" y="3947201"/>
                  </a:cubicBezTo>
                  <a:cubicBezTo>
                    <a:pt x="862931" y="3994591"/>
                    <a:pt x="873158" y="4012639"/>
                    <a:pt x="889936" y="4056420"/>
                  </a:cubicBezTo>
                  <a:cubicBezTo>
                    <a:pt x="923290" y="4018789"/>
                    <a:pt x="1016268" y="3800348"/>
                    <a:pt x="1032042" y="3778625"/>
                  </a:cubicBezTo>
                  <a:cubicBezTo>
                    <a:pt x="1031507" y="3798343"/>
                    <a:pt x="1066533" y="4022264"/>
                    <a:pt x="1101291" y="4110964"/>
                  </a:cubicBezTo>
                  <a:cubicBezTo>
                    <a:pt x="1130501" y="4185559"/>
                    <a:pt x="1170940" y="4254541"/>
                    <a:pt x="1207168" y="4325594"/>
                  </a:cubicBezTo>
                  <a:cubicBezTo>
                    <a:pt x="1274612" y="4457741"/>
                    <a:pt x="1364381" y="4624244"/>
                    <a:pt x="1347604" y="4854582"/>
                  </a:cubicBezTo>
                  <a:cubicBezTo>
                    <a:pt x="1400476" y="4858593"/>
                    <a:pt x="1452880" y="4866347"/>
                    <a:pt x="1505084" y="4874969"/>
                  </a:cubicBezTo>
                  <a:cubicBezTo>
                    <a:pt x="1584492" y="4888070"/>
                    <a:pt x="1661160" y="4915208"/>
                    <a:pt x="1741905" y="4921424"/>
                  </a:cubicBezTo>
                  <a:cubicBezTo>
                    <a:pt x="1746985" y="4921825"/>
                    <a:pt x="1752533" y="4922895"/>
                    <a:pt x="1751665" y="4928911"/>
                  </a:cubicBezTo>
                  <a:cubicBezTo>
                    <a:pt x="1748991" y="4947693"/>
                    <a:pt x="1764164" y="4946757"/>
                    <a:pt x="1774323" y="4948629"/>
                  </a:cubicBezTo>
                  <a:cubicBezTo>
                    <a:pt x="1860751" y="4964872"/>
                    <a:pt x="1945038" y="4988734"/>
                    <a:pt x="2027454" y="5018880"/>
                  </a:cubicBezTo>
                  <a:cubicBezTo>
                    <a:pt x="2102920" y="5046486"/>
                    <a:pt x="2180256" y="5057782"/>
                    <a:pt x="2260400" y="5054841"/>
                  </a:cubicBezTo>
                  <a:cubicBezTo>
                    <a:pt x="2329180" y="5052301"/>
                    <a:pt x="2378176" y="5017410"/>
                    <a:pt x="2393081" y="4957252"/>
                  </a:cubicBezTo>
                  <a:cubicBezTo>
                    <a:pt x="2397760" y="4938068"/>
                    <a:pt x="2396022" y="4918015"/>
                    <a:pt x="2395822" y="4898230"/>
                  </a:cubicBezTo>
                  <a:close/>
                </a:path>
              </a:pathLst>
            </a:custGeom>
            <a:solidFill>
              <a:srgbClr val="F7AFC0"/>
            </a:solidFill>
            <a:ln w="6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2">
              <a:extLst>
                <a:ext uri="{FF2B5EF4-FFF2-40B4-BE49-F238E27FC236}">
                  <a16:creationId xmlns:a16="http://schemas.microsoft.com/office/drawing/2014/main" id="{7EFE22B6-A612-40E0-ACCE-A94069642D50}"/>
                </a:ext>
              </a:extLst>
            </p:cNvPr>
            <p:cNvSpPr/>
            <p:nvPr/>
          </p:nvSpPr>
          <p:spPr>
            <a:xfrm>
              <a:off x="8502315" y="2537644"/>
              <a:ext cx="7553" cy="3558"/>
            </a:xfrm>
            <a:custGeom>
              <a:avLst/>
              <a:gdLst>
                <a:gd name="connsiteX0" fmla="*/ 0 w 7553"/>
                <a:gd name="connsiteY0" fmla="*/ 149 h 3558"/>
                <a:gd name="connsiteX1" fmla="*/ 2875 w 7553"/>
                <a:gd name="connsiteY1" fmla="*/ 2756 h 3558"/>
                <a:gd name="connsiteX2" fmla="*/ 3810 w 7553"/>
                <a:gd name="connsiteY2" fmla="*/ 3558 h 3558"/>
                <a:gd name="connsiteX3" fmla="*/ 7553 w 7553"/>
                <a:gd name="connsiteY3" fmla="*/ 1018 h 3558"/>
                <a:gd name="connsiteX4" fmla="*/ 0 w 7553"/>
                <a:gd name="connsiteY4" fmla="*/ 149 h 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3" h="3558">
                  <a:moveTo>
                    <a:pt x="0" y="149"/>
                  </a:moveTo>
                  <a:cubicBezTo>
                    <a:pt x="936" y="1018"/>
                    <a:pt x="1939" y="1887"/>
                    <a:pt x="2875" y="2756"/>
                  </a:cubicBezTo>
                  <a:cubicBezTo>
                    <a:pt x="3208" y="3024"/>
                    <a:pt x="3476" y="3291"/>
                    <a:pt x="3810" y="3558"/>
                  </a:cubicBezTo>
                  <a:cubicBezTo>
                    <a:pt x="5080" y="2756"/>
                    <a:pt x="6283" y="1820"/>
                    <a:pt x="7553" y="1018"/>
                  </a:cubicBezTo>
                  <a:cubicBezTo>
                    <a:pt x="4746" y="16"/>
                    <a:pt x="2272" y="-185"/>
                    <a:pt x="0" y="149"/>
                  </a:cubicBezTo>
                  <a:close/>
                </a:path>
              </a:pathLst>
            </a:custGeom>
            <a:solidFill>
              <a:srgbClr val="FFFFFF"/>
            </a:solidFill>
            <a:ln w="6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295B60C-45D4-4A2D-BDB9-88494D7516B5}"/>
              </a:ext>
            </a:extLst>
          </p:cNvPr>
          <p:cNvGrpSpPr/>
          <p:nvPr/>
        </p:nvGrpSpPr>
        <p:grpSpPr>
          <a:xfrm>
            <a:off x="443574" y="3926199"/>
            <a:ext cx="2558685" cy="2455380"/>
            <a:chOff x="443574" y="3926199"/>
            <a:chExt cx="2558685" cy="24553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90A0303-B354-4454-800F-C8547FEBD76D}"/>
                </a:ext>
              </a:extLst>
            </p:cNvPr>
            <p:cNvGrpSpPr/>
            <p:nvPr/>
          </p:nvGrpSpPr>
          <p:grpSpPr>
            <a:xfrm>
              <a:off x="479875" y="4835926"/>
              <a:ext cx="2522384" cy="1545653"/>
              <a:chOff x="1580748" y="4446310"/>
              <a:chExt cx="3940595" cy="2414697"/>
            </a:xfrm>
          </p:grpSpPr>
          <p:sp>
            <p:nvSpPr>
              <p:cNvPr id="30" name="Graphic 2">
                <a:extLst>
                  <a:ext uri="{FF2B5EF4-FFF2-40B4-BE49-F238E27FC236}">
                    <a16:creationId xmlns:a16="http://schemas.microsoft.com/office/drawing/2014/main" id="{CEE125E0-9D77-4DB3-889C-2BAD5AAEC4B5}"/>
                  </a:ext>
                </a:extLst>
              </p:cNvPr>
              <p:cNvSpPr/>
              <p:nvPr/>
            </p:nvSpPr>
            <p:spPr>
              <a:xfrm>
                <a:off x="1753077" y="6203614"/>
                <a:ext cx="3768266" cy="657393"/>
              </a:xfrm>
              <a:custGeom>
                <a:avLst/>
                <a:gdLst>
                  <a:gd name="connsiteX0" fmla="*/ 2443003 w 3768266"/>
                  <a:gd name="connsiteY0" fmla="*/ 657326 h 657393"/>
                  <a:gd name="connsiteX1" fmla="*/ 106670 w 3768266"/>
                  <a:gd name="connsiteY1" fmla="*/ 342434 h 657393"/>
                  <a:gd name="connsiteX2" fmla="*/ 258 w 3768266"/>
                  <a:gd name="connsiteY2" fmla="*/ 224190 h 657393"/>
                  <a:gd name="connsiteX3" fmla="*/ 2795661 w 3768266"/>
                  <a:gd name="connsiteY3" fmla="*/ 1 h 657393"/>
                  <a:gd name="connsiteX4" fmla="*/ 3708390 w 3768266"/>
                  <a:gd name="connsiteY4" fmla="*/ 280471 h 657393"/>
                  <a:gd name="connsiteX5" fmla="*/ 3761129 w 3768266"/>
                  <a:gd name="connsiteY5" fmla="*/ 386215 h 657393"/>
                  <a:gd name="connsiteX6" fmla="*/ 3702709 w 3768266"/>
                  <a:gd name="connsiteY6" fmla="*/ 433205 h 657393"/>
                  <a:gd name="connsiteX7" fmla="*/ 2652820 w 3768266"/>
                  <a:gd name="connsiteY7" fmla="*/ 646365 h 657393"/>
                  <a:gd name="connsiteX8" fmla="*/ 2576352 w 3768266"/>
                  <a:gd name="connsiteY8" fmla="*/ 657393 h 657393"/>
                  <a:gd name="connsiteX9" fmla="*/ 2443003 w 3768266"/>
                  <a:gd name="connsiteY9" fmla="*/ 657326 h 657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68266" h="657393">
                    <a:moveTo>
                      <a:pt x="2443003" y="657326"/>
                    </a:moveTo>
                    <a:cubicBezTo>
                      <a:pt x="2412990" y="652581"/>
                      <a:pt x="130466" y="347246"/>
                      <a:pt x="106670" y="342434"/>
                    </a:cubicBezTo>
                    <a:cubicBezTo>
                      <a:pt x="55536" y="332140"/>
                      <a:pt x="-4421" y="273921"/>
                      <a:pt x="258" y="224190"/>
                    </a:cubicBezTo>
                    <a:cubicBezTo>
                      <a:pt x="6808" y="213830"/>
                      <a:pt x="2788309" y="-600"/>
                      <a:pt x="2795661" y="1"/>
                    </a:cubicBezTo>
                    <a:cubicBezTo>
                      <a:pt x="2851675" y="16511"/>
                      <a:pt x="3460273" y="203201"/>
                      <a:pt x="3708390" y="280471"/>
                    </a:cubicBezTo>
                    <a:cubicBezTo>
                      <a:pt x="3759591" y="296446"/>
                      <a:pt x="3780513" y="339158"/>
                      <a:pt x="3761129" y="386215"/>
                    </a:cubicBezTo>
                    <a:cubicBezTo>
                      <a:pt x="3750434" y="412150"/>
                      <a:pt x="3730314" y="427590"/>
                      <a:pt x="3702709" y="433205"/>
                    </a:cubicBezTo>
                    <a:cubicBezTo>
                      <a:pt x="3440086" y="486879"/>
                      <a:pt x="2740383" y="629788"/>
                      <a:pt x="2652820" y="646365"/>
                    </a:cubicBezTo>
                    <a:cubicBezTo>
                      <a:pt x="2627620" y="651177"/>
                      <a:pt x="2601218" y="649306"/>
                      <a:pt x="2576352" y="657393"/>
                    </a:cubicBezTo>
                    <a:cubicBezTo>
                      <a:pt x="2531836" y="657326"/>
                      <a:pt x="2487453" y="657326"/>
                      <a:pt x="2443003" y="657326"/>
                    </a:cubicBezTo>
                    <a:close/>
                  </a:path>
                </a:pathLst>
              </a:custGeom>
              <a:solidFill>
                <a:srgbClr val="A1B3DC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Graphic 2">
                <a:extLst>
                  <a:ext uri="{FF2B5EF4-FFF2-40B4-BE49-F238E27FC236}">
                    <a16:creationId xmlns:a16="http://schemas.microsoft.com/office/drawing/2014/main" id="{AC131AB1-9EBA-46A9-870B-0C4784823D3A}"/>
                  </a:ext>
                </a:extLst>
              </p:cNvPr>
              <p:cNvSpPr/>
              <p:nvPr/>
            </p:nvSpPr>
            <p:spPr>
              <a:xfrm>
                <a:off x="1580748" y="4446310"/>
                <a:ext cx="2977291" cy="2318579"/>
              </a:xfrm>
              <a:custGeom>
                <a:avLst/>
                <a:gdLst>
                  <a:gd name="connsiteX0" fmla="*/ 2648217 w 2977291"/>
                  <a:gd name="connsiteY0" fmla="*/ 2317242 h 2318579"/>
                  <a:gd name="connsiteX1" fmla="*/ 283477 w 2977291"/>
                  <a:gd name="connsiteY1" fmla="*/ 2035369 h 2318579"/>
                  <a:gd name="connsiteX2" fmla="*/ 57150 w 2977291"/>
                  <a:gd name="connsiteY2" fmla="*/ 1755835 h 2318579"/>
                  <a:gd name="connsiteX3" fmla="*/ 0 w 2977291"/>
                  <a:gd name="connsiteY3" fmla="*/ 290055 h 2318579"/>
                  <a:gd name="connsiteX4" fmla="*/ 293103 w 2977291"/>
                  <a:gd name="connsiteY4" fmla="*/ 1163 h 2318579"/>
                  <a:gd name="connsiteX5" fmla="*/ 2655838 w 2977291"/>
                  <a:gd name="connsiteY5" fmla="*/ 255096 h 2318579"/>
                  <a:gd name="connsiteX6" fmla="*/ 2882165 w 2977291"/>
                  <a:gd name="connsiteY6" fmla="*/ 534630 h 2318579"/>
                  <a:gd name="connsiteX7" fmla="*/ 2977281 w 2977291"/>
                  <a:gd name="connsiteY7" fmla="*/ 2062908 h 2318579"/>
                  <a:gd name="connsiteX8" fmla="*/ 2648217 w 2977291"/>
                  <a:gd name="connsiteY8" fmla="*/ 2317242 h 231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77291" h="2318579">
                    <a:moveTo>
                      <a:pt x="2648217" y="2317242"/>
                    </a:moveTo>
                    <a:lnTo>
                      <a:pt x="283477" y="2035369"/>
                    </a:lnTo>
                    <a:cubicBezTo>
                      <a:pt x="143777" y="2020664"/>
                      <a:pt x="42445" y="1895535"/>
                      <a:pt x="57150" y="1755835"/>
                    </a:cubicBezTo>
                    <a:lnTo>
                      <a:pt x="0" y="290055"/>
                    </a:lnTo>
                    <a:cubicBezTo>
                      <a:pt x="0" y="112789"/>
                      <a:pt x="153469" y="-13542"/>
                      <a:pt x="293103" y="1163"/>
                    </a:cubicBezTo>
                    <a:lnTo>
                      <a:pt x="2655838" y="255096"/>
                    </a:lnTo>
                    <a:cubicBezTo>
                      <a:pt x="2795538" y="269801"/>
                      <a:pt x="2896870" y="394930"/>
                      <a:pt x="2882165" y="534630"/>
                    </a:cubicBezTo>
                    <a:lnTo>
                      <a:pt x="2977281" y="2062908"/>
                    </a:lnTo>
                    <a:cubicBezTo>
                      <a:pt x="2978885" y="2225000"/>
                      <a:pt x="2787917" y="2331881"/>
                      <a:pt x="2648217" y="2317242"/>
                    </a:cubicBezTo>
                    <a:close/>
                  </a:path>
                </a:pathLst>
              </a:custGeom>
              <a:solidFill>
                <a:srgbClr val="BAC7E6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Graphic 2">
                <a:extLst>
                  <a:ext uri="{FF2B5EF4-FFF2-40B4-BE49-F238E27FC236}">
                    <a16:creationId xmlns:a16="http://schemas.microsoft.com/office/drawing/2014/main" id="{14FFB05E-B868-4755-80FE-4A04A5364116}"/>
                  </a:ext>
                </a:extLst>
              </p:cNvPr>
              <p:cNvSpPr/>
              <p:nvPr/>
            </p:nvSpPr>
            <p:spPr>
              <a:xfrm>
                <a:off x="4430294" y="6280484"/>
                <a:ext cx="860683" cy="442294"/>
              </a:xfrm>
              <a:custGeom>
                <a:avLst/>
                <a:gdLst>
                  <a:gd name="connsiteX0" fmla="*/ 0 w 860683"/>
                  <a:gd name="connsiteY0" fmla="*/ 442295 h 442294"/>
                  <a:gd name="connsiteX1" fmla="*/ 69048 w 860683"/>
                  <a:gd name="connsiteY1" fmla="*/ 385144 h 442294"/>
                  <a:gd name="connsiteX2" fmla="*/ 127735 w 860683"/>
                  <a:gd name="connsiteY2" fmla="*/ 228734 h 442294"/>
                  <a:gd name="connsiteX3" fmla="*/ 118110 w 860683"/>
                  <a:gd name="connsiteY3" fmla="*/ 0 h 442294"/>
                  <a:gd name="connsiteX4" fmla="*/ 839470 w 860683"/>
                  <a:gd name="connsiteY4" fmla="*/ 217170 h 442294"/>
                  <a:gd name="connsiteX5" fmla="*/ 860592 w 860683"/>
                  <a:gd name="connsiteY5" fmla="*/ 241501 h 442294"/>
                  <a:gd name="connsiteX6" fmla="*/ 836395 w 860683"/>
                  <a:gd name="connsiteY6" fmla="*/ 266499 h 442294"/>
                  <a:gd name="connsiteX7" fmla="*/ 0 w 860683"/>
                  <a:gd name="connsiteY7" fmla="*/ 442295 h 442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0683" h="442294">
                    <a:moveTo>
                      <a:pt x="0" y="442295"/>
                    </a:moveTo>
                    <a:cubicBezTo>
                      <a:pt x="17981" y="422710"/>
                      <a:pt x="52739" y="406868"/>
                      <a:pt x="69048" y="385144"/>
                    </a:cubicBezTo>
                    <a:cubicBezTo>
                      <a:pt x="104006" y="338355"/>
                      <a:pt x="124928" y="287288"/>
                      <a:pt x="127735" y="228734"/>
                    </a:cubicBezTo>
                    <a:cubicBezTo>
                      <a:pt x="131412" y="152200"/>
                      <a:pt x="117642" y="76401"/>
                      <a:pt x="118110" y="0"/>
                    </a:cubicBezTo>
                    <a:cubicBezTo>
                      <a:pt x="303396" y="55613"/>
                      <a:pt x="784259" y="200593"/>
                      <a:pt x="839470" y="217170"/>
                    </a:cubicBezTo>
                    <a:cubicBezTo>
                      <a:pt x="852103" y="220913"/>
                      <a:pt x="861728" y="226862"/>
                      <a:pt x="860592" y="241501"/>
                    </a:cubicBezTo>
                    <a:cubicBezTo>
                      <a:pt x="859523" y="256072"/>
                      <a:pt x="850232" y="263492"/>
                      <a:pt x="836395" y="266499"/>
                    </a:cubicBezTo>
                    <a:cubicBezTo>
                      <a:pt x="741680" y="286887"/>
                      <a:pt x="49330" y="431934"/>
                      <a:pt x="0" y="442295"/>
                    </a:cubicBezTo>
                    <a:close/>
                  </a:path>
                </a:pathLst>
              </a:custGeom>
              <a:solidFill>
                <a:srgbClr val="E5E5E5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Graphic 2">
                <a:extLst>
                  <a:ext uri="{FF2B5EF4-FFF2-40B4-BE49-F238E27FC236}">
                    <a16:creationId xmlns:a16="http://schemas.microsoft.com/office/drawing/2014/main" id="{BD9A8A20-0CB2-4A13-A0A3-8139322AF90D}"/>
                  </a:ext>
                </a:extLst>
              </p:cNvPr>
              <p:cNvSpPr/>
              <p:nvPr/>
            </p:nvSpPr>
            <p:spPr>
              <a:xfrm>
                <a:off x="2757101" y="5423127"/>
                <a:ext cx="419905" cy="418877"/>
              </a:xfrm>
              <a:custGeom>
                <a:avLst/>
                <a:gdLst>
                  <a:gd name="connsiteX0" fmla="*/ 210487 w 419905"/>
                  <a:gd name="connsiteY0" fmla="*/ 241 h 418877"/>
                  <a:gd name="connsiteX1" fmla="*/ 419903 w 419905"/>
                  <a:gd name="connsiteY1" fmla="*/ 209523 h 418877"/>
                  <a:gd name="connsiteX2" fmla="*/ 208883 w 419905"/>
                  <a:gd name="connsiteY2" fmla="*/ 418873 h 418877"/>
                  <a:gd name="connsiteX3" fmla="*/ 1 w 419905"/>
                  <a:gd name="connsiteY3" fmla="*/ 205713 h 418877"/>
                  <a:gd name="connsiteX4" fmla="*/ 210487 w 419905"/>
                  <a:gd name="connsiteY4" fmla="*/ 241 h 418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905" h="418877">
                    <a:moveTo>
                      <a:pt x="210487" y="241"/>
                    </a:moveTo>
                    <a:cubicBezTo>
                      <a:pt x="325456" y="-2767"/>
                      <a:pt x="419435" y="93686"/>
                      <a:pt x="419903" y="209523"/>
                    </a:cubicBezTo>
                    <a:cubicBezTo>
                      <a:pt x="420371" y="323690"/>
                      <a:pt x="323985" y="419675"/>
                      <a:pt x="208883" y="418873"/>
                    </a:cubicBezTo>
                    <a:cubicBezTo>
                      <a:pt x="94850" y="418071"/>
                      <a:pt x="-400" y="324559"/>
                      <a:pt x="1" y="205713"/>
                    </a:cubicBezTo>
                    <a:cubicBezTo>
                      <a:pt x="469" y="97229"/>
                      <a:pt x="97524" y="-5641"/>
                      <a:pt x="210487" y="2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1407F3E-304F-45F9-A01D-333E33B74440}"/>
                </a:ext>
              </a:extLst>
            </p:cNvPr>
            <p:cNvGrpSpPr/>
            <p:nvPr/>
          </p:nvGrpSpPr>
          <p:grpSpPr>
            <a:xfrm>
              <a:off x="2432634" y="5315736"/>
              <a:ext cx="465246" cy="532529"/>
              <a:chOff x="2432634" y="5315736"/>
              <a:chExt cx="465246" cy="532529"/>
            </a:xfrm>
          </p:grpSpPr>
          <p:sp>
            <p:nvSpPr>
              <p:cNvPr id="25" name="Graphic 2">
                <a:extLst>
                  <a:ext uri="{FF2B5EF4-FFF2-40B4-BE49-F238E27FC236}">
                    <a16:creationId xmlns:a16="http://schemas.microsoft.com/office/drawing/2014/main" id="{6A8C66C0-6C39-4911-A085-C42EC446381C}"/>
                  </a:ext>
                </a:extLst>
              </p:cNvPr>
              <p:cNvSpPr/>
              <p:nvPr/>
            </p:nvSpPr>
            <p:spPr>
              <a:xfrm>
                <a:off x="2432634" y="5315736"/>
                <a:ext cx="465246" cy="532529"/>
              </a:xfrm>
              <a:custGeom>
                <a:avLst/>
                <a:gdLst>
                  <a:gd name="connsiteX0" fmla="*/ 726616 w 726831"/>
                  <a:gd name="connsiteY0" fmla="*/ 368979 h 831944"/>
                  <a:gd name="connsiteX1" fmla="*/ 423688 w 726831"/>
                  <a:gd name="connsiteY1" fmla="*/ 723777 h 831944"/>
                  <a:gd name="connsiteX2" fmla="*/ 268748 w 726831"/>
                  <a:gd name="connsiteY2" fmla="*/ 720702 h 831944"/>
                  <a:gd name="connsiteX3" fmla="*/ 234792 w 726831"/>
                  <a:gd name="connsiteY3" fmla="*/ 735742 h 831944"/>
                  <a:gd name="connsiteX4" fmla="*/ 55588 w 726831"/>
                  <a:gd name="connsiteY4" fmla="*/ 831928 h 831944"/>
                  <a:gd name="connsiteX5" fmla="*/ 53182 w 726831"/>
                  <a:gd name="connsiteY5" fmla="*/ 831861 h 831944"/>
                  <a:gd name="connsiteX6" fmla="*/ 12074 w 726831"/>
                  <a:gd name="connsiteY6" fmla="*/ 820899 h 831944"/>
                  <a:gd name="connsiteX7" fmla="*/ 36538 w 726831"/>
                  <a:gd name="connsiteY7" fmla="*/ 795833 h 831944"/>
                  <a:gd name="connsiteX8" fmla="*/ 107591 w 726831"/>
                  <a:gd name="connsiteY8" fmla="*/ 651722 h 831944"/>
                  <a:gd name="connsiteX9" fmla="*/ 96161 w 726831"/>
                  <a:gd name="connsiteY9" fmla="*/ 617498 h 831944"/>
                  <a:gd name="connsiteX10" fmla="*/ 46966 w 726831"/>
                  <a:gd name="connsiteY10" fmla="*/ 183893 h 831944"/>
                  <a:gd name="connsiteX11" fmla="*/ 324628 w 726831"/>
                  <a:gd name="connsiteY11" fmla="*/ 3353 h 831944"/>
                  <a:gd name="connsiteX12" fmla="*/ 574216 w 726831"/>
                  <a:gd name="connsiteY12" fmla="*/ 63711 h 831944"/>
                  <a:gd name="connsiteX13" fmla="*/ 726616 w 726831"/>
                  <a:gd name="connsiteY13" fmla="*/ 368979 h 831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26831" h="831944">
                    <a:moveTo>
                      <a:pt x="726616" y="368979"/>
                    </a:moveTo>
                    <a:cubicBezTo>
                      <a:pt x="730760" y="555469"/>
                      <a:pt x="591662" y="697709"/>
                      <a:pt x="423688" y="723777"/>
                    </a:cubicBezTo>
                    <a:cubicBezTo>
                      <a:pt x="371351" y="731865"/>
                      <a:pt x="319815" y="731196"/>
                      <a:pt x="268748" y="720702"/>
                    </a:cubicBezTo>
                    <a:cubicBezTo>
                      <a:pt x="250500" y="716959"/>
                      <a:pt x="243080" y="722106"/>
                      <a:pt x="234792" y="735742"/>
                    </a:cubicBezTo>
                    <a:cubicBezTo>
                      <a:pt x="193952" y="802718"/>
                      <a:pt x="132123" y="831126"/>
                      <a:pt x="55588" y="831928"/>
                    </a:cubicBezTo>
                    <a:cubicBezTo>
                      <a:pt x="54786" y="831928"/>
                      <a:pt x="53984" y="831994"/>
                      <a:pt x="53182" y="831861"/>
                    </a:cubicBezTo>
                    <a:cubicBezTo>
                      <a:pt x="38744" y="829321"/>
                      <a:pt x="18090" y="832930"/>
                      <a:pt x="12074" y="820899"/>
                    </a:cubicBezTo>
                    <a:cubicBezTo>
                      <a:pt x="7195" y="811073"/>
                      <a:pt x="28317" y="805124"/>
                      <a:pt x="36538" y="795833"/>
                    </a:cubicBezTo>
                    <a:cubicBezTo>
                      <a:pt x="73502" y="754190"/>
                      <a:pt x="101442" y="708470"/>
                      <a:pt x="107591" y="651722"/>
                    </a:cubicBezTo>
                    <a:cubicBezTo>
                      <a:pt x="109062" y="638420"/>
                      <a:pt x="105386" y="628260"/>
                      <a:pt x="96161" y="617498"/>
                    </a:cubicBezTo>
                    <a:cubicBezTo>
                      <a:pt x="-9516" y="494175"/>
                      <a:pt x="-31373" y="322858"/>
                      <a:pt x="46966" y="183893"/>
                    </a:cubicBezTo>
                    <a:cubicBezTo>
                      <a:pt x="106990" y="77347"/>
                      <a:pt x="203176" y="19596"/>
                      <a:pt x="324628" y="3353"/>
                    </a:cubicBezTo>
                    <a:cubicBezTo>
                      <a:pt x="415934" y="-8812"/>
                      <a:pt x="498685" y="12310"/>
                      <a:pt x="574216" y="63711"/>
                    </a:cubicBezTo>
                    <a:cubicBezTo>
                      <a:pt x="676886" y="133428"/>
                      <a:pt x="730694" y="256684"/>
                      <a:pt x="726616" y="36897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88640DD3-FD50-41B5-B72D-71026E3373C5}"/>
                  </a:ext>
                </a:extLst>
              </p:cNvPr>
              <p:cNvSpPr/>
              <p:nvPr/>
            </p:nvSpPr>
            <p:spPr>
              <a:xfrm>
                <a:off x="2553729" y="5445161"/>
                <a:ext cx="210612" cy="239081"/>
              </a:xfrm>
              <a:custGeom>
                <a:avLst/>
                <a:gdLst>
                  <a:gd name="connsiteX0" fmla="*/ 80196 w 210612"/>
                  <a:gd name="connsiteY0" fmla="*/ 201102 h 239081"/>
                  <a:gd name="connsiteX1" fmla="*/ 100263 w 210612"/>
                  <a:gd name="connsiteY1" fmla="*/ 219200 h 239081"/>
                  <a:gd name="connsiteX2" fmla="*/ 81309 w 210612"/>
                  <a:gd name="connsiteY2" fmla="*/ 239052 h 239081"/>
                  <a:gd name="connsiteX3" fmla="*/ 60814 w 210612"/>
                  <a:gd name="connsiteY3" fmla="*/ 219927 h 239081"/>
                  <a:gd name="connsiteX4" fmla="*/ 80196 w 210612"/>
                  <a:gd name="connsiteY4" fmla="*/ 201102 h 239081"/>
                  <a:gd name="connsiteX5" fmla="*/ 19525 w 210612"/>
                  <a:gd name="connsiteY5" fmla="*/ 131318 h 239081"/>
                  <a:gd name="connsiteX6" fmla="*/ 39121 w 210612"/>
                  <a:gd name="connsiteY6" fmla="*/ 152069 h 239081"/>
                  <a:gd name="connsiteX7" fmla="*/ 20594 w 210612"/>
                  <a:gd name="connsiteY7" fmla="*/ 169270 h 239081"/>
                  <a:gd name="connsiteX8" fmla="*/ 57 w 210612"/>
                  <a:gd name="connsiteY8" fmla="*/ 150101 h 239081"/>
                  <a:gd name="connsiteX9" fmla="*/ 19525 w 210612"/>
                  <a:gd name="connsiteY9" fmla="*/ 131318 h 239081"/>
                  <a:gd name="connsiteX10" fmla="*/ 174383 w 210612"/>
                  <a:gd name="connsiteY10" fmla="*/ 69884 h 239081"/>
                  <a:gd name="connsiteX11" fmla="*/ 197514 w 210612"/>
                  <a:gd name="connsiteY11" fmla="*/ 72488 h 239081"/>
                  <a:gd name="connsiteX12" fmla="*/ 203291 w 210612"/>
                  <a:gd name="connsiteY12" fmla="*/ 100513 h 239081"/>
                  <a:gd name="connsiteX13" fmla="*/ 132907 w 210612"/>
                  <a:gd name="connsiteY13" fmla="*/ 162894 h 239081"/>
                  <a:gd name="connsiteX14" fmla="*/ 107022 w 210612"/>
                  <a:gd name="connsiteY14" fmla="*/ 182362 h 239081"/>
                  <a:gd name="connsiteX15" fmla="*/ 107022 w 210612"/>
                  <a:gd name="connsiteY15" fmla="*/ 174746 h 239081"/>
                  <a:gd name="connsiteX16" fmla="*/ 156996 w 210612"/>
                  <a:gd name="connsiteY16" fmla="*/ 84639 h 239081"/>
                  <a:gd name="connsiteX17" fmla="*/ 174383 w 210612"/>
                  <a:gd name="connsiteY17" fmla="*/ 69884 h 239081"/>
                  <a:gd name="connsiteX18" fmla="*/ 124821 w 210612"/>
                  <a:gd name="connsiteY18" fmla="*/ 180 h 239081"/>
                  <a:gd name="connsiteX19" fmla="*/ 148867 w 210612"/>
                  <a:gd name="connsiteY19" fmla="*/ 13272 h 239081"/>
                  <a:gd name="connsiteX20" fmla="*/ 138727 w 210612"/>
                  <a:gd name="connsiteY20" fmla="*/ 34794 h 239081"/>
                  <a:gd name="connsiteX21" fmla="*/ 54053 w 210612"/>
                  <a:gd name="connsiteY21" fmla="*/ 108642 h 239081"/>
                  <a:gd name="connsiteX22" fmla="*/ 46480 w 210612"/>
                  <a:gd name="connsiteY22" fmla="*/ 113135 h 239081"/>
                  <a:gd name="connsiteX23" fmla="*/ 43614 w 210612"/>
                  <a:gd name="connsiteY23" fmla="*/ 110482 h 239081"/>
                  <a:gd name="connsiteX24" fmla="*/ 68430 w 210612"/>
                  <a:gd name="connsiteY24" fmla="*/ 64145 h 239081"/>
                  <a:gd name="connsiteX25" fmla="*/ 95727 w 210612"/>
                  <a:gd name="connsiteY25" fmla="*/ 15113 h 239081"/>
                  <a:gd name="connsiteX26" fmla="*/ 124821 w 210612"/>
                  <a:gd name="connsiteY26" fmla="*/ 180 h 239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10612" h="239081">
                    <a:moveTo>
                      <a:pt x="80196" y="201102"/>
                    </a:moveTo>
                    <a:cubicBezTo>
                      <a:pt x="92389" y="201016"/>
                      <a:pt x="98294" y="208033"/>
                      <a:pt x="100263" y="219200"/>
                    </a:cubicBezTo>
                    <a:cubicBezTo>
                      <a:pt x="98722" y="230709"/>
                      <a:pt x="93674" y="238453"/>
                      <a:pt x="81309" y="239052"/>
                    </a:cubicBezTo>
                    <a:cubicBezTo>
                      <a:pt x="69670" y="239652"/>
                      <a:pt x="59958" y="231009"/>
                      <a:pt x="60814" y="219927"/>
                    </a:cubicBezTo>
                    <a:cubicBezTo>
                      <a:pt x="61712" y="208504"/>
                      <a:pt x="67830" y="201188"/>
                      <a:pt x="80196" y="201102"/>
                    </a:cubicBezTo>
                    <a:close/>
                    <a:moveTo>
                      <a:pt x="19525" y="131318"/>
                    </a:moveTo>
                    <a:cubicBezTo>
                      <a:pt x="30735" y="131233"/>
                      <a:pt x="38821" y="138849"/>
                      <a:pt x="39121" y="152069"/>
                    </a:cubicBezTo>
                    <a:cubicBezTo>
                      <a:pt x="38308" y="161354"/>
                      <a:pt x="32874" y="168714"/>
                      <a:pt x="20594" y="169270"/>
                    </a:cubicBezTo>
                    <a:cubicBezTo>
                      <a:pt x="8914" y="169826"/>
                      <a:pt x="-841" y="161140"/>
                      <a:pt x="57" y="150101"/>
                    </a:cubicBezTo>
                    <a:cubicBezTo>
                      <a:pt x="998" y="138721"/>
                      <a:pt x="7117" y="131446"/>
                      <a:pt x="19525" y="131318"/>
                    </a:cubicBezTo>
                    <a:close/>
                    <a:moveTo>
                      <a:pt x="174383" y="69884"/>
                    </a:moveTo>
                    <a:cubicBezTo>
                      <a:pt x="181224" y="67942"/>
                      <a:pt x="189022" y="68894"/>
                      <a:pt x="197514" y="72488"/>
                    </a:cubicBezTo>
                    <a:cubicBezTo>
                      <a:pt x="212233" y="78692"/>
                      <a:pt x="215099" y="89517"/>
                      <a:pt x="203291" y="100513"/>
                    </a:cubicBezTo>
                    <a:cubicBezTo>
                      <a:pt x="180357" y="121863"/>
                      <a:pt x="156654" y="142400"/>
                      <a:pt x="132907" y="162894"/>
                    </a:cubicBezTo>
                    <a:cubicBezTo>
                      <a:pt x="124778" y="169911"/>
                      <a:pt x="117590" y="178554"/>
                      <a:pt x="107022" y="182362"/>
                    </a:cubicBezTo>
                    <a:cubicBezTo>
                      <a:pt x="104711" y="179324"/>
                      <a:pt x="105867" y="176885"/>
                      <a:pt x="107022" y="174746"/>
                    </a:cubicBezTo>
                    <a:cubicBezTo>
                      <a:pt x="123580" y="144667"/>
                      <a:pt x="139668" y="114290"/>
                      <a:pt x="156996" y="84639"/>
                    </a:cubicBezTo>
                    <a:cubicBezTo>
                      <a:pt x="161660" y="76660"/>
                      <a:pt x="167543" y="71825"/>
                      <a:pt x="174383" y="69884"/>
                    </a:cubicBezTo>
                    <a:close/>
                    <a:moveTo>
                      <a:pt x="124821" y="180"/>
                    </a:moveTo>
                    <a:cubicBezTo>
                      <a:pt x="134876" y="1079"/>
                      <a:pt x="144417" y="3517"/>
                      <a:pt x="148867" y="13272"/>
                    </a:cubicBezTo>
                    <a:cubicBezTo>
                      <a:pt x="153488" y="23413"/>
                      <a:pt x="144931" y="29317"/>
                      <a:pt x="138727" y="34794"/>
                    </a:cubicBezTo>
                    <a:cubicBezTo>
                      <a:pt x="110702" y="59652"/>
                      <a:pt x="82378" y="84126"/>
                      <a:pt x="54053" y="108642"/>
                    </a:cubicBezTo>
                    <a:cubicBezTo>
                      <a:pt x="51871" y="110524"/>
                      <a:pt x="49005" y="111680"/>
                      <a:pt x="46480" y="113135"/>
                    </a:cubicBezTo>
                    <a:cubicBezTo>
                      <a:pt x="45496" y="112279"/>
                      <a:pt x="44555" y="111380"/>
                      <a:pt x="43614" y="110482"/>
                    </a:cubicBezTo>
                    <a:cubicBezTo>
                      <a:pt x="51871" y="95036"/>
                      <a:pt x="60043" y="79548"/>
                      <a:pt x="68430" y="64145"/>
                    </a:cubicBezTo>
                    <a:cubicBezTo>
                      <a:pt x="77415" y="47715"/>
                      <a:pt x="86614" y="31456"/>
                      <a:pt x="95727" y="15113"/>
                    </a:cubicBezTo>
                    <a:cubicBezTo>
                      <a:pt x="102102" y="3732"/>
                      <a:pt x="111814" y="-1018"/>
                      <a:pt x="124821" y="180"/>
                    </a:cubicBezTo>
                    <a:close/>
                  </a:path>
                </a:pathLst>
              </a:custGeom>
              <a:solidFill>
                <a:schemeClr val="bg1"/>
              </a:solidFill>
              <a:ln w="668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D1B1CC-74D5-4B4C-9CD9-73255D792BF9}"/>
                </a:ext>
              </a:extLst>
            </p:cNvPr>
            <p:cNvGrpSpPr/>
            <p:nvPr/>
          </p:nvGrpSpPr>
          <p:grpSpPr>
            <a:xfrm>
              <a:off x="1264212" y="4272165"/>
              <a:ext cx="468288" cy="603683"/>
              <a:chOff x="2806079" y="3565575"/>
              <a:chExt cx="731583" cy="943104"/>
            </a:xfrm>
          </p:grpSpPr>
          <p:sp>
            <p:nvSpPr>
              <p:cNvPr id="23" name="Graphic 2">
                <a:extLst>
                  <a:ext uri="{FF2B5EF4-FFF2-40B4-BE49-F238E27FC236}">
                    <a16:creationId xmlns:a16="http://schemas.microsoft.com/office/drawing/2014/main" id="{057FAF8E-164D-49B5-9200-9B67EE0A1D9C}"/>
                  </a:ext>
                </a:extLst>
              </p:cNvPr>
              <p:cNvSpPr/>
              <p:nvPr/>
            </p:nvSpPr>
            <p:spPr>
              <a:xfrm>
                <a:off x="2806079" y="3565575"/>
                <a:ext cx="731583" cy="943104"/>
              </a:xfrm>
              <a:custGeom>
                <a:avLst/>
                <a:gdLst>
                  <a:gd name="connsiteX0" fmla="*/ 300474 w 731583"/>
                  <a:gd name="connsiteY0" fmla="*/ 941388 h 943104"/>
                  <a:gd name="connsiteX1" fmla="*/ 301811 w 731583"/>
                  <a:gd name="connsiteY1" fmla="*/ 753027 h 943104"/>
                  <a:gd name="connsiteX2" fmla="*/ 264179 w 731583"/>
                  <a:gd name="connsiteY2" fmla="*/ 718870 h 943104"/>
                  <a:gd name="connsiteX3" fmla="*/ 4030 w 731583"/>
                  <a:gd name="connsiteY3" fmla="*/ 414872 h 943104"/>
                  <a:gd name="connsiteX4" fmla="*/ 300274 w 731583"/>
                  <a:gd name="connsiteY4" fmla="*/ 5665 h 943104"/>
                  <a:gd name="connsiteX5" fmla="*/ 723919 w 731583"/>
                  <a:gd name="connsiteY5" fmla="*/ 297096 h 943104"/>
                  <a:gd name="connsiteX6" fmla="*/ 488234 w 731583"/>
                  <a:gd name="connsiteY6" fmla="*/ 711852 h 943104"/>
                  <a:gd name="connsiteX7" fmla="*/ 447460 w 731583"/>
                  <a:gd name="connsiteY7" fmla="*/ 771943 h 943104"/>
                  <a:gd name="connsiteX8" fmla="*/ 307827 w 731583"/>
                  <a:gd name="connsiteY8" fmla="*/ 943059 h 943104"/>
                  <a:gd name="connsiteX9" fmla="*/ 300474 w 731583"/>
                  <a:gd name="connsiteY9" fmla="*/ 941388 h 94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31583" h="943104">
                    <a:moveTo>
                      <a:pt x="300474" y="941388"/>
                    </a:moveTo>
                    <a:cubicBezTo>
                      <a:pt x="325072" y="877888"/>
                      <a:pt x="325874" y="815591"/>
                      <a:pt x="301811" y="753027"/>
                    </a:cubicBezTo>
                    <a:cubicBezTo>
                      <a:pt x="294793" y="734778"/>
                      <a:pt x="283430" y="725955"/>
                      <a:pt x="264179" y="718870"/>
                    </a:cubicBezTo>
                    <a:cubicBezTo>
                      <a:pt x="121338" y="666198"/>
                      <a:pt x="28360" y="569478"/>
                      <a:pt x="4030" y="414872"/>
                    </a:cubicBezTo>
                    <a:cubicBezTo>
                      <a:pt x="-26250" y="222567"/>
                      <a:pt x="118196" y="37615"/>
                      <a:pt x="300274" y="5665"/>
                    </a:cubicBezTo>
                    <a:cubicBezTo>
                      <a:pt x="506816" y="-30631"/>
                      <a:pt x="685084" y="112278"/>
                      <a:pt x="723919" y="297096"/>
                    </a:cubicBezTo>
                    <a:cubicBezTo>
                      <a:pt x="762487" y="480310"/>
                      <a:pt x="651128" y="648018"/>
                      <a:pt x="488234" y="711852"/>
                    </a:cubicBezTo>
                    <a:cubicBezTo>
                      <a:pt x="455080" y="724886"/>
                      <a:pt x="449465" y="743602"/>
                      <a:pt x="447460" y="771943"/>
                    </a:cubicBezTo>
                    <a:cubicBezTo>
                      <a:pt x="442046" y="851017"/>
                      <a:pt x="385030" y="920533"/>
                      <a:pt x="307827" y="943059"/>
                    </a:cubicBezTo>
                    <a:cubicBezTo>
                      <a:pt x="306490" y="943326"/>
                      <a:pt x="304819" y="942390"/>
                      <a:pt x="300474" y="94138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8079693-2BCF-4A78-9A55-0CEF933BFF90}"/>
                  </a:ext>
                </a:extLst>
              </p:cNvPr>
              <p:cNvSpPr/>
              <p:nvPr/>
            </p:nvSpPr>
            <p:spPr>
              <a:xfrm>
                <a:off x="2929805" y="3745764"/>
                <a:ext cx="483763" cy="389489"/>
              </a:xfrm>
              <a:custGeom>
                <a:avLst/>
                <a:gdLst>
                  <a:gd name="connsiteX0" fmla="*/ 103965 w 483763"/>
                  <a:gd name="connsiteY0" fmla="*/ 8949 h 389489"/>
                  <a:gd name="connsiteX1" fmla="*/ 188044 w 483763"/>
                  <a:gd name="connsiteY1" fmla="*/ 33689 h 389489"/>
                  <a:gd name="connsiteX2" fmla="*/ 216185 w 483763"/>
                  <a:gd name="connsiteY2" fmla="*/ 62364 h 389489"/>
                  <a:gd name="connsiteX3" fmla="*/ 218391 w 483763"/>
                  <a:gd name="connsiteY3" fmla="*/ 159352 h 389489"/>
                  <a:gd name="connsiteX4" fmla="*/ 225342 w 483763"/>
                  <a:gd name="connsiteY4" fmla="*/ 220713 h 389489"/>
                  <a:gd name="connsiteX5" fmla="*/ 227147 w 483763"/>
                  <a:gd name="connsiteY5" fmla="*/ 256941 h 389489"/>
                  <a:gd name="connsiteX6" fmla="*/ 203685 w 483763"/>
                  <a:gd name="connsiteY6" fmla="*/ 348381 h 389489"/>
                  <a:gd name="connsiteX7" fmla="*/ 211907 w 483763"/>
                  <a:gd name="connsiteY7" fmla="*/ 389489 h 389489"/>
                  <a:gd name="connsiteX8" fmla="*/ 34775 w 483763"/>
                  <a:gd name="connsiteY8" fmla="*/ 243840 h 389489"/>
                  <a:gd name="connsiteX9" fmla="*/ 30364 w 483763"/>
                  <a:gd name="connsiteY9" fmla="*/ 56548 h 389489"/>
                  <a:gd name="connsiteX10" fmla="*/ 103965 w 483763"/>
                  <a:gd name="connsiteY10" fmla="*/ 8949 h 389489"/>
                  <a:gd name="connsiteX11" fmla="*/ 356420 w 483763"/>
                  <a:gd name="connsiteY11" fmla="*/ 0 h 389489"/>
                  <a:gd name="connsiteX12" fmla="*/ 481081 w 483763"/>
                  <a:gd name="connsiteY12" fmla="*/ 108552 h 389489"/>
                  <a:gd name="connsiteX13" fmla="*/ 463301 w 483763"/>
                  <a:gd name="connsiteY13" fmla="*/ 211489 h 389489"/>
                  <a:gd name="connsiteX14" fmla="*/ 265582 w 483763"/>
                  <a:gd name="connsiteY14" fmla="*/ 382470 h 389489"/>
                  <a:gd name="connsiteX15" fmla="*/ 252481 w 483763"/>
                  <a:gd name="connsiteY15" fmla="*/ 376054 h 389489"/>
                  <a:gd name="connsiteX16" fmla="*/ 238577 w 483763"/>
                  <a:gd name="connsiteY16" fmla="*/ 308811 h 389489"/>
                  <a:gd name="connsiteX17" fmla="*/ 247735 w 483763"/>
                  <a:gd name="connsiteY17" fmla="*/ 290897 h 389489"/>
                  <a:gd name="connsiteX18" fmla="*/ 291650 w 483763"/>
                  <a:gd name="connsiteY18" fmla="*/ 247383 h 389489"/>
                  <a:gd name="connsiteX19" fmla="*/ 293054 w 483763"/>
                  <a:gd name="connsiteY19" fmla="*/ 227798 h 389489"/>
                  <a:gd name="connsiteX20" fmla="*/ 261772 w 483763"/>
                  <a:gd name="connsiteY20" fmla="*/ 186021 h 389489"/>
                  <a:gd name="connsiteX21" fmla="*/ 263242 w 483763"/>
                  <a:gd name="connsiteY21" fmla="*/ 162693 h 389489"/>
                  <a:gd name="connsiteX22" fmla="*/ 264178 w 483763"/>
                  <a:gd name="connsiteY22" fmla="*/ 92777 h 389489"/>
                  <a:gd name="connsiteX23" fmla="*/ 265047 w 483763"/>
                  <a:gd name="connsiteY23" fmla="*/ 48527 h 389489"/>
                  <a:gd name="connsiteX24" fmla="*/ 356420 w 483763"/>
                  <a:gd name="connsiteY24" fmla="*/ 0 h 389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3763" h="389489">
                    <a:moveTo>
                      <a:pt x="103965" y="8949"/>
                    </a:moveTo>
                    <a:cubicBezTo>
                      <a:pt x="131429" y="4980"/>
                      <a:pt x="160639" y="13068"/>
                      <a:pt x="188044" y="33689"/>
                    </a:cubicBezTo>
                    <a:cubicBezTo>
                      <a:pt x="198939" y="41910"/>
                      <a:pt x="208097" y="51469"/>
                      <a:pt x="216185" y="62364"/>
                    </a:cubicBezTo>
                    <a:cubicBezTo>
                      <a:pt x="249338" y="106948"/>
                      <a:pt x="249539" y="113632"/>
                      <a:pt x="218391" y="159352"/>
                    </a:cubicBezTo>
                    <a:cubicBezTo>
                      <a:pt x="195263" y="193241"/>
                      <a:pt x="194461" y="194110"/>
                      <a:pt x="225342" y="220713"/>
                    </a:cubicBezTo>
                    <a:cubicBezTo>
                      <a:pt x="240649" y="233881"/>
                      <a:pt x="243256" y="243573"/>
                      <a:pt x="227147" y="256941"/>
                    </a:cubicBezTo>
                    <a:cubicBezTo>
                      <a:pt x="184568" y="292301"/>
                      <a:pt x="190384" y="289025"/>
                      <a:pt x="203685" y="348381"/>
                    </a:cubicBezTo>
                    <a:cubicBezTo>
                      <a:pt x="207228" y="360680"/>
                      <a:pt x="208698" y="372778"/>
                      <a:pt x="211907" y="389489"/>
                    </a:cubicBezTo>
                    <a:cubicBezTo>
                      <a:pt x="139450" y="352392"/>
                      <a:pt x="78156" y="308811"/>
                      <a:pt x="34775" y="243840"/>
                    </a:cubicBezTo>
                    <a:cubicBezTo>
                      <a:pt x="-10210" y="176397"/>
                      <a:pt x="-11413" y="112963"/>
                      <a:pt x="30364" y="56548"/>
                    </a:cubicBezTo>
                    <a:cubicBezTo>
                      <a:pt x="50784" y="28943"/>
                      <a:pt x="76501" y="12917"/>
                      <a:pt x="103965" y="8949"/>
                    </a:cubicBezTo>
                    <a:close/>
                    <a:moveTo>
                      <a:pt x="356420" y="0"/>
                    </a:moveTo>
                    <a:cubicBezTo>
                      <a:pt x="421792" y="334"/>
                      <a:pt x="468782" y="45653"/>
                      <a:pt x="481081" y="108552"/>
                    </a:cubicBezTo>
                    <a:cubicBezTo>
                      <a:pt x="488299" y="145515"/>
                      <a:pt x="480479" y="179538"/>
                      <a:pt x="463301" y="211489"/>
                    </a:cubicBezTo>
                    <a:cubicBezTo>
                      <a:pt x="419252" y="293504"/>
                      <a:pt x="346059" y="342298"/>
                      <a:pt x="265582" y="382470"/>
                    </a:cubicBezTo>
                    <a:cubicBezTo>
                      <a:pt x="257627" y="386414"/>
                      <a:pt x="254152" y="384275"/>
                      <a:pt x="252481" y="376054"/>
                    </a:cubicBezTo>
                    <a:cubicBezTo>
                      <a:pt x="248002" y="353595"/>
                      <a:pt x="243390" y="331203"/>
                      <a:pt x="238577" y="308811"/>
                    </a:cubicBezTo>
                    <a:cubicBezTo>
                      <a:pt x="236639" y="300054"/>
                      <a:pt x="242788" y="295843"/>
                      <a:pt x="247735" y="290897"/>
                    </a:cubicBezTo>
                    <a:cubicBezTo>
                      <a:pt x="262239" y="276325"/>
                      <a:pt x="276477" y="261352"/>
                      <a:pt x="291650" y="247383"/>
                    </a:cubicBezTo>
                    <a:cubicBezTo>
                      <a:pt x="299136" y="240498"/>
                      <a:pt x="299069" y="235351"/>
                      <a:pt x="293054" y="227798"/>
                    </a:cubicBezTo>
                    <a:cubicBezTo>
                      <a:pt x="282292" y="214162"/>
                      <a:pt x="272934" y="199323"/>
                      <a:pt x="261772" y="186021"/>
                    </a:cubicBezTo>
                    <a:cubicBezTo>
                      <a:pt x="254085" y="176864"/>
                      <a:pt x="254419" y="171450"/>
                      <a:pt x="263242" y="162693"/>
                    </a:cubicBezTo>
                    <a:cubicBezTo>
                      <a:pt x="296997" y="129339"/>
                      <a:pt x="297866" y="127735"/>
                      <a:pt x="264178" y="92777"/>
                    </a:cubicBezTo>
                    <a:cubicBezTo>
                      <a:pt x="247200" y="75130"/>
                      <a:pt x="250342" y="63700"/>
                      <a:pt x="265047" y="48527"/>
                    </a:cubicBezTo>
                    <a:cubicBezTo>
                      <a:pt x="293054" y="19719"/>
                      <a:pt x="325205" y="133"/>
                      <a:pt x="356420" y="0"/>
                    </a:cubicBezTo>
                    <a:close/>
                  </a:path>
                </a:pathLst>
              </a:custGeom>
              <a:solidFill>
                <a:srgbClr val="EF4657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1C9117A-2677-4268-8207-B2E32AF8A41A}"/>
                </a:ext>
              </a:extLst>
            </p:cNvPr>
            <p:cNvGrpSpPr/>
            <p:nvPr/>
          </p:nvGrpSpPr>
          <p:grpSpPr>
            <a:xfrm>
              <a:off x="1872131" y="4215752"/>
              <a:ext cx="1029098" cy="717699"/>
              <a:chOff x="3755801" y="3477443"/>
              <a:chExt cx="1607709" cy="1121226"/>
            </a:xfrm>
          </p:grpSpPr>
          <p:sp>
            <p:nvSpPr>
              <p:cNvPr id="13" name="Graphic 2">
                <a:extLst>
                  <a:ext uri="{FF2B5EF4-FFF2-40B4-BE49-F238E27FC236}">
                    <a16:creationId xmlns:a16="http://schemas.microsoft.com/office/drawing/2014/main" id="{AD2117C7-7EB6-45C3-B8EA-E0BD19D8380B}"/>
                  </a:ext>
                </a:extLst>
              </p:cNvPr>
              <p:cNvSpPr/>
              <p:nvPr/>
            </p:nvSpPr>
            <p:spPr>
              <a:xfrm>
                <a:off x="3755801" y="3477443"/>
                <a:ext cx="1607709" cy="1121226"/>
              </a:xfrm>
              <a:custGeom>
                <a:avLst/>
                <a:gdLst>
                  <a:gd name="connsiteX0" fmla="*/ 126522 w 1607709"/>
                  <a:gd name="connsiteY0" fmla="*/ 1121226 h 1121226"/>
                  <a:gd name="connsiteX1" fmla="*/ 266088 w 1607709"/>
                  <a:gd name="connsiteY1" fmla="*/ 847575 h 1121226"/>
                  <a:gd name="connsiteX2" fmla="*/ 280726 w 1607709"/>
                  <a:gd name="connsiteY2" fmla="*/ 783941 h 1121226"/>
                  <a:gd name="connsiteX3" fmla="*/ 228522 w 1607709"/>
                  <a:gd name="connsiteY3" fmla="*/ 752592 h 1121226"/>
                  <a:gd name="connsiteX4" fmla="*/ 27796 w 1607709"/>
                  <a:gd name="connsiteY4" fmla="*/ 544446 h 1121226"/>
                  <a:gd name="connsiteX5" fmla="*/ 300512 w 1607709"/>
                  <a:gd name="connsiteY5" fmla="*/ 17663 h 1121226"/>
                  <a:gd name="connsiteX6" fmla="*/ 598026 w 1607709"/>
                  <a:gd name="connsiteY6" fmla="*/ 7102 h 1121226"/>
                  <a:gd name="connsiteX7" fmla="*/ 1163443 w 1607709"/>
                  <a:gd name="connsiteY7" fmla="*/ 184234 h 1121226"/>
                  <a:gd name="connsiteX8" fmla="*/ 1467575 w 1607709"/>
                  <a:gd name="connsiteY8" fmla="*/ 405882 h 1121226"/>
                  <a:gd name="connsiteX9" fmla="*/ 1602596 w 1607709"/>
                  <a:gd name="connsiteY9" fmla="*/ 649321 h 1121226"/>
                  <a:gd name="connsiteX10" fmla="*/ 1381215 w 1607709"/>
                  <a:gd name="connsiteY10" fmla="*/ 1055520 h 1121226"/>
                  <a:gd name="connsiteX11" fmla="*/ 1070466 w 1607709"/>
                  <a:gd name="connsiteY11" fmla="*/ 1090612 h 1121226"/>
                  <a:gd name="connsiteX12" fmla="*/ 562599 w 1607709"/>
                  <a:gd name="connsiteY12" fmla="*/ 921770 h 1121226"/>
                  <a:gd name="connsiteX13" fmla="*/ 525368 w 1607709"/>
                  <a:gd name="connsiteY13" fmla="*/ 926181 h 1121226"/>
                  <a:gd name="connsiteX14" fmla="*/ 153526 w 1607709"/>
                  <a:gd name="connsiteY14" fmla="*/ 1115344 h 1121226"/>
                  <a:gd name="connsiteX15" fmla="*/ 141962 w 1607709"/>
                  <a:gd name="connsiteY15" fmla="*/ 1117817 h 1121226"/>
                  <a:gd name="connsiteX16" fmla="*/ 126522 w 1607709"/>
                  <a:gd name="connsiteY16" fmla="*/ 1121226 h 112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07709" h="1121226">
                    <a:moveTo>
                      <a:pt x="126522" y="1121226"/>
                    </a:moveTo>
                    <a:cubicBezTo>
                      <a:pt x="190022" y="1035000"/>
                      <a:pt x="236610" y="945565"/>
                      <a:pt x="266088" y="847575"/>
                    </a:cubicBezTo>
                    <a:cubicBezTo>
                      <a:pt x="272438" y="826453"/>
                      <a:pt x="285004" y="803058"/>
                      <a:pt x="280726" y="783941"/>
                    </a:cubicBezTo>
                    <a:cubicBezTo>
                      <a:pt x="276381" y="764557"/>
                      <a:pt x="246637" y="762819"/>
                      <a:pt x="228522" y="752592"/>
                    </a:cubicBezTo>
                    <a:cubicBezTo>
                      <a:pt x="140759" y="703129"/>
                      <a:pt x="68101" y="639428"/>
                      <a:pt x="27796" y="544446"/>
                    </a:cubicBezTo>
                    <a:cubicBezTo>
                      <a:pt x="-45664" y="371391"/>
                      <a:pt x="20243" y="74011"/>
                      <a:pt x="300512" y="17663"/>
                    </a:cubicBezTo>
                    <a:cubicBezTo>
                      <a:pt x="399438" y="-2256"/>
                      <a:pt x="498097" y="-4662"/>
                      <a:pt x="598026" y="7102"/>
                    </a:cubicBezTo>
                    <a:cubicBezTo>
                      <a:pt x="797750" y="30630"/>
                      <a:pt x="985576" y="91524"/>
                      <a:pt x="1163443" y="184234"/>
                    </a:cubicBezTo>
                    <a:cubicBezTo>
                      <a:pt x="1275872" y="242854"/>
                      <a:pt x="1380078" y="313239"/>
                      <a:pt x="1467575" y="405882"/>
                    </a:cubicBezTo>
                    <a:cubicBezTo>
                      <a:pt x="1533147" y="475331"/>
                      <a:pt x="1587490" y="552400"/>
                      <a:pt x="1602596" y="649321"/>
                    </a:cubicBezTo>
                    <a:cubicBezTo>
                      <a:pt x="1628597" y="816092"/>
                      <a:pt x="1555539" y="985336"/>
                      <a:pt x="1381215" y="1055520"/>
                    </a:cubicBezTo>
                    <a:cubicBezTo>
                      <a:pt x="1280818" y="1095960"/>
                      <a:pt x="1176411" y="1100839"/>
                      <a:pt x="1070466" y="1090612"/>
                    </a:cubicBezTo>
                    <a:cubicBezTo>
                      <a:pt x="888388" y="1072966"/>
                      <a:pt x="721550" y="1008798"/>
                      <a:pt x="562599" y="921770"/>
                    </a:cubicBezTo>
                    <a:cubicBezTo>
                      <a:pt x="546958" y="913214"/>
                      <a:pt x="537333" y="916221"/>
                      <a:pt x="525368" y="926181"/>
                    </a:cubicBezTo>
                    <a:cubicBezTo>
                      <a:pt x="415814" y="1017487"/>
                      <a:pt x="290953" y="1078848"/>
                      <a:pt x="153526" y="1115344"/>
                    </a:cubicBezTo>
                    <a:cubicBezTo>
                      <a:pt x="149716" y="1116347"/>
                      <a:pt x="145839" y="1117015"/>
                      <a:pt x="141962" y="1117817"/>
                    </a:cubicBezTo>
                    <a:cubicBezTo>
                      <a:pt x="138286" y="1118686"/>
                      <a:pt x="134476" y="1119488"/>
                      <a:pt x="126522" y="112122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Graphic 2">
                <a:extLst>
                  <a:ext uri="{FF2B5EF4-FFF2-40B4-BE49-F238E27FC236}">
                    <a16:creationId xmlns:a16="http://schemas.microsoft.com/office/drawing/2014/main" id="{E52B2F76-06D6-4E43-9411-0922C8B0E478}"/>
                  </a:ext>
                </a:extLst>
              </p:cNvPr>
              <p:cNvSpPr/>
              <p:nvPr/>
            </p:nvSpPr>
            <p:spPr>
              <a:xfrm>
                <a:off x="4391605" y="3826210"/>
                <a:ext cx="381606" cy="349807"/>
              </a:xfrm>
              <a:custGeom>
                <a:avLst/>
                <a:gdLst>
                  <a:gd name="connsiteX0" fmla="*/ 185408 w 381606"/>
                  <a:gd name="connsiteY0" fmla="*/ 218539 h 349807"/>
                  <a:gd name="connsiteX1" fmla="*/ 153926 w 381606"/>
                  <a:gd name="connsiteY1" fmla="*/ 234180 h 349807"/>
                  <a:gd name="connsiteX2" fmla="*/ 113085 w 381606"/>
                  <a:gd name="connsiteY2" fmla="*/ 202162 h 349807"/>
                  <a:gd name="connsiteX3" fmla="*/ 121975 w 381606"/>
                  <a:gd name="connsiteY3" fmla="*/ 173019 h 349807"/>
                  <a:gd name="connsiteX4" fmla="*/ 228454 w 381606"/>
                  <a:gd name="connsiteY4" fmla="*/ 90202 h 349807"/>
                  <a:gd name="connsiteX5" fmla="*/ 261408 w 381606"/>
                  <a:gd name="connsiteY5" fmla="*/ 88865 h 349807"/>
                  <a:gd name="connsiteX6" fmla="*/ 281059 w 381606"/>
                  <a:gd name="connsiteY6" fmla="*/ 129572 h 349807"/>
                  <a:gd name="connsiteX7" fmla="*/ 244898 w 381606"/>
                  <a:gd name="connsiteY7" fmla="*/ 177698 h 349807"/>
                  <a:gd name="connsiteX8" fmla="*/ 215287 w 381606"/>
                  <a:gd name="connsiteY8" fmla="*/ 220343 h 349807"/>
                  <a:gd name="connsiteX9" fmla="*/ 248307 w 381606"/>
                  <a:gd name="connsiteY9" fmla="*/ 258109 h 349807"/>
                  <a:gd name="connsiteX10" fmla="*/ 350775 w 381606"/>
                  <a:gd name="connsiteY10" fmla="*/ 89400 h 349807"/>
                  <a:gd name="connsiteX11" fmla="*/ 271434 w 381606"/>
                  <a:gd name="connsiteY11" fmla="*/ 27571 h 349807"/>
                  <a:gd name="connsiteX12" fmla="*/ 31939 w 381606"/>
                  <a:gd name="connsiteY12" fmla="*/ 236319 h 349807"/>
                  <a:gd name="connsiteX13" fmla="*/ 105398 w 381606"/>
                  <a:gd name="connsiteY13" fmla="*/ 316863 h 349807"/>
                  <a:gd name="connsiteX14" fmla="*/ 185542 w 381606"/>
                  <a:gd name="connsiteY14" fmla="*/ 314323 h 349807"/>
                  <a:gd name="connsiteX15" fmla="*/ 201918 w 381606"/>
                  <a:gd name="connsiteY15" fmla="*/ 311850 h 349807"/>
                  <a:gd name="connsiteX16" fmla="*/ 217693 w 381606"/>
                  <a:gd name="connsiteY16" fmla="*/ 319470 h 349807"/>
                  <a:gd name="connsiteX17" fmla="*/ 208268 w 381606"/>
                  <a:gd name="connsiteY17" fmla="*/ 336381 h 349807"/>
                  <a:gd name="connsiteX18" fmla="*/ 120037 w 381606"/>
                  <a:gd name="connsiteY18" fmla="*/ 348212 h 349807"/>
                  <a:gd name="connsiteX19" fmla="*/ 8277 w 381606"/>
                  <a:gd name="connsiteY19" fmla="*/ 174690 h 349807"/>
                  <a:gd name="connsiteX20" fmla="*/ 278787 w 381606"/>
                  <a:gd name="connsiteY20" fmla="*/ 2371 h 349807"/>
                  <a:gd name="connsiteX21" fmla="*/ 379718 w 381606"/>
                  <a:gd name="connsiteY21" fmla="*/ 136924 h 349807"/>
                  <a:gd name="connsiteX22" fmla="*/ 286674 w 381606"/>
                  <a:gd name="connsiteY22" fmla="*/ 270608 h 349807"/>
                  <a:gd name="connsiteX23" fmla="*/ 222505 w 381606"/>
                  <a:gd name="connsiteY23" fmla="*/ 282039 h 349807"/>
                  <a:gd name="connsiteX24" fmla="*/ 185408 w 381606"/>
                  <a:gd name="connsiteY24" fmla="*/ 218539 h 349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81606" h="349807">
                    <a:moveTo>
                      <a:pt x="185408" y="218539"/>
                    </a:moveTo>
                    <a:cubicBezTo>
                      <a:pt x="174914" y="223886"/>
                      <a:pt x="164888" y="230570"/>
                      <a:pt x="153926" y="234180"/>
                    </a:cubicBezTo>
                    <a:cubicBezTo>
                      <a:pt x="128058" y="242668"/>
                      <a:pt x="112483" y="229835"/>
                      <a:pt x="113085" y="202162"/>
                    </a:cubicBezTo>
                    <a:cubicBezTo>
                      <a:pt x="113285" y="191535"/>
                      <a:pt x="116093" y="181775"/>
                      <a:pt x="121975" y="173019"/>
                    </a:cubicBezTo>
                    <a:cubicBezTo>
                      <a:pt x="148311" y="133716"/>
                      <a:pt x="182333" y="104172"/>
                      <a:pt x="228454" y="90202"/>
                    </a:cubicBezTo>
                    <a:cubicBezTo>
                      <a:pt x="239350" y="86926"/>
                      <a:pt x="250579" y="86793"/>
                      <a:pt x="261408" y="88865"/>
                    </a:cubicBezTo>
                    <a:cubicBezTo>
                      <a:pt x="283131" y="93076"/>
                      <a:pt x="287409" y="108383"/>
                      <a:pt x="281059" y="129572"/>
                    </a:cubicBezTo>
                    <a:cubicBezTo>
                      <a:pt x="274642" y="151162"/>
                      <a:pt x="258734" y="163127"/>
                      <a:pt x="244898" y="177698"/>
                    </a:cubicBezTo>
                    <a:cubicBezTo>
                      <a:pt x="232799" y="190465"/>
                      <a:pt x="221235" y="203766"/>
                      <a:pt x="215287" y="220343"/>
                    </a:cubicBezTo>
                    <a:cubicBezTo>
                      <a:pt x="206129" y="245743"/>
                      <a:pt x="221904" y="263323"/>
                      <a:pt x="248307" y="258109"/>
                    </a:cubicBezTo>
                    <a:cubicBezTo>
                      <a:pt x="304186" y="247080"/>
                      <a:pt x="372833" y="155774"/>
                      <a:pt x="350775" y="89400"/>
                    </a:cubicBezTo>
                    <a:cubicBezTo>
                      <a:pt x="337674" y="50029"/>
                      <a:pt x="308799" y="32517"/>
                      <a:pt x="271434" y="27571"/>
                    </a:cubicBezTo>
                    <a:cubicBezTo>
                      <a:pt x="150918" y="11462"/>
                      <a:pt x="22180" y="119011"/>
                      <a:pt x="31939" y="236319"/>
                    </a:cubicBezTo>
                    <a:cubicBezTo>
                      <a:pt x="35548" y="279632"/>
                      <a:pt x="62218" y="310045"/>
                      <a:pt x="105398" y="316863"/>
                    </a:cubicBezTo>
                    <a:cubicBezTo>
                      <a:pt x="132335" y="321075"/>
                      <a:pt x="158939" y="319871"/>
                      <a:pt x="185542" y="314323"/>
                    </a:cubicBezTo>
                    <a:cubicBezTo>
                      <a:pt x="190956" y="313187"/>
                      <a:pt x="196437" y="312318"/>
                      <a:pt x="201918" y="311850"/>
                    </a:cubicBezTo>
                    <a:cubicBezTo>
                      <a:pt x="208535" y="311249"/>
                      <a:pt x="215287" y="312318"/>
                      <a:pt x="217693" y="319470"/>
                    </a:cubicBezTo>
                    <a:cubicBezTo>
                      <a:pt x="220500" y="327825"/>
                      <a:pt x="215086" y="333039"/>
                      <a:pt x="208268" y="336381"/>
                    </a:cubicBezTo>
                    <a:cubicBezTo>
                      <a:pt x="180194" y="350218"/>
                      <a:pt x="149982" y="351688"/>
                      <a:pt x="120037" y="348212"/>
                    </a:cubicBezTo>
                    <a:cubicBezTo>
                      <a:pt x="25589" y="337451"/>
                      <a:pt x="-19931" y="265863"/>
                      <a:pt x="8277" y="174690"/>
                    </a:cubicBezTo>
                    <a:cubicBezTo>
                      <a:pt x="43970" y="59388"/>
                      <a:pt x="159941" y="-14406"/>
                      <a:pt x="278787" y="2371"/>
                    </a:cubicBezTo>
                    <a:cubicBezTo>
                      <a:pt x="350374" y="12531"/>
                      <a:pt x="391081" y="65203"/>
                      <a:pt x="379718" y="136924"/>
                    </a:cubicBezTo>
                    <a:cubicBezTo>
                      <a:pt x="370427" y="195746"/>
                      <a:pt x="338744" y="240730"/>
                      <a:pt x="286674" y="270608"/>
                    </a:cubicBezTo>
                    <a:cubicBezTo>
                      <a:pt x="266755" y="282039"/>
                      <a:pt x="245098" y="286584"/>
                      <a:pt x="222505" y="282039"/>
                    </a:cubicBezTo>
                    <a:cubicBezTo>
                      <a:pt x="194097" y="276491"/>
                      <a:pt x="183670" y="257775"/>
                      <a:pt x="185408" y="218539"/>
                    </a:cubicBezTo>
                    <a:close/>
                  </a:path>
                </a:pathLst>
              </a:custGeom>
              <a:solidFill>
                <a:srgbClr val="F6FBFE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Graphic 2">
                <a:extLst>
                  <a:ext uri="{FF2B5EF4-FFF2-40B4-BE49-F238E27FC236}">
                    <a16:creationId xmlns:a16="http://schemas.microsoft.com/office/drawing/2014/main" id="{A8D819D2-459C-4CD2-8023-8E3D2EE7B640}"/>
                  </a:ext>
                </a:extLst>
              </p:cNvPr>
              <p:cNvSpPr/>
              <p:nvPr/>
            </p:nvSpPr>
            <p:spPr>
              <a:xfrm>
                <a:off x="3938572" y="3709551"/>
                <a:ext cx="338731" cy="280526"/>
              </a:xfrm>
              <a:custGeom>
                <a:avLst/>
                <a:gdLst>
                  <a:gd name="connsiteX0" fmla="*/ 136189 w 338731"/>
                  <a:gd name="connsiteY0" fmla="*/ 189482 h 280526"/>
                  <a:gd name="connsiteX1" fmla="*/ 53372 w 338731"/>
                  <a:gd name="connsiteY1" fmla="*/ 215550 h 280526"/>
                  <a:gd name="connsiteX2" fmla="*/ 21822 w 338731"/>
                  <a:gd name="connsiteY2" fmla="*/ 247902 h 280526"/>
                  <a:gd name="connsiteX3" fmla="*/ 4510 w 338731"/>
                  <a:gd name="connsiteY3" fmla="*/ 253316 h 280526"/>
                  <a:gd name="connsiteX4" fmla="*/ 5045 w 338731"/>
                  <a:gd name="connsiteY4" fmla="*/ 231993 h 280526"/>
                  <a:gd name="connsiteX5" fmla="*/ 54107 w 338731"/>
                  <a:gd name="connsiteY5" fmla="*/ 177985 h 280526"/>
                  <a:gd name="connsiteX6" fmla="*/ 47222 w 338731"/>
                  <a:gd name="connsiteY6" fmla="*/ 170365 h 280526"/>
                  <a:gd name="connsiteX7" fmla="*/ 39268 w 338731"/>
                  <a:gd name="connsiteY7" fmla="*/ 151114 h 280526"/>
                  <a:gd name="connsiteX8" fmla="*/ 59588 w 338731"/>
                  <a:gd name="connsiteY8" fmla="*/ 144764 h 280526"/>
                  <a:gd name="connsiteX9" fmla="*/ 81312 w 338731"/>
                  <a:gd name="connsiteY9" fmla="*/ 149978 h 280526"/>
                  <a:gd name="connsiteX10" fmla="*/ 110722 w 338731"/>
                  <a:gd name="connsiteY10" fmla="*/ 122372 h 280526"/>
                  <a:gd name="connsiteX11" fmla="*/ 104239 w 338731"/>
                  <a:gd name="connsiteY11" fmla="*/ 113683 h 280526"/>
                  <a:gd name="connsiteX12" fmla="*/ 97421 w 338731"/>
                  <a:gd name="connsiteY12" fmla="*/ 94299 h 280526"/>
                  <a:gd name="connsiteX13" fmla="*/ 118142 w 338731"/>
                  <a:gd name="connsiteY13" fmla="*/ 90021 h 280526"/>
                  <a:gd name="connsiteX14" fmla="*/ 155306 w 338731"/>
                  <a:gd name="connsiteY14" fmla="*/ 82468 h 280526"/>
                  <a:gd name="connsiteX15" fmla="*/ 242602 w 338731"/>
                  <a:gd name="connsiteY15" fmla="*/ 9008 h 280526"/>
                  <a:gd name="connsiteX16" fmla="*/ 266732 w 338731"/>
                  <a:gd name="connsiteY16" fmla="*/ 5332 h 280526"/>
                  <a:gd name="connsiteX17" fmla="*/ 259646 w 338731"/>
                  <a:gd name="connsiteY17" fmla="*/ 29261 h 280526"/>
                  <a:gd name="connsiteX18" fmla="*/ 195010 w 338731"/>
                  <a:gd name="connsiteY18" fmla="*/ 81599 h 280526"/>
                  <a:gd name="connsiteX19" fmla="*/ 174222 w 338731"/>
                  <a:gd name="connsiteY19" fmla="*/ 102186 h 280526"/>
                  <a:gd name="connsiteX20" fmla="*/ 248952 w 338731"/>
                  <a:gd name="connsiteY20" fmla="*/ 86077 h 280526"/>
                  <a:gd name="connsiteX21" fmla="*/ 314390 w 338731"/>
                  <a:gd name="connsiteY21" fmla="*/ 31133 h 280526"/>
                  <a:gd name="connsiteX22" fmla="*/ 334777 w 338731"/>
                  <a:gd name="connsiteY22" fmla="*/ 28526 h 280526"/>
                  <a:gd name="connsiteX23" fmla="*/ 331435 w 338731"/>
                  <a:gd name="connsiteY23" fmla="*/ 51520 h 280526"/>
                  <a:gd name="connsiteX24" fmla="*/ 268670 w 338731"/>
                  <a:gd name="connsiteY24" fmla="*/ 102320 h 280526"/>
                  <a:gd name="connsiteX25" fmla="*/ 262855 w 338731"/>
                  <a:gd name="connsiteY25" fmla="*/ 125313 h 280526"/>
                  <a:gd name="connsiteX26" fmla="*/ 261585 w 338731"/>
                  <a:gd name="connsiteY26" fmla="*/ 142157 h 280526"/>
                  <a:gd name="connsiteX27" fmla="*/ 244741 w 338731"/>
                  <a:gd name="connsiteY27" fmla="*/ 142558 h 280526"/>
                  <a:gd name="connsiteX28" fmla="*/ 206240 w 338731"/>
                  <a:gd name="connsiteY28" fmla="*/ 158267 h 280526"/>
                  <a:gd name="connsiteX29" fmla="*/ 205371 w 338731"/>
                  <a:gd name="connsiteY29" fmla="*/ 182530 h 280526"/>
                  <a:gd name="connsiteX30" fmla="*/ 204435 w 338731"/>
                  <a:gd name="connsiteY30" fmla="*/ 197369 h 280526"/>
                  <a:gd name="connsiteX31" fmla="*/ 189061 w 338731"/>
                  <a:gd name="connsiteY31" fmla="*/ 199174 h 280526"/>
                  <a:gd name="connsiteX32" fmla="*/ 157178 w 338731"/>
                  <a:gd name="connsiteY32" fmla="*/ 206460 h 280526"/>
                  <a:gd name="connsiteX33" fmla="*/ 99961 w 338731"/>
                  <a:gd name="connsiteY33" fmla="*/ 263609 h 280526"/>
                  <a:gd name="connsiteX34" fmla="*/ 74427 w 338731"/>
                  <a:gd name="connsiteY34" fmla="*/ 277580 h 280526"/>
                  <a:gd name="connsiteX35" fmla="*/ 82983 w 338731"/>
                  <a:gd name="connsiteY35" fmla="*/ 246298 h 280526"/>
                  <a:gd name="connsiteX36" fmla="*/ 136189 w 338731"/>
                  <a:gd name="connsiteY36" fmla="*/ 189482 h 280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38731" h="280526">
                    <a:moveTo>
                      <a:pt x="136189" y="189482"/>
                    </a:moveTo>
                    <a:cubicBezTo>
                      <a:pt x="97488" y="168426"/>
                      <a:pt x="75162" y="190551"/>
                      <a:pt x="53372" y="215550"/>
                    </a:cubicBezTo>
                    <a:cubicBezTo>
                      <a:pt x="43479" y="226913"/>
                      <a:pt x="32651" y="237407"/>
                      <a:pt x="21822" y="247902"/>
                    </a:cubicBezTo>
                    <a:cubicBezTo>
                      <a:pt x="17143" y="252380"/>
                      <a:pt x="12598" y="261136"/>
                      <a:pt x="4510" y="253316"/>
                    </a:cubicBezTo>
                    <a:cubicBezTo>
                      <a:pt x="-2441" y="246632"/>
                      <a:pt x="-637" y="238477"/>
                      <a:pt x="5045" y="231993"/>
                    </a:cubicBezTo>
                    <a:cubicBezTo>
                      <a:pt x="21288" y="213612"/>
                      <a:pt x="37998" y="195631"/>
                      <a:pt x="54107" y="177985"/>
                    </a:cubicBezTo>
                    <a:cubicBezTo>
                      <a:pt x="55711" y="171167"/>
                      <a:pt x="50364" y="171835"/>
                      <a:pt x="47222" y="170365"/>
                    </a:cubicBezTo>
                    <a:cubicBezTo>
                      <a:pt x="38666" y="166354"/>
                      <a:pt x="35124" y="159670"/>
                      <a:pt x="39268" y="151114"/>
                    </a:cubicBezTo>
                    <a:cubicBezTo>
                      <a:pt x="43412" y="142492"/>
                      <a:pt x="51099" y="141823"/>
                      <a:pt x="59588" y="144764"/>
                    </a:cubicBezTo>
                    <a:cubicBezTo>
                      <a:pt x="66740" y="147238"/>
                      <a:pt x="73558" y="155727"/>
                      <a:pt x="81312" y="149978"/>
                    </a:cubicBezTo>
                    <a:cubicBezTo>
                      <a:pt x="92007" y="141890"/>
                      <a:pt x="101966" y="132532"/>
                      <a:pt x="110722" y="122372"/>
                    </a:cubicBezTo>
                    <a:cubicBezTo>
                      <a:pt x="116003" y="116290"/>
                      <a:pt x="107982" y="115554"/>
                      <a:pt x="104239" y="113683"/>
                    </a:cubicBezTo>
                    <a:cubicBezTo>
                      <a:pt x="95817" y="109338"/>
                      <a:pt x="92207" y="102520"/>
                      <a:pt x="97421" y="94299"/>
                    </a:cubicBezTo>
                    <a:cubicBezTo>
                      <a:pt x="102233" y="86745"/>
                      <a:pt x="110254" y="84740"/>
                      <a:pt x="118142" y="90021"/>
                    </a:cubicBezTo>
                    <a:cubicBezTo>
                      <a:pt x="133315" y="100114"/>
                      <a:pt x="143542" y="92962"/>
                      <a:pt x="155306" y="82468"/>
                    </a:cubicBezTo>
                    <a:cubicBezTo>
                      <a:pt x="183647" y="57201"/>
                      <a:pt x="213124" y="33071"/>
                      <a:pt x="242602" y="9008"/>
                    </a:cubicBezTo>
                    <a:cubicBezTo>
                      <a:pt x="249286" y="3594"/>
                      <a:pt x="257508" y="-6098"/>
                      <a:pt x="266732" y="5332"/>
                    </a:cubicBezTo>
                    <a:cubicBezTo>
                      <a:pt x="275288" y="15826"/>
                      <a:pt x="266865" y="23245"/>
                      <a:pt x="259646" y="29261"/>
                    </a:cubicBezTo>
                    <a:cubicBezTo>
                      <a:pt x="238391" y="47041"/>
                      <a:pt x="216533" y="64086"/>
                      <a:pt x="195010" y="81599"/>
                    </a:cubicBezTo>
                    <a:cubicBezTo>
                      <a:pt x="187791" y="87481"/>
                      <a:pt x="179436" y="92227"/>
                      <a:pt x="174222" y="102186"/>
                    </a:cubicBezTo>
                    <a:cubicBezTo>
                      <a:pt x="202296" y="108536"/>
                      <a:pt x="226627" y="110140"/>
                      <a:pt x="248952" y="86077"/>
                    </a:cubicBezTo>
                    <a:cubicBezTo>
                      <a:pt x="268202" y="65356"/>
                      <a:pt x="292332" y="49180"/>
                      <a:pt x="314390" y="31133"/>
                    </a:cubicBezTo>
                    <a:cubicBezTo>
                      <a:pt x="320540" y="26120"/>
                      <a:pt x="327424" y="19770"/>
                      <a:pt x="334777" y="28526"/>
                    </a:cubicBezTo>
                    <a:cubicBezTo>
                      <a:pt x="341662" y="36747"/>
                      <a:pt x="338921" y="45303"/>
                      <a:pt x="331435" y="51520"/>
                    </a:cubicBezTo>
                    <a:cubicBezTo>
                      <a:pt x="310714" y="68698"/>
                      <a:pt x="289592" y="85409"/>
                      <a:pt x="268670" y="102320"/>
                    </a:cubicBezTo>
                    <a:cubicBezTo>
                      <a:pt x="261117" y="108469"/>
                      <a:pt x="250021" y="113349"/>
                      <a:pt x="262855" y="125313"/>
                    </a:cubicBezTo>
                    <a:cubicBezTo>
                      <a:pt x="268136" y="130260"/>
                      <a:pt x="266865" y="136676"/>
                      <a:pt x="261585" y="142157"/>
                    </a:cubicBezTo>
                    <a:cubicBezTo>
                      <a:pt x="255903" y="148040"/>
                      <a:pt x="250556" y="146569"/>
                      <a:pt x="244741" y="142558"/>
                    </a:cubicBezTo>
                    <a:cubicBezTo>
                      <a:pt x="224020" y="128388"/>
                      <a:pt x="218004" y="150312"/>
                      <a:pt x="206240" y="158267"/>
                    </a:cubicBezTo>
                    <a:cubicBezTo>
                      <a:pt x="194810" y="166020"/>
                      <a:pt x="196013" y="173640"/>
                      <a:pt x="205371" y="182530"/>
                    </a:cubicBezTo>
                    <a:cubicBezTo>
                      <a:pt x="209782" y="186675"/>
                      <a:pt x="209248" y="192824"/>
                      <a:pt x="204435" y="197369"/>
                    </a:cubicBezTo>
                    <a:cubicBezTo>
                      <a:pt x="199890" y="201714"/>
                      <a:pt x="193607" y="202583"/>
                      <a:pt x="189061" y="199174"/>
                    </a:cubicBezTo>
                    <a:cubicBezTo>
                      <a:pt x="175025" y="188479"/>
                      <a:pt x="166535" y="196634"/>
                      <a:pt x="157178" y="206460"/>
                    </a:cubicBezTo>
                    <a:cubicBezTo>
                      <a:pt x="138529" y="225911"/>
                      <a:pt x="119679" y="245228"/>
                      <a:pt x="99961" y="263609"/>
                    </a:cubicBezTo>
                    <a:cubicBezTo>
                      <a:pt x="92809" y="270294"/>
                      <a:pt x="86525" y="287339"/>
                      <a:pt x="74427" y="277580"/>
                    </a:cubicBezTo>
                    <a:cubicBezTo>
                      <a:pt x="59321" y="265414"/>
                      <a:pt x="75764" y="254787"/>
                      <a:pt x="82983" y="246298"/>
                    </a:cubicBezTo>
                    <a:cubicBezTo>
                      <a:pt x="99961" y="226646"/>
                      <a:pt x="118476" y="208264"/>
                      <a:pt x="136189" y="189482"/>
                    </a:cubicBezTo>
                    <a:close/>
                  </a:path>
                </a:pathLst>
              </a:custGeom>
              <a:solidFill>
                <a:srgbClr val="F6FBFE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Graphic 2">
                <a:extLst>
                  <a:ext uri="{FF2B5EF4-FFF2-40B4-BE49-F238E27FC236}">
                    <a16:creationId xmlns:a16="http://schemas.microsoft.com/office/drawing/2014/main" id="{EE189259-A39C-430D-BA23-D97FC6F8BF2D}"/>
                  </a:ext>
                </a:extLst>
              </p:cNvPr>
              <p:cNvSpPr/>
              <p:nvPr/>
            </p:nvSpPr>
            <p:spPr>
              <a:xfrm>
                <a:off x="4771801" y="3948763"/>
                <a:ext cx="267477" cy="217055"/>
              </a:xfrm>
              <a:custGeom>
                <a:avLst/>
                <a:gdLst>
                  <a:gd name="connsiteX0" fmla="*/ 200449 w 267477"/>
                  <a:gd name="connsiteY0" fmla="*/ 26671 h 217055"/>
                  <a:gd name="connsiteX1" fmla="*/ 115894 w 267477"/>
                  <a:gd name="connsiteY1" fmla="*/ 50400 h 217055"/>
                  <a:gd name="connsiteX2" fmla="*/ 88422 w 267477"/>
                  <a:gd name="connsiteY2" fmla="*/ 50467 h 217055"/>
                  <a:gd name="connsiteX3" fmla="*/ 102860 w 267477"/>
                  <a:gd name="connsiteY3" fmla="*/ 24866 h 217055"/>
                  <a:gd name="connsiteX4" fmla="*/ 221304 w 267477"/>
                  <a:gd name="connsiteY4" fmla="*/ 4479 h 217055"/>
                  <a:gd name="connsiteX5" fmla="*/ 265887 w 267477"/>
                  <a:gd name="connsiteY5" fmla="*/ 46256 h 217055"/>
                  <a:gd name="connsiteX6" fmla="*/ 246504 w 267477"/>
                  <a:gd name="connsiteY6" fmla="*/ 99061 h 217055"/>
                  <a:gd name="connsiteX7" fmla="*/ 157336 w 267477"/>
                  <a:gd name="connsiteY7" fmla="*/ 141572 h 217055"/>
                  <a:gd name="connsiteX8" fmla="*/ 31272 w 267477"/>
                  <a:gd name="connsiteY8" fmla="*/ 208013 h 217055"/>
                  <a:gd name="connsiteX9" fmla="*/ 4268 w 267477"/>
                  <a:gd name="connsiteY9" fmla="*/ 211957 h 217055"/>
                  <a:gd name="connsiteX10" fmla="*/ 10952 w 267477"/>
                  <a:gd name="connsiteY10" fmla="*/ 185889 h 217055"/>
                  <a:gd name="connsiteX11" fmla="*/ 155264 w 267477"/>
                  <a:gd name="connsiteY11" fmla="*/ 113632 h 217055"/>
                  <a:gd name="connsiteX12" fmla="*/ 211144 w 267477"/>
                  <a:gd name="connsiteY12" fmla="*/ 94181 h 217055"/>
                  <a:gd name="connsiteX13" fmla="*/ 241958 w 267477"/>
                  <a:gd name="connsiteY13" fmla="*/ 48929 h 217055"/>
                  <a:gd name="connsiteX14" fmla="*/ 200449 w 267477"/>
                  <a:gd name="connsiteY14" fmla="*/ 26671 h 21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7477" h="217055">
                    <a:moveTo>
                      <a:pt x="200449" y="26671"/>
                    </a:moveTo>
                    <a:cubicBezTo>
                      <a:pt x="165892" y="26203"/>
                      <a:pt x="141160" y="38903"/>
                      <a:pt x="115894" y="50400"/>
                    </a:cubicBezTo>
                    <a:cubicBezTo>
                      <a:pt x="107004" y="54410"/>
                      <a:pt x="95307" y="62498"/>
                      <a:pt x="88422" y="50467"/>
                    </a:cubicBezTo>
                    <a:cubicBezTo>
                      <a:pt x="80869" y="37365"/>
                      <a:pt x="93769" y="29812"/>
                      <a:pt x="102860" y="24866"/>
                    </a:cubicBezTo>
                    <a:cubicBezTo>
                      <a:pt x="139890" y="4813"/>
                      <a:pt x="178859" y="-6951"/>
                      <a:pt x="221304" y="4479"/>
                    </a:cubicBezTo>
                    <a:cubicBezTo>
                      <a:pt x="243228" y="10361"/>
                      <a:pt x="260072" y="23463"/>
                      <a:pt x="265887" y="46256"/>
                    </a:cubicBezTo>
                    <a:cubicBezTo>
                      <a:pt x="271302" y="67578"/>
                      <a:pt x="262412" y="84757"/>
                      <a:pt x="246504" y="99061"/>
                    </a:cubicBezTo>
                    <a:cubicBezTo>
                      <a:pt x="220970" y="122188"/>
                      <a:pt x="189153" y="132081"/>
                      <a:pt x="157336" y="141572"/>
                    </a:cubicBezTo>
                    <a:cubicBezTo>
                      <a:pt x="110814" y="155409"/>
                      <a:pt x="64492" y="168844"/>
                      <a:pt x="31272" y="208013"/>
                    </a:cubicBezTo>
                    <a:cubicBezTo>
                      <a:pt x="24187" y="216369"/>
                      <a:pt x="13358" y="221382"/>
                      <a:pt x="4268" y="211957"/>
                    </a:cubicBezTo>
                    <a:cubicBezTo>
                      <a:pt x="-5759" y="201530"/>
                      <a:pt x="4134" y="193442"/>
                      <a:pt x="10952" y="185889"/>
                    </a:cubicBezTo>
                    <a:cubicBezTo>
                      <a:pt x="49720" y="143177"/>
                      <a:pt x="102325" y="128003"/>
                      <a:pt x="155264" y="113632"/>
                    </a:cubicBezTo>
                    <a:cubicBezTo>
                      <a:pt x="174381" y="108419"/>
                      <a:pt x="193564" y="103472"/>
                      <a:pt x="211144" y="94181"/>
                    </a:cubicBezTo>
                    <a:cubicBezTo>
                      <a:pt x="229258" y="84556"/>
                      <a:pt x="247640" y="72056"/>
                      <a:pt x="241958" y="48929"/>
                    </a:cubicBezTo>
                    <a:cubicBezTo>
                      <a:pt x="236276" y="25936"/>
                      <a:pt x="213818" y="27273"/>
                      <a:pt x="200449" y="26671"/>
                    </a:cubicBezTo>
                    <a:close/>
                  </a:path>
                </a:pathLst>
              </a:custGeom>
              <a:solidFill>
                <a:srgbClr val="F6FBFE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Graphic 2">
                <a:extLst>
                  <a:ext uri="{FF2B5EF4-FFF2-40B4-BE49-F238E27FC236}">
                    <a16:creationId xmlns:a16="http://schemas.microsoft.com/office/drawing/2014/main" id="{3E1F721C-090C-407F-B2DC-6D258D15538D}"/>
                  </a:ext>
                </a:extLst>
              </p:cNvPr>
              <p:cNvSpPr/>
              <p:nvPr/>
            </p:nvSpPr>
            <p:spPr>
              <a:xfrm>
                <a:off x="4920992" y="4014423"/>
                <a:ext cx="261458" cy="236266"/>
              </a:xfrm>
              <a:custGeom>
                <a:avLst/>
                <a:gdLst>
                  <a:gd name="connsiteX0" fmla="*/ 11621 w 261458"/>
                  <a:gd name="connsiteY0" fmla="*/ 236267 h 236266"/>
                  <a:gd name="connsiteX1" fmla="*/ 993 w 261458"/>
                  <a:gd name="connsiteY1" fmla="*/ 215813 h 236266"/>
                  <a:gd name="connsiteX2" fmla="*/ 16968 w 261458"/>
                  <a:gd name="connsiteY2" fmla="*/ 195627 h 236266"/>
                  <a:gd name="connsiteX3" fmla="*/ 229660 w 261458"/>
                  <a:gd name="connsiteY3" fmla="*/ 13081 h 236266"/>
                  <a:gd name="connsiteX4" fmla="*/ 256998 w 261458"/>
                  <a:gd name="connsiteY4" fmla="*/ 4926 h 236266"/>
                  <a:gd name="connsiteX5" fmla="*/ 250247 w 261458"/>
                  <a:gd name="connsiteY5" fmla="*/ 33869 h 236266"/>
                  <a:gd name="connsiteX6" fmla="*/ 110881 w 261458"/>
                  <a:gd name="connsiteY6" fmla="*/ 159532 h 236266"/>
                  <a:gd name="connsiteX7" fmla="*/ 27864 w 261458"/>
                  <a:gd name="connsiteY7" fmla="*/ 226842 h 236266"/>
                  <a:gd name="connsiteX8" fmla="*/ 11621 w 261458"/>
                  <a:gd name="connsiteY8" fmla="*/ 236267 h 236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1458" h="236266">
                    <a:moveTo>
                      <a:pt x="11621" y="236267"/>
                    </a:moveTo>
                    <a:cubicBezTo>
                      <a:pt x="2129" y="232590"/>
                      <a:pt x="-2082" y="225906"/>
                      <a:pt x="993" y="215813"/>
                    </a:cubicBezTo>
                    <a:cubicBezTo>
                      <a:pt x="3600" y="207124"/>
                      <a:pt x="9950" y="201041"/>
                      <a:pt x="16968" y="195627"/>
                    </a:cubicBezTo>
                    <a:cubicBezTo>
                      <a:pt x="91364" y="138811"/>
                      <a:pt x="159810" y="75177"/>
                      <a:pt x="229660" y="13081"/>
                    </a:cubicBezTo>
                    <a:cubicBezTo>
                      <a:pt x="237346" y="6263"/>
                      <a:pt x="245234" y="-7306"/>
                      <a:pt x="256998" y="4926"/>
                    </a:cubicBezTo>
                    <a:cubicBezTo>
                      <a:pt x="267225" y="15554"/>
                      <a:pt x="257667" y="26316"/>
                      <a:pt x="250247" y="33869"/>
                    </a:cubicBezTo>
                    <a:cubicBezTo>
                      <a:pt x="206532" y="78720"/>
                      <a:pt x="158406" y="118758"/>
                      <a:pt x="110881" y="159532"/>
                    </a:cubicBezTo>
                    <a:cubicBezTo>
                      <a:pt x="83877" y="182726"/>
                      <a:pt x="55536" y="204450"/>
                      <a:pt x="27864" y="226842"/>
                    </a:cubicBezTo>
                    <a:cubicBezTo>
                      <a:pt x="22984" y="230786"/>
                      <a:pt x="18639" y="235665"/>
                      <a:pt x="11621" y="236267"/>
                    </a:cubicBezTo>
                    <a:close/>
                  </a:path>
                </a:pathLst>
              </a:custGeom>
              <a:solidFill>
                <a:srgbClr val="F6FAFE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Graphic 2">
                <a:extLst>
                  <a:ext uri="{FF2B5EF4-FFF2-40B4-BE49-F238E27FC236}">
                    <a16:creationId xmlns:a16="http://schemas.microsoft.com/office/drawing/2014/main" id="{6ED9BA7C-B56F-4481-A3A0-68A5A537C5A8}"/>
                  </a:ext>
                </a:extLst>
              </p:cNvPr>
              <p:cNvSpPr/>
              <p:nvPr/>
            </p:nvSpPr>
            <p:spPr>
              <a:xfrm>
                <a:off x="4310927" y="3747112"/>
                <a:ext cx="155881" cy="146373"/>
              </a:xfrm>
              <a:custGeom>
                <a:avLst/>
                <a:gdLst>
                  <a:gd name="connsiteX0" fmla="*/ 74182 w 155881"/>
                  <a:gd name="connsiteY0" fmla="*/ 41631 h 146373"/>
                  <a:gd name="connsiteX1" fmla="*/ 92229 w 155881"/>
                  <a:gd name="connsiteY1" fmla="*/ 13625 h 146373"/>
                  <a:gd name="connsiteX2" fmla="*/ 111814 w 155881"/>
                  <a:gd name="connsiteY2" fmla="*/ 1259 h 146373"/>
                  <a:gd name="connsiteX3" fmla="*/ 115557 w 155881"/>
                  <a:gd name="connsiteY3" fmla="*/ 25790 h 146373"/>
                  <a:gd name="connsiteX4" fmla="*/ 95772 w 155881"/>
                  <a:gd name="connsiteY4" fmla="*/ 60013 h 146373"/>
                  <a:gd name="connsiteX5" fmla="*/ 139019 w 155881"/>
                  <a:gd name="connsiteY5" fmla="*/ 66563 h 146373"/>
                  <a:gd name="connsiteX6" fmla="*/ 155796 w 155881"/>
                  <a:gd name="connsiteY6" fmla="*/ 74518 h 146373"/>
                  <a:gd name="connsiteX7" fmla="*/ 142160 w 155881"/>
                  <a:gd name="connsiteY7" fmla="*/ 88421 h 146373"/>
                  <a:gd name="connsiteX8" fmla="*/ 92162 w 155881"/>
                  <a:gd name="connsiteY8" fmla="*/ 83876 h 146373"/>
                  <a:gd name="connsiteX9" fmla="*/ 101052 w 155881"/>
                  <a:gd name="connsiteY9" fmla="*/ 121842 h 146373"/>
                  <a:gd name="connsiteX10" fmla="*/ 98980 w 155881"/>
                  <a:gd name="connsiteY10" fmla="*/ 144836 h 146373"/>
                  <a:gd name="connsiteX11" fmla="*/ 78928 w 155881"/>
                  <a:gd name="connsiteY11" fmla="*/ 133138 h 146373"/>
                  <a:gd name="connsiteX12" fmla="*/ 67631 w 155881"/>
                  <a:gd name="connsiteY12" fmla="*/ 99851 h 146373"/>
                  <a:gd name="connsiteX13" fmla="*/ 49383 w 155881"/>
                  <a:gd name="connsiteY13" fmla="*/ 91629 h 146373"/>
                  <a:gd name="connsiteX14" fmla="*/ 19973 w 155881"/>
                  <a:gd name="connsiteY14" fmla="*/ 111481 h 146373"/>
                  <a:gd name="connsiteX15" fmla="*/ 2928 w 155881"/>
                  <a:gd name="connsiteY15" fmla="*/ 110479 h 146373"/>
                  <a:gd name="connsiteX16" fmla="*/ 4399 w 155881"/>
                  <a:gd name="connsiteY16" fmla="*/ 93367 h 146373"/>
                  <a:gd name="connsiteX17" fmla="*/ 40159 w 155881"/>
                  <a:gd name="connsiteY17" fmla="*/ 66831 h 146373"/>
                  <a:gd name="connsiteX18" fmla="*/ 45975 w 155881"/>
                  <a:gd name="connsiteY18" fmla="*/ 43971 h 146373"/>
                  <a:gd name="connsiteX19" fmla="*/ 36215 w 155881"/>
                  <a:gd name="connsiteY19" fmla="*/ 30535 h 146373"/>
                  <a:gd name="connsiteX20" fmla="*/ 32673 w 155881"/>
                  <a:gd name="connsiteY20" fmla="*/ 4400 h 146373"/>
                  <a:gd name="connsiteX21" fmla="*/ 55867 w 155881"/>
                  <a:gd name="connsiteY21" fmla="*/ 14360 h 146373"/>
                  <a:gd name="connsiteX22" fmla="*/ 74182 w 155881"/>
                  <a:gd name="connsiteY22" fmla="*/ 41631 h 146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5881" h="146373">
                    <a:moveTo>
                      <a:pt x="74182" y="41631"/>
                    </a:moveTo>
                    <a:cubicBezTo>
                      <a:pt x="84877" y="34546"/>
                      <a:pt x="87082" y="23116"/>
                      <a:pt x="92229" y="13625"/>
                    </a:cubicBezTo>
                    <a:cubicBezTo>
                      <a:pt x="96574" y="5603"/>
                      <a:pt x="101587" y="-3353"/>
                      <a:pt x="111814" y="1259"/>
                    </a:cubicBezTo>
                    <a:cubicBezTo>
                      <a:pt x="123311" y="6472"/>
                      <a:pt x="119969" y="17167"/>
                      <a:pt x="115557" y="25790"/>
                    </a:cubicBezTo>
                    <a:cubicBezTo>
                      <a:pt x="109876" y="37019"/>
                      <a:pt x="102991" y="47580"/>
                      <a:pt x="95772" y="60013"/>
                    </a:cubicBezTo>
                    <a:cubicBezTo>
                      <a:pt x="110143" y="65895"/>
                      <a:pt x="124247" y="67165"/>
                      <a:pt x="139019" y="66563"/>
                    </a:cubicBezTo>
                    <a:cubicBezTo>
                      <a:pt x="145569" y="66296"/>
                      <a:pt x="154660" y="64023"/>
                      <a:pt x="155796" y="74518"/>
                    </a:cubicBezTo>
                    <a:cubicBezTo>
                      <a:pt x="156799" y="83675"/>
                      <a:pt x="148778" y="86081"/>
                      <a:pt x="142160" y="88421"/>
                    </a:cubicBezTo>
                    <a:cubicBezTo>
                      <a:pt x="125450" y="94303"/>
                      <a:pt x="109408" y="89223"/>
                      <a:pt x="92162" y="83876"/>
                    </a:cubicBezTo>
                    <a:cubicBezTo>
                      <a:pt x="88152" y="98648"/>
                      <a:pt x="95906" y="110011"/>
                      <a:pt x="101052" y="121842"/>
                    </a:cubicBezTo>
                    <a:cubicBezTo>
                      <a:pt x="104662" y="130130"/>
                      <a:pt x="108940" y="139555"/>
                      <a:pt x="98980" y="144836"/>
                    </a:cubicBezTo>
                    <a:cubicBezTo>
                      <a:pt x="88553" y="150384"/>
                      <a:pt x="83874" y="139622"/>
                      <a:pt x="78928" y="133138"/>
                    </a:cubicBezTo>
                    <a:cubicBezTo>
                      <a:pt x="71508" y="123513"/>
                      <a:pt x="68701" y="111348"/>
                      <a:pt x="67631" y="99851"/>
                    </a:cubicBezTo>
                    <a:cubicBezTo>
                      <a:pt x="66161" y="83943"/>
                      <a:pt x="58875" y="85747"/>
                      <a:pt x="49383" y="91629"/>
                    </a:cubicBezTo>
                    <a:cubicBezTo>
                      <a:pt x="39357" y="97845"/>
                      <a:pt x="29866" y="104998"/>
                      <a:pt x="19973" y="111481"/>
                    </a:cubicBezTo>
                    <a:cubicBezTo>
                      <a:pt x="14225" y="115225"/>
                      <a:pt x="8142" y="116495"/>
                      <a:pt x="2928" y="110479"/>
                    </a:cubicBezTo>
                    <a:cubicBezTo>
                      <a:pt x="-2285" y="104463"/>
                      <a:pt x="255" y="98714"/>
                      <a:pt x="4399" y="93367"/>
                    </a:cubicBezTo>
                    <a:cubicBezTo>
                      <a:pt x="13890" y="81269"/>
                      <a:pt x="25721" y="72111"/>
                      <a:pt x="40159" y="66831"/>
                    </a:cubicBezTo>
                    <a:cubicBezTo>
                      <a:pt x="53995" y="61818"/>
                      <a:pt x="54397" y="54331"/>
                      <a:pt x="45975" y="43971"/>
                    </a:cubicBezTo>
                    <a:cubicBezTo>
                      <a:pt x="42499" y="39693"/>
                      <a:pt x="39758" y="34746"/>
                      <a:pt x="36215" y="30535"/>
                    </a:cubicBezTo>
                    <a:cubicBezTo>
                      <a:pt x="29331" y="22381"/>
                      <a:pt x="21109" y="12956"/>
                      <a:pt x="32673" y="4400"/>
                    </a:cubicBezTo>
                    <a:cubicBezTo>
                      <a:pt x="42632" y="-2952"/>
                      <a:pt x="50119" y="7074"/>
                      <a:pt x="55867" y="14360"/>
                    </a:cubicBezTo>
                    <a:cubicBezTo>
                      <a:pt x="62485" y="22916"/>
                      <a:pt x="67965" y="32340"/>
                      <a:pt x="74182" y="41631"/>
                    </a:cubicBezTo>
                    <a:close/>
                  </a:path>
                </a:pathLst>
              </a:custGeom>
              <a:solidFill>
                <a:srgbClr val="F6FAFE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Graphic 2">
                <a:extLst>
                  <a:ext uri="{FF2B5EF4-FFF2-40B4-BE49-F238E27FC236}">
                    <a16:creationId xmlns:a16="http://schemas.microsoft.com/office/drawing/2014/main" id="{B02C80E1-C0E2-4077-BBAF-499E1D01912D}"/>
                  </a:ext>
                </a:extLst>
              </p:cNvPr>
              <p:cNvSpPr/>
              <p:nvPr/>
            </p:nvSpPr>
            <p:spPr>
              <a:xfrm>
                <a:off x="4707885" y="4214006"/>
                <a:ext cx="49538" cy="51201"/>
              </a:xfrm>
              <a:custGeom>
                <a:avLst/>
                <a:gdLst>
                  <a:gd name="connsiteX0" fmla="*/ 49535 w 49538"/>
                  <a:gd name="connsiteY0" fmla="*/ 10816 h 51201"/>
                  <a:gd name="connsiteX1" fmla="*/ 14844 w 49538"/>
                  <a:gd name="connsiteY1" fmla="*/ 51188 h 51201"/>
                  <a:gd name="connsiteX2" fmla="*/ 5 w 49538"/>
                  <a:gd name="connsiteY2" fmla="*/ 36282 h 51201"/>
                  <a:gd name="connsiteX3" fmla="*/ 33827 w 49538"/>
                  <a:gd name="connsiteY3" fmla="*/ 54 h 51201"/>
                  <a:gd name="connsiteX4" fmla="*/ 49535 w 49538"/>
                  <a:gd name="connsiteY4" fmla="*/ 10816 h 5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538" h="51201">
                    <a:moveTo>
                      <a:pt x="49535" y="10816"/>
                    </a:moveTo>
                    <a:cubicBezTo>
                      <a:pt x="49869" y="27192"/>
                      <a:pt x="27544" y="51857"/>
                      <a:pt x="14844" y="51188"/>
                    </a:cubicBezTo>
                    <a:cubicBezTo>
                      <a:pt x="5954" y="50720"/>
                      <a:pt x="-196" y="46041"/>
                      <a:pt x="5" y="36282"/>
                    </a:cubicBezTo>
                    <a:cubicBezTo>
                      <a:pt x="205" y="22914"/>
                      <a:pt x="20993" y="923"/>
                      <a:pt x="33827" y="54"/>
                    </a:cubicBezTo>
                    <a:cubicBezTo>
                      <a:pt x="43319" y="-548"/>
                      <a:pt x="48532" y="3931"/>
                      <a:pt x="49535" y="10816"/>
                    </a:cubicBezTo>
                    <a:close/>
                  </a:path>
                </a:pathLst>
              </a:custGeom>
              <a:solidFill>
                <a:srgbClr val="F3F7FC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Graphic 2">
                <a:extLst>
                  <a:ext uri="{FF2B5EF4-FFF2-40B4-BE49-F238E27FC236}">
                    <a16:creationId xmlns:a16="http://schemas.microsoft.com/office/drawing/2014/main" id="{B058AAE8-37B4-44F8-9CCD-D0FE0811B920}"/>
                  </a:ext>
                </a:extLst>
              </p:cNvPr>
              <p:cNvSpPr/>
              <p:nvPr/>
            </p:nvSpPr>
            <p:spPr>
              <a:xfrm>
                <a:off x="4854720" y="4265994"/>
                <a:ext cx="49653" cy="49133"/>
              </a:xfrm>
              <a:custGeom>
                <a:avLst/>
                <a:gdLst>
                  <a:gd name="connsiteX0" fmla="*/ 14726 w 49653"/>
                  <a:gd name="connsiteY0" fmla="*/ 49131 h 49133"/>
                  <a:gd name="connsiteX1" fmla="*/ 21 w 49653"/>
                  <a:gd name="connsiteY1" fmla="*/ 37300 h 49133"/>
                  <a:gd name="connsiteX2" fmla="*/ 35180 w 49653"/>
                  <a:gd name="connsiteY2" fmla="*/ 2 h 49133"/>
                  <a:gd name="connsiteX3" fmla="*/ 49618 w 49653"/>
                  <a:gd name="connsiteY3" fmla="*/ 14574 h 49133"/>
                  <a:gd name="connsiteX4" fmla="*/ 14726 w 49653"/>
                  <a:gd name="connsiteY4" fmla="*/ 49131 h 49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653" h="49133">
                    <a:moveTo>
                      <a:pt x="14726" y="49131"/>
                    </a:moveTo>
                    <a:cubicBezTo>
                      <a:pt x="6772" y="48998"/>
                      <a:pt x="556" y="46391"/>
                      <a:pt x="21" y="37300"/>
                    </a:cubicBezTo>
                    <a:cubicBezTo>
                      <a:pt x="-781" y="23264"/>
                      <a:pt x="21544" y="-265"/>
                      <a:pt x="35180" y="2"/>
                    </a:cubicBezTo>
                    <a:cubicBezTo>
                      <a:pt x="44672" y="203"/>
                      <a:pt x="50153" y="4614"/>
                      <a:pt x="49618" y="14574"/>
                    </a:cubicBezTo>
                    <a:cubicBezTo>
                      <a:pt x="48950" y="28076"/>
                      <a:pt x="27293" y="49399"/>
                      <a:pt x="14726" y="49131"/>
                    </a:cubicBezTo>
                    <a:close/>
                  </a:path>
                </a:pathLst>
              </a:custGeom>
              <a:solidFill>
                <a:srgbClr val="F4F8FD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Graphic 2">
                <a:extLst>
                  <a:ext uri="{FF2B5EF4-FFF2-40B4-BE49-F238E27FC236}">
                    <a16:creationId xmlns:a16="http://schemas.microsoft.com/office/drawing/2014/main" id="{373F2E4B-DB0E-4737-A737-0F8777B3DE7E}"/>
                  </a:ext>
                </a:extLst>
              </p:cNvPr>
              <p:cNvSpPr/>
              <p:nvPr/>
            </p:nvSpPr>
            <p:spPr>
              <a:xfrm>
                <a:off x="4535394" y="3941118"/>
                <a:ext cx="112137" cy="92882"/>
              </a:xfrm>
              <a:custGeom>
                <a:avLst/>
                <a:gdLst>
                  <a:gd name="connsiteX0" fmla="*/ 112137 w 112137"/>
                  <a:gd name="connsiteY0" fmla="*/ 11990 h 92882"/>
                  <a:gd name="connsiteX1" fmla="*/ 107726 w 112137"/>
                  <a:gd name="connsiteY1" fmla="*/ 17472 h 92882"/>
                  <a:gd name="connsiteX2" fmla="*/ 29253 w 112137"/>
                  <a:gd name="connsiteY2" fmla="*/ 85584 h 92882"/>
                  <a:gd name="connsiteX3" fmla="*/ 3586 w 112137"/>
                  <a:gd name="connsiteY3" fmla="*/ 88859 h 92882"/>
                  <a:gd name="connsiteX4" fmla="*/ 7129 w 112137"/>
                  <a:gd name="connsiteY4" fmla="*/ 65398 h 92882"/>
                  <a:gd name="connsiteX5" fmla="*/ 81992 w 112137"/>
                  <a:gd name="connsiteY5" fmla="*/ 3168 h 92882"/>
                  <a:gd name="connsiteX6" fmla="*/ 112137 w 112137"/>
                  <a:gd name="connsiteY6" fmla="*/ 11990 h 9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137" h="92882">
                    <a:moveTo>
                      <a:pt x="112137" y="11990"/>
                    </a:moveTo>
                    <a:cubicBezTo>
                      <a:pt x="110600" y="13929"/>
                      <a:pt x="109464" y="16068"/>
                      <a:pt x="107726" y="17472"/>
                    </a:cubicBezTo>
                    <a:cubicBezTo>
                      <a:pt x="80655" y="39128"/>
                      <a:pt x="59399" y="67536"/>
                      <a:pt x="29253" y="85584"/>
                    </a:cubicBezTo>
                    <a:cubicBezTo>
                      <a:pt x="21433" y="90263"/>
                      <a:pt x="12275" y="97482"/>
                      <a:pt x="3586" y="88859"/>
                    </a:cubicBezTo>
                    <a:cubicBezTo>
                      <a:pt x="-4502" y="80838"/>
                      <a:pt x="3051" y="72416"/>
                      <a:pt x="7129" y="65398"/>
                    </a:cubicBezTo>
                    <a:cubicBezTo>
                      <a:pt x="24508" y="35720"/>
                      <a:pt x="50442" y="15466"/>
                      <a:pt x="81992" y="3168"/>
                    </a:cubicBezTo>
                    <a:cubicBezTo>
                      <a:pt x="92285" y="-910"/>
                      <a:pt x="105587" y="-3650"/>
                      <a:pt x="112137" y="11990"/>
                    </a:cubicBezTo>
                    <a:close/>
                  </a:path>
                </a:pathLst>
              </a:custGeom>
              <a:solidFill>
                <a:srgbClr val="7F90C8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Graphic 2">
                <a:extLst>
                  <a:ext uri="{FF2B5EF4-FFF2-40B4-BE49-F238E27FC236}">
                    <a16:creationId xmlns:a16="http://schemas.microsoft.com/office/drawing/2014/main" id="{76113237-F6C4-46C7-8D14-A180F03825E0}"/>
                  </a:ext>
                </a:extLst>
              </p:cNvPr>
              <p:cNvSpPr/>
              <p:nvPr/>
            </p:nvSpPr>
            <p:spPr>
              <a:xfrm>
                <a:off x="4055912" y="3835832"/>
                <a:ext cx="73593" cy="36014"/>
              </a:xfrm>
              <a:custGeom>
                <a:avLst/>
                <a:gdLst>
                  <a:gd name="connsiteX0" fmla="*/ 0 w 73593"/>
                  <a:gd name="connsiteY0" fmla="*/ 30248 h 36014"/>
                  <a:gd name="connsiteX1" fmla="*/ 73593 w 73593"/>
                  <a:gd name="connsiteY1" fmla="*/ 4513 h 36014"/>
                  <a:gd name="connsiteX2" fmla="*/ 0 w 73593"/>
                  <a:gd name="connsiteY2" fmla="*/ 30248 h 36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593" h="36014">
                    <a:moveTo>
                      <a:pt x="0" y="30248"/>
                    </a:moveTo>
                    <a:cubicBezTo>
                      <a:pt x="16644" y="-4310"/>
                      <a:pt x="44383" y="-3374"/>
                      <a:pt x="73593" y="4513"/>
                    </a:cubicBezTo>
                    <a:cubicBezTo>
                      <a:pt x="59757" y="35261"/>
                      <a:pt x="39370" y="42747"/>
                      <a:pt x="0" y="30248"/>
                    </a:cubicBezTo>
                    <a:close/>
                  </a:path>
                </a:pathLst>
              </a:custGeom>
              <a:solidFill>
                <a:srgbClr val="8091C9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7A6DD91C-FE64-4E2D-AB52-DDD4875EE04A}"/>
                </a:ext>
              </a:extLst>
            </p:cNvPr>
            <p:cNvSpPr/>
            <p:nvPr/>
          </p:nvSpPr>
          <p:spPr>
            <a:xfrm>
              <a:off x="443574" y="3926199"/>
              <a:ext cx="695677" cy="883426"/>
            </a:xfrm>
            <a:custGeom>
              <a:avLst/>
              <a:gdLst>
                <a:gd name="connsiteX0" fmla="*/ 751335 w 1086821"/>
                <a:gd name="connsiteY0" fmla="*/ 1377933 h 1380132"/>
                <a:gd name="connsiteX1" fmla="*/ 714438 w 1086821"/>
                <a:gd name="connsiteY1" fmla="*/ 1373656 h 1380132"/>
                <a:gd name="connsiteX2" fmla="*/ 495864 w 1086821"/>
                <a:gd name="connsiteY2" fmla="*/ 1117583 h 1380132"/>
                <a:gd name="connsiteX3" fmla="*/ 464983 w 1086821"/>
                <a:gd name="connsiteY3" fmla="*/ 1084563 h 1380132"/>
                <a:gd name="connsiteX4" fmla="*/ 20283 w 1086821"/>
                <a:gd name="connsiteY4" fmla="*/ 683177 h 1380132"/>
                <a:gd name="connsiteX5" fmla="*/ 106843 w 1086821"/>
                <a:gd name="connsiteY5" fmla="*/ 230321 h 1380132"/>
                <a:gd name="connsiteX6" fmla="*/ 434838 w 1086821"/>
                <a:gd name="connsiteY6" fmla="*/ 11614 h 1380132"/>
                <a:gd name="connsiteX7" fmla="*/ 907211 w 1086821"/>
                <a:gd name="connsiteY7" fmla="*/ 145365 h 1380132"/>
                <a:gd name="connsiteX8" fmla="*/ 1077658 w 1086821"/>
                <a:gd name="connsiteY8" fmla="*/ 447892 h 1380132"/>
                <a:gd name="connsiteX9" fmla="*/ 975390 w 1086821"/>
                <a:gd name="connsiteY9" fmla="*/ 868730 h 1380132"/>
                <a:gd name="connsiteX10" fmla="*/ 742980 w 1086821"/>
                <a:gd name="connsiteY10" fmla="*/ 1051944 h 1380132"/>
                <a:gd name="connsiteX11" fmla="*/ 720253 w 1086821"/>
                <a:gd name="connsiteY11" fmla="*/ 1079818 h 1380132"/>
                <a:gd name="connsiteX12" fmla="*/ 743381 w 1086821"/>
                <a:gd name="connsiteY12" fmla="*/ 1356276 h 1380132"/>
                <a:gd name="connsiteX13" fmla="*/ 751335 w 1086821"/>
                <a:gd name="connsiteY13" fmla="*/ 1377933 h 138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821" h="1380132">
                  <a:moveTo>
                    <a:pt x="751335" y="1377933"/>
                  </a:moveTo>
                  <a:cubicBezTo>
                    <a:pt x="738167" y="1383615"/>
                    <a:pt x="726069" y="1376864"/>
                    <a:pt x="714438" y="1373656"/>
                  </a:cubicBezTo>
                  <a:cubicBezTo>
                    <a:pt x="592719" y="1340168"/>
                    <a:pt x="509701" y="1243247"/>
                    <a:pt x="495864" y="1117583"/>
                  </a:cubicBezTo>
                  <a:cubicBezTo>
                    <a:pt x="493592" y="1096862"/>
                    <a:pt x="484969" y="1089109"/>
                    <a:pt x="464983" y="1084563"/>
                  </a:cubicBezTo>
                  <a:cubicBezTo>
                    <a:pt x="241931" y="1033964"/>
                    <a:pt x="85120" y="906696"/>
                    <a:pt x="20283" y="683177"/>
                  </a:cubicBezTo>
                  <a:cubicBezTo>
                    <a:pt x="-27175" y="519681"/>
                    <a:pt x="11460" y="367615"/>
                    <a:pt x="106843" y="230321"/>
                  </a:cubicBezTo>
                  <a:cubicBezTo>
                    <a:pt x="186787" y="115219"/>
                    <a:pt x="296341" y="39287"/>
                    <a:pt x="434838" y="11614"/>
                  </a:cubicBezTo>
                  <a:cubicBezTo>
                    <a:pt x="614309" y="-24280"/>
                    <a:pt x="771856" y="23779"/>
                    <a:pt x="907211" y="145365"/>
                  </a:cubicBezTo>
                  <a:cubicBezTo>
                    <a:pt x="997849" y="226779"/>
                    <a:pt x="1055734" y="327443"/>
                    <a:pt x="1077658" y="447892"/>
                  </a:cubicBezTo>
                  <a:cubicBezTo>
                    <a:pt x="1105866" y="603233"/>
                    <a:pt x="1068167" y="743201"/>
                    <a:pt x="975390" y="868730"/>
                  </a:cubicBezTo>
                  <a:cubicBezTo>
                    <a:pt x="914898" y="950545"/>
                    <a:pt x="836893" y="1011973"/>
                    <a:pt x="742980" y="1051944"/>
                  </a:cubicBezTo>
                  <a:cubicBezTo>
                    <a:pt x="729411" y="1057693"/>
                    <a:pt x="724063" y="1067251"/>
                    <a:pt x="720253" y="1079818"/>
                  </a:cubicBezTo>
                  <a:cubicBezTo>
                    <a:pt x="691511" y="1175068"/>
                    <a:pt x="699265" y="1267109"/>
                    <a:pt x="743381" y="1356276"/>
                  </a:cubicBezTo>
                  <a:cubicBezTo>
                    <a:pt x="746656" y="1362961"/>
                    <a:pt x="753273" y="1368843"/>
                    <a:pt x="751335" y="1377933"/>
                  </a:cubicBezTo>
                  <a:close/>
                </a:path>
              </a:pathLst>
            </a:custGeom>
            <a:solidFill>
              <a:schemeClr val="accent4"/>
            </a:solidFill>
            <a:ln w="6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E31A974-86BA-4895-A289-CFE12DDC11AA}"/>
                </a:ext>
              </a:extLst>
            </p:cNvPr>
            <p:cNvSpPr/>
            <p:nvPr/>
          </p:nvSpPr>
          <p:spPr>
            <a:xfrm>
              <a:off x="565458" y="4048358"/>
              <a:ext cx="455409" cy="431966"/>
            </a:xfrm>
            <a:custGeom>
              <a:avLst/>
              <a:gdLst>
                <a:gd name="connsiteX0" fmla="*/ 290956 w 455409"/>
                <a:gd name="connsiteY0" fmla="*/ 254817 h 431966"/>
                <a:gd name="connsiteX1" fmla="*/ 263645 w 455409"/>
                <a:gd name="connsiteY1" fmla="*/ 258869 h 431966"/>
                <a:gd name="connsiteX2" fmla="*/ 209777 w 455409"/>
                <a:gd name="connsiteY2" fmla="*/ 357361 h 431966"/>
                <a:gd name="connsiteX3" fmla="*/ 364619 w 455409"/>
                <a:gd name="connsiteY3" fmla="*/ 288733 h 431966"/>
                <a:gd name="connsiteX4" fmla="*/ 290956 w 455409"/>
                <a:gd name="connsiteY4" fmla="*/ 254817 h 431966"/>
                <a:gd name="connsiteX5" fmla="*/ 86383 w 455409"/>
                <a:gd name="connsiteY5" fmla="*/ 199909 h 431966"/>
                <a:gd name="connsiteX6" fmla="*/ 64904 w 455409"/>
                <a:gd name="connsiteY6" fmla="*/ 215269 h 431966"/>
                <a:gd name="connsiteX7" fmla="*/ 80265 w 455409"/>
                <a:gd name="connsiteY7" fmla="*/ 236748 h 431966"/>
                <a:gd name="connsiteX8" fmla="*/ 139052 w 455409"/>
                <a:gd name="connsiteY8" fmla="*/ 246461 h 431966"/>
                <a:gd name="connsiteX9" fmla="*/ 135159 w 455409"/>
                <a:gd name="connsiteY9" fmla="*/ 259510 h 431966"/>
                <a:gd name="connsiteX10" fmla="*/ 158990 w 455409"/>
                <a:gd name="connsiteY10" fmla="*/ 283342 h 431966"/>
                <a:gd name="connsiteX11" fmla="*/ 182822 w 455409"/>
                <a:gd name="connsiteY11" fmla="*/ 259510 h 431966"/>
                <a:gd name="connsiteX12" fmla="*/ 182052 w 455409"/>
                <a:gd name="connsiteY12" fmla="*/ 253563 h 431966"/>
                <a:gd name="connsiteX13" fmla="*/ 190352 w 455409"/>
                <a:gd name="connsiteY13" fmla="*/ 254932 h 431966"/>
                <a:gd name="connsiteX14" fmla="*/ 211831 w 455409"/>
                <a:gd name="connsiteY14" fmla="*/ 239572 h 431966"/>
                <a:gd name="connsiteX15" fmla="*/ 196471 w 455409"/>
                <a:gd name="connsiteY15" fmla="*/ 218136 h 431966"/>
                <a:gd name="connsiteX16" fmla="*/ 318127 w 455409"/>
                <a:gd name="connsiteY16" fmla="*/ 75868 h 431966"/>
                <a:gd name="connsiteX17" fmla="*/ 307800 w 455409"/>
                <a:gd name="connsiteY17" fmla="*/ 85757 h 431966"/>
                <a:gd name="connsiteX18" fmla="*/ 262789 w 455409"/>
                <a:gd name="connsiteY18" fmla="*/ 187887 h 431966"/>
                <a:gd name="connsiteX19" fmla="*/ 272415 w 455409"/>
                <a:gd name="connsiteY19" fmla="*/ 212531 h 431966"/>
                <a:gd name="connsiteX20" fmla="*/ 297018 w 455409"/>
                <a:gd name="connsiteY20" fmla="*/ 202990 h 431966"/>
                <a:gd name="connsiteX21" fmla="*/ 300397 w 455409"/>
                <a:gd name="connsiteY21" fmla="*/ 195288 h 431966"/>
                <a:gd name="connsiteX22" fmla="*/ 304933 w 455409"/>
                <a:gd name="connsiteY22" fmla="*/ 199182 h 431966"/>
                <a:gd name="connsiteX23" fmla="*/ 337921 w 455409"/>
                <a:gd name="connsiteY23" fmla="*/ 192250 h 431966"/>
                <a:gd name="connsiteX24" fmla="*/ 330989 w 455409"/>
                <a:gd name="connsiteY24" fmla="*/ 159263 h 431966"/>
                <a:gd name="connsiteX25" fmla="*/ 317897 w 455409"/>
                <a:gd name="connsiteY25" fmla="*/ 155370 h 431966"/>
                <a:gd name="connsiteX26" fmla="*/ 341943 w 455409"/>
                <a:gd name="connsiteY26" fmla="*/ 100817 h 431966"/>
                <a:gd name="connsiteX27" fmla="*/ 332401 w 455409"/>
                <a:gd name="connsiteY27" fmla="*/ 76216 h 431966"/>
                <a:gd name="connsiteX28" fmla="*/ 318127 w 455409"/>
                <a:gd name="connsiteY28" fmla="*/ 75868 h 431966"/>
                <a:gd name="connsiteX29" fmla="*/ 220773 w 455409"/>
                <a:gd name="connsiteY29" fmla="*/ 0 h 431966"/>
                <a:gd name="connsiteX30" fmla="*/ 441419 w 455409"/>
                <a:gd name="connsiteY30" fmla="*/ 128614 h 431966"/>
                <a:gd name="connsiteX31" fmla="*/ 406548 w 455409"/>
                <a:gd name="connsiteY31" fmla="*/ 334757 h 431966"/>
                <a:gd name="connsiteX32" fmla="*/ 205969 w 455409"/>
                <a:gd name="connsiteY32" fmla="*/ 431966 h 431966"/>
                <a:gd name="connsiteX33" fmla="*/ 5474 w 455409"/>
                <a:gd name="connsiteY33" fmla="*/ 276824 h 431966"/>
                <a:gd name="connsiteX34" fmla="*/ 53908 w 455409"/>
                <a:gd name="connsiteY34" fmla="*/ 89551 h 431966"/>
                <a:gd name="connsiteX35" fmla="*/ 220773 w 455409"/>
                <a:gd name="connsiteY35" fmla="*/ 0 h 43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55409" h="431966">
                  <a:moveTo>
                    <a:pt x="290956" y="254817"/>
                  </a:moveTo>
                  <a:cubicBezTo>
                    <a:pt x="281155" y="254662"/>
                    <a:pt x="271742" y="255938"/>
                    <a:pt x="263645" y="258869"/>
                  </a:cubicBezTo>
                  <a:cubicBezTo>
                    <a:pt x="229373" y="271276"/>
                    <a:pt x="201948" y="319068"/>
                    <a:pt x="209777" y="357361"/>
                  </a:cubicBezTo>
                  <a:cubicBezTo>
                    <a:pt x="241695" y="288519"/>
                    <a:pt x="294322" y="268752"/>
                    <a:pt x="364619" y="288733"/>
                  </a:cubicBezTo>
                  <a:cubicBezTo>
                    <a:pt x="353260" y="268613"/>
                    <a:pt x="320360" y="255280"/>
                    <a:pt x="290956" y="254817"/>
                  </a:cubicBezTo>
                  <a:close/>
                  <a:moveTo>
                    <a:pt x="86383" y="199909"/>
                  </a:moveTo>
                  <a:cubicBezTo>
                    <a:pt x="76200" y="198241"/>
                    <a:pt x="66616" y="205129"/>
                    <a:pt x="64904" y="215269"/>
                  </a:cubicBezTo>
                  <a:cubicBezTo>
                    <a:pt x="63235" y="225453"/>
                    <a:pt x="70124" y="235036"/>
                    <a:pt x="80265" y="236748"/>
                  </a:cubicBezTo>
                  <a:lnTo>
                    <a:pt x="139052" y="246461"/>
                  </a:lnTo>
                  <a:cubicBezTo>
                    <a:pt x="136571" y="250226"/>
                    <a:pt x="135159" y="254718"/>
                    <a:pt x="135159" y="259510"/>
                  </a:cubicBezTo>
                  <a:cubicBezTo>
                    <a:pt x="135159" y="272688"/>
                    <a:pt x="145855" y="283342"/>
                    <a:pt x="158990" y="283342"/>
                  </a:cubicBezTo>
                  <a:cubicBezTo>
                    <a:pt x="172168" y="283342"/>
                    <a:pt x="182822" y="272646"/>
                    <a:pt x="182822" y="259510"/>
                  </a:cubicBezTo>
                  <a:cubicBezTo>
                    <a:pt x="182822" y="257456"/>
                    <a:pt x="182522" y="255445"/>
                    <a:pt x="182052" y="253563"/>
                  </a:cubicBezTo>
                  <a:lnTo>
                    <a:pt x="190352" y="254932"/>
                  </a:lnTo>
                  <a:cubicBezTo>
                    <a:pt x="200536" y="256601"/>
                    <a:pt x="210119" y="249713"/>
                    <a:pt x="211831" y="239572"/>
                  </a:cubicBezTo>
                  <a:cubicBezTo>
                    <a:pt x="213542" y="229431"/>
                    <a:pt x="206654" y="219848"/>
                    <a:pt x="196471" y="218136"/>
                  </a:cubicBezTo>
                  <a:close/>
                  <a:moveTo>
                    <a:pt x="318127" y="75868"/>
                  </a:moveTo>
                  <a:cubicBezTo>
                    <a:pt x="313672" y="77596"/>
                    <a:pt x="309875" y="81029"/>
                    <a:pt x="307800" y="85757"/>
                  </a:cubicBezTo>
                  <a:lnTo>
                    <a:pt x="262789" y="187887"/>
                  </a:lnTo>
                  <a:cubicBezTo>
                    <a:pt x="258638" y="197342"/>
                    <a:pt x="262917" y="208338"/>
                    <a:pt x="272415" y="212531"/>
                  </a:cubicBezTo>
                  <a:cubicBezTo>
                    <a:pt x="281829" y="216724"/>
                    <a:pt x="292867" y="212446"/>
                    <a:pt x="297018" y="202990"/>
                  </a:cubicBezTo>
                  <a:lnTo>
                    <a:pt x="300397" y="195288"/>
                  </a:lnTo>
                  <a:cubicBezTo>
                    <a:pt x="301724" y="196743"/>
                    <a:pt x="303222" y="198070"/>
                    <a:pt x="304933" y="199182"/>
                  </a:cubicBezTo>
                  <a:cubicBezTo>
                    <a:pt x="315929" y="206370"/>
                    <a:pt x="330733" y="203290"/>
                    <a:pt x="337921" y="192250"/>
                  </a:cubicBezTo>
                  <a:cubicBezTo>
                    <a:pt x="345109" y="181255"/>
                    <a:pt x="342029" y="166451"/>
                    <a:pt x="330989" y="159263"/>
                  </a:cubicBezTo>
                  <a:cubicBezTo>
                    <a:pt x="326925" y="156610"/>
                    <a:pt x="322389" y="155370"/>
                    <a:pt x="317897" y="155370"/>
                  </a:cubicBezTo>
                  <a:lnTo>
                    <a:pt x="341943" y="100817"/>
                  </a:lnTo>
                  <a:cubicBezTo>
                    <a:pt x="346135" y="91405"/>
                    <a:pt x="341857" y="80366"/>
                    <a:pt x="332401" y="76216"/>
                  </a:cubicBezTo>
                  <a:cubicBezTo>
                    <a:pt x="327695" y="74119"/>
                    <a:pt x="322582" y="74140"/>
                    <a:pt x="318127" y="75868"/>
                  </a:cubicBezTo>
                  <a:close/>
                  <a:moveTo>
                    <a:pt x="220773" y="0"/>
                  </a:moveTo>
                  <a:cubicBezTo>
                    <a:pt x="335396" y="-43"/>
                    <a:pt x="411341" y="48306"/>
                    <a:pt x="441419" y="128614"/>
                  </a:cubicBezTo>
                  <a:cubicBezTo>
                    <a:pt x="469400" y="203319"/>
                    <a:pt x="454211" y="273059"/>
                    <a:pt x="406548" y="334757"/>
                  </a:cubicBezTo>
                  <a:cubicBezTo>
                    <a:pt x="356403" y="399706"/>
                    <a:pt x="288075" y="432095"/>
                    <a:pt x="205969" y="431966"/>
                  </a:cubicBezTo>
                  <a:cubicBezTo>
                    <a:pt x="108374" y="431795"/>
                    <a:pt x="25883" y="368044"/>
                    <a:pt x="5474" y="276824"/>
                  </a:cubicBezTo>
                  <a:cubicBezTo>
                    <a:pt x="-10185" y="206784"/>
                    <a:pt x="8298" y="143675"/>
                    <a:pt x="53908" y="89551"/>
                  </a:cubicBezTo>
                  <a:cubicBezTo>
                    <a:pt x="103282" y="31020"/>
                    <a:pt x="167376" y="1070"/>
                    <a:pt x="220773" y="0"/>
                  </a:cubicBezTo>
                  <a:close/>
                </a:path>
              </a:pathLst>
            </a:custGeom>
            <a:solidFill>
              <a:srgbClr val="FFFDFE"/>
            </a:solidFill>
            <a:ln w="668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EFA612D-9117-48EF-9B26-F3C3BADD2139}"/>
              </a:ext>
            </a:extLst>
          </p:cNvPr>
          <p:cNvGrpSpPr/>
          <p:nvPr/>
        </p:nvGrpSpPr>
        <p:grpSpPr>
          <a:xfrm>
            <a:off x="8482665" y="4847991"/>
            <a:ext cx="1453193" cy="1502877"/>
            <a:chOff x="2079598" y="4199174"/>
            <a:chExt cx="3303211" cy="150287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088FFC0-FF3A-486D-BB2C-B0C14389CE3A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B4284C0-5AE7-49B5-B3FC-EF4ACFB54733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DC399D5-B6BB-4F49-B990-43833BD19FDD}"/>
              </a:ext>
            </a:extLst>
          </p:cNvPr>
          <p:cNvGrpSpPr/>
          <p:nvPr/>
        </p:nvGrpSpPr>
        <p:grpSpPr>
          <a:xfrm>
            <a:off x="6826068" y="4847991"/>
            <a:ext cx="1453193" cy="1502877"/>
            <a:chOff x="2079598" y="4199174"/>
            <a:chExt cx="3303211" cy="150287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7FBD042-461F-4FC3-BEB3-A2885BA9672B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A8040C9-866A-4D75-B0C3-2BFD206CC203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310BD24-22C1-48E2-88EF-6CB32D7D8A68}"/>
              </a:ext>
            </a:extLst>
          </p:cNvPr>
          <p:cNvGrpSpPr/>
          <p:nvPr/>
        </p:nvGrpSpPr>
        <p:grpSpPr>
          <a:xfrm>
            <a:off x="10140618" y="4847991"/>
            <a:ext cx="1453193" cy="1502877"/>
            <a:chOff x="2079598" y="4199174"/>
            <a:chExt cx="3303211" cy="150287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3FB0217-A90D-475F-9294-1EBE5CD309FA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9CC8633-186E-4B75-B2E0-C6D06F76684C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86FE2388-E71D-448B-82F4-CB86B9931FF9}"/>
              </a:ext>
            </a:extLst>
          </p:cNvPr>
          <p:cNvSpPr txBox="1"/>
          <p:nvPr/>
        </p:nvSpPr>
        <p:spPr>
          <a:xfrm>
            <a:off x="6195325" y="3050760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9BB70D-4CCD-4C35-8984-0A7A11A251C8}"/>
              </a:ext>
            </a:extLst>
          </p:cNvPr>
          <p:cNvSpPr txBox="1"/>
          <p:nvPr/>
        </p:nvSpPr>
        <p:spPr>
          <a:xfrm>
            <a:off x="7238268" y="1508349"/>
            <a:ext cx="427277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Text Slide </a:t>
            </a:r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11ED1715-6A76-49F3-AB75-23478D53F74B}"/>
              </a:ext>
            </a:extLst>
          </p:cNvPr>
          <p:cNvSpPr>
            <a:spLocks noChangeAspect="1"/>
          </p:cNvSpPr>
          <p:nvPr/>
        </p:nvSpPr>
        <p:spPr>
          <a:xfrm>
            <a:off x="8947471" y="4135123"/>
            <a:ext cx="519265" cy="516769"/>
          </a:xfrm>
          <a:custGeom>
            <a:avLst/>
            <a:gdLst>
              <a:gd name="connsiteX0" fmla="*/ 357946 w 715890"/>
              <a:gd name="connsiteY0" fmla="*/ 250217 h 712448"/>
              <a:gd name="connsiteX1" fmla="*/ 463953 w 715890"/>
              <a:gd name="connsiteY1" fmla="*/ 356225 h 712448"/>
              <a:gd name="connsiteX2" fmla="*/ 357946 w 715890"/>
              <a:gd name="connsiteY2" fmla="*/ 462232 h 712448"/>
              <a:gd name="connsiteX3" fmla="*/ 251938 w 715890"/>
              <a:gd name="connsiteY3" fmla="*/ 356225 h 712448"/>
              <a:gd name="connsiteX4" fmla="*/ 357946 w 715890"/>
              <a:gd name="connsiteY4" fmla="*/ 250217 h 712448"/>
              <a:gd name="connsiteX5" fmla="*/ 357946 w 715890"/>
              <a:gd name="connsiteY5" fmla="*/ 211987 h 712448"/>
              <a:gd name="connsiteX6" fmla="*/ 213708 w 715890"/>
              <a:gd name="connsiteY6" fmla="*/ 356225 h 712448"/>
              <a:gd name="connsiteX7" fmla="*/ 357946 w 715890"/>
              <a:gd name="connsiteY7" fmla="*/ 500462 h 712448"/>
              <a:gd name="connsiteX8" fmla="*/ 502183 w 715890"/>
              <a:gd name="connsiteY8" fmla="*/ 356225 h 712448"/>
              <a:gd name="connsiteX9" fmla="*/ 357946 w 715890"/>
              <a:gd name="connsiteY9" fmla="*/ 211987 h 712448"/>
              <a:gd name="connsiteX10" fmla="*/ 492301 w 715890"/>
              <a:gd name="connsiteY10" fmla="*/ 185899 h 712448"/>
              <a:gd name="connsiteX11" fmla="*/ 469499 w 715890"/>
              <a:gd name="connsiteY11" fmla="*/ 228506 h 712448"/>
              <a:gd name="connsiteX12" fmla="*/ 512106 w 715890"/>
              <a:gd name="connsiteY12" fmla="*/ 251308 h 712448"/>
              <a:gd name="connsiteX13" fmla="*/ 534908 w 715890"/>
              <a:gd name="connsiteY13" fmla="*/ 208701 h 712448"/>
              <a:gd name="connsiteX14" fmla="*/ 492301 w 715890"/>
              <a:gd name="connsiteY14" fmla="*/ 185899 h 712448"/>
              <a:gd name="connsiteX15" fmla="*/ 252385 w 715890"/>
              <a:gd name="connsiteY15" fmla="*/ 142889 h 712448"/>
              <a:gd name="connsiteX16" fmla="*/ 463486 w 715890"/>
              <a:gd name="connsiteY16" fmla="*/ 142889 h 712448"/>
              <a:gd name="connsiteX17" fmla="*/ 582256 w 715890"/>
              <a:gd name="connsiteY17" fmla="*/ 261659 h 712448"/>
              <a:gd name="connsiteX18" fmla="*/ 582256 w 715890"/>
              <a:gd name="connsiteY18" fmla="*/ 450809 h 712448"/>
              <a:gd name="connsiteX19" fmla="*/ 463486 w 715890"/>
              <a:gd name="connsiteY19" fmla="*/ 569580 h 712448"/>
              <a:gd name="connsiteX20" fmla="*/ 252385 w 715890"/>
              <a:gd name="connsiteY20" fmla="*/ 569580 h 712448"/>
              <a:gd name="connsiteX21" fmla="*/ 133615 w 715890"/>
              <a:gd name="connsiteY21" fmla="*/ 450809 h 712448"/>
              <a:gd name="connsiteX22" fmla="*/ 133615 w 715890"/>
              <a:gd name="connsiteY22" fmla="*/ 261659 h 712448"/>
              <a:gd name="connsiteX23" fmla="*/ 252385 w 715890"/>
              <a:gd name="connsiteY23" fmla="*/ 142889 h 712448"/>
              <a:gd name="connsiteX24" fmla="*/ 244479 w 715890"/>
              <a:gd name="connsiteY24" fmla="*/ 104775 h 712448"/>
              <a:gd name="connsiteX25" fmla="*/ 95870 w 715890"/>
              <a:gd name="connsiteY25" fmla="*/ 253384 h 712448"/>
              <a:gd name="connsiteX26" fmla="*/ 95870 w 715890"/>
              <a:gd name="connsiteY26" fmla="*/ 459066 h 712448"/>
              <a:gd name="connsiteX27" fmla="*/ 244479 w 715890"/>
              <a:gd name="connsiteY27" fmla="*/ 607674 h 712448"/>
              <a:gd name="connsiteX28" fmla="*/ 471412 w 715890"/>
              <a:gd name="connsiteY28" fmla="*/ 607674 h 712448"/>
              <a:gd name="connsiteX29" fmla="*/ 620021 w 715890"/>
              <a:gd name="connsiteY29" fmla="*/ 459066 h 712448"/>
              <a:gd name="connsiteX30" fmla="*/ 620021 w 715890"/>
              <a:gd name="connsiteY30" fmla="*/ 253384 h 712448"/>
              <a:gd name="connsiteX31" fmla="*/ 471412 w 715890"/>
              <a:gd name="connsiteY31" fmla="*/ 104775 h 712448"/>
              <a:gd name="connsiteX32" fmla="*/ 116506 w 715890"/>
              <a:gd name="connsiteY32" fmla="*/ 0 h 712448"/>
              <a:gd name="connsiteX33" fmla="*/ 600652 w 715890"/>
              <a:gd name="connsiteY33" fmla="*/ 0 h 712448"/>
              <a:gd name="connsiteX34" fmla="*/ 715166 w 715890"/>
              <a:gd name="connsiteY34" fmla="*/ 113789 h 712448"/>
              <a:gd name="connsiteX35" fmla="*/ 715890 w 715890"/>
              <a:gd name="connsiteY35" fmla="*/ 596485 h 712448"/>
              <a:gd name="connsiteX36" fmla="*/ 599203 w 715890"/>
              <a:gd name="connsiteY36" fmla="*/ 712448 h 712448"/>
              <a:gd name="connsiteX37" fmla="*/ 357855 w 715890"/>
              <a:gd name="connsiteY37" fmla="*/ 712448 h 712448"/>
              <a:gd name="connsiteX38" fmla="*/ 116506 w 715890"/>
              <a:gd name="connsiteY38" fmla="*/ 712448 h 712448"/>
              <a:gd name="connsiteX39" fmla="*/ 544 w 715890"/>
              <a:gd name="connsiteY39" fmla="*/ 597210 h 712448"/>
              <a:gd name="connsiteX40" fmla="*/ 544 w 715890"/>
              <a:gd name="connsiteY40" fmla="*/ 115239 h 712448"/>
              <a:gd name="connsiteX41" fmla="*/ 116506 w 715890"/>
              <a:gd name="connsiteY41" fmla="*/ 0 h 71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5890" h="712448">
                <a:moveTo>
                  <a:pt x="357946" y="250217"/>
                </a:moveTo>
                <a:cubicBezTo>
                  <a:pt x="416495" y="250217"/>
                  <a:pt x="463953" y="297675"/>
                  <a:pt x="463953" y="356225"/>
                </a:cubicBezTo>
                <a:cubicBezTo>
                  <a:pt x="463953" y="414774"/>
                  <a:pt x="416495" y="462232"/>
                  <a:pt x="357946" y="462232"/>
                </a:cubicBezTo>
                <a:cubicBezTo>
                  <a:pt x="299396" y="462232"/>
                  <a:pt x="251938" y="414774"/>
                  <a:pt x="251938" y="356225"/>
                </a:cubicBezTo>
                <a:cubicBezTo>
                  <a:pt x="251938" y="297675"/>
                  <a:pt x="299396" y="250217"/>
                  <a:pt x="357946" y="250217"/>
                </a:cubicBezTo>
                <a:close/>
                <a:moveTo>
                  <a:pt x="357946" y="211987"/>
                </a:moveTo>
                <a:cubicBezTo>
                  <a:pt x="278280" y="211987"/>
                  <a:pt x="213708" y="276559"/>
                  <a:pt x="213708" y="356225"/>
                </a:cubicBezTo>
                <a:cubicBezTo>
                  <a:pt x="213708" y="435890"/>
                  <a:pt x="278280" y="500462"/>
                  <a:pt x="357946" y="500462"/>
                </a:cubicBezTo>
                <a:cubicBezTo>
                  <a:pt x="437612" y="500462"/>
                  <a:pt x="502183" y="435890"/>
                  <a:pt x="502183" y="356225"/>
                </a:cubicBezTo>
                <a:cubicBezTo>
                  <a:pt x="502183" y="276559"/>
                  <a:pt x="437592" y="211987"/>
                  <a:pt x="357946" y="211987"/>
                </a:cubicBezTo>
                <a:close/>
                <a:moveTo>
                  <a:pt x="492301" y="185899"/>
                </a:moveTo>
                <a:cubicBezTo>
                  <a:pt x="474238" y="191368"/>
                  <a:pt x="464030" y="210444"/>
                  <a:pt x="469499" y="228506"/>
                </a:cubicBezTo>
                <a:cubicBezTo>
                  <a:pt x="474968" y="246569"/>
                  <a:pt x="494043" y="256777"/>
                  <a:pt x="512106" y="251308"/>
                </a:cubicBezTo>
                <a:cubicBezTo>
                  <a:pt x="530168" y="245839"/>
                  <a:pt x="540377" y="226764"/>
                  <a:pt x="534908" y="208701"/>
                </a:cubicBezTo>
                <a:cubicBezTo>
                  <a:pt x="529438" y="190639"/>
                  <a:pt x="510362" y="180430"/>
                  <a:pt x="492301" y="185899"/>
                </a:cubicBezTo>
                <a:close/>
                <a:moveTo>
                  <a:pt x="252385" y="142889"/>
                </a:moveTo>
                <a:lnTo>
                  <a:pt x="463486" y="142889"/>
                </a:lnTo>
                <a:cubicBezTo>
                  <a:pt x="529069" y="142889"/>
                  <a:pt x="582256" y="196058"/>
                  <a:pt x="582256" y="261659"/>
                </a:cubicBezTo>
                <a:lnTo>
                  <a:pt x="582256" y="450809"/>
                </a:lnTo>
                <a:cubicBezTo>
                  <a:pt x="582256" y="516392"/>
                  <a:pt x="529088" y="569580"/>
                  <a:pt x="463486" y="569580"/>
                </a:cubicBezTo>
                <a:lnTo>
                  <a:pt x="252385" y="569580"/>
                </a:lnTo>
                <a:cubicBezTo>
                  <a:pt x="186803" y="569580"/>
                  <a:pt x="133615" y="516411"/>
                  <a:pt x="133615" y="450809"/>
                </a:cubicBezTo>
                <a:lnTo>
                  <a:pt x="133615" y="261659"/>
                </a:lnTo>
                <a:cubicBezTo>
                  <a:pt x="133615" y="196077"/>
                  <a:pt x="186784" y="142889"/>
                  <a:pt x="252385" y="142889"/>
                </a:cubicBezTo>
                <a:close/>
                <a:moveTo>
                  <a:pt x="244479" y="104775"/>
                </a:moveTo>
                <a:cubicBezTo>
                  <a:pt x="162404" y="104775"/>
                  <a:pt x="95870" y="171309"/>
                  <a:pt x="95870" y="253384"/>
                </a:cubicBezTo>
                <a:lnTo>
                  <a:pt x="95870" y="459066"/>
                </a:lnTo>
                <a:cubicBezTo>
                  <a:pt x="95870" y="541141"/>
                  <a:pt x="162404" y="607674"/>
                  <a:pt x="244479" y="607674"/>
                </a:cubicBezTo>
                <a:lnTo>
                  <a:pt x="471412" y="607674"/>
                </a:lnTo>
                <a:cubicBezTo>
                  <a:pt x="553487" y="607674"/>
                  <a:pt x="620021" y="541141"/>
                  <a:pt x="620021" y="459066"/>
                </a:cubicBezTo>
                <a:lnTo>
                  <a:pt x="620021" y="253384"/>
                </a:lnTo>
                <a:cubicBezTo>
                  <a:pt x="620021" y="171309"/>
                  <a:pt x="553487" y="104775"/>
                  <a:pt x="471412" y="104775"/>
                </a:cubicBezTo>
                <a:close/>
                <a:moveTo>
                  <a:pt x="116506" y="0"/>
                </a:moveTo>
                <a:cubicBezTo>
                  <a:pt x="278130" y="0"/>
                  <a:pt x="439029" y="0"/>
                  <a:pt x="600652" y="0"/>
                </a:cubicBezTo>
                <a:cubicBezTo>
                  <a:pt x="668055" y="0"/>
                  <a:pt x="715166" y="46385"/>
                  <a:pt x="715166" y="113789"/>
                </a:cubicBezTo>
                <a:cubicBezTo>
                  <a:pt x="715166" y="274688"/>
                  <a:pt x="715166" y="435587"/>
                  <a:pt x="715890" y="596485"/>
                </a:cubicBezTo>
                <a:cubicBezTo>
                  <a:pt x="715166" y="666787"/>
                  <a:pt x="668780" y="712448"/>
                  <a:pt x="599203" y="712448"/>
                </a:cubicBezTo>
                <a:cubicBezTo>
                  <a:pt x="518753" y="712448"/>
                  <a:pt x="438304" y="712448"/>
                  <a:pt x="357855" y="712448"/>
                </a:cubicBezTo>
                <a:cubicBezTo>
                  <a:pt x="277406" y="712448"/>
                  <a:pt x="196956" y="712448"/>
                  <a:pt x="116506" y="712448"/>
                </a:cubicBezTo>
                <a:cubicBezTo>
                  <a:pt x="47654" y="711723"/>
                  <a:pt x="544" y="665338"/>
                  <a:pt x="544" y="597210"/>
                </a:cubicBezTo>
                <a:cubicBezTo>
                  <a:pt x="-181" y="437036"/>
                  <a:pt x="-181" y="276137"/>
                  <a:pt x="544" y="115239"/>
                </a:cubicBezTo>
                <a:cubicBezTo>
                  <a:pt x="1269" y="46385"/>
                  <a:pt x="47654" y="0"/>
                  <a:pt x="116506" y="0"/>
                </a:cubicBezTo>
                <a:close/>
              </a:path>
            </a:pathLst>
          </a:custGeom>
          <a:gradFill>
            <a:gsLst>
              <a:gs pos="0">
                <a:srgbClr val="A83A96"/>
              </a:gs>
              <a:gs pos="76000">
                <a:srgbClr val="F78428"/>
              </a:gs>
              <a:gs pos="30000">
                <a:srgbClr val="A83A96"/>
              </a:gs>
              <a:gs pos="100000">
                <a:srgbClr val="F78428"/>
              </a:gs>
            </a:gsLst>
            <a:lin ang="7200000" scaled="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9" name="Rounded Rectangle 2">
            <a:extLst>
              <a:ext uri="{FF2B5EF4-FFF2-40B4-BE49-F238E27FC236}">
                <a16:creationId xmlns:a16="http://schemas.microsoft.com/office/drawing/2014/main" id="{7F3ABA30-F1F0-4DD9-8B22-B01F2026DC6A}"/>
              </a:ext>
            </a:extLst>
          </p:cNvPr>
          <p:cNvSpPr/>
          <p:nvPr/>
        </p:nvSpPr>
        <p:spPr>
          <a:xfrm>
            <a:off x="10605424" y="4132627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0" name="Rounded Rectangle 3">
            <a:extLst>
              <a:ext uri="{FF2B5EF4-FFF2-40B4-BE49-F238E27FC236}">
                <a16:creationId xmlns:a16="http://schemas.microsoft.com/office/drawing/2014/main" id="{BEAE26F0-0675-4150-874D-83513E97D425}"/>
              </a:ext>
            </a:extLst>
          </p:cNvPr>
          <p:cNvSpPr>
            <a:spLocks noChangeAspect="1"/>
          </p:cNvSpPr>
          <p:nvPr/>
        </p:nvSpPr>
        <p:spPr>
          <a:xfrm>
            <a:off x="7293032" y="4132627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3C28"/>
      </a:accent1>
      <a:accent2>
        <a:srgbClr val="FF5390"/>
      </a:accent2>
      <a:accent3>
        <a:srgbClr val="CA6BF8"/>
      </a:accent3>
      <a:accent4>
        <a:srgbClr val="79BFCD"/>
      </a:accent4>
      <a:accent5>
        <a:srgbClr val="7F7F7F"/>
      </a:accent5>
      <a:accent6>
        <a:srgbClr val="3C4955"/>
      </a:accent6>
      <a:hlink>
        <a:srgbClr val="000000"/>
      </a:hlink>
      <a:folHlink>
        <a:srgbClr val="00000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3C28"/>
      </a:accent1>
      <a:accent2>
        <a:srgbClr val="FF5390"/>
      </a:accent2>
      <a:accent3>
        <a:srgbClr val="CA6BF8"/>
      </a:accent3>
      <a:accent4>
        <a:srgbClr val="79BFCD"/>
      </a:accent4>
      <a:accent5>
        <a:srgbClr val="7F7F7F"/>
      </a:accent5>
      <a:accent6>
        <a:srgbClr val="3C4955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2772</TotalTime>
  <Words>4617</Words>
  <Application>Microsoft Office PowerPoint</Application>
  <PresentationFormat>Widescreen</PresentationFormat>
  <Paragraphs>527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Franklin Gothic Heavy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Infographic Style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ae652</cp:lastModifiedBy>
  <cp:revision>73</cp:revision>
  <dcterms:created xsi:type="dcterms:W3CDTF">2020-01-20T05:08:25Z</dcterms:created>
  <dcterms:modified xsi:type="dcterms:W3CDTF">2021-09-07T06:24:00Z</dcterms:modified>
</cp:coreProperties>
</file>