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309" r:id="rId9"/>
    <p:sldId id="307" r:id="rId10"/>
    <p:sldId id="308" r:id="rId11"/>
    <p:sldId id="316" r:id="rId12"/>
    <p:sldId id="310" r:id="rId13"/>
    <p:sldId id="311" r:id="rId14"/>
    <p:sldId id="312" r:id="rId15"/>
    <p:sldId id="352" r:id="rId16"/>
    <p:sldId id="314" r:id="rId17"/>
    <p:sldId id="313" r:id="rId18"/>
    <p:sldId id="298" r:id="rId19"/>
    <p:sldId id="317" r:id="rId20"/>
    <p:sldId id="324" r:id="rId21"/>
    <p:sldId id="319" r:id="rId22"/>
    <p:sldId id="320" r:id="rId23"/>
    <p:sldId id="321" r:id="rId24"/>
    <p:sldId id="315" r:id="rId25"/>
    <p:sldId id="323" r:id="rId26"/>
    <p:sldId id="322" r:id="rId27"/>
    <p:sldId id="325" r:id="rId28"/>
    <p:sldId id="332" r:id="rId29"/>
    <p:sldId id="327" r:id="rId30"/>
    <p:sldId id="330" r:id="rId31"/>
    <p:sldId id="329" r:id="rId32"/>
    <p:sldId id="331" r:id="rId33"/>
    <p:sldId id="328" r:id="rId34"/>
    <p:sldId id="326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2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7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6D-4B36-B42A-06A6ACB5B9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46D-4B36-B42A-06A6ACB5B9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746D-4B36-B42A-06A6ACB5B9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746D-4B36-B42A-06A6ACB5B955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6D-4B36-B42A-06A6ACB5B9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6D-4B36-B42A-06A6ACB5B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8-471B-B7A5-A988C88D5E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8-471B-B7A5-A988C88D5E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28-471B-B7A5-A988C88D5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7-4BED-92E3-97D41E9528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7-4BED-92E3-97D41E9528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7-4BED-92E3-97D41E952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0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8880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281-49E7-94C0-048E4119C99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281-49E7-94C0-048E4119C99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281-49E7-94C0-048E4119C990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81-49E7-94C0-048E4119C99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7C8-4C34-B31A-13271DCF580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B7C8-4C34-B31A-13271DCF580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B7C8-4C34-B31A-13271DCF580E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C8-4C34-B31A-13271DCF58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D53-48A9-9FC3-A0E2D5A4AC8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DD53-48A9-9FC3-A0E2D5A4AC8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D53-48A9-9FC3-A0E2D5A4AC8A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3-48A9-9FC3-A0E2D5A4AC8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194-438B-8779-2584BE88247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194-438B-8779-2584BE88247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194-438B-8779-2584BE88247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94-438B-8779-2584BE8824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57C785B3-4CDD-47C9-885D-AB93DA70AB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E9E7B4D-348B-4E1F-99B3-41DF1EE1255F}"/>
              </a:ext>
            </a:extLst>
          </p:cNvPr>
          <p:cNvSpPr/>
          <p:nvPr userDrawn="1"/>
        </p:nvSpPr>
        <p:spPr>
          <a:xfrm flipH="1" flipV="1">
            <a:off x="11280575" y="7851"/>
            <a:ext cx="911424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1E53D8E-B3AC-4804-A5B9-B6DD372487C7}"/>
              </a:ext>
            </a:extLst>
          </p:cNvPr>
          <p:cNvSpPr/>
          <p:nvPr userDrawn="1"/>
        </p:nvSpPr>
        <p:spPr>
          <a:xfrm>
            <a:off x="-10152" y="0"/>
            <a:ext cx="1546199" cy="685800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B1E1076E-1DE3-41C9-B4B8-70E798437C60}"/>
              </a:ext>
            </a:extLst>
          </p:cNvPr>
          <p:cNvGrpSpPr/>
          <p:nvPr userDrawn="1"/>
        </p:nvGrpSpPr>
        <p:grpSpPr>
          <a:xfrm>
            <a:off x="925069" y="1819851"/>
            <a:ext cx="5385035" cy="4235422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956C7C8-BB78-45B3-ADBE-AEB4A454F27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DBC72D-1BB7-4910-AB89-FF08815C60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D6A344C-FB5E-42E5-A658-3B0799340A4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78AC8A-1FEA-4A2F-B2E6-A80E7F927FC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0177-09BF-4C36-B07D-E04B0676F77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FB4BFC-90EB-4218-B42B-C23204E79F2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29AB61-F657-4732-9711-9B0F1D1560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7ECA0D5-69BA-4C03-B665-D6AC5490D28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DAED4C4-F714-4D00-8A06-F47702F23BA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111012" y="2064003"/>
            <a:ext cx="5023088" cy="2861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6C2918E-7294-4AB4-B4BB-F01B1CE42A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A4580AF-3414-46B4-BBFA-C4FCC424BB58}"/>
              </a:ext>
            </a:extLst>
          </p:cNvPr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6E3BFF2-CA30-4CB4-BD72-23018CB9987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CEDB44B-B298-47D4-9B34-97201A4B1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17019"/>
            <a:ext cx="2398240" cy="3733886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  <a:gd name="connsiteX0" fmla="*/ 195942 w 1998431"/>
              <a:gd name="connsiteY0" fmla="*/ 28227 h 3117360"/>
              <a:gd name="connsiteX1" fmla="*/ 1998431 w 1998431"/>
              <a:gd name="connsiteY1" fmla="*/ 0 h 3117360"/>
              <a:gd name="connsiteX2" fmla="*/ 1831006 w 1998431"/>
              <a:gd name="connsiteY2" fmla="*/ 3117360 h 3117360"/>
              <a:gd name="connsiteX3" fmla="*/ 0 w 1998431"/>
              <a:gd name="connsiteY3" fmla="*/ 3081700 h 3117360"/>
              <a:gd name="connsiteX4" fmla="*/ 195942 w 1998431"/>
              <a:gd name="connsiteY4" fmla="*/ 28227 h 3117360"/>
              <a:gd name="connsiteX0" fmla="*/ 195942 w 2004855"/>
              <a:gd name="connsiteY0" fmla="*/ 60503 h 3149636"/>
              <a:gd name="connsiteX1" fmla="*/ 2004855 w 2004855"/>
              <a:gd name="connsiteY1" fmla="*/ 0 h 3149636"/>
              <a:gd name="connsiteX2" fmla="*/ 1831006 w 2004855"/>
              <a:gd name="connsiteY2" fmla="*/ 3149636 h 3149636"/>
              <a:gd name="connsiteX3" fmla="*/ 0 w 2004855"/>
              <a:gd name="connsiteY3" fmla="*/ 3113976 h 3149636"/>
              <a:gd name="connsiteX4" fmla="*/ 195942 w 2004855"/>
              <a:gd name="connsiteY4" fmla="*/ 60503 h 3149636"/>
              <a:gd name="connsiteX0" fmla="*/ 195942 w 2004855"/>
              <a:gd name="connsiteY0" fmla="*/ 47593 h 3136726"/>
              <a:gd name="connsiteX1" fmla="*/ 2004855 w 2004855"/>
              <a:gd name="connsiteY1" fmla="*/ 0 h 3136726"/>
              <a:gd name="connsiteX2" fmla="*/ 1831006 w 2004855"/>
              <a:gd name="connsiteY2" fmla="*/ 3136726 h 3136726"/>
              <a:gd name="connsiteX3" fmla="*/ 0 w 2004855"/>
              <a:gd name="connsiteY3" fmla="*/ 3101066 h 3136726"/>
              <a:gd name="connsiteX4" fmla="*/ 195942 w 2004855"/>
              <a:gd name="connsiteY4" fmla="*/ 47593 h 313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855" h="3136726">
                <a:moveTo>
                  <a:pt x="195942" y="47593"/>
                </a:moveTo>
                <a:lnTo>
                  <a:pt x="2004855" y="0"/>
                </a:lnTo>
                <a:lnTo>
                  <a:pt x="1831006" y="3136726"/>
                </a:lnTo>
                <a:lnTo>
                  <a:pt x="0" y="3101066"/>
                </a:lnTo>
                <a:lnTo>
                  <a:pt x="195942" y="475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525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F17AA797-1798-4C08-849E-9333A7763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5439"/>
            <a:ext cx="12192000" cy="710877"/>
          </a:xfrm>
          <a:prstGeom prst="rect">
            <a:avLst/>
          </a:prstGeom>
        </p:spPr>
        <p:txBody>
          <a:bodyPr lIns="144000"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9BB34080-9877-4AF5-88DD-E869B8D494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48416-229E-4F1F-9D54-8C98E04342E2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7B358A-3674-4B1D-B9BD-E7F0E5CD10C2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44A8BB-EEB9-45D1-BB64-2875A26CE44A}"/>
              </a:ext>
            </a:extLst>
          </p:cNvPr>
          <p:cNvGrpSpPr/>
          <p:nvPr userDrawn="1"/>
        </p:nvGrpSpPr>
        <p:grpSpPr>
          <a:xfrm>
            <a:off x="1287022" y="1127084"/>
            <a:ext cx="9617956" cy="5644480"/>
            <a:chOff x="2687161" y="3731096"/>
            <a:chExt cx="5158677" cy="3027467"/>
          </a:xfrm>
          <a:solidFill>
            <a:schemeClr val="bg1">
              <a:alpha val="5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DB3861F-8715-46B6-A84E-EE57AF93D8C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FE73E1F-F495-4074-BE49-CF79406CB60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C49C45-73E4-4020-87A5-43596670C9A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DCC7AC-818C-4750-B80E-77FEB2AD9A9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208D0E-82AB-431E-B563-66B7857C8E4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8A9569-2A01-489D-A97A-127DFB37E54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D225B6-BA5E-49AF-8A0F-A10CED0CB84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5F471B-C553-49DD-B6BB-60A5EA2425B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237FB5-0578-4D94-89B2-DFA14D58D8A7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52FB34-E045-432C-B74B-00A4CA6A8DA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207626-8A50-4297-B706-FB3B992278BB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EAC81DB-A1E4-4D36-9F3A-47CBB27AA2E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6CC8F2-40B2-4E9C-9B15-05B07B85375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4B5066-1C8C-4DD3-89D1-CD064A4DEABF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420584-DE68-470D-9F19-5924771E16E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FCA09-5C47-4D32-A33A-C1A19513E9CE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88E24A-5282-4BBF-BCA4-7516D664E0F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468A2-3E5F-4066-8501-ED008417980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EDC64C-6EC1-4D42-A779-876C9E091F0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374C7F-4991-4CB0-A601-36380C318AE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E06329-F699-4E47-9597-6B85CD55363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631A56-1804-40F7-8203-B9AFE97A4BC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4602E8-4CD0-46C4-8636-62A3ED6DED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F4B4FA-5B09-4867-89A3-28254972FFB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242F29E-ECD2-43FA-AE54-604B5213D51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3D4EDB-DA06-47DF-BE76-6219EA39A6D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CEBB5E3-060C-474B-91FD-88699422A04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6C49A8D-8256-45D2-BA1A-C5DDF5D3E27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E6F6073-18D9-483E-970D-B436FE0B029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982D651-94C6-483B-BA91-5F2E8013B00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DEDE31-A4C4-414E-8A74-9983964929D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8700F52-122C-4034-8228-3C59A0DF053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73F8F07-2DD7-46C9-BA0F-32E69B5044C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467FD9B-F645-477A-8D11-0E89397A445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ED79C78-80DF-4333-B21F-223A9CB1B85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4A6BD9C-2D44-4A16-B41D-14DC536F6F6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CD0953-F8C6-42CF-8048-0F0B2DEBB23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5471A5-6F09-4059-867D-A32B8CD431B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EDA6F10-99F4-40A2-8988-5068C6F7C50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D4750C-CA5A-456D-BEA5-64EAF69052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0CE455D-B1F0-41C5-91A2-57765BA72BF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DA88359-3E04-4AA1-A2A8-0C953CD172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923FB2B-5CC5-43AA-9162-DF012833F52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E1EE10C-BDFB-4E23-982B-78BCA359791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A182A86-8CA1-4331-BC0D-9E556AD3E62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E16DE-951D-4E30-8DA3-1E4921A14E2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3DEE26B-6138-4B66-AA83-D5B5D7372C3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4DB734-4994-43FF-9F21-9C421B9E863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062042F-EB79-41D9-A16C-52A53439E0D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B69A72-3486-4BF0-AB16-8695ECFC1671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242892-CB7F-4150-8B71-1FC8B7F1A3FD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E8DDC14-F8AC-4303-9B2C-A1121237F51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6E71CE0-2534-4B07-B56F-BF1D32DD153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26C689E-EEE5-40E5-8321-735B366FA1C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F120F42-6153-41C6-A3CE-7F7FB945F14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5585D90-02E3-4EB6-B3F5-15A9ACAE84D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118796-D5D4-4E63-BEC4-BD1F99429014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30473F8-4732-4002-BBC7-F92434A3395F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907AD0D-6B0A-49B6-B29C-0F9CA2DFCF2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18576E4-1B4C-4FCA-B5B6-4B9DB7F2290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3A728F7-1671-42EA-8B79-EF0F150E803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31C661-9A26-4F83-BBAF-6B6EBFD3262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1FD2A4B-70E3-4FA5-8991-86FFE826B90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3F283A7-4820-4EB2-964D-221E923D51B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51F195D-B45F-4022-B23C-B679E1C2293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E71EFF9-C944-4A13-AF77-73F1A9EAB66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167B5A-D783-4714-AA09-5F28BC71B5D0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A6C3EE8-36AC-4ED4-A92A-6C0DC2412CE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1AF1561-9551-4351-9E5C-3F5E65B92779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C98E2C-8675-4E5B-8DA6-F979D97D80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CE4B13-D49E-40DF-960A-FD7A6336D0C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D6C89F-564A-4CF7-9B9F-6F5F6F6EAE9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67B11FD-2B40-4C28-9501-F500C633ABC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964DE4-D29F-460E-AC5C-768ABA14791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83DC323-839F-4F02-94AC-820CB3E8EAF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BDAA9E8-C024-4856-BEFF-29AFBB9C8FE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C737A67-7BC0-4221-9296-67FD2850796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1A33FB-15C5-4C69-9551-5F4DCE100A3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ACC1E6-AAA1-4F47-93A3-A09B748BEA9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7C6533-5B15-4328-B80A-D6A48A80BE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BD329D-77BF-45DF-9A94-AAAA6D787A3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DFAD0F7-7460-4479-B679-3178A17985F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8E3D486-862D-457A-A9CA-124E60588142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3FCBB5-390A-4368-B2E5-5A33DD477C30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503B339-C3D8-4AAC-B8F9-B90B9BA9021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AFDFFED-7DF4-42C1-8D20-DCEE57CFEFE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60195A2-B393-47D7-BD75-BCC4616CAD41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7488F51-B305-4689-86D4-0D744EB0A6C5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04083C2-D6D4-4888-83DF-6052D89A14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A2F96F-3244-42F4-B193-90BD89981FF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8EB498-8E67-4AA3-802C-A4CE45734D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BA1BEEC-1434-46B2-BFE3-AEEAB186E9B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ED57F4E-2540-48B7-8B38-B8466F94B5BB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84D078-DC56-4347-B918-2DD617533B4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8D29627-A803-4193-9B6E-5E0EDB4387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B7D221B-0D80-40A9-8331-DA6558A1D375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9AB5199-FFB4-46F6-AAB5-4824C9BD875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689634-627E-459C-80E5-C72E6CD2192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AFA144-B2A8-4123-85EB-FFFEAAC587D0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B16F44E-9340-4139-97CC-A690559A4304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07537B0-4EF0-4BA7-9690-3C3633CF11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2519478-5ED1-44E1-B158-1F34BF34C503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834F2DF-2CE0-4287-8BCC-DEB165C0D36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FA4BADD-3A02-47BB-B196-BC8B6ABBBAE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02D8199-EC44-4F53-A5E6-513B2FAE3D8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5BB763-EDAD-4F0D-8D03-E8FE70ADDEC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93783DD-ACCC-4B50-8831-1FB1F66AAA9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CF920D3-7F71-45BB-8D6A-A34208C03F0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0954072-CFF0-437B-95D0-44F973F36690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8BC99E0-50B7-4A1D-9E9C-60F361531679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9FB6A75-70EB-4ABF-8097-A92423E3D59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1B85CFE-8353-4CFD-9369-F918AD51394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EBE979C5-59A9-40E1-A4B9-BF16F64CCB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EADFCC0-7904-4119-8B0E-9A583C35A4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6D7053E-3D24-4B22-814E-887F587062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58709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3451B118-15F6-4FE7-8ECE-FF5BB171072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4285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63965083-1445-437C-A344-357B49C20F76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3C8682F-058D-4816-B976-4E6F2B1E9C6C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EB2F064B-2120-4A2F-92A3-900AC8FF511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5" r:id="rId11"/>
    <p:sldLayoutId id="2147483684" r:id="rId12"/>
    <p:sldLayoutId id="2147483690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ACE203-15BF-4027-9F8B-2F8161504A31}"/>
              </a:ext>
            </a:extLst>
          </p:cNvPr>
          <p:cNvGrpSpPr/>
          <p:nvPr/>
        </p:nvGrpSpPr>
        <p:grpSpPr>
          <a:xfrm>
            <a:off x="2047436" y="469017"/>
            <a:ext cx="8050225" cy="4724427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E90C66-C234-4339-A265-F1472080046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A95C56D-1965-4D42-9E82-6AED621F98C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A91DF84-0039-4BC8-8B92-4B0EC8C7A68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1F3BCF-3DA5-46BE-A895-3E38F372BEF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976DC6-2020-40CC-AF70-AC97398B5F3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FC09AC9-57B0-4D07-9E67-0F15871ED0A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1C11C9-7777-4F45-8F9F-5ECEC252884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E8E84ED-9624-41E7-AF8B-C09A0CD68F63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017B005-BD7B-4705-962A-A07F1CED19C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0556156-5E8E-496E-AC0D-8A8EDA1BA65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AD879F-977B-417A-80FE-EA105A866E2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5A12E0-A25A-4311-9652-9365F2D0639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B44DC21-10C8-4647-88BB-875873ECBF7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591931-2C36-4843-B18B-FAB42478C84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633403-A17C-4F77-A6AB-EC97E548768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57808C2-72B8-4845-8B27-D05CA390EFD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27AC15-F551-4FDC-B8D7-907A69508EA8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27FA466-AAE6-4F1F-B3CC-39D75AE36FD7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5483792-C376-4FED-901E-7DA78E659CF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4CC4E02-52F3-4EAA-8D41-7EFDC56D346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9A8890-D7F1-4BC5-BBB0-C08EE03F95B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6B3BF33-C2DD-4C99-AB28-DD716E15986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DE8DEB5-CF9C-4BA3-97C2-817DC01D0B0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5ED7BA-ACB9-4417-8FA7-33DB11A4FB4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BA8725F-BDD0-407C-825A-3C4794233D7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FADB747-3982-4D86-BE34-5B944B9D7DF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249B002-D1B2-4E70-B645-FB0FEC0A16D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A71A755-5DE0-45C8-9E90-1ABFE0B8F3C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87D108-4E00-4020-8BBE-3BAAD070FB2E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37D7492-68B0-4409-B0FD-802A1C9E2EF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E055744-ECBD-4801-BED6-B3AB6C2F4E9E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C19C40E-DEA2-4800-BCEF-0C7C88B1BA4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AC6D1DD-47CD-44CD-B726-F0F07E9DCE73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A055F31-8C0E-43B3-9EA2-2C5A5D8B3B62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F43EE4-7F42-44F8-8914-15E0A25DCCF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35E2B6A-3578-45E1-9803-C4AE7C5B2B6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FD1D768-EFBB-47F7-AE27-BA04EEAC025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21BF8AF-772F-41FD-ACC9-04F178CBEEB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8545654-16B5-4B10-89A0-4BF6D8FBFA92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D93183C-1698-45EB-B1DA-49E1D481F37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8D33136-61E4-4154-A440-45A82B120F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3767D75-6FC4-40E8-B0CF-1263899B832A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0895564-F8C9-4BD0-99D2-FD4CA251801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4F8E704-8AA1-487E-8A3B-B796460B683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2DA5DDA-B1ED-4E17-B42C-962E886C6535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ABBACE7-D054-488E-9A22-6AC3A1FED12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AD298BB-13B6-43E2-AA4E-0FBFC7B6C54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891C8DD-B70E-4A56-9900-4A4E6B25BA3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35CA9A0-1834-4D5C-A20F-CB27C02222A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4FCA89A-49BA-42D3-9C05-7B5DF33084D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7F0E2D7-497D-4FB8-9F43-385CAA2BFF41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A200F87-3BC7-4408-A5C3-FEBA038E49D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8560BFD-589B-4D5D-B451-BC84D39333FA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BC41E17-86D8-4BD5-B1EE-EF20CB430FC5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3B78FE0-B4D3-40F4-8455-2395DC69AFE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C7573EA-AD48-4056-87F9-E2D8A3FA454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FC9F4FF-E372-48FD-A634-43D1BFA2616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62A81F4-60F8-41A8-BF11-1315A2B0599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3CB194F-1D16-4F96-AD8E-8C191A217A9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5902AE7-05F8-44E5-A07D-4CE54DC97C8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A037E1E-7B16-4D19-B844-CF29C0ACA00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16EFC9F-2D23-407A-A297-BFB157B8DC6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0F0557F-839C-4B30-8D3B-D196ECBE26B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F352AA5-2B62-4E5A-A1C2-7F560114DC07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69190DF-7614-4DE0-A0F5-C8348F9A157C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A84AB2F-5079-4F3F-A8CE-191560231A0E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BED2DEB-CD70-4B9A-B5F0-23A2D1166A0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5CE8053-3EDF-47E3-B563-0031C341583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718F022-BA41-4B9A-9E55-DB84AAF891EF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9B9724-B834-4305-A42F-8B6AEDF77A5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E83034D-0919-4213-A516-D4674E12481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22AEB04-F9ED-4506-826B-039941072135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0F67ACD-C236-4BA2-8FCE-34178BD2CF75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EA51358-2F0F-4C08-A74F-B78DBBB5DFD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6786974-9A0D-4341-9465-07C38945CF9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C8D8A41-A72B-4937-A399-74999120008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774C3C3-ED1E-4673-A990-71053E0292B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A25FE21-2545-4009-B593-3834C3A9CD2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A4F93A2-185C-4972-8295-328AC5C0192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04A320D-99A6-4655-A809-2B6C91D0B75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DFE60FA-9260-4F2B-B592-3F0B68BCB2C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B0ABE01-C991-42FB-8465-70CAEF3573D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17BCB64-FBEF-465D-A10F-420F968003F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D32B177-4BA4-42BC-8488-AB2C23ABB97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8C5ECD7-9F27-4FD8-B6F4-D9EA8BE2000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FCC7AC1-FE5D-4583-997D-1CC4F3B3266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D322108-808A-4256-AC3F-E7F073AF5BC0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B86AEF-173B-4470-8199-EA68168FF7F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FAC856E-F7BF-44D1-AD01-8129F1D3D2F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F7829A4-8688-456C-910A-85AE4D5CDBA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21049A6-67A2-47CC-A009-5E5D9E99026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6BDACAC-28DE-4210-A5FC-45D38D93078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2E8A836-2C36-4C32-BECD-ECDDE7920DC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361E3CD-149C-449F-8B08-BA15018E2D1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22C233F-E196-4835-98A4-F05A06926EA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0095D81-D5B3-44EB-A0E0-78797844A76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1125A9C-CC05-4DDA-8972-39BAF45E165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6538BAA9-F989-4BB4-BACA-7546EC3F352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ECFD980-FDCD-4892-920D-5E9D1DAD6EAC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7EF13FA-0D16-43E7-936D-A25293DDE8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A85DAEA-CA87-4D51-A5A9-FEFBDDF659EC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2B0ADEC-83CE-40A2-9B01-FC67DABFB48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08733C-0319-49FB-BEB8-B80C18B0E7E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467BCD0-CC0E-4C0C-8FEE-F4739466016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7E3FDB5-81D9-4C91-886C-725C2DF1C05D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725C620-8A90-4E0B-B277-EE95D79C868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C09A0A89-16E1-4B0E-8F4C-464F25B0DC5F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61573AC-779F-49D7-9753-C39FD2C4450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063ABF6-FF32-41E7-8B0E-B2296CAA4AE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5CDCB65-447D-4657-B4C1-7BCCAE2AF35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6D3BEA-4CD2-40F1-9473-67093A30B15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1B48B12-030C-4354-B66B-EA8BD72A2617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:a16="http://schemas.microsoft.com/office/drawing/2014/main" id="{076F009A-E316-409A-9511-4DFA27B2B6CC}"/>
              </a:ext>
            </a:extLst>
          </p:cNvPr>
          <p:cNvSpPr/>
          <p:nvPr/>
        </p:nvSpPr>
        <p:spPr>
          <a:xfrm rot="21060000" flipH="1">
            <a:off x="3790817" y="4337910"/>
            <a:ext cx="4981509" cy="5046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06810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6816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32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10116438" y="324415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0974DC22-40A1-4A91-94B5-7580ABD8AF1F}"/>
              </a:ext>
            </a:extLst>
          </p:cNvPr>
          <p:cNvGrpSpPr/>
          <p:nvPr/>
        </p:nvGrpSpPr>
        <p:grpSpPr>
          <a:xfrm>
            <a:off x="809384" y="233514"/>
            <a:ext cx="10374271" cy="5301862"/>
            <a:chOff x="783771" y="541589"/>
            <a:chExt cx="10374271" cy="5301862"/>
          </a:xfrm>
        </p:grpSpPr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1523B566-47C5-4855-9B69-BE62D5EDA506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65611B14-A433-453A-B122-2FDD5BFBFAA6}"/>
                </a:ext>
              </a:extLst>
            </p:cNvPr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885331C-2D7F-4B75-B243-3A09E5883FEC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B1CF4613-AA20-4D80-9D8A-E5FEBB819B74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27C0BF08-1D29-4703-AF0F-779BAD87DC7E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id="{63BF61BC-09F8-4900-A851-E8198C5E7669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FBBEF597-626B-471B-AEBB-24278DB8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1B97545B-08C4-4A4A-88B5-F026EA05B692}"/>
                </a:ext>
              </a:extLst>
            </p:cNvPr>
            <p:cNvCxnSpPr>
              <a:cxnSpLocks/>
              <a:stCxn id="348" idx="2"/>
              <a:endCxn id="344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0461B1D3-93A9-4822-97E4-066926C6ED06}"/>
                </a:ext>
              </a:extLst>
            </p:cNvPr>
            <p:cNvCxnSpPr>
              <a:cxnSpLocks/>
              <a:stCxn id="345" idx="3"/>
              <a:endCxn id="34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6045EEFB-E494-416A-BF63-AD76970FE4EF}"/>
                </a:ext>
              </a:extLst>
            </p:cNvPr>
            <p:cNvCxnSpPr>
              <a:cxnSpLocks/>
              <a:stCxn id="349" idx="2"/>
              <a:endCxn id="345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1F474DBA-0C91-45BA-9D6D-F6E94B6CB0AE}"/>
                </a:ext>
              </a:extLst>
            </p:cNvPr>
            <p:cNvCxnSpPr>
              <a:cxnSpLocks/>
              <a:stCxn id="346" idx="3"/>
              <a:endCxn id="34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401AF6BF-F662-489E-B575-3FB1F8A0A487}"/>
                </a:ext>
              </a:extLst>
            </p:cNvPr>
            <p:cNvCxnSpPr>
              <a:cxnSpLocks/>
              <a:stCxn id="346" idx="6"/>
              <a:endCxn id="347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1BA5F8A1-3403-4B35-8670-86665A7EBFCE}"/>
                </a:ext>
              </a:extLst>
            </p:cNvPr>
            <p:cNvCxnSpPr>
              <a:cxnSpLocks/>
              <a:stCxn id="347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82EF83-3D6B-4655-B46D-4E39FE859109}"/>
              </a:ext>
            </a:extLst>
          </p:cNvPr>
          <p:cNvGrpSpPr/>
          <p:nvPr/>
        </p:nvGrpSpPr>
        <p:grpSpPr>
          <a:xfrm>
            <a:off x="2983095" y="1141182"/>
            <a:ext cx="7324350" cy="3464857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69CE084-ED04-4FBE-BC49-5E691515FC14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82617E-926E-40E3-A2E6-475B359F2AF7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79FB4D-29B4-4C64-841A-D79561D03EA8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E979BC-A93D-4EEC-AD38-CF68B5D10964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E6769-17BF-4E5F-AE2D-D628DEDA90A2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36C131-5AEF-4CBD-83C5-EFAA4195CB58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E9C1DA-CAD9-4486-B13B-44B6640EAA78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F2B854-2467-4122-9406-8EAD21AC54CF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D9832C-BD4B-479E-A509-68BC768F4B4A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853BB5-C532-44E6-A635-7D8D2BC7AB68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AB0E93-F5F8-493B-B6D8-25636064498D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0DEC72-BC77-492B-8462-0A1CB88CFC2F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/>
              <a:bevelB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156E126-4CE1-45AC-A741-A5063D93F6F1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Bell MT" panose="02020503060305020303" pitchFamily="18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5D81D04-8756-499D-BCFC-119B7E0013FE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/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211141-3F17-437E-A82C-BCEC8964F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320492"/>
              </p:ext>
            </p:extLst>
          </p:nvPr>
        </p:nvGraphicFramePr>
        <p:xfrm>
          <a:off x="668400" y="1692267"/>
          <a:ext cx="6719228" cy="472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99CE9A5-BE4D-4FB7-B310-1778817623EA}"/>
              </a:ext>
            </a:extLst>
          </p:cNvPr>
          <p:cNvGrpSpPr/>
          <p:nvPr/>
        </p:nvGrpSpPr>
        <p:grpSpPr>
          <a:xfrm>
            <a:off x="1283141" y="1836600"/>
            <a:ext cx="1616967" cy="4277742"/>
            <a:chOff x="1283141" y="1836600"/>
            <a:chExt cx="1616967" cy="427774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B02F2B7-7F06-4E1B-BA8A-143B914D704C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0C04937-4F1B-449C-AB4E-1390BFCC2234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chemeClr val="accent1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F3C237-3390-4C84-ABBD-21432BA1558A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4172DFE-CFE9-4509-8185-392A7DA82A5B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chemeClr val="accent1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768309C-AAE8-4F78-A2BB-5DD058721225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chemeClr val="accent1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820654-9266-4438-BAA1-9841EEF9E34C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chemeClr val="accent1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83BD99-58CB-4B6B-BDF0-587449D74304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EA53C8-5241-4C30-9990-392586ECACCB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1162F4-867C-4FBA-9483-7BC45FFB5BBC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AE423A-6069-4763-9D45-46812406546E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837A72-3862-4C9D-AE0C-87821D3CC593}"/>
              </a:ext>
            </a:extLst>
          </p:cNvPr>
          <p:cNvGrpSpPr/>
          <p:nvPr/>
        </p:nvGrpSpPr>
        <p:grpSpPr>
          <a:xfrm>
            <a:off x="2788750" y="1836600"/>
            <a:ext cx="1616967" cy="4277742"/>
            <a:chOff x="1283141" y="1836600"/>
            <a:chExt cx="1616967" cy="427774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825EB5-760B-4A4D-9332-DD9C9C7FD946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66CD73-4C6B-4071-82C3-B4B7393749F8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8311D9-BE67-49BD-AF0E-AC5D6BF18C08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F0682B-62BF-4EFD-BD37-E8A090A504A5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5EB727-72C3-424C-A90B-3F620A24DC71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0BC055-0A8F-492D-A93E-737576C4C68F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E62288-AC31-46EC-B434-37436E77C3E4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7154DF-4F0B-4673-9E53-A0915A35BE55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9DF7E78-23AC-4D53-A5BC-73860E50A374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7F85B5-55D1-4872-9043-4AFFAA38430B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183258-C125-476E-86C6-12B513BFFB91}"/>
              </a:ext>
            </a:extLst>
          </p:cNvPr>
          <p:cNvGrpSpPr/>
          <p:nvPr/>
        </p:nvGrpSpPr>
        <p:grpSpPr>
          <a:xfrm>
            <a:off x="4294359" y="1836600"/>
            <a:ext cx="1616967" cy="4277742"/>
            <a:chOff x="1283141" y="1836600"/>
            <a:chExt cx="1616967" cy="427774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34F5505-C919-4691-92C7-9B71F2E86BE0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C9A85EA-FABA-4E3C-98F9-8AA97B316C3A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AD6C0D-F343-41D0-B737-9033EF522C72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77ED96B-6441-4BDA-9A0B-86E25D93DE1F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27D788-F817-497D-86FE-3A76C2F04D00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10D232-6312-4C14-A9B9-B74B2911D538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FA84862-77D5-4F89-8730-8540620105E8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2F2B313-94E1-49FB-9C75-97F1FC96D6A6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BB7F605-6A0A-4A35-8886-FE55CBF46FE3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AE0A5C-540D-4112-A4EA-BCE993FC1109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accent3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26D365-BB82-4D23-B48D-5DFEA6AC1ABE}"/>
              </a:ext>
            </a:extLst>
          </p:cNvPr>
          <p:cNvGrpSpPr/>
          <p:nvPr/>
        </p:nvGrpSpPr>
        <p:grpSpPr>
          <a:xfrm>
            <a:off x="5799968" y="1836600"/>
            <a:ext cx="1616967" cy="4277742"/>
            <a:chOff x="1283141" y="1836600"/>
            <a:chExt cx="1616967" cy="427774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8220C6C-4116-4FA2-8046-754867EF33E8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CEDBB1-6116-43E2-B55E-6164DA151465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chemeClr val="accent4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567B89-2821-4E9A-AF02-D3C3B71B2A1E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FC57B98-FBC1-4F35-AA38-6931337060C3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chemeClr val="accent4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239C908-B68D-41DA-9059-AD79DDA74041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chemeClr val="accent4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DA7DDF3-683D-47C1-A917-D6DEF11F7EE1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chemeClr val="accent4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2AAAA2-81CE-44A2-92C2-50A66D5057D7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accent4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0C9246-A1E7-4E98-A574-A7295E343F57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747811-4DC9-4422-87DB-40D43AB07DE1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D836C68-AE56-45F2-B8C4-7137B1ECFC1B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104E8ED-51E6-466D-95CB-A42DAFDD3B25}"/>
              </a:ext>
            </a:extLst>
          </p:cNvPr>
          <p:cNvGrpSpPr/>
          <p:nvPr/>
        </p:nvGrpSpPr>
        <p:grpSpPr>
          <a:xfrm>
            <a:off x="7952788" y="1584200"/>
            <a:ext cx="3363809" cy="1033210"/>
            <a:chOff x="8323365" y="1803275"/>
            <a:chExt cx="3363809" cy="1033210"/>
          </a:xfrm>
        </p:grpSpPr>
        <p:sp>
          <p:nvSpPr>
            <p:cNvPr id="49" name="직사각형 1">
              <a:extLst>
                <a:ext uri="{FF2B5EF4-FFF2-40B4-BE49-F238E27FC236}">
                  <a16:creationId xmlns:a16="http://schemas.microsoft.com/office/drawing/2014/main" id="{9112835B-16E8-4870-BCCE-DB951D219467}"/>
                </a:ext>
              </a:extLst>
            </p:cNvPr>
            <p:cNvSpPr/>
            <p:nvPr/>
          </p:nvSpPr>
          <p:spPr>
            <a:xfrm>
              <a:off x="8423866" y="1803275"/>
              <a:ext cx="787987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0" name="그룹 2">
              <a:extLst>
                <a:ext uri="{FF2B5EF4-FFF2-40B4-BE49-F238E27FC236}">
                  <a16:creationId xmlns:a16="http://schemas.microsoft.com/office/drawing/2014/main" id="{11F29FA7-370B-4D30-870E-9B241A7F79E9}"/>
                </a:ext>
              </a:extLst>
            </p:cNvPr>
            <p:cNvGrpSpPr/>
            <p:nvPr/>
          </p:nvGrpSpPr>
          <p:grpSpPr>
            <a:xfrm>
              <a:off x="8323365" y="2163315"/>
              <a:ext cx="3363809" cy="673170"/>
              <a:chOff x="8323365" y="2163315"/>
              <a:chExt cx="3025450" cy="67317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F00E71F-C537-4F1C-B78E-114AC969466D}"/>
                  </a:ext>
                </a:extLst>
              </p:cNvPr>
              <p:cNvSpPr txBox="1"/>
              <p:nvPr/>
            </p:nvSpPr>
            <p:spPr>
              <a:xfrm>
                <a:off x="8323365" y="2374820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5757EC-B4A7-4600-8C2C-359AAA8F7470}"/>
                  </a:ext>
                </a:extLst>
              </p:cNvPr>
              <p:cNvSpPr txBox="1"/>
              <p:nvPr/>
            </p:nvSpPr>
            <p:spPr>
              <a:xfrm>
                <a:off x="8323365" y="2163315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9EBC7A-BF6E-4DBA-8BD9-F062332ECCBC}"/>
              </a:ext>
            </a:extLst>
          </p:cNvPr>
          <p:cNvGrpSpPr/>
          <p:nvPr/>
        </p:nvGrpSpPr>
        <p:grpSpPr>
          <a:xfrm>
            <a:off x="7952788" y="2811751"/>
            <a:ext cx="3363809" cy="1039113"/>
            <a:chOff x="8323365" y="3246364"/>
            <a:chExt cx="3363809" cy="1039113"/>
          </a:xfrm>
        </p:grpSpPr>
        <p:sp>
          <p:nvSpPr>
            <p:cNvPr id="54" name="직사각형 1">
              <a:extLst>
                <a:ext uri="{FF2B5EF4-FFF2-40B4-BE49-F238E27FC236}">
                  <a16:creationId xmlns:a16="http://schemas.microsoft.com/office/drawing/2014/main" id="{0B72B915-EEFC-4BE2-94CA-878AF1E85747}"/>
                </a:ext>
              </a:extLst>
            </p:cNvPr>
            <p:cNvSpPr/>
            <p:nvPr/>
          </p:nvSpPr>
          <p:spPr>
            <a:xfrm>
              <a:off x="8423866" y="3246364"/>
              <a:ext cx="787987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5" name="그룹 1">
              <a:extLst>
                <a:ext uri="{FF2B5EF4-FFF2-40B4-BE49-F238E27FC236}">
                  <a16:creationId xmlns:a16="http://schemas.microsoft.com/office/drawing/2014/main" id="{C90C5C56-1294-409F-B323-2A4F7038D669}"/>
                </a:ext>
              </a:extLst>
            </p:cNvPr>
            <p:cNvGrpSpPr/>
            <p:nvPr/>
          </p:nvGrpSpPr>
          <p:grpSpPr>
            <a:xfrm>
              <a:off x="8323365" y="3612307"/>
              <a:ext cx="3363809" cy="673170"/>
              <a:chOff x="8323365" y="3612307"/>
              <a:chExt cx="3025450" cy="67317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29EE84-ECB2-4095-881D-272F73344EA8}"/>
                  </a:ext>
                </a:extLst>
              </p:cNvPr>
              <p:cNvSpPr txBox="1"/>
              <p:nvPr/>
            </p:nvSpPr>
            <p:spPr>
              <a:xfrm>
                <a:off x="8323365" y="3823812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4BD53-C29D-48A5-9A91-A80C765363E1}"/>
                  </a:ext>
                </a:extLst>
              </p:cNvPr>
              <p:cNvSpPr txBox="1"/>
              <p:nvPr/>
            </p:nvSpPr>
            <p:spPr>
              <a:xfrm>
                <a:off x="8323365" y="3612307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FD5B25F-C557-4C8B-8501-B7CD1275206B}"/>
              </a:ext>
            </a:extLst>
          </p:cNvPr>
          <p:cNvGrpSpPr/>
          <p:nvPr/>
        </p:nvGrpSpPr>
        <p:grpSpPr>
          <a:xfrm>
            <a:off x="7952788" y="4045205"/>
            <a:ext cx="3363809" cy="1045017"/>
            <a:chOff x="8323365" y="4689453"/>
            <a:chExt cx="3363809" cy="1045017"/>
          </a:xfrm>
        </p:grpSpPr>
        <p:sp>
          <p:nvSpPr>
            <p:cNvPr id="59" name="직사각형 1">
              <a:extLst>
                <a:ext uri="{FF2B5EF4-FFF2-40B4-BE49-F238E27FC236}">
                  <a16:creationId xmlns:a16="http://schemas.microsoft.com/office/drawing/2014/main" id="{BBE6E16B-8F0C-4738-9964-DFA3E630017E}"/>
                </a:ext>
              </a:extLst>
            </p:cNvPr>
            <p:cNvSpPr/>
            <p:nvPr/>
          </p:nvSpPr>
          <p:spPr>
            <a:xfrm>
              <a:off x="8423866" y="4689453"/>
              <a:ext cx="787987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0" name="그룹 41">
              <a:extLst>
                <a:ext uri="{FF2B5EF4-FFF2-40B4-BE49-F238E27FC236}">
                  <a16:creationId xmlns:a16="http://schemas.microsoft.com/office/drawing/2014/main" id="{F663094B-0825-49E3-910C-E870B2C17C9F}"/>
                </a:ext>
              </a:extLst>
            </p:cNvPr>
            <p:cNvGrpSpPr/>
            <p:nvPr/>
          </p:nvGrpSpPr>
          <p:grpSpPr>
            <a:xfrm>
              <a:off x="8323365" y="5061300"/>
              <a:ext cx="3363809" cy="673170"/>
              <a:chOff x="8323365" y="5061300"/>
              <a:chExt cx="3025450" cy="67317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709C1F-B82E-42FE-B323-B33DD190ADED}"/>
                  </a:ext>
                </a:extLst>
              </p:cNvPr>
              <p:cNvSpPr txBox="1"/>
              <p:nvPr/>
            </p:nvSpPr>
            <p:spPr>
              <a:xfrm>
                <a:off x="8323365" y="5272805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5D0E848-638C-4386-93F3-BE94C9373597}"/>
                  </a:ext>
                </a:extLst>
              </p:cNvPr>
              <p:cNvSpPr txBox="1"/>
              <p:nvPr/>
            </p:nvSpPr>
            <p:spPr>
              <a:xfrm>
                <a:off x="8323365" y="5061300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DD4D8CF-2825-479C-8954-B4CE99843907}"/>
              </a:ext>
            </a:extLst>
          </p:cNvPr>
          <p:cNvGrpSpPr/>
          <p:nvPr/>
        </p:nvGrpSpPr>
        <p:grpSpPr>
          <a:xfrm>
            <a:off x="7952788" y="5284562"/>
            <a:ext cx="3363809" cy="1045017"/>
            <a:chOff x="8323365" y="4689453"/>
            <a:chExt cx="3363809" cy="1045017"/>
          </a:xfrm>
        </p:grpSpPr>
        <p:sp>
          <p:nvSpPr>
            <p:cNvPr id="64" name="직사각형 1">
              <a:extLst>
                <a:ext uri="{FF2B5EF4-FFF2-40B4-BE49-F238E27FC236}">
                  <a16:creationId xmlns:a16="http://schemas.microsoft.com/office/drawing/2014/main" id="{4E8BBE84-10C0-46C0-893F-4339D3846D24}"/>
                </a:ext>
              </a:extLst>
            </p:cNvPr>
            <p:cNvSpPr/>
            <p:nvPr/>
          </p:nvSpPr>
          <p:spPr>
            <a:xfrm>
              <a:off x="8423866" y="4689453"/>
              <a:ext cx="787987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5" name="그룹 41">
              <a:extLst>
                <a:ext uri="{FF2B5EF4-FFF2-40B4-BE49-F238E27FC236}">
                  <a16:creationId xmlns:a16="http://schemas.microsoft.com/office/drawing/2014/main" id="{BF2882CE-7495-4840-B1C4-93C977E69237}"/>
                </a:ext>
              </a:extLst>
            </p:cNvPr>
            <p:cNvGrpSpPr/>
            <p:nvPr/>
          </p:nvGrpSpPr>
          <p:grpSpPr>
            <a:xfrm>
              <a:off x="8323365" y="5061300"/>
              <a:ext cx="3363809" cy="673170"/>
              <a:chOff x="8323365" y="5061300"/>
              <a:chExt cx="3025450" cy="673170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811E2C5-B56C-4B02-9C84-96A6CE4BE200}"/>
                  </a:ext>
                </a:extLst>
              </p:cNvPr>
              <p:cNvSpPr txBox="1"/>
              <p:nvPr/>
            </p:nvSpPr>
            <p:spPr>
              <a:xfrm>
                <a:off x="8323365" y="5272805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57A169A-5AF9-4DB2-97D0-F3D54CD17733}"/>
                  </a:ext>
                </a:extLst>
              </p:cNvPr>
              <p:cNvSpPr txBox="1"/>
              <p:nvPr/>
            </p:nvSpPr>
            <p:spPr>
              <a:xfrm>
                <a:off x="8323365" y="5061300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9099D9-5AB9-43BF-9CCD-C575974123C9}"/>
              </a:ext>
            </a:extLst>
          </p:cNvPr>
          <p:cNvSpPr txBox="1"/>
          <p:nvPr/>
        </p:nvSpPr>
        <p:spPr>
          <a:xfrm>
            <a:off x="8070309" y="40562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6618D-0407-48C0-8978-BEAA69DC85A6}"/>
              </a:ext>
            </a:extLst>
          </p:cNvPr>
          <p:cNvSpPr txBox="1"/>
          <p:nvPr/>
        </p:nvSpPr>
        <p:spPr>
          <a:xfrm>
            <a:off x="8080937" y="285343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7F7C55-C0EE-468A-B62C-EE8608C4D06D}"/>
              </a:ext>
            </a:extLst>
          </p:cNvPr>
          <p:cNvSpPr txBox="1"/>
          <p:nvPr/>
        </p:nvSpPr>
        <p:spPr>
          <a:xfrm>
            <a:off x="8070307" y="2092610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6DDE7-3656-4070-8645-1F68D055008C}"/>
              </a:ext>
            </a:extLst>
          </p:cNvPr>
          <p:cNvSpPr/>
          <p:nvPr/>
        </p:nvSpPr>
        <p:spPr>
          <a:xfrm>
            <a:off x="3911168" y="1967955"/>
            <a:ext cx="4389120" cy="5252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58A6FB-5E1E-4D0D-9A9B-8AE561DB25EC}"/>
              </a:ext>
            </a:extLst>
          </p:cNvPr>
          <p:cNvGrpSpPr/>
          <p:nvPr/>
        </p:nvGrpSpPr>
        <p:grpSpPr>
          <a:xfrm flipH="1">
            <a:off x="627410" y="1845881"/>
            <a:ext cx="2919270" cy="769442"/>
            <a:chOff x="4965552" y="1768882"/>
            <a:chExt cx="2583556" cy="76944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A3A0C5-0295-4735-A39E-14AB305B9DA9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336EB0-8917-442C-B6CA-13F94B7FDD3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C56888-68FE-4BFC-8443-7667D9E748F3}"/>
              </a:ext>
            </a:extLst>
          </p:cNvPr>
          <p:cNvGrpSpPr/>
          <p:nvPr/>
        </p:nvGrpSpPr>
        <p:grpSpPr>
          <a:xfrm flipH="1">
            <a:off x="8411855" y="2542960"/>
            <a:ext cx="2919270" cy="769442"/>
            <a:chOff x="4965552" y="1768882"/>
            <a:chExt cx="2583556" cy="76944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98D019-7114-4F68-96C0-E175D4936E73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53A37D-BF02-4FC7-9155-A6049823207E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64CF38-82A4-4ED1-88CE-8A4EABFB94F8}"/>
              </a:ext>
            </a:extLst>
          </p:cNvPr>
          <p:cNvGrpSpPr/>
          <p:nvPr/>
        </p:nvGrpSpPr>
        <p:grpSpPr>
          <a:xfrm flipH="1">
            <a:off x="1089475" y="3240039"/>
            <a:ext cx="2919270" cy="769442"/>
            <a:chOff x="4965552" y="1768882"/>
            <a:chExt cx="2583556" cy="76944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19D85F-AD9C-45C1-95F9-3271BD4C3819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16457A8-6067-44C2-86ED-746D14E483E9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17886F-0195-494B-A4F4-1BA3C5E873E1}"/>
              </a:ext>
            </a:extLst>
          </p:cNvPr>
          <p:cNvGrpSpPr/>
          <p:nvPr/>
        </p:nvGrpSpPr>
        <p:grpSpPr>
          <a:xfrm flipH="1">
            <a:off x="7477999" y="5331275"/>
            <a:ext cx="2919270" cy="769442"/>
            <a:chOff x="4965552" y="1768882"/>
            <a:chExt cx="2583556" cy="76944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D83DEA-A5BB-47B8-8505-A0CF3DD89720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95EB17-6C09-4104-B3FE-E6518F8ECBD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AAA2DF-F311-452A-B4D2-E3EC488434C1}"/>
              </a:ext>
            </a:extLst>
          </p:cNvPr>
          <p:cNvGrpSpPr/>
          <p:nvPr/>
        </p:nvGrpSpPr>
        <p:grpSpPr>
          <a:xfrm flipH="1">
            <a:off x="1551539" y="4634197"/>
            <a:ext cx="2919270" cy="769442"/>
            <a:chOff x="4965552" y="1768882"/>
            <a:chExt cx="2583556" cy="76944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4C7E22F-0DDA-42B2-BF29-5A06DCB489A3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1E82AD-3A1A-4AE2-9C27-AC09643ED29E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D759C0-D33A-47B0-86F2-00B4126D623C}"/>
              </a:ext>
            </a:extLst>
          </p:cNvPr>
          <p:cNvGrpSpPr/>
          <p:nvPr/>
        </p:nvGrpSpPr>
        <p:grpSpPr>
          <a:xfrm flipH="1">
            <a:off x="7944927" y="3937117"/>
            <a:ext cx="2919270" cy="769442"/>
            <a:chOff x="4965552" y="1768882"/>
            <a:chExt cx="2583556" cy="76944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749E48C-8113-4E5D-949E-83027F318287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A5ACAD-4F8C-43C7-A09C-B11F3338A8CF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0422675-F82E-44ED-B38E-46C02236D81E}"/>
              </a:ext>
            </a:extLst>
          </p:cNvPr>
          <p:cNvSpPr/>
          <p:nvPr/>
        </p:nvSpPr>
        <p:spPr>
          <a:xfrm>
            <a:off x="4139768" y="2665034"/>
            <a:ext cx="3931920" cy="5252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69D630-0D39-4412-BCF0-33E70E277FE5}"/>
              </a:ext>
            </a:extLst>
          </p:cNvPr>
          <p:cNvSpPr/>
          <p:nvPr/>
        </p:nvSpPr>
        <p:spPr>
          <a:xfrm>
            <a:off x="4368368" y="3362113"/>
            <a:ext cx="3474720" cy="5252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80AFAE-B6CD-47EF-80FF-014B1B82FA56}"/>
              </a:ext>
            </a:extLst>
          </p:cNvPr>
          <p:cNvSpPr/>
          <p:nvPr/>
        </p:nvSpPr>
        <p:spPr>
          <a:xfrm>
            <a:off x="4596968" y="4059192"/>
            <a:ext cx="3017520" cy="52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834E4A-10EF-49D3-A957-DE27DF37C8D7}"/>
              </a:ext>
            </a:extLst>
          </p:cNvPr>
          <p:cNvSpPr/>
          <p:nvPr/>
        </p:nvSpPr>
        <p:spPr>
          <a:xfrm>
            <a:off x="4825568" y="4756271"/>
            <a:ext cx="2560320" cy="5252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F34C85-C426-4CEE-9883-1996ADCE49AE}"/>
              </a:ext>
            </a:extLst>
          </p:cNvPr>
          <p:cNvSpPr/>
          <p:nvPr/>
        </p:nvSpPr>
        <p:spPr>
          <a:xfrm>
            <a:off x="5054168" y="5453349"/>
            <a:ext cx="2103120" cy="5252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34280-C8F4-4E15-829A-47703462F6BB}"/>
              </a:ext>
            </a:extLst>
          </p:cNvPr>
          <p:cNvSpPr txBox="1"/>
          <p:nvPr/>
        </p:nvSpPr>
        <p:spPr>
          <a:xfrm>
            <a:off x="4363599" y="2076713"/>
            <a:ext cx="346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498BF7-C23E-422B-A9DD-E1E827FD3F32}"/>
              </a:ext>
            </a:extLst>
          </p:cNvPr>
          <p:cNvSpPr txBox="1"/>
          <p:nvPr/>
        </p:nvSpPr>
        <p:spPr>
          <a:xfrm>
            <a:off x="4689472" y="3465650"/>
            <a:ext cx="282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365464-0C09-4467-AB3E-6D39108B72CF}"/>
              </a:ext>
            </a:extLst>
          </p:cNvPr>
          <p:cNvSpPr txBox="1"/>
          <p:nvPr/>
        </p:nvSpPr>
        <p:spPr>
          <a:xfrm>
            <a:off x="5009628" y="4169186"/>
            <a:ext cx="2184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A1F903-5EF4-458D-9114-5C8162138258}"/>
              </a:ext>
            </a:extLst>
          </p:cNvPr>
          <p:cNvSpPr txBox="1"/>
          <p:nvPr/>
        </p:nvSpPr>
        <p:spPr>
          <a:xfrm>
            <a:off x="5118254" y="4872722"/>
            <a:ext cx="1966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B9FF8D-82FA-4382-BD4B-0840D88F4D74}"/>
              </a:ext>
            </a:extLst>
          </p:cNvPr>
          <p:cNvSpPr txBox="1"/>
          <p:nvPr/>
        </p:nvSpPr>
        <p:spPr>
          <a:xfrm>
            <a:off x="5600138" y="5576256"/>
            <a:ext cx="10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PPT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3C95D7-1DC6-4623-BB05-FCBA12137357}"/>
              </a:ext>
            </a:extLst>
          </p:cNvPr>
          <p:cNvSpPr txBox="1"/>
          <p:nvPr/>
        </p:nvSpPr>
        <p:spPr>
          <a:xfrm>
            <a:off x="4373327" y="2773793"/>
            <a:ext cx="346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0D4BDE-A9C6-44C4-A1FF-AF6A5BECE984}"/>
              </a:ext>
            </a:extLst>
          </p:cNvPr>
          <p:cNvSpPr/>
          <p:nvPr/>
        </p:nvSpPr>
        <p:spPr>
          <a:xfrm>
            <a:off x="2991355" y="3222425"/>
            <a:ext cx="3354400" cy="2093879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1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287E90-0513-4490-9ACE-5CFD7FAE8005}"/>
              </a:ext>
            </a:extLst>
          </p:cNvPr>
          <p:cNvSpPr/>
          <p:nvPr/>
        </p:nvSpPr>
        <p:spPr>
          <a:xfrm>
            <a:off x="6105482" y="3770762"/>
            <a:ext cx="3101519" cy="1554706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4B17F-28DB-4023-AA5B-95C60A1BED05}"/>
              </a:ext>
            </a:extLst>
          </p:cNvPr>
          <p:cNvSpPr txBox="1"/>
          <p:nvPr/>
        </p:nvSpPr>
        <p:spPr>
          <a:xfrm>
            <a:off x="3808719" y="3906134"/>
            <a:ext cx="171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95B89-22C9-4CA6-83BB-5AFF192252A8}"/>
              </a:ext>
            </a:extLst>
          </p:cNvPr>
          <p:cNvSpPr txBox="1"/>
          <p:nvPr/>
        </p:nvSpPr>
        <p:spPr>
          <a:xfrm>
            <a:off x="7109676" y="3906134"/>
            <a:ext cx="171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B81895-E971-464F-B12F-84F896288CCF}"/>
              </a:ext>
            </a:extLst>
          </p:cNvPr>
          <p:cNvGrpSpPr/>
          <p:nvPr/>
        </p:nvGrpSpPr>
        <p:grpSpPr>
          <a:xfrm>
            <a:off x="6105482" y="5038927"/>
            <a:ext cx="5576256" cy="1152128"/>
            <a:chOff x="-646617" y="1916832"/>
            <a:chExt cx="4182657" cy="1152128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C596110-600C-4D74-A827-6B34E5A9957C}"/>
                </a:ext>
              </a:extLst>
            </p:cNvPr>
            <p:cNvSpPr/>
            <p:nvPr/>
          </p:nvSpPr>
          <p:spPr>
            <a:xfrm>
              <a:off x="-646617" y="1916832"/>
              <a:ext cx="4182657" cy="1152128"/>
            </a:xfrm>
            <a:prstGeom prst="rightArrow">
              <a:avLst>
                <a:gd name="adj1" fmla="val 68188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2AB489-4F1F-47C1-9EEB-C4891870C7EA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600DCB-DB48-4323-BFFB-1096ED953EA2}"/>
              </a:ext>
            </a:extLst>
          </p:cNvPr>
          <p:cNvGrpSpPr/>
          <p:nvPr/>
        </p:nvGrpSpPr>
        <p:grpSpPr>
          <a:xfrm>
            <a:off x="510263" y="5038927"/>
            <a:ext cx="5595218" cy="1152128"/>
            <a:chOff x="4694683" y="1960632"/>
            <a:chExt cx="4196880" cy="1152128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D6F5DF4E-FB0C-4DDC-BFC3-C5F205159052}"/>
                </a:ext>
              </a:extLst>
            </p:cNvPr>
            <p:cNvSpPr/>
            <p:nvPr/>
          </p:nvSpPr>
          <p:spPr>
            <a:xfrm rot="10800000">
              <a:off x="4694683" y="1960632"/>
              <a:ext cx="4196880" cy="1152128"/>
            </a:xfrm>
            <a:prstGeom prst="rightArrow">
              <a:avLst>
                <a:gd name="adj1" fmla="val 68188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8F485-6E55-46EB-A72D-846E6EB02D4B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71ACCEB-280A-47AD-958B-E8E1ADA8BF9A}"/>
              </a:ext>
            </a:extLst>
          </p:cNvPr>
          <p:cNvSpPr txBox="1"/>
          <p:nvPr/>
        </p:nvSpPr>
        <p:spPr>
          <a:xfrm>
            <a:off x="9200645" y="3013501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388D5B-2C42-402A-8A97-261A4DA4EDFE}"/>
              </a:ext>
            </a:extLst>
          </p:cNvPr>
          <p:cNvSpPr txBox="1"/>
          <p:nvPr/>
        </p:nvSpPr>
        <p:spPr>
          <a:xfrm>
            <a:off x="9542159" y="407541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65%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57AEC-54DF-4DEB-885A-45CF7638F0C5}"/>
              </a:ext>
            </a:extLst>
          </p:cNvPr>
          <p:cNvSpPr txBox="1"/>
          <p:nvPr/>
        </p:nvSpPr>
        <p:spPr>
          <a:xfrm>
            <a:off x="1073829" y="408024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80%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A2FC11-35DF-4673-8864-4F668E60D508}"/>
              </a:ext>
            </a:extLst>
          </p:cNvPr>
          <p:cNvSpPr txBox="1"/>
          <p:nvPr/>
        </p:nvSpPr>
        <p:spPr>
          <a:xfrm>
            <a:off x="183043" y="3013501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ED98D5D3-DF77-434D-AFCA-AAE5DCAF671B}"/>
              </a:ext>
            </a:extLst>
          </p:cNvPr>
          <p:cNvSpPr/>
          <p:nvPr/>
        </p:nvSpPr>
        <p:spPr>
          <a:xfrm>
            <a:off x="6606625" y="1727738"/>
            <a:ext cx="393643" cy="10367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5DB70F3-7043-4499-84E3-FD64DE848BFC}"/>
              </a:ext>
            </a:extLst>
          </p:cNvPr>
          <p:cNvSpPr/>
          <p:nvPr/>
        </p:nvSpPr>
        <p:spPr>
          <a:xfrm>
            <a:off x="5040179" y="1703660"/>
            <a:ext cx="560327" cy="1084913"/>
          </a:xfrm>
          <a:custGeom>
            <a:avLst/>
            <a:gdLst>
              <a:gd name="connsiteX0" fmla="*/ 3642393 w 4630845"/>
              <a:gd name="connsiteY0" fmla="*/ 5218502 h 8966308"/>
              <a:gd name="connsiteX1" fmla="*/ 3655990 w 4630845"/>
              <a:gd name="connsiteY1" fmla="*/ 5218502 h 8966308"/>
              <a:gd name="connsiteX2" fmla="*/ 3649191 w 4630845"/>
              <a:gd name="connsiteY2" fmla="*/ 5219875 h 8966308"/>
              <a:gd name="connsiteX3" fmla="*/ 2337179 w 4630845"/>
              <a:gd name="connsiteY3" fmla="*/ 398852 h 8966308"/>
              <a:gd name="connsiteX4" fmla="*/ 3073703 w 4630845"/>
              <a:gd name="connsiteY4" fmla="*/ 1135376 h 8966308"/>
              <a:gd name="connsiteX5" fmla="*/ 2337179 w 4630845"/>
              <a:gd name="connsiteY5" fmla="*/ 1871900 h 8966308"/>
              <a:gd name="connsiteX6" fmla="*/ 1600655 w 4630845"/>
              <a:gd name="connsiteY6" fmla="*/ 1135376 h 8966308"/>
              <a:gd name="connsiteX7" fmla="*/ 2337179 w 4630845"/>
              <a:gd name="connsiteY7" fmla="*/ 398852 h 8966308"/>
              <a:gd name="connsiteX8" fmla="*/ 4351375 w 4630845"/>
              <a:gd name="connsiteY8" fmla="*/ 1529 h 8966308"/>
              <a:gd name="connsiteX9" fmla="*/ 4469115 w 4630845"/>
              <a:gd name="connsiteY9" fmla="*/ 38013 h 8966308"/>
              <a:gd name="connsiteX10" fmla="*/ 4592832 w 4630845"/>
              <a:gd name="connsiteY10" fmla="*/ 459204 h 8966308"/>
              <a:gd name="connsiteX11" fmla="*/ 3226740 w 4630845"/>
              <a:gd name="connsiteY11" fmla="*/ 2961583 h 8966308"/>
              <a:gd name="connsiteX12" fmla="*/ 3225794 w 4630845"/>
              <a:gd name="connsiteY12" fmla="*/ 8573276 h 8966308"/>
              <a:gd name="connsiteX13" fmla="*/ 2832761 w 4630845"/>
              <a:gd name="connsiteY13" fmla="*/ 8966308 h 8966308"/>
              <a:gd name="connsiteX14" fmla="*/ 2439728 w 4630845"/>
              <a:gd name="connsiteY14" fmla="*/ 8573276 h 8966308"/>
              <a:gd name="connsiteX15" fmla="*/ 2439728 w 4630845"/>
              <a:gd name="connsiteY15" fmla="*/ 5432025 h 8966308"/>
              <a:gd name="connsiteX16" fmla="*/ 2203911 w 4630845"/>
              <a:gd name="connsiteY16" fmla="*/ 5432025 h 8966308"/>
              <a:gd name="connsiteX17" fmla="*/ 2203911 w 4630845"/>
              <a:gd name="connsiteY17" fmla="*/ 8573273 h 8966308"/>
              <a:gd name="connsiteX18" fmla="*/ 1810878 w 4630845"/>
              <a:gd name="connsiteY18" fmla="*/ 8966306 h 8966308"/>
              <a:gd name="connsiteX19" fmla="*/ 1417845 w 4630845"/>
              <a:gd name="connsiteY19" fmla="*/ 8573273 h 8966308"/>
              <a:gd name="connsiteX20" fmla="*/ 1435023 w 4630845"/>
              <a:gd name="connsiteY20" fmla="*/ 3411292 h 8966308"/>
              <a:gd name="connsiteX21" fmla="*/ 1434887 w 4630845"/>
              <a:gd name="connsiteY21" fmla="*/ 3004413 h 8966308"/>
              <a:gd name="connsiteX22" fmla="*/ 1429185 w 4630845"/>
              <a:gd name="connsiteY22" fmla="*/ 3007526 h 8966308"/>
              <a:gd name="connsiteX23" fmla="*/ 38013 w 4630845"/>
              <a:gd name="connsiteY23" fmla="*/ 459204 h 8966308"/>
              <a:gd name="connsiteX24" fmla="*/ 161729 w 4630845"/>
              <a:gd name="connsiteY24" fmla="*/ 38013 h 8966308"/>
              <a:gd name="connsiteX25" fmla="*/ 279469 w 4630845"/>
              <a:gd name="connsiteY25" fmla="*/ 1529 h 8966308"/>
              <a:gd name="connsiteX26" fmla="*/ 582920 w 4630845"/>
              <a:gd name="connsiteY26" fmla="*/ 161730 h 8966308"/>
              <a:gd name="connsiteX27" fmla="*/ 1607281 w 4630845"/>
              <a:gd name="connsiteY27" fmla="*/ 2038135 h 8966308"/>
              <a:gd name="connsiteX28" fmla="*/ 3023563 w 4630845"/>
              <a:gd name="connsiteY28" fmla="*/ 2038135 h 8966308"/>
              <a:gd name="connsiteX29" fmla="*/ 4047924 w 4630845"/>
              <a:gd name="connsiteY29" fmla="*/ 161729 h 8966308"/>
              <a:gd name="connsiteX30" fmla="*/ 4351375 w 4630845"/>
              <a:gd name="connsiteY30" fmla="*/ 1529 h 896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630845" h="8966308">
                <a:moveTo>
                  <a:pt x="3642393" y="5218502"/>
                </a:moveTo>
                <a:lnTo>
                  <a:pt x="3655990" y="5218502"/>
                </a:lnTo>
                <a:lnTo>
                  <a:pt x="3649191" y="5219875"/>
                </a:lnTo>
                <a:close/>
                <a:moveTo>
                  <a:pt x="2337179" y="398852"/>
                </a:moveTo>
                <a:cubicBezTo>
                  <a:pt x="2743951" y="398852"/>
                  <a:pt x="3073703" y="728605"/>
                  <a:pt x="3073703" y="1135376"/>
                </a:cubicBezTo>
                <a:cubicBezTo>
                  <a:pt x="3073703" y="1542147"/>
                  <a:pt x="2743951" y="1871900"/>
                  <a:pt x="2337179" y="1871900"/>
                </a:cubicBezTo>
                <a:cubicBezTo>
                  <a:pt x="1930408" y="1871900"/>
                  <a:pt x="1600655" y="1542147"/>
                  <a:pt x="1600655" y="1135376"/>
                </a:cubicBezTo>
                <a:cubicBezTo>
                  <a:pt x="1600655" y="728605"/>
                  <a:pt x="1930408" y="398852"/>
                  <a:pt x="2337179" y="398852"/>
                </a:cubicBezTo>
                <a:close/>
                <a:moveTo>
                  <a:pt x="4351375" y="1529"/>
                </a:moveTo>
                <a:cubicBezTo>
                  <a:pt x="4391498" y="5536"/>
                  <a:pt x="4431497" y="17477"/>
                  <a:pt x="4469115" y="38013"/>
                </a:cubicBezTo>
                <a:cubicBezTo>
                  <a:pt x="4619587" y="120158"/>
                  <a:pt x="4674977" y="308732"/>
                  <a:pt x="4592832" y="459204"/>
                </a:cubicBezTo>
                <a:lnTo>
                  <a:pt x="3226740" y="2961583"/>
                </a:lnTo>
                <a:lnTo>
                  <a:pt x="3225794" y="8573276"/>
                </a:lnTo>
                <a:cubicBezTo>
                  <a:pt x="3225794" y="8790341"/>
                  <a:pt x="3049827" y="8966308"/>
                  <a:pt x="2832761" y="8966308"/>
                </a:cubicBezTo>
                <a:cubicBezTo>
                  <a:pt x="2615696" y="8966308"/>
                  <a:pt x="2439728" y="8790341"/>
                  <a:pt x="2439728" y="8573276"/>
                </a:cubicBezTo>
                <a:lnTo>
                  <a:pt x="2439728" y="5432025"/>
                </a:lnTo>
                <a:lnTo>
                  <a:pt x="2203911" y="5432025"/>
                </a:lnTo>
                <a:lnTo>
                  <a:pt x="2203911" y="8573273"/>
                </a:lnTo>
                <a:cubicBezTo>
                  <a:pt x="2203911" y="8790339"/>
                  <a:pt x="2027943" y="8966306"/>
                  <a:pt x="1810878" y="8966306"/>
                </a:cubicBezTo>
                <a:cubicBezTo>
                  <a:pt x="1593812" y="8966306"/>
                  <a:pt x="1417845" y="8790339"/>
                  <a:pt x="1417845" y="8573273"/>
                </a:cubicBezTo>
                <a:cubicBezTo>
                  <a:pt x="1425222" y="7700108"/>
                  <a:pt x="1434775" y="5148354"/>
                  <a:pt x="1435023" y="3411292"/>
                </a:cubicBezTo>
                <a:lnTo>
                  <a:pt x="1434887" y="3004413"/>
                </a:lnTo>
                <a:lnTo>
                  <a:pt x="1429185" y="3007526"/>
                </a:lnTo>
                <a:lnTo>
                  <a:pt x="38013" y="459204"/>
                </a:lnTo>
                <a:cubicBezTo>
                  <a:pt x="-44132" y="308732"/>
                  <a:pt x="11257" y="120158"/>
                  <a:pt x="161729" y="38013"/>
                </a:cubicBezTo>
                <a:cubicBezTo>
                  <a:pt x="199347" y="17477"/>
                  <a:pt x="239347" y="5536"/>
                  <a:pt x="279469" y="1529"/>
                </a:cubicBezTo>
                <a:cubicBezTo>
                  <a:pt x="399836" y="-10495"/>
                  <a:pt x="521311" y="48876"/>
                  <a:pt x="582920" y="161730"/>
                </a:cubicBezTo>
                <a:lnTo>
                  <a:pt x="1607281" y="2038135"/>
                </a:lnTo>
                <a:lnTo>
                  <a:pt x="3023563" y="2038135"/>
                </a:lnTo>
                <a:lnTo>
                  <a:pt x="4047924" y="161729"/>
                </a:lnTo>
                <a:cubicBezTo>
                  <a:pt x="4109533" y="48876"/>
                  <a:pt x="4231008" y="-10495"/>
                  <a:pt x="4351375" y="1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0AF6A3-5775-48AE-8A68-88D93FF5AC94}"/>
              </a:ext>
            </a:extLst>
          </p:cNvPr>
          <p:cNvGrpSpPr/>
          <p:nvPr/>
        </p:nvGrpSpPr>
        <p:grpSpPr>
          <a:xfrm>
            <a:off x="1521531" y="1594436"/>
            <a:ext cx="3401085" cy="1303361"/>
            <a:chOff x="920500" y="1603171"/>
            <a:chExt cx="3401085" cy="13033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E183D8-58E7-49E8-BEAA-3F5BDAC0199F}"/>
                </a:ext>
              </a:extLst>
            </p:cNvPr>
            <p:cNvSpPr txBox="1"/>
            <p:nvPr/>
          </p:nvSpPr>
          <p:spPr>
            <a:xfrm>
              <a:off x="920500" y="1603171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EA8A54-8EB1-4C4E-B3DA-A50FE59D61A2}"/>
                </a:ext>
              </a:extLst>
            </p:cNvPr>
            <p:cNvSpPr txBox="1"/>
            <p:nvPr/>
          </p:nvSpPr>
          <p:spPr>
            <a:xfrm>
              <a:off x="920500" y="1890869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06F6FF-15C2-4A28-8DA1-6E09D0988AE8}"/>
              </a:ext>
            </a:extLst>
          </p:cNvPr>
          <p:cNvGrpSpPr/>
          <p:nvPr/>
        </p:nvGrpSpPr>
        <p:grpSpPr>
          <a:xfrm>
            <a:off x="7269386" y="1594436"/>
            <a:ext cx="3401085" cy="1303361"/>
            <a:chOff x="8006841" y="4240144"/>
            <a:chExt cx="3401085" cy="13033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E758A1-87FF-46DB-98B7-2431C2C75C92}"/>
                </a:ext>
              </a:extLst>
            </p:cNvPr>
            <p:cNvSpPr txBox="1"/>
            <p:nvPr/>
          </p:nvSpPr>
          <p:spPr>
            <a:xfrm>
              <a:off x="8006841" y="4240144"/>
              <a:ext cx="34010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B2B4F6-8B34-4014-B448-D2BC0787CCCF}"/>
                </a:ext>
              </a:extLst>
            </p:cNvPr>
            <p:cNvSpPr txBox="1"/>
            <p:nvPr/>
          </p:nvSpPr>
          <p:spPr>
            <a:xfrm>
              <a:off x="8006841" y="4527842"/>
              <a:ext cx="3401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255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B3238-22F1-4FB5-BD1F-36A35E29BBB7}"/>
              </a:ext>
            </a:extLst>
          </p:cNvPr>
          <p:cNvSpPr txBox="1"/>
          <p:nvPr/>
        </p:nvSpPr>
        <p:spPr>
          <a:xfrm>
            <a:off x="677973" y="4688035"/>
            <a:ext cx="4527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7645D-EC00-4839-8C8C-C51714876E97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16D0E-F972-43D8-AF5A-5D64C42471D8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Stock Market</a:t>
            </a:r>
            <a:endParaRPr lang="ko-KR" altLang="en-US" sz="48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A611C8-3FCB-4BC4-95B6-C8147A723F0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7997D363-C8D4-4827-B3CF-33CF42FDF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134029"/>
              </p:ext>
            </p:extLst>
          </p:nvPr>
        </p:nvGraphicFramePr>
        <p:xfrm>
          <a:off x="924724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380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4" name="표 72">
            <a:extLst>
              <a:ext uri="{FF2B5EF4-FFF2-40B4-BE49-F238E27FC236}">
                <a16:creationId xmlns:a16="http://schemas.microsoft.com/office/drawing/2014/main" id="{C7350418-0197-4412-8C22-27A4C956A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84456"/>
              </p:ext>
            </p:extLst>
          </p:nvPr>
        </p:nvGraphicFramePr>
        <p:xfrm>
          <a:off x="3587943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5" name="표 73">
            <a:extLst>
              <a:ext uri="{FF2B5EF4-FFF2-40B4-BE49-F238E27FC236}">
                <a16:creationId xmlns:a16="http://schemas.microsoft.com/office/drawing/2014/main" id="{D68DB138-5ED5-4E27-9B5D-753F164B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41883"/>
              </p:ext>
            </p:extLst>
          </p:nvPr>
        </p:nvGraphicFramePr>
        <p:xfrm>
          <a:off x="625116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416013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  <p:graphicFrame>
        <p:nvGraphicFramePr>
          <p:cNvPr id="6" name="표 74">
            <a:extLst>
              <a:ext uri="{FF2B5EF4-FFF2-40B4-BE49-F238E27FC236}">
                <a16:creationId xmlns:a16="http://schemas.microsoft.com/office/drawing/2014/main" id="{583923DA-5D9D-4030-9D34-CBF64F4A1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72213"/>
              </p:ext>
            </p:extLst>
          </p:nvPr>
        </p:nvGraphicFramePr>
        <p:xfrm>
          <a:off x="8914382" y="1814360"/>
          <a:ext cx="2327801" cy="456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042296143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3658560394"/>
                    </a:ext>
                  </a:extLst>
                </a:gridCol>
                <a:gridCol w="211521">
                  <a:extLst>
                    <a:ext uri="{9D8B030D-6E8A-4147-A177-3AD203B41FA5}">
                      <a16:colId xmlns:a16="http://schemas.microsoft.com/office/drawing/2014/main" val="33366988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7277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2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3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69729"/>
                  </a:ext>
                </a:extLst>
              </a:tr>
              <a:tr h="568169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9706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7178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Presentation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73150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32228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38713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95075"/>
                  </a:ext>
                </a:extLst>
              </a:tr>
              <a:tr h="493410"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Add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72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195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baseline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22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0771C60-1E57-45E8-83DD-07D1C656B674}"/>
              </a:ext>
            </a:extLst>
          </p:cNvPr>
          <p:cNvSpPr/>
          <p:nvPr/>
        </p:nvSpPr>
        <p:spPr>
          <a:xfrm>
            <a:off x="3624752" y="2274090"/>
            <a:ext cx="3114024" cy="2298158"/>
          </a:xfrm>
          <a:custGeom>
            <a:avLst/>
            <a:gdLst>
              <a:gd name="connsiteX0" fmla="*/ 43590 w 4114165"/>
              <a:gd name="connsiteY0" fmla="*/ 3035606 h 3036265"/>
              <a:gd name="connsiteX1" fmla="*/ 26 w 4114165"/>
              <a:gd name="connsiteY1" fmla="*/ 2993362 h 3036265"/>
              <a:gd name="connsiteX2" fmla="*/ 686 w 4114165"/>
              <a:gd name="connsiteY2" fmla="*/ 2683135 h 3036265"/>
              <a:gd name="connsiteX3" fmla="*/ 44250 w 4114165"/>
              <a:gd name="connsiteY3" fmla="*/ 2638251 h 3036265"/>
              <a:gd name="connsiteX4" fmla="*/ 314874 w 4114165"/>
              <a:gd name="connsiteY4" fmla="*/ 2638251 h 3036265"/>
              <a:gd name="connsiteX5" fmla="*/ 357117 w 4114165"/>
              <a:gd name="connsiteY5" fmla="*/ 2633631 h 3036265"/>
              <a:gd name="connsiteX6" fmla="*/ 357117 w 4114165"/>
              <a:gd name="connsiteY6" fmla="*/ 2627690 h 3036265"/>
              <a:gd name="connsiteX7" fmla="*/ 357117 w 4114165"/>
              <a:gd name="connsiteY7" fmla="*/ 2282480 h 3036265"/>
              <a:gd name="connsiteX8" fmla="*/ 357777 w 4114165"/>
              <a:gd name="connsiteY8" fmla="*/ 1953111 h 3036265"/>
              <a:gd name="connsiteX9" fmla="*/ 449525 w 4114165"/>
              <a:gd name="connsiteY9" fmla="*/ 1860043 h 3036265"/>
              <a:gd name="connsiteX10" fmla="*/ 1027076 w 4114165"/>
              <a:gd name="connsiteY10" fmla="*/ 1860043 h 3036265"/>
              <a:gd name="connsiteX11" fmla="*/ 1122124 w 4114165"/>
              <a:gd name="connsiteY11" fmla="*/ 1956411 h 3036265"/>
              <a:gd name="connsiteX12" fmla="*/ 1122124 w 4114165"/>
              <a:gd name="connsiteY12" fmla="*/ 2593367 h 3036265"/>
              <a:gd name="connsiteX13" fmla="*/ 1188790 w 4114165"/>
              <a:gd name="connsiteY13" fmla="*/ 2636271 h 3036265"/>
              <a:gd name="connsiteX14" fmla="*/ 1201991 w 4114165"/>
              <a:gd name="connsiteY14" fmla="*/ 2615809 h 3036265"/>
              <a:gd name="connsiteX15" fmla="*/ 1202651 w 4114165"/>
              <a:gd name="connsiteY15" fmla="*/ 2579506 h 3036265"/>
              <a:gd name="connsiteX16" fmla="*/ 1202651 w 4114165"/>
              <a:gd name="connsiteY16" fmla="*/ 1355099 h 3036265"/>
              <a:gd name="connsiteX17" fmla="*/ 1202651 w 4114165"/>
              <a:gd name="connsiteY17" fmla="*/ 1322096 h 3036265"/>
              <a:gd name="connsiteX18" fmla="*/ 1279878 w 4114165"/>
              <a:gd name="connsiteY18" fmla="*/ 1245529 h 3036265"/>
              <a:gd name="connsiteX19" fmla="*/ 1613207 w 4114165"/>
              <a:gd name="connsiteY19" fmla="*/ 1245529 h 3036265"/>
              <a:gd name="connsiteX20" fmla="*/ 1870630 w 4114165"/>
              <a:gd name="connsiteY20" fmla="*/ 1245529 h 3036265"/>
              <a:gd name="connsiteX21" fmla="*/ 1966998 w 4114165"/>
              <a:gd name="connsiteY21" fmla="*/ 1343878 h 3036265"/>
              <a:gd name="connsiteX22" fmla="*/ 1966998 w 4114165"/>
              <a:gd name="connsiteY22" fmla="*/ 2597987 h 3036265"/>
              <a:gd name="connsiteX23" fmla="*/ 1978879 w 4114165"/>
              <a:gd name="connsiteY23" fmla="*/ 2635611 h 3036265"/>
              <a:gd name="connsiteX24" fmla="*/ 2036964 w 4114165"/>
              <a:gd name="connsiteY24" fmla="*/ 2634951 h 3036265"/>
              <a:gd name="connsiteX25" fmla="*/ 2046205 w 4114165"/>
              <a:gd name="connsiteY25" fmla="*/ 2599307 h 3036265"/>
              <a:gd name="connsiteX26" fmla="*/ 2046205 w 4114165"/>
              <a:gd name="connsiteY26" fmla="*/ 830353 h 3036265"/>
              <a:gd name="connsiteX27" fmla="*/ 2046205 w 4114165"/>
              <a:gd name="connsiteY27" fmla="*/ 800650 h 3036265"/>
              <a:gd name="connsiteX28" fmla="*/ 2118152 w 4114165"/>
              <a:gd name="connsiteY28" fmla="*/ 727384 h 3036265"/>
              <a:gd name="connsiteX29" fmla="*/ 2738605 w 4114165"/>
              <a:gd name="connsiteY29" fmla="*/ 727384 h 3036265"/>
              <a:gd name="connsiteX30" fmla="*/ 2809892 w 4114165"/>
              <a:gd name="connsiteY30" fmla="*/ 801970 h 3036265"/>
              <a:gd name="connsiteX31" fmla="*/ 2810552 w 4114165"/>
              <a:gd name="connsiteY31" fmla="*/ 2594027 h 3036265"/>
              <a:gd name="connsiteX32" fmla="*/ 2857416 w 4114165"/>
              <a:gd name="connsiteY32" fmla="*/ 2639571 h 3036265"/>
              <a:gd name="connsiteX33" fmla="*/ 2891079 w 4114165"/>
              <a:gd name="connsiteY33" fmla="*/ 2590727 h 3036265"/>
              <a:gd name="connsiteX34" fmla="*/ 2891079 w 4114165"/>
              <a:gd name="connsiteY34" fmla="*/ 122771 h 3036265"/>
              <a:gd name="connsiteX35" fmla="*/ 3012529 w 4114165"/>
              <a:gd name="connsiteY35" fmla="*/ 0 h 3036265"/>
              <a:gd name="connsiteX36" fmla="*/ 3563678 w 4114165"/>
              <a:gd name="connsiteY36" fmla="*/ 0 h 3036265"/>
              <a:gd name="connsiteX37" fmla="*/ 3653446 w 4114165"/>
              <a:gd name="connsiteY37" fmla="*/ 87788 h 3036265"/>
              <a:gd name="connsiteX38" fmla="*/ 3650806 w 4114165"/>
              <a:gd name="connsiteY38" fmla="*/ 2594687 h 3036265"/>
              <a:gd name="connsiteX39" fmla="*/ 3695029 w 4114165"/>
              <a:gd name="connsiteY39" fmla="*/ 2638911 h 3036265"/>
              <a:gd name="connsiteX40" fmla="*/ 4071262 w 4114165"/>
              <a:gd name="connsiteY40" fmla="*/ 2638911 h 3036265"/>
              <a:gd name="connsiteX41" fmla="*/ 4114166 w 4114165"/>
              <a:gd name="connsiteY41" fmla="*/ 2681815 h 3036265"/>
              <a:gd name="connsiteX42" fmla="*/ 4114166 w 4114165"/>
              <a:gd name="connsiteY42" fmla="*/ 2992042 h 3036265"/>
              <a:gd name="connsiteX43" fmla="*/ 4069283 w 4114165"/>
              <a:gd name="connsiteY43" fmla="*/ 3036266 h 3036265"/>
              <a:gd name="connsiteX44" fmla="*/ 43590 w 4114165"/>
              <a:gd name="connsiteY44" fmla="*/ 3035606 h 303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14165" h="3036265">
                <a:moveTo>
                  <a:pt x="43590" y="3035606"/>
                </a:moveTo>
                <a:cubicBezTo>
                  <a:pt x="11247" y="3035606"/>
                  <a:pt x="-634" y="3027685"/>
                  <a:pt x="26" y="2993362"/>
                </a:cubicBezTo>
                <a:cubicBezTo>
                  <a:pt x="2006" y="2889733"/>
                  <a:pt x="686" y="2786764"/>
                  <a:pt x="686" y="2683135"/>
                </a:cubicBezTo>
                <a:cubicBezTo>
                  <a:pt x="686" y="2638911"/>
                  <a:pt x="1346" y="2638251"/>
                  <a:pt x="44250" y="2638251"/>
                </a:cubicBezTo>
                <a:cubicBezTo>
                  <a:pt x="134678" y="2638251"/>
                  <a:pt x="224446" y="2638251"/>
                  <a:pt x="314874" y="2638251"/>
                </a:cubicBezTo>
                <a:cubicBezTo>
                  <a:pt x="328735" y="2638251"/>
                  <a:pt x="343256" y="2640231"/>
                  <a:pt x="357117" y="2633631"/>
                </a:cubicBezTo>
                <a:cubicBezTo>
                  <a:pt x="357117" y="2631650"/>
                  <a:pt x="357117" y="2629670"/>
                  <a:pt x="357117" y="2627690"/>
                </a:cubicBezTo>
                <a:cubicBezTo>
                  <a:pt x="356457" y="2512840"/>
                  <a:pt x="357117" y="2397330"/>
                  <a:pt x="357117" y="2282480"/>
                </a:cubicBezTo>
                <a:cubicBezTo>
                  <a:pt x="357117" y="2280500"/>
                  <a:pt x="357777" y="2060700"/>
                  <a:pt x="357777" y="1953111"/>
                </a:cubicBezTo>
                <a:cubicBezTo>
                  <a:pt x="357777" y="1881165"/>
                  <a:pt x="378899" y="1860043"/>
                  <a:pt x="449525" y="1860043"/>
                </a:cubicBezTo>
                <a:cubicBezTo>
                  <a:pt x="642262" y="1860043"/>
                  <a:pt x="834339" y="1860043"/>
                  <a:pt x="1027076" y="1860043"/>
                </a:cubicBezTo>
                <a:cubicBezTo>
                  <a:pt x="1101663" y="1860043"/>
                  <a:pt x="1122124" y="1880505"/>
                  <a:pt x="1122124" y="1956411"/>
                </a:cubicBezTo>
                <a:cubicBezTo>
                  <a:pt x="1122124" y="2168950"/>
                  <a:pt x="1122124" y="2380829"/>
                  <a:pt x="1122124" y="2593367"/>
                </a:cubicBezTo>
                <a:cubicBezTo>
                  <a:pt x="1122124" y="2634290"/>
                  <a:pt x="1149187" y="2652112"/>
                  <a:pt x="1188790" y="2636271"/>
                </a:cubicBezTo>
                <a:cubicBezTo>
                  <a:pt x="1198691" y="2632310"/>
                  <a:pt x="1201991" y="2625050"/>
                  <a:pt x="1201991" y="2615809"/>
                </a:cubicBezTo>
                <a:cubicBezTo>
                  <a:pt x="1201991" y="2603928"/>
                  <a:pt x="1202651" y="2591387"/>
                  <a:pt x="1202651" y="2579506"/>
                </a:cubicBezTo>
                <a:cubicBezTo>
                  <a:pt x="1202651" y="2171590"/>
                  <a:pt x="1202651" y="1763674"/>
                  <a:pt x="1202651" y="1355099"/>
                </a:cubicBezTo>
                <a:cubicBezTo>
                  <a:pt x="1202651" y="1343878"/>
                  <a:pt x="1202651" y="1333317"/>
                  <a:pt x="1202651" y="1322096"/>
                </a:cubicBezTo>
                <a:cubicBezTo>
                  <a:pt x="1203971" y="1268631"/>
                  <a:pt x="1227074" y="1245529"/>
                  <a:pt x="1279878" y="1245529"/>
                </a:cubicBezTo>
                <a:cubicBezTo>
                  <a:pt x="1390768" y="1244869"/>
                  <a:pt x="1502318" y="1245529"/>
                  <a:pt x="1613207" y="1245529"/>
                </a:cubicBezTo>
                <a:cubicBezTo>
                  <a:pt x="1699015" y="1245529"/>
                  <a:pt x="1784822" y="1245529"/>
                  <a:pt x="1870630" y="1245529"/>
                </a:cubicBezTo>
                <a:cubicBezTo>
                  <a:pt x="1947857" y="1245529"/>
                  <a:pt x="1966998" y="1264671"/>
                  <a:pt x="1966998" y="1343878"/>
                </a:cubicBezTo>
                <a:cubicBezTo>
                  <a:pt x="1966998" y="1662685"/>
                  <a:pt x="1966998" y="2498979"/>
                  <a:pt x="1966998" y="2597987"/>
                </a:cubicBezTo>
                <a:cubicBezTo>
                  <a:pt x="1966998" y="2611189"/>
                  <a:pt x="1961058" y="2629670"/>
                  <a:pt x="1978879" y="2635611"/>
                </a:cubicBezTo>
                <a:cubicBezTo>
                  <a:pt x="1997361" y="2641551"/>
                  <a:pt x="2018483" y="2642872"/>
                  <a:pt x="2036964" y="2634951"/>
                </a:cubicBezTo>
                <a:cubicBezTo>
                  <a:pt x="2052146" y="2628350"/>
                  <a:pt x="2046205" y="2611849"/>
                  <a:pt x="2046205" y="2599307"/>
                </a:cubicBezTo>
                <a:cubicBezTo>
                  <a:pt x="2046865" y="2454095"/>
                  <a:pt x="2046205" y="1275232"/>
                  <a:pt x="2046205" y="830353"/>
                </a:cubicBezTo>
                <a:cubicBezTo>
                  <a:pt x="2046205" y="820452"/>
                  <a:pt x="2046205" y="810551"/>
                  <a:pt x="2046205" y="800650"/>
                </a:cubicBezTo>
                <a:cubicBezTo>
                  <a:pt x="2048185" y="754446"/>
                  <a:pt x="2072607" y="727384"/>
                  <a:pt x="2118152" y="727384"/>
                </a:cubicBezTo>
                <a:cubicBezTo>
                  <a:pt x="2324750" y="726724"/>
                  <a:pt x="2532008" y="726724"/>
                  <a:pt x="2738605" y="727384"/>
                </a:cubicBezTo>
                <a:cubicBezTo>
                  <a:pt x="2782830" y="727384"/>
                  <a:pt x="2808572" y="756426"/>
                  <a:pt x="2809892" y="801970"/>
                </a:cubicBezTo>
                <a:cubicBezTo>
                  <a:pt x="2811212" y="848174"/>
                  <a:pt x="2810552" y="2042879"/>
                  <a:pt x="2810552" y="2594027"/>
                </a:cubicBezTo>
                <a:cubicBezTo>
                  <a:pt x="2810552" y="2638251"/>
                  <a:pt x="2813192" y="2638251"/>
                  <a:pt x="2857416" y="2639571"/>
                </a:cubicBezTo>
                <a:cubicBezTo>
                  <a:pt x="2897019" y="2640891"/>
                  <a:pt x="2891079" y="2614489"/>
                  <a:pt x="2891079" y="2590727"/>
                </a:cubicBezTo>
                <a:cubicBezTo>
                  <a:pt x="2891079" y="1768295"/>
                  <a:pt x="2891079" y="945203"/>
                  <a:pt x="2891079" y="122771"/>
                </a:cubicBezTo>
                <a:cubicBezTo>
                  <a:pt x="2891079" y="9241"/>
                  <a:pt x="2900320" y="0"/>
                  <a:pt x="3012529" y="0"/>
                </a:cubicBezTo>
                <a:cubicBezTo>
                  <a:pt x="3196026" y="0"/>
                  <a:pt x="3380182" y="0"/>
                  <a:pt x="3563678" y="0"/>
                </a:cubicBezTo>
                <a:cubicBezTo>
                  <a:pt x="3631664" y="0"/>
                  <a:pt x="3652785" y="21122"/>
                  <a:pt x="3653446" y="87788"/>
                </a:cubicBezTo>
                <a:cubicBezTo>
                  <a:pt x="3654106" y="264023"/>
                  <a:pt x="3651466" y="2399310"/>
                  <a:pt x="3650806" y="2594687"/>
                </a:cubicBezTo>
                <a:cubicBezTo>
                  <a:pt x="3650806" y="2638911"/>
                  <a:pt x="3650806" y="2638911"/>
                  <a:pt x="3695029" y="2638911"/>
                </a:cubicBezTo>
                <a:cubicBezTo>
                  <a:pt x="3820440" y="2638911"/>
                  <a:pt x="3945851" y="2638911"/>
                  <a:pt x="4071262" y="2638911"/>
                </a:cubicBezTo>
                <a:cubicBezTo>
                  <a:pt x="4112186" y="2638911"/>
                  <a:pt x="4114166" y="2640891"/>
                  <a:pt x="4114166" y="2681815"/>
                </a:cubicBezTo>
                <a:cubicBezTo>
                  <a:pt x="4114166" y="2785444"/>
                  <a:pt x="4114166" y="2888413"/>
                  <a:pt x="4114166" y="2992042"/>
                </a:cubicBezTo>
                <a:cubicBezTo>
                  <a:pt x="4114166" y="3034946"/>
                  <a:pt x="4113506" y="3036266"/>
                  <a:pt x="4069283" y="3036266"/>
                </a:cubicBezTo>
                <a:cubicBezTo>
                  <a:pt x="3504933" y="3034946"/>
                  <a:pt x="196723" y="3034286"/>
                  <a:pt x="43590" y="3035606"/>
                </a:cubicBezTo>
                <a:close/>
              </a:path>
            </a:pathLst>
          </a:custGeom>
          <a:solidFill>
            <a:schemeClr val="accent1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DAEDB8-717B-4E0D-B327-20FA4B88DB64}"/>
              </a:ext>
            </a:extLst>
          </p:cNvPr>
          <p:cNvSpPr/>
          <p:nvPr/>
        </p:nvSpPr>
        <p:spPr>
          <a:xfrm>
            <a:off x="3933419" y="1705099"/>
            <a:ext cx="2247441" cy="1692179"/>
          </a:xfrm>
          <a:custGeom>
            <a:avLst/>
            <a:gdLst>
              <a:gd name="connsiteX0" fmla="*/ 1064151 w 2969257"/>
              <a:gd name="connsiteY0" fmla="*/ 935232 h 2235661"/>
              <a:gd name="connsiteX1" fmla="*/ 1755891 w 2969257"/>
              <a:gd name="connsiteY1" fmla="*/ 1096946 h 2235661"/>
              <a:gd name="connsiteX2" fmla="*/ 1823878 w 2969257"/>
              <a:gd name="connsiteY2" fmla="*/ 1078465 h 2235661"/>
              <a:gd name="connsiteX3" fmla="*/ 2653570 w 2969257"/>
              <a:gd name="connsiteY3" fmla="*/ 270554 h 2235661"/>
              <a:gd name="connsiteX4" fmla="*/ 2654230 w 2969257"/>
              <a:gd name="connsiteY4" fmla="*/ 228310 h 2235661"/>
              <a:gd name="connsiteX5" fmla="*/ 2578984 w 2969257"/>
              <a:gd name="connsiteY5" fmla="*/ 154384 h 2235661"/>
              <a:gd name="connsiteX6" fmla="*/ 2586244 w 2969257"/>
              <a:gd name="connsiteY6" fmla="*/ 118741 h 2235661"/>
              <a:gd name="connsiteX7" fmla="*/ 2938055 w 2969257"/>
              <a:gd name="connsiteY7" fmla="*/ 5211 h 2235661"/>
              <a:gd name="connsiteX8" fmla="*/ 2965778 w 2969257"/>
              <a:gd name="connsiteY8" fmla="*/ 4551 h 2235661"/>
              <a:gd name="connsiteX9" fmla="*/ 2964457 w 2969257"/>
              <a:gd name="connsiteY9" fmla="*/ 29633 h 2235661"/>
              <a:gd name="connsiteX10" fmla="*/ 2857528 w 2969257"/>
              <a:gd name="connsiteY10" fmla="*/ 383424 h 2235661"/>
              <a:gd name="connsiteX11" fmla="*/ 2817924 w 2969257"/>
              <a:gd name="connsiteY11" fmla="*/ 392665 h 2235661"/>
              <a:gd name="connsiteX12" fmla="*/ 2761820 w 2969257"/>
              <a:gd name="connsiteY12" fmla="*/ 336560 h 2235661"/>
              <a:gd name="connsiteX13" fmla="*/ 2714956 w 2969257"/>
              <a:gd name="connsiteY13" fmla="*/ 337220 h 2235661"/>
              <a:gd name="connsiteX14" fmla="*/ 1858200 w 2969257"/>
              <a:gd name="connsiteY14" fmla="*/ 1225657 h 2235661"/>
              <a:gd name="connsiteX15" fmla="*/ 1800115 w 2969257"/>
              <a:gd name="connsiteY15" fmla="*/ 1242159 h 2235661"/>
              <a:gd name="connsiteX16" fmla="*/ 1132137 w 2969257"/>
              <a:gd name="connsiteY16" fmla="*/ 1070544 h 2235661"/>
              <a:gd name="connsiteX17" fmla="*/ 1064151 w 2969257"/>
              <a:gd name="connsiteY17" fmla="*/ 1091666 h 2235661"/>
              <a:gd name="connsiteX18" fmla="*/ 114988 w 2969257"/>
              <a:gd name="connsiteY18" fmla="*/ 2222345 h 2235661"/>
              <a:gd name="connsiteX19" fmla="*/ 74724 w 2969257"/>
              <a:gd name="connsiteY19" fmla="*/ 2225645 h 2235661"/>
              <a:gd name="connsiteX20" fmla="*/ 15979 w 2969257"/>
              <a:gd name="connsiteY20" fmla="*/ 2178121 h 2235661"/>
              <a:gd name="connsiteX21" fmla="*/ 11359 w 2969257"/>
              <a:gd name="connsiteY21" fmla="*/ 2132577 h 2235661"/>
              <a:gd name="connsiteX22" fmla="*/ 1024547 w 2969257"/>
              <a:gd name="connsiteY22" fmla="*/ 954374 h 2235661"/>
              <a:gd name="connsiteX23" fmla="*/ 1064151 w 2969257"/>
              <a:gd name="connsiteY23" fmla="*/ 935232 h 223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69257" h="2235661">
                <a:moveTo>
                  <a:pt x="1064151" y="935232"/>
                </a:moveTo>
                <a:cubicBezTo>
                  <a:pt x="1105074" y="944473"/>
                  <a:pt x="1572395" y="1052722"/>
                  <a:pt x="1755891" y="1096946"/>
                </a:cubicBezTo>
                <a:cubicBezTo>
                  <a:pt x="1783614" y="1103547"/>
                  <a:pt x="1803415" y="1098266"/>
                  <a:pt x="1823878" y="1078465"/>
                </a:cubicBezTo>
                <a:cubicBezTo>
                  <a:pt x="2011334" y="894308"/>
                  <a:pt x="2564462" y="355701"/>
                  <a:pt x="2653570" y="270554"/>
                </a:cubicBezTo>
                <a:cubicBezTo>
                  <a:pt x="2670731" y="254052"/>
                  <a:pt x="2670731" y="243491"/>
                  <a:pt x="2654230" y="228310"/>
                </a:cubicBezTo>
                <a:cubicBezTo>
                  <a:pt x="2628488" y="204548"/>
                  <a:pt x="2604725" y="178806"/>
                  <a:pt x="2578984" y="154384"/>
                </a:cubicBezTo>
                <a:cubicBezTo>
                  <a:pt x="2561162" y="137222"/>
                  <a:pt x="2559842" y="126661"/>
                  <a:pt x="2586244" y="118741"/>
                </a:cubicBezTo>
                <a:cubicBezTo>
                  <a:pt x="2703734" y="81117"/>
                  <a:pt x="2820565" y="42834"/>
                  <a:pt x="2938055" y="5211"/>
                </a:cubicBezTo>
                <a:cubicBezTo>
                  <a:pt x="2947296" y="2570"/>
                  <a:pt x="2957196" y="-4690"/>
                  <a:pt x="2965778" y="4551"/>
                </a:cubicBezTo>
                <a:cubicBezTo>
                  <a:pt x="2973038" y="11811"/>
                  <a:pt x="2967097" y="21712"/>
                  <a:pt x="2964457" y="29633"/>
                </a:cubicBezTo>
                <a:cubicBezTo>
                  <a:pt x="2928814" y="147783"/>
                  <a:pt x="2893171" y="265273"/>
                  <a:pt x="2857528" y="383424"/>
                </a:cubicBezTo>
                <a:cubicBezTo>
                  <a:pt x="2847627" y="416427"/>
                  <a:pt x="2843007" y="417087"/>
                  <a:pt x="2817924" y="392665"/>
                </a:cubicBezTo>
                <a:cubicBezTo>
                  <a:pt x="2798783" y="374183"/>
                  <a:pt x="2778981" y="357021"/>
                  <a:pt x="2761820" y="336560"/>
                </a:cubicBezTo>
                <a:cubicBezTo>
                  <a:pt x="2743998" y="315438"/>
                  <a:pt x="2732117" y="318738"/>
                  <a:pt x="2714956" y="337220"/>
                </a:cubicBezTo>
                <a:cubicBezTo>
                  <a:pt x="2576343" y="481772"/>
                  <a:pt x="2004073" y="1073184"/>
                  <a:pt x="1858200" y="1225657"/>
                </a:cubicBezTo>
                <a:cubicBezTo>
                  <a:pt x="1840379" y="1244139"/>
                  <a:pt x="1824537" y="1248099"/>
                  <a:pt x="1800115" y="1242159"/>
                </a:cubicBezTo>
                <a:cubicBezTo>
                  <a:pt x="1577676" y="1184734"/>
                  <a:pt x="1354576" y="1128629"/>
                  <a:pt x="1132137" y="1070544"/>
                </a:cubicBezTo>
                <a:cubicBezTo>
                  <a:pt x="1102434" y="1062623"/>
                  <a:pt x="1083953" y="1067904"/>
                  <a:pt x="1064151" y="1091666"/>
                </a:cubicBezTo>
                <a:cubicBezTo>
                  <a:pt x="922238" y="1260641"/>
                  <a:pt x="288583" y="2014426"/>
                  <a:pt x="114988" y="2222345"/>
                </a:cubicBezTo>
                <a:cubicBezTo>
                  <a:pt x="100466" y="2239506"/>
                  <a:pt x="89906" y="2239506"/>
                  <a:pt x="74724" y="2225645"/>
                </a:cubicBezTo>
                <a:cubicBezTo>
                  <a:pt x="55583" y="2209143"/>
                  <a:pt x="36441" y="2191982"/>
                  <a:pt x="15979" y="2178121"/>
                </a:cubicBezTo>
                <a:cubicBezTo>
                  <a:pt x="-4483" y="2163600"/>
                  <a:pt x="-4483" y="2150398"/>
                  <a:pt x="11359" y="2132577"/>
                </a:cubicBezTo>
                <a:cubicBezTo>
                  <a:pt x="81985" y="2051390"/>
                  <a:pt x="924879" y="1070544"/>
                  <a:pt x="1024547" y="954374"/>
                </a:cubicBezTo>
                <a:cubicBezTo>
                  <a:pt x="1032468" y="944473"/>
                  <a:pt x="1039729" y="932592"/>
                  <a:pt x="1064151" y="935232"/>
                </a:cubicBezTo>
                <a:close/>
              </a:path>
            </a:pathLst>
          </a:custGeom>
          <a:solidFill>
            <a:schemeClr val="accent4"/>
          </a:solidFill>
          <a:ln w="65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68CF0A-AD0B-423A-BF40-F6572C3E9426}"/>
              </a:ext>
            </a:extLst>
          </p:cNvPr>
          <p:cNvGrpSpPr/>
          <p:nvPr/>
        </p:nvGrpSpPr>
        <p:grpSpPr>
          <a:xfrm>
            <a:off x="319983" y="2613403"/>
            <a:ext cx="5024694" cy="4244597"/>
            <a:chOff x="319983" y="2613403"/>
            <a:chExt cx="5024694" cy="4244597"/>
          </a:xfrm>
        </p:grpSpPr>
        <p:grpSp>
          <p:nvGrpSpPr>
            <p:cNvPr id="6" name="Graphic 60">
              <a:extLst>
                <a:ext uri="{FF2B5EF4-FFF2-40B4-BE49-F238E27FC236}">
                  <a16:creationId xmlns:a16="http://schemas.microsoft.com/office/drawing/2014/main" id="{8146AA0B-6699-44BA-9746-BDBF404BF3B2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8187EC-BF35-4F8D-BE0B-32A3DB519F6F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FB975C-2ABF-4E0E-9AFE-12253E249C72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9C8573-12D0-473E-B8B3-8D9BEA58226E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BF16494-1E9A-4688-B6C1-B65222EFB1D0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97CBD6-7DAF-4203-8074-3E77C6394699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EFAB4A-E0A7-43B7-89EE-BF7A3D6C3847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2317A61-99FD-4C2E-A38D-4F363F0401E4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34939C7-9EB1-4376-A8D9-D7D5FCF5973B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FD019E-91AF-42FD-931E-9ED3D23039E5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77E191-6738-4799-8E33-9EC509AB470C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11DAF57-6F0E-4642-99A7-20054463AF04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EBEE79-9330-4254-BF93-0DD69ECBC1D6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2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685DAB-66EB-481A-97D1-804369E7A7F6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025C67-8A6B-45DD-A154-9A82EF9315EF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87C831-700A-4494-BFDC-C4ACB33626B9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9CAA0AD-456A-4F42-A92C-A7B153DECD73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008919-1E9F-4B4D-B79C-15A143CBAC02}"/>
              </a:ext>
            </a:extLst>
          </p:cNvPr>
          <p:cNvGrpSpPr/>
          <p:nvPr/>
        </p:nvGrpSpPr>
        <p:grpSpPr>
          <a:xfrm>
            <a:off x="7245083" y="1482008"/>
            <a:ext cx="4376779" cy="2392035"/>
            <a:chOff x="5507905" y="353326"/>
            <a:chExt cx="4376779" cy="23920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0CA959-509C-4D6D-95E0-8BEBC5F73CA1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EC3F4F-A5A0-48CF-91F8-F42ED277EEE1}"/>
                </a:ext>
              </a:extLst>
            </p:cNvPr>
            <p:cNvSpPr txBox="1"/>
            <p:nvPr/>
          </p:nvSpPr>
          <p:spPr>
            <a:xfrm>
              <a:off x="5817470" y="996783"/>
              <a:ext cx="406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D59A19-E2FB-4241-AA80-85126BFF9DAD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974ED5-58D2-495A-A4BC-15A95CA18E9A}"/>
                </a:ext>
              </a:extLst>
            </p:cNvPr>
            <p:cNvSpPr txBox="1"/>
            <p:nvPr/>
          </p:nvSpPr>
          <p:spPr>
            <a:xfrm>
              <a:off x="5817470" y="2283696"/>
              <a:ext cx="406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6DB252B-938D-4441-B02C-9ACFF83E3231}"/>
              </a:ext>
            </a:extLst>
          </p:cNvPr>
          <p:cNvSpPr/>
          <p:nvPr/>
        </p:nvSpPr>
        <p:spPr>
          <a:xfrm>
            <a:off x="8102945" y="4384881"/>
            <a:ext cx="66021" cy="192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F08C0C-455B-45F2-A86D-F21C7415DF98}"/>
              </a:ext>
            </a:extLst>
          </p:cNvPr>
          <p:cNvGrpSpPr/>
          <p:nvPr/>
        </p:nvGrpSpPr>
        <p:grpSpPr>
          <a:xfrm>
            <a:off x="8430066" y="4397446"/>
            <a:ext cx="3283552" cy="1895110"/>
            <a:chOff x="8908448" y="506479"/>
            <a:chExt cx="3283552" cy="18951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3DB7AB7-2E71-4D37-937E-59CFFFF272C4}"/>
                </a:ext>
              </a:extLst>
            </p:cNvPr>
            <p:cNvSpPr txBox="1"/>
            <p:nvPr/>
          </p:nvSpPr>
          <p:spPr>
            <a:xfrm>
              <a:off x="8908448" y="5064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A2F27B-F64B-4E8B-AB23-A2AF4D085998}"/>
                </a:ext>
              </a:extLst>
            </p:cNvPr>
            <p:cNvSpPr txBox="1"/>
            <p:nvPr/>
          </p:nvSpPr>
          <p:spPr>
            <a:xfrm>
              <a:off x="8908448" y="82763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73AF00-E05A-4921-8D26-4C87FD4F3925}"/>
                </a:ext>
              </a:extLst>
            </p:cNvPr>
            <p:cNvSpPr txBox="1"/>
            <p:nvPr/>
          </p:nvSpPr>
          <p:spPr>
            <a:xfrm>
              <a:off x="8908448" y="179111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D7FBAE-37C5-4EDB-B18E-BCBFDC1181A3}"/>
                </a:ext>
              </a:extLst>
            </p:cNvPr>
            <p:cNvSpPr txBox="1"/>
            <p:nvPr/>
          </p:nvSpPr>
          <p:spPr>
            <a:xfrm>
              <a:off x="8908448" y="146995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A04723-1496-45C5-B46D-C18AA7823D0A}"/>
                </a:ext>
              </a:extLst>
            </p:cNvPr>
            <p:cNvSpPr txBox="1"/>
            <p:nvPr/>
          </p:nvSpPr>
          <p:spPr>
            <a:xfrm>
              <a:off x="8908448" y="114879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04EFDE-144A-44E3-86F7-F69525C41F1F}"/>
                </a:ext>
              </a:extLst>
            </p:cNvPr>
            <p:cNvSpPr txBox="1"/>
            <p:nvPr/>
          </p:nvSpPr>
          <p:spPr>
            <a:xfrm>
              <a:off x="8908448" y="2112279"/>
              <a:ext cx="3283552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2673381-CACD-462D-BA11-0CB7EF2D3CD3}"/>
              </a:ext>
            </a:extLst>
          </p:cNvPr>
          <p:cNvSpPr/>
          <p:nvPr/>
        </p:nvSpPr>
        <p:spPr>
          <a:xfrm flipH="1">
            <a:off x="3888120" y="0"/>
            <a:ext cx="8303879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6F0EB5-C38C-4F7A-9F6F-7BC1EC9B9CB6}"/>
              </a:ext>
            </a:extLst>
          </p:cNvPr>
          <p:cNvGrpSpPr/>
          <p:nvPr/>
        </p:nvGrpSpPr>
        <p:grpSpPr>
          <a:xfrm>
            <a:off x="8314844" y="2284177"/>
            <a:ext cx="3050125" cy="3957142"/>
            <a:chOff x="1055150" y="2140422"/>
            <a:chExt cx="4612225" cy="39571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EBE44F-4B57-400D-A947-72B0FA6D7611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92963E-336F-448F-B3CC-0D71C53399A0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0C7942B-BCDA-4346-9FBA-58F73BE30E77}"/>
              </a:ext>
            </a:extLst>
          </p:cNvPr>
          <p:cNvSpPr/>
          <p:nvPr/>
        </p:nvSpPr>
        <p:spPr>
          <a:xfrm>
            <a:off x="11176506" y="1452272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B3568-3AA1-4062-B215-DBBE94745B98}"/>
              </a:ext>
            </a:extLst>
          </p:cNvPr>
          <p:cNvSpPr txBox="1"/>
          <p:nvPr/>
        </p:nvSpPr>
        <p:spPr>
          <a:xfrm>
            <a:off x="480812" y="837172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79F79CB-6415-4E50-803B-62850192E288}"/>
              </a:ext>
            </a:extLst>
          </p:cNvPr>
          <p:cNvGrpSpPr/>
          <p:nvPr/>
        </p:nvGrpSpPr>
        <p:grpSpPr>
          <a:xfrm>
            <a:off x="554561" y="2278092"/>
            <a:ext cx="5383089" cy="3796702"/>
            <a:chOff x="631838" y="2203105"/>
            <a:chExt cx="5383089" cy="37967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F1721C-6EC5-416A-BB2E-4BF5991DE7A2}"/>
                </a:ext>
              </a:extLst>
            </p:cNvPr>
            <p:cNvGrpSpPr/>
            <p:nvPr/>
          </p:nvGrpSpPr>
          <p:grpSpPr>
            <a:xfrm>
              <a:off x="3093774" y="3681951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C9CD1B63-5EE1-48F3-82C1-1BF8CB7017B1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0E713FD-E0A3-44B6-9ACC-5F5FF16349BC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4B8B99-E463-4E96-8EE0-7421C5C9D83C}"/>
                </a:ext>
              </a:extLst>
            </p:cNvPr>
            <p:cNvGrpSpPr/>
            <p:nvPr/>
          </p:nvGrpSpPr>
          <p:grpSpPr>
            <a:xfrm>
              <a:off x="1066168" y="4251632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CE72B77A-2280-4BB8-B783-6EA37390C8CC}"/>
                  </a:ext>
                </a:extLst>
              </p:cNvPr>
              <p:cNvSpPr/>
              <p:nvPr/>
            </p:nvSpPr>
            <p:spPr>
              <a:xfrm>
                <a:off x="10751285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C781406C-1762-4D67-ADA9-D5408DDDB62F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6C540B-3A82-4FCA-A04A-49A3FBD8096A}"/>
                </a:ext>
              </a:extLst>
            </p:cNvPr>
            <p:cNvGrpSpPr/>
            <p:nvPr/>
          </p:nvGrpSpPr>
          <p:grpSpPr>
            <a:xfrm>
              <a:off x="3773986" y="3163042"/>
              <a:ext cx="188449" cy="1600365"/>
              <a:chOff x="10641180" y="362514"/>
              <a:chExt cx="247650" cy="1989158"/>
            </a:xfrm>
            <a:solidFill>
              <a:schemeClr val="accent1"/>
            </a:solidFill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914F1A87-3155-4D90-8005-084FA7A87EA6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A4FDCF1B-F272-4277-A4E9-C2139477CD41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77F749-4AD0-4EC8-AB16-DA5FEF28F524}"/>
                </a:ext>
              </a:extLst>
            </p:cNvPr>
            <p:cNvGrpSpPr/>
            <p:nvPr/>
          </p:nvGrpSpPr>
          <p:grpSpPr>
            <a:xfrm>
              <a:off x="1505203" y="4311432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527B3F72-44B5-41B1-BC91-0127C07186A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1F7FD6F5-F9F5-4293-A572-6F0C69CA8548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662804-5202-478F-9572-B94579245D1C}"/>
                </a:ext>
              </a:extLst>
            </p:cNvPr>
            <p:cNvGrpSpPr/>
            <p:nvPr/>
          </p:nvGrpSpPr>
          <p:grpSpPr>
            <a:xfrm>
              <a:off x="2202123" y="4608185"/>
              <a:ext cx="188449" cy="1391622"/>
              <a:chOff x="10630391" y="1182550"/>
              <a:chExt cx="247650" cy="1828800"/>
            </a:xfrm>
            <a:solidFill>
              <a:schemeClr val="accent1"/>
            </a:solidFill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D2DB01A-C170-4AD8-B889-8C3A2CBC5BAD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9CE91157-4493-4D14-AF1F-80013EC483C5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B9729E-8361-4C7B-BEB1-7620922FFEA7}"/>
                </a:ext>
              </a:extLst>
            </p:cNvPr>
            <p:cNvGrpSpPr/>
            <p:nvPr/>
          </p:nvGrpSpPr>
          <p:grpSpPr>
            <a:xfrm>
              <a:off x="4445791" y="2665159"/>
              <a:ext cx="188449" cy="1391622"/>
              <a:chOff x="10662635" y="438150"/>
              <a:chExt cx="247650" cy="1828800"/>
            </a:xfrm>
            <a:solidFill>
              <a:schemeClr val="accent1"/>
            </a:solidFill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8E1B36EC-2854-4E74-9F85-9E2906FBAA2B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D32B25B-BA87-41AB-BDCF-DEA6BF782246}"/>
                  </a:ext>
                </a:extLst>
              </p:cNvPr>
              <p:cNvSpPr/>
              <p:nvPr/>
            </p:nvSpPr>
            <p:spPr>
              <a:xfrm>
                <a:off x="10662635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05B3EA-26D9-45B5-A048-E342E15EA070}"/>
                </a:ext>
              </a:extLst>
            </p:cNvPr>
            <p:cNvGrpSpPr/>
            <p:nvPr/>
          </p:nvGrpSpPr>
          <p:grpSpPr>
            <a:xfrm>
              <a:off x="3998271" y="2905435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082DBFC-3A62-4606-B850-0F17744B92A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4C537CB-49CA-4B8E-959A-54191FE2171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CECDE6-CAED-4BB8-9DC1-DD14B86E88FA}"/>
                </a:ext>
              </a:extLst>
            </p:cNvPr>
            <p:cNvGrpSpPr/>
            <p:nvPr/>
          </p:nvGrpSpPr>
          <p:grpSpPr>
            <a:xfrm>
              <a:off x="4214813" y="2810823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9C59C358-4533-403E-82C4-76BDACBA6E9D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F5A75A7-203D-4FEA-BF8C-89534C29795A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6CD5D2-43BE-4286-8923-569081B3D663}"/>
                </a:ext>
              </a:extLst>
            </p:cNvPr>
            <p:cNvGrpSpPr/>
            <p:nvPr/>
          </p:nvGrpSpPr>
          <p:grpSpPr>
            <a:xfrm>
              <a:off x="1746380" y="4312354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AC9F09F-6AE2-4D27-A575-3CF7114120BA}"/>
                  </a:ext>
                </a:extLst>
              </p:cNvPr>
              <p:cNvSpPr/>
              <p:nvPr/>
            </p:nvSpPr>
            <p:spPr>
              <a:xfrm>
                <a:off x="10751292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119CE6D-00CE-43FA-BE96-0617876F128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CF48D70-A956-4EAB-90A5-29764D026295}"/>
                </a:ext>
              </a:extLst>
            </p:cNvPr>
            <p:cNvGrpSpPr/>
            <p:nvPr/>
          </p:nvGrpSpPr>
          <p:grpSpPr>
            <a:xfrm>
              <a:off x="1969485" y="4763407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104E7D2-190F-452A-85FA-AAC3E2F051D1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9B257AC-0D74-46AF-8874-F4342201EE2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2D533F8-086B-4961-82AA-B8E1C37412A9}"/>
                </a:ext>
              </a:extLst>
            </p:cNvPr>
            <p:cNvGrpSpPr/>
            <p:nvPr/>
          </p:nvGrpSpPr>
          <p:grpSpPr>
            <a:xfrm>
              <a:off x="846650" y="4585396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4407F1E-309B-4DAC-97F4-EB4FFAB957F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A8E73E47-0898-4315-82E1-28EF682A388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D55262-203D-4E92-AC5A-225C742DED1A}"/>
                </a:ext>
              </a:extLst>
            </p:cNvPr>
            <p:cNvGrpSpPr/>
            <p:nvPr/>
          </p:nvGrpSpPr>
          <p:grpSpPr>
            <a:xfrm>
              <a:off x="631838" y="4839202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FD97A03-AB45-46EA-90A2-00CB6282FBA7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6A6CB41B-C56B-47EC-881C-D6B298FB7E78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198B37-EFBB-496D-9920-02F3BE6599DD}"/>
                </a:ext>
              </a:extLst>
            </p:cNvPr>
            <p:cNvGrpSpPr/>
            <p:nvPr/>
          </p:nvGrpSpPr>
          <p:grpSpPr>
            <a:xfrm>
              <a:off x="5826478" y="2203105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83EF3F81-D420-4914-B10A-3463D7139F41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5ACFE5B-2327-432A-A727-AAE60323322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D90B2F-36B3-47F7-8E76-664AED4A81F8}"/>
                </a:ext>
              </a:extLst>
            </p:cNvPr>
            <p:cNvGrpSpPr/>
            <p:nvPr/>
          </p:nvGrpSpPr>
          <p:grpSpPr>
            <a:xfrm>
              <a:off x="5144370" y="2283885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E43CDA3-800E-45E5-9310-E54EC8E73A1E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9742B46-9B66-4B9B-9341-34C6CDA33E72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BE4ECB-9CD7-4652-B887-A31B33E3B77F}"/>
                </a:ext>
              </a:extLst>
            </p:cNvPr>
            <p:cNvGrpSpPr/>
            <p:nvPr/>
          </p:nvGrpSpPr>
          <p:grpSpPr>
            <a:xfrm>
              <a:off x="4907416" y="256093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F3C9DFD3-568B-4014-9DE5-9F4684F650E2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373BF22-F7F2-419B-977D-7C69025B9AA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E2BA84-10CA-4018-B326-B596FE1B7D8D}"/>
                </a:ext>
              </a:extLst>
            </p:cNvPr>
            <p:cNvGrpSpPr/>
            <p:nvPr/>
          </p:nvGrpSpPr>
          <p:grpSpPr>
            <a:xfrm>
              <a:off x="5365322" y="2643088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058107E-E3D4-411A-8BA9-A003F6598AE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B4D1B21E-9CF4-41C6-8D17-A36ACACF496A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7A380E-12BE-49A6-AB91-10EE1977221F}"/>
                </a:ext>
              </a:extLst>
            </p:cNvPr>
            <p:cNvGrpSpPr/>
            <p:nvPr/>
          </p:nvGrpSpPr>
          <p:grpSpPr>
            <a:xfrm>
              <a:off x="4690412" y="2259708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47ECB4F-9AC6-4FC3-A943-3E9155F2986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7416E8AB-AEEB-4355-936A-6A848F892FA8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6510A7A-D452-4FCE-866B-E4ED01114073}"/>
                </a:ext>
              </a:extLst>
            </p:cNvPr>
            <p:cNvGrpSpPr/>
            <p:nvPr/>
          </p:nvGrpSpPr>
          <p:grpSpPr>
            <a:xfrm>
              <a:off x="1287790" y="43071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F3BFB23-C3B7-4856-8DDA-B5F75A8BD64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0CD8F5D8-7E3B-43F8-A55C-ADF3ED5558A2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FA3E04-7B33-43EF-BB11-7905DE8541BF}"/>
                </a:ext>
              </a:extLst>
            </p:cNvPr>
            <p:cNvGrpSpPr/>
            <p:nvPr/>
          </p:nvGrpSpPr>
          <p:grpSpPr>
            <a:xfrm>
              <a:off x="2419033" y="451997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4D9680-8734-4AA3-8B0F-9A6CEF6418E2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B3408DE0-9363-4744-80A0-8C1C77B8AA70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78E8210-751C-40A0-9C9A-AE1D28ED6ED5}"/>
                </a:ext>
              </a:extLst>
            </p:cNvPr>
            <p:cNvGrpSpPr/>
            <p:nvPr/>
          </p:nvGrpSpPr>
          <p:grpSpPr>
            <a:xfrm>
              <a:off x="2656485" y="4111536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CC1729E1-BA6C-43A8-B5FD-83FBB7393F3D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9099169-40D3-48FC-9464-FC7C609677F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F84A1AF-DCD4-439C-A176-593420324D9A}"/>
                </a:ext>
              </a:extLst>
            </p:cNvPr>
            <p:cNvGrpSpPr/>
            <p:nvPr/>
          </p:nvGrpSpPr>
          <p:grpSpPr>
            <a:xfrm>
              <a:off x="2880403" y="3894868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BC54E64-6D8A-43A4-81C2-B85AC6A03154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F125DA3-1433-4291-AA1F-A6A3460F88A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59E5F76-3F38-4D53-8184-D95C7DF490E2}"/>
                </a:ext>
              </a:extLst>
            </p:cNvPr>
            <p:cNvGrpSpPr/>
            <p:nvPr/>
          </p:nvGrpSpPr>
          <p:grpSpPr>
            <a:xfrm>
              <a:off x="3557903" y="412358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B1B0ED5E-62AD-4FF1-A266-19A7D39FE588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D14ED3F7-1365-4CCD-944C-8711FC26E2F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B3C7DAB-A697-4F9C-BACB-19FAF6D70358}"/>
                </a:ext>
              </a:extLst>
            </p:cNvPr>
            <p:cNvGrpSpPr/>
            <p:nvPr/>
          </p:nvGrpSpPr>
          <p:grpSpPr>
            <a:xfrm>
              <a:off x="3309182" y="42085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16EFEEC-830C-4F15-A4B1-FF7C05F821A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AA5DBE6-A458-4D22-93AB-CEF03A9BB77B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371650B-0632-482B-AFE3-026D643BCF27}"/>
                </a:ext>
              </a:extLst>
            </p:cNvPr>
            <p:cNvGrpSpPr/>
            <p:nvPr/>
          </p:nvGrpSpPr>
          <p:grpSpPr>
            <a:xfrm>
              <a:off x="5585462" y="2283153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2FDC998-3C10-46C8-9CE7-2E6601C3CDC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AE06657-4F26-4308-8325-3750BDFAE2A0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C1C80F-D12F-4610-97C5-A7975915AA75}"/>
              </a:ext>
            </a:extLst>
          </p:cNvPr>
          <p:cNvGrpSpPr/>
          <p:nvPr/>
        </p:nvGrpSpPr>
        <p:grpSpPr>
          <a:xfrm flipH="1">
            <a:off x="3581730" y="2146532"/>
            <a:ext cx="1023769" cy="369332"/>
            <a:chOff x="6409688" y="3227337"/>
            <a:chExt cx="1023769" cy="369332"/>
          </a:xfrm>
        </p:grpSpPr>
        <p:sp>
          <p:nvSpPr>
            <p:cNvPr id="80" name="Arrow: Pentagon 79">
              <a:extLst>
                <a:ext uri="{FF2B5EF4-FFF2-40B4-BE49-F238E27FC236}">
                  <a16:creationId xmlns:a16="http://schemas.microsoft.com/office/drawing/2014/main" id="{7BBD9DA9-530F-4A86-A928-7956D2FB5A49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5191DBF-A2F1-4A2F-ACC7-8A5FC7AD28E2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6AE3D9D-A7DE-467D-85F8-9E7C19E0908F}"/>
              </a:ext>
            </a:extLst>
          </p:cNvPr>
          <p:cNvGrpSpPr/>
          <p:nvPr/>
        </p:nvGrpSpPr>
        <p:grpSpPr>
          <a:xfrm flipH="1">
            <a:off x="4264276" y="4123281"/>
            <a:ext cx="1023769" cy="369332"/>
            <a:chOff x="6607592" y="3846877"/>
            <a:chExt cx="1023769" cy="369332"/>
          </a:xfrm>
        </p:grpSpPr>
        <p:sp>
          <p:nvSpPr>
            <p:cNvPr id="83" name="Arrow: Pentagon 82">
              <a:extLst>
                <a:ext uri="{FF2B5EF4-FFF2-40B4-BE49-F238E27FC236}">
                  <a16:creationId xmlns:a16="http://schemas.microsoft.com/office/drawing/2014/main" id="{C10D060A-C828-4C0B-881E-78F589636BFF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DCB70F9-2653-4EE9-91AE-CB122C983DBA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A9361D1-27BE-48CF-A932-270D36FAABF1}"/>
              </a:ext>
            </a:extLst>
          </p:cNvPr>
          <p:cNvGrpSpPr/>
          <p:nvPr/>
        </p:nvGrpSpPr>
        <p:grpSpPr>
          <a:xfrm flipH="1">
            <a:off x="2031153" y="5540677"/>
            <a:ext cx="1023769" cy="369332"/>
            <a:chOff x="6607592" y="3846877"/>
            <a:chExt cx="1023769" cy="369332"/>
          </a:xfrm>
        </p:grpSpPr>
        <p:sp>
          <p:nvSpPr>
            <p:cNvPr id="86" name="Arrow: Pentagon 85">
              <a:extLst>
                <a:ext uri="{FF2B5EF4-FFF2-40B4-BE49-F238E27FC236}">
                  <a16:creationId xmlns:a16="http://schemas.microsoft.com/office/drawing/2014/main" id="{353CBC80-D264-4E78-95B7-3FB1B5CD766F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471374D-FC1F-436F-9035-574790E11FEC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099C8BB-CC94-4662-B003-DEC2123B5EC0}"/>
              </a:ext>
            </a:extLst>
          </p:cNvPr>
          <p:cNvGrpSpPr/>
          <p:nvPr/>
        </p:nvGrpSpPr>
        <p:grpSpPr>
          <a:xfrm flipH="1">
            <a:off x="1641512" y="3863647"/>
            <a:ext cx="1023769" cy="369332"/>
            <a:chOff x="6409688" y="3227337"/>
            <a:chExt cx="1023769" cy="369332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AB2D6E82-CDA9-4B30-B764-9E020CC5A6AF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575B80D-2816-4093-B2A4-7D9DD098A7E1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FD02B20-5AB7-4BE5-A7CF-B32B58D1DA53}"/>
              </a:ext>
            </a:extLst>
          </p:cNvPr>
          <p:cNvSpPr txBox="1"/>
          <p:nvPr/>
        </p:nvSpPr>
        <p:spPr>
          <a:xfrm>
            <a:off x="6047316" y="178008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203D9F6-A38D-4BD2-9873-EE6B28379DBA}"/>
              </a:ext>
            </a:extLst>
          </p:cNvPr>
          <p:cNvSpPr txBox="1"/>
          <p:nvPr/>
        </p:nvSpPr>
        <p:spPr>
          <a:xfrm>
            <a:off x="8479074" y="1580030"/>
            <a:ext cx="3158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94" name="Group 21">
            <a:extLst>
              <a:ext uri="{FF2B5EF4-FFF2-40B4-BE49-F238E27FC236}">
                <a16:creationId xmlns:a16="http://schemas.microsoft.com/office/drawing/2014/main" id="{E3ED55AA-3F95-4660-8726-5A19E30D6226}"/>
              </a:ext>
            </a:extLst>
          </p:cNvPr>
          <p:cNvGrpSpPr/>
          <p:nvPr/>
        </p:nvGrpSpPr>
        <p:grpSpPr>
          <a:xfrm>
            <a:off x="5967270" y="3865496"/>
            <a:ext cx="2336431" cy="1088782"/>
            <a:chOff x="395534" y="3737445"/>
            <a:chExt cx="3972999" cy="108878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89BA3EA-4782-4D29-B430-E3244200F5A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EDC476-EE66-46CD-9926-97AB1EB4A0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7" name="Group 24">
            <a:extLst>
              <a:ext uri="{FF2B5EF4-FFF2-40B4-BE49-F238E27FC236}">
                <a16:creationId xmlns:a16="http://schemas.microsoft.com/office/drawing/2014/main" id="{A49F4F5B-1B37-4990-AB9C-530FA74A5717}"/>
              </a:ext>
            </a:extLst>
          </p:cNvPr>
          <p:cNvGrpSpPr/>
          <p:nvPr/>
        </p:nvGrpSpPr>
        <p:grpSpPr>
          <a:xfrm>
            <a:off x="9301008" y="3865496"/>
            <a:ext cx="2336431" cy="1088782"/>
            <a:chOff x="395534" y="3737445"/>
            <a:chExt cx="3972999" cy="108878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BF86D62-A9B3-4FA6-A874-9015C73C87A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8F92472-6EB7-4DF2-935B-8A59848D9CC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ADCF480C-0540-427C-B14C-529BDD35DFC8}"/>
              </a:ext>
            </a:extLst>
          </p:cNvPr>
          <p:cNvGrpSpPr/>
          <p:nvPr/>
        </p:nvGrpSpPr>
        <p:grpSpPr>
          <a:xfrm>
            <a:off x="5967270" y="5240149"/>
            <a:ext cx="2336431" cy="1088782"/>
            <a:chOff x="395534" y="3737445"/>
            <a:chExt cx="3972999" cy="1088782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1C746CB-FD58-4D73-AEFD-3FF56DA5E09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EDAF8D9-BD3F-424C-88A4-C93556AEFE6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03" name="Group 33">
            <a:extLst>
              <a:ext uri="{FF2B5EF4-FFF2-40B4-BE49-F238E27FC236}">
                <a16:creationId xmlns:a16="http://schemas.microsoft.com/office/drawing/2014/main" id="{F2115857-E45B-4940-82C7-096A37E2E450}"/>
              </a:ext>
            </a:extLst>
          </p:cNvPr>
          <p:cNvGrpSpPr/>
          <p:nvPr/>
        </p:nvGrpSpPr>
        <p:grpSpPr>
          <a:xfrm>
            <a:off x="9301008" y="5240149"/>
            <a:ext cx="2336431" cy="1088782"/>
            <a:chOff x="395534" y="3737445"/>
            <a:chExt cx="3972999" cy="108878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E9C98AA-5EDD-41D5-86F3-45EC6D60220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FAF6499-A88D-44E4-8522-7C8C35CBBE9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999E914-86F0-4052-B675-D8B9F3850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8016020"/>
              </p:ext>
            </p:extLst>
          </p:nvPr>
        </p:nvGraphicFramePr>
        <p:xfrm>
          <a:off x="685801" y="3114674"/>
          <a:ext cx="5238749" cy="300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BE8E1C-3969-43DB-9E58-AD588722E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103821"/>
              </p:ext>
            </p:extLst>
          </p:nvPr>
        </p:nvGraphicFramePr>
        <p:xfrm>
          <a:off x="6238876" y="3114674"/>
          <a:ext cx="5238749" cy="300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BC71312C-6430-4FFC-8E71-5EF87AFC76A7}"/>
              </a:ext>
            </a:extLst>
          </p:cNvPr>
          <p:cNvSpPr/>
          <p:nvPr/>
        </p:nvSpPr>
        <p:spPr>
          <a:xfrm flipH="1">
            <a:off x="4733752" y="1567580"/>
            <a:ext cx="595555" cy="1568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746756C6-A63E-49B0-A926-B272625FE610}"/>
              </a:ext>
            </a:extLst>
          </p:cNvPr>
          <p:cNvSpPr/>
          <p:nvPr/>
        </p:nvSpPr>
        <p:spPr>
          <a:xfrm rot="10800000">
            <a:off x="6810130" y="1588614"/>
            <a:ext cx="715581" cy="152647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B0A95D3-94D6-46C2-8083-7FD3F7176DCD}"/>
              </a:ext>
            </a:extLst>
          </p:cNvPr>
          <p:cNvGrpSpPr/>
          <p:nvPr/>
        </p:nvGrpSpPr>
        <p:grpSpPr>
          <a:xfrm>
            <a:off x="879567" y="1702982"/>
            <a:ext cx="3649343" cy="1297741"/>
            <a:chOff x="300361" y="1376682"/>
            <a:chExt cx="2936827" cy="1297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8A0E28-0D2F-46E9-B4A0-740E81A61575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4301F0-1A94-4892-8A5F-95A95F8DAF3B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931D43-0787-4AB8-ACCC-B1137279FA32}"/>
              </a:ext>
            </a:extLst>
          </p:cNvPr>
          <p:cNvGrpSpPr/>
          <p:nvPr/>
        </p:nvGrpSpPr>
        <p:grpSpPr>
          <a:xfrm>
            <a:off x="7701162" y="1702982"/>
            <a:ext cx="3672233" cy="1297741"/>
            <a:chOff x="300361" y="1376682"/>
            <a:chExt cx="2936827" cy="1297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9F9560-4D2A-4652-9E77-12C02BE4A63B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0AF81B-7DB2-4633-88CC-42A8356DEEE5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BA9E6CC-19DE-4854-8CB1-64CD9965AC5C}"/>
              </a:ext>
            </a:extLst>
          </p:cNvPr>
          <p:cNvSpPr/>
          <p:nvPr/>
        </p:nvSpPr>
        <p:spPr>
          <a:xfrm>
            <a:off x="5557321" y="2077956"/>
            <a:ext cx="1077358" cy="547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84DD1D-0D31-4042-B2DF-CFA0111D4B87}"/>
              </a:ext>
            </a:extLst>
          </p:cNvPr>
          <p:cNvSpPr txBox="1"/>
          <p:nvPr/>
        </p:nvSpPr>
        <p:spPr>
          <a:xfrm>
            <a:off x="5643490" y="2028688"/>
            <a:ext cx="9050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215DE88-95FF-40C7-856A-DF5AC3E12A38}"/>
              </a:ext>
            </a:extLst>
          </p:cNvPr>
          <p:cNvGrpSpPr/>
          <p:nvPr/>
        </p:nvGrpSpPr>
        <p:grpSpPr>
          <a:xfrm>
            <a:off x="803265" y="1352271"/>
            <a:ext cx="8127161" cy="4153457"/>
            <a:chOff x="783771" y="541589"/>
            <a:chExt cx="10374271" cy="53018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AB2B7E-413C-4B51-A22C-DFB641B8F7AD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CC5F08-74A4-479B-A27F-42FE5991F744}"/>
                </a:ext>
              </a:extLst>
            </p:cNvPr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D290BDB-105B-4CE4-BBEB-F7CA3AB25D10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7755186-657A-4237-970A-C7C03ABC29E7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EDFE7F-35B8-4972-B012-8F5ABECC808F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17437F9-55AE-4AFD-BE13-A4EF7B717D16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BC5CD7-D033-41E4-960E-3A38197C4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E26469-48CE-483F-9F74-4664B64385D6}"/>
                </a:ext>
              </a:extLst>
            </p:cNvPr>
            <p:cNvCxnSpPr>
              <a:cxnSpLocks/>
              <a:stCxn id="28" idx="2"/>
              <a:endCxn id="25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B8C11F-CA00-47F9-9132-95555D94DA55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F3FD359-FC67-4AAE-ABC8-61610DEEBCC2}"/>
                </a:ext>
              </a:extLst>
            </p:cNvPr>
            <p:cNvCxnSpPr>
              <a:cxnSpLocks/>
              <a:stCxn id="29" idx="2"/>
              <a:endCxn id="26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1CDD12-5B37-46DF-90C2-15C4BC83AE34}"/>
                </a:ext>
              </a:extLst>
            </p:cNvPr>
            <p:cNvCxnSpPr>
              <a:cxnSpLocks/>
              <a:stCxn id="27" idx="3"/>
              <a:endCxn id="2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32A87E9-CE63-46E4-A7EF-8D72B5D208C0}"/>
                </a:ext>
              </a:extLst>
            </p:cNvPr>
            <p:cNvCxnSpPr>
              <a:cxnSpLocks/>
              <a:stCxn id="27" idx="6"/>
              <a:endCxn id="24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C148E1-FE22-45FA-80CB-6288FAB0079D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158255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32F88D6-9020-4E83-8C1E-C27760078A05}"/>
              </a:ext>
            </a:extLst>
          </p:cNvPr>
          <p:cNvGrpSpPr/>
          <p:nvPr/>
        </p:nvGrpSpPr>
        <p:grpSpPr>
          <a:xfrm>
            <a:off x="2622275" y="2026191"/>
            <a:ext cx="5685702" cy="2689678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CF3AC-BB52-43B2-A7BD-FDBFDEF58767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54AC03-78DA-4EB4-8073-1AB78EC2A189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63AC0D-5F70-4720-BA60-40FD23C231BE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CCA43-7948-4913-AAA1-9020DFDF2FDB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8A47E9-0A87-4CCC-A558-96EF9BB88053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26B23D-0124-4E95-A21C-AD99EC7B82F1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7B2BC0-142C-41BA-9835-0163D9255296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8549A0-75E5-406E-811D-41012014CCC5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BDF347-F7DB-472C-AC88-173EEC7585D1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3D7771-2833-4EF1-92A1-E1F5697D02F2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126057-3953-4238-B0B1-9DB5684F11D3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05466F-88CE-4DB9-9215-AAC99EA59085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DF78B57-A940-460D-A5C5-2028BAA8471C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9DB7ED4-882D-4C19-A52D-01221A126DCD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92C6DB-8947-4C9E-9E9F-57EBB546F47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B672691-22B0-4FD4-8798-CD2F1A0B9BFB}"/>
              </a:ext>
            </a:extLst>
          </p:cNvPr>
          <p:cNvSpPr/>
          <p:nvPr/>
        </p:nvSpPr>
        <p:spPr>
          <a:xfrm>
            <a:off x="-1" y="2050990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95A5A-F606-499C-BA1F-2F52332A70C7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429C6-04CF-4DF7-82BA-9791E0D7C008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37DC8-D56D-410E-B777-3787146C68DF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86D3A4FA-41FB-4782-AC31-FA8EF4BA8F73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076F6D5-93AE-4D21-BCB4-740D0E44B3ED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3DA65-7771-48F3-AEB4-F4C3388E3182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A629A-5768-4DD2-AED3-C32C6DBC8FCF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roup 299">
            <a:extLst>
              <a:ext uri="{FF2B5EF4-FFF2-40B4-BE49-F238E27FC236}">
                <a16:creationId xmlns:a16="http://schemas.microsoft.com/office/drawing/2014/main" id="{7F82AB8F-2B26-4648-8E81-B9C1C094BBCC}"/>
              </a:ext>
            </a:extLst>
          </p:cNvPr>
          <p:cNvGrpSpPr/>
          <p:nvPr/>
        </p:nvGrpSpPr>
        <p:grpSpPr>
          <a:xfrm>
            <a:off x="3055497" y="2237107"/>
            <a:ext cx="6059769" cy="3556290"/>
            <a:chOff x="2687161" y="3731096"/>
            <a:chExt cx="5158677" cy="3027467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5B8E006-FB44-403D-9C8C-4C78B08AD0F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51614361-0D2F-4B63-914B-3ACF4227F592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E02D943-F6BA-486A-A78C-38B8D153DBBA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B3798BA-F159-4302-A228-E44A9C7C323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BD6FFEE-78B3-43BE-BCCC-DDBADD26F54A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143CBFC3-07BD-45D3-9ACD-F4C496537B2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3CA6F1F-2159-4D76-A91E-42FC377A1E3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6314247-59EA-4160-B38D-0351BBB7BC2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9CCDED9-7C2B-4449-9EE8-FBC78AF46C0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1C7EBE0C-1EB3-4855-96F0-B45B640D1D0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F6557F8-925A-486A-AFFD-9AA391B199A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975FB22-3618-42A7-A3DF-F455D2A91B3A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94FF370-35B4-49FD-AD2C-9C54BE2C87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8B3AEE-3C63-49C2-BE97-1168C348CDA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2C4202E-CBC9-4CBF-AD44-99DB5F0B578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C688C63-131E-40B4-BA1F-CCC67553FF4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925A156-144F-4B9D-BAD2-4EC71005BE4E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C20A132-18FD-425D-A6BD-79DD7A3B87B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C2A8C686-9FD9-454B-8F5C-362D14024F5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4DE4C9C6-97D2-4BAE-BD77-4C11BB8FFDF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ED09384-4E36-46B6-B1E7-6F5CBAF0422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E93F6BB6-F742-48D0-A6EA-06CA8C577312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8665CFA-6D0A-417F-83EC-AA3BBAB1795D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7F3B576-D2D9-4FA6-8AC2-D1A316246EF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BE4A68D8-EF9F-4126-80D6-7CB91B9C087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3198030-5A2A-46C4-849A-A71528A7809F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3C8C7E4-03FA-4F4E-8C74-C637A1EC144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81BC0EF0-76A8-4A7D-A964-521C60E0976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5A0C23AF-04EB-4D24-9ABF-C3533B095B5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229D860-B4CE-44D8-9B7A-7E361F8B803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08122C1-82A5-4F7E-9CFD-4D6B8B7CB7CA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3089074-40C2-4DDE-B28C-EFF2C37A9175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44CB71E-9B16-4E87-997C-A469E6DE107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4DBD246D-79E0-44D3-9366-7DD568A52F2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38AB9E0-7D78-4DA1-9271-301A3D7850B6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93B56B06-42AE-423B-8CC6-0FF87525154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38624D36-32EB-4DCE-9DF2-7E7FBC6C5D1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73B5C56-A9DA-48D0-8964-648A966A960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53CEBDF-0A3F-4C0C-88A7-C7583658A59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9931FB0-2DDB-475B-8FFB-B3E561BA7D4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34A90EB9-A932-4B87-9F8F-AF0CCB3150B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D9E8523-8BB8-4506-A670-3151AAD1EC2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7482889-47FF-4CFF-886A-6817BF7228C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0732F5A-5619-4B5E-B8EB-05BE8B9603F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1350E944-A676-4E16-A491-D1370A6D1B1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65328E0-5ECA-4493-B4E4-698B50CFD43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4854CB5-F876-4356-8803-D816C625CA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CB70AC7C-F5DB-4474-9741-F4295EFA862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EEA08CBA-0A34-47A7-B016-DF6013318639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16CDB0A-DA2F-4CB7-8187-7DA088628C07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20139EC-076C-428E-9009-C66A63CE379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F63AD85-3794-4558-B658-1FE9FE4162D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929E30B-6694-447B-AE7F-D693A6851EC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9EEC7F3-D27B-4887-A4C0-7D5BEEB37126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70C3ED1-35C6-481B-A9A2-D3168C5A500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0794CBB-2C49-418C-857E-1E184B8F36F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2488064C-93B4-498F-8694-23E8D82BEC27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F532EB23-72CD-44C6-BF5E-A3F99681074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6E44DDD7-6487-4498-B317-A192FBD4165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3EF46EA8-8F52-411D-B9F4-0B0E2054B04A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7991D6B1-BC36-43E9-A65D-E97038EC237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EF9D55D-3334-436C-B475-2EB364FC232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DF88367-6C1F-48EB-8949-AF17138718F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BE844E2-F976-48A4-BB03-50388A3E320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FC450D25-962E-4248-A8C2-FA4DCB92D59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CB1A094-104E-44BB-A8C9-245D9CA25F6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171A549D-1DBB-4DB6-9550-1AB5B2373CE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F4D3307-755E-415A-A9EF-E7020B7BD78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4766824-C522-422B-9EF2-DDB32211F2B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156394AC-519E-4767-865A-E113F01D6C8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B0DC5F2-4447-4946-94A8-FBF25CE9EB2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AD7CDDA-75C9-4183-9719-70933A04785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D31399C7-AE87-4129-AF48-EB8ADA7D4E03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62E32713-87CE-42C5-A7A4-A5561B9E2A2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9A0D704-1A44-4D74-82BA-471BFC66D30D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A26127B-DC21-454E-BD30-4735AB1191D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6605387-FD66-4F51-99B8-0ED3ABD6B8A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4AEABA0-BFD1-4AFD-86AA-DAC7810AC35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6550CD9-12E4-4088-8F86-68CD80EB529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C4824A1C-FCE3-437D-9A1F-C88A2924FA8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9BCABE3-D52D-48E0-97B1-4A89F124560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0168995-8609-4218-A36C-913AA3341259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40BC87D-F381-45AA-892D-15593BAC93F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85956E0-7433-4E19-941B-5E09D89ED12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D4AB229-9F3A-4493-BD2D-17E9407D7D8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95ECC744-2E5C-42AC-BA75-F071388CDD2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2ACAE63-68A5-4112-AE68-983105F7DBF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153200C4-285B-4B83-BDC1-8CF5F26D842D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C0E012BF-9ACB-41F7-8A4C-B21844AA1D1B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48BCE40-BE9B-4904-B96D-E685277031B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A407D5B-AB70-4DFF-AB9B-F1C95A63AC0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BB711416-E23B-46CF-87FA-0BC236F908D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537DF7C-4BE3-49F5-A04E-FAF46A6DE855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C26728B7-7765-44DE-B965-FFFE81674397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87906E1-0AFE-4190-8874-2594767142B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A693FA6-23BE-441E-9E4E-1E135208532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27A8B83-1F06-40BB-B9F0-E81AD81F179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9900EFE-D8B8-4EFC-80DB-6B403A7494B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36B3B26-D7C3-42E8-A9D8-2497403AD14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AA15A4A-379F-4AE2-8D4F-C1641678198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D83D527-B2F7-4AFF-8877-7C8132922A6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A2506FA-ED50-444D-95BE-A979F0F73E81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D5BD6EE-3240-4D5C-A62D-528C4A889EA8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4560FA6-9B86-4EE9-88B1-5F02B06072F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B9656BF2-C3FB-4D2E-BCCD-929422DAD72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49E2938-50F2-4276-818B-33B743BAE4E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C50D8D51-4DA7-4BC4-B90C-6B4DE8BDA05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865B8CEB-383F-43D4-9A28-8CD5C954F7A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23DFC995-2585-4627-965C-30639171454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807AD39-8134-4FAF-9BFA-D858334E575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3382CAF-B335-4F08-861E-483D682746B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A25DC6A-F59F-4349-9E59-7172F5516B0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E89D455-CE6C-401F-AE7B-2CADE6144BF9}"/>
              </a:ext>
            </a:extLst>
          </p:cNvPr>
          <p:cNvGrpSpPr/>
          <p:nvPr/>
        </p:nvGrpSpPr>
        <p:grpSpPr>
          <a:xfrm>
            <a:off x="8853691" y="1654348"/>
            <a:ext cx="2553118" cy="1292662"/>
            <a:chOff x="591750" y="4882491"/>
            <a:chExt cx="2289403" cy="1292662"/>
          </a:xfrm>
        </p:grpSpPr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FCB90C30-B859-47A0-81A2-F796E0550415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8031C49F-69E5-4EA1-9BDF-2BA3D0B146B4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93088F61-ADEF-4B2B-BE6D-907884688942}"/>
                </a:ext>
              </a:extLst>
            </p:cNvPr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075FF1B-391B-4562-A09A-DD866705600F}"/>
              </a:ext>
            </a:extLst>
          </p:cNvPr>
          <p:cNvCxnSpPr/>
          <p:nvPr/>
        </p:nvCxnSpPr>
        <p:spPr>
          <a:xfrm>
            <a:off x="8834250" y="2247509"/>
            <a:ext cx="2592000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E33E34A-DEF1-4B4E-B380-65C4ED547B17}"/>
              </a:ext>
            </a:extLst>
          </p:cNvPr>
          <p:cNvGrpSpPr/>
          <p:nvPr/>
        </p:nvGrpSpPr>
        <p:grpSpPr>
          <a:xfrm>
            <a:off x="685433" y="1654348"/>
            <a:ext cx="2553116" cy="1292662"/>
            <a:chOff x="591750" y="4882491"/>
            <a:chExt cx="2289401" cy="129266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64584C6-25FE-464B-907C-C9834E6FA7A4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356A88C-0BF1-41A8-A7EA-D0A233B4E74D}"/>
                </a:ext>
              </a:extLst>
            </p:cNvPr>
            <p:cNvSpPr txBox="1"/>
            <p:nvPr/>
          </p:nvSpPr>
          <p:spPr>
            <a:xfrm>
              <a:off x="698063" y="5528822"/>
              <a:ext cx="2183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589D62CF-7DAE-460E-A4F6-15D6A93693B7}"/>
                </a:ext>
              </a:extLst>
            </p:cNvPr>
            <p:cNvSpPr txBox="1"/>
            <p:nvPr/>
          </p:nvSpPr>
          <p:spPr>
            <a:xfrm>
              <a:off x="1331639" y="5085184"/>
              <a:ext cx="1549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E9B65FC5-3BB2-47D1-A8BA-0BD29B75DD33}"/>
              </a:ext>
            </a:extLst>
          </p:cNvPr>
          <p:cNvCxnSpPr/>
          <p:nvPr/>
        </p:nvCxnSpPr>
        <p:spPr>
          <a:xfrm>
            <a:off x="665991" y="2247509"/>
            <a:ext cx="2592000" cy="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38999C9D-3DA6-42E2-BA4D-991BDA6D6C5D}"/>
              </a:ext>
            </a:extLst>
          </p:cNvPr>
          <p:cNvGrpSpPr/>
          <p:nvPr/>
        </p:nvGrpSpPr>
        <p:grpSpPr>
          <a:xfrm>
            <a:off x="8853692" y="4832023"/>
            <a:ext cx="2553117" cy="1292662"/>
            <a:chOff x="591750" y="4882491"/>
            <a:chExt cx="2289402" cy="129266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BA49F9D-70CF-46F5-B225-1546B933C89F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83DEDD44-2904-43E4-A8F7-B84EBEBEA2E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4E6F71FB-3312-4E59-B1E5-CA905A750E1C}"/>
                </a:ext>
              </a:extLst>
            </p:cNvPr>
            <p:cNvSpPr txBox="1"/>
            <p:nvPr/>
          </p:nvSpPr>
          <p:spPr>
            <a:xfrm>
              <a:off x="1331640" y="5085184"/>
              <a:ext cx="1549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97DD2607-2507-4822-9E6F-1D6C99166EE4}"/>
              </a:ext>
            </a:extLst>
          </p:cNvPr>
          <p:cNvCxnSpPr/>
          <p:nvPr/>
        </p:nvCxnSpPr>
        <p:spPr>
          <a:xfrm>
            <a:off x="8834250" y="5452759"/>
            <a:ext cx="2592000" cy="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62776F64-F808-45B9-8813-65E629C15AD7}"/>
              </a:ext>
            </a:extLst>
          </p:cNvPr>
          <p:cNvGrpSpPr/>
          <p:nvPr/>
        </p:nvGrpSpPr>
        <p:grpSpPr>
          <a:xfrm>
            <a:off x="685432" y="4832023"/>
            <a:ext cx="2553118" cy="1292662"/>
            <a:chOff x="591750" y="4882491"/>
            <a:chExt cx="2289403" cy="1292662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89BBEC82-6E1F-4722-9B9C-E3165833BD46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36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17FA6DF8-813A-4975-A02C-49AFD65B01B8}"/>
                </a:ext>
              </a:extLst>
            </p:cNvPr>
            <p:cNvSpPr txBox="1"/>
            <p:nvPr/>
          </p:nvSpPr>
          <p:spPr>
            <a:xfrm>
              <a:off x="698065" y="5528822"/>
              <a:ext cx="2183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A1D0AF3D-021A-44E9-AF8D-8533642E80A8}"/>
                </a:ext>
              </a:extLst>
            </p:cNvPr>
            <p:cNvSpPr txBox="1"/>
            <p:nvPr/>
          </p:nvSpPr>
          <p:spPr>
            <a:xfrm>
              <a:off x="1331640" y="5085184"/>
              <a:ext cx="1549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Contents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792E23E2-67D3-4588-9C3B-3A77C1E087E5}"/>
              </a:ext>
            </a:extLst>
          </p:cNvPr>
          <p:cNvCxnSpPr/>
          <p:nvPr/>
        </p:nvCxnSpPr>
        <p:spPr>
          <a:xfrm>
            <a:off x="665991" y="5408090"/>
            <a:ext cx="2592000" cy="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Frame 17">
            <a:extLst>
              <a:ext uri="{FF2B5EF4-FFF2-40B4-BE49-F238E27FC236}">
                <a16:creationId xmlns:a16="http://schemas.microsoft.com/office/drawing/2014/main" id="{7041C89C-DE64-4D43-8CB1-DDE9C354153D}"/>
              </a:ext>
            </a:extLst>
          </p:cNvPr>
          <p:cNvSpPr/>
          <p:nvPr/>
        </p:nvSpPr>
        <p:spPr>
          <a:xfrm>
            <a:off x="8168522" y="4940163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4" name="Frame 17">
            <a:extLst>
              <a:ext uri="{FF2B5EF4-FFF2-40B4-BE49-F238E27FC236}">
                <a16:creationId xmlns:a16="http://schemas.microsoft.com/office/drawing/2014/main" id="{BED1D44D-9175-47E7-A359-DB2F4AA43267}"/>
              </a:ext>
            </a:extLst>
          </p:cNvPr>
          <p:cNvSpPr/>
          <p:nvPr/>
        </p:nvSpPr>
        <p:spPr>
          <a:xfrm>
            <a:off x="7430112" y="3128694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5" name="Frame 17">
            <a:extLst>
              <a:ext uri="{FF2B5EF4-FFF2-40B4-BE49-F238E27FC236}">
                <a16:creationId xmlns:a16="http://schemas.microsoft.com/office/drawing/2014/main" id="{90510FB6-C3FC-454B-8B05-9C693A51913C}"/>
              </a:ext>
            </a:extLst>
          </p:cNvPr>
          <p:cNvSpPr/>
          <p:nvPr/>
        </p:nvSpPr>
        <p:spPr>
          <a:xfrm>
            <a:off x="3894973" y="3298509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6" name="Frame 17">
            <a:extLst>
              <a:ext uri="{FF2B5EF4-FFF2-40B4-BE49-F238E27FC236}">
                <a16:creationId xmlns:a16="http://schemas.microsoft.com/office/drawing/2014/main" id="{54F67E37-3404-429D-A4CE-C28DB3CA52FF}"/>
              </a:ext>
            </a:extLst>
          </p:cNvPr>
          <p:cNvSpPr/>
          <p:nvPr/>
        </p:nvSpPr>
        <p:spPr>
          <a:xfrm>
            <a:off x="4839106" y="4795341"/>
            <a:ext cx="303308" cy="30330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57">
            <a:extLst>
              <a:ext uri="{FF2B5EF4-FFF2-40B4-BE49-F238E27FC236}">
                <a16:creationId xmlns:a16="http://schemas.microsoft.com/office/drawing/2014/main" id="{8E41BF66-BA66-4EED-836C-D5ED1DA10FB9}"/>
              </a:ext>
            </a:extLst>
          </p:cNvPr>
          <p:cNvSpPr/>
          <p:nvPr/>
        </p:nvSpPr>
        <p:spPr>
          <a:xfrm>
            <a:off x="700390" y="4741125"/>
            <a:ext cx="11573197" cy="1194260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  <a:gd name="connsiteX0" fmla="*/ 0 w 7028224"/>
              <a:gd name="connsiteY0" fmla="*/ 516606 h 859867"/>
              <a:gd name="connsiteX1" fmla="*/ 2031070 w 7028224"/>
              <a:gd name="connsiteY1" fmla="*/ 859867 h 859867"/>
              <a:gd name="connsiteX2" fmla="*/ 7028224 w 7028224"/>
              <a:gd name="connsiteY2" fmla="*/ 150534 h 859867"/>
              <a:gd name="connsiteX3" fmla="*/ 4835116 w 7028224"/>
              <a:gd name="connsiteY3" fmla="*/ 0 h 859867"/>
              <a:gd name="connsiteX4" fmla="*/ 0 w 7028224"/>
              <a:gd name="connsiteY4" fmla="*/ 516606 h 859867"/>
              <a:gd name="connsiteX0" fmla="*/ 0 w 7028224"/>
              <a:gd name="connsiteY0" fmla="*/ 663326 h 859867"/>
              <a:gd name="connsiteX1" fmla="*/ 2031070 w 7028224"/>
              <a:gd name="connsiteY1" fmla="*/ 859867 h 859867"/>
              <a:gd name="connsiteX2" fmla="*/ 7028224 w 7028224"/>
              <a:gd name="connsiteY2" fmla="*/ 150534 h 859867"/>
              <a:gd name="connsiteX3" fmla="*/ 4835116 w 7028224"/>
              <a:gd name="connsiteY3" fmla="*/ 0 h 859867"/>
              <a:gd name="connsiteX4" fmla="*/ 0 w 7028224"/>
              <a:gd name="connsiteY4" fmla="*/ 663326 h 859867"/>
              <a:gd name="connsiteX0" fmla="*/ 0 w 7028224"/>
              <a:gd name="connsiteY0" fmla="*/ 663326 h 832357"/>
              <a:gd name="connsiteX1" fmla="*/ 1532998 w 7028224"/>
              <a:gd name="connsiteY1" fmla="*/ 832357 h 832357"/>
              <a:gd name="connsiteX2" fmla="*/ 7028224 w 7028224"/>
              <a:gd name="connsiteY2" fmla="*/ 150534 h 832357"/>
              <a:gd name="connsiteX3" fmla="*/ 4835116 w 7028224"/>
              <a:gd name="connsiteY3" fmla="*/ 0 h 832357"/>
              <a:gd name="connsiteX4" fmla="*/ 0 w 7028224"/>
              <a:gd name="connsiteY4" fmla="*/ 663326 h 832357"/>
              <a:gd name="connsiteX0" fmla="*/ 0 w 7028224"/>
              <a:gd name="connsiteY0" fmla="*/ 947595 h 1116626"/>
              <a:gd name="connsiteX1" fmla="*/ 1532998 w 7028224"/>
              <a:gd name="connsiteY1" fmla="*/ 1116626 h 1116626"/>
              <a:gd name="connsiteX2" fmla="*/ 7028224 w 7028224"/>
              <a:gd name="connsiteY2" fmla="*/ 434803 h 1116626"/>
              <a:gd name="connsiteX3" fmla="*/ 5283996 w 7028224"/>
              <a:gd name="connsiteY3" fmla="*/ 0 h 1116626"/>
              <a:gd name="connsiteX4" fmla="*/ 0 w 7028224"/>
              <a:gd name="connsiteY4" fmla="*/ 947595 h 1116626"/>
              <a:gd name="connsiteX0" fmla="*/ 0 w 6714623"/>
              <a:gd name="connsiteY0" fmla="*/ 947595 h 1116626"/>
              <a:gd name="connsiteX1" fmla="*/ 1532998 w 6714623"/>
              <a:gd name="connsiteY1" fmla="*/ 1116626 h 1116626"/>
              <a:gd name="connsiteX2" fmla="*/ 6714623 w 6714623"/>
              <a:gd name="connsiteY2" fmla="*/ 104683 h 1116626"/>
              <a:gd name="connsiteX3" fmla="*/ 5283996 w 6714623"/>
              <a:gd name="connsiteY3" fmla="*/ 0 h 1116626"/>
              <a:gd name="connsiteX4" fmla="*/ 0 w 6714623"/>
              <a:gd name="connsiteY4" fmla="*/ 947595 h 1116626"/>
              <a:gd name="connsiteX0" fmla="*/ 0 w 6714623"/>
              <a:gd name="connsiteY0" fmla="*/ 947595 h 1116626"/>
              <a:gd name="connsiteX1" fmla="*/ 1532998 w 6714623"/>
              <a:gd name="connsiteY1" fmla="*/ 1116626 h 1116626"/>
              <a:gd name="connsiteX2" fmla="*/ 6714623 w 6714623"/>
              <a:gd name="connsiteY2" fmla="*/ 104683 h 1116626"/>
              <a:gd name="connsiteX3" fmla="*/ 5283996 w 6714623"/>
              <a:gd name="connsiteY3" fmla="*/ 0 h 1116626"/>
              <a:gd name="connsiteX4" fmla="*/ 0 w 6714623"/>
              <a:gd name="connsiteY4" fmla="*/ 947595 h 1116626"/>
              <a:gd name="connsiteX0" fmla="*/ 0 w 6714623"/>
              <a:gd name="connsiteY0" fmla="*/ 947595 h 1116626"/>
              <a:gd name="connsiteX1" fmla="*/ 1532998 w 6714623"/>
              <a:gd name="connsiteY1" fmla="*/ 1116626 h 1116626"/>
              <a:gd name="connsiteX2" fmla="*/ 6714623 w 6714623"/>
              <a:gd name="connsiteY2" fmla="*/ 104683 h 1116626"/>
              <a:gd name="connsiteX3" fmla="*/ 5283996 w 6714623"/>
              <a:gd name="connsiteY3" fmla="*/ 0 h 1116626"/>
              <a:gd name="connsiteX4" fmla="*/ 0 w 6714623"/>
              <a:gd name="connsiteY4" fmla="*/ 947595 h 1116626"/>
              <a:gd name="connsiteX0" fmla="*/ 0 w 6714623"/>
              <a:gd name="connsiteY0" fmla="*/ 947595 h 1116626"/>
              <a:gd name="connsiteX1" fmla="*/ 1532998 w 6714623"/>
              <a:gd name="connsiteY1" fmla="*/ 1116626 h 1116626"/>
              <a:gd name="connsiteX2" fmla="*/ 6714623 w 6714623"/>
              <a:gd name="connsiteY2" fmla="*/ 104683 h 1116626"/>
              <a:gd name="connsiteX3" fmla="*/ 5283996 w 6714623"/>
              <a:gd name="connsiteY3" fmla="*/ 0 h 1116626"/>
              <a:gd name="connsiteX4" fmla="*/ 0 w 6714623"/>
              <a:gd name="connsiteY4" fmla="*/ 947595 h 1116626"/>
              <a:gd name="connsiteX0" fmla="*/ 0 w 6714623"/>
              <a:gd name="connsiteY0" fmla="*/ 947595 h 1125795"/>
              <a:gd name="connsiteX1" fmla="*/ 1200950 w 6714623"/>
              <a:gd name="connsiteY1" fmla="*/ 1125795 h 1125795"/>
              <a:gd name="connsiteX2" fmla="*/ 6714623 w 6714623"/>
              <a:gd name="connsiteY2" fmla="*/ 104683 h 1125795"/>
              <a:gd name="connsiteX3" fmla="*/ 5283996 w 6714623"/>
              <a:gd name="connsiteY3" fmla="*/ 0 h 1125795"/>
              <a:gd name="connsiteX4" fmla="*/ 0 w 6714623"/>
              <a:gd name="connsiteY4" fmla="*/ 947595 h 1125795"/>
              <a:gd name="connsiteX0" fmla="*/ 0 w 6769964"/>
              <a:gd name="connsiteY0" fmla="*/ 947595 h 1125795"/>
              <a:gd name="connsiteX1" fmla="*/ 1200950 w 6769964"/>
              <a:gd name="connsiteY1" fmla="*/ 1125795 h 1125795"/>
              <a:gd name="connsiteX2" fmla="*/ 6769964 w 6769964"/>
              <a:gd name="connsiteY2" fmla="*/ 159703 h 1125795"/>
              <a:gd name="connsiteX3" fmla="*/ 5283996 w 6769964"/>
              <a:gd name="connsiteY3" fmla="*/ 0 h 1125795"/>
              <a:gd name="connsiteX4" fmla="*/ 0 w 6769964"/>
              <a:gd name="connsiteY4" fmla="*/ 947595 h 112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9964" h="1125795">
                <a:moveTo>
                  <a:pt x="0" y="947595"/>
                </a:moveTo>
                <a:lnTo>
                  <a:pt x="1200950" y="1125795"/>
                </a:lnTo>
                <a:lnTo>
                  <a:pt x="6769964" y="159703"/>
                </a:lnTo>
                <a:lnTo>
                  <a:pt x="5283996" y="0"/>
                </a:lnTo>
                <a:lnTo>
                  <a:pt x="0" y="9475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E0BE69-FFD3-4228-8F7A-EB4CBB57A74C}"/>
              </a:ext>
            </a:extLst>
          </p:cNvPr>
          <p:cNvSpPr/>
          <p:nvPr/>
        </p:nvSpPr>
        <p:spPr>
          <a:xfrm>
            <a:off x="1946019" y="5242354"/>
            <a:ext cx="2509007" cy="54543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58ECF-0BB9-447B-B664-0ED0052A5829}"/>
              </a:ext>
            </a:extLst>
          </p:cNvPr>
          <p:cNvSpPr/>
          <p:nvPr/>
        </p:nvSpPr>
        <p:spPr>
          <a:xfrm>
            <a:off x="4400645" y="4696918"/>
            <a:ext cx="2509007" cy="54543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DE535-0955-4EBD-AEA3-960DC5848151}"/>
              </a:ext>
            </a:extLst>
          </p:cNvPr>
          <p:cNvSpPr/>
          <p:nvPr/>
        </p:nvSpPr>
        <p:spPr>
          <a:xfrm>
            <a:off x="6855271" y="4151482"/>
            <a:ext cx="2509007" cy="545436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D82B-4E76-40FA-94A4-23B4C2D36E84}"/>
              </a:ext>
            </a:extLst>
          </p:cNvPr>
          <p:cNvSpPr/>
          <p:nvPr/>
        </p:nvSpPr>
        <p:spPr>
          <a:xfrm>
            <a:off x="9309898" y="3606046"/>
            <a:ext cx="2509007" cy="545436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자유형: 도형 61">
            <a:extLst>
              <a:ext uri="{FF2B5EF4-FFF2-40B4-BE49-F238E27FC236}">
                <a16:creationId xmlns:a16="http://schemas.microsoft.com/office/drawing/2014/main" id="{D4246B5E-02CD-44BA-B40A-35BD93958CDC}"/>
              </a:ext>
            </a:extLst>
          </p:cNvPr>
          <p:cNvSpPr/>
          <p:nvPr/>
        </p:nvSpPr>
        <p:spPr>
          <a:xfrm rot="11266131">
            <a:off x="7579375" y="1886667"/>
            <a:ext cx="1046709" cy="2137124"/>
          </a:xfrm>
          <a:custGeom>
            <a:avLst/>
            <a:gdLst>
              <a:gd name="connsiteX0" fmla="*/ 2440006 w 3669051"/>
              <a:gd name="connsiteY0" fmla="*/ 3234462 h 7491301"/>
              <a:gd name="connsiteX1" fmla="*/ 2357940 w 3669051"/>
              <a:gd name="connsiteY1" fmla="*/ 3208044 h 7491301"/>
              <a:gd name="connsiteX2" fmla="*/ 2242879 w 3669051"/>
              <a:gd name="connsiteY2" fmla="*/ 3195229 h 7491301"/>
              <a:gd name="connsiteX3" fmla="*/ 1996032 w 3669051"/>
              <a:gd name="connsiteY3" fmla="*/ 3192649 h 7491301"/>
              <a:gd name="connsiteX4" fmla="*/ 1857994 w 3669051"/>
              <a:gd name="connsiteY4" fmla="*/ 3219020 h 7491301"/>
              <a:gd name="connsiteX5" fmla="*/ 1857996 w 3669051"/>
              <a:gd name="connsiteY5" fmla="*/ 456605 h 7491301"/>
              <a:gd name="connsiteX6" fmla="*/ 1859951 w 3669051"/>
              <a:gd name="connsiteY6" fmla="*/ 437212 h 7491301"/>
              <a:gd name="connsiteX7" fmla="*/ 1859951 w 3669051"/>
              <a:gd name="connsiteY7" fmla="*/ 285783 h 7491301"/>
              <a:gd name="connsiteX8" fmla="*/ 2145734 w 3669051"/>
              <a:gd name="connsiteY8" fmla="*/ 0 h 7491301"/>
              <a:gd name="connsiteX9" fmla="*/ 2431517 w 3669051"/>
              <a:gd name="connsiteY9" fmla="*/ 285783 h 7491301"/>
              <a:gd name="connsiteX10" fmla="*/ 2431517 w 3669051"/>
              <a:gd name="connsiteY10" fmla="*/ 389658 h 7491301"/>
              <a:gd name="connsiteX11" fmla="*/ 2434094 w 3669051"/>
              <a:gd name="connsiteY11" fmla="*/ 397959 h 7491301"/>
              <a:gd name="connsiteX12" fmla="*/ 2440006 w 3669051"/>
              <a:gd name="connsiteY12" fmla="*/ 456607 h 7491301"/>
              <a:gd name="connsiteX13" fmla="*/ 3663885 w 3669051"/>
              <a:gd name="connsiteY13" fmla="*/ 4971430 h 7491301"/>
              <a:gd name="connsiteX14" fmla="*/ 3087037 w 3669051"/>
              <a:gd name="connsiteY14" fmla="*/ 4645749 h 7491301"/>
              <a:gd name="connsiteX15" fmla="*/ 3087039 w 3669051"/>
              <a:gd name="connsiteY15" fmla="*/ 3741112 h 7491301"/>
              <a:gd name="connsiteX16" fmla="*/ 3378045 w 3669051"/>
              <a:gd name="connsiteY16" fmla="*/ 3450104 h 7491301"/>
              <a:gd name="connsiteX17" fmla="*/ 3378043 w 3669051"/>
              <a:gd name="connsiteY17" fmla="*/ 3450108 h 7491301"/>
              <a:gd name="connsiteX18" fmla="*/ 3669049 w 3669051"/>
              <a:gd name="connsiteY18" fmla="*/ 3741114 h 7491301"/>
              <a:gd name="connsiteX19" fmla="*/ 3669051 w 3669051"/>
              <a:gd name="connsiteY19" fmla="*/ 4937261 h 7491301"/>
              <a:gd name="connsiteX20" fmla="*/ 1342726 w 3669051"/>
              <a:gd name="connsiteY20" fmla="*/ 5124927 h 7491301"/>
              <a:gd name="connsiteX21" fmla="*/ 707169 w 3669051"/>
              <a:gd name="connsiteY21" fmla="*/ 5064813 h 7491301"/>
              <a:gd name="connsiteX22" fmla="*/ 444860 w 3669051"/>
              <a:gd name="connsiteY22" fmla="*/ 4747698 h 7491301"/>
              <a:gd name="connsiteX23" fmla="*/ 761974 w 3669051"/>
              <a:gd name="connsiteY23" fmla="*/ 4485386 h 7491301"/>
              <a:gd name="connsiteX24" fmla="*/ 1338334 w 3669051"/>
              <a:gd name="connsiteY24" fmla="*/ 4539903 h 7491301"/>
              <a:gd name="connsiteX25" fmla="*/ 2481818 w 3669051"/>
              <a:gd name="connsiteY25" fmla="*/ 6067117 h 7491301"/>
              <a:gd name="connsiteX26" fmla="*/ 1819099 w 3669051"/>
              <a:gd name="connsiteY26" fmla="*/ 5965334 h 7491301"/>
              <a:gd name="connsiteX27" fmla="*/ 1776969 w 3669051"/>
              <a:gd name="connsiteY27" fmla="*/ 5958180 h 7491301"/>
              <a:gd name="connsiteX28" fmla="*/ 1766444 w 3669051"/>
              <a:gd name="connsiteY28" fmla="*/ 5954129 h 7491301"/>
              <a:gd name="connsiteX29" fmla="*/ 1764895 w 3669051"/>
              <a:gd name="connsiteY29" fmla="*/ 5953533 h 7491301"/>
              <a:gd name="connsiteX30" fmla="*/ 1669123 w 3669051"/>
              <a:gd name="connsiteY30" fmla="*/ 5916672 h 7491301"/>
              <a:gd name="connsiteX31" fmla="*/ 1534796 w 3669051"/>
              <a:gd name="connsiteY31" fmla="*/ 5681375 h 7491301"/>
              <a:gd name="connsiteX32" fmla="*/ 1535024 w 3669051"/>
              <a:gd name="connsiteY32" fmla="*/ 5677992 h 7491301"/>
              <a:gd name="connsiteX33" fmla="*/ 1529638 w 3669051"/>
              <a:gd name="connsiteY33" fmla="*/ 5659973 h 7491301"/>
              <a:gd name="connsiteX34" fmla="*/ 1522264 w 3669051"/>
              <a:gd name="connsiteY34" fmla="*/ 5578283 h 7491301"/>
              <a:gd name="connsiteX35" fmla="*/ 1539496 w 3669051"/>
              <a:gd name="connsiteY35" fmla="*/ 3929119 h 7491301"/>
              <a:gd name="connsiteX36" fmla="*/ 468177 w 3669051"/>
              <a:gd name="connsiteY36" fmla="*/ 3851970 h 7491301"/>
              <a:gd name="connsiteX37" fmla="*/ 356839 w 3669051"/>
              <a:gd name="connsiteY37" fmla="*/ 3821025 h 7491301"/>
              <a:gd name="connsiteX38" fmla="*/ 347240 w 3669051"/>
              <a:gd name="connsiteY38" fmla="*/ 3813496 h 7491301"/>
              <a:gd name="connsiteX39" fmla="*/ 340338 w 3669051"/>
              <a:gd name="connsiteY39" fmla="*/ 3812854 h 7491301"/>
              <a:gd name="connsiteX40" fmla="*/ 135089 w 3669051"/>
              <a:gd name="connsiteY40" fmla="*/ 3565146 h 7491301"/>
              <a:gd name="connsiteX41" fmla="*/ 0 w 3669051"/>
              <a:gd name="connsiteY41" fmla="*/ 1998454 h 7491301"/>
              <a:gd name="connsiteX42" fmla="*/ 244505 w 3669051"/>
              <a:gd name="connsiteY42" fmla="*/ 1798397 h 7491301"/>
              <a:gd name="connsiteX43" fmla="*/ 545943 w 3669051"/>
              <a:gd name="connsiteY43" fmla="*/ 1997374 h 7491301"/>
              <a:gd name="connsiteX44" fmla="*/ 556336 w 3669051"/>
              <a:gd name="connsiteY44" fmla="*/ 2048419 h 7491301"/>
              <a:gd name="connsiteX45" fmla="*/ 558157 w 3669051"/>
              <a:gd name="connsiteY45" fmla="*/ 2048419 h 7491301"/>
              <a:gd name="connsiteX46" fmla="*/ 690393 w 3669051"/>
              <a:gd name="connsiteY46" fmla="*/ 3284455 h 7491301"/>
              <a:gd name="connsiteX47" fmla="*/ 1939025 w 3669051"/>
              <a:gd name="connsiteY47" fmla="*/ 3374370 h 7491301"/>
              <a:gd name="connsiteX48" fmla="*/ 1950279 w 3669051"/>
              <a:gd name="connsiteY48" fmla="*/ 3372220 h 7491301"/>
              <a:gd name="connsiteX49" fmla="*/ 2125166 w 3669051"/>
              <a:gd name="connsiteY49" fmla="*/ 3374048 h 7491301"/>
              <a:gd name="connsiteX50" fmla="*/ 2525854 w 3669051"/>
              <a:gd name="connsiteY50" fmla="*/ 3783197 h 7491301"/>
              <a:gd name="connsiteX51" fmla="*/ 2510000 w 3669051"/>
              <a:gd name="connsiteY51" fmla="*/ 5300375 h 7491301"/>
              <a:gd name="connsiteX52" fmla="*/ 2983291 w 3669051"/>
              <a:gd name="connsiteY52" fmla="*/ 4887309 h 7491301"/>
              <a:gd name="connsiteX53" fmla="*/ 3518010 w 3669051"/>
              <a:gd name="connsiteY53" fmla="*/ 5189204 h 7491301"/>
              <a:gd name="connsiteX54" fmla="*/ 3491316 w 3669051"/>
              <a:gd name="connsiteY54" fmla="*/ 5205399 h 7491301"/>
              <a:gd name="connsiteX55" fmla="*/ 3473613 w 3669051"/>
              <a:gd name="connsiteY55" fmla="*/ 5208974 h 7491301"/>
              <a:gd name="connsiteX56" fmla="*/ 3420565 w 3669051"/>
              <a:gd name="connsiteY56" fmla="*/ 5278174 h 7491301"/>
              <a:gd name="connsiteX57" fmla="*/ 2582196 w 3669051"/>
              <a:gd name="connsiteY57" fmla="*/ 6009864 h 7491301"/>
              <a:gd name="connsiteX58" fmla="*/ 2481818 w 3669051"/>
              <a:gd name="connsiteY58" fmla="*/ 6067117 h 7491301"/>
              <a:gd name="connsiteX59" fmla="*/ 1851416 w 3669051"/>
              <a:gd name="connsiteY59" fmla="*/ 7491253 h 7491301"/>
              <a:gd name="connsiteX60" fmla="*/ 1186542 w 3669051"/>
              <a:gd name="connsiteY60" fmla="*/ 6934581 h 7491301"/>
              <a:gd name="connsiteX61" fmla="*/ 1730800 w 3669051"/>
              <a:gd name="connsiteY61" fmla="*/ 6131285 h 7491301"/>
              <a:gd name="connsiteX62" fmla="*/ 2534095 w 3669051"/>
              <a:gd name="connsiteY62" fmla="*/ 6675543 h 7491301"/>
              <a:gd name="connsiteX63" fmla="*/ 1989837 w 3669051"/>
              <a:gd name="connsiteY63" fmla="*/ 7478839 h 7491301"/>
              <a:gd name="connsiteX64" fmla="*/ 1851416 w 3669051"/>
              <a:gd name="connsiteY64" fmla="*/ 7491253 h 749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69051" h="7491301">
                <a:moveTo>
                  <a:pt x="2440006" y="3234462"/>
                </a:moveTo>
                <a:lnTo>
                  <a:pt x="2357940" y="3208044"/>
                </a:lnTo>
                <a:cubicBezTo>
                  <a:pt x="2320813" y="3200041"/>
                  <a:pt x="2282333" y="3195641"/>
                  <a:pt x="2242879" y="3195229"/>
                </a:cubicBezTo>
                <a:lnTo>
                  <a:pt x="1996032" y="3192649"/>
                </a:lnTo>
                <a:lnTo>
                  <a:pt x="1857994" y="3219020"/>
                </a:lnTo>
                <a:cubicBezTo>
                  <a:pt x="1857994" y="2298216"/>
                  <a:pt x="1857996" y="1377410"/>
                  <a:pt x="1857996" y="456605"/>
                </a:cubicBezTo>
                <a:lnTo>
                  <a:pt x="1859951" y="437212"/>
                </a:lnTo>
                <a:lnTo>
                  <a:pt x="1859951" y="285783"/>
                </a:lnTo>
                <a:cubicBezTo>
                  <a:pt x="1859951" y="127949"/>
                  <a:pt x="1987900" y="0"/>
                  <a:pt x="2145734" y="0"/>
                </a:cubicBezTo>
                <a:cubicBezTo>
                  <a:pt x="2303568" y="0"/>
                  <a:pt x="2431517" y="127949"/>
                  <a:pt x="2431517" y="285783"/>
                </a:cubicBezTo>
                <a:lnTo>
                  <a:pt x="2431517" y="389658"/>
                </a:lnTo>
                <a:lnTo>
                  <a:pt x="2434094" y="397959"/>
                </a:lnTo>
                <a:cubicBezTo>
                  <a:pt x="2437970" y="416903"/>
                  <a:pt x="2440006" y="436517"/>
                  <a:pt x="2440006" y="456607"/>
                </a:cubicBezTo>
                <a:close/>
                <a:moveTo>
                  <a:pt x="3663885" y="4971430"/>
                </a:moveTo>
                <a:lnTo>
                  <a:pt x="3087037" y="4645749"/>
                </a:lnTo>
                <a:cubicBezTo>
                  <a:pt x="3087037" y="4344204"/>
                  <a:pt x="3087039" y="4042657"/>
                  <a:pt x="3087039" y="3741112"/>
                </a:cubicBezTo>
                <a:cubicBezTo>
                  <a:pt x="3087039" y="3580393"/>
                  <a:pt x="3217327" y="3450106"/>
                  <a:pt x="3378045" y="3450104"/>
                </a:cubicBezTo>
                <a:cubicBezTo>
                  <a:pt x="3378045" y="3450106"/>
                  <a:pt x="3378043" y="3450106"/>
                  <a:pt x="3378043" y="3450108"/>
                </a:cubicBezTo>
                <a:cubicBezTo>
                  <a:pt x="3538761" y="3450108"/>
                  <a:pt x="3669051" y="3580396"/>
                  <a:pt x="3669049" y="3741114"/>
                </a:cubicBezTo>
                <a:cubicBezTo>
                  <a:pt x="3669049" y="4139829"/>
                  <a:pt x="3669051" y="4538546"/>
                  <a:pt x="3669051" y="4937261"/>
                </a:cubicBezTo>
                <a:close/>
                <a:moveTo>
                  <a:pt x="1342726" y="5124927"/>
                </a:moveTo>
                <a:lnTo>
                  <a:pt x="707169" y="5064813"/>
                </a:lnTo>
                <a:cubicBezTo>
                  <a:pt x="547166" y="5049680"/>
                  <a:pt x="429726" y="4907702"/>
                  <a:pt x="444860" y="4747698"/>
                </a:cubicBezTo>
                <a:cubicBezTo>
                  <a:pt x="459994" y="4587693"/>
                  <a:pt x="601972" y="4470253"/>
                  <a:pt x="761974" y="4485386"/>
                </a:cubicBezTo>
                <a:lnTo>
                  <a:pt x="1338334" y="4539903"/>
                </a:lnTo>
                <a:close/>
                <a:moveTo>
                  <a:pt x="2481818" y="6067117"/>
                </a:moveTo>
                <a:cubicBezTo>
                  <a:pt x="2354636" y="6059694"/>
                  <a:pt x="1936574" y="5983490"/>
                  <a:pt x="1819099" y="5965334"/>
                </a:cubicBezTo>
                <a:lnTo>
                  <a:pt x="1776969" y="5958180"/>
                </a:lnTo>
                <a:lnTo>
                  <a:pt x="1766444" y="5954129"/>
                </a:lnTo>
                <a:lnTo>
                  <a:pt x="1764895" y="5953533"/>
                </a:lnTo>
                <a:lnTo>
                  <a:pt x="1669123" y="5916672"/>
                </a:lnTo>
                <a:cubicBezTo>
                  <a:pt x="1589476" y="5865807"/>
                  <a:pt x="1538048" y="5778001"/>
                  <a:pt x="1534796" y="5681375"/>
                </a:cubicBezTo>
                <a:lnTo>
                  <a:pt x="1535024" y="5677992"/>
                </a:lnTo>
                <a:lnTo>
                  <a:pt x="1529638" y="5659973"/>
                </a:lnTo>
                <a:cubicBezTo>
                  <a:pt x="1524519" y="5633558"/>
                  <a:pt x="1521972" y="5606237"/>
                  <a:pt x="1522264" y="5578283"/>
                </a:cubicBezTo>
                <a:lnTo>
                  <a:pt x="1539496" y="3929119"/>
                </a:lnTo>
                <a:lnTo>
                  <a:pt x="468177" y="3851970"/>
                </a:lnTo>
                <a:cubicBezTo>
                  <a:pt x="428100" y="3849085"/>
                  <a:pt x="390506" y="3838212"/>
                  <a:pt x="356839" y="3821025"/>
                </a:cubicBezTo>
                <a:lnTo>
                  <a:pt x="347240" y="3813496"/>
                </a:lnTo>
                <a:lnTo>
                  <a:pt x="340338" y="3812854"/>
                </a:lnTo>
                <a:cubicBezTo>
                  <a:pt x="231784" y="3780038"/>
                  <a:pt x="147910" y="3685001"/>
                  <a:pt x="135089" y="3565146"/>
                </a:cubicBezTo>
                <a:lnTo>
                  <a:pt x="0" y="1998454"/>
                </a:lnTo>
                <a:cubicBezTo>
                  <a:pt x="32885" y="1892050"/>
                  <a:pt x="126726" y="1810262"/>
                  <a:pt x="244505" y="1798397"/>
                </a:cubicBezTo>
                <a:cubicBezTo>
                  <a:pt x="381914" y="1784555"/>
                  <a:pt x="506377" y="1870474"/>
                  <a:pt x="545943" y="1997374"/>
                </a:cubicBezTo>
                <a:lnTo>
                  <a:pt x="556336" y="2048419"/>
                </a:lnTo>
                <a:lnTo>
                  <a:pt x="558157" y="2048419"/>
                </a:lnTo>
                <a:lnTo>
                  <a:pt x="690393" y="3284455"/>
                </a:lnTo>
                <a:lnTo>
                  <a:pt x="1939025" y="3374370"/>
                </a:lnTo>
                <a:lnTo>
                  <a:pt x="1950279" y="3372220"/>
                </a:lnTo>
                <a:lnTo>
                  <a:pt x="2125166" y="3374048"/>
                </a:lnTo>
                <a:cubicBezTo>
                  <a:pt x="2348796" y="3376384"/>
                  <a:pt x="2528190" y="3559567"/>
                  <a:pt x="2525854" y="3783197"/>
                </a:cubicBezTo>
                <a:lnTo>
                  <a:pt x="2510000" y="5300375"/>
                </a:lnTo>
                <a:lnTo>
                  <a:pt x="2983291" y="4887309"/>
                </a:lnTo>
                <a:lnTo>
                  <a:pt x="3518010" y="5189204"/>
                </a:lnTo>
                <a:lnTo>
                  <a:pt x="3491316" y="5205399"/>
                </a:lnTo>
                <a:lnTo>
                  <a:pt x="3473613" y="5208974"/>
                </a:lnTo>
                <a:lnTo>
                  <a:pt x="3420565" y="5278174"/>
                </a:lnTo>
                <a:lnTo>
                  <a:pt x="2582196" y="6009864"/>
                </a:lnTo>
                <a:cubicBezTo>
                  <a:pt x="2551925" y="6036284"/>
                  <a:pt x="2517730" y="6055319"/>
                  <a:pt x="2481818" y="6067117"/>
                </a:cubicBezTo>
                <a:close/>
                <a:moveTo>
                  <a:pt x="1851416" y="7491253"/>
                </a:moveTo>
                <a:cubicBezTo>
                  <a:pt x="1532311" y="7487445"/>
                  <a:pt x="1249131" y="7260182"/>
                  <a:pt x="1186542" y="6934581"/>
                </a:cubicBezTo>
                <a:cubicBezTo>
                  <a:pt x="1115011" y="6562464"/>
                  <a:pt x="1358683" y="6202816"/>
                  <a:pt x="1730800" y="6131285"/>
                </a:cubicBezTo>
                <a:cubicBezTo>
                  <a:pt x="2102915" y="6059754"/>
                  <a:pt x="2462562" y="6303426"/>
                  <a:pt x="2534095" y="6675543"/>
                </a:cubicBezTo>
                <a:cubicBezTo>
                  <a:pt x="2605626" y="7047659"/>
                  <a:pt x="2361954" y="7407307"/>
                  <a:pt x="1989837" y="7478839"/>
                </a:cubicBezTo>
                <a:cubicBezTo>
                  <a:pt x="1943323" y="7487781"/>
                  <a:pt x="1897003" y="7491797"/>
                  <a:pt x="1851416" y="74912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DA92B1-0650-4983-921E-FEB3BBB1C482}"/>
              </a:ext>
            </a:extLst>
          </p:cNvPr>
          <p:cNvGrpSpPr/>
          <p:nvPr/>
        </p:nvGrpSpPr>
        <p:grpSpPr>
          <a:xfrm>
            <a:off x="700390" y="3661547"/>
            <a:ext cx="2490154" cy="1213439"/>
            <a:chOff x="700390" y="3661547"/>
            <a:chExt cx="2490154" cy="12134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27B983-E7BE-488F-ACA3-8DFA2119C39F}"/>
                </a:ext>
              </a:extLst>
            </p:cNvPr>
            <p:cNvGrpSpPr/>
            <p:nvPr/>
          </p:nvGrpSpPr>
          <p:grpSpPr>
            <a:xfrm>
              <a:off x="896557" y="4323002"/>
              <a:ext cx="2293987" cy="551984"/>
              <a:chOff x="1687463" y="2268123"/>
              <a:chExt cx="2293987" cy="551984"/>
            </a:xfrm>
          </p:grpSpPr>
          <p:sp>
            <p:nvSpPr>
              <p:cNvPr id="14" name="Chevron 56">
                <a:extLst>
                  <a:ext uri="{FF2B5EF4-FFF2-40B4-BE49-F238E27FC236}">
                    <a16:creationId xmlns:a16="http://schemas.microsoft.com/office/drawing/2014/main" id="{E2A1362F-5016-48C5-8137-205493876DB5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501132-0516-440B-8A06-182C2117A74A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BFFA9F-B19C-4F64-8AFC-3E3940F1E8AE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0A0035-E6A4-4434-97A1-7A4CB0995A49}"/>
                </a:ext>
              </a:extLst>
            </p:cNvPr>
            <p:cNvGrpSpPr/>
            <p:nvPr/>
          </p:nvGrpSpPr>
          <p:grpSpPr>
            <a:xfrm>
              <a:off x="700390" y="3661547"/>
              <a:ext cx="2066830" cy="507831"/>
              <a:chOff x="700390" y="3661547"/>
              <a:chExt cx="2066830" cy="507831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FB2113-87E3-4A4B-A8C9-584B5B5D15AD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393964-8902-4A81-BB2B-757BCF8162D4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093EED-6210-4EB4-8092-E784302C2C22}"/>
              </a:ext>
            </a:extLst>
          </p:cNvPr>
          <p:cNvGrpSpPr/>
          <p:nvPr/>
        </p:nvGrpSpPr>
        <p:grpSpPr>
          <a:xfrm>
            <a:off x="3197822" y="3085980"/>
            <a:ext cx="2450674" cy="1244212"/>
            <a:chOff x="3197822" y="3085980"/>
            <a:chExt cx="2450674" cy="12442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24046E-52C0-4ED2-9070-685874B858C7}"/>
                </a:ext>
              </a:extLst>
            </p:cNvPr>
            <p:cNvGrpSpPr/>
            <p:nvPr/>
          </p:nvGrpSpPr>
          <p:grpSpPr>
            <a:xfrm>
              <a:off x="3354509" y="3769283"/>
              <a:ext cx="2293987" cy="560909"/>
              <a:chOff x="1687463" y="1470330"/>
              <a:chExt cx="2293987" cy="560909"/>
            </a:xfrm>
          </p:grpSpPr>
          <p:sp>
            <p:nvSpPr>
              <p:cNvPr id="22" name="Chevron 50">
                <a:extLst>
                  <a:ext uri="{FF2B5EF4-FFF2-40B4-BE49-F238E27FC236}">
                    <a16:creationId xmlns:a16="http://schemas.microsoft.com/office/drawing/2014/main" id="{651A0F30-8B3F-435A-A9E8-E0F3A34256BF}"/>
                  </a:ext>
                </a:extLst>
              </p:cNvPr>
              <p:cNvSpPr/>
              <p:nvPr/>
            </p:nvSpPr>
            <p:spPr>
              <a:xfrm>
                <a:off x="1687463" y="1482829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4ED640-D991-48F9-BB0F-16C596670BCA}"/>
                  </a:ext>
                </a:extLst>
              </p:cNvPr>
              <p:cNvSpPr txBox="1"/>
              <p:nvPr/>
            </p:nvSpPr>
            <p:spPr>
              <a:xfrm>
                <a:off x="1939463" y="1470330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40C1DD-257E-440F-88AF-7D44D1CA937D}"/>
                  </a:ext>
                </a:extLst>
              </p:cNvPr>
              <p:cNvSpPr txBox="1"/>
              <p:nvPr/>
            </p:nvSpPr>
            <p:spPr>
              <a:xfrm>
                <a:off x="1939464" y="1754240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FE3F41-8E41-474E-A1E2-257A770959E8}"/>
                </a:ext>
              </a:extLst>
            </p:cNvPr>
            <p:cNvGrpSpPr/>
            <p:nvPr/>
          </p:nvGrpSpPr>
          <p:grpSpPr>
            <a:xfrm>
              <a:off x="3197822" y="3085980"/>
              <a:ext cx="2066830" cy="507831"/>
              <a:chOff x="700390" y="3661547"/>
              <a:chExt cx="2066830" cy="50783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B317F-2D0A-437A-B929-DFFB330948F2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27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BA2589-82EF-46F0-8E26-EADE066AFADB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3EBC18-A116-4984-8060-E302D6773E9F}"/>
              </a:ext>
            </a:extLst>
          </p:cNvPr>
          <p:cNvGrpSpPr/>
          <p:nvPr/>
        </p:nvGrpSpPr>
        <p:grpSpPr>
          <a:xfrm>
            <a:off x="5453573" y="2597005"/>
            <a:ext cx="2495562" cy="1244212"/>
            <a:chOff x="5453573" y="2597005"/>
            <a:chExt cx="2495562" cy="124421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05503EE-4963-4E31-9531-91ABC9A00291}"/>
                </a:ext>
              </a:extLst>
            </p:cNvPr>
            <p:cNvGrpSpPr/>
            <p:nvPr/>
          </p:nvGrpSpPr>
          <p:grpSpPr>
            <a:xfrm>
              <a:off x="5655148" y="3289233"/>
              <a:ext cx="2293987" cy="551984"/>
              <a:chOff x="1687463" y="2268123"/>
              <a:chExt cx="2293987" cy="551984"/>
            </a:xfrm>
          </p:grpSpPr>
          <p:sp>
            <p:nvSpPr>
              <p:cNvPr id="30" name="Chevron 56">
                <a:extLst>
                  <a:ext uri="{FF2B5EF4-FFF2-40B4-BE49-F238E27FC236}">
                    <a16:creationId xmlns:a16="http://schemas.microsoft.com/office/drawing/2014/main" id="{56DD8036-23CC-4E12-89F6-DD9D5045592C}"/>
                  </a:ext>
                </a:extLst>
              </p:cNvPr>
              <p:cNvSpPr/>
              <p:nvPr/>
            </p:nvSpPr>
            <p:spPr>
              <a:xfrm>
                <a:off x="1687463" y="2280622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D724BAD-E411-44ED-AFCF-FEA8A16DF6DA}"/>
                  </a:ext>
                </a:extLst>
              </p:cNvPr>
              <p:cNvSpPr txBox="1"/>
              <p:nvPr/>
            </p:nvSpPr>
            <p:spPr>
              <a:xfrm>
                <a:off x="1939463" y="2268123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8CC823-C761-4D4E-950D-8F669C458614}"/>
                  </a:ext>
                </a:extLst>
              </p:cNvPr>
              <p:cNvSpPr txBox="1"/>
              <p:nvPr/>
            </p:nvSpPr>
            <p:spPr>
              <a:xfrm>
                <a:off x="1939464" y="2543108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ABDFCF2-BEE5-4EC1-B521-5EB5E559671B}"/>
                </a:ext>
              </a:extLst>
            </p:cNvPr>
            <p:cNvGrpSpPr/>
            <p:nvPr/>
          </p:nvGrpSpPr>
          <p:grpSpPr>
            <a:xfrm>
              <a:off x="5453573" y="2597005"/>
              <a:ext cx="2066830" cy="507831"/>
              <a:chOff x="700390" y="3661547"/>
              <a:chExt cx="2066830" cy="50783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016EAD-11D3-4FB4-9846-6D866CCF72FF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27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920719-3151-4EB8-A97A-CE5E65A6E56C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DF8C0E-2175-42AE-B74F-E44B824F393C}"/>
              </a:ext>
            </a:extLst>
          </p:cNvPr>
          <p:cNvGrpSpPr/>
          <p:nvPr/>
        </p:nvGrpSpPr>
        <p:grpSpPr>
          <a:xfrm>
            <a:off x="8679914" y="1968618"/>
            <a:ext cx="2564458" cy="1211129"/>
            <a:chOff x="8679914" y="1968618"/>
            <a:chExt cx="2564458" cy="12111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DB02E4A-E237-45FC-A2C7-3AAC1FC5D5CB}"/>
                </a:ext>
              </a:extLst>
            </p:cNvPr>
            <p:cNvGrpSpPr/>
            <p:nvPr/>
          </p:nvGrpSpPr>
          <p:grpSpPr>
            <a:xfrm>
              <a:off x="8950385" y="2618838"/>
              <a:ext cx="2293987" cy="560909"/>
              <a:chOff x="1687463" y="1470330"/>
              <a:chExt cx="2293987" cy="560909"/>
            </a:xfrm>
          </p:grpSpPr>
          <p:sp>
            <p:nvSpPr>
              <p:cNvPr id="38" name="Chevron 50">
                <a:extLst>
                  <a:ext uri="{FF2B5EF4-FFF2-40B4-BE49-F238E27FC236}">
                    <a16:creationId xmlns:a16="http://schemas.microsoft.com/office/drawing/2014/main" id="{FC29DFB3-5DC5-4AF3-B007-C7B63995B499}"/>
                  </a:ext>
                </a:extLst>
              </p:cNvPr>
              <p:cNvSpPr/>
              <p:nvPr/>
            </p:nvSpPr>
            <p:spPr>
              <a:xfrm>
                <a:off x="1687463" y="1482829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7752EA-9591-4EB0-88A1-769280A77F11}"/>
                  </a:ext>
                </a:extLst>
              </p:cNvPr>
              <p:cNvSpPr txBox="1"/>
              <p:nvPr/>
            </p:nvSpPr>
            <p:spPr>
              <a:xfrm>
                <a:off x="1939463" y="1470330"/>
                <a:ext cx="20419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FFD83BE-01ED-4CB0-B635-B695D0E23A25}"/>
                  </a:ext>
                </a:extLst>
              </p:cNvPr>
              <p:cNvSpPr txBox="1"/>
              <p:nvPr/>
            </p:nvSpPr>
            <p:spPr>
              <a:xfrm>
                <a:off x="1939464" y="1754240"/>
                <a:ext cx="20419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4188AAC-D95E-426F-88BF-4624E67C71CD}"/>
                </a:ext>
              </a:extLst>
            </p:cNvPr>
            <p:cNvGrpSpPr/>
            <p:nvPr/>
          </p:nvGrpSpPr>
          <p:grpSpPr>
            <a:xfrm>
              <a:off x="8679914" y="1968618"/>
              <a:ext cx="2066830" cy="507831"/>
              <a:chOff x="700390" y="3661547"/>
              <a:chExt cx="2066830" cy="50783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D20BAC-652B-4409-9741-F3F86BC9F360}"/>
                  </a:ext>
                </a:extLst>
              </p:cNvPr>
              <p:cNvSpPr txBox="1"/>
              <p:nvPr/>
            </p:nvSpPr>
            <p:spPr>
              <a:xfrm>
                <a:off x="700390" y="3661547"/>
                <a:ext cx="666715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27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A65B4C-BAA2-4ADC-B625-981751A5936D}"/>
                  </a:ext>
                </a:extLst>
              </p:cNvPr>
              <p:cNvSpPr txBox="1"/>
              <p:nvPr/>
            </p:nvSpPr>
            <p:spPr>
              <a:xfrm>
                <a:off x="1312522" y="3787379"/>
                <a:ext cx="1454698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404B4B-DA36-44B0-9025-506BB6890F9D}"/>
              </a:ext>
            </a:extLst>
          </p:cNvPr>
          <p:cNvSpPr txBox="1"/>
          <p:nvPr/>
        </p:nvSpPr>
        <p:spPr>
          <a:xfrm>
            <a:off x="397113" y="1267803"/>
            <a:ext cx="3813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C7FD6-126C-4BFC-8078-AEB2D72AA139}"/>
              </a:ext>
            </a:extLst>
          </p:cNvPr>
          <p:cNvSpPr txBox="1"/>
          <p:nvPr/>
        </p:nvSpPr>
        <p:spPr>
          <a:xfrm>
            <a:off x="397112" y="5883772"/>
            <a:ext cx="38137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CBE3C-D5AE-4037-BBB2-2AFF63D8E69A}"/>
              </a:ext>
            </a:extLst>
          </p:cNvPr>
          <p:cNvSpPr txBox="1"/>
          <p:nvPr/>
        </p:nvSpPr>
        <p:spPr>
          <a:xfrm>
            <a:off x="397113" y="4960443"/>
            <a:ext cx="381373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073F08-F3F0-4114-AAA6-FFE71F934BE9}"/>
              </a:ext>
            </a:extLst>
          </p:cNvPr>
          <p:cNvGrpSpPr/>
          <p:nvPr/>
        </p:nvGrpSpPr>
        <p:grpSpPr>
          <a:xfrm>
            <a:off x="9416348" y="4972356"/>
            <a:ext cx="2107662" cy="894132"/>
            <a:chOff x="7026501" y="4509120"/>
            <a:chExt cx="1499710" cy="894132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08FFA4-DCF0-4A10-B0FA-E0B099B64B3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93B37-EEF1-44F8-816D-B9635FE9239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64D67-034F-4CE9-BF9A-D8B8981C9BE6}"/>
              </a:ext>
            </a:extLst>
          </p:cNvPr>
          <p:cNvGrpSpPr/>
          <p:nvPr/>
        </p:nvGrpSpPr>
        <p:grpSpPr>
          <a:xfrm>
            <a:off x="1046834" y="4972356"/>
            <a:ext cx="2107662" cy="894132"/>
            <a:chOff x="7026501" y="4509120"/>
            <a:chExt cx="1499710" cy="894132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1BA1E4-DF96-4C96-A9F7-834BA22F180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80400D-1E4C-4CC9-B34F-51254903568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4BF6154-F56C-404B-B609-56A096DD5DAB}"/>
              </a:ext>
            </a:extLst>
          </p:cNvPr>
          <p:cNvGrpSpPr/>
          <p:nvPr/>
        </p:nvGrpSpPr>
        <p:grpSpPr>
          <a:xfrm>
            <a:off x="7266822" y="1886029"/>
            <a:ext cx="2107662" cy="894132"/>
            <a:chOff x="7026501" y="4509120"/>
            <a:chExt cx="1499710" cy="894132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07868-7121-40B9-A2B9-887183145B9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BA5B3C-5BF6-4519-925D-889DBC6E7D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22BDE9-FD57-44EE-854F-4D60F8033C98}"/>
              </a:ext>
            </a:extLst>
          </p:cNvPr>
          <p:cNvGrpSpPr/>
          <p:nvPr/>
        </p:nvGrpSpPr>
        <p:grpSpPr>
          <a:xfrm>
            <a:off x="5421014" y="4972356"/>
            <a:ext cx="2107662" cy="894132"/>
            <a:chOff x="7026501" y="4509120"/>
            <a:chExt cx="1499710" cy="894132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3038E8-52BA-4479-9577-E6A616F7F8A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BF589-9A07-4822-B9FE-CB8AC362CF4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3B0BDB-778A-4CA7-9AA6-3F827A03990F}"/>
              </a:ext>
            </a:extLst>
          </p:cNvPr>
          <p:cNvGrpSpPr/>
          <p:nvPr/>
        </p:nvGrpSpPr>
        <p:grpSpPr>
          <a:xfrm>
            <a:off x="2892642" y="1886029"/>
            <a:ext cx="2107662" cy="894132"/>
            <a:chOff x="7026501" y="4509120"/>
            <a:chExt cx="1499710" cy="894132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EE803-1492-4A97-8AF5-8196D04663FF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3876FE3-3D6B-4765-AF77-E99AD01FC5A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F1629F-7D25-4EBF-949D-F2A87F7D888D}"/>
              </a:ext>
            </a:extLst>
          </p:cNvPr>
          <p:cNvGrpSpPr/>
          <p:nvPr/>
        </p:nvGrpSpPr>
        <p:grpSpPr>
          <a:xfrm>
            <a:off x="0" y="2109252"/>
            <a:ext cx="11122449" cy="3558887"/>
            <a:chOff x="-63048" y="2267186"/>
            <a:chExt cx="11122449" cy="355888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05E62B-9A06-4AC4-A4FE-147171D76FCD}"/>
                </a:ext>
              </a:extLst>
            </p:cNvPr>
            <p:cNvGrpSpPr/>
            <p:nvPr/>
          </p:nvGrpSpPr>
          <p:grpSpPr>
            <a:xfrm flipV="1">
              <a:off x="7149832" y="2267186"/>
              <a:ext cx="3909569" cy="2187856"/>
              <a:chOff x="6889350" y="1845073"/>
              <a:chExt cx="3909569" cy="2187856"/>
            </a:xfrm>
          </p:grpSpPr>
          <p:sp>
            <p:nvSpPr>
              <p:cNvPr id="32" name="Arrow: Up 31">
                <a:extLst>
                  <a:ext uri="{FF2B5EF4-FFF2-40B4-BE49-F238E27FC236}">
                    <a16:creationId xmlns:a16="http://schemas.microsoft.com/office/drawing/2014/main" id="{EC0C4BCA-E3BE-4531-8053-F90BFE090C04}"/>
                  </a:ext>
                </a:extLst>
              </p:cNvPr>
              <p:cNvSpPr/>
              <p:nvPr/>
            </p:nvSpPr>
            <p:spPr>
              <a:xfrm rot="8100000">
                <a:off x="9459361" y="1845073"/>
                <a:ext cx="1339558" cy="2187856"/>
              </a:xfrm>
              <a:prstGeom prst="upArrow">
                <a:avLst>
                  <a:gd name="adj1" fmla="val 50000"/>
                  <a:gd name="adj2" fmla="val 5125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E00A28-A90C-4F7E-9C99-F16E1D257BF5}"/>
                  </a:ext>
                </a:extLst>
              </p:cNvPr>
              <p:cNvSpPr/>
              <p:nvPr/>
            </p:nvSpPr>
            <p:spPr>
              <a:xfrm rot="5400000">
                <a:off x="7905785" y="902643"/>
                <a:ext cx="669131" cy="27020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39C038-A8CB-4BA8-9252-5FF5F27B54F3}"/>
                </a:ext>
              </a:extLst>
            </p:cNvPr>
            <p:cNvGrpSpPr/>
            <p:nvPr/>
          </p:nvGrpSpPr>
          <p:grpSpPr>
            <a:xfrm>
              <a:off x="4937256" y="3638217"/>
              <a:ext cx="3906115" cy="2187856"/>
              <a:chOff x="4698185" y="1845073"/>
              <a:chExt cx="3906115" cy="2187856"/>
            </a:xfrm>
          </p:grpSpPr>
          <p:sp>
            <p:nvSpPr>
              <p:cNvPr id="30" name="Arrow: Up 29">
                <a:extLst>
                  <a:ext uri="{FF2B5EF4-FFF2-40B4-BE49-F238E27FC236}">
                    <a16:creationId xmlns:a16="http://schemas.microsoft.com/office/drawing/2014/main" id="{63B2653C-BB2E-4789-82EE-14D75FED8493}"/>
                  </a:ext>
                </a:extLst>
              </p:cNvPr>
              <p:cNvSpPr/>
              <p:nvPr/>
            </p:nvSpPr>
            <p:spPr>
              <a:xfrm rot="8100000">
                <a:off x="7264742" y="1845073"/>
                <a:ext cx="1339558" cy="2187856"/>
              </a:xfrm>
              <a:prstGeom prst="upArrow">
                <a:avLst>
                  <a:gd name="adj1" fmla="val 50000"/>
                  <a:gd name="adj2" fmla="val 5125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5B2BF70-FA45-48C2-BDD8-8BBB174EA116}"/>
                  </a:ext>
                </a:extLst>
              </p:cNvPr>
              <p:cNvSpPr/>
              <p:nvPr/>
            </p:nvSpPr>
            <p:spPr>
              <a:xfrm rot="5400000">
                <a:off x="5714620" y="902643"/>
                <a:ext cx="669131" cy="27020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D124DB-525C-4F39-BC8E-5748B42B8BAF}"/>
                </a:ext>
              </a:extLst>
            </p:cNvPr>
            <p:cNvGrpSpPr/>
            <p:nvPr/>
          </p:nvGrpSpPr>
          <p:grpSpPr>
            <a:xfrm flipV="1">
              <a:off x="2706458" y="2267186"/>
              <a:ext cx="3963706" cy="2187856"/>
              <a:chOff x="2445976" y="1845073"/>
              <a:chExt cx="3963706" cy="2187856"/>
            </a:xfrm>
          </p:grpSpPr>
          <p:sp>
            <p:nvSpPr>
              <p:cNvPr id="28" name="Arrow: Up 27">
                <a:extLst>
                  <a:ext uri="{FF2B5EF4-FFF2-40B4-BE49-F238E27FC236}">
                    <a16:creationId xmlns:a16="http://schemas.microsoft.com/office/drawing/2014/main" id="{AB075BFA-2DDF-4E4B-9EA0-564030399117}"/>
                  </a:ext>
                </a:extLst>
              </p:cNvPr>
              <p:cNvSpPr/>
              <p:nvPr/>
            </p:nvSpPr>
            <p:spPr>
              <a:xfrm rot="8100000">
                <a:off x="5070124" y="1845073"/>
                <a:ext cx="1339558" cy="2187856"/>
              </a:xfrm>
              <a:prstGeom prst="upArrow">
                <a:avLst>
                  <a:gd name="adj1" fmla="val 50000"/>
                  <a:gd name="adj2" fmla="val 5125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62EF61-9118-4840-A14C-44F217999B46}"/>
                  </a:ext>
                </a:extLst>
              </p:cNvPr>
              <p:cNvSpPr/>
              <p:nvPr/>
            </p:nvSpPr>
            <p:spPr>
              <a:xfrm rot="5400000">
                <a:off x="3504873" y="860181"/>
                <a:ext cx="669131" cy="278692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3F8BF3-F578-4E10-83F7-26882DFFAA77}"/>
                </a:ext>
              </a:extLst>
            </p:cNvPr>
            <p:cNvGrpSpPr/>
            <p:nvPr/>
          </p:nvGrpSpPr>
          <p:grpSpPr>
            <a:xfrm>
              <a:off x="575256" y="3638216"/>
              <a:ext cx="3878878" cy="2187856"/>
              <a:chOff x="336185" y="1845072"/>
              <a:chExt cx="3878878" cy="2187856"/>
            </a:xfrm>
          </p:grpSpPr>
          <p:sp>
            <p:nvSpPr>
              <p:cNvPr id="26" name="Arrow: Up 25">
                <a:extLst>
                  <a:ext uri="{FF2B5EF4-FFF2-40B4-BE49-F238E27FC236}">
                    <a16:creationId xmlns:a16="http://schemas.microsoft.com/office/drawing/2014/main" id="{2615FA03-2DDE-461C-8E25-DF83D0488CB0}"/>
                  </a:ext>
                </a:extLst>
              </p:cNvPr>
              <p:cNvSpPr/>
              <p:nvPr/>
            </p:nvSpPr>
            <p:spPr>
              <a:xfrm rot="8100000">
                <a:off x="2875505" y="1845072"/>
                <a:ext cx="1339558" cy="2187856"/>
              </a:xfrm>
              <a:prstGeom prst="upArrow">
                <a:avLst>
                  <a:gd name="adj1" fmla="val 50000"/>
                  <a:gd name="adj2" fmla="val 5125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EF14B3F-27EC-45A8-A934-0C65680A007A}"/>
                  </a:ext>
                </a:extLst>
              </p:cNvPr>
              <p:cNvSpPr/>
              <p:nvPr/>
            </p:nvSpPr>
            <p:spPr>
              <a:xfrm rot="5400000">
                <a:off x="1352620" y="902642"/>
                <a:ext cx="669131" cy="27020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C46812-CECC-4DFC-815A-98F48E916D71}"/>
                </a:ext>
              </a:extLst>
            </p:cNvPr>
            <p:cNvGrpSpPr/>
            <p:nvPr/>
          </p:nvGrpSpPr>
          <p:grpSpPr>
            <a:xfrm flipV="1">
              <a:off x="-63048" y="2267186"/>
              <a:ext cx="2343975" cy="2187856"/>
              <a:chOff x="-323530" y="1845073"/>
              <a:chExt cx="2343975" cy="2187856"/>
            </a:xfrm>
          </p:grpSpPr>
          <p:sp>
            <p:nvSpPr>
              <p:cNvPr id="24" name="Arrow: Up 23">
                <a:extLst>
                  <a:ext uri="{FF2B5EF4-FFF2-40B4-BE49-F238E27FC236}">
                    <a16:creationId xmlns:a16="http://schemas.microsoft.com/office/drawing/2014/main" id="{3A24CB3D-1009-4EF2-8F87-743E209D9552}"/>
                  </a:ext>
                </a:extLst>
              </p:cNvPr>
              <p:cNvSpPr/>
              <p:nvPr/>
            </p:nvSpPr>
            <p:spPr>
              <a:xfrm rot="8100000">
                <a:off x="680887" y="1845073"/>
                <a:ext cx="1339558" cy="2187856"/>
              </a:xfrm>
              <a:prstGeom prst="upArrow">
                <a:avLst>
                  <a:gd name="adj1" fmla="val 50000"/>
                  <a:gd name="adj2" fmla="val 5125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7AD4B0-7787-492F-8332-BCE7B74C36AF}"/>
                  </a:ext>
                </a:extLst>
              </p:cNvPr>
              <p:cNvSpPr/>
              <p:nvPr/>
            </p:nvSpPr>
            <p:spPr>
              <a:xfrm rot="5400000">
                <a:off x="-89893" y="1685441"/>
                <a:ext cx="669131" cy="113640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93AC7F1-0BB0-4188-9086-E1573DF39564}"/>
              </a:ext>
            </a:extLst>
          </p:cNvPr>
          <p:cNvSpPr txBox="1"/>
          <p:nvPr/>
        </p:nvSpPr>
        <p:spPr>
          <a:xfrm>
            <a:off x="-83641" y="3761595"/>
            <a:ext cx="130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A559D6-6027-4271-AC26-B041B5BB4483}"/>
              </a:ext>
            </a:extLst>
          </p:cNvPr>
          <p:cNvSpPr txBox="1"/>
          <p:nvPr/>
        </p:nvSpPr>
        <p:spPr>
          <a:xfrm>
            <a:off x="1894053" y="3761595"/>
            <a:ext cx="130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FBA85F-8558-4E9E-BFB8-45A65F39B367}"/>
              </a:ext>
            </a:extLst>
          </p:cNvPr>
          <p:cNvSpPr txBox="1"/>
          <p:nvPr/>
        </p:nvSpPr>
        <p:spPr>
          <a:xfrm>
            <a:off x="4117329" y="3761595"/>
            <a:ext cx="130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BC95A4-6587-45B6-91B6-1D12F612655F}"/>
              </a:ext>
            </a:extLst>
          </p:cNvPr>
          <p:cNvSpPr txBox="1"/>
          <p:nvPr/>
        </p:nvSpPr>
        <p:spPr>
          <a:xfrm>
            <a:off x="6340605" y="3761595"/>
            <a:ext cx="130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83D5A4-D97E-4102-A7A9-430F8E0203F6}"/>
              </a:ext>
            </a:extLst>
          </p:cNvPr>
          <p:cNvSpPr txBox="1"/>
          <p:nvPr/>
        </p:nvSpPr>
        <p:spPr>
          <a:xfrm>
            <a:off x="8563880" y="3761595"/>
            <a:ext cx="130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CBB02-CBE2-4DB8-B3AE-963EB42A0462}"/>
              </a:ext>
            </a:extLst>
          </p:cNvPr>
          <p:cNvGrpSpPr/>
          <p:nvPr/>
        </p:nvGrpSpPr>
        <p:grpSpPr>
          <a:xfrm>
            <a:off x="8418230" y="3492418"/>
            <a:ext cx="2880000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A5B2B4-107A-441F-A698-0A1F65BDEE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FB3A3E-2B2B-4909-8EDE-150243DAD69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766319C-6828-45FC-A362-96DC9D931AF0}"/>
              </a:ext>
            </a:extLst>
          </p:cNvPr>
          <p:cNvGrpSpPr/>
          <p:nvPr/>
        </p:nvGrpSpPr>
        <p:grpSpPr>
          <a:xfrm>
            <a:off x="896814" y="3492418"/>
            <a:ext cx="2880000" cy="923330"/>
            <a:chOff x="3017859" y="4283314"/>
            <a:chExt cx="1890849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CF0973-9EF2-4409-9244-F5841D8196F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AB0C9D-002A-4636-AC44-DCDEB13B047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99DE08-B8AA-4C21-9FDB-7809CD786062}"/>
              </a:ext>
            </a:extLst>
          </p:cNvPr>
          <p:cNvGrpSpPr/>
          <p:nvPr/>
        </p:nvGrpSpPr>
        <p:grpSpPr>
          <a:xfrm>
            <a:off x="7276295" y="5169760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52248B-7FE4-4FA2-A22A-262052B32B5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2F074A-D283-4E44-BBED-0039B6D81E5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0CA721-7EE6-48ED-8FB7-18C363562B4B}"/>
              </a:ext>
            </a:extLst>
          </p:cNvPr>
          <p:cNvGrpSpPr/>
          <p:nvPr/>
        </p:nvGrpSpPr>
        <p:grpSpPr>
          <a:xfrm>
            <a:off x="2116647" y="181157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A118AC-ADEA-4FAE-B527-05967C71A0B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97D6C0-BC3D-41B1-9FB0-E0BC0444CDC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Donut 20">
            <a:extLst>
              <a:ext uri="{FF2B5EF4-FFF2-40B4-BE49-F238E27FC236}">
                <a16:creationId xmlns:a16="http://schemas.microsoft.com/office/drawing/2014/main" id="{C18DB444-EB6A-404E-ABD8-75F15106AD44}"/>
              </a:ext>
            </a:extLst>
          </p:cNvPr>
          <p:cNvSpPr/>
          <p:nvPr/>
        </p:nvSpPr>
        <p:spPr>
          <a:xfrm>
            <a:off x="4509946" y="2414612"/>
            <a:ext cx="3183699" cy="3079770"/>
          </a:xfrm>
          <a:prstGeom prst="donut">
            <a:avLst>
              <a:gd name="adj" fmla="val 98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5BE4EC6-43BF-4AD0-AEEA-201D0535951C}"/>
              </a:ext>
            </a:extLst>
          </p:cNvPr>
          <p:cNvSpPr/>
          <p:nvPr/>
        </p:nvSpPr>
        <p:spPr>
          <a:xfrm>
            <a:off x="5605286" y="2112017"/>
            <a:ext cx="975307" cy="78024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88C14777-0096-4859-B079-1F6C266DCEB4}"/>
              </a:ext>
            </a:extLst>
          </p:cNvPr>
          <p:cNvSpPr/>
          <p:nvPr/>
        </p:nvSpPr>
        <p:spPr>
          <a:xfrm>
            <a:off x="5602988" y="5008093"/>
            <a:ext cx="975307" cy="78024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49">
            <a:extLst>
              <a:ext uri="{FF2B5EF4-FFF2-40B4-BE49-F238E27FC236}">
                <a16:creationId xmlns:a16="http://schemas.microsoft.com/office/drawing/2014/main" id="{5F432428-A8DE-407E-8705-ADCAA9E5148C}"/>
              </a:ext>
            </a:extLst>
          </p:cNvPr>
          <p:cNvSpPr/>
          <p:nvPr/>
        </p:nvSpPr>
        <p:spPr>
          <a:xfrm>
            <a:off x="7117930" y="3558409"/>
            <a:ext cx="975307" cy="78024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53">
            <a:extLst>
              <a:ext uri="{FF2B5EF4-FFF2-40B4-BE49-F238E27FC236}">
                <a16:creationId xmlns:a16="http://schemas.microsoft.com/office/drawing/2014/main" id="{CD83DDB0-961A-4D3F-901C-DE009405AEA4}"/>
              </a:ext>
            </a:extLst>
          </p:cNvPr>
          <p:cNvSpPr/>
          <p:nvPr/>
        </p:nvSpPr>
        <p:spPr>
          <a:xfrm>
            <a:off x="4098765" y="3558409"/>
            <a:ext cx="975307" cy="780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492B12-0241-430D-8139-E20071CC50C9}"/>
              </a:ext>
            </a:extLst>
          </p:cNvPr>
          <p:cNvSpPr/>
          <p:nvPr/>
        </p:nvSpPr>
        <p:spPr>
          <a:xfrm>
            <a:off x="5562268" y="3406546"/>
            <a:ext cx="1083970" cy="108397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CD9D9089-26EA-49BD-9CFE-AE72E3E86EAB}"/>
              </a:ext>
            </a:extLst>
          </p:cNvPr>
          <p:cNvSpPr/>
          <p:nvPr/>
        </p:nvSpPr>
        <p:spPr>
          <a:xfrm>
            <a:off x="4459337" y="37744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D46F600B-E188-4732-BFBB-157ACDD56C39}"/>
              </a:ext>
            </a:extLst>
          </p:cNvPr>
          <p:cNvSpPr/>
          <p:nvPr/>
        </p:nvSpPr>
        <p:spPr>
          <a:xfrm flipH="1">
            <a:off x="5836201" y="3751328"/>
            <a:ext cx="551055" cy="45458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84B7C905-B284-401F-BF02-B2FDF4D84C63}"/>
              </a:ext>
            </a:extLst>
          </p:cNvPr>
          <p:cNvSpPr>
            <a:spLocks noChangeAspect="1"/>
          </p:cNvSpPr>
          <p:nvPr/>
        </p:nvSpPr>
        <p:spPr>
          <a:xfrm rot="9900000">
            <a:off x="5897999" y="233015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3AB626B6-1E77-4961-A39E-A2822AB570D7}"/>
              </a:ext>
            </a:extLst>
          </p:cNvPr>
          <p:cNvSpPr/>
          <p:nvPr/>
        </p:nvSpPr>
        <p:spPr>
          <a:xfrm>
            <a:off x="7386854" y="383248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CA9F8B55-4906-4243-9596-9D2A8B8905B4}"/>
              </a:ext>
            </a:extLst>
          </p:cNvPr>
          <p:cNvSpPr>
            <a:spLocks noChangeAspect="1"/>
          </p:cNvSpPr>
          <p:nvPr/>
        </p:nvSpPr>
        <p:spPr>
          <a:xfrm>
            <a:off x="5870013" y="524167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D19BB6F-54DD-458E-AC07-F72903C6B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B5BD56-8840-4AF6-87E0-A95F713C7E96}"/>
              </a:ext>
            </a:extLst>
          </p:cNvPr>
          <p:cNvSpPr/>
          <p:nvPr/>
        </p:nvSpPr>
        <p:spPr>
          <a:xfrm>
            <a:off x="6827521" y="2948120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FDF7155-707A-4D31-919C-7E01659D2752}"/>
              </a:ext>
            </a:extLst>
          </p:cNvPr>
          <p:cNvSpPr/>
          <p:nvPr/>
        </p:nvSpPr>
        <p:spPr>
          <a:xfrm>
            <a:off x="6827521" y="5108360"/>
            <a:ext cx="4631899" cy="7018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Donut 15">
            <a:extLst>
              <a:ext uri="{FF2B5EF4-FFF2-40B4-BE49-F238E27FC236}">
                <a16:creationId xmlns:a16="http://schemas.microsoft.com/office/drawing/2014/main" id="{9C304AEB-3A3E-4D06-8E10-C6F08052FD59}"/>
              </a:ext>
            </a:extLst>
          </p:cNvPr>
          <p:cNvSpPr/>
          <p:nvPr/>
        </p:nvSpPr>
        <p:spPr>
          <a:xfrm>
            <a:off x="7209984" y="208113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21">
            <a:extLst>
              <a:ext uri="{FF2B5EF4-FFF2-40B4-BE49-F238E27FC236}">
                <a16:creationId xmlns:a16="http://schemas.microsoft.com/office/drawing/2014/main" id="{E2660F8F-450A-42CC-AEE6-4B6952F449EF}"/>
              </a:ext>
            </a:extLst>
          </p:cNvPr>
          <p:cNvSpPr/>
          <p:nvPr/>
        </p:nvSpPr>
        <p:spPr>
          <a:xfrm rot="20700000">
            <a:off x="7205636" y="424621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그룹 5">
            <a:extLst>
              <a:ext uri="{FF2B5EF4-FFF2-40B4-BE49-F238E27FC236}">
                <a16:creationId xmlns:a16="http://schemas.microsoft.com/office/drawing/2014/main" id="{EFCFF59B-BD93-42C9-8148-F7724EC7B1B1}"/>
              </a:ext>
            </a:extLst>
          </p:cNvPr>
          <p:cNvGrpSpPr/>
          <p:nvPr/>
        </p:nvGrpSpPr>
        <p:grpSpPr>
          <a:xfrm>
            <a:off x="7948505" y="1851577"/>
            <a:ext cx="3276000" cy="903949"/>
            <a:chOff x="7948505" y="1788206"/>
            <a:chExt cx="3276000" cy="9039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915030-6FEB-49F8-9761-8F863A6AEE34}"/>
                </a:ext>
              </a:extLst>
            </p:cNvPr>
            <p:cNvSpPr txBox="1"/>
            <p:nvPr/>
          </p:nvSpPr>
          <p:spPr>
            <a:xfrm>
              <a:off x="7948505" y="1788206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412CB7-4D1D-43AC-AE23-EC88BC5F3FA1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C62895CC-EB0F-41BE-949B-39FEC442D45D}"/>
              </a:ext>
            </a:extLst>
          </p:cNvPr>
          <p:cNvGrpSpPr/>
          <p:nvPr/>
        </p:nvGrpSpPr>
        <p:grpSpPr>
          <a:xfrm>
            <a:off x="7948505" y="4011240"/>
            <a:ext cx="3276000" cy="903949"/>
            <a:chOff x="7948505" y="3984082"/>
            <a:chExt cx="3276000" cy="9039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427F69-8549-4F42-B503-5739864CDB69}"/>
                </a:ext>
              </a:extLst>
            </p:cNvPr>
            <p:cNvSpPr txBox="1"/>
            <p:nvPr/>
          </p:nvSpPr>
          <p:spPr>
            <a:xfrm>
              <a:off x="7948505" y="3984082"/>
              <a:ext cx="32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EE1C5-A49E-4A67-BEF0-C866BE103128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E59D36-90F7-4923-9101-20F95DBEB9D7}"/>
              </a:ext>
            </a:extLst>
          </p:cNvPr>
          <p:cNvSpPr txBox="1"/>
          <p:nvPr/>
        </p:nvSpPr>
        <p:spPr>
          <a:xfrm>
            <a:off x="7125775" y="297385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0714C-2C12-4A88-90F8-4EC0A50108E9}"/>
              </a:ext>
            </a:extLst>
          </p:cNvPr>
          <p:cNvSpPr txBox="1"/>
          <p:nvPr/>
        </p:nvSpPr>
        <p:spPr>
          <a:xfrm>
            <a:off x="7125775" y="513409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08410-D33E-4310-B59F-53BBC6CA895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68692-7F1D-4875-AE52-DEAEE7146DA3}"/>
              </a:ext>
            </a:extLst>
          </p:cNvPr>
          <p:cNvSpPr txBox="1"/>
          <p:nvPr/>
        </p:nvSpPr>
        <p:spPr>
          <a:xfrm>
            <a:off x="5813359" y="528965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24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89EF54-0FA0-4648-81B6-975966E245CB}"/>
              </a:ext>
            </a:extLst>
          </p:cNvPr>
          <p:cNvSpPr txBox="1"/>
          <p:nvPr/>
        </p:nvSpPr>
        <p:spPr>
          <a:xfrm>
            <a:off x="10671441" y="1651853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그룹 5">
            <a:extLst>
              <a:ext uri="{FF2B5EF4-FFF2-40B4-BE49-F238E27FC236}">
                <a16:creationId xmlns:a16="http://schemas.microsoft.com/office/drawing/2014/main" id="{AE54DC63-DD1A-4377-9CA4-6179E9B8D47B}"/>
              </a:ext>
            </a:extLst>
          </p:cNvPr>
          <p:cNvGrpSpPr/>
          <p:nvPr/>
        </p:nvGrpSpPr>
        <p:grpSpPr>
          <a:xfrm>
            <a:off x="1593768" y="1805795"/>
            <a:ext cx="4608000" cy="896804"/>
            <a:chOff x="1593768" y="2050016"/>
            <a:chExt cx="4608000" cy="896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A95E64-A06C-49C7-9424-D67FB3786C15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BEDB6D-9251-4CB3-B287-43A9D616A3E4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E6EAEDEA-4AD2-4FDD-9EB5-18D850F90AB2}"/>
              </a:ext>
            </a:extLst>
          </p:cNvPr>
          <p:cNvGrpSpPr/>
          <p:nvPr/>
        </p:nvGrpSpPr>
        <p:grpSpPr>
          <a:xfrm>
            <a:off x="1593768" y="2906491"/>
            <a:ext cx="4608000" cy="896804"/>
            <a:chOff x="1593768" y="2986120"/>
            <a:chExt cx="4608000" cy="8968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9FFD21-A1AD-46F6-B4E2-9A5ACAFADBC7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80FC7D-6647-4160-A22F-D63E29D3DD73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E330C6-430B-41B7-8DD9-500DAE862074}"/>
              </a:ext>
            </a:extLst>
          </p:cNvPr>
          <p:cNvSpPr txBox="1"/>
          <p:nvPr/>
        </p:nvSpPr>
        <p:spPr>
          <a:xfrm>
            <a:off x="657664" y="2023365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AAF26-A06D-457B-9BA7-08B50AB3B591}"/>
              </a:ext>
            </a:extLst>
          </p:cNvPr>
          <p:cNvSpPr txBox="1"/>
          <p:nvPr/>
        </p:nvSpPr>
        <p:spPr>
          <a:xfrm>
            <a:off x="657664" y="31240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24%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D46A517-7789-4184-B93D-4F5407C2D1C3}"/>
              </a:ext>
            </a:extLst>
          </p:cNvPr>
          <p:cNvSpPr/>
          <p:nvPr/>
        </p:nvSpPr>
        <p:spPr>
          <a:xfrm>
            <a:off x="4381501" y="1174492"/>
            <a:ext cx="8497096" cy="5437029"/>
          </a:xfrm>
          <a:custGeom>
            <a:avLst/>
            <a:gdLst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75314 w 5834742"/>
              <a:gd name="connsiteY10" fmla="*/ 2769326 h 3727269"/>
              <a:gd name="connsiteX11" fmla="*/ 2708365 w 5834742"/>
              <a:gd name="connsiteY11" fmla="*/ 2090057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75314 w 5834742"/>
              <a:gd name="connsiteY10" fmla="*/ 2769326 h 3727269"/>
              <a:gd name="connsiteX11" fmla="*/ 2647405 w 5834742"/>
              <a:gd name="connsiteY11" fmla="*/ 2107475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47405 w 5834742"/>
              <a:gd name="connsiteY11" fmla="*/ 2107475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0754 w 5834742"/>
              <a:gd name="connsiteY12" fmla="*/ 3309257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21577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69028 w 5834742"/>
              <a:gd name="connsiteY3" fmla="*/ 1811383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44685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73485 w 5834742"/>
              <a:gd name="connsiteY9" fmla="*/ 836023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166949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02331 w 5834742"/>
              <a:gd name="connsiteY6" fmla="*/ 670560 h 3727269"/>
              <a:gd name="connsiteX7" fmla="*/ 5660571 w 5834742"/>
              <a:gd name="connsiteY7" fmla="*/ 0 h 3727269"/>
              <a:gd name="connsiteX8" fmla="*/ 5834742 w 5834742"/>
              <a:gd name="connsiteY8" fmla="*/ 1219201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27269 h 3727269"/>
              <a:gd name="connsiteX1" fmla="*/ 687977 w 5834742"/>
              <a:gd name="connsiteY1" fmla="*/ 2647406 h 3727269"/>
              <a:gd name="connsiteX2" fmla="*/ 1619794 w 5834742"/>
              <a:gd name="connsiteY2" fmla="*/ 3117669 h 3727269"/>
              <a:gd name="connsiteX3" fmla="*/ 2595154 w 5834742"/>
              <a:gd name="connsiteY3" fmla="*/ 1776548 h 3727269"/>
              <a:gd name="connsiteX4" fmla="*/ 3770810 w 5834742"/>
              <a:gd name="connsiteY4" fmla="*/ 2386149 h 3727269"/>
              <a:gd name="connsiteX5" fmla="*/ 5024845 w 5834742"/>
              <a:gd name="connsiteY5" fmla="*/ 670560 h 3727269"/>
              <a:gd name="connsiteX6" fmla="*/ 4511039 w 5834742"/>
              <a:gd name="connsiteY6" fmla="*/ 618308 h 3727269"/>
              <a:gd name="connsiteX7" fmla="*/ 5660571 w 5834742"/>
              <a:gd name="connsiteY7" fmla="*/ 0 h 3727269"/>
              <a:gd name="connsiteX8" fmla="*/ 5834742 w 5834742"/>
              <a:gd name="connsiteY8" fmla="*/ 1219201 h 3727269"/>
              <a:gd name="connsiteX9" fmla="*/ 5503816 w 5834742"/>
              <a:gd name="connsiteY9" fmla="*/ 844732 h 3727269"/>
              <a:gd name="connsiteX10" fmla="*/ 3831771 w 5834742"/>
              <a:gd name="connsiteY10" fmla="*/ 2838995 h 3727269"/>
              <a:gd name="connsiteX11" fmla="*/ 2656113 w 5834742"/>
              <a:gd name="connsiteY11" fmla="*/ 2159727 h 3727269"/>
              <a:gd name="connsiteX12" fmla="*/ 1689463 w 5834742"/>
              <a:gd name="connsiteY12" fmla="*/ 3378926 h 3727269"/>
              <a:gd name="connsiteX13" fmla="*/ 731520 w 5834742"/>
              <a:gd name="connsiteY13" fmla="*/ 2865119 h 3727269"/>
              <a:gd name="connsiteX14" fmla="*/ 0 w 5834742"/>
              <a:gd name="connsiteY14" fmla="*/ 3727269 h 3727269"/>
              <a:gd name="connsiteX0" fmla="*/ 0 w 5834742"/>
              <a:gd name="connsiteY0" fmla="*/ 3762104 h 3762104"/>
              <a:gd name="connsiteX1" fmla="*/ 687977 w 5834742"/>
              <a:gd name="connsiteY1" fmla="*/ 2682241 h 3762104"/>
              <a:gd name="connsiteX2" fmla="*/ 1619794 w 5834742"/>
              <a:gd name="connsiteY2" fmla="*/ 3152504 h 3762104"/>
              <a:gd name="connsiteX3" fmla="*/ 2595154 w 5834742"/>
              <a:gd name="connsiteY3" fmla="*/ 1811383 h 3762104"/>
              <a:gd name="connsiteX4" fmla="*/ 3770810 w 5834742"/>
              <a:gd name="connsiteY4" fmla="*/ 2420984 h 3762104"/>
              <a:gd name="connsiteX5" fmla="*/ 5024845 w 5834742"/>
              <a:gd name="connsiteY5" fmla="*/ 705395 h 3762104"/>
              <a:gd name="connsiteX6" fmla="*/ 4511039 w 5834742"/>
              <a:gd name="connsiteY6" fmla="*/ 653143 h 3762104"/>
              <a:gd name="connsiteX7" fmla="*/ 5695405 w 5834742"/>
              <a:gd name="connsiteY7" fmla="*/ 0 h 3762104"/>
              <a:gd name="connsiteX8" fmla="*/ 5834742 w 5834742"/>
              <a:gd name="connsiteY8" fmla="*/ 1254036 h 3762104"/>
              <a:gd name="connsiteX9" fmla="*/ 5503816 w 5834742"/>
              <a:gd name="connsiteY9" fmla="*/ 879567 h 3762104"/>
              <a:gd name="connsiteX10" fmla="*/ 3831771 w 5834742"/>
              <a:gd name="connsiteY10" fmla="*/ 2873830 h 3762104"/>
              <a:gd name="connsiteX11" fmla="*/ 2656113 w 5834742"/>
              <a:gd name="connsiteY11" fmla="*/ 2194562 h 3762104"/>
              <a:gd name="connsiteX12" fmla="*/ 1689463 w 5834742"/>
              <a:gd name="connsiteY12" fmla="*/ 3413761 h 3762104"/>
              <a:gd name="connsiteX13" fmla="*/ 731520 w 5834742"/>
              <a:gd name="connsiteY13" fmla="*/ 2899954 h 3762104"/>
              <a:gd name="connsiteX14" fmla="*/ 0 w 5834742"/>
              <a:gd name="connsiteY14" fmla="*/ 3762104 h 3762104"/>
              <a:gd name="connsiteX0" fmla="*/ 0 w 5834742"/>
              <a:gd name="connsiteY0" fmla="*/ 3618955 h 3618955"/>
              <a:gd name="connsiteX1" fmla="*/ 687977 w 5834742"/>
              <a:gd name="connsiteY1" fmla="*/ 2539092 h 3618955"/>
              <a:gd name="connsiteX2" fmla="*/ 1619794 w 5834742"/>
              <a:gd name="connsiteY2" fmla="*/ 3009355 h 3618955"/>
              <a:gd name="connsiteX3" fmla="*/ 2595154 w 5834742"/>
              <a:gd name="connsiteY3" fmla="*/ 1668234 h 3618955"/>
              <a:gd name="connsiteX4" fmla="*/ 3770810 w 5834742"/>
              <a:gd name="connsiteY4" fmla="*/ 2277835 h 3618955"/>
              <a:gd name="connsiteX5" fmla="*/ 5024845 w 5834742"/>
              <a:gd name="connsiteY5" fmla="*/ 562246 h 3618955"/>
              <a:gd name="connsiteX6" fmla="*/ 4511039 w 5834742"/>
              <a:gd name="connsiteY6" fmla="*/ 509994 h 3618955"/>
              <a:gd name="connsiteX7" fmla="*/ 5626694 w 5834742"/>
              <a:gd name="connsiteY7" fmla="*/ 0 h 3618955"/>
              <a:gd name="connsiteX8" fmla="*/ 5834742 w 5834742"/>
              <a:gd name="connsiteY8" fmla="*/ 1110887 h 3618955"/>
              <a:gd name="connsiteX9" fmla="*/ 5503816 w 5834742"/>
              <a:gd name="connsiteY9" fmla="*/ 736418 h 3618955"/>
              <a:gd name="connsiteX10" fmla="*/ 3831771 w 5834742"/>
              <a:gd name="connsiteY10" fmla="*/ 2730681 h 3618955"/>
              <a:gd name="connsiteX11" fmla="*/ 2656113 w 5834742"/>
              <a:gd name="connsiteY11" fmla="*/ 2051413 h 3618955"/>
              <a:gd name="connsiteX12" fmla="*/ 1689463 w 5834742"/>
              <a:gd name="connsiteY12" fmla="*/ 3270612 h 3618955"/>
              <a:gd name="connsiteX13" fmla="*/ 731520 w 5834742"/>
              <a:gd name="connsiteY13" fmla="*/ 2756805 h 3618955"/>
              <a:gd name="connsiteX14" fmla="*/ 0 w 5834742"/>
              <a:gd name="connsiteY14" fmla="*/ 3618955 h 3618955"/>
              <a:gd name="connsiteX0" fmla="*/ 0 w 5834742"/>
              <a:gd name="connsiteY0" fmla="*/ 3739200 h 3739200"/>
              <a:gd name="connsiteX1" fmla="*/ 687977 w 5834742"/>
              <a:gd name="connsiteY1" fmla="*/ 2659337 h 3739200"/>
              <a:gd name="connsiteX2" fmla="*/ 1619794 w 5834742"/>
              <a:gd name="connsiteY2" fmla="*/ 3129600 h 3739200"/>
              <a:gd name="connsiteX3" fmla="*/ 2595154 w 5834742"/>
              <a:gd name="connsiteY3" fmla="*/ 1788479 h 3739200"/>
              <a:gd name="connsiteX4" fmla="*/ 3770810 w 5834742"/>
              <a:gd name="connsiteY4" fmla="*/ 2398080 h 3739200"/>
              <a:gd name="connsiteX5" fmla="*/ 5024845 w 5834742"/>
              <a:gd name="connsiteY5" fmla="*/ 682491 h 3739200"/>
              <a:gd name="connsiteX6" fmla="*/ 4511039 w 5834742"/>
              <a:gd name="connsiteY6" fmla="*/ 630239 h 3739200"/>
              <a:gd name="connsiteX7" fmla="*/ 5661050 w 5834742"/>
              <a:gd name="connsiteY7" fmla="*/ 0 h 3739200"/>
              <a:gd name="connsiteX8" fmla="*/ 5834742 w 5834742"/>
              <a:gd name="connsiteY8" fmla="*/ 1231132 h 3739200"/>
              <a:gd name="connsiteX9" fmla="*/ 5503816 w 5834742"/>
              <a:gd name="connsiteY9" fmla="*/ 856663 h 3739200"/>
              <a:gd name="connsiteX10" fmla="*/ 3831771 w 5834742"/>
              <a:gd name="connsiteY10" fmla="*/ 2850926 h 3739200"/>
              <a:gd name="connsiteX11" fmla="*/ 2656113 w 5834742"/>
              <a:gd name="connsiteY11" fmla="*/ 2171658 h 3739200"/>
              <a:gd name="connsiteX12" fmla="*/ 1689463 w 5834742"/>
              <a:gd name="connsiteY12" fmla="*/ 3390857 h 3739200"/>
              <a:gd name="connsiteX13" fmla="*/ 731520 w 5834742"/>
              <a:gd name="connsiteY13" fmla="*/ 2877050 h 3739200"/>
              <a:gd name="connsiteX14" fmla="*/ 0 w 5834742"/>
              <a:gd name="connsiteY14" fmla="*/ 3739200 h 3739200"/>
              <a:gd name="connsiteX0" fmla="*/ 0 w 5834742"/>
              <a:gd name="connsiteY0" fmla="*/ 3773555 h 3773555"/>
              <a:gd name="connsiteX1" fmla="*/ 687977 w 5834742"/>
              <a:gd name="connsiteY1" fmla="*/ 2693692 h 3773555"/>
              <a:gd name="connsiteX2" fmla="*/ 1619794 w 5834742"/>
              <a:gd name="connsiteY2" fmla="*/ 3163955 h 3773555"/>
              <a:gd name="connsiteX3" fmla="*/ 2595154 w 5834742"/>
              <a:gd name="connsiteY3" fmla="*/ 1822834 h 3773555"/>
              <a:gd name="connsiteX4" fmla="*/ 3770810 w 5834742"/>
              <a:gd name="connsiteY4" fmla="*/ 2432435 h 3773555"/>
              <a:gd name="connsiteX5" fmla="*/ 5024845 w 5834742"/>
              <a:gd name="connsiteY5" fmla="*/ 716846 h 3773555"/>
              <a:gd name="connsiteX6" fmla="*/ 4511039 w 5834742"/>
              <a:gd name="connsiteY6" fmla="*/ 664594 h 3773555"/>
              <a:gd name="connsiteX7" fmla="*/ 5609517 w 5834742"/>
              <a:gd name="connsiteY7" fmla="*/ 0 h 3773555"/>
              <a:gd name="connsiteX8" fmla="*/ 5834742 w 5834742"/>
              <a:gd name="connsiteY8" fmla="*/ 1265487 h 3773555"/>
              <a:gd name="connsiteX9" fmla="*/ 5503816 w 5834742"/>
              <a:gd name="connsiteY9" fmla="*/ 891018 h 3773555"/>
              <a:gd name="connsiteX10" fmla="*/ 3831771 w 5834742"/>
              <a:gd name="connsiteY10" fmla="*/ 2885281 h 3773555"/>
              <a:gd name="connsiteX11" fmla="*/ 2656113 w 5834742"/>
              <a:gd name="connsiteY11" fmla="*/ 2206013 h 3773555"/>
              <a:gd name="connsiteX12" fmla="*/ 1689463 w 5834742"/>
              <a:gd name="connsiteY12" fmla="*/ 3425212 h 3773555"/>
              <a:gd name="connsiteX13" fmla="*/ 731520 w 5834742"/>
              <a:gd name="connsiteY13" fmla="*/ 2911405 h 3773555"/>
              <a:gd name="connsiteX14" fmla="*/ 0 w 5834742"/>
              <a:gd name="connsiteY14" fmla="*/ 3773555 h 3773555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41214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41214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56377 h 3756377"/>
              <a:gd name="connsiteX1" fmla="*/ 687977 w 5834742"/>
              <a:gd name="connsiteY1" fmla="*/ 2676514 h 3756377"/>
              <a:gd name="connsiteX2" fmla="*/ 1619794 w 5834742"/>
              <a:gd name="connsiteY2" fmla="*/ 3146777 h 3756377"/>
              <a:gd name="connsiteX3" fmla="*/ 2595154 w 5834742"/>
              <a:gd name="connsiteY3" fmla="*/ 1805656 h 3756377"/>
              <a:gd name="connsiteX4" fmla="*/ 3770810 w 5834742"/>
              <a:gd name="connsiteY4" fmla="*/ 2415257 h 3756377"/>
              <a:gd name="connsiteX5" fmla="*/ 5024845 w 5834742"/>
              <a:gd name="connsiteY5" fmla="*/ 699668 h 3756377"/>
              <a:gd name="connsiteX6" fmla="*/ 4511039 w 5834742"/>
              <a:gd name="connsiteY6" fmla="*/ 647416 h 3756377"/>
              <a:gd name="connsiteX7" fmla="*/ 5724037 w 5834742"/>
              <a:gd name="connsiteY7" fmla="*/ 0 h 3756377"/>
              <a:gd name="connsiteX8" fmla="*/ 5834742 w 5834742"/>
              <a:gd name="connsiteY8" fmla="*/ 1248309 h 3756377"/>
              <a:gd name="connsiteX9" fmla="*/ 5503816 w 5834742"/>
              <a:gd name="connsiteY9" fmla="*/ 873840 h 3756377"/>
              <a:gd name="connsiteX10" fmla="*/ 3831771 w 5834742"/>
              <a:gd name="connsiteY10" fmla="*/ 2868103 h 3756377"/>
              <a:gd name="connsiteX11" fmla="*/ 2656113 w 5834742"/>
              <a:gd name="connsiteY11" fmla="*/ 2188835 h 3756377"/>
              <a:gd name="connsiteX12" fmla="*/ 1689463 w 5834742"/>
              <a:gd name="connsiteY12" fmla="*/ 3408034 h 3756377"/>
              <a:gd name="connsiteX13" fmla="*/ 731520 w 5834742"/>
              <a:gd name="connsiteY13" fmla="*/ 2894227 h 3756377"/>
              <a:gd name="connsiteX14" fmla="*/ 0 w 5834742"/>
              <a:gd name="connsiteY14" fmla="*/ 3756377 h 3756377"/>
              <a:gd name="connsiteX0" fmla="*/ 0 w 5834742"/>
              <a:gd name="connsiteY0" fmla="*/ 3767829 h 3767829"/>
              <a:gd name="connsiteX1" fmla="*/ 687977 w 5834742"/>
              <a:gd name="connsiteY1" fmla="*/ 2687966 h 3767829"/>
              <a:gd name="connsiteX2" fmla="*/ 1619794 w 5834742"/>
              <a:gd name="connsiteY2" fmla="*/ 3158229 h 3767829"/>
              <a:gd name="connsiteX3" fmla="*/ 2595154 w 5834742"/>
              <a:gd name="connsiteY3" fmla="*/ 1817108 h 3767829"/>
              <a:gd name="connsiteX4" fmla="*/ 3770810 w 5834742"/>
              <a:gd name="connsiteY4" fmla="*/ 2426709 h 3767829"/>
              <a:gd name="connsiteX5" fmla="*/ 5024845 w 5834742"/>
              <a:gd name="connsiteY5" fmla="*/ 711120 h 3767829"/>
              <a:gd name="connsiteX6" fmla="*/ 4511039 w 5834742"/>
              <a:gd name="connsiteY6" fmla="*/ 658868 h 3767829"/>
              <a:gd name="connsiteX7" fmla="*/ 5672503 w 5834742"/>
              <a:gd name="connsiteY7" fmla="*/ 0 h 3767829"/>
              <a:gd name="connsiteX8" fmla="*/ 5834742 w 5834742"/>
              <a:gd name="connsiteY8" fmla="*/ 1259761 h 3767829"/>
              <a:gd name="connsiteX9" fmla="*/ 5503816 w 5834742"/>
              <a:gd name="connsiteY9" fmla="*/ 885292 h 3767829"/>
              <a:gd name="connsiteX10" fmla="*/ 3831771 w 5834742"/>
              <a:gd name="connsiteY10" fmla="*/ 2879555 h 3767829"/>
              <a:gd name="connsiteX11" fmla="*/ 2656113 w 5834742"/>
              <a:gd name="connsiteY11" fmla="*/ 2200287 h 3767829"/>
              <a:gd name="connsiteX12" fmla="*/ 1689463 w 5834742"/>
              <a:gd name="connsiteY12" fmla="*/ 3419486 h 3767829"/>
              <a:gd name="connsiteX13" fmla="*/ 731520 w 5834742"/>
              <a:gd name="connsiteY13" fmla="*/ 2905679 h 3767829"/>
              <a:gd name="connsiteX14" fmla="*/ 0 w 5834742"/>
              <a:gd name="connsiteY14" fmla="*/ 3767829 h 3767829"/>
              <a:gd name="connsiteX0" fmla="*/ 0 w 5834742"/>
              <a:gd name="connsiteY0" fmla="*/ 3744925 h 3744925"/>
              <a:gd name="connsiteX1" fmla="*/ 687977 w 5834742"/>
              <a:gd name="connsiteY1" fmla="*/ 2665062 h 3744925"/>
              <a:gd name="connsiteX2" fmla="*/ 1619794 w 5834742"/>
              <a:gd name="connsiteY2" fmla="*/ 3135325 h 3744925"/>
              <a:gd name="connsiteX3" fmla="*/ 2595154 w 5834742"/>
              <a:gd name="connsiteY3" fmla="*/ 1794204 h 3744925"/>
              <a:gd name="connsiteX4" fmla="*/ 3770810 w 5834742"/>
              <a:gd name="connsiteY4" fmla="*/ 2403805 h 3744925"/>
              <a:gd name="connsiteX5" fmla="*/ 5024845 w 5834742"/>
              <a:gd name="connsiteY5" fmla="*/ 688216 h 3744925"/>
              <a:gd name="connsiteX6" fmla="*/ 4511039 w 5834742"/>
              <a:gd name="connsiteY6" fmla="*/ 635964 h 3744925"/>
              <a:gd name="connsiteX7" fmla="*/ 5706858 w 5834742"/>
              <a:gd name="connsiteY7" fmla="*/ 0 h 3744925"/>
              <a:gd name="connsiteX8" fmla="*/ 5834742 w 5834742"/>
              <a:gd name="connsiteY8" fmla="*/ 1236857 h 3744925"/>
              <a:gd name="connsiteX9" fmla="*/ 5503816 w 5834742"/>
              <a:gd name="connsiteY9" fmla="*/ 862388 h 3744925"/>
              <a:gd name="connsiteX10" fmla="*/ 3831771 w 5834742"/>
              <a:gd name="connsiteY10" fmla="*/ 2856651 h 3744925"/>
              <a:gd name="connsiteX11" fmla="*/ 2656113 w 5834742"/>
              <a:gd name="connsiteY11" fmla="*/ 2177383 h 3744925"/>
              <a:gd name="connsiteX12" fmla="*/ 1689463 w 5834742"/>
              <a:gd name="connsiteY12" fmla="*/ 3396582 h 3744925"/>
              <a:gd name="connsiteX13" fmla="*/ 731520 w 5834742"/>
              <a:gd name="connsiteY13" fmla="*/ 2882775 h 3744925"/>
              <a:gd name="connsiteX14" fmla="*/ 0 w 5834742"/>
              <a:gd name="connsiteY14" fmla="*/ 3744925 h 3744925"/>
              <a:gd name="connsiteX0" fmla="*/ 0 w 5834742"/>
              <a:gd name="connsiteY0" fmla="*/ 3733473 h 3733473"/>
              <a:gd name="connsiteX1" fmla="*/ 687977 w 5834742"/>
              <a:gd name="connsiteY1" fmla="*/ 2653610 h 3733473"/>
              <a:gd name="connsiteX2" fmla="*/ 1619794 w 5834742"/>
              <a:gd name="connsiteY2" fmla="*/ 3123873 h 3733473"/>
              <a:gd name="connsiteX3" fmla="*/ 2595154 w 5834742"/>
              <a:gd name="connsiteY3" fmla="*/ 1782752 h 3733473"/>
              <a:gd name="connsiteX4" fmla="*/ 3770810 w 5834742"/>
              <a:gd name="connsiteY4" fmla="*/ 2392353 h 3733473"/>
              <a:gd name="connsiteX5" fmla="*/ 5024845 w 5834742"/>
              <a:gd name="connsiteY5" fmla="*/ 676764 h 3733473"/>
              <a:gd name="connsiteX6" fmla="*/ 4511039 w 5834742"/>
              <a:gd name="connsiteY6" fmla="*/ 624512 h 3733473"/>
              <a:gd name="connsiteX7" fmla="*/ 5798473 w 5834742"/>
              <a:gd name="connsiteY7" fmla="*/ 0 h 3733473"/>
              <a:gd name="connsiteX8" fmla="*/ 5834742 w 5834742"/>
              <a:gd name="connsiteY8" fmla="*/ 1225405 h 3733473"/>
              <a:gd name="connsiteX9" fmla="*/ 5503816 w 5834742"/>
              <a:gd name="connsiteY9" fmla="*/ 850936 h 3733473"/>
              <a:gd name="connsiteX10" fmla="*/ 3831771 w 5834742"/>
              <a:gd name="connsiteY10" fmla="*/ 2845199 h 3733473"/>
              <a:gd name="connsiteX11" fmla="*/ 2656113 w 5834742"/>
              <a:gd name="connsiteY11" fmla="*/ 2165931 h 3733473"/>
              <a:gd name="connsiteX12" fmla="*/ 1689463 w 5834742"/>
              <a:gd name="connsiteY12" fmla="*/ 3385130 h 3733473"/>
              <a:gd name="connsiteX13" fmla="*/ 731520 w 5834742"/>
              <a:gd name="connsiteY13" fmla="*/ 2871323 h 3733473"/>
              <a:gd name="connsiteX14" fmla="*/ 0 w 5834742"/>
              <a:gd name="connsiteY14" fmla="*/ 3733473 h 373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34742" h="3733473">
                <a:moveTo>
                  <a:pt x="0" y="3733473"/>
                </a:moveTo>
                <a:lnTo>
                  <a:pt x="687977" y="2653610"/>
                </a:lnTo>
                <a:lnTo>
                  <a:pt x="1619794" y="3123873"/>
                </a:lnTo>
                <a:lnTo>
                  <a:pt x="2595154" y="1782752"/>
                </a:lnTo>
                <a:lnTo>
                  <a:pt x="3770810" y="2392353"/>
                </a:lnTo>
                <a:lnTo>
                  <a:pt x="5024845" y="676764"/>
                </a:lnTo>
                <a:lnTo>
                  <a:pt x="4511039" y="624512"/>
                </a:lnTo>
                <a:lnTo>
                  <a:pt x="5798473" y="0"/>
                </a:lnTo>
                <a:lnTo>
                  <a:pt x="5834742" y="1225405"/>
                </a:lnTo>
                <a:lnTo>
                  <a:pt x="5503816" y="850936"/>
                </a:lnTo>
                <a:lnTo>
                  <a:pt x="3831771" y="2845199"/>
                </a:lnTo>
                <a:lnTo>
                  <a:pt x="2656113" y="2165931"/>
                </a:lnTo>
                <a:lnTo>
                  <a:pt x="1689463" y="3385130"/>
                </a:lnTo>
                <a:lnTo>
                  <a:pt x="731520" y="2871323"/>
                </a:lnTo>
                <a:lnTo>
                  <a:pt x="0" y="3733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scene3d>
            <a:camera prst="isometricLeftDown">
              <a:rot lat="1200000" lon="3600000" rev="0"/>
            </a:camera>
            <a:lightRig rig="contrasting" dir="t">
              <a:rot lat="0" lon="0" rev="0"/>
            </a:lightRig>
          </a:scene3d>
          <a:sp3d extrusionH="35560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2EA1B3E-25D7-47C6-8BAE-8199FFDF9566}"/>
              </a:ext>
            </a:extLst>
          </p:cNvPr>
          <p:cNvSpPr/>
          <p:nvPr/>
        </p:nvSpPr>
        <p:spPr>
          <a:xfrm>
            <a:off x="8693546" y="1436278"/>
            <a:ext cx="1881027" cy="1174173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1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B235EA-1936-4728-887B-6EB942BF1F98}"/>
              </a:ext>
            </a:extLst>
          </p:cNvPr>
          <p:cNvSpPr/>
          <p:nvPr/>
        </p:nvSpPr>
        <p:spPr>
          <a:xfrm>
            <a:off x="3482485" y="5009646"/>
            <a:ext cx="2113262" cy="1059320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03EAF7-EDFC-4711-8453-01FF3776AC48}"/>
              </a:ext>
            </a:extLst>
          </p:cNvPr>
          <p:cNvSpPr txBox="1"/>
          <p:nvPr/>
        </p:nvSpPr>
        <p:spPr>
          <a:xfrm>
            <a:off x="570003" y="447404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B03E6783-105B-4D90-99A3-8FC2B7D66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38300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1FFA1A-2337-4354-A49D-3B759E00D1CC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319A1916-B306-4B49-A4A6-CD506E15FD90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E35EC03F-3DB5-49AD-945E-B4ED01549C09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505D2C9-8B85-452A-BAD1-B4F9A2268A88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E43F5-8340-4226-9806-DB44C4A2F89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C5A14A14-3E66-41F0-BEB1-D982F710AAB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824CB506-CECC-430F-8322-85D47CCEAD35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5F313005-7B08-4E28-89BD-488C47DB447F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AAA4B4-F5AF-4ED3-885A-A4A57DEE9BA3}"/>
              </a:ext>
            </a:extLst>
          </p:cNvPr>
          <p:cNvSpPr txBox="1"/>
          <p:nvPr/>
        </p:nvSpPr>
        <p:spPr>
          <a:xfrm>
            <a:off x="665139" y="519405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A057-C782-436D-93B6-34D93A96CE64}"/>
              </a:ext>
            </a:extLst>
          </p:cNvPr>
          <p:cNvSpPr txBox="1"/>
          <p:nvPr/>
        </p:nvSpPr>
        <p:spPr>
          <a:xfrm>
            <a:off x="702847" y="571209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3FC09-60E9-4EEA-A32D-D9B2E273FC9B}"/>
              </a:ext>
            </a:extLst>
          </p:cNvPr>
          <p:cNvSpPr txBox="1"/>
          <p:nvPr/>
        </p:nvSpPr>
        <p:spPr>
          <a:xfrm>
            <a:off x="3447184" y="519405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3C7A40-1D0F-4493-9A65-5550EB94588F}"/>
              </a:ext>
            </a:extLst>
          </p:cNvPr>
          <p:cNvSpPr txBox="1"/>
          <p:nvPr/>
        </p:nvSpPr>
        <p:spPr>
          <a:xfrm>
            <a:off x="3484892" y="571209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F40EA-B879-4E84-9098-B26859A78975}"/>
              </a:ext>
            </a:extLst>
          </p:cNvPr>
          <p:cNvSpPr txBox="1"/>
          <p:nvPr/>
        </p:nvSpPr>
        <p:spPr>
          <a:xfrm>
            <a:off x="6229229" y="519405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E91A3-E018-41F6-BE6C-C408F0A3A35D}"/>
              </a:ext>
            </a:extLst>
          </p:cNvPr>
          <p:cNvSpPr txBox="1"/>
          <p:nvPr/>
        </p:nvSpPr>
        <p:spPr>
          <a:xfrm>
            <a:off x="6266937" y="571209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CC343-0E38-4E46-BFB7-B017DE525494}"/>
              </a:ext>
            </a:extLst>
          </p:cNvPr>
          <p:cNvSpPr txBox="1"/>
          <p:nvPr/>
        </p:nvSpPr>
        <p:spPr>
          <a:xfrm>
            <a:off x="9011275" y="5194050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FFF42-DE61-4C61-8D06-A7B41035D143}"/>
              </a:ext>
            </a:extLst>
          </p:cNvPr>
          <p:cNvSpPr txBox="1"/>
          <p:nvPr/>
        </p:nvSpPr>
        <p:spPr>
          <a:xfrm>
            <a:off x="9048983" y="5712098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4777-29F0-4998-8431-E0594B2D0EA1}"/>
              </a:ext>
            </a:extLst>
          </p:cNvPr>
          <p:cNvSpPr txBox="1"/>
          <p:nvPr/>
        </p:nvSpPr>
        <p:spPr>
          <a:xfrm>
            <a:off x="1428763" y="531716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6AEB7D-43B2-4FEE-906F-4D0758D54E76}"/>
              </a:ext>
            </a:extLst>
          </p:cNvPr>
          <p:cNvSpPr txBox="1"/>
          <p:nvPr/>
        </p:nvSpPr>
        <p:spPr>
          <a:xfrm>
            <a:off x="4210808" y="531716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8F888-6B4E-46B3-84C8-948FCA543771}"/>
              </a:ext>
            </a:extLst>
          </p:cNvPr>
          <p:cNvSpPr txBox="1"/>
          <p:nvPr/>
        </p:nvSpPr>
        <p:spPr>
          <a:xfrm>
            <a:off x="7061789" y="5317160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2F274-8F40-433A-873F-4459A9F00B58}"/>
              </a:ext>
            </a:extLst>
          </p:cNvPr>
          <p:cNvSpPr txBox="1"/>
          <p:nvPr/>
        </p:nvSpPr>
        <p:spPr>
          <a:xfrm>
            <a:off x="9843835" y="5317160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E19A8-031D-4593-9986-439852F83824}"/>
              </a:ext>
            </a:extLst>
          </p:cNvPr>
          <p:cNvSpPr txBox="1"/>
          <p:nvPr/>
        </p:nvSpPr>
        <p:spPr>
          <a:xfrm>
            <a:off x="7131047" y="499571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accent3"/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BE16-D0A5-4ED1-A8DC-37CAB0DE53AF}"/>
              </a:ext>
            </a:extLst>
          </p:cNvPr>
          <p:cNvSpPr txBox="1"/>
          <p:nvPr/>
        </p:nvSpPr>
        <p:spPr>
          <a:xfrm>
            <a:off x="7131045" y="2217331"/>
            <a:ext cx="45788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92476" y="67149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A548C9-F6E3-4838-9E7D-CDA0595A299E}"/>
              </a:ext>
            </a:extLst>
          </p:cNvPr>
          <p:cNvGrpSpPr/>
          <p:nvPr/>
        </p:nvGrpSpPr>
        <p:grpSpPr>
          <a:xfrm>
            <a:off x="333378" y="4193899"/>
            <a:ext cx="3641831" cy="2392582"/>
            <a:chOff x="3105732" y="945479"/>
            <a:chExt cx="7257757" cy="476814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DF9848-228F-41FF-9F79-47D6128800B0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73A16F-06D0-4423-A0D5-80C5AC51D5CE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344EF1-A7EF-42F9-8982-5714EAC2FEAF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CA1790-0130-4094-97E9-93F132F8B7DA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7B5500-68B7-45A2-89EF-C22AEF28B956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AA0276-6767-43E1-B015-56B172F33351}"/>
                </a:ext>
              </a:extLst>
            </p:cNvPr>
            <p:cNvCxnSpPr>
              <a:cxnSpLocks/>
              <a:stCxn id="26" idx="3"/>
              <a:endCxn id="2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3726C24-5FF4-4D51-A57B-EC8E6D64BD2C}"/>
                </a:ext>
              </a:extLst>
            </p:cNvPr>
            <p:cNvCxnSpPr>
              <a:cxnSpLocks/>
              <a:stCxn id="29" idx="2"/>
              <a:endCxn id="26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B29A2C-0C7C-4422-93E8-893551C1ECCB}"/>
                </a:ext>
              </a:extLst>
            </p:cNvPr>
            <p:cNvCxnSpPr>
              <a:cxnSpLocks/>
              <a:stCxn id="27" idx="3"/>
              <a:endCxn id="2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A54342-56E6-40E7-82FB-E939A29ACCCA}"/>
                </a:ext>
              </a:extLst>
            </p:cNvPr>
            <p:cNvCxnSpPr>
              <a:cxnSpLocks/>
              <a:stCxn id="27" idx="6"/>
              <a:endCxn id="24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D00B182-3EA7-4B94-A716-D7A57A2141FD}"/>
                </a:ext>
              </a:extLst>
            </p:cNvPr>
            <p:cNvCxnSpPr>
              <a:cxnSpLocks/>
              <a:stCxn id="24" idx="7"/>
            </p:cNvCxnSpPr>
            <p:nvPr/>
          </p:nvCxnSpPr>
          <p:spPr>
            <a:xfrm flipV="1">
              <a:off x="9092135" y="945479"/>
              <a:ext cx="1271354" cy="140399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A4E555F-E4F3-4FFA-9191-26E2655A8335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H="1">
              <a:off x="3105732" y="4989825"/>
              <a:ext cx="1221472" cy="72380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D26DFF-C5AD-4DD5-867A-9CA5F0F67614}"/>
              </a:ext>
            </a:extLst>
          </p:cNvPr>
          <p:cNvGrpSpPr/>
          <p:nvPr/>
        </p:nvGrpSpPr>
        <p:grpSpPr>
          <a:xfrm>
            <a:off x="333375" y="4422896"/>
            <a:ext cx="3641834" cy="1722806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0B396B-9CC2-4903-9DE0-B1ABEC63E879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D200DF8-E676-4A7B-B677-4B4556925026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A399AF-AB14-41F5-8DDB-CC383BCC57AF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2B18236-7468-45B5-8868-86B0EE4075F7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B51B94-4BBA-483C-9AB6-FC0A7EC60E41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8B402B-71C8-4C2D-94EB-2D4E4B248E72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EF1E64-52D4-411F-A0DF-29F60A55DB58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AFC226-2323-4CBB-B3DE-E05765F71FE7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860DA7-B2A3-4D06-B50E-D3AEC9F4148F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15935FE-8FFD-4545-991A-78F865B5BB43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FE5169-73C3-4645-8C62-89BE8461F34A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B0FEB38-6EE5-48F0-9862-96521E98B706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C9A3FAB1-27DA-474C-9AA4-E44BE5D98144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CFCFF4D6-F2C6-43A4-94AE-C7B0C9671542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C1930-398C-4885-829A-175CECD5484A}"/>
              </a:ext>
            </a:extLst>
          </p:cNvPr>
          <p:cNvGrpSpPr/>
          <p:nvPr/>
        </p:nvGrpSpPr>
        <p:grpSpPr>
          <a:xfrm>
            <a:off x="4667365" y="866393"/>
            <a:ext cx="6906803" cy="5125213"/>
            <a:chOff x="4667365" y="866393"/>
            <a:chExt cx="6906803" cy="51252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2B974-FC32-47F7-B178-0F86DB0ECB57}"/>
                </a:ext>
              </a:extLst>
            </p:cNvPr>
            <p:cNvGrpSpPr/>
            <p:nvPr/>
          </p:nvGrpSpPr>
          <p:grpSpPr>
            <a:xfrm>
              <a:off x="4667365" y="866393"/>
              <a:ext cx="6906803" cy="648000"/>
              <a:chOff x="4653765" y="819809"/>
              <a:chExt cx="6906803" cy="6480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F923AE2-1C55-411C-A850-B56ADD3C42D4}"/>
                  </a:ext>
                </a:extLst>
              </p:cNvPr>
              <p:cNvSpPr/>
              <p:nvPr/>
            </p:nvSpPr>
            <p:spPr>
              <a:xfrm>
                <a:off x="4653765" y="819809"/>
                <a:ext cx="6906803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53C9A86-8955-4419-9199-35DC8E51B5B3}"/>
                  </a:ext>
                </a:extLst>
              </p:cNvPr>
              <p:cNvSpPr/>
              <p:nvPr/>
            </p:nvSpPr>
            <p:spPr>
              <a:xfrm>
                <a:off x="5453743" y="891809"/>
                <a:ext cx="5997113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B8968BD-ECEE-4F55-948A-457EA92B52C8}"/>
                  </a:ext>
                </a:extLst>
              </p:cNvPr>
              <p:cNvSpPr/>
              <p:nvPr/>
            </p:nvSpPr>
            <p:spPr>
              <a:xfrm>
                <a:off x="4746105" y="891809"/>
                <a:ext cx="612000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CF4B7B-361B-4F09-9128-BB795FC9BB3F}"/>
                  </a:ext>
                </a:extLst>
              </p:cNvPr>
              <p:cNvSpPr txBox="1"/>
              <p:nvPr/>
            </p:nvSpPr>
            <p:spPr>
              <a:xfrm>
                <a:off x="4752824" y="912978"/>
                <a:ext cx="605282" cy="4616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3534AF04-F4AD-4FC6-9561-E0EA845CFA11}"/>
                  </a:ext>
                </a:extLst>
              </p:cNvPr>
              <p:cNvSpPr txBox="1"/>
              <p:nvPr/>
            </p:nvSpPr>
            <p:spPr bwMode="auto">
              <a:xfrm>
                <a:off x="5601178" y="1023705"/>
                <a:ext cx="574013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7AD74AA-381B-41B8-823B-8B90AE1BEE15}"/>
                </a:ext>
              </a:extLst>
            </p:cNvPr>
            <p:cNvGrpSpPr/>
            <p:nvPr/>
          </p:nvGrpSpPr>
          <p:grpSpPr>
            <a:xfrm>
              <a:off x="4667365" y="1985696"/>
              <a:ext cx="6906803" cy="648000"/>
              <a:chOff x="4653765" y="1726558"/>
              <a:chExt cx="6906803" cy="648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B0EA2D-C996-45BD-BC74-4B18E7D51D52}"/>
                  </a:ext>
                </a:extLst>
              </p:cNvPr>
              <p:cNvSpPr/>
              <p:nvPr/>
            </p:nvSpPr>
            <p:spPr>
              <a:xfrm>
                <a:off x="4653765" y="1726558"/>
                <a:ext cx="6906803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C8085B9-BE90-478E-A699-FED5BC946EFE}"/>
                  </a:ext>
                </a:extLst>
              </p:cNvPr>
              <p:cNvSpPr/>
              <p:nvPr/>
            </p:nvSpPr>
            <p:spPr>
              <a:xfrm>
                <a:off x="5453743" y="1798558"/>
                <a:ext cx="5997113" cy="50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A0C458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89BBA80-1BB9-4E3B-8E06-1C550DF197D9}"/>
                  </a:ext>
                </a:extLst>
              </p:cNvPr>
              <p:cNvSpPr/>
              <p:nvPr/>
            </p:nvSpPr>
            <p:spPr>
              <a:xfrm>
                <a:off x="4746105" y="1798558"/>
                <a:ext cx="612000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C040EC-FC40-49D5-B2A1-01B159EAB38B}"/>
                  </a:ext>
                </a:extLst>
              </p:cNvPr>
              <p:cNvSpPr txBox="1"/>
              <p:nvPr/>
            </p:nvSpPr>
            <p:spPr>
              <a:xfrm>
                <a:off x="4752824" y="1819727"/>
                <a:ext cx="605282" cy="4616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TextBox 12">
                <a:extLst>
                  <a:ext uri="{FF2B5EF4-FFF2-40B4-BE49-F238E27FC236}">
                    <a16:creationId xmlns:a16="http://schemas.microsoft.com/office/drawing/2014/main" id="{4C9C6DF8-88F2-4298-AD13-9D2EA23C2F34}"/>
                  </a:ext>
                </a:extLst>
              </p:cNvPr>
              <p:cNvSpPr txBox="1"/>
              <p:nvPr/>
            </p:nvSpPr>
            <p:spPr bwMode="auto">
              <a:xfrm>
                <a:off x="5601178" y="1912058"/>
                <a:ext cx="574013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EC8A3C-4C78-4279-820E-D50FEF4B51AF}"/>
                </a:ext>
              </a:extLst>
            </p:cNvPr>
            <p:cNvGrpSpPr/>
            <p:nvPr/>
          </p:nvGrpSpPr>
          <p:grpSpPr>
            <a:xfrm>
              <a:off x="4667365" y="3104999"/>
              <a:ext cx="6906803" cy="648000"/>
              <a:chOff x="4653765" y="2633307"/>
              <a:chExt cx="6906803" cy="6480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AB0C051-C165-42BC-8647-5A660A51FC8D}"/>
                  </a:ext>
                </a:extLst>
              </p:cNvPr>
              <p:cNvSpPr/>
              <p:nvPr/>
            </p:nvSpPr>
            <p:spPr>
              <a:xfrm>
                <a:off x="4653765" y="2633307"/>
                <a:ext cx="6906803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7017090-1921-4551-A545-52F44739134A}"/>
                  </a:ext>
                </a:extLst>
              </p:cNvPr>
              <p:cNvSpPr/>
              <p:nvPr/>
            </p:nvSpPr>
            <p:spPr>
              <a:xfrm>
                <a:off x="5453743" y="2705307"/>
                <a:ext cx="5997113" cy="50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F0A43F6-45DF-493D-8CF3-4560E7E5CEEC}"/>
                  </a:ext>
                </a:extLst>
              </p:cNvPr>
              <p:cNvSpPr/>
              <p:nvPr/>
            </p:nvSpPr>
            <p:spPr>
              <a:xfrm>
                <a:off x="4746105" y="2705307"/>
                <a:ext cx="612000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BA5A256-16FF-4A72-A3A7-B93BE6E5E913}"/>
                  </a:ext>
                </a:extLst>
              </p:cNvPr>
              <p:cNvSpPr txBox="1"/>
              <p:nvPr/>
            </p:nvSpPr>
            <p:spPr>
              <a:xfrm>
                <a:off x="4752824" y="2726476"/>
                <a:ext cx="605282" cy="4616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74F64639-E449-4F26-A492-D757663E5B31}"/>
                  </a:ext>
                </a:extLst>
              </p:cNvPr>
              <p:cNvSpPr txBox="1"/>
              <p:nvPr/>
            </p:nvSpPr>
            <p:spPr bwMode="auto">
              <a:xfrm>
                <a:off x="5601178" y="2800411"/>
                <a:ext cx="574013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C18DBE6-0456-43F2-9F54-168A005CF736}"/>
                </a:ext>
              </a:extLst>
            </p:cNvPr>
            <p:cNvGrpSpPr/>
            <p:nvPr/>
          </p:nvGrpSpPr>
          <p:grpSpPr>
            <a:xfrm>
              <a:off x="4667365" y="4224302"/>
              <a:ext cx="6906803" cy="648000"/>
              <a:chOff x="4653765" y="3540055"/>
              <a:chExt cx="6906803" cy="6480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0120E50-6148-452D-A1D8-8C8D7800DACD}"/>
                  </a:ext>
                </a:extLst>
              </p:cNvPr>
              <p:cNvSpPr/>
              <p:nvPr/>
            </p:nvSpPr>
            <p:spPr>
              <a:xfrm>
                <a:off x="4653765" y="3540055"/>
                <a:ext cx="6906803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152593-F3D4-4C36-B0D8-FFF19825A647}"/>
                  </a:ext>
                </a:extLst>
              </p:cNvPr>
              <p:cNvSpPr/>
              <p:nvPr/>
            </p:nvSpPr>
            <p:spPr>
              <a:xfrm>
                <a:off x="5453743" y="3612055"/>
                <a:ext cx="5997113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DFEA41E-3C7E-4C14-8DC5-2A3996D9BD49}"/>
                  </a:ext>
                </a:extLst>
              </p:cNvPr>
              <p:cNvSpPr/>
              <p:nvPr/>
            </p:nvSpPr>
            <p:spPr>
              <a:xfrm>
                <a:off x="4746105" y="3612055"/>
                <a:ext cx="612000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487BE9-2082-4960-BF5E-6F93382644EA}"/>
                  </a:ext>
                </a:extLst>
              </p:cNvPr>
              <p:cNvSpPr txBox="1"/>
              <p:nvPr/>
            </p:nvSpPr>
            <p:spPr>
              <a:xfrm>
                <a:off x="4752824" y="3633224"/>
                <a:ext cx="605282" cy="4616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Box 12">
                <a:extLst>
                  <a:ext uri="{FF2B5EF4-FFF2-40B4-BE49-F238E27FC236}">
                    <a16:creationId xmlns:a16="http://schemas.microsoft.com/office/drawing/2014/main" id="{FE786D9F-E046-477A-B7E7-23F87907987B}"/>
                  </a:ext>
                </a:extLst>
              </p:cNvPr>
              <p:cNvSpPr txBox="1"/>
              <p:nvPr/>
            </p:nvSpPr>
            <p:spPr bwMode="auto">
              <a:xfrm>
                <a:off x="5601178" y="3688764"/>
                <a:ext cx="574013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60E0F51-23A6-4952-A3D8-12B0021EE63D}"/>
                </a:ext>
              </a:extLst>
            </p:cNvPr>
            <p:cNvGrpSpPr/>
            <p:nvPr/>
          </p:nvGrpSpPr>
          <p:grpSpPr>
            <a:xfrm>
              <a:off x="4667365" y="5343606"/>
              <a:ext cx="6906803" cy="648000"/>
              <a:chOff x="4653765" y="4464401"/>
              <a:chExt cx="6906803" cy="648000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EC5E66A-65A1-4B11-9051-52BA12CEDC8D}"/>
                  </a:ext>
                </a:extLst>
              </p:cNvPr>
              <p:cNvSpPr/>
              <p:nvPr/>
            </p:nvSpPr>
            <p:spPr>
              <a:xfrm>
                <a:off x="4653765" y="4464401"/>
                <a:ext cx="6906803" cy="64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650BEB3-8D1B-4047-82EB-17CF9CAAFBC1}"/>
                  </a:ext>
                </a:extLst>
              </p:cNvPr>
              <p:cNvSpPr/>
              <p:nvPr/>
            </p:nvSpPr>
            <p:spPr>
              <a:xfrm>
                <a:off x="5453743" y="4536401"/>
                <a:ext cx="5997113" cy="504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3102086-3D4B-4AC4-889B-46A4C2F2CEA2}"/>
                  </a:ext>
                </a:extLst>
              </p:cNvPr>
              <p:cNvSpPr/>
              <p:nvPr/>
            </p:nvSpPr>
            <p:spPr>
              <a:xfrm>
                <a:off x="4746105" y="4536401"/>
                <a:ext cx="612000" cy="50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B1BDD91-BC49-42AB-8B5D-C966C7F800BC}"/>
                  </a:ext>
                </a:extLst>
              </p:cNvPr>
              <p:cNvSpPr txBox="1"/>
              <p:nvPr/>
            </p:nvSpPr>
            <p:spPr>
              <a:xfrm>
                <a:off x="4752824" y="4557569"/>
                <a:ext cx="605282" cy="46166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05</a:t>
                </a:r>
                <a:endParaRPr lang="ko-KR" alt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TextBox 12">
                <a:extLst>
                  <a:ext uri="{FF2B5EF4-FFF2-40B4-BE49-F238E27FC236}">
                    <a16:creationId xmlns:a16="http://schemas.microsoft.com/office/drawing/2014/main" id="{9D6EBA8E-A237-47A2-AB88-287683DAF1FC}"/>
                  </a:ext>
                </a:extLst>
              </p:cNvPr>
              <p:cNvSpPr txBox="1"/>
              <p:nvPr/>
            </p:nvSpPr>
            <p:spPr bwMode="auto">
              <a:xfrm>
                <a:off x="5601178" y="4649902"/>
                <a:ext cx="5740130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36403-D93C-4F3C-9081-7E6E9D44D0A7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BA58BC-44BE-4536-9DAB-B0460A2BE384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6F50C-17FA-424B-A63A-5E31AE96333A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48CE9-90AE-4C57-9A71-F0CFB9671FF8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CEB9AF6C-7810-4182-9A95-32F11FCC62CC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4AC62E75-43FC-481C-9D88-7E4655FC0382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288661E4-9EA5-416C-94A7-3E548D4D4B22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36D373C6-C3D9-4002-BBEF-A6AEF4B6B02A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E70D497-F732-4718-8416-CF2D1D4F520E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9D968454-2ACC-4805-B593-68E63E372EC8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18C8F883-9E1E-48D0-A978-81B8E4881AC6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1875506-118A-463D-AF98-1312044D7ED2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69ECA0-5D94-43D1-9FBD-0013929C1478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FEFE1D-380D-4EA9-AAA8-8B7B70C4C60E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CC7B42-DA03-498D-937D-72510ED18EE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5F3FB9-12B6-4A75-B95B-1790BEFCBDA3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5CF032-AF9B-4508-8574-908730087FB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A8F39B-85C1-40AA-BDDF-BBD62D7A4D88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4A6A96-3969-4E2F-9A6F-3AA0CB4B3B0F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5D1D7A-F929-4683-85FC-265FE30E3FDB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E73520-9357-4676-A46D-327387666AFB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6129BD-6D0A-4D25-88C0-0E955151DDB0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8422CB-E9A2-4E19-92DA-C951C9EC50D5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EBE35A-B6AC-4F25-A042-5611F5D0D5AF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3AE0B97-D523-4A45-BA81-39251F099275}"/>
              </a:ext>
            </a:extLst>
          </p:cNvPr>
          <p:cNvGrpSpPr/>
          <p:nvPr/>
        </p:nvGrpSpPr>
        <p:grpSpPr>
          <a:xfrm>
            <a:off x="829340" y="2952318"/>
            <a:ext cx="1751173" cy="1734398"/>
            <a:chOff x="829340" y="2843182"/>
            <a:chExt cx="1751173" cy="173439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BAEBB2-D1DE-4D1F-A350-C5165D573502}"/>
                </a:ext>
              </a:extLst>
            </p:cNvPr>
            <p:cNvGrpSpPr/>
            <p:nvPr/>
          </p:nvGrpSpPr>
          <p:grpSpPr>
            <a:xfrm>
              <a:off x="894767" y="2843182"/>
              <a:ext cx="1570335" cy="946374"/>
              <a:chOff x="3767143" y="2846931"/>
              <a:chExt cx="1053838" cy="635103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E12641-41E0-4D5F-A181-123E997ACAEF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59CAE34-EFD5-42F7-9C08-0F96E3D2961F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223AB8B-C081-462D-A138-EC09FF01EA7E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2EC53EA-7006-4208-9AE4-8E474713FFCC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0675220-120A-4DA6-8CF0-5B27378B7097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9E77EA5-49EE-42D8-A956-70E41D8E2A93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E87E9F-B42D-43F8-8FDF-CF787245228F}"/>
                </a:ext>
              </a:extLst>
            </p:cNvPr>
            <p:cNvSpPr/>
            <p:nvPr/>
          </p:nvSpPr>
          <p:spPr>
            <a:xfrm>
              <a:off x="829340" y="3164779"/>
              <a:ext cx="1751173" cy="1412801"/>
            </a:xfrm>
            <a:custGeom>
              <a:avLst/>
              <a:gdLst>
                <a:gd name="connsiteX0" fmla="*/ 716218 w 1751173"/>
                <a:gd name="connsiteY0" fmla="*/ 1355596 h 1412801"/>
                <a:gd name="connsiteX1" fmla="*/ 723219 w 1751173"/>
                <a:gd name="connsiteY1" fmla="*/ 1361289 h 1412801"/>
                <a:gd name="connsiteX2" fmla="*/ 752605 w 1751173"/>
                <a:gd name="connsiteY2" fmla="*/ 1363344 h 1412801"/>
                <a:gd name="connsiteX3" fmla="*/ 827317 w 1751173"/>
                <a:gd name="connsiteY3" fmla="*/ 1364186 h 1412801"/>
                <a:gd name="connsiteX4" fmla="*/ 882043 w 1751173"/>
                <a:gd name="connsiteY4" fmla="*/ 1381863 h 1412801"/>
                <a:gd name="connsiteX5" fmla="*/ 913873 w 1751173"/>
                <a:gd name="connsiteY5" fmla="*/ 1412801 h 1412801"/>
                <a:gd name="connsiteX6" fmla="*/ 716218 w 1751173"/>
                <a:gd name="connsiteY6" fmla="*/ 1412801 h 1412801"/>
                <a:gd name="connsiteX7" fmla="*/ 716218 w 1751173"/>
                <a:gd name="connsiteY7" fmla="*/ 967749 h 1412801"/>
                <a:gd name="connsiteX8" fmla="*/ 730124 w 1751173"/>
                <a:gd name="connsiteY8" fmla="*/ 992585 h 1412801"/>
                <a:gd name="connsiteX9" fmla="*/ 724456 w 1751173"/>
                <a:gd name="connsiteY9" fmla="*/ 1049695 h 1412801"/>
                <a:gd name="connsiteX10" fmla="*/ 716218 w 1751173"/>
                <a:gd name="connsiteY10" fmla="*/ 1058849 h 1412801"/>
                <a:gd name="connsiteX11" fmla="*/ 716218 w 1751173"/>
                <a:gd name="connsiteY11" fmla="*/ 891198 h 1412801"/>
                <a:gd name="connsiteX12" fmla="*/ 734723 w 1751173"/>
                <a:gd name="connsiteY12" fmla="*/ 892319 h 1412801"/>
                <a:gd name="connsiteX13" fmla="*/ 748523 w 1751173"/>
                <a:gd name="connsiteY13" fmla="*/ 901625 h 1412801"/>
                <a:gd name="connsiteX14" fmla="*/ 748890 w 1751173"/>
                <a:gd name="connsiteY14" fmla="*/ 913801 h 1412801"/>
                <a:gd name="connsiteX15" fmla="*/ 732355 w 1751173"/>
                <a:gd name="connsiteY15" fmla="*/ 913168 h 1412801"/>
                <a:gd name="connsiteX16" fmla="*/ 716218 w 1751173"/>
                <a:gd name="connsiteY16" fmla="*/ 908013 h 1412801"/>
                <a:gd name="connsiteX17" fmla="*/ 1393066 w 1751173"/>
                <a:gd name="connsiteY17" fmla="*/ 841122 h 1412801"/>
                <a:gd name="connsiteX18" fmla="*/ 1393066 w 1751173"/>
                <a:gd name="connsiteY18" fmla="*/ 884095 h 1412801"/>
                <a:gd name="connsiteX19" fmla="*/ 1348413 w 1751173"/>
                <a:gd name="connsiteY19" fmla="*/ 853981 h 1412801"/>
                <a:gd name="connsiteX20" fmla="*/ 1353727 w 1751173"/>
                <a:gd name="connsiteY20" fmla="*/ 851356 h 1412801"/>
                <a:gd name="connsiteX21" fmla="*/ 0 w 1751173"/>
                <a:gd name="connsiteY21" fmla="*/ 818414 h 1412801"/>
                <a:gd name="connsiteX22" fmla="*/ 318741 w 1751173"/>
                <a:gd name="connsiteY22" fmla="*/ 818414 h 1412801"/>
                <a:gd name="connsiteX23" fmla="*/ 318741 w 1751173"/>
                <a:gd name="connsiteY23" fmla="*/ 1412801 h 1412801"/>
                <a:gd name="connsiteX24" fmla="*/ 0 w 1751173"/>
                <a:gd name="connsiteY24" fmla="*/ 1412801 h 1412801"/>
                <a:gd name="connsiteX25" fmla="*/ 716218 w 1751173"/>
                <a:gd name="connsiteY25" fmla="*/ 602228 h 1412801"/>
                <a:gd name="connsiteX26" fmla="*/ 1034959 w 1751173"/>
                <a:gd name="connsiteY26" fmla="*/ 602228 h 1412801"/>
                <a:gd name="connsiteX27" fmla="*/ 1034959 w 1751173"/>
                <a:gd name="connsiteY27" fmla="*/ 709706 h 1412801"/>
                <a:gd name="connsiteX28" fmla="*/ 1006499 w 1751173"/>
                <a:gd name="connsiteY28" fmla="*/ 710265 h 1412801"/>
                <a:gd name="connsiteX29" fmla="*/ 851884 w 1751173"/>
                <a:gd name="connsiteY29" fmla="*/ 763881 h 1412801"/>
                <a:gd name="connsiteX30" fmla="*/ 828700 w 1751173"/>
                <a:gd name="connsiteY30" fmla="*/ 775736 h 1412801"/>
                <a:gd name="connsiteX31" fmla="*/ 736876 w 1751173"/>
                <a:gd name="connsiteY31" fmla="*/ 779981 h 1412801"/>
                <a:gd name="connsiteX32" fmla="*/ 716218 w 1751173"/>
                <a:gd name="connsiteY32" fmla="*/ 778011 h 1412801"/>
                <a:gd name="connsiteX33" fmla="*/ 1074325 w 1751173"/>
                <a:gd name="connsiteY33" fmla="*/ 469735 h 1412801"/>
                <a:gd name="connsiteX34" fmla="*/ 1393066 w 1751173"/>
                <a:gd name="connsiteY34" fmla="*/ 469735 h 1412801"/>
                <a:gd name="connsiteX35" fmla="*/ 1393066 w 1751173"/>
                <a:gd name="connsiteY35" fmla="*/ 669661 h 1412801"/>
                <a:gd name="connsiteX36" fmla="*/ 1389145 w 1751173"/>
                <a:gd name="connsiteY36" fmla="*/ 667880 h 1412801"/>
                <a:gd name="connsiteX37" fmla="*/ 1113926 w 1751173"/>
                <a:gd name="connsiteY37" fmla="*/ 505370 h 1412801"/>
                <a:gd name="connsiteX38" fmla="*/ 1086705 w 1751173"/>
                <a:gd name="connsiteY38" fmla="*/ 492673 h 1412801"/>
                <a:gd name="connsiteX39" fmla="*/ 1077710 w 1751173"/>
                <a:gd name="connsiteY39" fmla="*/ 501335 h 1412801"/>
                <a:gd name="connsiteX40" fmla="*/ 1095581 w 1751173"/>
                <a:gd name="connsiteY40" fmla="*/ 540720 h 1412801"/>
                <a:gd name="connsiteX41" fmla="*/ 1206427 w 1751173"/>
                <a:gd name="connsiteY41" fmla="*/ 644294 h 1412801"/>
                <a:gd name="connsiteX42" fmla="*/ 1309675 w 1751173"/>
                <a:gd name="connsiteY42" fmla="*/ 721258 h 1412801"/>
                <a:gd name="connsiteX43" fmla="*/ 1323442 w 1751173"/>
                <a:gd name="connsiteY43" fmla="*/ 737193 h 1412801"/>
                <a:gd name="connsiteX44" fmla="*/ 1273905 w 1751173"/>
                <a:gd name="connsiteY44" fmla="*/ 734193 h 1412801"/>
                <a:gd name="connsiteX45" fmla="*/ 1261116 w 1751173"/>
                <a:gd name="connsiteY45" fmla="*/ 726420 h 1412801"/>
                <a:gd name="connsiteX46" fmla="*/ 1219529 w 1751173"/>
                <a:gd name="connsiteY46" fmla="*/ 707697 h 1412801"/>
                <a:gd name="connsiteX47" fmla="*/ 1196812 w 1751173"/>
                <a:gd name="connsiteY47" fmla="*/ 711846 h 1412801"/>
                <a:gd name="connsiteX48" fmla="*/ 1173893 w 1751173"/>
                <a:gd name="connsiteY48" fmla="*/ 707144 h 1412801"/>
                <a:gd name="connsiteX49" fmla="*/ 1136565 w 1751173"/>
                <a:gd name="connsiteY49" fmla="*/ 697148 h 1412801"/>
                <a:gd name="connsiteX50" fmla="*/ 1089818 w 1751173"/>
                <a:gd name="connsiteY50" fmla="*/ 702789 h 1412801"/>
                <a:gd name="connsiteX51" fmla="*/ 1074325 w 1751173"/>
                <a:gd name="connsiteY51" fmla="*/ 705277 h 1412801"/>
                <a:gd name="connsiteX52" fmla="*/ 358111 w 1751173"/>
                <a:gd name="connsiteY52" fmla="*/ 453168 h 1412801"/>
                <a:gd name="connsiteX53" fmla="*/ 676852 w 1751173"/>
                <a:gd name="connsiteY53" fmla="*/ 453168 h 1412801"/>
                <a:gd name="connsiteX54" fmla="*/ 676852 w 1751173"/>
                <a:gd name="connsiteY54" fmla="*/ 774258 h 1412801"/>
                <a:gd name="connsiteX55" fmla="*/ 645560 w 1751173"/>
                <a:gd name="connsiteY55" fmla="*/ 771275 h 1412801"/>
                <a:gd name="connsiteX56" fmla="*/ 536987 w 1751173"/>
                <a:gd name="connsiteY56" fmla="*/ 739656 h 1412801"/>
                <a:gd name="connsiteX57" fmla="*/ 522018 w 1751173"/>
                <a:gd name="connsiteY57" fmla="*/ 719230 h 1412801"/>
                <a:gd name="connsiteX58" fmla="*/ 526608 w 1751173"/>
                <a:gd name="connsiteY58" fmla="*/ 673839 h 1412801"/>
                <a:gd name="connsiteX59" fmla="*/ 539304 w 1751173"/>
                <a:gd name="connsiteY59" fmla="*/ 610156 h 1412801"/>
                <a:gd name="connsiteX60" fmla="*/ 521244 w 1751173"/>
                <a:gd name="connsiteY60" fmla="*/ 579968 h 1412801"/>
                <a:gd name="connsiteX61" fmla="*/ 525804 w 1751173"/>
                <a:gd name="connsiteY61" fmla="*/ 589819 h 1412801"/>
                <a:gd name="connsiteX62" fmla="*/ 509936 w 1751173"/>
                <a:gd name="connsiteY62" fmla="*/ 590332 h 1412801"/>
                <a:gd name="connsiteX63" fmla="*/ 467009 w 1751173"/>
                <a:gd name="connsiteY63" fmla="*/ 709270 h 1412801"/>
                <a:gd name="connsiteX64" fmla="*/ 479355 w 1751173"/>
                <a:gd name="connsiteY64" fmla="*/ 785149 h 1412801"/>
                <a:gd name="connsiteX65" fmla="*/ 540895 w 1751173"/>
                <a:gd name="connsiteY65" fmla="*/ 839332 h 1412801"/>
                <a:gd name="connsiteX66" fmla="*/ 670841 w 1751173"/>
                <a:gd name="connsiteY66" fmla="*/ 882925 h 1412801"/>
                <a:gd name="connsiteX67" fmla="*/ 676852 w 1751173"/>
                <a:gd name="connsiteY67" fmla="*/ 884343 h 1412801"/>
                <a:gd name="connsiteX68" fmla="*/ 676852 w 1751173"/>
                <a:gd name="connsiteY68" fmla="*/ 1111682 h 1412801"/>
                <a:gd name="connsiteX69" fmla="*/ 663280 w 1751173"/>
                <a:gd name="connsiteY69" fmla="*/ 1123332 h 1412801"/>
                <a:gd name="connsiteX70" fmla="*/ 637206 w 1751173"/>
                <a:gd name="connsiteY70" fmla="*/ 1158583 h 1412801"/>
                <a:gd name="connsiteX71" fmla="*/ 637167 w 1751173"/>
                <a:gd name="connsiteY71" fmla="*/ 1256546 h 1412801"/>
                <a:gd name="connsiteX72" fmla="*/ 651158 w 1751173"/>
                <a:gd name="connsiteY72" fmla="*/ 1293855 h 1412801"/>
                <a:gd name="connsiteX73" fmla="*/ 676852 w 1751173"/>
                <a:gd name="connsiteY73" fmla="*/ 1319676 h 1412801"/>
                <a:gd name="connsiteX74" fmla="*/ 676852 w 1751173"/>
                <a:gd name="connsiteY74" fmla="*/ 1412801 h 1412801"/>
                <a:gd name="connsiteX75" fmla="*/ 358111 w 1751173"/>
                <a:gd name="connsiteY75" fmla="*/ 1412801 h 1412801"/>
                <a:gd name="connsiteX76" fmla="*/ 1432432 w 1751173"/>
                <a:gd name="connsiteY76" fmla="*/ 0 h 1412801"/>
                <a:gd name="connsiteX77" fmla="*/ 1751173 w 1751173"/>
                <a:gd name="connsiteY77" fmla="*/ 0 h 1412801"/>
                <a:gd name="connsiteX78" fmla="*/ 1751173 w 1751173"/>
                <a:gd name="connsiteY78" fmla="*/ 1165798 h 1412801"/>
                <a:gd name="connsiteX79" fmla="*/ 1692337 w 1751173"/>
                <a:gd name="connsiteY79" fmla="*/ 1109788 h 1412801"/>
                <a:gd name="connsiteX80" fmla="*/ 1531914 w 1751173"/>
                <a:gd name="connsiteY80" fmla="*/ 974108 h 1412801"/>
                <a:gd name="connsiteX81" fmla="*/ 1440528 w 1751173"/>
                <a:gd name="connsiteY81" fmla="*/ 912791 h 1412801"/>
                <a:gd name="connsiteX82" fmla="*/ 1432432 w 1751173"/>
                <a:gd name="connsiteY82" fmla="*/ 908491 h 1412801"/>
                <a:gd name="connsiteX83" fmla="*/ 1432432 w 1751173"/>
                <a:gd name="connsiteY83" fmla="*/ 827424 h 1412801"/>
                <a:gd name="connsiteX84" fmla="*/ 1451232 w 1751173"/>
                <a:gd name="connsiteY84" fmla="*/ 817163 h 1412801"/>
                <a:gd name="connsiteX85" fmla="*/ 1468879 w 1751173"/>
                <a:gd name="connsiteY85" fmla="*/ 786512 h 1412801"/>
                <a:gd name="connsiteX86" fmla="*/ 1447325 w 1751173"/>
                <a:gd name="connsiteY86" fmla="*/ 701978 h 1412801"/>
                <a:gd name="connsiteX87" fmla="*/ 1432432 w 1751173"/>
                <a:gd name="connsiteY87" fmla="*/ 690545 h 14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51173" h="1412801">
                  <a:moveTo>
                    <a:pt x="716218" y="1355596"/>
                  </a:moveTo>
                  <a:lnTo>
                    <a:pt x="723219" y="1361289"/>
                  </a:lnTo>
                  <a:cubicBezTo>
                    <a:pt x="732095" y="1364496"/>
                    <a:pt x="742014" y="1364913"/>
                    <a:pt x="752605" y="1363344"/>
                  </a:cubicBezTo>
                  <a:cubicBezTo>
                    <a:pt x="777523" y="1359329"/>
                    <a:pt x="802153" y="1360084"/>
                    <a:pt x="827317" y="1364186"/>
                  </a:cubicBezTo>
                  <a:cubicBezTo>
                    <a:pt x="847388" y="1367243"/>
                    <a:pt x="865841" y="1372688"/>
                    <a:pt x="882043" y="1381863"/>
                  </a:cubicBezTo>
                  <a:lnTo>
                    <a:pt x="913873" y="1412801"/>
                  </a:lnTo>
                  <a:lnTo>
                    <a:pt x="716218" y="1412801"/>
                  </a:lnTo>
                  <a:close/>
                  <a:moveTo>
                    <a:pt x="716218" y="967749"/>
                  </a:moveTo>
                  <a:lnTo>
                    <a:pt x="730124" y="992585"/>
                  </a:lnTo>
                  <a:cubicBezTo>
                    <a:pt x="746827" y="1020849"/>
                    <a:pt x="746627" y="1024152"/>
                    <a:pt x="724456" y="1049695"/>
                  </a:cubicBezTo>
                  <a:lnTo>
                    <a:pt x="716218" y="1058849"/>
                  </a:lnTo>
                  <a:close/>
                  <a:moveTo>
                    <a:pt x="716218" y="891198"/>
                  </a:moveTo>
                  <a:lnTo>
                    <a:pt x="734723" y="892319"/>
                  </a:lnTo>
                  <a:cubicBezTo>
                    <a:pt x="741028" y="891595"/>
                    <a:pt x="746332" y="895231"/>
                    <a:pt x="748523" y="901625"/>
                  </a:cubicBezTo>
                  <a:cubicBezTo>
                    <a:pt x="749746" y="905750"/>
                    <a:pt x="750836" y="912077"/>
                    <a:pt x="748890" y="913801"/>
                  </a:cubicBezTo>
                  <a:cubicBezTo>
                    <a:pt x="744221" y="917938"/>
                    <a:pt x="737771" y="914969"/>
                    <a:pt x="732355" y="913168"/>
                  </a:cubicBezTo>
                  <a:lnTo>
                    <a:pt x="716218" y="908013"/>
                  </a:lnTo>
                  <a:close/>
                  <a:moveTo>
                    <a:pt x="1393066" y="841122"/>
                  </a:moveTo>
                  <a:lnTo>
                    <a:pt x="1393066" y="884095"/>
                  </a:lnTo>
                  <a:lnTo>
                    <a:pt x="1348413" y="853981"/>
                  </a:lnTo>
                  <a:cubicBezTo>
                    <a:pt x="1350681" y="853013"/>
                    <a:pt x="1352215" y="852001"/>
                    <a:pt x="1353727" y="851356"/>
                  </a:cubicBezTo>
                  <a:close/>
                  <a:moveTo>
                    <a:pt x="0" y="818414"/>
                  </a:moveTo>
                  <a:lnTo>
                    <a:pt x="318741" y="818414"/>
                  </a:lnTo>
                  <a:lnTo>
                    <a:pt x="318741" y="1412801"/>
                  </a:lnTo>
                  <a:lnTo>
                    <a:pt x="0" y="1412801"/>
                  </a:lnTo>
                  <a:close/>
                  <a:moveTo>
                    <a:pt x="716218" y="602228"/>
                  </a:moveTo>
                  <a:lnTo>
                    <a:pt x="1034959" y="602228"/>
                  </a:lnTo>
                  <a:lnTo>
                    <a:pt x="1034959" y="709706"/>
                  </a:lnTo>
                  <a:lnTo>
                    <a:pt x="1006499" y="710265"/>
                  </a:lnTo>
                  <a:cubicBezTo>
                    <a:pt x="946520" y="703319"/>
                    <a:pt x="894314" y="720045"/>
                    <a:pt x="851884" y="763881"/>
                  </a:cubicBezTo>
                  <a:cubicBezTo>
                    <a:pt x="845223" y="770475"/>
                    <a:pt x="838352" y="774479"/>
                    <a:pt x="828700" y="775736"/>
                  </a:cubicBezTo>
                  <a:cubicBezTo>
                    <a:pt x="798083" y="779590"/>
                    <a:pt x="767437" y="780865"/>
                    <a:pt x="736876" y="779981"/>
                  </a:cubicBezTo>
                  <a:lnTo>
                    <a:pt x="716218" y="778011"/>
                  </a:lnTo>
                  <a:close/>
                  <a:moveTo>
                    <a:pt x="1074325" y="469735"/>
                  </a:moveTo>
                  <a:lnTo>
                    <a:pt x="1393066" y="469735"/>
                  </a:lnTo>
                  <a:lnTo>
                    <a:pt x="1393066" y="669661"/>
                  </a:lnTo>
                  <a:lnTo>
                    <a:pt x="1389145" y="667880"/>
                  </a:lnTo>
                  <a:cubicBezTo>
                    <a:pt x="1290023" y="626153"/>
                    <a:pt x="1190467" y="585505"/>
                    <a:pt x="1113926" y="505370"/>
                  </a:cubicBezTo>
                  <a:cubicBezTo>
                    <a:pt x="1106643" y="497931"/>
                    <a:pt x="1097692" y="493706"/>
                    <a:pt x="1086705" y="492673"/>
                  </a:cubicBezTo>
                  <a:cubicBezTo>
                    <a:pt x="1079733" y="492250"/>
                    <a:pt x="1078110" y="494730"/>
                    <a:pt x="1077710" y="501335"/>
                  </a:cubicBezTo>
                  <a:cubicBezTo>
                    <a:pt x="1077099" y="517504"/>
                    <a:pt x="1085195" y="529779"/>
                    <a:pt x="1095581" y="540720"/>
                  </a:cubicBezTo>
                  <a:cubicBezTo>
                    <a:pt x="1130554" y="577457"/>
                    <a:pt x="1165961" y="613116"/>
                    <a:pt x="1206427" y="644294"/>
                  </a:cubicBezTo>
                  <a:cubicBezTo>
                    <a:pt x="1240576" y="670301"/>
                    <a:pt x="1277539" y="692427"/>
                    <a:pt x="1309675" y="721258"/>
                  </a:cubicBezTo>
                  <a:cubicBezTo>
                    <a:pt x="1314568" y="725606"/>
                    <a:pt x="1320585" y="729654"/>
                    <a:pt x="1323442" y="737193"/>
                  </a:cubicBezTo>
                  <a:cubicBezTo>
                    <a:pt x="1306196" y="736148"/>
                    <a:pt x="1290072" y="734803"/>
                    <a:pt x="1273905" y="734193"/>
                  </a:cubicBezTo>
                  <a:cubicBezTo>
                    <a:pt x="1267667" y="733815"/>
                    <a:pt x="1264086" y="732125"/>
                    <a:pt x="1261116" y="726420"/>
                  </a:cubicBezTo>
                  <a:cubicBezTo>
                    <a:pt x="1252187" y="709674"/>
                    <a:pt x="1237798" y="704015"/>
                    <a:pt x="1219529" y="707697"/>
                  </a:cubicBezTo>
                  <a:lnTo>
                    <a:pt x="1196812" y="711846"/>
                  </a:lnTo>
                  <a:cubicBezTo>
                    <a:pt x="1188605" y="713559"/>
                    <a:pt x="1180554" y="712703"/>
                    <a:pt x="1173893" y="707144"/>
                  </a:cubicBezTo>
                  <a:cubicBezTo>
                    <a:pt x="1163029" y="698015"/>
                    <a:pt x="1150230" y="696503"/>
                    <a:pt x="1136565" y="697148"/>
                  </a:cubicBezTo>
                  <a:cubicBezTo>
                    <a:pt x="1120675" y="698028"/>
                    <a:pt x="1105430" y="700419"/>
                    <a:pt x="1089818" y="702789"/>
                  </a:cubicBezTo>
                  <a:lnTo>
                    <a:pt x="1074325" y="705277"/>
                  </a:lnTo>
                  <a:close/>
                  <a:moveTo>
                    <a:pt x="358111" y="453168"/>
                  </a:moveTo>
                  <a:lnTo>
                    <a:pt x="676852" y="453168"/>
                  </a:lnTo>
                  <a:lnTo>
                    <a:pt x="676852" y="774258"/>
                  </a:lnTo>
                  <a:lnTo>
                    <a:pt x="645560" y="771275"/>
                  </a:lnTo>
                  <a:cubicBezTo>
                    <a:pt x="608353" y="765338"/>
                    <a:pt x="571324" y="756467"/>
                    <a:pt x="536987" y="739656"/>
                  </a:cubicBezTo>
                  <a:cubicBezTo>
                    <a:pt x="528035" y="735431"/>
                    <a:pt x="523643" y="728904"/>
                    <a:pt x="522018" y="719230"/>
                  </a:cubicBezTo>
                  <a:cubicBezTo>
                    <a:pt x="518915" y="703573"/>
                    <a:pt x="523129" y="688729"/>
                    <a:pt x="526608" y="673839"/>
                  </a:cubicBezTo>
                  <a:cubicBezTo>
                    <a:pt x="531200" y="652756"/>
                    <a:pt x="539071" y="632240"/>
                    <a:pt x="539304" y="610156"/>
                  </a:cubicBezTo>
                  <a:cubicBezTo>
                    <a:pt x="539548" y="593967"/>
                    <a:pt x="533843" y="584782"/>
                    <a:pt x="521244" y="579968"/>
                  </a:cubicBezTo>
                  <a:cubicBezTo>
                    <a:pt x="518365" y="584949"/>
                    <a:pt x="525682" y="585761"/>
                    <a:pt x="525804" y="589819"/>
                  </a:cubicBezTo>
                  <a:cubicBezTo>
                    <a:pt x="512772" y="586084"/>
                    <a:pt x="512427" y="585695"/>
                    <a:pt x="509936" y="590332"/>
                  </a:cubicBezTo>
                  <a:cubicBezTo>
                    <a:pt x="489256" y="627751"/>
                    <a:pt x="472178" y="666492"/>
                    <a:pt x="467009" y="709270"/>
                  </a:cubicBezTo>
                  <a:cubicBezTo>
                    <a:pt x="463941" y="735600"/>
                    <a:pt x="462386" y="761287"/>
                    <a:pt x="479355" y="785149"/>
                  </a:cubicBezTo>
                  <a:cubicBezTo>
                    <a:pt x="496003" y="808255"/>
                    <a:pt x="516286" y="826056"/>
                    <a:pt x="540895" y="839332"/>
                  </a:cubicBezTo>
                  <a:cubicBezTo>
                    <a:pt x="581549" y="861313"/>
                    <a:pt x="626172" y="872486"/>
                    <a:pt x="670841" y="882925"/>
                  </a:cubicBezTo>
                  <a:lnTo>
                    <a:pt x="676852" y="884343"/>
                  </a:lnTo>
                  <a:lnTo>
                    <a:pt x="676852" y="1111682"/>
                  </a:lnTo>
                  <a:lnTo>
                    <a:pt x="663280" y="1123332"/>
                  </a:lnTo>
                  <a:cubicBezTo>
                    <a:pt x="650226" y="1132117"/>
                    <a:pt x="642865" y="1144194"/>
                    <a:pt x="637206" y="1158583"/>
                  </a:cubicBezTo>
                  <a:cubicBezTo>
                    <a:pt x="624543" y="1191330"/>
                    <a:pt x="631049" y="1223766"/>
                    <a:pt x="637167" y="1256546"/>
                  </a:cubicBezTo>
                  <a:cubicBezTo>
                    <a:pt x="639831" y="1270334"/>
                    <a:pt x="644321" y="1282852"/>
                    <a:pt x="651158" y="1293855"/>
                  </a:cubicBezTo>
                  <a:lnTo>
                    <a:pt x="676852" y="1319676"/>
                  </a:lnTo>
                  <a:lnTo>
                    <a:pt x="676852" y="1412801"/>
                  </a:lnTo>
                  <a:lnTo>
                    <a:pt x="358111" y="1412801"/>
                  </a:lnTo>
                  <a:close/>
                  <a:moveTo>
                    <a:pt x="1432432" y="0"/>
                  </a:moveTo>
                  <a:lnTo>
                    <a:pt x="1751173" y="0"/>
                  </a:lnTo>
                  <a:lnTo>
                    <a:pt x="1751173" y="1165798"/>
                  </a:lnTo>
                  <a:lnTo>
                    <a:pt x="1692337" y="1109788"/>
                  </a:lnTo>
                  <a:cubicBezTo>
                    <a:pt x="1629069" y="1053679"/>
                    <a:pt x="1570584" y="1008137"/>
                    <a:pt x="1531914" y="974108"/>
                  </a:cubicBezTo>
                  <a:cubicBezTo>
                    <a:pt x="1473908" y="923064"/>
                    <a:pt x="1459972" y="920988"/>
                    <a:pt x="1440528" y="912791"/>
                  </a:cubicBezTo>
                  <a:lnTo>
                    <a:pt x="1432432" y="908491"/>
                  </a:lnTo>
                  <a:lnTo>
                    <a:pt x="1432432" y="827424"/>
                  </a:lnTo>
                  <a:lnTo>
                    <a:pt x="1451232" y="817163"/>
                  </a:lnTo>
                  <a:cubicBezTo>
                    <a:pt x="1459487" y="809330"/>
                    <a:pt x="1465533" y="799200"/>
                    <a:pt x="1468879" y="786512"/>
                  </a:cubicBezTo>
                  <a:cubicBezTo>
                    <a:pt x="1476766" y="756605"/>
                    <a:pt x="1468010" y="724448"/>
                    <a:pt x="1447325" y="701978"/>
                  </a:cubicBezTo>
                  <a:lnTo>
                    <a:pt x="1432432" y="6905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3B998-8F98-4117-9EB0-E36FB010DCCA}"/>
              </a:ext>
            </a:extLst>
          </p:cNvPr>
          <p:cNvGrpSpPr/>
          <p:nvPr/>
        </p:nvGrpSpPr>
        <p:grpSpPr>
          <a:xfrm>
            <a:off x="6755225" y="1640687"/>
            <a:ext cx="4494964" cy="4513061"/>
            <a:chOff x="3910759" y="1798694"/>
            <a:chExt cx="4494964" cy="45130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09D1605-D192-4155-9371-C5B3AE6CC26C}"/>
                </a:ext>
              </a:extLst>
            </p:cNvPr>
            <p:cNvGrpSpPr/>
            <p:nvPr/>
          </p:nvGrpSpPr>
          <p:grpSpPr>
            <a:xfrm>
              <a:off x="4443004" y="1798694"/>
              <a:ext cx="1772074" cy="2509561"/>
              <a:chOff x="4443004" y="1798694"/>
              <a:chExt cx="1772074" cy="2509561"/>
            </a:xfrm>
          </p:grpSpPr>
          <p:sp>
            <p:nvSpPr>
              <p:cNvPr id="14" name="Up Arrow 4">
                <a:extLst>
                  <a:ext uri="{FF2B5EF4-FFF2-40B4-BE49-F238E27FC236}">
                    <a16:creationId xmlns:a16="http://schemas.microsoft.com/office/drawing/2014/main" id="{553B9DFC-E6B8-4492-A9D9-3D0C4C803D0B}"/>
                  </a:ext>
                </a:extLst>
              </p:cNvPr>
              <p:cNvSpPr/>
              <p:nvPr/>
            </p:nvSpPr>
            <p:spPr>
              <a:xfrm>
                <a:off x="4454498" y="18442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5" name="Up Arrow 4">
                <a:extLst>
                  <a:ext uri="{FF2B5EF4-FFF2-40B4-BE49-F238E27FC236}">
                    <a16:creationId xmlns:a16="http://schemas.microsoft.com/office/drawing/2014/main" id="{147C80DE-0B19-4E01-B567-8424C1693ADA}"/>
                  </a:ext>
                </a:extLst>
              </p:cNvPr>
              <p:cNvSpPr/>
              <p:nvPr/>
            </p:nvSpPr>
            <p:spPr>
              <a:xfrm>
                <a:off x="4443004" y="17986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D1BA8A-2D3F-493F-8D44-2713CFF657CA}"/>
                </a:ext>
              </a:extLst>
            </p:cNvPr>
            <p:cNvGrpSpPr/>
            <p:nvPr/>
          </p:nvGrpSpPr>
          <p:grpSpPr>
            <a:xfrm>
              <a:off x="5930185" y="2318035"/>
              <a:ext cx="2475538" cy="1806097"/>
              <a:chOff x="5930185" y="2318035"/>
              <a:chExt cx="2475538" cy="1806097"/>
            </a:xfrm>
          </p:grpSpPr>
          <p:sp>
            <p:nvSpPr>
              <p:cNvPr id="12" name="Up Arrow 4">
                <a:extLst>
                  <a:ext uri="{FF2B5EF4-FFF2-40B4-BE49-F238E27FC236}">
                    <a16:creationId xmlns:a16="http://schemas.microsoft.com/office/drawing/2014/main" id="{CE82B644-4F24-4877-904A-E3226EAF023F}"/>
                  </a:ext>
                </a:extLst>
              </p:cNvPr>
              <p:cNvSpPr/>
              <p:nvPr/>
            </p:nvSpPr>
            <p:spPr>
              <a:xfrm rot="5400000">
                <a:off x="6293411" y="201182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" name="Up Arrow 4">
                <a:extLst>
                  <a:ext uri="{FF2B5EF4-FFF2-40B4-BE49-F238E27FC236}">
                    <a16:creationId xmlns:a16="http://schemas.microsoft.com/office/drawing/2014/main" id="{D4727CAC-3C70-492D-B561-454BA84A2D46}"/>
                  </a:ext>
                </a:extLst>
              </p:cNvPr>
              <p:cNvSpPr/>
              <p:nvPr/>
            </p:nvSpPr>
            <p:spPr>
              <a:xfrm rot="5400000">
                <a:off x="6281917" y="196630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B0B7E1-802A-4EF6-A3EE-63BE58DB2E5B}"/>
                </a:ext>
              </a:extLst>
            </p:cNvPr>
            <p:cNvGrpSpPr/>
            <p:nvPr/>
          </p:nvGrpSpPr>
          <p:grpSpPr>
            <a:xfrm>
              <a:off x="6087232" y="3802194"/>
              <a:ext cx="1772074" cy="2509561"/>
              <a:chOff x="6087232" y="3802194"/>
              <a:chExt cx="1772074" cy="2509561"/>
            </a:xfrm>
          </p:grpSpPr>
          <p:sp>
            <p:nvSpPr>
              <p:cNvPr id="10" name="Up Arrow 4">
                <a:extLst>
                  <a:ext uri="{FF2B5EF4-FFF2-40B4-BE49-F238E27FC236}">
                    <a16:creationId xmlns:a16="http://schemas.microsoft.com/office/drawing/2014/main" id="{6BE18F01-318F-4380-A30F-A32E03EA0433}"/>
                  </a:ext>
                </a:extLst>
              </p:cNvPr>
              <p:cNvSpPr/>
              <p:nvPr/>
            </p:nvSpPr>
            <p:spPr>
              <a:xfrm rot="10800000">
                <a:off x="6098726" y="3847711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1" name="Up Arrow 4">
                <a:extLst>
                  <a:ext uri="{FF2B5EF4-FFF2-40B4-BE49-F238E27FC236}">
                    <a16:creationId xmlns:a16="http://schemas.microsoft.com/office/drawing/2014/main" id="{74186D3E-BAAA-4259-8ED8-2178A12262DF}"/>
                  </a:ext>
                </a:extLst>
              </p:cNvPr>
              <p:cNvSpPr/>
              <p:nvPr/>
            </p:nvSpPr>
            <p:spPr>
              <a:xfrm rot="10800000">
                <a:off x="6087232" y="3802194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EC9D67-2255-4068-A25B-037ECA6BA9C7}"/>
                </a:ext>
              </a:extLst>
            </p:cNvPr>
            <p:cNvGrpSpPr/>
            <p:nvPr/>
          </p:nvGrpSpPr>
          <p:grpSpPr>
            <a:xfrm>
              <a:off x="3910759" y="3982845"/>
              <a:ext cx="2475538" cy="1806097"/>
              <a:chOff x="3910759" y="3982845"/>
              <a:chExt cx="2475538" cy="1806097"/>
            </a:xfrm>
          </p:grpSpPr>
          <p:sp>
            <p:nvSpPr>
              <p:cNvPr id="8" name="Up Arrow 4">
                <a:extLst>
                  <a:ext uri="{FF2B5EF4-FFF2-40B4-BE49-F238E27FC236}">
                    <a16:creationId xmlns:a16="http://schemas.microsoft.com/office/drawing/2014/main" id="{6D0F088E-EA06-4FAA-8506-CE3A6B1D03A0}"/>
                  </a:ext>
                </a:extLst>
              </p:cNvPr>
              <p:cNvSpPr/>
              <p:nvPr/>
            </p:nvSpPr>
            <p:spPr>
              <a:xfrm rot="16200000">
                <a:off x="4273985" y="3676630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9" name="Up Arrow 4">
                <a:extLst>
                  <a:ext uri="{FF2B5EF4-FFF2-40B4-BE49-F238E27FC236}">
                    <a16:creationId xmlns:a16="http://schemas.microsoft.com/office/drawing/2014/main" id="{2C231115-D369-40DF-AB62-019DAD1D3807}"/>
                  </a:ext>
                </a:extLst>
              </p:cNvPr>
              <p:cNvSpPr/>
              <p:nvPr/>
            </p:nvSpPr>
            <p:spPr>
              <a:xfrm rot="16200000">
                <a:off x="4262491" y="3631113"/>
                <a:ext cx="1760580" cy="2464044"/>
              </a:xfrm>
              <a:custGeom>
                <a:avLst/>
                <a:gdLst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408666 w 1760580"/>
                  <a:gd name="connsiteY4" fmla="*/ 2468807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8807"/>
                  <a:gd name="connsiteX1" fmla="*/ 880290 w 1760580"/>
                  <a:gd name="connsiteY1" fmla="*/ 0 h 2468807"/>
                  <a:gd name="connsiteX2" fmla="*/ 1760580 w 1760580"/>
                  <a:gd name="connsiteY2" fmla="*/ 792877 h 2468807"/>
                  <a:gd name="connsiteX3" fmla="*/ 1408666 w 1760580"/>
                  <a:gd name="connsiteY3" fmla="*/ 792877 h 2468807"/>
                  <a:gd name="connsiteX4" fmla="*/ 1584878 w 1760580"/>
                  <a:gd name="connsiteY4" fmla="*/ 2466425 h 2468807"/>
                  <a:gd name="connsiteX5" fmla="*/ 351914 w 1760580"/>
                  <a:gd name="connsiteY5" fmla="*/ 2468807 h 2468807"/>
                  <a:gd name="connsiteX6" fmla="*/ 351914 w 1760580"/>
                  <a:gd name="connsiteY6" fmla="*/ 792877 h 2468807"/>
                  <a:gd name="connsiteX7" fmla="*/ 0 w 1760580"/>
                  <a:gd name="connsiteY7" fmla="*/ 792877 h 2468807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6425"/>
                  <a:gd name="connsiteX1" fmla="*/ 880290 w 1760580"/>
                  <a:gd name="connsiteY1" fmla="*/ 0 h 2466425"/>
                  <a:gd name="connsiteX2" fmla="*/ 1760580 w 1760580"/>
                  <a:gd name="connsiteY2" fmla="*/ 792877 h 2466425"/>
                  <a:gd name="connsiteX3" fmla="*/ 1408666 w 1760580"/>
                  <a:gd name="connsiteY3" fmla="*/ 792877 h 2466425"/>
                  <a:gd name="connsiteX4" fmla="*/ 1584878 w 1760580"/>
                  <a:gd name="connsiteY4" fmla="*/ 2466425 h 2466425"/>
                  <a:gd name="connsiteX5" fmla="*/ 532889 w 1760580"/>
                  <a:gd name="connsiteY5" fmla="*/ 2459282 h 2466425"/>
                  <a:gd name="connsiteX6" fmla="*/ 351914 w 1760580"/>
                  <a:gd name="connsiteY6" fmla="*/ 792877 h 2466425"/>
                  <a:gd name="connsiteX7" fmla="*/ 0 w 1760580"/>
                  <a:gd name="connsiteY7" fmla="*/ 792877 h 2466425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532889 w 1760580"/>
                  <a:gd name="connsiteY5" fmla="*/ 2459282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54333 w 1760580"/>
                  <a:gd name="connsiteY5" fmla="*/ 2454519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61477 w 1760580"/>
                  <a:gd name="connsiteY5" fmla="*/ 2459281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149"/>
                  <a:gd name="connsiteX1" fmla="*/ 880290 w 1760580"/>
                  <a:gd name="connsiteY1" fmla="*/ 0 h 2464149"/>
                  <a:gd name="connsiteX2" fmla="*/ 1760580 w 1760580"/>
                  <a:gd name="connsiteY2" fmla="*/ 792877 h 2464149"/>
                  <a:gd name="connsiteX3" fmla="*/ 1408666 w 1760580"/>
                  <a:gd name="connsiteY3" fmla="*/ 792877 h 2464149"/>
                  <a:gd name="connsiteX4" fmla="*/ 1703940 w 1760580"/>
                  <a:gd name="connsiteY4" fmla="*/ 2464044 h 2464149"/>
                  <a:gd name="connsiteX5" fmla="*/ 688637 w 1760580"/>
                  <a:gd name="connsiteY5" fmla="*/ 2463808 h 2464149"/>
                  <a:gd name="connsiteX6" fmla="*/ 351914 w 1760580"/>
                  <a:gd name="connsiteY6" fmla="*/ 792877 h 2464149"/>
                  <a:gd name="connsiteX7" fmla="*/ 0 w 1760580"/>
                  <a:gd name="connsiteY7" fmla="*/ 792877 h 2464149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  <a:gd name="connsiteX0" fmla="*/ 0 w 1760580"/>
                  <a:gd name="connsiteY0" fmla="*/ 792877 h 2464044"/>
                  <a:gd name="connsiteX1" fmla="*/ 880290 w 1760580"/>
                  <a:gd name="connsiteY1" fmla="*/ 0 h 2464044"/>
                  <a:gd name="connsiteX2" fmla="*/ 1760580 w 1760580"/>
                  <a:gd name="connsiteY2" fmla="*/ 792877 h 2464044"/>
                  <a:gd name="connsiteX3" fmla="*/ 1408666 w 1760580"/>
                  <a:gd name="connsiteY3" fmla="*/ 792877 h 2464044"/>
                  <a:gd name="connsiteX4" fmla="*/ 1703940 w 1760580"/>
                  <a:gd name="connsiteY4" fmla="*/ 2464044 h 2464044"/>
                  <a:gd name="connsiteX5" fmla="*/ 688637 w 1760580"/>
                  <a:gd name="connsiteY5" fmla="*/ 2463808 h 2464044"/>
                  <a:gd name="connsiteX6" fmla="*/ 351914 w 1760580"/>
                  <a:gd name="connsiteY6" fmla="*/ 792877 h 2464044"/>
                  <a:gd name="connsiteX7" fmla="*/ 0 w 1760580"/>
                  <a:gd name="connsiteY7" fmla="*/ 792877 h 2464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580" h="2464044">
                    <a:moveTo>
                      <a:pt x="0" y="792877"/>
                    </a:moveTo>
                    <a:lnTo>
                      <a:pt x="880290" y="0"/>
                    </a:lnTo>
                    <a:lnTo>
                      <a:pt x="1760580" y="792877"/>
                    </a:lnTo>
                    <a:lnTo>
                      <a:pt x="1408666" y="792877"/>
                    </a:lnTo>
                    <a:cubicBezTo>
                      <a:pt x="1394751" y="1393314"/>
                      <a:pt x="1309571" y="2402610"/>
                      <a:pt x="1703940" y="2464044"/>
                    </a:cubicBezTo>
                    <a:lnTo>
                      <a:pt x="688637" y="2463808"/>
                    </a:lnTo>
                    <a:cubicBezTo>
                      <a:pt x="265125" y="2448982"/>
                      <a:pt x="352115" y="1481120"/>
                      <a:pt x="351914" y="792877"/>
                    </a:cubicBezTo>
                    <a:lnTo>
                      <a:pt x="0" y="792877"/>
                    </a:lnTo>
                    <a:close/>
                  </a:path>
                </a:pathLst>
              </a:custGeom>
              <a:gradFill flip="none" rotWithShape="1">
                <a:gsLst>
                  <a:gs pos="85000">
                    <a:schemeClr val="accent2"/>
                  </a:gs>
                  <a:gs pos="100000">
                    <a:schemeClr val="accent2">
                      <a:lumMod val="5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5400000" algn="ctr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35EA80-03DE-4950-AD7D-D2CFBE965A68}"/>
              </a:ext>
            </a:extLst>
          </p:cNvPr>
          <p:cNvGrpSpPr/>
          <p:nvPr/>
        </p:nvGrpSpPr>
        <p:grpSpPr>
          <a:xfrm>
            <a:off x="7069206" y="1755940"/>
            <a:ext cx="3864686" cy="3927296"/>
            <a:chOff x="4207488" y="1949976"/>
            <a:chExt cx="3864686" cy="39272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B2822-0C46-4696-9719-0B23F6409E9E}"/>
                </a:ext>
              </a:extLst>
            </p:cNvPr>
            <p:cNvSpPr txBox="1"/>
            <p:nvPr/>
          </p:nvSpPr>
          <p:spPr>
            <a:xfrm>
              <a:off x="5021499" y="194997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B65828-F57B-460C-96EA-6DB54C0C43A4}"/>
                </a:ext>
              </a:extLst>
            </p:cNvPr>
            <p:cNvSpPr txBox="1"/>
            <p:nvPr/>
          </p:nvSpPr>
          <p:spPr>
            <a:xfrm>
              <a:off x="6089623" y="2792807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DB29D3-4B48-4C8A-85DA-28ED998362F0}"/>
                </a:ext>
              </a:extLst>
            </p:cNvPr>
            <p:cNvSpPr txBox="1"/>
            <p:nvPr/>
          </p:nvSpPr>
          <p:spPr>
            <a:xfrm>
              <a:off x="4207488" y="4446986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9A0352-630F-4837-9154-55CE5AEE14BE}"/>
                </a:ext>
              </a:extLst>
            </p:cNvPr>
            <p:cNvSpPr txBox="1"/>
            <p:nvPr/>
          </p:nvSpPr>
          <p:spPr>
            <a:xfrm>
              <a:off x="6664271" y="3937125"/>
              <a:ext cx="57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DB833F4C-B476-4DDB-ADD5-65B6D494339B}"/>
                </a:ext>
              </a:extLst>
            </p:cNvPr>
            <p:cNvSpPr/>
            <p:nvPr/>
          </p:nvSpPr>
          <p:spPr>
            <a:xfrm>
              <a:off x="6686252" y="3126770"/>
              <a:ext cx="1385922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EAKNESS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3CE359B5-4A59-4EC9-9002-F29A52EDA707}"/>
                </a:ext>
              </a:extLst>
            </p:cNvPr>
            <p:cNvSpPr/>
            <p:nvPr/>
          </p:nvSpPr>
          <p:spPr>
            <a:xfrm>
              <a:off x="4688598" y="4776508"/>
              <a:ext cx="1783028" cy="264285"/>
            </a:xfrm>
            <a:prstGeom prst="roundRect">
              <a:avLst>
                <a:gd name="adj" fmla="val 17769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PPORTUNITIES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5F60B62B-E019-40BA-B3C6-19F50DD9B61E}"/>
                </a:ext>
              </a:extLst>
            </p:cNvPr>
            <p:cNvSpPr/>
            <p:nvPr/>
          </p:nvSpPr>
          <p:spPr>
            <a:xfrm>
              <a:off x="5080742" y="2582156"/>
              <a:ext cx="471952" cy="1738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N</a:t>
              </a:r>
            </a:p>
            <a:p>
              <a:r>
                <a:rPr lang="en-US" altLang="ko-KR" sz="1200" b="1" dirty="0"/>
                <a:t>G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H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  <p:sp>
          <p:nvSpPr>
            <p:cNvPr id="24" name="Rounded Rectangle 22">
              <a:extLst>
                <a:ext uri="{FF2B5EF4-FFF2-40B4-BE49-F238E27FC236}">
                  <a16:creationId xmlns:a16="http://schemas.microsoft.com/office/drawing/2014/main" id="{C2B16D23-F02D-4079-9D8B-D0BF5B12AB39}"/>
                </a:ext>
              </a:extLst>
            </p:cNvPr>
            <p:cNvSpPr/>
            <p:nvPr/>
          </p:nvSpPr>
          <p:spPr>
            <a:xfrm>
              <a:off x="6751486" y="4666247"/>
              <a:ext cx="405636" cy="121102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/>
                <a:t>HR</a:t>
              </a:r>
            </a:p>
            <a:p>
              <a:r>
                <a:rPr lang="en-US" altLang="ko-KR" sz="1200" b="1" dirty="0"/>
                <a:t>E</a:t>
              </a:r>
            </a:p>
            <a:p>
              <a:r>
                <a:rPr lang="en-US" altLang="ko-KR" sz="1200" b="1" dirty="0"/>
                <a:t>A</a:t>
              </a:r>
            </a:p>
            <a:p>
              <a:r>
                <a:rPr lang="en-US" altLang="ko-KR" sz="1200" b="1" dirty="0"/>
                <a:t>T</a:t>
              </a:r>
            </a:p>
            <a:p>
              <a:r>
                <a:rPr lang="en-US" altLang="ko-KR" sz="1200" b="1" dirty="0"/>
                <a:t>S</a:t>
              </a:r>
              <a:endParaRPr lang="ko-KR" altLang="en-US" sz="1200" b="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290088-1FCD-4BE8-90CB-92F8C69F0481}"/>
              </a:ext>
            </a:extLst>
          </p:cNvPr>
          <p:cNvGrpSpPr/>
          <p:nvPr/>
        </p:nvGrpSpPr>
        <p:grpSpPr>
          <a:xfrm>
            <a:off x="904966" y="2932864"/>
            <a:ext cx="5666751" cy="688506"/>
            <a:chOff x="3017859" y="4333472"/>
            <a:chExt cx="1889062" cy="6885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EE3D46-E9FF-4DFE-A853-157A49C1E144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C48A85-B7B0-4E81-B8F3-DA78B0D4002D}"/>
                </a:ext>
              </a:extLst>
            </p:cNvPr>
            <p:cNvSpPr txBox="1"/>
            <p:nvPr/>
          </p:nvSpPr>
          <p:spPr>
            <a:xfrm>
              <a:off x="3017859" y="4333472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D7997E-5EE8-4FB6-AABC-7816BAF6ABAF}"/>
              </a:ext>
            </a:extLst>
          </p:cNvPr>
          <p:cNvGrpSpPr/>
          <p:nvPr/>
        </p:nvGrpSpPr>
        <p:grpSpPr>
          <a:xfrm>
            <a:off x="911594" y="1750477"/>
            <a:ext cx="5660122" cy="669814"/>
            <a:chOff x="3021856" y="4352164"/>
            <a:chExt cx="1886852" cy="6698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80C6FD-E9C5-49E9-93D3-47C9F2D371C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240B09-4E66-4D9A-9932-8C25AEAC66CA}"/>
                </a:ext>
              </a:extLst>
            </p:cNvPr>
            <p:cNvSpPr txBox="1"/>
            <p:nvPr/>
          </p:nvSpPr>
          <p:spPr>
            <a:xfrm>
              <a:off x="3021856" y="435216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EE27451-0664-4093-93D6-C8C77ADC2689}"/>
              </a:ext>
            </a:extLst>
          </p:cNvPr>
          <p:cNvGrpSpPr/>
          <p:nvPr/>
        </p:nvGrpSpPr>
        <p:grpSpPr>
          <a:xfrm>
            <a:off x="904966" y="5342529"/>
            <a:ext cx="5666751" cy="701012"/>
            <a:chOff x="3017859" y="4320966"/>
            <a:chExt cx="1889062" cy="70101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3D4479-944F-4300-858F-6A170BF136F2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489738-F4C6-4DBF-BC39-E23022E25DBB}"/>
                </a:ext>
              </a:extLst>
            </p:cNvPr>
            <p:cNvSpPr txBox="1"/>
            <p:nvPr/>
          </p:nvSpPr>
          <p:spPr>
            <a:xfrm>
              <a:off x="3017859" y="4320966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D96F82-3C1C-43C5-858E-970773C86A04}"/>
              </a:ext>
            </a:extLst>
          </p:cNvPr>
          <p:cNvGrpSpPr/>
          <p:nvPr/>
        </p:nvGrpSpPr>
        <p:grpSpPr>
          <a:xfrm>
            <a:off x="904966" y="4133944"/>
            <a:ext cx="5666751" cy="696010"/>
            <a:chOff x="3017859" y="4325968"/>
            <a:chExt cx="1889062" cy="69601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483CE1-E846-4C79-8645-4741C17CAD39}"/>
                </a:ext>
              </a:extLst>
            </p:cNvPr>
            <p:cNvSpPr txBox="1"/>
            <p:nvPr/>
          </p:nvSpPr>
          <p:spPr>
            <a:xfrm>
              <a:off x="3017859" y="4560313"/>
              <a:ext cx="18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8B44CB-8129-426B-8086-6D3214A8EB81}"/>
                </a:ext>
              </a:extLst>
            </p:cNvPr>
            <p:cNvSpPr txBox="1"/>
            <p:nvPr/>
          </p:nvSpPr>
          <p:spPr>
            <a:xfrm>
              <a:off x="3017859" y="4325968"/>
              <a:ext cx="18890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928D60B-50A2-4C07-BC63-C487FFD9D991}"/>
              </a:ext>
            </a:extLst>
          </p:cNvPr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6241F0-FF43-47B2-82E1-8F36F606B525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43C9C-7774-4FE0-B4A1-560AC649257E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2FE76-967C-4AA4-A3B4-E25ECA17AFC0}"/>
              </a:ext>
            </a:extLst>
          </p:cNvPr>
          <p:cNvSpPr/>
          <p:nvPr/>
        </p:nvSpPr>
        <p:spPr>
          <a:xfrm>
            <a:off x="5857584" y="3354980"/>
            <a:ext cx="566802" cy="566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C0CF3E-A202-4F43-A093-06003055FBEA}"/>
              </a:ext>
            </a:extLst>
          </p:cNvPr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C61789-100F-4ECD-8E77-870FD34F4C5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E33146-260A-4158-9E04-186CF4E0FD8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7C1F839-B3A6-4D37-8355-CFF1F218E737}"/>
              </a:ext>
            </a:extLst>
          </p:cNvPr>
          <p:cNvSpPr/>
          <p:nvPr/>
        </p:nvSpPr>
        <p:spPr>
          <a:xfrm>
            <a:off x="5866092" y="4139334"/>
            <a:ext cx="566802" cy="566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0F6266B-D3F8-41A2-A1CE-BFAB263B79E9}"/>
              </a:ext>
            </a:extLst>
          </p:cNvPr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A089F16-B9A6-4A15-81E4-EEBD44EAA4E4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10018C-CF40-4482-BD2D-6EC6B1FC62F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89195C9-D520-4C67-9780-6EC7B999E1FD}"/>
              </a:ext>
            </a:extLst>
          </p:cNvPr>
          <p:cNvSpPr/>
          <p:nvPr/>
        </p:nvSpPr>
        <p:spPr>
          <a:xfrm>
            <a:off x="5874600" y="4923688"/>
            <a:ext cx="566802" cy="5668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D162A6-3D5F-4C6B-AB40-C9C29904F3E9}"/>
              </a:ext>
            </a:extLst>
          </p:cNvPr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085999-B36D-4CB8-A45F-7E7913609C10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7CC4C7-5686-4B77-95F4-BEB1F4CAB0C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125">
            <a:extLst>
              <a:ext uri="{FF2B5EF4-FFF2-40B4-BE49-F238E27FC236}">
                <a16:creationId xmlns:a16="http://schemas.microsoft.com/office/drawing/2014/main" id="{7376DD87-5EA7-489D-8C02-197BDE8EEB4A}"/>
              </a:ext>
            </a:extLst>
          </p:cNvPr>
          <p:cNvSpPr/>
          <p:nvPr/>
        </p:nvSpPr>
        <p:spPr>
          <a:xfrm>
            <a:off x="5882986" y="5708042"/>
            <a:ext cx="566802" cy="5668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26">
            <a:extLst>
              <a:ext uri="{FF2B5EF4-FFF2-40B4-BE49-F238E27FC236}">
                <a16:creationId xmlns:a16="http://schemas.microsoft.com/office/drawing/2014/main" id="{A3C1EC5F-B158-4DFE-90F9-89AA78C3330A}"/>
              </a:ext>
            </a:extLst>
          </p:cNvPr>
          <p:cNvGrpSpPr/>
          <p:nvPr/>
        </p:nvGrpSpPr>
        <p:grpSpPr>
          <a:xfrm>
            <a:off x="6505218" y="5668017"/>
            <a:ext cx="5098164" cy="682224"/>
            <a:chOff x="6516215" y="1781402"/>
            <a:chExt cx="3376305" cy="6822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528DDC-9961-46D4-ACF6-31F700EA72B3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06E179-EFD6-4CDC-ACE2-7715613E8BB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36AA0DA-C56C-4072-BFB6-B8C6FCD8BBA2}"/>
              </a:ext>
            </a:extLst>
          </p:cNvPr>
          <p:cNvSpPr txBox="1"/>
          <p:nvPr/>
        </p:nvSpPr>
        <p:spPr>
          <a:xfrm>
            <a:off x="5857584" y="660786"/>
            <a:ext cx="5602233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Portfolio  Presentation </a:t>
            </a: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50C6CDDE-E5B4-458F-B1E3-86EA272EF4FC}"/>
              </a:ext>
            </a:extLst>
          </p:cNvPr>
          <p:cNvSpPr/>
          <p:nvPr/>
        </p:nvSpPr>
        <p:spPr>
          <a:xfrm>
            <a:off x="6006140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322D231-CCA9-46B2-8149-CC171A19C3B1}"/>
              </a:ext>
            </a:extLst>
          </p:cNvPr>
          <p:cNvSpPr/>
          <p:nvPr/>
        </p:nvSpPr>
        <p:spPr>
          <a:xfrm>
            <a:off x="5981762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FC68290F-FA45-4BA7-9F63-C1149D34A7EB}"/>
              </a:ext>
            </a:extLst>
          </p:cNvPr>
          <p:cNvSpPr/>
          <p:nvPr/>
        </p:nvSpPr>
        <p:spPr>
          <a:xfrm>
            <a:off x="5992372" y="4327234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00F4A491-0B38-4FEC-A280-A054B796EA9F}"/>
              </a:ext>
            </a:extLst>
          </p:cNvPr>
          <p:cNvSpPr>
            <a:spLocks noChangeAspect="1"/>
          </p:cNvSpPr>
          <p:nvPr/>
        </p:nvSpPr>
        <p:spPr>
          <a:xfrm>
            <a:off x="5990906" y="502911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527588-3ED2-4ACE-B4E6-E01EF10335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DAE771A-9090-4728-B5D3-E4B7A36E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5115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2">
            <a:extLst>
              <a:ext uri="{FF2B5EF4-FFF2-40B4-BE49-F238E27FC236}">
                <a16:creationId xmlns:a16="http://schemas.microsoft.com/office/drawing/2014/main" id="{D3A7E01D-1F60-41EC-99F3-8CCB2199F310}"/>
              </a:ext>
            </a:extLst>
          </p:cNvPr>
          <p:cNvSpPr/>
          <p:nvPr/>
        </p:nvSpPr>
        <p:spPr>
          <a:xfrm>
            <a:off x="4951381" y="3955809"/>
            <a:ext cx="3242079" cy="1002880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3">
            <a:extLst>
              <a:ext uri="{FF2B5EF4-FFF2-40B4-BE49-F238E27FC236}">
                <a16:creationId xmlns:a16="http://schemas.microsoft.com/office/drawing/2014/main" id="{11A801D2-F3A7-4B3D-A314-A6DB65F78311}"/>
              </a:ext>
            </a:extLst>
          </p:cNvPr>
          <p:cNvSpPr/>
          <p:nvPr/>
        </p:nvSpPr>
        <p:spPr>
          <a:xfrm>
            <a:off x="4951380" y="1795421"/>
            <a:ext cx="3242080" cy="100288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EF3EE7-CAB1-4D5E-83D9-85C67BD9B738}"/>
              </a:ext>
            </a:extLst>
          </p:cNvPr>
          <p:cNvGrpSpPr/>
          <p:nvPr/>
        </p:nvGrpSpPr>
        <p:grpSpPr>
          <a:xfrm>
            <a:off x="7246916" y="1975817"/>
            <a:ext cx="642093" cy="642093"/>
            <a:chOff x="5722914" y="2156235"/>
            <a:chExt cx="642093" cy="64209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BDFA5AB-E525-4706-998C-D42FF7D19B71}"/>
                </a:ext>
              </a:extLst>
            </p:cNvPr>
            <p:cNvSpPr/>
            <p:nvPr/>
          </p:nvSpPr>
          <p:spPr>
            <a:xfrm rot="18900000">
              <a:off x="5722914" y="2156235"/>
              <a:ext cx="642093" cy="642093"/>
            </a:xfrm>
            <a:prstGeom prst="roundRect">
              <a:avLst>
                <a:gd name="adj" fmla="val 1071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1D1045EF-893C-4FF4-8BF3-91EC5544EB63}"/>
                </a:ext>
              </a:extLst>
            </p:cNvPr>
            <p:cNvSpPr/>
            <p:nvPr/>
          </p:nvSpPr>
          <p:spPr>
            <a:xfrm rot="18900000">
              <a:off x="5782708" y="2216030"/>
              <a:ext cx="522503" cy="522503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B010BF1-E684-46DB-B4BF-ED340008D93D}"/>
              </a:ext>
            </a:extLst>
          </p:cNvPr>
          <p:cNvSpPr txBox="1"/>
          <p:nvPr/>
        </p:nvSpPr>
        <p:spPr>
          <a:xfrm>
            <a:off x="7300722" y="2096856"/>
            <a:ext cx="49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1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4C918E-BAF0-4DB3-8210-6D3DA6E1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1161" y="3819653"/>
            <a:ext cx="5040000" cy="2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D9FB36-51DE-4FFD-A3C4-AD10C5EF1089}"/>
              </a:ext>
            </a:extLst>
          </p:cNvPr>
          <p:cNvGrpSpPr/>
          <p:nvPr/>
        </p:nvGrpSpPr>
        <p:grpSpPr>
          <a:xfrm>
            <a:off x="894946" y="1852678"/>
            <a:ext cx="3779309" cy="899495"/>
            <a:chOff x="200944" y="4307149"/>
            <a:chExt cx="4687727" cy="8994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6A9922-5385-4F73-B186-D344C16FCAE4}"/>
                </a:ext>
              </a:extLst>
            </p:cNvPr>
            <p:cNvSpPr txBox="1"/>
            <p:nvPr/>
          </p:nvSpPr>
          <p:spPr>
            <a:xfrm>
              <a:off x="245430" y="4560313"/>
              <a:ext cx="462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7D4325-F5B6-4868-A015-DA4B58CC5C10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Pentagon 12">
            <a:extLst>
              <a:ext uri="{FF2B5EF4-FFF2-40B4-BE49-F238E27FC236}">
                <a16:creationId xmlns:a16="http://schemas.microsoft.com/office/drawing/2014/main" id="{CBCD1DD9-DC13-4284-9E3F-E8FE6262F944}"/>
              </a:ext>
            </a:extLst>
          </p:cNvPr>
          <p:cNvSpPr/>
          <p:nvPr/>
        </p:nvSpPr>
        <p:spPr>
          <a:xfrm rot="10800000">
            <a:off x="4019568" y="2883334"/>
            <a:ext cx="3236621" cy="1002880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3">
            <a:extLst>
              <a:ext uri="{FF2B5EF4-FFF2-40B4-BE49-F238E27FC236}">
                <a16:creationId xmlns:a16="http://schemas.microsoft.com/office/drawing/2014/main" id="{CF72A518-6B38-40D4-A0CA-C431132E9676}"/>
              </a:ext>
            </a:extLst>
          </p:cNvPr>
          <p:cNvSpPr/>
          <p:nvPr/>
        </p:nvSpPr>
        <p:spPr>
          <a:xfrm rot="10800000">
            <a:off x="4019567" y="5043723"/>
            <a:ext cx="3236620" cy="100288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3412D2-AAD3-48AA-882A-B2F02A5C625C}"/>
              </a:ext>
            </a:extLst>
          </p:cNvPr>
          <p:cNvGrpSpPr/>
          <p:nvPr/>
        </p:nvGrpSpPr>
        <p:grpSpPr>
          <a:xfrm>
            <a:off x="4315831" y="3064374"/>
            <a:ext cx="640800" cy="640800"/>
            <a:chOff x="4235863" y="2844644"/>
            <a:chExt cx="640800" cy="640800"/>
          </a:xfrm>
        </p:grpSpPr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6DB9961C-F7D7-4FD4-9B6F-549013C43B48}"/>
                </a:ext>
              </a:extLst>
            </p:cNvPr>
            <p:cNvSpPr/>
            <p:nvPr/>
          </p:nvSpPr>
          <p:spPr>
            <a:xfrm rot="18900000">
              <a:off x="4235863" y="2844644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9F5ABED3-E2B5-46F9-BA11-DEA633889552}"/>
                </a:ext>
              </a:extLst>
            </p:cNvPr>
            <p:cNvSpPr/>
            <p:nvPr/>
          </p:nvSpPr>
          <p:spPr>
            <a:xfrm rot="18900000">
              <a:off x="4295536" y="2904318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44E8FA-6B9C-4370-9797-F72F443DBE5F}"/>
              </a:ext>
            </a:extLst>
          </p:cNvPr>
          <p:cNvSpPr txBox="1"/>
          <p:nvPr/>
        </p:nvSpPr>
        <p:spPr>
          <a:xfrm>
            <a:off x="4369533" y="318517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F29A5A-F80E-435A-ACFF-826913A32613}"/>
              </a:ext>
            </a:extLst>
          </p:cNvPr>
          <p:cNvGrpSpPr/>
          <p:nvPr/>
        </p:nvGrpSpPr>
        <p:grpSpPr>
          <a:xfrm>
            <a:off x="4298307" y="5219333"/>
            <a:ext cx="640800" cy="640800"/>
            <a:chOff x="4235863" y="5132318"/>
            <a:chExt cx="640800" cy="640800"/>
          </a:xfrm>
        </p:grpSpPr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C6F99F8B-C916-440F-987B-632DEE136E14}"/>
                </a:ext>
              </a:extLst>
            </p:cNvPr>
            <p:cNvSpPr/>
            <p:nvPr/>
          </p:nvSpPr>
          <p:spPr>
            <a:xfrm rot="18900000">
              <a:off x="4235863" y="5132318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1428BB60-4F8B-4C7D-A10C-F0347960F9CA}"/>
                </a:ext>
              </a:extLst>
            </p:cNvPr>
            <p:cNvSpPr/>
            <p:nvPr/>
          </p:nvSpPr>
          <p:spPr>
            <a:xfrm rot="18900000">
              <a:off x="4295536" y="5191992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B86B1D6-D58C-4542-AD76-54140B806AEE}"/>
              </a:ext>
            </a:extLst>
          </p:cNvPr>
          <p:cNvSpPr txBox="1"/>
          <p:nvPr/>
        </p:nvSpPr>
        <p:spPr>
          <a:xfrm>
            <a:off x="4352009" y="5340132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86EA-8A9A-45C9-92C2-3EEFB23F0EED}"/>
              </a:ext>
            </a:extLst>
          </p:cNvPr>
          <p:cNvGrpSpPr/>
          <p:nvPr/>
        </p:nvGrpSpPr>
        <p:grpSpPr>
          <a:xfrm>
            <a:off x="7304513" y="4136849"/>
            <a:ext cx="640800" cy="640800"/>
            <a:chOff x="4235863" y="3988481"/>
            <a:chExt cx="640800" cy="640800"/>
          </a:xfrm>
        </p:grpSpPr>
        <p:sp>
          <p:nvSpPr>
            <p:cNvPr id="25" name="Rounded Rectangle 23">
              <a:extLst>
                <a:ext uri="{FF2B5EF4-FFF2-40B4-BE49-F238E27FC236}">
                  <a16:creationId xmlns:a16="http://schemas.microsoft.com/office/drawing/2014/main" id="{DE2A8F16-17A2-4BD2-A909-65AB966AEDFC}"/>
                </a:ext>
              </a:extLst>
            </p:cNvPr>
            <p:cNvSpPr/>
            <p:nvPr/>
          </p:nvSpPr>
          <p:spPr>
            <a:xfrm rot="18900000">
              <a:off x="4235863" y="3988481"/>
              <a:ext cx="640800" cy="640800"/>
            </a:xfrm>
            <a:prstGeom prst="roundRect">
              <a:avLst>
                <a:gd name="adj" fmla="val 1071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Rounded Rectangle 24">
              <a:extLst>
                <a:ext uri="{FF2B5EF4-FFF2-40B4-BE49-F238E27FC236}">
                  <a16:creationId xmlns:a16="http://schemas.microsoft.com/office/drawing/2014/main" id="{ACDCAAC7-5A54-4EB8-8DDB-297A7C4AF9CD}"/>
                </a:ext>
              </a:extLst>
            </p:cNvPr>
            <p:cNvSpPr/>
            <p:nvPr/>
          </p:nvSpPr>
          <p:spPr>
            <a:xfrm rot="18900000">
              <a:off x="4295536" y="4048155"/>
              <a:ext cx="521451" cy="521451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4745CE-B302-4C68-AF4F-C716AE63794B}"/>
              </a:ext>
            </a:extLst>
          </p:cNvPr>
          <p:cNvSpPr txBox="1"/>
          <p:nvPr/>
        </p:nvSpPr>
        <p:spPr>
          <a:xfrm>
            <a:off x="7358215" y="4257648"/>
            <a:ext cx="49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26630A-E430-41BB-B038-4765D7B3A2ED}"/>
              </a:ext>
            </a:extLst>
          </p:cNvPr>
          <p:cNvGrpSpPr/>
          <p:nvPr/>
        </p:nvGrpSpPr>
        <p:grpSpPr>
          <a:xfrm>
            <a:off x="894946" y="4020724"/>
            <a:ext cx="3779309" cy="899495"/>
            <a:chOff x="200944" y="4307149"/>
            <a:chExt cx="4687727" cy="8994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809EB0-2103-4C9D-A444-1E2D60B54BEE}"/>
                </a:ext>
              </a:extLst>
            </p:cNvPr>
            <p:cNvSpPr txBox="1"/>
            <p:nvPr/>
          </p:nvSpPr>
          <p:spPr>
            <a:xfrm>
              <a:off x="245430" y="4560313"/>
              <a:ext cx="4620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15B0E7-60F9-4486-88CA-B61EB9FD94B5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333422-BAA9-4213-AF09-92F1BA41E897}"/>
              </a:ext>
            </a:extLst>
          </p:cNvPr>
          <p:cNvGrpSpPr/>
          <p:nvPr/>
        </p:nvGrpSpPr>
        <p:grpSpPr>
          <a:xfrm>
            <a:off x="7512569" y="5104748"/>
            <a:ext cx="3761788" cy="899495"/>
            <a:chOff x="200944" y="4307149"/>
            <a:chExt cx="4687727" cy="8994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55D994-397D-4139-9537-125E9B218BAB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110729-DE56-427A-853D-28EFCC69A7DB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C08B504-7D7F-4816-B809-7F0E650DF43D}"/>
              </a:ext>
            </a:extLst>
          </p:cNvPr>
          <p:cNvGrpSpPr/>
          <p:nvPr/>
        </p:nvGrpSpPr>
        <p:grpSpPr>
          <a:xfrm>
            <a:off x="7512569" y="2936700"/>
            <a:ext cx="3761788" cy="899495"/>
            <a:chOff x="200944" y="4307149"/>
            <a:chExt cx="4687727" cy="8994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EEB745A-A68D-4781-AA32-4D8AD34725F3}"/>
                </a:ext>
              </a:extLst>
            </p:cNvPr>
            <p:cNvSpPr txBox="1"/>
            <p:nvPr/>
          </p:nvSpPr>
          <p:spPr>
            <a:xfrm>
              <a:off x="245430" y="4560313"/>
              <a:ext cx="46203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49FF0B-F355-4666-899F-804388AAB64B}"/>
                </a:ext>
              </a:extLst>
            </p:cNvPr>
            <p:cNvSpPr txBox="1"/>
            <p:nvPr/>
          </p:nvSpPr>
          <p:spPr>
            <a:xfrm>
              <a:off x="200944" y="4307149"/>
              <a:ext cx="468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1930A2-6D2D-4FB3-BAA9-64AA021835DF}"/>
              </a:ext>
            </a:extLst>
          </p:cNvPr>
          <p:cNvGrpSpPr/>
          <p:nvPr/>
        </p:nvGrpSpPr>
        <p:grpSpPr>
          <a:xfrm>
            <a:off x="5237159" y="2976794"/>
            <a:ext cx="1410044" cy="863315"/>
            <a:chOff x="3233964" y="1954419"/>
            <a:chExt cx="1410044" cy="86331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5E428A-575A-4FE9-B481-8E22B3D30CF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479D23-254B-4A77-9267-58E4164DFBE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EF1C22-179E-4C72-B69B-0725E76F1ECD}"/>
              </a:ext>
            </a:extLst>
          </p:cNvPr>
          <p:cNvGrpSpPr/>
          <p:nvPr/>
        </p:nvGrpSpPr>
        <p:grpSpPr>
          <a:xfrm>
            <a:off x="5237159" y="5102036"/>
            <a:ext cx="1410044" cy="863315"/>
            <a:chOff x="3233964" y="1954419"/>
            <a:chExt cx="1410044" cy="8633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E17ED5-0D75-4707-BB72-2370994DA6A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13622E7-2738-4705-9034-A89C19D7488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070585-121B-4B54-9B9F-C7F5C47ED4B4}"/>
              </a:ext>
            </a:extLst>
          </p:cNvPr>
          <p:cNvGrpSpPr/>
          <p:nvPr/>
        </p:nvGrpSpPr>
        <p:grpSpPr>
          <a:xfrm>
            <a:off x="5604597" y="1893768"/>
            <a:ext cx="1410044" cy="863315"/>
            <a:chOff x="3233964" y="1954419"/>
            <a:chExt cx="1410044" cy="86331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4FCAC5-D70C-4ECF-80A5-8321A481E64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CDDDBC-3A9A-48FA-8275-10E41460F13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9F10F2-E469-4FA7-A412-5E36C59F9DC8}"/>
              </a:ext>
            </a:extLst>
          </p:cNvPr>
          <p:cNvGrpSpPr/>
          <p:nvPr/>
        </p:nvGrpSpPr>
        <p:grpSpPr>
          <a:xfrm>
            <a:off x="5604597" y="4019010"/>
            <a:ext cx="1410044" cy="863315"/>
            <a:chOff x="3233964" y="1954419"/>
            <a:chExt cx="1410044" cy="8633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C5A32D-F0C7-476D-BEF4-26168164D4C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425E90-A61B-4931-B273-1602949719B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373CB8-94C6-4E7A-B244-D1E54D066BF9}"/>
              </a:ext>
            </a:extLst>
          </p:cNvPr>
          <p:cNvSpPr/>
          <p:nvPr/>
        </p:nvSpPr>
        <p:spPr>
          <a:xfrm>
            <a:off x="936699" y="5550868"/>
            <a:ext cx="2088000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BFD51A-3F61-41EF-B20C-DCD98589D9B5}"/>
              </a:ext>
            </a:extLst>
          </p:cNvPr>
          <p:cNvSpPr/>
          <p:nvPr/>
        </p:nvSpPr>
        <p:spPr>
          <a:xfrm>
            <a:off x="3685633" y="5550868"/>
            <a:ext cx="2088000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28FF97-5B0E-4194-B50C-8D669B951B2E}"/>
              </a:ext>
            </a:extLst>
          </p:cNvPr>
          <p:cNvSpPr/>
          <p:nvPr/>
        </p:nvSpPr>
        <p:spPr>
          <a:xfrm>
            <a:off x="6434568" y="5550868"/>
            <a:ext cx="2088000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A26F5E-3533-430D-A2E0-E5B76497B7EB}"/>
              </a:ext>
            </a:extLst>
          </p:cNvPr>
          <p:cNvSpPr/>
          <p:nvPr/>
        </p:nvSpPr>
        <p:spPr>
          <a:xfrm>
            <a:off x="9183502" y="5550868"/>
            <a:ext cx="2088000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812A2E-9840-4852-8523-B00682F309EB}"/>
              </a:ext>
            </a:extLst>
          </p:cNvPr>
          <p:cNvSpPr txBox="1"/>
          <p:nvPr/>
        </p:nvSpPr>
        <p:spPr>
          <a:xfrm>
            <a:off x="1080599" y="55976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DC3639-90E6-47FE-AD8C-5BA5CE52D4A8}"/>
              </a:ext>
            </a:extLst>
          </p:cNvPr>
          <p:cNvSpPr txBox="1"/>
          <p:nvPr/>
        </p:nvSpPr>
        <p:spPr>
          <a:xfrm>
            <a:off x="3829533" y="55976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B87A95-A7EB-40E2-A744-60652204A1BC}"/>
              </a:ext>
            </a:extLst>
          </p:cNvPr>
          <p:cNvSpPr txBox="1"/>
          <p:nvPr/>
        </p:nvSpPr>
        <p:spPr>
          <a:xfrm>
            <a:off x="6578468" y="55976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5CE2D0-495B-4924-8D3E-F09101C832ED}"/>
              </a:ext>
            </a:extLst>
          </p:cNvPr>
          <p:cNvSpPr txBox="1"/>
          <p:nvPr/>
        </p:nvSpPr>
        <p:spPr>
          <a:xfrm>
            <a:off x="9327402" y="5597615"/>
            <a:ext cx="1800200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9F78D5-D398-490E-A907-5BE1486C23E2}"/>
              </a:ext>
            </a:extLst>
          </p:cNvPr>
          <p:cNvGrpSpPr/>
          <p:nvPr/>
        </p:nvGrpSpPr>
        <p:grpSpPr>
          <a:xfrm>
            <a:off x="927844" y="1867574"/>
            <a:ext cx="10352515" cy="3577380"/>
            <a:chOff x="927844" y="1867574"/>
            <a:chExt cx="10352515" cy="3577380"/>
          </a:xfrm>
        </p:grpSpPr>
        <p:grpSp>
          <p:nvGrpSpPr>
            <p:cNvPr id="3" name="그룹 10">
              <a:extLst>
                <a:ext uri="{FF2B5EF4-FFF2-40B4-BE49-F238E27FC236}">
                  <a16:creationId xmlns:a16="http://schemas.microsoft.com/office/drawing/2014/main" id="{DB626318-652B-4668-826D-4351E06DEA6C}"/>
                </a:ext>
              </a:extLst>
            </p:cNvPr>
            <p:cNvGrpSpPr/>
            <p:nvPr/>
          </p:nvGrpSpPr>
          <p:grpSpPr>
            <a:xfrm>
              <a:off x="9174648" y="1867575"/>
              <a:ext cx="2105711" cy="3577379"/>
              <a:chOff x="9174647" y="1829474"/>
              <a:chExt cx="2105711" cy="3577379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9EE254AB-C859-4916-8132-B31245AA87C2}"/>
                  </a:ext>
                </a:extLst>
              </p:cNvPr>
              <p:cNvSpPr/>
              <p:nvPr/>
            </p:nvSpPr>
            <p:spPr>
              <a:xfrm rot="5400000">
                <a:off x="10415746" y="4542240"/>
                <a:ext cx="1029884" cy="69934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AD6D89-C230-46E4-A7FB-B9560041E43E}"/>
                  </a:ext>
                </a:extLst>
              </p:cNvPr>
              <p:cNvSpPr/>
              <p:nvPr/>
            </p:nvSpPr>
            <p:spPr>
              <a:xfrm>
                <a:off x="9174647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0666F3-FBA9-44DA-8744-703476A95D4A}"/>
                </a:ext>
              </a:extLst>
            </p:cNvPr>
            <p:cNvGrpSpPr/>
            <p:nvPr/>
          </p:nvGrpSpPr>
          <p:grpSpPr>
            <a:xfrm>
              <a:off x="9386235" y="2647896"/>
              <a:ext cx="1645017" cy="1915332"/>
              <a:chOff x="1364812" y="1766707"/>
              <a:chExt cx="1431860" cy="1915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BF2FCE-ADF0-4EE4-89B9-77CCE8FD5B82}"/>
                  </a:ext>
                </a:extLst>
              </p:cNvPr>
              <p:cNvSpPr txBox="1"/>
              <p:nvPr/>
            </p:nvSpPr>
            <p:spPr>
              <a:xfrm>
                <a:off x="1375861" y="2112379"/>
                <a:ext cx="14208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75969D-AF2B-4238-A274-B71D48913073}"/>
                  </a:ext>
                </a:extLst>
              </p:cNvPr>
              <p:cNvSpPr txBox="1"/>
              <p:nvPr/>
            </p:nvSpPr>
            <p:spPr>
              <a:xfrm>
                <a:off x="1364812" y="1766707"/>
                <a:ext cx="142836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그룹 7">
              <a:extLst>
                <a:ext uri="{FF2B5EF4-FFF2-40B4-BE49-F238E27FC236}">
                  <a16:creationId xmlns:a16="http://schemas.microsoft.com/office/drawing/2014/main" id="{9B277469-4DF3-4924-93DD-4393E428B2DE}"/>
                </a:ext>
              </a:extLst>
            </p:cNvPr>
            <p:cNvGrpSpPr/>
            <p:nvPr/>
          </p:nvGrpSpPr>
          <p:grpSpPr>
            <a:xfrm>
              <a:off x="6425714" y="1867575"/>
              <a:ext cx="2105711" cy="3577379"/>
              <a:chOff x="6425713" y="1829474"/>
              <a:chExt cx="2105711" cy="3577379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58293482-1A6E-420B-98D6-327E871CA399}"/>
                  </a:ext>
                </a:extLst>
              </p:cNvPr>
              <p:cNvSpPr/>
              <p:nvPr/>
            </p:nvSpPr>
            <p:spPr>
              <a:xfrm rot="5400000">
                <a:off x="7666812" y="4542240"/>
                <a:ext cx="1029884" cy="69934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38D4B4F-CE72-49A7-931A-084C6873C310}"/>
                  </a:ext>
                </a:extLst>
              </p:cNvPr>
              <p:cNvSpPr/>
              <p:nvPr/>
            </p:nvSpPr>
            <p:spPr>
              <a:xfrm>
                <a:off x="6425713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AE7167-4CA7-4D66-BA22-FF2C3D0E0C36}"/>
                </a:ext>
              </a:extLst>
            </p:cNvPr>
            <p:cNvGrpSpPr/>
            <p:nvPr/>
          </p:nvGrpSpPr>
          <p:grpSpPr>
            <a:xfrm>
              <a:off x="6637301" y="2647896"/>
              <a:ext cx="1645017" cy="1915332"/>
              <a:chOff x="1364812" y="1766707"/>
              <a:chExt cx="1431860" cy="191533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5A9B73-957D-4184-BDAB-348E1DF64E21}"/>
                  </a:ext>
                </a:extLst>
              </p:cNvPr>
              <p:cNvSpPr txBox="1"/>
              <p:nvPr/>
            </p:nvSpPr>
            <p:spPr>
              <a:xfrm>
                <a:off x="1375861" y="2112379"/>
                <a:ext cx="14208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9BB2F3-08E8-4C84-8079-D01C413352C4}"/>
                  </a:ext>
                </a:extLst>
              </p:cNvPr>
              <p:cNvSpPr txBox="1"/>
              <p:nvPr/>
            </p:nvSpPr>
            <p:spPr>
              <a:xfrm>
                <a:off x="1364812" y="1766707"/>
                <a:ext cx="142836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그룹 4">
              <a:extLst>
                <a:ext uri="{FF2B5EF4-FFF2-40B4-BE49-F238E27FC236}">
                  <a16:creationId xmlns:a16="http://schemas.microsoft.com/office/drawing/2014/main" id="{485DAC0C-E7B8-42D2-8D0E-43BD19ACF4C4}"/>
                </a:ext>
              </a:extLst>
            </p:cNvPr>
            <p:cNvGrpSpPr/>
            <p:nvPr/>
          </p:nvGrpSpPr>
          <p:grpSpPr>
            <a:xfrm>
              <a:off x="3676779" y="1867574"/>
              <a:ext cx="2105711" cy="3567854"/>
              <a:chOff x="3676778" y="1829474"/>
              <a:chExt cx="2105711" cy="3567854"/>
            </a:xfrm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B4E8E91A-0CC5-43A7-8ED4-5A9B2EBC153D}"/>
                  </a:ext>
                </a:extLst>
              </p:cNvPr>
              <p:cNvSpPr/>
              <p:nvPr/>
            </p:nvSpPr>
            <p:spPr>
              <a:xfrm rot="5400000">
                <a:off x="4917877" y="4532715"/>
                <a:ext cx="1029884" cy="69934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141BDA-32DA-484B-A81F-5D3B492B8BCE}"/>
                  </a:ext>
                </a:extLst>
              </p:cNvPr>
              <p:cNvSpPr/>
              <p:nvPr/>
            </p:nvSpPr>
            <p:spPr>
              <a:xfrm>
                <a:off x="3676778" y="1829474"/>
                <a:ext cx="2068190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D66AAC-30DD-4D20-9C1F-684EE33B2DDA}"/>
                </a:ext>
              </a:extLst>
            </p:cNvPr>
            <p:cNvGrpSpPr/>
            <p:nvPr/>
          </p:nvGrpSpPr>
          <p:grpSpPr>
            <a:xfrm>
              <a:off x="3888366" y="2647896"/>
              <a:ext cx="1645017" cy="1915332"/>
              <a:chOff x="1364812" y="1766707"/>
              <a:chExt cx="1431860" cy="191533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312A10-FAEF-4DA3-BB6A-2E7B71090268}"/>
                  </a:ext>
                </a:extLst>
              </p:cNvPr>
              <p:cNvSpPr txBox="1"/>
              <p:nvPr/>
            </p:nvSpPr>
            <p:spPr>
              <a:xfrm>
                <a:off x="1375861" y="2112379"/>
                <a:ext cx="14208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43CFC1-9492-4058-B038-A7ADCB619D05}"/>
                  </a:ext>
                </a:extLst>
              </p:cNvPr>
              <p:cNvSpPr txBox="1"/>
              <p:nvPr/>
            </p:nvSpPr>
            <p:spPr>
              <a:xfrm>
                <a:off x="1364812" y="1766707"/>
                <a:ext cx="142836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그룹 3">
              <a:extLst>
                <a:ext uri="{FF2B5EF4-FFF2-40B4-BE49-F238E27FC236}">
                  <a16:creationId xmlns:a16="http://schemas.microsoft.com/office/drawing/2014/main" id="{88FB8F8C-E7E0-4FAF-86DE-F82C8EC6C737}"/>
                </a:ext>
              </a:extLst>
            </p:cNvPr>
            <p:cNvGrpSpPr/>
            <p:nvPr/>
          </p:nvGrpSpPr>
          <p:grpSpPr>
            <a:xfrm>
              <a:off x="927844" y="1867575"/>
              <a:ext cx="2124760" cy="3567853"/>
              <a:chOff x="927844" y="1829474"/>
              <a:chExt cx="2124760" cy="3567853"/>
            </a:xfrm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67E213EB-CA95-4C02-9982-8182B091BBF2}"/>
                  </a:ext>
                </a:extLst>
              </p:cNvPr>
              <p:cNvSpPr/>
              <p:nvPr/>
            </p:nvSpPr>
            <p:spPr>
              <a:xfrm rot="5400000">
                <a:off x="2187992" y="4532715"/>
                <a:ext cx="1029884" cy="69934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DE9061-9E6D-4FFE-9383-08A5024E6077}"/>
                  </a:ext>
                </a:extLst>
              </p:cNvPr>
              <p:cNvSpPr/>
              <p:nvPr/>
            </p:nvSpPr>
            <p:spPr>
              <a:xfrm>
                <a:off x="927844" y="1829474"/>
                <a:ext cx="2068189" cy="3024336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innerShdw blurRad="127000" dist="127000" dir="13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523062-DCC9-4B02-AC64-149D072F072A}"/>
                </a:ext>
              </a:extLst>
            </p:cNvPr>
            <p:cNvGrpSpPr/>
            <p:nvPr/>
          </p:nvGrpSpPr>
          <p:grpSpPr>
            <a:xfrm>
              <a:off x="1139432" y="2647896"/>
              <a:ext cx="1645015" cy="1915332"/>
              <a:chOff x="1364812" y="1766707"/>
              <a:chExt cx="1431860" cy="191533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C7B21E-3FF7-46AA-A4B2-243F5CEE8DBC}"/>
                  </a:ext>
                </a:extLst>
              </p:cNvPr>
              <p:cNvSpPr txBox="1"/>
              <p:nvPr/>
            </p:nvSpPr>
            <p:spPr>
              <a:xfrm>
                <a:off x="1375861" y="2112379"/>
                <a:ext cx="142081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D89578-839E-42F2-94A1-BA51C625E4C8}"/>
                  </a:ext>
                </a:extLst>
              </p:cNvPr>
              <p:cNvSpPr txBox="1"/>
              <p:nvPr/>
            </p:nvSpPr>
            <p:spPr>
              <a:xfrm>
                <a:off x="1364812" y="1766707"/>
                <a:ext cx="1428364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28DF6AF2-15F4-466E-9D87-76D9F9149692}"/>
                </a:ext>
              </a:extLst>
            </p:cNvPr>
            <p:cNvSpPr/>
            <p:nvPr/>
          </p:nvSpPr>
          <p:spPr>
            <a:xfrm>
              <a:off x="1766992" y="2127511"/>
              <a:ext cx="446464" cy="34294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2463B39F-510F-472B-B109-227B0572E304}"/>
                </a:ext>
              </a:extLst>
            </p:cNvPr>
            <p:cNvSpPr/>
            <p:nvPr/>
          </p:nvSpPr>
          <p:spPr>
            <a:xfrm rot="2700000">
              <a:off x="4573488" y="2019043"/>
              <a:ext cx="312293" cy="559883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7" name="Teardrop 1">
              <a:extLst>
                <a:ext uri="{FF2B5EF4-FFF2-40B4-BE49-F238E27FC236}">
                  <a16:creationId xmlns:a16="http://schemas.microsoft.com/office/drawing/2014/main" id="{FD83917E-9139-4495-B2CD-A74AC70ACD23}"/>
                </a:ext>
              </a:extLst>
            </p:cNvPr>
            <p:cNvSpPr/>
            <p:nvPr/>
          </p:nvSpPr>
          <p:spPr>
            <a:xfrm rot="18805991">
              <a:off x="7245730" y="2068575"/>
              <a:ext cx="465678" cy="460819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0D00EC3B-BDFE-41B5-8D0E-C675F27E96A3}"/>
                </a:ext>
              </a:extLst>
            </p:cNvPr>
            <p:cNvSpPr/>
            <p:nvPr/>
          </p:nvSpPr>
          <p:spPr>
            <a:xfrm>
              <a:off x="9998372" y="2148396"/>
              <a:ext cx="458263" cy="301177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0977C-1352-4E0E-8FEC-E5D1BDBEE011}"/>
              </a:ext>
            </a:extLst>
          </p:cNvPr>
          <p:cNvSpPr txBox="1"/>
          <p:nvPr/>
        </p:nvSpPr>
        <p:spPr>
          <a:xfrm>
            <a:off x="573414" y="1139223"/>
            <a:ext cx="490346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6702B-8C9E-49E6-BE68-02D46065AB46}"/>
              </a:ext>
            </a:extLst>
          </p:cNvPr>
          <p:cNvSpPr txBox="1"/>
          <p:nvPr/>
        </p:nvSpPr>
        <p:spPr>
          <a:xfrm>
            <a:off x="573414" y="581849"/>
            <a:ext cx="490346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1ECBA-B1E0-485A-8B24-806675769CC2}"/>
              </a:ext>
            </a:extLst>
          </p:cNvPr>
          <p:cNvSpPr txBox="1"/>
          <p:nvPr/>
        </p:nvSpPr>
        <p:spPr>
          <a:xfrm>
            <a:off x="7772400" y="274073"/>
            <a:ext cx="398307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3AC45-203E-4745-9B2C-DB5604E82334}"/>
              </a:ext>
            </a:extLst>
          </p:cNvPr>
          <p:cNvSpPr txBox="1"/>
          <p:nvPr/>
        </p:nvSpPr>
        <p:spPr>
          <a:xfrm>
            <a:off x="7772400" y="963183"/>
            <a:ext cx="39830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5045C0-533D-4F8B-B5AA-F255E7B72673}"/>
              </a:ext>
            </a:extLst>
          </p:cNvPr>
          <p:cNvSpPr txBox="1"/>
          <p:nvPr/>
        </p:nvSpPr>
        <p:spPr>
          <a:xfrm>
            <a:off x="573414" y="1696597"/>
            <a:ext cx="490346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365BD-F1F7-4A05-9A3F-B5451388D1CC}"/>
              </a:ext>
            </a:extLst>
          </p:cNvPr>
          <p:cNvSpPr txBox="1"/>
          <p:nvPr/>
        </p:nvSpPr>
        <p:spPr>
          <a:xfrm>
            <a:off x="573414" y="2253971"/>
            <a:ext cx="490346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3">
            <a:extLst>
              <a:ext uri="{FF2B5EF4-FFF2-40B4-BE49-F238E27FC236}">
                <a16:creationId xmlns:a16="http://schemas.microsoft.com/office/drawing/2014/main" id="{BF8CE7D2-6C0D-4CBA-AA5E-1DD73FC4D35E}"/>
              </a:ext>
            </a:extLst>
          </p:cNvPr>
          <p:cNvGrpSpPr/>
          <p:nvPr/>
        </p:nvGrpSpPr>
        <p:grpSpPr>
          <a:xfrm>
            <a:off x="924448" y="5120233"/>
            <a:ext cx="10343104" cy="1065465"/>
            <a:chOff x="924448" y="5068642"/>
            <a:chExt cx="10343104" cy="1065465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9720316C-FCF9-4DB6-B39F-5C6A49B6959B}"/>
                </a:ext>
              </a:extLst>
            </p:cNvPr>
            <p:cNvSpPr/>
            <p:nvPr/>
          </p:nvSpPr>
          <p:spPr>
            <a:xfrm>
              <a:off x="924448" y="5369958"/>
              <a:ext cx="10343104" cy="76414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id="{4E8A2A8C-E1C7-48FA-A4E7-9C6D67594909}"/>
                </a:ext>
              </a:extLst>
            </p:cNvPr>
            <p:cNvSpPr/>
            <p:nvPr/>
          </p:nvSpPr>
          <p:spPr>
            <a:xfrm>
              <a:off x="924448" y="5068642"/>
              <a:ext cx="10343104" cy="305660"/>
            </a:xfrm>
            <a:prstGeom prst="trapezoid">
              <a:avLst>
                <a:gd name="adj" fmla="val 295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그룹 36">
            <a:extLst>
              <a:ext uri="{FF2B5EF4-FFF2-40B4-BE49-F238E27FC236}">
                <a16:creationId xmlns:a16="http://schemas.microsoft.com/office/drawing/2014/main" id="{8D618E6E-2A89-4949-ACF3-0F8FEEE4AD5E}"/>
              </a:ext>
            </a:extLst>
          </p:cNvPr>
          <p:cNvGrpSpPr/>
          <p:nvPr/>
        </p:nvGrpSpPr>
        <p:grpSpPr>
          <a:xfrm>
            <a:off x="1848898" y="4053158"/>
            <a:ext cx="8494206" cy="1069809"/>
            <a:chOff x="2099801" y="4001567"/>
            <a:chExt cx="7992399" cy="106980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DB8E50E-0D65-499B-950F-754975621BEF}"/>
                </a:ext>
              </a:extLst>
            </p:cNvPr>
            <p:cNvSpPr/>
            <p:nvPr/>
          </p:nvSpPr>
          <p:spPr>
            <a:xfrm>
              <a:off x="2099801" y="4307227"/>
              <a:ext cx="7992399" cy="76414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22916E1-72E6-4632-BFA1-AF01C402F20F}"/>
                </a:ext>
              </a:extLst>
            </p:cNvPr>
            <p:cNvSpPr/>
            <p:nvPr/>
          </p:nvSpPr>
          <p:spPr>
            <a:xfrm>
              <a:off x="2099801" y="4001567"/>
              <a:ext cx="7992399" cy="305660"/>
            </a:xfrm>
            <a:prstGeom prst="trapezoid">
              <a:avLst>
                <a:gd name="adj" fmla="val 29615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39">
            <a:extLst>
              <a:ext uri="{FF2B5EF4-FFF2-40B4-BE49-F238E27FC236}">
                <a16:creationId xmlns:a16="http://schemas.microsoft.com/office/drawing/2014/main" id="{B59C638F-388F-4484-A377-9FDC5F3E0CBD}"/>
              </a:ext>
            </a:extLst>
          </p:cNvPr>
          <p:cNvGrpSpPr/>
          <p:nvPr/>
        </p:nvGrpSpPr>
        <p:grpSpPr>
          <a:xfrm>
            <a:off x="2783634" y="2990159"/>
            <a:ext cx="6624734" cy="1069848"/>
            <a:chOff x="3275153" y="2938569"/>
            <a:chExt cx="5641693" cy="1069848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83002B3E-FADD-4676-B0E7-B3DDB439A930}"/>
                </a:ext>
              </a:extLst>
            </p:cNvPr>
            <p:cNvSpPr/>
            <p:nvPr/>
          </p:nvSpPr>
          <p:spPr>
            <a:xfrm>
              <a:off x="3275153" y="3244268"/>
              <a:ext cx="5641693" cy="7641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rapezoid 8">
              <a:extLst>
                <a:ext uri="{FF2B5EF4-FFF2-40B4-BE49-F238E27FC236}">
                  <a16:creationId xmlns:a16="http://schemas.microsoft.com/office/drawing/2014/main" id="{D556E64D-E188-4D02-B6DC-49A8A79945C4}"/>
                </a:ext>
              </a:extLst>
            </p:cNvPr>
            <p:cNvSpPr/>
            <p:nvPr/>
          </p:nvSpPr>
          <p:spPr>
            <a:xfrm>
              <a:off x="3275153" y="2938569"/>
              <a:ext cx="5641693" cy="305660"/>
            </a:xfrm>
            <a:prstGeom prst="trapezoid">
              <a:avLst>
                <a:gd name="adj" fmla="val 29615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42">
            <a:extLst>
              <a:ext uri="{FF2B5EF4-FFF2-40B4-BE49-F238E27FC236}">
                <a16:creationId xmlns:a16="http://schemas.microsoft.com/office/drawing/2014/main" id="{FD6CBA84-0CA1-4E28-9564-3A4F204D16F5}"/>
              </a:ext>
            </a:extLst>
          </p:cNvPr>
          <p:cNvGrpSpPr/>
          <p:nvPr/>
        </p:nvGrpSpPr>
        <p:grpSpPr>
          <a:xfrm>
            <a:off x="3707844" y="1921715"/>
            <a:ext cx="4772966" cy="1069809"/>
            <a:chOff x="4450506" y="1870124"/>
            <a:chExt cx="3307362" cy="1069809"/>
          </a:xfrm>
        </p:grpSpPr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FDB69408-2886-4534-ADE7-C84D19865EC1}"/>
                </a:ext>
              </a:extLst>
            </p:cNvPr>
            <p:cNvSpPr/>
            <p:nvPr/>
          </p:nvSpPr>
          <p:spPr>
            <a:xfrm>
              <a:off x="4450506" y="2175784"/>
              <a:ext cx="3290988" cy="7641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rapezoid 9">
              <a:extLst>
                <a:ext uri="{FF2B5EF4-FFF2-40B4-BE49-F238E27FC236}">
                  <a16:creationId xmlns:a16="http://schemas.microsoft.com/office/drawing/2014/main" id="{CABAE12E-1462-4A36-9DFF-D665EE0EBC67}"/>
                </a:ext>
              </a:extLst>
            </p:cNvPr>
            <p:cNvSpPr/>
            <p:nvPr/>
          </p:nvSpPr>
          <p:spPr>
            <a:xfrm>
              <a:off x="4466880" y="1870124"/>
              <a:ext cx="3290988" cy="305660"/>
            </a:xfrm>
            <a:prstGeom prst="trapezoid">
              <a:avLst>
                <a:gd name="adj" fmla="val 2484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F0C0A4DA-74F0-4AE2-B87C-E7B0C456908C}"/>
              </a:ext>
            </a:extLst>
          </p:cNvPr>
          <p:cNvGrpSpPr/>
          <p:nvPr/>
        </p:nvGrpSpPr>
        <p:grpSpPr>
          <a:xfrm>
            <a:off x="2090057" y="5446777"/>
            <a:ext cx="8097224" cy="714829"/>
            <a:chOff x="3017859" y="4307149"/>
            <a:chExt cx="1870812" cy="7148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E46805-3335-4166-83DC-BF80314AC66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349A09-D1A6-41AD-9B6F-6A271934DBF6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0F814E72-5A6A-41AE-AC79-FB1ACDDDCF10}"/>
              </a:ext>
            </a:extLst>
          </p:cNvPr>
          <p:cNvGrpSpPr/>
          <p:nvPr/>
        </p:nvGrpSpPr>
        <p:grpSpPr>
          <a:xfrm>
            <a:off x="3112416" y="4381774"/>
            <a:ext cx="6072496" cy="714829"/>
            <a:chOff x="3017859" y="4307149"/>
            <a:chExt cx="1870812" cy="7148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F9B111-7316-4F82-B367-068682A1A0C9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432BC4-4616-47DD-ACD4-A27057DBA29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3E8A180B-0488-401F-B205-72175E508A0B}"/>
              </a:ext>
            </a:extLst>
          </p:cNvPr>
          <p:cNvGrpSpPr/>
          <p:nvPr/>
        </p:nvGrpSpPr>
        <p:grpSpPr>
          <a:xfrm>
            <a:off x="4079933" y="3316774"/>
            <a:ext cx="4156380" cy="714829"/>
            <a:chOff x="3017859" y="4307149"/>
            <a:chExt cx="1870812" cy="7148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006C3E-8311-4A81-AF17-F7BEBD9CF14F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D795AA-2554-4508-87C5-4B3FF127038E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2E249FFA-3731-411C-847E-2A52A9B570D2}"/>
              </a:ext>
            </a:extLst>
          </p:cNvPr>
          <p:cNvGrpSpPr/>
          <p:nvPr/>
        </p:nvGrpSpPr>
        <p:grpSpPr>
          <a:xfrm>
            <a:off x="4923230" y="2251774"/>
            <a:ext cx="2486278" cy="714829"/>
            <a:chOff x="3017860" y="4307149"/>
            <a:chExt cx="1119089" cy="7148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58B55E-70D2-458A-A714-D7B2932D964D}"/>
                </a:ext>
              </a:extLst>
            </p:cNvPr>
            <p:cNvSpPr txBox="1"/>
            <p:nvPr/>
          </p:nvSpPr>
          <p:spPr>
            <a:xfrm>
              <a:off x="3021856" y="4560313"/>
              <a:ext cx="11030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90D4249-CCA6-4235-9C1F-3A672EB8255C}"/>
                </a:ext>
              </a:extLst>
            </p:cNvPr>
            <p:cNvSpPr txBox="1"/>
            <p:nvPr/>
          </p:nvSpPr>
          <p:spPr>
            <a:xfrm>
              <a:off x="3017860" y="4307149"/>
              <a:ext cx="111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96F43A4-1B26-45BB-9BE6-1599F32991B0}"/>
              </a:ext>
            </a:extLst>
          </p:cNvPr>
          <p:cNvSpPr txBox="1"/>
          <p:nvPr/>
        </p:nvSpPr>
        <p:spPr>
          <a:xfrm>
            <a:off x="1038523" y="4745537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10C77-3CD1-4EA6-AA5D-6196D29FDD3B}"/>
              </a:ext>
            </a:extLst>
          </p:cNvPr>
          <p:cNvSpPr txBox="1"/>
          <p:nvPr/>
        </p:nvSpPr>
        <p:spPr>
          <a:xfrm>
            <a:off x="1861903" y="3713619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00822B-C08C-4C86-A0FF-EDA033795C87}"/>
              </a:ext>
            </a:extLst>
          </p:cNvPr>
          <p:cNvSpPr txBox="1"/>
          <p:nvPr/>
        </p:nvSpPr>
        <p:spPr>
          <a:xfrm>
            <a:off x="2685283" y="2681701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7165F8-9375-47B4-80AE-0DA7B3D57DAA}"/>
              </a:ext>
            </a:extLst>
          </p:cNvPr>
          <p:cNvSpPr txBox="1"/>
          <p:nvPr/>
        </p:nvSpPr>
        <p:spPr>
          <a:xfrm>
            <a:off x="3508663" y="1649783"/>
            <a:ext cx="66994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F45A9F-F83D-4340-8346-E6B828778DDB}"/>
              </a:ext>
            </a:extLst>
          </p:cNvPr>
          <p:cNvGrpSpPr/>
          <p:nvPr/>
        </p:nvGrpSpPr>
        <p:grpSpPr>
          <a:xfrm>
            <a:off x="5491856" y="1812014"/>
            <a:ext cx="1221520" cy="4254294"/>
            <a:chOff x="974216" y="2018049"/>
            <a:chExt cx="1049256" cy="3654335"/>
          </a:xfrm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ACD2BFFD-AA73-4F62-B5A6-03762F8EB522}"/>
                </a:ext>
              </a:extLst>
            </p:cNvPr>
            <p:cNvSpPr/>
            <p:nvPr/>
          </p:nvSpPr>
          <p:spPr>
            <a:xfrm rot="5400000">
              <a:off x="922780" y="4571692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entagon 5">
              <a:extLst>
                <a:ext uri="{FF2B5EF4-FFF2-40B4-BE49-F238E27FC236}">
                  <a16:creationId xmlns:a16="http://schemas.microsoft.com/office/drawing/2014/main" id="{9A68D24B-B196-4CB1-9EBD-ECABCE3FDDDC}"/>
                </a:ext>
              </a:extLst>
            </p:cNvPr>
            <p:cNvSpPr/>
            <p:nvPr/>
          </p:nvSpPr>
          <p:spPr>
            <a:xfrm rot="5400000">
              <a:off x="922780" y="3737623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entagon 6">
              <a:extLst>
                <a:ext uri="{FF2B5EF4-FFF2-40B4-BE49-F238E27FC236}">
                  <a16:creationId xmlns:a16="http://schemas.microsoft.com/office/drawing/2014/main" id="{992C4064-EE09-4B72-A795-6D2A35C2B706}"/>
                </a:ext>
              </a:extLst>
            </p:cNvPr>
            <p:cNvSpPr/>
            <p:nvPr/>
          </p:nvSpPr>
          <p:spPr>
            <a:xfrm rot="5400000">
              <a:off x="922780" y="2903554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2A99E74D-7499-4172-A67A-990DDF85C79B}"/>
                </a:ext>
              </a:extLst>
            </p:cNvPr>
            <p:cNvSpPr/>
            <p:nvPr/>
          </p:nvSpPr>
          <p:spPr>
            <a:xfrm rot="5400000">
              <a:off x="922780" y="2069485"/>
              <a:ext cx="1152128" cy="1049256"/>
            </a:xfrm>
            <a:prstGeom prst="homePlate">
              <a:avLst>
                <a:gd name="adj" fmla="val 4101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61FD70-B9BA-46EC-9462-6E3E62353316}"/>
              </a:ext>
            </a:extLst>
          </p:cNvPr>
          <p:cNvGrpSpPr/>
          <p:nvPr/>
        </p:nvGrpSpPr>
        <p:grpSpPr>
          <a:xfrm>
            <a:off x="5606418" y="2140820"/>
            <a:ext cx="992401" cy="670881"/>
            <a:chOff x="4063366" y="1653624"/>
            <a:chExt cx="992401" cy="6708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4F01FC-3385-4D4E-AF0F-D483F3941E4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B452A3-9BB1-4FC0-9B83-068D5D8E6F01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05D0E-DE11-480F-83D9-3142ECC7755D}"/>
              </a:ext>
            </a:extLst>
          </p:cNvPr>
          <p:cNvGrpSpPr/>
          <p:nvPr/>
        </p:nvGrpSpPr>
        <p:grpSpPr>
          <a:xfrm>
            <a:off x="5606416" y="3129361"/>
            <a:ext cx="992401" cy="670881"/>
            <a:chOff x="4063366" y="1653624"/>
            <a:chExt cx="992401" cy="670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3D3C5F-0490-46FE-AE57-6AAF4AADD39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A67F5A-F56A-4CDD-A5A9-3B34EBE34B28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3706AA-1456-43F3-BA55-9EEF0CBDE94D}"/>
              </a:ext>
            </a:extLst>
          </p:cNvPr>
          <p:cNvGrpSpPr/>
          <p:nvPr/>
        </p:nvGrpSpPr>
        <p:grpSpPr>
          <a:xfrm>
            <a:off x="5606418" y="4117902"/>
            <a:ext cx="992401" cy="670881"/>
            <a:chOff x="4063366" y="1653624"/>
            <a:chExt cx="992401" cy="67088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08B718-D058-40CD-9A21-304AB6C6BB74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F348A2-1C09-45A6-88A4-734D5390291D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F1C47-64EF-4B49-87E5-BBB6FF666165}"/>
              </a:ext>
            </a:extLst>
          </p:cNvPr>
          <p:cNvGrpSpPr/>
          <p:nvPr/>
        </p:nvGrpSpPr>
        <p:grpSpPr>
          <a:xfrm>
            <a:off x="5606418" y="5106444"/>
            <a:ext cx="992401" cy="670881"/>
            <a:chOff x="4063366" y="1653624"/>
            <a:chExt cx="992401" cy="67088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EE45E9-4654-4355-9FBE-9B5EE50622D1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70C713E-AFE1-4374-8C1C-6770DF1CBC05}"/>
                </a:ext>
              </a:extLst>
            </p:cNvPr>
            <p:cNvSpPr/>
            <p:nvPr/>
          </p:nvSpPr>
          <p:spPr>
            <a:xfrm>
              <a:off x="4240478" y="1653624"/>
              <a:ext cx="638175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175A20-E469-4C5D-9E48-F65AF0A998FF}"/>
              </a:ext>
            </a:extLst>
          </p:cNvPr>
          <p:cNvGrpSpPr/>
          <p:nvPr/>
        </p:nvGrpSpPr>
        <p:grpSpPr>
          <a:xfrm>
            <a:off x="914401" y="1820301"/>
            <a:ext cx="4378205" cy="856491"/>
            <a:chOff x="-475010" y="1129566"/>
            <a:chExt cx="4928532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FE8C88-1355-4FCB-A5E0-AAFAB999A738}"/>
                </a:ext>
              </a:extLst>
            </p:cNvPr>
            <p:cNvSpPr txBox="1"/>
            <p:nvPr/>
          </p:nvSpPr>
          <p:spPr>
            <a:xfrm>
              <a:off x="-475010" y="1129566"/>
              <a:ext cx="4928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58D5CF-98FA-4EEB-BBFA-06339D39AE17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88B523-23FD-4355-BCA5-9E9B539D3167}"/>
              </a:ext>
            </a:extLst>
          </p:cNvPr>
          <p:cNvGrpSpPr/>
          <p:nvPr/>
        </p:nvGrpSpPr>
        <p:grpSpPr>
          <a:xfrm>
            <a:off x="6934365" y="4659937"/>
            <a:ext cx="4381335" cy="856491"/>
            <a:chOff x="-475010" y="1129566"/>
            <a:chExt cx="4928532" cy="85649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E136BA-40F7-48AC-AE74-0BC4C6E295FA}"/>
                </a:ext>
              </a:extLst>
            </p:cNvPr>
            <p:cNvSpPr txBox="1"/>
            <p:nvPr/>
          </p:nvSpPr>
          <p:spPr>
            <a:xfrm>
              <a:off x="-475010" y="1129566"/>
              <a:ext cx="4928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8596C9-1393-44CA-98AF-F0DB4BEB72DA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FBBC8-9A54-49F7-BB68-1A9D2D479752}"/>
              </a:ext>
            </a:extLst>
          </p:cNvPr>
          <p:cNvGrpSpPr/>
          <p:nvPr/>
        </p:nvGrpSpPr>
        <p:grpSpPr>
          <a:xfrm>
            <a:off x="6934365" y="2796975"/>
            <a:ext cx="4381335" cy="856491"/>
            <a:chOff x="-475010" y="1129566"/>
            <a:chExt cx="4928532" cy="856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291038-7C42-4D89-92FA-83BF601F1A86}"/>
                </a:ext>
              </a:extLst>
            </p:cNvPr>
            <p:cNvSpPr txBox="1"/>
            <p:nvPr/>
          </p:nvSpPr>
          <p:spPr>
            <a:xfrm>
              <a:off x="-475010" y="1129566"/>
              <a:ext cx="4928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9DD475-6836-41F4-A2DB-64CC01811B3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7F7F6D-58D4-48FB-9FD3-3704BAA0EA5F}"/>
              </a:ext>
            </a:extLst>
          </p:cNvPr>
          <p:cNvGrpSpPr/>
          <p:nvPr/>
        </p:nvGrpSpPr>
        <p:grpSpPr>
          <a:xfrm>
            <a:off x="914401" y="3709484"/>
            <a:ext cx="4378205" cy="856491"/>
            <a:chOff x="-475010" y="1129566"/>
            <a:chExt cx="4928532" cy="85649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F64A330-35F7-4A67-962D-AE1AE9B45C6A}"/>
                </a:ext>
              </a:extLst>
            </p:cNvPr>
            <p:cNvSpPr txBox="1"/>
            <p:nvPr/>
          </p:nvSpPr>
          <p:spPr>
            <a:xfrm>
              <a:off x="-475010" y="1129566"/>
              <a:ext cx="4928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BEF396-F788-40FD-A087-78D7AFD10E8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B6854B4F-1C79-402A-AD7E-174C453CDBE7}"/>
              </a:ext>
            </a:extLst>
          </p:cNvPr>
          <p:cNvSpPr/>
          <p:nvPr/>
        </p:nvSpPr>
        <p:spPr>
          <a:xfrm>
            <a:off x="7309552" y="211874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883D3262-5716-4CF0-A7C4-5BA374D18E78}"/>
              </a:ext>
            </a:extLst>
          </p:cNvPr>
          <p:cNvSpPr/>
          <p:nvPr/>
        </p:nvSpPr>
        <p:spPr>
          <a:xfrm>
            <a:off x="4617252" y="304163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135A121F-C33A-4673-A98D-F2A497FC6985}"/>
              </a:ext>
            </a:extLst>
          </p:cNvPr>
          <p:cNvSpPr/>
          <p:nvPr/>
        </p:nvSpPr>
        <p:spPr>
          <a:xfrm rot="18805991">
            <a:off x="7318504" y="394357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C1D8592-45D3-41EA-81B8-57E3C933674C}"/>
              </a:ext>
            </a:extLst>
          </p:cNvPr>
          <p:cNvSpPr/>
          <p:nvPr/>
        </p:nvSpPr>
        <p:spPr>
          <a:xfrm>
            <a:off x="4617251" y="494744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02E8-4882-4C1F-9A77-75E0F8A3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Infographic Style</a:t>
            </a: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B607FA6E-52BC-4AA5-8714-3FE0D2117545}"/>
              </a:ext>
            </a:extLst>
          </p:cNvPr>
          <p:cNvSpPr/>
          <p:nvPr/>
        </p:nvSpPr>
        <p:spPr>
          <a:xfrm>
            <a:off x="727409" y="5640092"/>
            <a:ext cx="612000" cy="61200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D1421DA4-8BAB-472D-B108-4D765EA7C658}"/>
              </a:ext>
            </a:extLst>
          </p:cNvPr>
          <p:cNvSpPr/>
          <p:nvPr/>
        </p:nvSpPr>
        <p:spPr>
          <a:xfrm>
            <a:off x="3999511" y="5640092"/>
            <a:ext cx="612000" cy="612000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181309-B91E-44EA-B214-6FE10BCC5E34}"/>
              </a:ext>
            </a:extLst>
          </p:cNvPr>
          <p:cNvGrpSpPr/>
          <p:nvPr/>
        </p:nvGrpSpPr>
        <p:grpSpPr>
          <a:xfrm>
            <a:off x="9488033" y="3154527"/>
            <a:ext cx="2432834" cy="2815254"/>
            <a:chOff x="3017861" y="4283314"/>
            <a:chExt cx="2659757" cy="2815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767BD3-96F0-47FA-9741-ACFED01730BA}"/>
                </a:ext>
              </a:extLst>
            </p:cNvPr>
            <p:cNvSpPr txBox="1"/>
            <p:nvPr/>
          </p:nvSpPr>
          <p:spPr>
            <a:xfrm>
              <a:off x="3021853" y="4605578"/>
              <a:ext cx="26557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761013-9EEF-492F-AD1F-134DA4177069}"/>
                </a:ext>
              </a:extLst>
            </p:cNvPr>
            <p:cNvSpPr txBox="1"/>
            <p:nvPr/>
          </p:nvSpPr>
          <p:spPr>
            <a:xfrm>
              <a:off x="3017861" y="4283314"/>
              <a:ext cx="2633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F3E0232-E552-48B6-BD6E-5E8A89AB1373}"/>
              </a:ext>
            </a:extLst>
          </p:cNvPr>
          <p:cNvSpPr txBox="1"/>
          <p:nvPr/>
        </p:nvSpPr>
        <p:spPr>
          <a:xfrm>
            <a:off x="7241800" y="294237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1AE86-4018-4C90-AAB1-218F220A7AA0}"/>
              </a:ext>
            </a:extLst>
          </p:cNvPr>
          <p:cNvSpPr txBox="1"/>
          <p:nvPr/>
        </p:nvSpPr>
        <p:spPr>
          <a:xfrm>
            <a:off x="7241801" y="1412585"/>
            <a:ext cx="1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1F5E2-4C32-47DF-AEEF-FF69E37F83E1}"/>
              </a:ext>
            </a:extLst>
          </p:cNvPr>
          <p:cNvSpPr txBox="1"/>
          <p:nvPr/>
        </p:nvSpPr>
        <p:spPr>
          <a:xfrm>
            <a:off x="1437894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C92E7-6788-4FBF-BA80-50AC5BEE6C4A}"/>
              </a:ext>
            </a:extLst>
          </p:cNvPr>
          <p:cNvSpPr txBox="1"/>
          <p:nvPr/>
        </p:nvSpPr>
        <p:spPr>
          <a:xfrm>
            <a:off x="4706675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D66A81B1-E4FF-4032-89B7-973538DDB16C}"/>
              </a:ext>
            </a:extLst>
          </p:cNvPr>
          <p:cNvSpPr/>
          <p:nvPr/>
        </p:nvSpPr>
        <p:spPr>
          <a:xfrm>
            <a:off x="864150" y="5802366"/>
            <a:ext cx="338645" cy="28308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6DA3B27A-B946-4787-B855-EABE78DE0851}"/>
              </a:ext>
            </a:extLst>
          </p:cNvPr>
          <p:cNvSpPr/>
          <p:nvPr/>
        </p:nvSpPr>
        <p:spPr>
          <a:xfrm>
            <a:off x="4137550" y="5827066"/>
            <a:ext cx="355562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0C53E1-11BB-412E-BCAB-03B7F0F927ED}"/>
              </a:ext>
            </a:extLst>
          </p:cNvPr>
          <p:cNvGrpSpPr/>
          <p:nvPr/>
        </p:nvGrpSpPr>
        <p:grpSpPr>
          <a:xfrm>
            <a:off x="10166128" y="1363938"/>
            <a:ext cx="1070869" cy="645367"/>
            <a:chOff x="3767143" y="2846931"/>
            <a:chExt cx="1053838" cy="63510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A613EA4-8CEB-40A8-B8F1-C2E1C10C278E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E375167-EBA7-4C3A-AF94-90351BBE47E0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021BB5-6861-4816-A279-AA7D1BA89FBF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518D3A-19E8-4803-BBD0-3F09C8334122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E5473F-90BA-4C5D-B0C7-0DE20615524B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B3AE99-93FD-45EC-8839-CF056D65A0C0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61FACD2-F288-4714-9517-CA5F69651319}"/>
              </a:ext>
            </a:extLst>
          </p:cNvPr>
          <p:cNvSpPr/>
          <p:nvPr/>
        </p:nvSpPr>
        <p:spPr>
          <a:xfrm>
            <a:off x="10121511" y="1583247"/>
            <a:ext cx="1194189" cy="963440"/>
          </a:xfrm>
          <a:custGeom>
            <a:avLst/>
            <a:gdLst>
              <a:gd name="connsiteX0" fmla="*/ 716218 w 1751173"/>
              <a:gd name="connsiteY0" fmla="*/ 1355596 h 1412801"/>
              <a:gd name="connsiteX1" fmla="*/ 723219 w 1751173"/>
              <a:gd name="connsiteY1" fmla="*/ 1361289 h 1412801"/>
              <a:gd name="connsiteX2" fmla="*/ 752605 w 1751173"/>
              <a:gd name="connsiteY2" fmla="*/ 1363344 h 1412801"/>
              <a:gd name="connsiteX3" fmla="*/ 827317 w 1751173"/>
              <a:gd name="connsiteY3" fmla="*/ 1364186 h 1412801"/>
              <a:gd name="connsiteX4" fmla="*/ 882043 w 1751173"/>
              <a:gd name="connsiteY4" fmla="*/ 1381863 h 1412801"/>
              <a:gd name="connsiteX5" fmla="*/ 913873 w 1751173"/>
              <a:gd name="connsiteY5" fmla="*/ 1412801 h 1412801"/>
              <a:gd name="connsiteX6" fmla="*/ 716218 w 1751173"/>
              <a:gd name="connsiteY6" fmla="*/ 1412801 h 1412801"/>
              <a:gd name="connsiteX7" fmla="*/ 716218 w 1751173"/>
              <a:gd name="connsiteY7" fmla="*/ 967749 h 1412801"/>
              <a:gd name="connsiteX8" fmla="*/ 730124 w 1751173"/>
              <a:gd name="connsiteY8" fmla="*/ 992585 h 1412801"/>
              <a:gd name="connsiteX9" fmla="*/ 724456 w 1751173"/>
              <a:gd name="connsiteY9" fmla="*/ 1049695 h 1412801"/>
              <a:gd name="connsiteX10" fmla="*/ 716218 w 1751173"/>
              <a:gd name="connsiteY10" fmla="*/ 1058849 h 1412801"/>
              <a:gd name="connsiteX11" fmla="*/ 716218 w 1751173"/>
              <a:gd name="connsiteY11" fmla="*/ 891198 h 1412801"/>
              <a:gd name="connsiteX12" fmla="*/ 734723 w 1751173"/>
              <a:gd name="connsiteY12" fmla="*/ 892319 h 1412801"/>
              <a:gd name="connsiteX13" fmla="*/ 748523 w 1751173"/>
              <a:gd name="connsiteY13" fmla="*/ 901625 h 1412801"/>
              <a:gd name="connsiteX14" fmla="*/ 748890 w 1751173"/>
              <a:gd name="connsiteY14" fmla="*/ 913801 h 1412801"/>
              <a:gd name="connsiteX15" fmla="*/ 732355 w 1751173"/>
              <a:gd name="connsiteY15" fmla="*/ 913168 h 1412801"/>
              <a:gd name="connsiteX16" fmla="*/ 716218 w 1751173"/>
              <a:gd name="connsiteY16" fmla="*/ 908013 h 1412801"/>
              <a:gd name="connsiteX17" fmla="*/ 1393066 w 1751173"/>
              <a:gd name="connsiteY17" fmla="*/ 841122 h 1412801"/>
              <a:gd name="connsiteX18" fmla="*/ 1393066 w 1751173"/>
              <a:gd name="connsiteY18" fmla="*/ 884095 h 1412801"/>
              <a:gd name="connsiteX19" fmla="*/ 1348413 w 1751173"/>
              <a:gd name="connsiteY19" fmla="*/ 853981 h 1412801"/>
              <a:gd name="connsiteX20" fmla="*/ 1353727 w 1751173"/>
              <a:gd name="connsiteY20" fmla="*/ 851356 h 1412801"/>
              <a:gd name="connsiteX21" fmla="*/ 0 w 1751173"/>
              <a:gd name="connsiteY21" fmla="*/ 818414 h 1412801"/>
              <a:gd name="connsiteX22" fmla="*/ 318741 w 1751173"/>
              <a:gd name="connsiteY22" fmla="*/ 818414 h 1412801"/>
              <a:gd name="connsiteX23" fmla="*/ 318741 w 1751173"/>
              <a:gd name="connsiteY23" fmla="*/ 1412801 h 1412801"/>
              <a:gd name="connsiteX24" fmla="*/ 0 w 1751173"/>
              <a:gd name="connsiteY24" fmla="*/ 1412801 h 1412801"/>
              <a:gd name="connsiteX25" fmla="*/ 716218 w 1751173"/>
              <a:gd name="connsiteY25" fmla="*/ 602228 h 1412801"/>
              <a:gd name="connsiteX26" fmla="*/ 1034959 w 1751173"/>
              <a:gd name="connsiteY26" fmla="*/ 602228 h 1412801"/>
              <a:gd name="connsiteX27" fmla="*/ 1034959 w 1751173"/>
              <a:gd name="connsiteY27" fmla="*/ 709706 h 1412801"/>
              <a:gd name="connsiteX28" fmla="*/ 1006499 w 1751173"/>
              <a:gd name="connsiteY28" fmla="*/ 710265 h 1412801"/>
              <a:gd name="connsiteX29" fmla="*/ 851884 w 1751173"/>
              <a:gd name="connsiteY29" fmla="*/ 763881 h 1412801"/>
              <a:gd name="connsiteX30" fmla="*/ 828700 w 1751173"/>
              <a:gd name="connsiteY30" fmla="*/ 775736 h 1412801"/>
              <a:gd name="connsiteX31" fmla="*/ 736876 w 1751173"/>
              <a:gd name="connsiteY31" fmla="*/ 779981 h 1412801"/>
              <a:gd name="connsiteX32" fmla="*/ 716218 w 1751173"/>
              <a:gd name="connsiteY32" fmla="*/ 778011 h 1412801"/>
              <a:gd name="connsiteX33" fmla="*/ 1074325 w 1751173"/>
              <a:gd name="connsiteY33" fmla="*/ 469735 h 1412801"/>
              <a:gd name="connsiteX34" fmla="*/ 1393066 w 1751173"/>
              <a:gd name="connsiteY34" fmla="*/ 469735 h 1412801"/>
              <a:gd name="connsiteX35" fmla="*/ 1393066 w 1751173"/>
              <a:gd name="connsiteY35" fmla="*/ 669661 h 1412801"/>
              <a:gd name="connsiteX36" fmla="*/ 1389145 w 1751173"/>
              <a:gd name="connsiteY36" fmla="*/ 667880 h 1412801"/>
              <a:gd name="connsiteX37" fmla="*/ 1113926 w 1751173"/>
              <a:gd name="connsiteY37" fmla="*/ 505370 h 1412801"/>
              <a:gd name="connsiteX38" fmla="*/ 1086705 w 1751173"/>
              <a:gd name="connsiteY38" fmla="*/ 492673 h 1412801"/>
              <a:gd name="connsiteX39" fmla="*/ 1077710 w 1751173"/>
              <a:gd name="connsiteY39" fmla="*/ 501335 h 1412801"/>
              <a:gd name="connsiteX40" fmla="*/ 1095581 w 1751173"/>
              <a:gd name="connsiteY40" fmla="*/ 540720 h 1412801"/>
              <a:gd name="connsiteX41" fmla="*/ 1206427 w 1751173"/>
              <a:gd name="connsiteY41" fmla="*/ 644294 h 1412801"/>
              <a:gd name="connsiteX42" fmla="*/ 1309675 w 1751173"/>
              <a:gd name="connsiteY42" fmla="*/ 721258 h 1412801"/>
              <a:gd name="connsiteX43" fmla="*/ 1323442 w 1751173"/>
              <a:gd name="connsiteY43" fmla="*/ 737193 h 1412801"/>
              <a:gd name="connsiteX44" fmla="*/ 1273905 w 1751173"/>
              <a:gd name="connsiteY44" fmla="*/ 734193 h 1412801"/>
              <a:gd name="connsiteX45" fmla="*/ 1261116 w 1751173"/>
              <a:gd name="connsiteY45" fmla="*/ 726420 h 1412801"/>
              <a:gd name="connsiteX46" fmla="*/ 1219529 w 1751173"/>
              <a:gd name="connsiteY46" fmla="*/ 707697 h 1412801"/>
              <a:gd name="connsiteX47" fmla="*/ 1196812 w 1751173"/>
              <a:gd name="connsiteY47" fmla="*/ 711846 h 1412801"/>
              <a:gd name="connsiteX48" fmla="*/ 1173893 w 1751173"/>
              <a:gd name="connsiteY48" fmla="*/ 707144 h 1412801"/>
              <a:gd name="connsiteX49" fmla="*/ 1136565 w 1751173"/>
              <a:gd name="connsiteY49" fmla="*/ 697148 h 1412801"/>
              <a:gd name="connsiteX50" fmla="*/ 1089818 w 1751173"/>
              <a:gd name="connsiteY50" fmla="*/ 702789 h 1412801"/>
              <a:gd name="connsiteX51" fmla="*/ 1074325 w 1751173"/>
              <a:gd name="connsiteY51" fmla="*/ 705277 h 1412801"/>
              <a:gd name="connsiteX52" fmla="*/ 358111 w 1751173"/>
              <a:gd name="connsiteY52" fmla="*/ 453168 h 1412801"/>
              <a:gd name="connsiteX53" fmla="*/ 676852 w 1751173"/>
              <a:gd name="connsiteY53" fmla="*/ 453168 h 1412801"/>
              <a:gd name="connsiteX54" fmla="*/ 676852 w 1751173"/>
              <a:gd name="connsiteY54" fmla="*/ 774258 h 1412801"/>
              <a:gd name="connsiteX55" fmla="*/ 645560 w 1751173"/>
              <a:gd name="connsiteY55" fmla="*/ 771275 h 1412801"/>
              <a:gd name="connsiteX56" fmla="*/ 536987 w 1751173"/>
              <a:gd name="connsiteY56" fmla="*/ 739656 h 1412801"/>
              <a:gd name="connsiteX57" fmla="*/ 522018 w 1751173"/>
              <a:gd name="connsiteY57" fmla="*/ 719230 h 1412801"/>
              <a:gd name="connsiteX58" fmla="*/ 526608 w 1751173"/>
              <a:gd name="connsiteY58" fmla="*/ 673839 h 1412801"/>
              <a:gd name="connsiteX59" fmla="*/ 539304 w 1751173"/>
              <a:gd name="connsiteY59" fmla="*/ 610156 h 1412801"/>
              <a:gd name="connsiteX60" fmla="*/ 521244 w 1751173"/>
              <a:gd name="connsiteY60" fmla="*/ 579968 h 1412801"/>
              <a:gd name="connsiteX61" fmla="*/ 525804 w 1751173"/>
              <a:gd name="connsiteY61" fmla="*/ 589819 h 1412801"/>
              <a:gd name="connsiteX62" fmla="*/ 509936 w 1751173"/>
              <a:gd name="connsiteY62" fmla="*/ 590332 h 1412801"/>
              <a:gd name="connsiteX63" fmla="*/ 467009 w 1751173"/>
              <a:gd name="connsiteY63" fmla="*/ 709270 h 1412801"/>
              <a:gd name="connsiteX64" fmla="*/ 479355 w 1751173"/>
              <a:gd name="connsiteY64" fmla="*/ 785149 h 1412801"/>
              <a:gd name="connsiteX65" fmla="*/ 540895 w 1751173"/>
              <a:gd name="connsiteY65" fmla="*/ 839332 h 1412801"/>
              <a:gd name="connsiteX66" fmla="*/ 670841 w 1751173"/>
              <a:gd name="connsiteY66" fmla="*/ 882925 h 1412801"/>
              <a:gd name="connsiteX67" fmla="*/ 676852 w 1751173"/>
              <a:gd name="connsiteY67" fmla="*/ 884343 h 1412801"/>
              <a:gd name="connsiteX68" fmla="*/ 676852 w 1751173"/>
              <a:gd name="connsiteY68" fmla="*/ 1111682 h 1412801"/>
              <a:gd name="connsiteX69" fmla="*/ 663280 w 1751173"/>
              <a:gd name="connsiteY69" fmla="*/ 1123332 h 1412801"/>
              <a:gd name="connsiteX70" fmla="*/ 637206 w 1751173"/>
              <a:gd name="connsiteY70" fmla="*/ 1158583 h 1412801"/>
              <a:gd name="connsiteX71" fmla="*/ 637167 w 1751173"/>
              <a:gd name="connsiteY71" fmla="*/ 1256546 h 1412801"/>
              <a:gd name="connsiteX72" fmla="*/ 651158 w 1751173"/>
              <a:gd name="connsiteY72" fmla="*/ 1293855 h 1412801"/>
              <a:gd name="connsiteX73" fmla="*/ 676852 w 1751173"/>
              <a:gd name="connsiteY73" fmla="*/ 1319676 h 1412801"/>
              <a:gd name="connsiteX74" fmla="*/ 676852 w 1751173"/>
              <a:gd name="connsiteY74" fmla="*/ 1412801 h 1412801"/>
              <a:gd name="connsiteX75" fmla="*/ 358111 w 1751173"/>
              <a:gd name="connsiteY75" fmla="*/ 1412801 h 1412801"/>
              <a:gd name="connsiteX76" fmla="*/ 1432432 w 1751173"/>
              <a:gd name="connsiteY76" fmla="*/ 0 h 1412801"/>
              <a:gd name="connsiteX77" fmla="*/ 1751173 w 1751173"/>
              <a:gd name="connsiteY77" fmla="*/ 0 h 1412801"/>
              <a:gd name="connsiteX78" fmla="*/ 1751173 w 1751173"/>
              <a:gd name="connsiteY78" fmla="*/ 1165798 h 1412801"/>
              <a:gd name="connsiteX79" fmla="*/ 1692337 w 1751173"/>
              <a:gd name="connsiteY79" fmla="*/ 1109788 h 1412801"/>
              <a:gd name="connsiteX80" fmla="*/ 1531914 w 1751173"/>
              <a:gd name="connsiteY80" fmla="*/ 974108 h 1412801"/>
              <a:gd name="connsiteX81" fmla="*/ 1440528 w 1751173"/>
              <a:gd name="connsiteY81" fmla="*/ 912791 h 1412801"/>
              <a:gd name="connsiteX82" fmla="*/ 1432432 w 1751173"/>
              <a:gd name="connsiteY82" fmla="*/ 908491 h 1412801"/>
              <a:gd name="connsiteX83" fmla="*/ 1432432 w 1751173"/>
              <a:gd name="connsiteY83" fmla="*/ 827424 h 1412801"/>
              <a:gd name="connsiteX84" fmla="*/ 1451232 w 1751173"/>
              <a:gd name="connsiteY84" fmla="*/ 817163 h 1412801"/>
              <a:gd name="connsiteX85" fmla="*/ 1468879 w 1751173"/>
              <a:gd name="connsiteY85" fmla="*/ 786512 h 1412801"/>
              <a:gd name="connsiteX86" fmla="*/ 1447325 w 1751173"/>
              <a:gd name="connsiteY86" fmla="*/ 701978 h 1412801"/>
              <a:gd name="connsiteX87" fmla="*/ 1432432 w 1751173"/>
              <a:gd name="connsiteY87" fmla="*/ 690545 h 14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1173" h="1412801">
                <a:moveTo>
                  <a:pt x="716218" y="1355596"/>
                </a:moveTo>
                <a:lnTo>
                  <a:pt x="723219" y="1361289"/>
                </a:lnTo>
                <a:cubicBezTo>
                  <a:pt x="732095" y="1364496"/>
                  <a:pt x="742014" y="1364913"/>
                  <a:pt x="752605" y="1363344"/>
                </a:cubicBezTo>
                <a:cubicBezTo>
                  <a:pt x="777523" y="1359329"/>
                  <a:pt x="802153" y="1360084"/>
                  <a:pt x="827317" y="1364186"/>
                </a:cubicBezTo>
                <a:cubicBezTo>
                  <a:pt x="847388" y="1367243"/>
                  <a:pt x="865841" y="1372688"/>
                  <a:pt x="882043" y="1381863"/>
                </a:cubicBezTo>
                <a:lnTo>
                  <a:pt x="913873" y="1412801"/>
                </a:lnTo>
                <a:lnTo>
                  <a:pt x="716218" y="1412801"/>
                </a:lnTo>
                <a:close/>
                <a:moveTo>
                  <a:pt x="716218" y="967749"/>
                </a:moveTo>
                <a:lnTo>
                  <a:pt x="730124" y="992585"/>
                </a:lnTo>
                <a:cubicBezTo>
                  <a:pt x="746827" y="1020849"/>
                  <a:pt x="746627" y="1024152"/>
                  <a:pt x="724456" y="1049695"/>
                </a:cubicBezTo>
                <a:lnTo>
                  <a:pt x="716218" y="1058849"/>
                </a:lnTo>
                <a:close/>
                <a:moveTo>
                  <a:pt x="716218" y="891198"/>
                </a:moveTo>
                <a:lnTo>
                  <a:pt x="734723" y="892319"/>
                </a:lnTo>
                <a:cubicBezTo>
                  <a:pt x="741028" y="891595"/>
                  <a:pt x="746332" y="895231"/>
                  <a:pt x="748523" y="901625"/>
                </a:cubicBezTo>
                <a:cubicBezTo>
                  <a:pt x="749746" y="905750"/>
                  <a:pt x="750836" y="912077"/>
                  <a:pt x="748890" y="913801"/>
                </a:cubicBezTo>
                <a:cubicBezTo>
                  <a:pt x="744221" y="917938"/>
                  <a:pt x="737771" y="914969"/>
                  <a:pt x="732355" y="913168"/>
                </a:cubicBezTo>
                <a:lnTo>
                  <a:pt x="716218" y="908013"/>
                </a:lnTo>
                <a:close/>
                <a:moveTo>
                  <a:pt x="1393066" y="841122"/>
                </a:moveTo>
                <a:lnTo>
                  <a:pt x="1393066" y="884095"/>
                </a:lnTo>
                <a:lnTo>
                  <a:pt x="1348413" y="853981"/>
                </a:lnTo>
                <a:cubicBezTo>
                  <a:pt x="1350681" y="853013"/>
                  <a:pt x="1352215" y="852001"/>
                  <a:pt x="1353727" y="851356"/>
                </a:cubicBezTo>
                <a:close/>
                <a:moveTo>
                  <a:pt x="0" y="818414"/>
                </a:moveTo>
                <a:lnTo>
                  <a:pt x="318741" y="818414"/>
                </a:lnTo>
                <a:lnTo>
                  <a:pt x="318741" y="1412801"/>
                </a:lnTo>
                <a:lnTo>
                  <a:pt x="0" y="1412801"/>
                </a:lnTo>
                <a:close/>
                <a:moveTo>
                  <a:pt x="716218" y="602228"/>
                </a:moveTo>
                <a:lnTo>
                  <a:pt x="1034959" y="602228"/>
                </a:lnTo>
                <a:lnTo>
                  <a:pt x="1034959" y="709706"/>
                </a:lnTo>
                <a:lnTo>
                  <a:pt x="1006499" y="710265"/>
                </a:lnTo>
                <a:cubicBezTo>
                  <a:pt x="946520" y="703319"/>
                  <a:pt x="894314" y="720045"/>
                  <a:pt x="851884" y="763881"/>
                </a:cubicBezTo>
                <a:cubicBezTo>
                  <a:pt x="845223" y="770475"/>
                  <a:pt x="838352" y="774479"/>
                  <a:pt x="828700" y="775736"/>
                </a:cubicBezTo>
                <a:cubicBezTo>
                  <a:pt x="798083" y="779590"/>
                  <a:pt x="767437" y="780865"/>
                  <a:pt x="736876" y="779981"/>
                </a:cubicBezTo>
                <a:lnTo>
                  <a:pt x="716218" y="778011"/>
                </a:lnTo>
                <a:close/>
                <a:moveTo>
                  <a:pt x="1074325" y="469735"/>
                </a:moveTo>
                <a:lnTo>
                  <a:pt x="1393066" y="469735"/>
                </a:lnTo>
                <a:lnTo>
                  <a:pt x="1393066" y="669661"/>
                </a:lnTo>
                <a:lnTo>
                  <a:pt x="1389145" y="667880"/>
                </a:lnTo>
                <a:cubicBezTo>
                  <a:pt x="1290023" y="626153"/>
                  <a:pt x="1190467" y="585505"/>
                  <a:pt x="1113926" y="505370"/>
                </a:cubicBezTo>
                <a:cubicBezTo>
                  <a:pt x="1106643" y="497931"/>
                  <a:pt x="1097692" y="493706"/>
                  <a:pt x="1086705" y="492673"/>
                </a:cubicBezTo>
                <a:cubicBezTo>
                  <a:pt x="1079733" y="492250"/>
                  <a:pt x="1078110" y="494730"/>
                  <a:pt x="1077710" y="501335"/>
                </a:cubicBezTo>
                <a:cubicBezTo>
                  <a:pt x="1077099" y="517504"/>
                  <a:pt x="1085195" y="529779"/>
                  <a:pt x="1095581" y="540720"/>
                </a:cubicBezTo>
                <a:cubicBezTo>
                  <a:pt x="1130554" y="577457"/>
                  <a:pt x="1165961" y="613116"/>
                  <a:pt x="1206427" y="644294"/>
                </a:cubicBezTo>
                <a:cubicBezTo>
                  <a:pt x="1240576" y="670301"/>
                  <a:pt x="1277539" y="692427"/>
                  <a:pt x="1309675" y="721258"/>
                </a:cubicBezTo>
                <a:cubicBezTo>
                  <a:pt x="1314568" y="725606"/>
                  <a:pt x="1320585" y="729654"/>
                  <a:pt x="1323442" y="737193"/>
                </a:cubicBezTo>
                <a:cubicBezTo>
                  <a:pt x="1306196" y="736148"/>
                  <a:pt x="1290072" y="734803"/>
                  <a:pt x="1273905" y="734193"/>
                </a:cubicBezTo>
                <a:cubicBezTo>
                  <a:pt x="1267667" y="733815"/>
                  <a:pt x="1264086" y="732125"/>
                  <a:pt x="1261116" y="726420"/>
                </a:cubicBezTo>
                <a:cubicBezTo>
                  <a:pt x="1252187" y="709674"/>
                  <a:pt x="1237798" y="704015"/>
                  <a:pt x="1219529" y="707697"/>
                </a:cubicBezTo>
                <a:lnTo>
                  <a:pt x="1196812" y="711846"/>
                </a:lnTo>
                <a:cubicBezTo>
                  <a:pt x="1188605" y="713559"/>
                  <a:pt x="1180554" y="712703"/>
                  <a:pt x="1173893" y="707144"/>
                </a:cubicBezTo>
                <a:cubicBezTo>
                  <a:pt x="1163029" y="698015"/>
                  <a:pt x="1150230" y="696503"/>
                  <a:pt x="1136565" y="697148"/>
                </a:cubicBezTo>
                <a:cubicBezTo>
                  <a:pt x="1120675" y="698028"/>
                  <a:pt x="1105430" y="700419"/>
                  <a:pt x="1089818" y="702789"/>
                </a:cubicBezTo>
                <a:lnTo>
                  <a:pt x="1074325" y="705277"/>
                </a:lnTo>
                <a:close/>
                <a:moveTo>
                  <a:pt x="358111" y="453168"/>
                </a:moveTo>
                <a:lnTo>
                  <a:pt x="676852" y="453168"/>
                </a:lnTo>
                <a:lnTo>
                  <a:pt x="676852" y="774258"/>
                </a:lnTo>
                <a:lnTo>
                  <a:pt x="645560" y="771275"/>
                </a:lnTo>
                <a:cubicBezTo>
                  <a:pt x="608353" y="765338"/>
                  <a:pt x="571324" y="756467"/>
                  <a:pt x="536987" y="739656"/>
                </a:cubicBezTo>
                <a:cubicBezTo>
                  <a:pt x="528035" y="735431"/>
                  <a:pt x="523643" y="728904"/>
                  <a:pt x="522018" y="719230"/>
                </a:cubicBezTo>
                <a:cubicBezTo>
                  <a:pt x="518915" y="703573"/>
                  <a:pt x="523129" y="688729"/>
                  <a:pt x="526608" y="673839"/>
                </a:cubicBezTo>
                <a:cubicBezTo>
                  <a:pt x="531200" y="652756"/>
                  <a:pt x="539071" y="632240"/>
                  <a:pt x="539304" y="610156"/>
                </a:cubicBezTo>
                <a:cubicBezTo>
                  <a:pt x="539548" y="593967"/>
                  <a:pt x="533843" y="584782"/>
                  <a:pt x="521244" y="579968"/>
                </a:cubicBezTo>
                <a:cubicBezTo>
                  <a:pt x="518365" y="584949"/>
                  <a:pt x="525682" y="585761"/>
                  <a:pt x="525804" y="589819"/>
                </a:cubicBezTo>
                <a:cubicBezTo>
                  <a:pt x="512772" y="586084"/>
                  <a:pt x="512427" y="585695"/>
                  <a:pt x="509936" y="590332"/>
                </a:cubicBezTo>
                <a:cubicBezTo>
                  <a:pt x="489256" y="627751"/>
                  <a:pt x="472178" y="666492"/>
                  <a:pt x="467009" y="709270"/>
                </a:cubicBezTo>
                <a:cubicBezTo>
                  <a:pt x="463941" y="735600"/>
                  <a:pt x="462386" y="761287"/>
                  <a:pt x="479355" y="785149"/>
                </a:cubicBezTo>
                <a:cubicBezTo>
                  <a:pt x="496003" y="808255"/>
                  <a:pt x="516286" y="826056"/>
                  <a:pt x="540895" y="839332"/>
                </a:cubicBezTo>
                <a:cubicBezTo>
                  <a:pt x="581549" y="861313"/>
                  <a:pt x="626172" y="872486"/>
                  <a:pt x="670841" y="882925"/>
                </a:cubicBezTo>
                <a:lnTo>
                  <a:pt x="676852" y="884343"/>
                </a:lnTo>
                <a:lnTo>
                  <a:pt x="676852" y="1111682"/>
                </a:lnTo>
                <a:lnTo>
                  <a:pt x="663280" y="1123332"/>
                </a:lnTo>
                <a:cubicBezTo>
                  <a:pt x="650226" y="1132117"/>
                  <a:pt x="642865" y="1144194"/>
                  <a:pt x="637206" y="1158583"/>
                </a:cubicBezTo>
                <a:cubicBezTo>
                  <a:pt x="624543" y="1191330"/>
                  <a:pt x="631049" y="1223766"/>
                  <a:pt x="637167" y="1256546"/>
                </a:cubicBezTo>
                <a:cubicBezTo>
                  <a:pt x="639831" y="1270334"/>
                  <a:pt x="644321" y="1282852"/>
                  <a:pt x="651158" y="1293855"/>
                </a:cubicBezTo>
                <a:lnTo>
                  <a:pt x="676852" y="1319676"/>
                </a:lnTo>
                <a:lnTo>
                  <a:pt x="676852" y="1412801"/>
                </a:lnTo>
                <a:lnTo>
                  <a:pt x="358111" y="1412801"/>
                </a:lnTo>
                <a:close/>
                <a:moveTo>
                  <a:pt x="1432432" y="0"/>
                </a:moveTo>
                <a:lnTo>
                  <a:pt x="1751173" y="0"/>
                </a:lnTo>
                <a:lnTo>
                  <a:pt x="1751173" y="1165798"/>
                </a:lnTo>
                <a:lnTo>
                  <a:pt x="1692337" y="1109788"/>
                </a:lnTo>
                <a:cubicBezTo>
                  <a:pt x="1629069" y="1053679"/>
                  <a:pt x="1570584" y="1008137"/>
                  <a:pt x="1531914" y="974108"/>
                </a:cubicBezTo>
                <a:cubicBezTo>
                  <a:pt x="1473908" y="923064"/>
                  <a:pt x="1459972" y="920988"/>
                  <a:pt x="1440528" y="912791"/>
                </a:cubicBezTo>
                <a:lnTo>
                  <a:pt x="1432432" y="908491"/>
                </a:lnTo>
                <a:lnTo>
                  <a:pt x="1432432" y="827424"/>
                </a:lnTo>
                <a:lnTo>
                  <a:pt x="1451232" y="817163"/>
                </a:lnTo>
                <a:cubicBezTo>
                  <a:pt x="1459487" y="809330"/>
                  <a:pt x="1465533" y="799200"/>
                  <a:pt x="1468879" y="786512"/>
                </a:cubicBezTo>
                <a:cubicBezTo>
                  <a:pt x="1476766" y="756605"/>
                  <a:pt x="1468010" y="724448"/>
                  <a:pt x="1447325" y="701978"/>
                </a:cubicBezTo>
                <a:lnTo>
                  <a:pt x="1432432" y="69054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A7B749-5737-4DB1-97F5-72CDB2F10E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D7DA8C-2485-4473-95FB-271A875DD81C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076980-79F1-4E06-B06C-5D208B547438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B83761-06A6-4838-A943-9C63ADD88D2C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89D541-EC26-4066-80F9-A0CE7ABFC418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C15C30-DF3D-4BC6-8324-8CBB62587286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D52A8-5E37-4132-93AC-34BF392E765D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404D-23CD-46F6-8C90-BBC4D7596BFE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DAE40-8A94-4529-BCB1-57418FC6077D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28D2D3-2A7E-480D-A5E3-778ED8A14DDF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CC5C8E-E92F-446D-B102-637151C350E4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776D6B-E052-4465-A06A-D14E0A9D32AB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7E0147-2937-4090-8338-8C17A3808D0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9FABD6-8F12-40FA-866E-8B845D1C7CC4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7C8F36-F31C-417A-9576-9641A0F0B0C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6A6B8F-52EC-4856-B6FB-68D16825A2C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D644B3-A46B-4506-AAEF-574A6675C30C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123888-D61C-4396-9594-9E259DBB634C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DFC935-DD2A-4F01-8900-887227C0A1F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EBF5E1-B176-4B9C-BA26-CDCABC8E623B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E9EFD3-EA3C-4960-B6FA-7BA631C20A3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289B95-07BF-410D-9998-9AFBF609ED0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94D7EC0-76DA-4D27-87B0-68102553AF27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751350F-0D76-4300-8701-F51B74F37CCA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DB16A79-082B-443A-B009-D81E95C32F37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69841E9-A8A6-41C7-BC3B-F75DAEFD8938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7C92F9-D0E5-4824-99AB-A70EED0F53C3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0132004D-03C2-4319-A266-8740EB37E2CD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0B9D6B94-C5FE-4190-A136-3728390EFA98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EF21A9-57E3-4868-B6BD-0FF2A158A67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3EDFED-17A3-46E4-9532-379D5023DFA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35B25396-C5D1-474C-8664-BE0B7EBBD33D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D2CF3086-AD4C-426F-A400-99DB82096109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FFCC9F16-9293-445C-935F-C45637548DBC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2186D26C-4CFA-4077-9D2B-D33E94BA08A3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909923BA-6B94-4636-A2DB-CBF94F9010A9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5AF030-3950-4358-9FEF-ACB5F3066082}"/>
              </a:ext>
            </a:extLst>
          </p:cNvPr>
          <p:cNvSpPr/>
          <p:nvPr/>
        </p:nvSpPr>
        <p:spPr>
          <a:xfrm rot="2700000">
            <a:off x="988291" y="2088997"/>
            <a:ext cx="1235413" cy="1235413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0080D03-A937-4B70-9D16-50A4F5C08C58}"/>
              </a:ext>
            </a:extLst>
          </p:cNvPr>
          <p:cNvSpPr/>
          <p:nvPr/>
        </p:nvSpPr>
        <p:spPr>
          <a:xfrm>
            <a:off x="2139231" y="2222577"/>
            <a:ext cx="1920240" cy="200610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AF993D-EE2E-45FB-B6E3-89122A6E0807}"/>
              </a:ext>
            </a:extLst>
          </p:cNvPr>
          <p:cNvSpPr/>
          <p:nvPr/>
        </p:nvSpPr>
        <p:spPr>
          <a:xfrm rot="2700000">
            <a:off x="3767362" y="2088996"/>
            <a:ext cx="1235413" cy="1235413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B5AF39A-2F83-4052-9A57-BAC34AB0559E}"/>
              </a:ext>
            </a:extLst>
          </p:cNvPr>
          <p:cNvSpPr/>
          <p:nvPr/>
        </p:nvSpPr>
        <p:spPr>
          <a:xfrm>
            <a:off x="4916790" y="2222577"/>
            <a:ext cx="1920240" cy="200610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0E581D2-0E41-4A43-865A-C42BBF4A0828}"/>
              </a:ext>
            </a:extLst>
          </p:cNvPr>
          <p:cNvSpPr/>
          <p:nvPr/>
        </p:nvSpPr>
        <p:spPr>
          <a:xfrm rot="2700000">
            <a:off x="6546433" y="2088995"/>
            <a:ext cx="1235413" cy="1235413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3839-8C00-4B40-A2F7-7F8E63F3CA7F}"/>
              </a:ext>
            </a:extLst>
          </p:cNvPr>
          <p:cNvSpPr/>
          <p:nvPr/>
        </p:nvSpPr>
        <p:spPr>
          <a:xfrm>
            <a:off x="7694350" y="2228486"/>
            <a:ext cx="1920240" cy="200610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6B7A17-1371-4B07-90C0-FD158096EBFB}"/>
              </a:ext>
            </a:extLst>
          </p:cNvPr>
          <p:cNvSpPr/>
          <p:nvPr/>
        </p:nvSpPr>
        <p:spPr>
          <a:xfrm rot="2700000">
            <a:off x="9325504" y="2088995"/>
            <a:ext cx="1235413" cy="1235413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C419A168-1F40-47EB-AECA-DCF0491B7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190" y="2475871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3ABDF376-89A5-4149-B8E3-1D984B71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761" y="2475871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25015EC9-EE25-43A3-AECE-7F655A3D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332" y="2475871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441683FF-F73C-4C40-93CE-5D339E2B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903" y="2475871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6" name="Rounded Rectangle 10">
            <a:extLst>
              <a:ext uri="{FF2B5EF4-FFF2-40B4-BE49-F238E27FC236}">
                <a16:creationId xmlns:a16="http://schemas.microsoft.com/office/drawing/2014/main" id="{D851F016-812F-480A-BDC8-45FC4BCDC5B0}"/>
              </a:ext>
            </a:extLst>
          </p:cNvPr>
          <p:cNvSpPr/>
          <p:nvPr/>
        </p:nvSpPr>
        <p:spPr>
          <a:xfrm>
            <a:off x="880637" y="399094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4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7" name="그룹 3">
            <a:extLst>
              <a:ext uri="{FF2B5EF4-FFF2-40B4-BE49-F238E27FC236}">
                <a16:creationId xmlns:a16="http://schemas.microsoft.com/office/drawing/2014/main" id="{4D74B143-C360-4A6A-BE29-86371544EBC5}"/>
              </a:ext>
            </a:extLst>
          </p:cNvPr>
          <p:cNvGrpSpPr/>
          <p:nvPr/>
        </p:nvGrpSpPr>
        <p:grpSpPr>
          <a:xfrm>
            <a:off x="1083283" y="4174846"/>
            <a:ext cx="1668843" cy="1921124"/>
            <a:chOff x="1134630" y="3808919"/>
            <a:chExt cx="1668843" cy="192112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6C842D-57CE-4C28-81C6-E764B5EBF621}"/>
                </a:ext>
              </a:extLst>
            </p:cNvPr>
            <p:cNvSpPr txBox="1"/>
            <p:nvPr/>
          </p:nvSpPr>
          <p:spPr>
            <a:xfrm>
              <a:off x="1139162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240DE5E-6C77-4007-957D-E4E679494919}"/>
                </a:ext>
              </a:extLst>
            </p:cNvPr>
            <p:cNvSpPr txBox="1"/>
            <p:nvPr/>
          </p:nvSpPr>
          <p:spPr>
            <a:xfrm>
              <a:off x="1134630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Rounded Rectangle 105">
            <a:extLst>
              <a:ext uri="{FF2B5EF4-FFF2-40B4-BE49-F238E27FC236}">
                <a16:creationId xmlns:a16="http://schemas.microsoft.com/office/drawing/2014/main" id="{2B62CB3D-960E-4AD5-AE40-A348B0CA5EFB}"/>
              </a:ext>
            </a:extLst>
          </p:cNvPr>
          <p:cNvSpPr/>
          <p:nvPr/>
        </p:nvSpPr>
        <p:spPr>
          <a:xfrm>
            <a:off x="3666168" y="3990947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3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그룹 4">
            <a:extLst>
              <a:ext uri="{FF2B5EF4-FFF2-40B4-BE49-F238E27FC236}">
                <a16:creationId xmlns:a16="http://schemas.microsoft.com/office/drawing/2014/main" id="{179CD3BB-F621-43DF-9966-4EE497739BB4}"/>
              </a:ext>
            </a:extLst>
          </p:cNvPr>
          <p:cNvGrpSpPr/>
          <p:nvPr/>
        </p:nvGrpSpPr>
        <p:grpSpPr>
          <a:xfrm>
            <a:off x="3868814" y="4174846"/>
            <a:ext cx="1668843" cy="1921124"/>
            <a:chOff x="3920161" y="3808919"/>
            <a:chExt cx="1668843" cy="192112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19FCCD-23E1-4347-9BF3-FD5322538E34}"/>
                </a:ext>
              </a:extLst>
            </p:cNvPr>
            <p:cNvSpPr txBox="1"/>
            <p:nvPr/>
          </p:nvSpPr>
          <p:spPr>
            <a:xfrm>
              <a:off x="3924693" y="4160383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37A1231-70D2-4904-BFF0-01D5CA0C3154}"/>
                </a:ext>
              </a:extLst>
            </p:cNvPr>
            <p:cNvSpPr txBox="1"/>
            <p:nvPr/>
          </p:nvSpPr>
          <p:spPr>
            <a:xfrm>
              <a:off x="3920161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Rounded Rectangle 142">
            <a:extLst>
              <a:ext uri="{FF2B5EF4-FFF2-40B4-BE49-F238E27FC236}">
                <a16:creationId xmlns:a16="http://schemas.microsoft.com/office/drawing/2014/main" id="{65ABCF12-8AC3-4252-92C8-BBA0B01C8E42}"/>
              </a:ext>
            </a:extLst>
          </p:cNvPr>
          <p:cNvSpPr/>
          <p:nvPr/>
        </p:nvSpPr>
        <p:spPr>
          <a:xfrm>
            <a:off x="6451699" y="399094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2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5" name="그룹 5">
            <a:extLst>
              <a:ext uri="{FF2B5EF4-FFF2-40B4-BE49-F238E27FC236}">
                <a16:creationId xmlns:a16="http://schemas.microsoft.com/office/drawing/2014/main" id="{D33804B9-C78F-41D6-9DD5-EAA0622FC17D}"/>
              </a:ext>
            </a:extLst>
          </p:cNvPr>
          <p:cNvGrpSpPr/>
          <p:nvPr/>
        </p:nvGrpSpPr>
        <p:grpSpPr>
          <a:xfrm>
            <a:off x="6654345" y="4174844"/>
            <a:ext cx="1668843" cy="1921123"/>
            <a:chOff x="6705692" y="3808919"/>
            <a:chExt cx="1668843" cy="192112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DA9C49F-B952-4904-B97E-7FAC0EAF3C6F}"/>
                </a:ext>
              </a:extLst>
            </p:cNvPr>
            <p:cNvSpPr txBox="1"/>
            <p:nvPr/>
          </p:nvSpPr>
          <p:spPr>
            <a:xfrm>
              <a:off x="671022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0C06A8-BE73-405C-8049-417DF096077F}"/>
                </a:ext>
              </a:extLst>
            </p:cNvPr>
            <p:cNvSpPr txBox="1"/>
            <p:nvPr/>
          </p:nvSpPr>
          <p:spPr>
            <a:xfrm>
              <a:off x="670569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Rounded Rectangle 152">
            <a:extLst>
              <a:ext uri="{FF2B5EF4-FFF2-40B4-BE49-F238E27FC236}">
                <a16:creationId xmlns:a16="http://schemas.microsoft.com/office/drawing/2014/main" id="{3A54A41E-AC65-4085-A080-688ED9009940}"/>
              </a:ext>
            </a:extLst>
          </p:cNvPr>
          <p:cNvSpPr/>
          <p:nvPr/>
        </p:nvSpPr>
        <p:spPr>
          <a:xfrm>
            <a:off x="9237229" y="3990945"/>
            <a:ext cx="2074135" cy="2272130"/>
          </a:xfrm>
          <a:prstGeom prst="roundRect">
            <a:avLst>
              <a:gd name="adj" fmla="val 7753"/>
            </a:avLst>
          </a:prstGeom>
          <a:solidFill>
            <a:schemeClr val="accent1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9" name="그룹 6">
            <a:extLst>
              <a:ext uri="{FF2B5EF4-FFF2-40B4-BE49-F238E27FC236}">
                <a16:creationId xmlns:a16="http://schemas.microsoft.com/office/drawing/2014/main" id="{8376D7DD-A551-4830-A435-3E3C47CD0B30}"/>
              </a:ext>
            </a:extLst>
          </p:cNvPr>
          <p:cNvGrpSpPr/>
          <p:nvPr/>
        </p:nvGrpSpPr>
        <p:grpSpPr>
          <a:xfrm>
            <a:off x="9439875" y="4174844"/>
            <a:ext cx="1668843" cy="1921123"/>
            <a:chOff x="9491222" y="3808919"/>
            <a:chExt cx="1668843" cy="192112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F08417-6462-4C73-BCC1-7D0FCD30A734}"/>
                </a:ext>
              </a:extLst>
            </p:cNvPr>
            <p:cNvSpPr txBox="1"/>
            <p:nvPr/>
          </p:nvSpPr>
          <p:spPr>
            <a:xfrm>
              <a:off x="9495754" y="4160382"/>
              <a:ext cx="16643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35F2F02-6BB0-4E4B-A487-67D8B0CD642A}"/>
                </a:ext>
              </a:extLst>
            </p:cNvPr>
            <p:cNvSpPr txBox="1"/>
            <p:nvPr/>
          </p:nvSpPr>
          <p:spPr>
            <a:xfrm>
              <a:off x="9491222" y="3808919"/>
              <a:ext cx="1666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1B250-CCFC-4DFE-8569-5364957345C7}"/>
              </a:ext>
            </a:extLst>
          </p:cNvPr>
          <p:cNvSpPr/>
          <p:nvPr/>
        </p:nvSpPr>
        <p:spPr>
          <a:xfrm>
            <a:off x="0" y="1739865"/>
            <a:ext cx="12192000" cy="21010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C66798-E254-458E-A670-BCC79AE2E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796072"/>
              </p:ext>
            </p:extLst>
          </p:nvPr>
        </p:nvGraphicFramePr>
        <p:xfrm>
          <a:off x="1363338" y="180770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0100D564-BE2C-4288-854C-BC73A64BF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451241"/>
              </p:ext>
            </p:extLst>
          </p:nvPr>
        </p:nvGraphicFramePr>
        <p:xfrm>
          <a:off x="3950532" y="180770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9DD3C28-6C3E-42A2-8CF0-CEF4C3D3F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137897"/>
              </p:ext>
            </p:extLst>
          </p:nvPr>
        </p:nvGraphicFramePr>
        <p:xfrm>
          <a:off x="6537726" y="180770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761FF475-C256-4CA2-9D58-8BF5380B0F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79853"/>
              </p:ext>
            </p:extLst>
          </p:nvPr>
        </p:nvGraphicFramePr>
        <p:xfrm>
          <a:off x="9124919" y="180770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BF51B8A-8886-41E7-9F39-F5EB5D850F39}"/>
              </a:ext>
            </a:extLst>
          </p:cNvPr>
          <p:cNvGrpSpPr/>
          <p:nvPr/>
        </p:nvGrpSpPr>
        <p:grpSpPr>
          <a:xfrm>
            <a:off x="920929" y="4265477"/>
            <a:ext cx="10359751" cy="216024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AE370DB1-DF41-4A30-9D8E-12AD315D062E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1FBAA9-9CC4-41BB-A27B-63B4E6286844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Rectangle 29">
            <a:extLst>
              <a:ext uri="{FF2B5EF4-FFF2-40B4-BE49-F238E27FC236}">
                <a16:creationId xmlns:a16="http://schemas.microsoft.com/office/drawing/2014/main" id="{789FDB87-9F81-407C-8524-23310207B342}"/>
              </a:ext>
            </a:extLst>
          </p:cNvPr>
          <p:cNvSpPr/>
          <p:nvPr/>
        </p:nvSpPr>
        <p:spPr>
          <a:xfrm rot="10800000">
            <a:off x="1390877" y="355494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6371C-CBD2-41B9-B17F-E4835A557971}"/>
              </a:ext>
            </a:extLst>
          </p:cNvPr>
          <p:cNvSpPr txBox="1"/>
          <p:nvPr/>
        </p:nvSpPr>
        <p:spPr>
          <a:xfrm>
            <a:off x="1624520" y="374715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6C83C83E-0B45-4B87-9452-09583DF327F5}"/>
              </a:ext>
            </a:extLst>
          </p:cNvPr>
          <p:cNvSpPr/>
          <p:nvPr/>
        </p:nvSpPr>
        <p:spPr>
          <a:xfrm rot="10800000">
            <a:off x="3978071" y="355494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9E463C-603E-450B-8D17-61176FA944AB}"/>
              </a:ext>
            </a:extLst>
          </p:cNvPr>
          <p:cNvSpPr txBox="1"/>
          <p:nvPr/>
        </p:nvSpPr>
        <p:spPr>
          <a:xfrm>
            <a:off x="4211714" y="374715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B7EEE37F-7D9E-49C1-9479-F6A042750121}"/>
              </a:ext>
            </a:extLst>
          </p:cNvPr>
          <p:cNvSpPr/>
          <p:nvPr/>
        </p:nvSpPr>
        <p:spPr>
          <a:xfrm rot="10800000">
            <a:off x="6565265" y="355494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1A1A03-608A-49E3-A8DB-6D63D4A63AAA}"/>
              </a:ext>
            </a:extLst>
          </p:cNvPr>
          <p:cNvSpPr txBox="1"/>
          <p:nvPr/>
        </p:nvSpPr>
        <p:spPr>
          <a:xfrm>
            <a:off x="6798908" y="374715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5D7E0614-2F48-4796-AD83-D98DFA9EFC12}"/>
              </a:ext>
            </a:extLst>
          </p:cNvPr>
          <p:cNvSpPr/>
          <p:nvPr/>
        </p:nvSpPr>
        <p:spPr>
          <a:xfrm rot="10800000">
            <a:off x="9152458" y="355494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1A5463-1D0D-4B44-950E-15F0C31B9FC3}"/>
              </a:ext>
            </a:extLst>
          </p:cNvPr>
          <p:cNvSpPr txBox="1"/>
          <p:nvPr/>
        </p:nvSpPr>
        <p:spPr>
          <a:xfrm>
            <a:off x="9386100" y="374715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4B030C23-2715-49A4-BC63-DBFD545E1A67}"/>
              </a:ext>
            </a:extLst>
          </p:cNvPr>
          <p:cNvGrpSpPr/>
          <p:nvPr/>
        </p:nvGrpSpPr>
        <p:grpSpPr>
          <a:xfrm>
            <a:off x="1390877" y="4874874"/>
            <a:ext cx="1720936" cy="1288837"/>
            <a:chOff x="818058" y="4693898"/>
            <a:chExt cx="1720936" cy="1288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720427-5FA4-487F-8EC2-D7BA916426EA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C0B06-FEFB-4C2C-B6C7-26D4CB247215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BBE36C-B5E6-4000-A6BC-85A1A6E8BCCF}"/>
              </a:ext>
            </a:extLst>
          </p:cNvPr>
          <p:cNvSpPr txBox="1"/>
          <p:nvPr/>
        </p:nvSpPr>
        <p:spPr>
          <a:xfrm>
            <a:off x="1390943" y="451412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</a:rPr>
              <a:t>30%</a:t>
            </a:r>
          </a:p>
        </p:txBody>
      </p:sp>
      <p:grpSp>
        <p:nvGrpSpPr>
          <p:cNvPr id="23" name="그룹 5">
            <a:extLst>
              <a:ext uri="{FF2B5EF4-FFF2-40B4-BE49-F238E27FC236}">
                <a16:creationId xmlns:a16="http://schemas.microsoft.com/office/drawing/2014/main" id="{FA55F9CA-8783-40AE-A653-3D3FB9FC05CB}"/>
              </a:ext>
            </a:extLst>
          </p:cNvPr>
          <p:cNvGrpSpPr/>
          <p:nvPr/>
        </p:nvGrpSpPr>
        <p:grpSpPr>
          <a:xfrm>
            <a:off x="3978071" y="4874874"/>
            <a:ext cx="1720936" cy="1288837"/>
            <a:chOff x="2743225" y="4693897"/>
            <a:chExt cx="1720936" cy="12888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F14F13-6860-4B96-BC1B-338CBD0A4C68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880AF9-4B7A-4049-9652-80A6ECA1CE69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F003E3-0DE9-42FE-A69D-581988361BC0}"/>
              </a:ext>
            </a:extLst>
          </p:cNvPr>
          <p:cNvSpPr txBox="1"/>
          <p:nvPr/>
        </p:nvSpPr>
        <p:spPr>
          <a:xfrm>
            <a:off x="3978137" y="451412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</a:rPr>
              <a:t>60%</a:t>
            </a:r>
          </a:p>
        </p:txBody>
      </p:sp>
      <p:grpSp>
        <p:nvGrpSpPr>
          <p:cNvPr id="27" name="그룹 6">
            <a:extLst>
              <a:ext uri="{FF2B5EF4-FFF2-40B4-BE49-F238E27FC236}">
                <a16:creationId xmlns:a16="http://schemas.microsoft.com/office/drawing/2014/main" id="{4224D4A4-2D97-43CC-AF87-FBC79AA64486}"/>
              </a:ext>
            </a:extLst>
          </p:cNvPr>
          <p:cNvGrpSpPr/>
          <p:nvPr/>
        </p:nvGrpSpPr>
        <p:grpSpPr>
          <a:xfrm>
            <a:off x="6565265" y="4874874"/>
            <a:ext cx="1720936" cy="1288837"/>
            <a:chOff x="4773167" y="4693896"/>
            <a:chExt cx="1720936" cy="12888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C7B24B-3A27-4F61-AB84-5A8A3C64BCA5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D6D20D-DACD-40BA-AEA5-03A2C9F5065F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EBB6626-56E6-48BE-ADF8-12862974E281}"/>
              </a:ext>
            </a:extLst>
          </p:cNvPr>
          <p:cNvSpPr txBox="1"/>
          <p:nvPr/>
        </p:nvSpPr>
        <p:spPr>
          <a:xfrm>
            <a:off x="6565331" y="451412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</a:rPr>
              <a:t>60%</a:t>
            </a:r>
          </a:p>
        </p:txBody>
      </p:sp>
      <p:grpSp>
        <p:nvGrpSpPr>
          <p:cNvPr id="31" name="그룹 7">
            <a:extLst>
              <a:ext uri="{FF2B5EF4-FFF2-40B4-BE49-F238E27FC236}">
                <a16:creationId xmlns:a16="http://schemas.microsoft.com/office/drawing/2014/main" id="{DF68A066-EAA0-4633-AB38-DFA3A76D90A0}"/>
              </a:ext>
            </a:extLst>
          </p:cNvPr>
          <p:cNvGrpSpPr/>
          <p:nvPr/>
        </p:nvGrpSpPr>
        <p:grpSpPr>
          <a:xfrm>
            <a:off x="9152458" y="4874874"/>
            <a:ext cx="1720936" cy="1288837"/>
            <a:chOff x="6803109" y="4693895"/>
            <a:chExt cx="1720936" cy="128883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41FA15-F23A-47AD-AB14-42C34B6D7EA8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F08AA-D453-4132-9BCC-3182C7F28DE5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AC2C0DE-ECCE-4FE3-A8C3-DBE8231B17A9}"/>
              </a:ext>
            </a:extLst>
          </p:cNvPr>
          <p:cNvSpPr txBox="1"/>
          <p:nvPr/>
        </p:nvSpPr>
        <p:spPr>
          <a:xfrm>
            <a:off x="9152524" y="451412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A764F5CF-3BC6-46F0-9864-631BA53C01AE}"/>
              </a:ext>
            </a:extLst>
          </p:cNvPr>
          <p:cNvSpPr/>
          <p:nvPr/>
        </p:nvSpPr>
        <p:spPr>
          <a:xfrm>
            <a:off x="9822206" y="246336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EB6005D-964F-4861-8C04-802F210746FF}"/>
              </a:ext>
            </a:extLst>
          </p:cNvPr>
          <p:cNvSpPr/>
          <p:nvPr/>
        </p:nvSpPr>
        <p:spPr>
          <a:xfrm>
            <a:off x="2097147" y="246418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B192FA16-447C-4DBC-9C0C-87CFAAB1E810}"/>
              </a:ext>
            </a:extLst>
          </p:cNvPr>
          <p:cNvSpPr/>
          <p:nvPr/>
        </p:nvSpPr>
        <p:spPr>
          <a:xfrm>
            <a:off x="4640673" y="255102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id="{E0C91457-A0EC-4BF4-858C-7CC9CAAC3E66}"/>
              </a:ext>
            </a:extLst>
          </p:cNvPr>
          <p:cNvSpPr>
            <a:spLocks noChangeAspect="1"/>
          </p:cNvSpPr>
          <p:nvPr/>
        </p:nvSpPr>
        <p:spPr>
          <a:xfrm>
            <a:off x="7248634" y="249240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2C2516-0E6B-4AA2-877F-137216F8F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9DC8B-6DB6-4EDB-B25C-A8DBD35BF8FE}"/>
              </a:ext>
            </a:extLst>
          </p:cNvPr>
          <p:cNvSpPr txBox="1"/>
          <p:nvPr/>
        </p:nvSpPr>
        <p:spPr>
          <a:xfrm>
            <a:off x="868137" y="1881867"/>
            <a:ext cx="4609391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Quality Professional </a:t>
            </a:r>
          </a:p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PPT Presentation</a:t>
            </a:r>
            <a:endParaRPr lang="ko-KR" altLang="en-US" sz="32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2573F-A4D4-4FDB-869B-342C9138C1AC}"/>
              </a:ext>
            </a:extLst>
          </p:cNvPr>
          <p:cNvSpPr txBox="1"/>
          <p:nvPr/>
        </p:nvSpPr>
        <p:spPr>
          <a:xfrm>
            <a:off x="868135" y="3393997"/>
            <a:ext cx="456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DB8E1-161B-4038-A3E9-83C900814C54}"/>
              </a:ext>
            </a:extLst>
          </p:cNvPr>
          <p:cNvSpPr txBox="1"/>
          <p:nvPr/>
        </p:nvSpPr>
        <p:spPr>
          <a:xfrm>
            <a:off x="868135" y="4273954"/>
            <a:ext cx="456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CA0BE-B53C-47DF-A883-5D3752EF9861}"/>
              </a:ext>
            </a:extLst>
          </p:cNvPr>
          <p:cNvSpPr txBox="1"/>
          <p:nvPr/>
        </p:nvSpPr>
        <p:spPr>
          <a:xfrm>
            <a:off x="6096000" y="1760683"/>
            <a:ext cx="522705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Get a modern PowerPoint  Presentation that is beautifully designed. 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You can simply impress your audience and add a unique zing and appeal to your Reports and Presentations with our Templates.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08670" y="2535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53FAAF-B206-44AE-B474-23B0447DD152}"/>
              </a:ext>
            </a:extLst>
          </p:cNvPr>
          <p:cNvGrpSpPr/>
          <p:nvPr/>
        </p:nvGrpSpPr>
        <p:grpSpPr>
          <a:xfrm>
            <a:off x="295278" y="4211851"/>
            <a:ext cx="3641831" cy="2392582"/>
            <a:chOff x="3105732" y="945479"/>
            <a:chExt cx="7257757" cy="476814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6CAB964-315F-44DB-9A1D-3A645E7E3AC6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820FD0-B88B-4905-97B7-2F74214C7C05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ECF4B68-ADFF-488E-91E6-B37949D00CC4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97FCF9B-05A3-4463-9E7E-928F475476BE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321615-2B05-48F1-B007-86646BD15C8E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CB3AA2-29F2-48D7-B17C-7170B9B9B40E}"/>
                </a:ext>
              </a:extLst>
            </p:cNvPr>
            <p:cNvCxnSpPr>
              <a:cxnSpLocks/>
              <a:stCxn id="6" idx="3"/>
              <a:endCxn id="8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B8F715-A161-4A78-BE51-33CE39C307A1}"/>
                </a:ext>
              </a:extLst>
            </p:cNvPr>
            <p:cNvCxnSpPr>
              <a:cxnSpLocks/>
              <a:stCxn id="9" idx="2"/>
              <a:endCxn id="6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E35B2A-58F7-495C-A530-9F0D975FFDA0}"/>
                </a:ext>
              </a:extLst>
            </p:cNvPr>
            <p:cNvCxnSpPr>
              <a:cxnSpLocks/>
              <a:stCxn id="7" idx="3"/>
              <a:endCxn id="9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6237CE2-0E55-4C41-9295-440E4EFD0A3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661DD3-1082-40A9-985A-09BC79A879A4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V="1">
              <a:off x="9092135" y="945479"/>
              <a:ext cx="1271354" cy="140399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30A8D7-BC2F-49CE-B854-B31828AE396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3105732" y="4989825"/>
              <a:ext cx="1221472" cy="72380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C5C397-7462-4916-83E9-4DB7C04B7779}"/>
              </a:ext>
            </a:extLst>
          </p:cNvPr>
          <p:cNvGrpSpPr/>
          <p:nvPr/>
        </p:nvGrpSpPr>
        <p:grpSpPr>
          <a:xfrm>
            <a:off x="295275" y="4440848"/>
            <a:ext cx="3641834" cy="1722806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E743159-D9C5-4D18-8F8E-54C0750A60CC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862BD7-B7C1-4B04-8347-2ABBA292B379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70AB8B-F050-4A6C-BEF6-255869518533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EF697B-C1F9-44B1-9463-8D3DD21B8EEF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DD6BB9-C194-457B-94B8-8143867C18AC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ED6705-6A24-4EBF-9603-5CE6D2085F2D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450234-72AB-47FA-958D-A6624F208BA1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28B08E-F0B0-4687-B77A-35D70F9497AF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6780B5-0746-4A97-B08C-3A46B05219E7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F78EC-25EA-4B11-9A76-5E2A4E5AD415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4383DF-6340-4D1F-A0DD-FAEB47181203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2E8AAF-C6F9-4D91-BAEB-1FBC54B4E7EF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2159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7E9D9C1-E5F6-4644-A012-1168A61213B6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63B6BDC2-9CEE-4620-9E2E-4F9767F6413E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2159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Bell MT" panose="02020503060305020303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A7AAF20-9D59-4954-990A-0F392200A0E7}"/>
              </a:ext>
            </a:extLst>
          </p:cNvPr>
          <p:cNvSpPr txBox="1"/>
          <p:nvPr/>
        </p:nvSpPr>
        <p:spPr>
          <a:xfrm>
            <a:off x="5905500" y="1238901"/>
            <a:ext cx="5495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B464B7-FCB0-4585-95E3-BF25E55BA5F1}"/>
              </a:ext>
            </a:extLst>
          </p:cNvPr>
          <p:cNvSpPr txBox="1"/>
          <p:nvPr/>
        </p:nvSpPr>
        <p:spPr>
          <a:xfrm>
            <a:off x="5905500" y="4327091"/>
            <a:ext cx="5495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5ACD2E-89B1-4C48-B19B-2FA52382ACB7}"/>
              </a:ext>
            </a:extLst>
          </p:cNvPr>
          <p:cNvSpPr txBox="1"/>
          <p:nvPr/>
        </p:nvSpPr>
        <p:spPr>
          <a:xfrm>
            <a:off x="5905499" y="591917"/>
            <a:ext cx="549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4FBDC7-8684-4601-8EE6-457341406483}"/>
              </a:ext>
            </a:extLst>
          </p:cNvPr>
          <p:cNvSpPr txBox="1"/>
          <p:nvPr/>
        </p:nvSpPr>
        <p:spPr>
          <a:xfrm>
            <a:off x="5905499" y="3671181"/>
            <a:ext cx="549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B9408AA-C68B-474D-8C66-F96DB8C851BE}"/>
              </a:ext>
            </a:extLst>
          </p:cNvPr>
          <p:cNvGrpSpPr/>
          <p:nvPr/>
        </p:nvGrpSpPr>
        <p:grpSpPr>
          <a:xfrm>
            <a:off x="803265" y="1352271"/>
            <a:ext cx="8127161" cy="4153457"/>
            <a:chOff x="783771" y="541589"/>
            <a:chExt cx="10374271" cy="530186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150DD4-0B99-4595-944E-5B52DAEECA18}"/>
                </a:ext>
              </a:extLst>
            </p:cNvPr>
            <p:cNvSpPr/>
            <p:nvPr/>
          </p:nvSpPr>
          <p:spPr>
            <a:xfrm>
              <a:off x="8911710" y="2318515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BB6BF0D-2E16-4990-A8C7-0AACB53AAF94}"/>
                </a:ext>
              </a:extLst>
            </p:cNvPr>
            <p:cNvSpPr/>
            <p:nvPr/>
          </p:nvSpPr>
          <p:spPr>
            <a:xfrm>
              <a:off x="2681342" y="4609649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6FFF1-DEF9-418C-9AE6-214AAD1FD85A}"/>
                </a:ext>
              </a:extLst>
            </p:cNvPr>
            <p:cNvSpPr/>
            <p:nvPr/>
          </p:nvSpPr>
          <p:spPr>
            <a:xfrm>
              <a:off x="5227330" y="2957051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347347-5E92-459A-BF9B-5E06797768D0}"/>
                </a:ext>
              </a:extLst>
            </p:cNvPr>
            <p:cNvSpPr/>
            <p:nvPr/>
          </p:nvSpPr>
          <p:spPr>
            <a:xfrm>
              <a:off x="7701885" y="2178338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B1612E-49B3-4E0E-BBF9-FE1948C99091}"/>
                </a:ext>
              </a:extLst>
            </p:cNvPr>
            <p:cNvSpPr/>
            <p:nvPr/>
          </p:nvSpPr>
          <p:spPr>
            <a:xfrm>
              <a:off x="4296249" y="4809400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EECD7F-8C2E-4524-8B74-D3056083152A}"/>
                </a:ext>
              </a:extLst>
            </p:cNvPr>
            <p:cNvSpPr/>
            <p:nvPr/>
          </p:nvSpPr>
          <p:spPr>
            <a:xfrm>
              <a:off x="7016376" y="3513792"/>
              <a:ext cx="211382" cy="21138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A5955D-8334-404E-8A2F-CF5E6921DF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771" y="4781171"/>
              <a:ext cx="1897571" cy="106228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31F1CB-43F5-4278-850F-67C64DFC4E5B}"/>
                </a:ext>
              </a:extLst>
            </p:cNvPr>
            <p:cNvCxnSpPr>
              <a:cxnSpLocks/>
              <a:stCxn id="11" idx="2"/>
              <a:endCxn id="8" idx="6"/>
            </p:cNvCxnSpPr>
            <p:nvPr/>
          </p:nvCxnSpPr>
          <p:spPr>
            <a:xfrm flipH="1" flipV="1">
              <a:off x="2892724" y="4715340"/>
              <a:ext cx="1403525" cy="19975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DC1DF1A-374A-4D47-A830-5FEBD9990D71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4476675" y="3137477"/>
              <a:ext cx="781611" cy="1702879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1DF182-FE2D-4120-9C35-9E6B7E51422F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 flipV="1">
              <a:off x="5438712" y="3062742"/>
              <a:ext cx="1577664" cy="556741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858129-5382-42E7-8CEE-5855D7104E9A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7196802" y="2358764"/>
              <a:ext cx="536039" cy="1185984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C817C6-39E7-4CC6-A110-3198433CAD71}"/>
                </a:ext>
              </a:extLst>
            </p:cNvPr>
            <p:cNvCxnSpPr>
              <a:cxnSpLocks/>
              <a:stCxn id="10" idx="6"/>
              <a:endCxn id="7" idx="2"/>
            </p:cNvCxnSpPr>
            <p:nvPr/>
          </p:nvCxnSpPr>
          <p:spPr>
            <a:xfrm>
              <a:off x="7913267" y="2284029"/>
              <a:ext cx="998443" cy="140177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6AF505-C6A8-4E88-A80D-479C8C56707D}"/>
                </a:ext>
              </a:extLst>
            </p:cNvPr>
            <p:cNvCxnSpPr>
              <a:cxnSpLocks/>
              <a:stCxn id="7" idx="7"/>
            </p:cNvCxnSpPr>
            <p:nvPr/>
          </p:nvCxnSpPr>
          <p:spPr>
            <a:xfrm flipV="1">
              <a:off x="9092136" y="541589"/>
              <a:ext cx="2065906" cy="1807882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DBE1E0-7CCE-42AB-B477-8299757C0EB8}"/>
              </a:ext>
            </a:extLst>
          </p:cNvPr>
          <p:cNvGrpSpPr/>
          <p:nvPr/>
        </p:nvGrpSpPr>
        <p:grpSpPr>
          <a:xfrm>
            <a:off x="6158255" y="2765297"/>
            <a:ext cx="4797245" cy="1235073"/>
            <a:chOff x="6665542" y="2657269"/>
            <a:chExt cx="4797245" cy="12350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626FB7-3D2D-46CF-9FC1-1F7E48B27DE4}"/>
                </a:ext>
              </a:extLst>
            </p:cNvPr>
            <p:cNvSpPr txBox="1"/>
            <p:nvPr/>
          </p:nvSpPr>
          <p:spPr>
            <a:xfrm>
              <a:off x="6665542" y="2657269"/>
              <a:ext cx="4777152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34CDC6-5A9A-4E9E-9B35-D92B4CF9AE45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42F913-4274-4F88-92C3-1E8CBFCE0D75}"/>
              </a:ext>
            </a:extLst>
          </p:cNvPr>
          <p:cNvGrpSpPr/>
          <p:nvPr/>
        </p:nvGrpSpPr>
        <p:grpSpPr>
          <a:xfrm>
            <a:off x="2622275" y="2026191"/>
            <a:ext cx="5685702" cy="2689678"/>
            <a:chOff x="2769103" y="2028607"/>
            <a:chExt cx="7324350" cy="3464857"/>
          </a:xfrm>
          <a:scene3d>
            <a:camera prst="isometricOffAxis1Right">
              <a:rot lat="1080000" lon="19200000" rev="0"/>
            </a:camera>
            <a:lightRig rig="threePt" dir="t"/>
          </a:scene3d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C0177B-15CC-406E-B9FD-8DFE81FB93BF}"/>
                </a:ext>
              </a:extLst>
            </p:cNvPr>
            <p:cNvSpPr/>
            <p:nvPr/>
          </p:nvSpPr>
          <p:spPr>
            <a:xfrm>
              <a:off x="454587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C48F445-8BE7-4981-A5B5-6198BC407CB8}"/>
                </a:ext>
              </a:extLst>
            </p:cNvPr>
            <p:cNvSpPr/>
            <p:nvPr/>
          </p:nvSpPr>
          <p:spPr>
            <a:xfrm>
              <a:off x="5316583" y="2210906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8EAD17-8998-47AD-87FB-B0D626403A41}"/>
                </a:ext>
              </a:extLst>
            </p:cNvPr>
            <p:cNvSpPr/>
            <p:nvPr/>
          </p:nvSpPr>
          <p:spPr>
            <a:xfrm>
              <a:off x="6087291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21AF3-CAC9-40AF-AE7A-E8F4670348BE}"/>
                </a:ext>
              </a:extLst>
            </p:cNvPr>
            <p:cNvSpPr/>
            <p:nvPr/>
          </p:nvSpPr>
          <p:spPr>
            <a:xfrm>
              <a:off x="6857999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F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9FDC92-68E0-4E7D-B8AF-B15C4399FD61}"/>
                </a:ext>
              </a:extLst>
            </p:cNvPr>
            <p:cNvSpPr/>
            <p:nvPr/>
          </p:nvSpPr>
          <p:spPr>
            <a:xfrm>
              <a:off x="7628707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7A0FD3-6539-43F0-A183-52BE6D2706D0}"/>
                </a:ext>
              </a:extLst>
            </p:cNvPr>
            <p:cNvSpPr/>
            <p:nvPr/>
          </p:nvSpPr>
          <p:spPr>
            <a:xfrm>
              <a:off x="8399415" y="2210906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88149F-30A9-4632-A958-82267F32417C}"/>
                </a:ext>
              </a:extLst>
            </p:cNvPr>
            <p:cNvSpPr/>
            <p:nvPr/>
          </p:nvSpPr>
          <p:spPr>
            <a:xfrm>
              <a:off x="5316583" y="3085011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I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8C3719-F231-410F-9CE7-3DBD14124378}"/>
                </a:ext>
              </a:extLst>
            </p:cNvPr>
            <p:cNvSpPr/>
            <p:nvPr/>
          </p:nvSpPr>
          <p:spPr>
            <a:xfrm>
              <a:off x="5316583" y="3945249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9F7F1B-1A07-4393-815F-61E42BCAC359}"/>
                </a:ext>
              </a:extLst>
            </p:cNvPr>
            <p:cNvSpPr/>
            <p:nvPr/>
          </p:nvSpPr>
          <p:spPr>
            <a:xfrm>
              <a:off x="5316583" y="4805487"/>
              <a:ext cx="687977" cy="6879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Bell MT" panose="02020503060305020303" pitchFamily="18" charset="0"/>
                </a:rPr>
                <a:t>K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492D8ED-B179-482B-B78F-6DD22C600E81}"/>
                </a:ext>
              </a:extLst>
            </p:cNvPr>
            <p:cNvSpPr/>
            <p:nvPr/>
          </p:nvSpPr>
          <p:spPr>
            <a:xfrm>
              <a:off x="4545874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O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A8CA32-28BD-4758-96FD-8E6EBE4B46F4}"/>
                </a:ext>
              </a:extLst>
            </p:cNvPr>
            <p:cNvSpPr/>
            <p:nvPr/>
          </p:nvSpPr>
          <p:spPr>
            <a:xfrm>
              <a:off x="3775165" y="3945249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226E3B-7EE4-4255-BBD8-D56135807BAE}"/>
                </a:ext>
              </a:extLst>
            </p:cNvPr>
            <p:cNvSpPr/>
            <p:nvPr/>
          </p:nvSpPr>
          <p:spPr>
            <a:xfrm>
              <a:off x="6096000" y="3942025"/>
              <a:ext cx="687977" cy="687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p3d extrusionH="508000" prstMaterial="matte">
              <a:bevelT w="50800"/>
              <a:bevelB w="5080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Bell MT" panose="02020503060305020303" pitchFamily="18" charset="0"/>
                </a:rPr>
                <a:t>S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3474AD4B-9D6E-4A90-A27D-39CBD803EBCB}"/>
                </a:ext>
              </a:extLst>
            </p:cNvPr>
            <p:cNvSpPr/>
            <p:nvPr/>
          </p:nvSpPr>
          <p:spPr>
            <a:xfrm rot="5400000">
              <a:off x="9096256" y="2102474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1D99D598-19E9-43C5-AC98-51449DC11B58}"/>
                </a:ext>
              </a:extLst>
            </p:cNvPr>
            <p:cNvSpPr/>
            <p:nvPr/>
          </p:nvSpPr>
          <p:spPr>
            <a:xfrm rot="16200000">
              <a:off x="2695236" y="3824347"/>
              <a:ext cx="1071063" cy="923330"/>
            </a:xfrm>
            <a:prstGeom prst="triangle">
              <a:avLst/>
            </a:prstGeom>
            <a:ln>
              <a:noFill/>
            </a:ln>
            <a:sp3d extrusionH="508000" prstMaterial="matte">
              <a:bevelT w="50800"/>
              <a:bevelB w="50800"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E0DEB7-838A-48BA-B738-85BCBC5240D9}"/>
              </a:ext>
            </a:extLst>
          </p:cNvPr>
          <p:cNvGrpSpPr/>
          <p:nvPr/>
        </p:nvGrpSpPr>
        <p:grpSpPr>
          <a:xfrm>
            <a:off x="276589" y="903587"/>
            <a:ext cx="4007288" cy="3934389"/>
            <a:chOff x="654335" y="1675548"/>
            <a:chExt cx="4578818" cy="44955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0AE1B9-06BE-4093-B389-4F8C8C9BE14C}"/>
                </a:ext>
              </a:extLst>
            </p:cNvPr>
            <p:cNvGrpSpPr/>
            <p:nvPr/>
          </p:nvGrpSpPr>
          <p:grpSpPr>
            <a:xfrm flipH="1">
              <a:off x="2517606" y="1675548"/>
              <a:ext cx="2546898" cy="2822827"/>
              <a:chOff x="3790357" y="1727004"/>
              <a:chExt cx="2546898" cy="2822827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9858A2B-C8AC-4B1E-B81C-B173B54D55BC}"/>
                  </a:ext>
                </a:extLst>
              </p:cNvPr>
              <p:cNvSpPr/>
              <p:nvPr/>
            </p:nvSpPr>
            <p:spPr>
              <a:xfrm rot="20419300">
                <a:off x="3790357" y="2577464"/>
                <a:ext cx="1591629" cy="1972367"/>
              </a:xfrm>
              <a:custGeom>
                <a:avLst/>
                <a:gdLst>
                  <a:gd name="connsiteX0" fmla="*/ 760649 w 1591629"/>
                  <a:gd name="connsiteY0" fmla="*/ 0 h 1972367"/>
                  <a:gd name="connsiteX1" fmla="*/ 795715 w 1591629"/>
                  <a:gd name="connsiteY1" fmla="*/ 13842 h 1972367"/>
                  <a:gd name="connsiteX2" fmla="*/ 1152838 w 1591629"/>
                  <a:gd name="connsiteY2" fmla="*/ 196556 h 1972367"/>
                  <a:gd name="connsiteX3" fmla="*/ 1196210 w 1591629"/>
                  <a:gd name="connsiteY3" fmla="*/ 213167 h 1972367"/>
                  <a:gd name="connsiteX4" fmla="*/ 1261729 w 1591629"/>
                  <a:gd name="connsiteY4" fmla="*/ 339129 h 1972367"/>
                  <a:gd name="connsiteX5" fmla="*/ 1204515 w 1591629"/>
                  <a:gd name="connsiteY5" fmla="*/ 402340 h 1972367"/>
                  <a:gd name="connsiteX6" fmla="*/ 1122386 w 1591629"/>
                  <a:gd name="connsiteY6" fmla="*/ 429101 h 1972367"/>
                  <a:gd name="connsiteX7" fmla="*/ 1115927 w 1591629"/>
                  <a:gd name="connsiteY7" fmla="*/ 432793 h 1972367"/>
                  <a:gd name="connsiteX8" fmla="*/ 1205899 w 1591629"/>
                  <a:gd name="connsiteY8" fmla="*/ 485854 h 1972367"/>
                  <a:gd name="connsiteX9" fmla="*/ 1354931 w 1591629"/>
                  <a:gd name="connsiteY9" fmla="*/ 569367 h 1972367"/>
                  <a:gd name="connsiteX10" fmla="*/ 1447673 w 1591629"/>
                  <a:gd name="connsiteY10" fmla="*/ 631656 h 1972367"/>
                  <a:gd name="connsiteX11" fmla="*/ 1531186 w 1591629"/>
                  <a:gd name="connsiteY11" fmla="*/ 681487 h 1972367"/>
                  <a:gd name="connsiteX12" fmla="*/ 1591629 w 1591629"/>
                  <a:gd name="connsiteY12" fmla="*/ 712029 h 1972367"/>
                  <a:gd name="connsiteX13" fmla="*/ 1142918 w 1591629"/>
                  <a:gd name="connsiteY13" fmla="*/ 1972367 h 1972367"/>
                  <a:gd name="connsiteX14" fmla="*/ 1137497 w 1591629"/>
                  <a:gd name="connsiteY14" fmla="*/ 1967119 h 1972367"/>
                  <a:gd name="connsiteX15" fmla="*/ 1111313 w 1591629"/>
                  <a:gd name="connsiteY15" fmla="*/ 1921728 h 1972367"/>
                  <a:gd name="connsiteX16" fmla="*/ 1006575 w 1591629"/>
                  <a:gd name="connsiteY16" fmla="*/ 1776849 h 1972367"/>
                  <a:gd name="connsiteX17" fmla="*/ 949361 w 1591629"/>
                  <a:gd name="connsiteY17" fmla="*/ 1677187 h 1972367"/>
                  <a:gd name="connsiteX18" fmla="*/ 878767 w 1591629"/>
                  <a:gd name="connsiteY18" fmla="*/ 1515697 h 1972367"/>
                  <a:gd name="connsiteX19" fmla="*/ 763879 w 1591629"/>
                  <a:gd name="connsiteY19" fmla="*/ 1288227 h 1972367"/>
                  <a:gd name="connsiteX20" fmla="*/ 751421 w 1591629"/>
                  <a:gd name="connsiteY20" fmla="*/ 1258698 h 1972367"/>
                  <a:gd name="connsiteX21" fmla="*/ 708972 w 1591629"/>
                  <a:gd name="connsiteY21" fmla="*/ 1229629 h 1972367"/>
                  <a:gd name="connsiteX22" fmla="*/ 657295 w 1591629"/>
                  <a:gd name="connsiteY22" fmla="*/ 1208866 h 1972367"/>
                  <a:gd name="connsiteX23" fmla="*/ 626382 w 1591629"/>
                  <a:gd name="connsiteY23" fmla="*/ 1176568 h 1972367"/>
                  <a:gd name="connsiteX24" fmla="*/ 501804 w 1591629"/>
                  <a:gd name="connsiteY24" fmla="*/ 1111511 h 1972367"/>
                  <a:gd name="connsiteX25" fmla="*/ 408140 w 1591629"/>
                  <a:gd name="connsiteY25" fmla="*/ 1116125 h 1972367"/>
                  <a:gd name="connsiteX26" fmla="*/ 340776 w 1591629"/>
                  <a:gd name="connsiteY26" fmla="*/ 1093978 h 1972367"/>
                  <a:gd name="connsiteX27" fmla="*/ 313092 w 1591629"/>
                  <a:gd name="connsiteY27" fmla="*/ 1069985 h 1972367"/>
                  <a:gd name="connsiteX28" fmla="*/ 255417 w 1591629"/>
                  <a:gd name="connsiteY28" fmla="*/ 991086 h 1972367"/>
                  <a:gd name="connsiteX29" fmla="*/ 248034 w 1591629"/>
                  <a:gd name="connsiteY29" fmla="*/ 868354 h 1972367"/>
                  <a:gd name="connsiteX30" fmla="*/ 278025 w 1591629"/>
                  <a:gd name="connsiteY30" fmla="*/ 822214 h 1972367"/>
                  <a:gd name="connsiteX31" fmla="*/ 318628 w 1591629"/>
                  <a:gd name="connsiteY31" fmla="*/ 768230 h 1972367"/>
                  <a:gd name="connsiteX32" fmla="*/ 331086 w 1591629"/>
                  <a:gd name="connsiteY32" fmla="*/ 747928 h 1972367"/>
                  <a:gd name="connsiteX33" fmla="*/ 349080 w 1591629"/>
                  <a:gd name="connsiteY33" fmla="*/ 725320 h 1972367"/>
                  <a:gd name="connsiteX34" fmla="*/ 351849 w 1591629"/>
                  <a:gd name="connsiteY34" fmla="*/ 653342 h 1972367"/>
                  <a:gd name="connsiteX35" fmla="*/ 303402 w 1591629"/>
                  <a:gd name="connsiteY35" fmla="*/ 567060 h 1972367"/>
                  <a:gd name="connsiteX36" fmla="*/ 319551 w 1591629"/>
                  <a:gd name="connsiteY36" fmla="*/ 546297 h 1972367"/>
                  <a:gd name="connsiteX37" fmla="*/ 348619 w 1591629"/>
                  <a:gd name="connsiteY37" fmla="*/ 553679 h 1972367"/>
                  <a:gd name="connsiteX38" fmla="*/ 369382 w 1591629"/>
                  <a:gd name="connsiteY38" fmla="*/ 553218 h 1972367"/>
                  <a:gd name="connsiteX39" fmla="*/ 367998 w 1591629"/>
                  <a:gd name="connsiteY39" fmla="*/ 537992 h 1972367"/>
                  <a:gd name="connsiteX40" fmla="*/ 350004 w 1591629"/>
                  <a:gd name="connsiteY40" fmla="*/ 527380 h 1972367"/>
                  <a:gd name="connsiteX41" fmla="*/ 269259 w 1591629"/>
                  <a:gd name="connsiteY41" fmla="*/ 520458 h 1972367"/>
                  <a:gd name="connsiteX42" fmla="*/ 103155 w 1591629"/>
                  <a:gd name="connsiteY42" fmla="*/ 475703 h 1972367"/>
                  <a:gd name="connsiteX43" fmla="*/ 21948 w 1591629"/>
                  <a:gd name="connsiteY43" fmla="*/ 412491 h 1972367"/>
                  <a:gd name="connsiteX44" fmla="*/ 724 w 1591629"/>
                  <a:gd name="connsiteY44" fmla="*/ 318366 h 1972367"/>
                  <a:gd name="connsiteX45" fmla="*/ 45480 w 1591629"/>
                  <a:gd name="connsiteY45" fmla="*/ 166104 h 1972367"/>
                  <a:gd name="connsiteX46" fmla="*/ 65320 w 1591629"/>
                  <a:gd name="connsiteY46" fmla="*/ 164258 h 1972367"/>
                  <a:gd name="connsiteX47" fmla="*/ 58860 w 1591629"/>
                  <a:gd name="connsiteY47" fmla="*/ 152262 h 1972367"/>
                  <a:gd name="connsiteX48" fmla="*/ 83776 w 1591629"/>
                  <a:gd name="connsiteY48" fmla="*/ 188712 h 1972367"/>
                  <a:gd name="connsiteX49" fmla="*/ 72702 w 1591629"/>
                  <a:gd name="connsiteY49" fmla="*/ 269457 h 1972367"/>
                  <a:gd name="connsiteX50" fmla="*/ 70395 w 1591629"/>
                  <a:gd name="connsiteY50" fmla="*/ 326671 h 1972367"/>
                  <a:gd name="connsiteX51" fmla="*/ 90697 w 1591629"/>
                  <a:gd name="connsiteY51" fmla="*/ 351125 h 1972367"/>
                  <a:gd name="connsiteX52" fmla="*/ 229117 w 1591629"/>
                  <a:gd name="connsiteY52" fmla="*/ 382500 h 1972367"/>
                  <a:gd name="connsiteX53" fmla="*/ 458894 w 1591629"/>
                  <a:gd name="connsiteY53" fmla="*/ 374195 h 1972367"/>
                  <a:gd name="connsiteX54" fmla="*/ 487039 w 1591629"/>
                  <a:gd name="connsiteY54" fmla="*/ 357585 h 1972367"/>
                  <a:gd name="connsiteX55" fmla="*/ 676674 w 1591629"/>
                  <a:gd name="connsiteY55" fmla="*/ 278685 h 1972367"/>
                  <a:gd name="connsiteX56" fmla="*/ 780489 w 1591629"/>
                  <a:gd name="connsiteY56" fmla="*/ 262998 h 1972367"/>
                  <a:gd name="connsiteX57" fmla="*/ 838626 w 1591629"/>
                  <a:gd name="connsiteY57" fmla="*/ 252385 h 1972367"/>
                  <a:gd name="connsiteX58" fmla="*/ 886149 w 1591629"/>
                  <a:gd name="connsiteY58" fmla="*/ 262075 h 1972367"/>
                  <a:gd name="connsiteX59" fmla="*/ 915218 w 1591629"/>
                  <a:gd name="connsiteY59" fmla="*/ 266227 h 1972367"/>
                  <a:gd name="connsiteX60" fmla="*/ 943363 w 1591629"/>
                  <a:gd name="connsiteY60" fmla="*/ 259306 h 1972367"/>
                  <a:gd name="connsiteX61" fmla="*/ 996885 w 1591629"/>
                  <a:gd name="connsiteY61" fmla="*/ 279608 h 1972367"/>
                  <a:gd name="connsiteX62" fmla="*/ 1013496 w 1591629"/>
                  <a:gd name="connsiteY62" fmla="*/ 288375 h 1972367"/>
                  <a:gd name="connsiteX63" fmla="*/ 1075784 w 1591629"/>
                  <a:gd name="connsiteY63" fmla="*/ 288375 h 1972367"/>
                  <a:gd name="connsiteX64" fmla="*/ 1057328 w 1591629"/>
                  <a:gd name="connsiteY64" fmla="*/ 269457 h 1972367"/>
                  <a:gd name="connsiteX65" fmla="*/ 922139 w 1591629"/>
                  <a:gd name="connsiteY65" fmla="*/ 180869 h 1972367"/>
                  <a:gd name="connsiteX66" fmla="*/ 775414 w 1591629"/>
                  <a:gd name="connsiteY66" fmla="*/ 59521 h 1972367"/>
                  <a:gd name="connsiteX67" fmla="*/ 750037 w 1591629"/>
                  <a:gd name="connsiteY67" fmla="*/ 11535 h 1972367"/>
                  <a:gd name="connsiteX68" fmla="*/ 760649 w 1591629"/>
                  <a:gd name="connsiteY68" fmla="*/ 0 h 197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1629" h="1972367">
                    <a:moveTo>
                      <a:pt x="760649" y="0"/>
                    </a:moveTo>
                    <a:cubicBezTo>
                      <a:pt x="774491" y="461"/>
                      <a:pt x="786026" y="5075"/>
                      <a:pt x="795715" y="13842"/>
                    </a:cubicBezTo>
                    <a:cubicBezTo>
                      <a:pt x="897684" y="108429"/>
                      <a:pt x="1025492" y="151800"/>
                      <a:pt x="1152838" y="196556"/>
                    </a:cubicBezTo>
                    <a:cubicBezTo>
                      <a:pt x="1167603" y="202093"/>
                      <a:pt x="1182368" y="206707"/>
                      <a:pt x="1196210" y="213167"/>
                    </a:cubicBezTo>
                    <a:cubicBezTo>
                      <a:pt x="1244657" y="234852"/>
                      <a:pt x="1271879" y="288375"/>
                      <a:pt x="1261729" y="339129"/>
                    </a:cubicBezTo>
                    <a:cubicBezTo>
                      <a:pt x="1255269" y="371427"/>
                      <a:pt x="1234506" y="391728"/>
                      <a:pt x="1204515" y="402340"/>
                    </a:cubicBezTo>
                    <a:cubicBezTo>
                      <a:pt x="1177292" y="412030"/>
                      <a:pt x="1149608" y="420335"/>
                      <a:pt x="1122386" y="429101"/>
                    </a:cubicBezTo>
                    <a:cubicBezTo>
                      <a:pt x="1120541" y="430024"/>
                      <a:pt x="1118695" y="431408"/>
                      <a:pt x="1115927" y="432793"/>
                    </a:cubicBezTo>
                    <a:cubicBezTo>
                      <a:pt x="1144994" y="453094"/>
                      <a:pt x="1175908" y="468782"/>
                      <a:pt x="1205899" y="485854"/>
                    </a:cubicBezTo>
                    <a:cubicBezTo>
                      <a:pt x="1255269" y="513538"/>
                      <a:pt x="1306023" y="540299"/>
                      <a:pt x="1354931" y="569367"/>
                    </a:cubicBezTo>
                    <a:cubicBezTo>
                      <a:pt x="1387229" y="588284"/>
                      <a:pt x="1420450" y="606740"/>
                      <a:pt x="1447673" y="631656"/>
                    </a:cubicBezTo>
                    <a:cubicBezTo>
                      <a:pt x="1472588" y="654726"/>
                      <a:pt x="1501195" y="668106"/>
                      <a:pt x="1531186" y="681487"/>
                    </a:cubicBezTo>
                    <a:lnTo>
                      <a:pt x="1591629" y="712029"/>
                    </a:lnTo>
                    <a:lnTo>
                      <a:pt x="1142918" y="1972367"/>
                    </a:lnTo>
                    <a:lnTo>
                      <a:pt x="1137497" y="1967119"/>
                    </a:lnTo>
                    <a:cubicBezTo>
                      <a:pt x="1126885" y="1953335"/>
                      <a:pt x="1118234" y="1938108"/>
                      <a:pt x="1111313" y="1921728"/>
                    </a:cubicBezTo>
                    <a:cubicBezTo>
                      <a:pt x="1087781" y="1864976"/>
                      <a:pt x="1053638" y="1816991"/>
                      <a:pt x="1006575" y="1776849"/>
                    </a:cubicBezTo>
                    <a:cubicBezTo>
                      <a:pt x="976122" y="1751011"/>
                      <a:pt x="957205" y="1716867"/>
                      <a:pt x="949361" y="1677187"/>
                    </a:cubicBezTo>
                    <a:cubicBezTo>
                      <a:pt x="937826" y="1618128"/>
                      <a:pt x="911526" y="1565067"/>
                      <a:pt x="878767" y="1515697"/>
                    </a:cubicBezTo>
                    <a:cubicBezTo>
                      <a:pt x="831243" y="1444180"/>
                      <a:pt x="792947" y="1368972"/>
                      <a:pt x="763879" y="1288227"/>
                    </a:cubicBezTo>
                    <a:cubicBezTo>
                      <a:pt x="760188" y="1278076"/>
                      <a:pt x="755112" y="1268848"/>
                      <a:pt x="751421" y="1258698"/>
                    </a:cubicBezTo>
                    <a:cubicBezTo>
                      <a:pt x="744500" y="1238396"/>
                      <a:pt x="735272" y="1225015"/>
                      <a:pt x="708972" y="1229629"/>
                    </a:cubicBezTo>
                    <a:cubicBezTo>
                      <a:pt x="689593" y="1233321"/>
                      <a:pt x="672060" y="1222247"/>
                      <a:pt x="657295" y="1208866"/>
                    </a:cubicBezTo>
                    <a:cubicBezTo>
                      <a:pt x="646222" y="1198716"/>
                      <a:pt x="635148" y="1188565"/>
                      <a:pt x="626382" y="1176568"/>
                    </a:cubicBezTo>
                    <a:cubicBezTo>
                      <a:pt x="595929" y="1133197"/>
                      <a:pt x="552558" y="1116125"/>
                      <a:pt x="501804" y="1111511"/>
                    </a:cubicBezTo>
                    <a:cubicBezTo>
                      <a:pt x="469967" y="1108281"/>
                      <a:pt x="439053" y="1109204"/>
                      <a:pt x="408140" y="1116125"/>
                    </a:cubicBezTo>
                    <a:cubicBezTo>
                      <a:pt x="381840" y="1121662"/>
                      <a:pt x="358308" y="1117048"/>
                      <a:pt x="340776" y="1093978"/>
                    </a:cubicBezTo>
                    <a:cubicBezTo>
                      <a:pt x="333393" y="1083827"/>
                      <a:pt x="323703" y="1075983"/>
                      <a:pt x="313092" y="1069985"/>
                    </a:cubicBezTo>
                    <a:cubicBezTo>
                      <a:pt x="281716" y="1052452"/>
                      <a:pt x="264183" y="1025229"/>
                      <a:pt x="255417" y="991086"/>
                    </a:cubicBezTo>
                    <a:cubicBezTo>
                      <a:pt x="245266" y="950483"/>
                      <a:pt x="234654" y="910341"/>
                      <a:pt x="248034" y="868354"/>
                    </a:cubicBezTo>
                    <a:cubicBezTo>
                      <a:pt x="254032" y="849898"/>
                      <a:pt x="262338" y="834210"/>
                      <a:pt x="278025" y="822214"/>
                    </a:cubicBezTo>
                    <a:cubicBezTo>
                      <a:pt x="296481" y="808372"/>
                      <a:pt x="311246" y="790839"/>
                      <a:pt x="318628" y="768230"/>
                    </a:cubicBezTo>
                    <a:cubicBezTo>
                      <a:pt x="320935" y="760848"/>
                      <a:pt x="326472" y="754388"/>
                      <a:pt x="331086" y="747928"/>
                    </a:cubicBezTo>
                    <a:cubicBezTo>
                      <a:pt x="336623" y="740085"/>
                      <a:pt x="343083" y="733164"/>
                      <a:pt x="349080" y="725320"/>
                    </a:cubicBezTo>
                    <a:cubicBezTo>
                      <a:pt x="374919" y="691638"/>
                      <a:pt x="374919" y="687485"/>
                      <a:pt x="351849" y="653342"/>
                    </a:cubicBezTo>
                    <a:cubicBezTo>
                      <a:pt x="333393" y="625658"/>
                      <a:pt x="314937" y="598435"/>
                      <a:pt x="303402" y="567060"/>
                    </a:cubicBezTo>
                    <a:cubicBezTo>
                      <a:pt x="298326" y="552756"/>
                      <a:pt x="303864" y="544913"/>
                      <a:pt x="319551" y="546297"/>
                    </a:cubicBezTo>
                    <a:cubicBezTo>
                      <a:pt x="329241" y="547220"/>
                      <a:pt x="338930" y="550911"/>
                      <a:pt x="348619" y="553679"/>
                    </a:cubicBezTo>
                    <a:cubicBezTo>
                      <a:pt x="355540" y="555525"/>
                      <a:pt x="363846" y="558755"/>
                      <a:pt x="369382" y="553218"/>
                    </a:cubicBezTo>
                    <a:cubicBezTo>
                      <a:pt x="371689" y="550911"/>
                      <a:pt x="369843" y="543067"/>
                      <a:pt x="367998" y="537992"/>
                    </a:cubicBezTo>
                    <a:cubicBezTo>
                      <a:pt x="364768" y="530148"/>
                      <a:pt x="357847" y="525995"/>
                      <a:pt x="350004" y="527380"/>
                    </a:cubicBezTo>
                    <a:cubicBezTo>
                      <a:pt x="322320" y="531993"/>
                      <a:pt x="296019" y="525073"/>
                      <a:pt x="269259" y="520458"/>
                    </a:cubicBezTo>
                    <a:cubicBezTo>
                      <a:pt x="212506" y="510769"/>
                      <a:pt x="155754" y="500157"/>
                      <a:pt x="103155" y="475703"/>
                    </a:cubicBezTo>
                    <a:cubicBezTo>
                      <a:pt x="71318" y="460938"/>
                      <a:pt x="44557" y="440175"/>
                      <a:pt x="21948" y="412491"/>
                    </a:cubicBezTo>
                    <a:cubicBezTo>
                      <a:pt x="-1122" y="383884"/>
                      <a:pt x="-1122" y="351586"/>
                      <a:pt x="724" y="318366"/>
                    </a:cubicBezTo>
                    <a:cubicBezTo>
                      <a:pt x="3954" y="264382"/>
                      <a:pt x="22410" y="214551"/>
                      <a:pt x="45480" y="166104"/>
                    </a:cubicBezTo>
                    <a:cubicBezTo>
                      <a:pt x="48248" y="160106"/>
                      <a:pt x="48710" y="160567"/>
                      <a:pt x="65320" y="164258"/>
                    </a:cubicBezTo>
                    <a:cubicBezTo>
                      <a:pt x="64859" y="159183"/>
                      <a:pt x="55631" y="158721"/>
                      <a:pt x="58860" y="152262"/>
                    </a:cubicBezTo>
                    <a:cubicBezTo>
                      <a:pt x="75009" y="157337"/>
                      <a:pt x="82853" y="168411"/>
                      <a:pt x="83776" y="188712"/>
                    </a:cubicBezTo>
                    <a:cubicBezTo>
                      <a:pt x="85160" y="216396"/>
                      <a:pt x="76855" y="242696"/>
                      <a:pt x="72702" y="269457"/>
                    </a:cubicBezTo>
                    <a:cubicBezTo>
                      <a:pt x="69473" y="288375"/>
                      <a:pt x="65320" y="307292"/>
                      <a:pt x="70395" y="326671"/>
                    </a:cubicBezTo>
                    <a:cubicBezTo>
                      <a:pt x="73164" y="338667"/>
                      <a:pt x="79162" y="346511"/>
                      <a:pt x="90697" y="351125"/>
                    </a:cubicBezTo>
                    <a:cubicBezTo>
                      <a:pt x="134991" y="369581"/>
                      <a:pt x="182054" y="377886"/>
                      <a:pt x="229117" y="382500"/>
                    </a:cubicBezTo>
                    <a:cubicBezTo>
                      <a:pt x="305709" y="389882"/>
                      <a:pt x="382763" y="388498"/>
                      <a:pt x="458894" y="374195"/>
                    </a:cubicBezTo>
                    <a:cubicBezTo>
                      <a:pt x="470890" y="371888"/>
                      <a:pt x="479195" y="366351"/>
                      <a:pt x="487039" y="357585"/>
                    </a:cubicBezTo>
                    <a:cubicBezTo>
                      <a:pt x="536870" y="299448"/>
                      <a:pt x="601005" y="274533"/>
                      <a:pt x="676674" y="278685"/>
                    </a:cubicBezTo>
                    <a:cubicBezTo>
                      <a:pt x="712202" y="280531"/>
                      <a:pt x="746346" y="270841"/>
                      <a:pt x="780489" y="262998"/>
                    </a:cubicBezTo>
                    <a:cubicBezTo>
                      <a:pt x="799868" y="258845"/>
                      <a:pt x="818785" y="254692"/>
                      <a:pt x="838626" y="252385"/>
                    </a:cubicBezTo>
                    <a:cubicBezTo>
                      <a:pt x="855697" y="250540"/>
                      <a:pt x="871846" y="251463"/>
                      <a:pt x="886149" y="262075"/>
                    </a:cubicBezTo>
                    <a:cubicBezTo>
                      <a:pt x="894916" y="268534"/>
                      <a:pt x="905067" y="268996"/>
                      <a:pt x="915218" y="266227"/>
                    </a:cubicBezTo>
                    <a:cubicBezTo>
                      <a:pt x="924907" y="263920"/>
                      <a:pt x="934135" y="261613"/>
                      <a:pt x="943363" y="259306"/>
                    </a:cubicBezTo>
                    <a:cubicBezTo>
                      <a:pt x="965972" y="253308"/>
                      <a:pt x="984428" y="259306"/>
                      <a:pt x="996885" y="279608"/>
                    </a:cubicBezTo>
                    <a:cubicBezTo>
                      <a:pt x="1001038" y="286529"/>
                      <a:pt x="1005652" y="288375"/>
                      <a:pt x="1013496" y="288375"/>
                    </a:cubicBezTo>
                    <a:cubicBezTo>
                      <a:pt x="1033797" y="287913"/>
                      <a:pt x="1054099" y="288375"/>
                      <a:pt x="1075784" y="288375"/>
                    </a:cubicBezTo>
                    <a:cubicBezTo>
                      <a:pt x="1071632" y="279147"/>
                      <a:pt x="1063788" y="274533"/>
                      <a:pt x="1057328" y="269457"/>
                    </a:cubicBezTo>
                    <a:cubicBezTo>
                      <a:pt x="1014880" y="235775"/>
                      <a:pt x="966894" y="210860"/>
                      <a:pt x="922139" y="180869"/>
                    </a:cubicBezTo>
                    <a:cubicBezTo>
                      <a:pt x="869078" y="144879"/>
                      <a:pt x="822015" y="102892"/>
                      <a:pt x="775414" y="59521"/>
                    </a:cubicBezTo>
                    <a:cubicBezTo>
                      <a:pt x="761572" y="46601"/>
                      <a:pt x="750498" y="31837"/>
                      <a:pt x="750037" y="11535"/>
                    </a:cubicBezTo>
                    <a:cubicBezTo>
                      <a:pt x="750037" y="3230"/>
                      <a:pt x="751882" y="0"/>
                      <a:pt x="760649" y="0"/>
                    </a:cubicBezTo>
                    <a:close/>
                  </a:path>
                </a:pathLst>
              </a:custGeom>
              <a:grpFill/>
              <a:ln w="4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Up Arrow 7">
                <a:extLst>
                  <a:ext uri="{FF2B5EF4-FFF2-40B4-BE49-F238E27FC236}">
                    <a16:creationId xmlns:a16="http://schemas.microsoft.com/office/drawing/2014/main" id="{2E0C2F92-189C-4BB3-B857-0F7994B7480C}"/>
                  </a:ext>
                </a:extLst>
              </p:cNvPr>
              <p:cNvSpPr/>
              <p:nvPr/>
            </p:nvSpPr>
            <p:spPr>
              <a:xfrm rot="10800000" flipV="1">
                <a:off x="4826586" y="1727004"/>
                <a:ext cx="1510669" cy="2651760"/>
              </a:xfrm>
              <a:prstGeom prst="upArrow">
                <a:avLst>
                  <a:gd name="adj1" fmla="val 50000"/>
                  <a:gd name="adj2" fmla="val 619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51C2AA-ECD3-4463-A97F-8912AB509958}"/>
                </a:ext>
              </a:extLst>
            </p:cNvPr>
            <p:cNvGrpSpPr/>
            <p:nvPr/>
          </p:nvGrpSpPr>
          <p:grpSpPr>
            <a:xfrm flipH="1">
              <a:off x="654335" y="3123657"/>
              <a:ext cx="2503314" cy="3047413"/>
              <a:chOff x="5843802" y="2795035"/>
              <a:chExt cx="2503314" cy="3047413"/>
            </a:xfrm>
            <a:solidFill>
              <a:schemeClr val="accent4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4AF486-C363-4E53-BA82-8BC2D576AF45}"/>
                  </a:ext>
                </a:extLst>
              </p:cNvPr>
              <p:cNvSpPr/>
              <p:nvPr/>
            </p:nvSpPr>
            <p:spPr>
              <a:xfrm rot="2082747" flipH="1">
                <a:off x="6613404" y="2795035"/>
                <a:ext cx="1733712" cy="1835947"/>
              </a:xfrm>
              <a:custGeom>
                <a:avLst/>
                <a:gdLst>
                  <a:gd name="connsiteX0" fmla="*/ 975077 w 1504382"/>
                  <a:gd name="connsiteY0" fmla="*/ 0 h 1640133"/>
                  <a:gd name="connsiteX1" fmla="*/ 910776 w 1504382"/>
                  <a:gd name="connsiteY1" fmla="*/ 0 h 1640133"/>
                  <a:gd name="connsiteX2" fmla="*/ 870129 w 1504382"/>
                  <a:gd name="connsiteY2" fmla="*/ 13549 h 1640133"/>
                  <a:gd name="connsiteX3" fmla="*/ 795723 w 1504382"/>
                  <a:gd name="connsiteY3" fmla="*/ 17683 h 1640133"/>
                  <a:gd name="connsiteX4" fmla="*/ 602132 w 1504382"/>
                  <a:gd name="connsiteY4" fmla="*/ 95073 h 1640133"/>
                  <a:gd name="connsiteX5" fmla="*/ 562174 w 1504382"/>
                  <a:gd name="connsiteY5" fmla="*/ 126076 h 1640133"/>
                  <a:gd name="connsiteX6" fmla="*/ 541505 w 1504382"/>
                  <a:gd name="connsiteY6" fmla="*/ 175450 h 1640133"/>
                  <a:gd name="connsiteX7" fmla="*/ 545409 w 1504382"/>
                  <a:gd name="connsiteY7" fmla="*/ 200481 h 1640133"/>
                  <a:gd name="connsiteX8" fmla="*/ 499250 w 1504382"/>
                  <a:gd name="connsiteY8" fmla="*/ 294866 h 1640133"/>
                  <a:gd name="connsiteX9" fmla="*/ 421860 w 1504382"/>
                  <a:gd name="connsiteY9" fmla="*/ 339417 h 1640133"/>
                  <a:gd name="connsiteX10" fmla="*/ 411755 w 1504382"/>
                  <a:gd name="connsiteY10" fmla="*/ 406244 h 1640133"/>
                  <a:gd name="connsiteX11" fmla="*/ 454010 w 1504382"/>
                  <a:gd name="connsiteY11" fmla="*/ 449877 h 1640133"/>
                  <a:gd name="connsiteX12" fmla="*/ 533468 w 1504382"/>
                  <a:gd name="connsiteY12" fmla="*/ 471693 h 1640133"/>
                  <a:gd name="connsiteX13" fmla="*/ 571359 w 1504382"/>
                  <a:gd name="connsiteY13" fmla="*/ 448499 h 1640133"/>
                  <a:gd name="connsiteX14" fmla="*/ 589272 w 1504382"/>
                  <a:gd name="connsiteY14" fmla="*/ 433802 h 1640133"/>
                  <a:gd name="connsiteX15" fmla="*/ 607643 w 1504382"/>
                  <a:gd name="connsiteY15" fmla="*/ 439772 h 1640133"/>
                  <a:gd name="connsiteX16" fmla="*/ 599606 w 1504382"/>
                  <a:gd name="connsiteY16" fmla="*/ 456307 h 1640133"/>
                  <a:gd name="connsiteX17" fmla="*/ 551839 w 1504382"/>
                  <a:gd name="connsiteY17" fmla="*/ 478812 h 1640133"/>
                  <a:gd name="connsiteX18" fmla="*/ 528875 w 1504382"/>
                  <a:gd name="connsiteY18" fmla="*/ 503155 h 1640133"/>
                  <a:gd name="connsiteX19" fmla="*/ 559188 w 1504382"/>
                  <a:gd name="connsiteY19" fmla="*/ 540128 h 1640133"/>
                  <a:gd name="connsiteX20" fmla="*/ 611548 w 1504382"/>
                  <a:gd name="connsiteY20" fmla="*/ 537142 h 1640133"/>
                  <a:gd name="connsiteX21" fmla="*/ 635201 w 1504382"/>
                  <a:gd name="connsiteY21" fmla="*/ 533468 h 1640133"/>
                  <a:gd name="connsiteX22" fmla="*/ 653113 w 1504382"/>
                  <a:gd name="connsiteY22" fmla="*/ 538061 h 1640133"/>
                  <a:gd name="connsiteX23" fmla="*/ 654262 w 1504382"/>
                  <a:gd name="connsiteY23" fmla="*/ 560336 h 1640133"/>
                  <a:gd name="connsiteX24" fmla="*/ 640942 w 1504382"/>
                  <a:gd name="connsiteY24" fmla="*/ 575493 h 1640133"/>
                  <a:gd name="connsiteX25" fmla="*/ 529104 w 1504382"/>
                  <a:gd name="connsiteY25" fmla="*/ 699272 h 1640133"/>
                  <a:gd name="connsiteX26" fmla="*/ 504303 w 1504382"/>
                  <a:gd name="connsiteY26" fmla="*/ 764032 h 1640133"/>
                  <a:gd name="connsiteX27" fmla="*/ 469626 w 1504382"/>
                  <a:gd name="connsiteY27" fmla="*/ 805139 h 1640133"/>
                  <a:gd name="connsiteX28" fmla="*/ 302674 w 1504382"/>
                  <a:gd name="connsiteY28" fmla="*/ 902739 h 1640133"/>
                  <a:gd name="connsiteX29" fmla="*/ 175220 w 1504382"/>
                  <a:gd name="connsiteY29" fmla="*/ 992301 h 1640133"/>
                  <a:gd name="connsiteX30" fmla="*/ 88414 w 1504382"/>
                  <a:gd name="connsiteY30" fmla="*/ 1090360 h 1640133"/>
                  <a:gd name="connsiteX31" fmla="*/ 5282 w 1504382"/>
                  <a:gd name="connsiteY31" fmla="*/ 1293137 h 1640133"/>
                  <a:gd name="connsiteX32" fmla="*/ 0 w 1504382"/>
                  <a:gd name="connsiteY32" fmla="*/ 1303012 h 1640133"/>
                  <a:gd name="connsiteX33" fmla="*/ 0 w 1504382"/>
                  <a:gd name="connsiteY33" fmla="*/ 1378795 h 1640133"/>
                  <a:gd name="connsiteX34" fmla="*/ 30313 w 1504382"/>
                  <a:gd name="connsiteY34" fmla="*/ 1362720 h 1640133"/>
                  <a:gd name="connsiteX35" fmla="*/ 30543 w 1504382"/>
                  <a:gd name="connsiteY35" fmla="*/ 1387751 h 1640133"/>
                  <a:gd name="connsiteX36" fmla="*/ 39729 w 1504382"/>
                  <a:gd name="connsiteY36" fmla="*/ 1427710 h 1640133"/>
                  <a:gd name="connsiteX37" fmla="*/ 52130 w 1504382"/>
                  <a:gd name="connsiteY37" fmla="*/ 1435977 h 1640133"/>
                  <a:gd name="connsiteX38" fmla="*/ 60626 w 1504382"/>
                  <a:gd name="connsiteY38" fmla="*/ 1425183 h 1640133"/>
                  <a:gd name="connsiteX39" fmla="*/ 64301 w 1504382"/>
                  <a:gd name="connsiteY39" fmla="*/ 1413931 h 1640133"/>
                  <a:gd name="connsiteX40" fmla="*/ 67975 w 1504382"/>
                  <a:gd name="connsiteY40" fmla="*/ 1430925 h 1640133"/>
                  <a:gd name="connsiteX41" fmla="*/ 76013 w 1504382"/>
                  <a:gd name="connsiteY41" fmla="*/ 1441029 h 1640133"/>
                  <a:gd name="connsiteX42" fmla="*/ 88414 w 1504382"/>
                  <a:gd name="connsiteY42" fmla="*/ 1431614 h 1640133"/>
                  <a:gd name="connsiteX43" fmla="*/ 94384 w 1504382"/>
                  <a:gd name="connsiteY43" fmla="*/ 1408419 h 1640133"/>
                  <a:gd name="connsiteX44" fmla="*/ 99896 w 1504382"/>
                  <a:gd name="connsiteY44" fmla="*/ 1398085 h 1640133"/>
                  <a:gd name="connsiteX45" fmla="*/ 108393 w 1504382"/>
                  <a:gd name="connsiteY45" fmla="*/ 1410946 h 1640133"/>
                  <a:gd name="connsiteX46" fmla="*/ 126305 w 1504382"/>
                  <a:gd name="connsiteY46" fmla="*/ 1413012 h 1640133"/>
                  <a:gd name="connsiteX47" fmla="*/ 135721 w 1504382"/>
                  <a:gd name="connsiteY47" fmla="*/ 1392344 h 1640133"/>
                  <a:gd name="connsiteX48" fmla="*/ 158226 w 1504382"/>
                  <a:gd name="connsiteY48" fmla="*/ 1370069 h 1640133"/>
                  <a:gd name="connsiteX49" fmla="*/ 202318 w 1504382"/>
                  <a:gd name="connsiteY49" fmla="*/ 1329192 h 1640133"/>
                  <a:gd name="connsiteX50" fmla="*/ 213341 w 1504382"/>
                  <a:gd name="connsiteY50" fmla="*/ 1287166 h 1640133"/>
                  <a:gd name="connsiteX51" fmla="*/ 217475 w 1504382"/>
                  <a:gd name="connsiteY51" fmla="*/ 1270402 h 1640133"/>
                  <a:gd name="connsiteX52" fmla="*/ 244343 w 1504382"/>
                  <a:gd name="connsiteY52" fmla="*/ 1249964 h 1640133"/>
                  <a:gd name="connsiteX53" fmla="*/ 338269 w 1504382"/>
                  <a:gd name="connsiteY53" fmla="*/ 1253408 h 1640133"/>
                  <a:gd name="connsiteX54" fmla="*/ 531401 w 1504382"/>
                  <a:gd name="connsiteY54" fmla="*/ 1270862 h 1640133"/>
                  <a:gd name="connsiteX55" fmla="*/ 543572 w 1504382"/>
                  <a:gd name="connsiteY55" fmla="*/ 1273847 h 1640133"/>
                  <a:gd name="connsiteX56" fmla="*/ 547017 w 1504382"/>
                  <a:gd name="connsiteY56" fmla="*/ 1295204 h 1640133"/>
                  <a:gd name="connsiteX57" fmla="*/ 401651 w 1504382"/>
                  <a:gd name="connsiteY57" fmla="*/ 1398775 h 1640133"/>
                  <a:gd name="connsiteX58" fmla="*/ 375931 w 1504382"/>
                  <a:gd name="connsiteY58" fmla="*/ 1415998 h 1640133"/>
                  <a:gd name="connsiteX59" fmla="*/ 351358 w 1504382"/>
                  <a:gd name="connsiteY59" fmla="*/ 1432762 h 1640133"/>
                  <a:gd name="connsiteX60" fmla="*/ 329083 w 1504382"/>
                  <a:gd name="connsiteY60" fmla="*/ 1468357 h 1640133"/>
                  <a:gd name="connsiteX61" fmla="*/ 324720 w 1504382"/>
                  <a:gd name="connsiteY61" fmla="*/ 1541614 h 1640133"/>
                  <a:gd name="connsiteX62" fmla="*/ 340565 w 1504382"/>
                  <a:gd name="connsiteY62" fmla="*/ 1564579 h 1640133"/>
                  <a:gd name="connsiteX63" fmla="*/ 372256 w 1504382"/>
                  <a:gd name="connsiteY63" fmla="*/ 1563890 h 1640133"/>
                  <a:gd name="connsiteX64" fmla="*/ 396599 w 1504382"/>
                  <a:gd name="connsiteY64" fmla="*/ 1557689 h 1640133"/>
                  <a:gd name="connsiteX65" fmla="*/ 396369 w 1504382"/>
                  <a:gd name="connsiteY65" fmla="*/ 1559756 h 1640133"/>
                  <a:gd name="connsiteX66" fmla="*/ 413133 w 1504382"/>
                  <a:gd name="connsiteY66" fmla="*/ 1592825 h 1640133"/>
                  <a:gd name="connsiteX67" fmla="*/ 519919 w 1504382"/>
                  <a:gd name="connsiteY67" fmla="*/ 1582491 h 1640133"/>
                  <a:gd name="connsiteX68" fmla="*/ 544261 w 1504382"/>
                  <a:gd name="connsiteY68" fmla="*/ 1577669 h 1640133"/>
                  <a:gd name="connsiteX69" fmla="*/ 517852 w 1504382"/>
                  <a:gd name="connsiteY69" fmla="*/ 1608211 h 1640133"/>
                  <a:gd name="connsiteX70" fmla="*/ 511192 w 1504382"/>
                  <a:gd name="connsiteY70" fmla="*/ 1617397 h 1640133"/>
                  <a:gd name="connsiteX71" fmla="*/ 512111 w 1504382"/>
                  <a:gd name="connsiteY71" fmla="*/ 1628880 h 1640133"/>
                  <a:gd name="connsiteX72" fmla="*/ 521067 w 1504382"/>
                  <a:gd name="connsiteY72" fmla="*/ 1629569 h 1640133"/>
                  <a:gd name="connsiteX73" fmla="*/ 531401 w 1504382"/>
                  <a:gd name="connsiteY73" fmla="*/ 1627732 h 1640133"/>
                  <a:gd name="connsiteX74" fmla="*/ 533698 w 1504382"/>
                  <a:gd name="connsiteY74" fmla="*/ 1631636 h 1640133"/>
                  <a:gd name="connsiteX75" fmla="*/ 523109 w 1504382"/>
                  <a:gd name="connsiteY75" fmla="*/ 1640133 h 1640133"/>
                  <a:gd name="connsiteX76" fmla="*/ 1503385 w 1504382"/>
                  <a:gd name="connsiteY76" fmla="*/ 1569052 h 1640133"/>
                  <a:gd name="connsiteX77" fmla="*/ 1504382 w 1504382"/>
                  <a:gd name="connsiteY77" fmla="*/ 1556426 h 1640133"/>
                  <a:gd name="connsiteX78" fmla="*/ 1497751 w 1504382"/>
                  <a:gd name="connsiteY78" fmla="*/ 1472491 h 1640133"/>
                  <a:gd name="connsiteX79" fmla="*/ 1444244 w 1504382"/>
                  <a:gd name="connsiteY79" fmla="*/ 1240319 h 1640133"/>
                  <a:gd name="connsiteX80" fmla="*/ 1420131 w 1504382"/>
                  <a:gd name="connsiteY80" fmla="*/ 950046 h 1640133"/>
                  <a:gd name="connsiteX81" fmla="*/ 1393492 w 1504382"/>
                  <a:gd name="connsiteY81" fmla="*/ 736934 h 1640133"/>
                  <a:gd name="connsiteX82" fmla="*/ 1295893 w 1504382"/>
                  <a:gd name="connsiteY82" fmla="*/ 546328 h 1640133"/>
                  <a:gd name="connsiteX83" fmla="*/ 1242385 w 1504382"/>
                  <a:gd name="connsiteY83" fmla="*/ 456766 h 1640133"/>
                  <a:gd name="connsiteX84" fmla="*/ 1221717 w 1504382"/>
                  <a:gd name="connsiteY84" fmla="*/ 386035 h 1640133"/>
                  <a:gd name="connsiteX85" fmla="*/ 1066246 w 1504382"/>
                  <a:gd name="connsiteY85" fmla="*/ 122401 h 1640133"/>
                  <a:gd name="connsiteX86" fmla="*/ 1046727 w 1504382"/>
                  <a:gd name="connsiteY86" fmla="*/ 108393 h 1640133"/>
                  <a:gd name="connsiteX87" fmla="*/ 1018021 w 1504382"/>
                  <a:gd name="connsiteY87" fmla="*/ 53967 h 1640133"/>
                  <a:gd name="connsiteX88" fmla="*/ 994367 w 1504382"/>
                  <a:gd name="connsiteY88" fmla="*/ 11712 h 1640133"/>
                  <a:gd name="connsiteX89" fmla="*/ 975077 w 1504382"/>
                  <a:gd name="connsiteY89" fmla="*/ 0 h 1640133"/>
                  <a:gd name="connsiteX0" fmla="*/ 975077 w 1504382"/>
                  <a:gd name="connsiteY0" fmla="*/ 0 h 1631636"/>
                  <a:gd name="connsiteX1" fmla="*/ 910776 w 1504382"/>
                  <a:gd name="connsiteY1" fmla="*/ 0 h 1631636"/>
                  <a:gd name="connsiteX2" fmla="*/ 870129 w 1504382"/>
                  <a:gd name="connsiteY2" fmla="*/ 13549 h 1631636"/>
                  <a:gd name="connsiteX3" fmla="*/ 795723 w 1504382"/>
                  <a:gd name="connsiteY3" fmla="*/ 17683 h 1631636"/>
                  <a:gd name="connsiteX4" fmla="*/ 602132 w 1504382"/>
                  <a:gd name="connsiteY4" fmla="*/ 95073 h 1631636"/>
                  <a:gd name="connsiteX5" fmla="*/ 562174 w 1504382"/>
                  <a:gd name="connsiteY5" fmla="*/ 126076 h 1631636"/>
                  <a:gd name="connsiteX6" fmla="*/ 541505 w 1504382"/>
                  <a:gd name="connsiteY6" fmla="*/ 175450 h 1631636"/>
                  <a:gd name="connsiteX7" fmla="*/ 545409 w 1504382"/>
                  <a:gd name="connsiteY7" fmla="*/ 200481 h 1631636"/>
                  <a:gd name="connsiteX8" fmla="*/ 499250 w 1504382"/>
                  <a:gd name="connsiteY8" fmla="*/ 294866 h 1631636"/>
                  <a:gd name="connsiteX9" fmla="*/ 421860 w 1504382"/>
                  <a:gd name="connsiteY9" fmla="*/ 339417 h 1631636"/>
                  <a:gd name="connsiteX10" fmla="*/ 411755 w 1504382"/>
                  <a:gd name="connsiteY10" fmla="*/ 406244 h 1631636"/>
                  <a:gd name="connsiteX11" fmla="*/ 454010 w 1504382"/>
                  <a:gd name="connsiteY11" fmla="*/ 449877 h 1631636"/>
                  <a:gd name="connsiteX12" fmla="*/ 533468 w 1504382"/>
                  <a:gd name="connsiteY12" fmla="*/ 471693 h 1631636"/>
                  <a:gd name="connsiteX13" fmla="*/ 571359 w 1504382"/>
                  <a:gd name="connsiteY13" fmla="*/ 448499 h 1631636"/>
                  <a:gd name="connsiteX14" fmla="*/ 589272 w 1504382"/>
                  <a:gd name="connsiteY14" fmla="*/ 433802 h 1631636"/>
                  <a:gd name="connsiteX15" fmla="*/ 607643 w 1504382"/>
                  <a:gd name="connsiteY15" fmla="*/ 439772 h 1631636"/>
                  <a:gd name="connsiteX16" fmla="*/ 599606 w 1504382"/>
                  <a:gd name="connsiteY16" fmla="*/ 456307 h 1631636"/>
                  <a:gd name="connsiteX17" fmla="*/ 551839 w 1504382"/>
                  <a:gd name="connsiteY17" fmla="*/ 478812 h 1631636"/>
                  <a:gd name="connsiteX18" fmla="*/ 528875 w 1504382"/>
                  <a:gd name="connsiteY18" fmla="*/ 503155 h 1631636"/>
                  <a:gd name="connsiteX19" fmla="*/ 559188 w 1504382"/>
                  <a:gd name="connsiteY19" fmla="*/ 540128 h 1631636"/>
                  <a:gd name="connsiteX20" fmla="*/ 611548 w 1504382"/>
                  <a:gd name="connsiteY20" fmla="*/ 537142 h 1631636"/>
                  <a:gd name="connsiteX21" fmla="*/ 635201 w 1504382"/>
                  <a:gd name="connsiteY21" fmla="*/ 533468 h 1631636"/>
                  <a:gd name="connsiteX22" fmla="*/ 653113 w 1504382"/>
                  <a:gd name="connsiteY22" fmla="*/ 538061 h 1631636"/>
                  <a:gd name="connsiteX23" fmla="*/ 654262 w 1504382"/>
                  <a:gd name="connsiteY23" fmla="*/ 560336 h 1631636"/>
                  <a:gd name="connsiteX24" fmla="*/ 640942 w 1504382"/>
                  <a:gd name="connsiteY24" fmla="*/ 575493 h 1631636"/>
                  <a:gd name="connsiteX25" fmla="*/ 529104 w 1504382"/>
                  <a:gd name="connsiteY25" fmla="*/ 699272 h 1631636"/>
                  <a:gd name="connsiteX26" fmla="*/ 504303 w 1504382"/>
                  <a:gd name="connsiteY26" fmla="*/ 764032 h 1631636"/>
                  <a:gd name="connsiteX27" fmla="*/ 469626 w 1504382"/>
                  <a:gd name="connsiteY27" fmla="*/ 805139 h 1631636"/>
                  <a:gd name="connsiteX28" fmla="*/ 302674 w 1504382"/>
                  <a:gd name="connsiteY28" fmla="*/ 902739 h 1631636"/>
                  <a:gd name="connsiteX29" fmla="*/ 175220 w 1504382"/>
                  <a:gd name="connsiteY29" fmla="*/ 992301 h 1631636"/>
                  <a:gd name="connsiteX30" fmla="*/ 88414 w 1504382"/>
                  <a:gd name="connsiteY30" fmla="*/ 1090360 h 1631636"/>
                  <a:gd name="connsiteX31" fmla="*/ 5282 w 1504382"/>
                  <a:gd name="connsiteY31" fmla="*/ 1293137 h 1631636"/>
                  <a:gd name="connsiteX32" fmla="*/ 0 w 1504382"/>
                  <a:gd name="connsiteY32" fmla="*/ 1303012 h 1631636"/>
                  <a:gd name="connsiteX33" fmla="*/ 0 w 1504382"/>
                  <a:gd name="connsiteY33" fmla="*/ 1378795 h 1631636"/>
                  <a:gd name="connsiteX34" fmla="*/ 30313 w 1504382"/>
                  <a:gd name="connsiteY34" fmla="*/ 1362720 h 1631636"/>
                  <a:gd name="connsiteX35" fmla="*/ 30543 w 1504382"/>
                  <a:gd name="connsiteY35" fmla="*/ 1387751 h 1631636"/>
                  <a:gd name="connsiteX36" fmla="*/ 39729 w 1504382"/>
                  <a:gd name="connsiteY36" fmla="*/ 1427710 h 1631636"/>
                  <a:gd name="connsiteX37" fmla="*/ 52130 w 1504382"/>
                  <a:gd name="connsiteY37" fmla="*/ 1435977 h 1631636"/>
                  <a:gd name="connsiteX38" fmla="*/ 60626 w 1504382"/>
                  <a:gd name="connsiteY38" fmla="*/ 1425183 h 1631636"/>
                  <a:gd name="connsiteX39" fmla="*/ 64301 w 1504382"/>
                  <a:gd name="connsiteY39" fmla="*/ 1413931 h 1631636"/>
                  <a:gd name="connsiteX40" fmla="*/ 67975 w 1504382"/>
                  <a:gd name="connsiteY40" fmla="*/ 1430925 h 1631636"/>
                  <a:gd name="connsiteX41" fmla="*/ 76013 w 1504382"/>
                  <a:gd name="connsiteY41" fmla="*/ 1441029 h 1631636"/>
                  <a:gd name="connsiteX42" fmla="*/ 88414 w 1504382"/>
                  <a:gd name="connsiteY42" fmla="*/ 1431614 h 1631636"/>
                  <a:gd name="connsiteX43" fmla="*/ 94384 w 1504382"/>
                  <a:gd name="connsiteY43" fmla="*/ 1408419 h 1631636"/>
                  <a:gd name="connsiteX44" fmla="*/ 99896 w 1504382"/>
                  <a:gd name="connsiteY44" fmla="*/ 1398085 h 1631636"/>
                  <a:gd name="connsiteX45" fmla="*/ 108393 w 1504382"/>
                  <a:gd name="connsiteY45" fmla="*/ 1410946 h 1631636"/>
                  <a:gd name="connsiteX46" fmla="*/ 126305 w 1504382"/>
                  <a:gd name="connsiteY46" fmla="*/ 1413012 h 1631636"/>
                  <a:gd name="connsiteX47" fmla="*/ 135721 w 1504382"/>
                  <a:gd name="connsiteY47" fmla="*/ 1392344 h 1631636"/>
                  <a:gd name="connsiteX48" fmla="*/ 158226 w 1504382"/>
                  <a:gd name="connsiteY48" fmla="*/ 1370069 h 1631636"/>
                  <a:gd name="connsiteX49" fmla="*/ 202318 w 1504382"/>
                  <a:gd name="connsiteY49" fmla="*/ 1329192 h 1631636"/>
                  <a:gd name="connsiteX50" fmla="*/ 213341 w 1504382"/>
                  <a:gd name="connsiteY50" fmla="*/ 1287166 h 1631636"/>
                  <a:gd name="connsiteX51" fmla="*/ 217475 w 1504382"/>
                  <a:gd name="connsiteY51" fmla="*/ 1270402 h 1631636"/>
                  <a:gd name="connsiteX52" fmla="*/ 244343 w 1504382"/>
                  <a:gd name="connsiteY52" fmla="*/ 1249964 h 1631636"/>
                  <a:gd name="connsiteX53" fmla="*/ 338269 w 1504382"/>
                  <a:gd name="connsiteY53" fmla="*/ 1253408 h 1631636"/>
                  <a:gd name="connsiteX54" fmla="*/ 531401 w 1504382"/>
                  <a:gd name="connsiteY54" fmla="*/ 1270862 h 1631636"/>
                  <a:gd name="connsiteX55" fmla="*/ 543572 w 1504382"/>
                  <a:gd name="connsiteY55" fmla="*/ 1273847 h 1631636"/>
                  <a:gd name="connsiteX56" fmla="*/ 547017 w 1504382"/>
                  <a:gd name="connsiteY56" fmla="*/ 1295204 h 1631636"/>
                  <a:gd name="connsiteX57" fmla="*/ 401651 w 1504382"/>
                  <a:gd name="connsiteY57" fmla="*/ 1398775 h 1631636"/>
                  <a:gd name="connsiteX58" fmla="*/ 375931 w 1504382"/>
                  <a:gd name="connsiteY58" fmla="*/ 1415998 h 1631636"/>
                  <a:gd name="connsiteX59" fmla="*/ 351358 w 1504382"/>
                  <a:gd name="connsiteY59" fmla="*/ 1432762 h 1631636"/>
                  <a:gd name="connsiteX60" fmla="*/ 329083 w 1504382"/>
                  <a:gd name="connsiteY60" fmla="*/ 1468357 h 1631636"/>
                  <a:gd name="connsiteX61" fmla="*/ 324720 w 1504382"/>
                  <a:gd name="connsiteY61" fmla="*/ 1541614 h 1631636"/>
                  <a:gd name="connsiteX62" fmla="*/ 340565 w 1504382"/>
                  <a:gd name="connsiteY62" fmla="*/ 1564579 h 1631636"/>
                  <a:gd name="connsiteX63" fmla="*/ 372256 w 1504382"/>
                  <a:gd name="connsiteY63" fmla="*/ 1563890 h 1631636"/>
                  <a:gd name="connsiteX64" fmla="*/ 396599 w 1504382"/>
                  <a:gd name="connsiteY64" fmla="*/ 1557689 h 1631636"/>
                  <a:gd name="connsiteX65" fmla="*/ 396369 w 1504382"/>
                  <a:gd name="connsiteY65" fmla="*/ 1559756 h 1631636"/>
                  <a:gd name="connsiteX66" fmla="*/ 413133 w 1504382"/>
                  <a:gd name="connsiteY66" fmla="*/ 1592825 h 1631636"/>
                  <a:gd name="connsiteX67" fmla="*/ 519919 w 1504382"/>
                  <a:gd name="connsiteY67" fmla="*/ 1582491 h 1631636"/>
                  <a:gd name="connsiteX68" fmla="*/ 544261 w 1504382"/>
                  <a:gd name="connsiteY68" fmla="*/ 1577669 h 1631636"/>
                  <a:gd name="connsiteX69" fmla="*/ 517852 w 1504382"/>
                  <a:gd name="connsiteY69" fmla="*/ 1608211 h 1631636"/>
                  <a:gd name="connsiteX70" fmla="*/ 511192 w 1504382"/>
                  <a:gd name="connsiteY70" fmla="*/ 1617397 h 1631636"/>
                  <a:gd name="connsiteX71" fmla="*/ 512111 w 1504382"/>
                  <a:gd name="connsiteY71" fmla="*/ 1628880 h 1631636"/>
                  <a:gd name="connsiteX72" fmla="*/ 521067 w 1504382"/>
                  <a:gd name="connsiteY72" fmla="*/ 1629569 h 1631636"/>
                  <a:gd name="connsiteX73" fmla="*/ 531401 w 1504382"/>
                  <a:gd name="connsiteY73" fmla="*/ 1627732 h 1631636"/>
                  <a:gd name="connsiteX74" fmla="*/ 533698 w 1504382"/>
                  <a:gd name="connsiteY74" fmla="*/ 1631636 h 1631636"/>
                  <a:gd name="connsiteX75" fmla="*/ 1503385 w 1504382"/>
                  <a:gd name="connsiteY75" fmla="*/ 1569052 h 1631636"/>
                  <a:gd name="connsiteX76" fmla="*/ 1504382 w 1504382"/>
                  <a:gd name="connsiteY76" fmla="*/ 1556426 h 1631636"/>
                  <a:gd name="connsiteX77" fmla="*/ 1497751 w 1504382"/>
                  <a:gd name="connsiteY77" fmla="*/ 1472491 h 1631636"/>
                  <a:gd name="connsiteX78" fmla="*/ 1444244 w 1504382"/>
                  <a:gd name="connsiteY78" fmla="*/ 1240319 h 1631636"/>
                  <a:gd name="connsiteX79" fmla="*/ 1420131 w 1504382"/>
                  <a:gd name="connsiteY79" fmla="*/ 950046 h 1631636"/>
                  <a:gd name="connsiteX80" fmla="*/ 1393492 w 1504382"/>
                  <a:gd name="connsiteY80" fmla="*/ 736934 h 1631636"/>
                  <a:gd name="connsiteX81" fmla="*/ 1295893 w 1504382"/>
                  <a:gd name="connsiteY81" fmla="*/ 546328 h 1631636"/>
                  <a:gd name="connsiteX82" fmla="*/ 1242385 w 1504382"/>
                  <a:gd name="connsiteY82" fmla="*/ 456766 h 1631636"/>
                  <a:gd name="connsiteX83" fmla="*/ 1221717 w 1504382"/>
                  <a:gd name="connsiteY83" fmla="*/ 386035 h 1631636"/>
                  <a:gd name="connsiteX84" fmla="*/ 1066246 w 1504382"/>
                  <a:gd name="connsiteY84" fmla="*/ 122401 h 1631636"/>
                  <a:gd name="connsiteX85" fmla="*/ 1046727 w 1504382"/>
                  <a:gd name="connsiteY85" fmla="*/ 108393 h 1631636"/>
                  <a:gd name="connsiteX86" fmla="*/ 1018021 w 1504382"/>
                  <a:gd name="connsiteY86" fmla="*/ 53967 h 1631636"/>
                  <a:gd name="connsiteX87" fmla="*/ 994367 w 1504382"/>
                  <a:gd name="connsiteY87" fmla="*/ 11712 h 1631636"/>
                  <a:gd name="connsiteX88" fmla="*/ 975077 w 1504382"/>
                  <a:gd name="connsiteY88" fmla="*/ 0 h 1631636"/>
                  <a:gd name="connsiteX0" fmla="*/ 975077 w 1504382"/>
                  <a:gd name="connsiteY0" fmla="*/ 0 h 1629830"/>
                  <a:gd name="connsiteX1" fmla="*/ 910776 w 1504382"/>
                  <a:gd name="connsiteY1" fmla="*/ 0 h 1629830"/>
                  <a:gd name="connsiteX2" fmla="*/ 870129 w 1504382"/>
                  <a:gd name="connsiteY2" fmla="*/ 13549 h 1629830"/>
                  <a:gd name="connsiteX3" fmla="*/ 795723 w 1504382"/>
                  <a:gd name="connsiteY3" fmla="*/ 17683 h 1629830"/>
                  <a:gd name="connsiteX4" fmla="*/ 602132 w 1504382"/>
                  <a:gd name="connsiteY4" fmla="*/ 95073 h 1629830"/>
                  <a:gd name="connsiteX5" fmla="*/ 562174 w 1504382"/>
                  <a:gd name="connsiteY5" fmla="*/ 126076 h 1629830"/>
                  <a:gd name="connsiteX6" fmla="*/ 541505 w 1504382"/>
                  <a:gd name="connsiteY6" fmla="*/ 175450 h 1629830"/>
                  <a:gd name="connsiteX7" fmla="*/ 545409 w 1504382"/>
                  <a:gd name="connsiteY7" fmla="*/ 200481 h 1629830"/>
                  <a:gd name="connsiteX8" fmla="*/ 499250 w 1504382"/>
                  <a:gd name="connsiteY8" fmla="*/ 294866 h 1629830"/>
                  <a:gd name="connsiteX9" fmla="*/ 421860 w 1504382"/>
                  <a:gd name="connsiteY9" fmla="*/ 339417 h 1629830"/>
                  <a:gd name="connsiteX10" fmla="*/ 411755 w 1504382"/>
                  <a:gd name="connsiteY10" fmla="*/ 406244 h 1629830"/>
                  <a:gd name="connsiteX11" fmla="*/ 454010 w 1504382"/>
                  <a:gd name="connsiteY11" fmla="*/ 449877 h 1629830"/>
                  <a:gd name="connsiteX12" fmla="*/ 533468 w 1504382"/>
                  <a:gd name="connsiteY12" fmla="*/ 471693 h 1629830"/>
                  <a:gd name="connsiteX13" fmla="*/ 571359 w 1504382"/>
                  <a:gd name="connsiteY13" fmla="*/ 448499 h 1629830"/>
                  <a:gd name="connsiteX14" fmla="*/ 589272 w 1504382"/>
                  <a:gd name="connsiteY14" fmla="*/ 433802 h 1629830"/>
                  <a:gd name="connsiteX15" fmla="*/ 607643 w 1504382"/>
                  <a:gd name="connsiteY15" fmla="*/ 439772 h 1629830"/>
                  <a:gd name="connsiteX16" fmla="*/ 599606 w 1504382"/>
                  <a:gd name="connsiteY16" fmla="*/ 456307 h 1629830"/>
                  <a:gd name="connsiteX17" fmla="*/ 551839 w 1504382"/>
                  <a:gd name="connsiteY17" fmla="*/ 478812 h 1629830"/>
                  <a:gd name="connsiteX18" fmla="*/ 528875 w 1504382"/>
                  <a:gd name="connsiteY18" fmla="*/ 503155 h 1629830"/>
                  <a:gd name="connsiteX19" fmla="*/ 559188 w 1504382"/>
                  <a:gd name="connsiteY19" fmla="*/ 540128 h 1629830"/>
                  <a:gd name="connsiteX20" fmla="*/ 611548 w 1504382"/>
                  <a:gd name="connsiteY20" fmla="*/ 537142 h 1629830"/>
                  <a:gd name="connsiteX21" fmla="*/ 635201 w 1504382"/>
                  <a:gd name="connsiteY21" fmla="*/ 533468 h 1629830"/>
                  <a:gd name="connsiteX22" fmla="*/ 653113 w 1504382"/>
                  <a:gd name="connsiteY22" fmla="*/ 538061 h 1629830"/>
                  <a:gd name="connsiteX23" fmla="*/ 654262 w 1504382"/>
                  <a:gd name="connsiteY23" fmla="*/ 560336 h 1629830"/>
                  <a:gd name="connsiteX24" fmla="*/ 640942 w 1504382"/>
                  <a:gd name="connsiteY24" fmla="*/ 575493 h 1629830"/>
                  <a:gd name="connsiteX25" fmla="*/ 529104 w 1504382"/>
                  <a:gd name="connsiteY25" fmla="*/ 699272 h 1629830"/>
                  <a:gd name="connsiteX26" fmla="*/ 504303 w 1504382"/>
                  <a:gd name="connsiteY26" fmla="*/ 764032 h 1629830"/>
                  <a:gd name="connsiteX27" fmla="*/ 469626 w 1504382"/>
                  <a:gd name="connsiteY27" fmla="*/ 805139 h 1629830"/>
                  <a:gd name="connsiteX28" fmla="*/ 302674 w 1504382"/>
                  <a:gd name="connsiteY28" fmla="*/ 902739 h 1629830"/>
                  <a:gd name="connsiteX29" fmla="*/ 175220 w 1504382"/>
                  <a:gd name="connsiteY29" fmla="*/ 992301 h 1629830"/>
                  <a:gd name="connsiteX30" fmla="*/ 88414 w 1504382"/>
                  <a:gd name="connsiteY30" fmla="*/ 1090360 h 1629830"/>
                  <a:gd name="connsiteX31" fmla="*/ 5282 w 1504382"/>
                  <a:gd name="connsiteY31" fmla="*/ 1293137 h 1629830"/>
                  <a:gd name="connsiteX32" fmla="*/ 0 w 1504382"/>
                  <a:gd name="connsiteY32" fmla="*/ 1303012 h 1629830"/>
                  <a:gd name="connsiteX33" fmla="*/ 0 w 1504382"/>
                  <a:gd name="connsiteY33" fmla="*/ 1378795 h 1629830"/>
                  <a:gd name="connsiteX34" fmla="*/ 30313 w 1504382"/>
                  <a:gd name="connsiteY34" fmla="*/ 1362720 h 1629830"/>
                  <a:gd name="connsiteX35" fmla="*/ 30543 w 1504382"/>
                  <a:gd name="connsiteY35" fmla="*/ 1387751 h 1629830"/>
                  <a:gd name="connsiteX36" fmla="*/ 39729 w 1504382"/>
                  <a:gd name="connsiteY36" fmla="*/ 1427710 h 1629830"/>
                  <a:gd name="connsiteX37" fmla="*/ 52130 w 1504382"/>
                  <a:gd name="connsiteY37" fmla="*/ 1435977 h 1629830"/>
                  <a:gd name="connsiteX38" fmla="*/ 60626 w 1504382"/>
                  <a:gd name="connsiteY38" fmla="*/ 1425183 h 1629830"/>
                  <a:gd name="connsiteX39" fmla="*/ 64301 w 1504382"/>
                  <a:gd name="connsiteY39" fmla="*/ 1413931 h 1629830"/>
                  <a:gd name="connsiteX40" fmla="*/ 67975 w 1504382"/>
                  <a:gd name="connsiteY40" fmla="*/ 1430925 h 1629830"/>
                  <a:gd name="connsiteX41" fmla="*/ 76013 w 1504382"/>
                  <a:gd name="connsiteY41" fmla="*/ 1441029 h 1629830"/>
                  <a:gd name="connsiteX42" fmla="*/ 88414 w 1504382"/>
                  <a:gd name="connsiteY42" fmla="*/ 1431614 h 1629830"/>
                  <a:gd name="connsiteX43" fmla="*/ 94384 w 1504382"/>
                  <a:gd name="connsiteY43" fmla="*/ 1408419 h 1629830"/>
                  <a:gd name="connsiteX44" fmla="*/ 99896 w 1504382"/>
                  <a:gd name="connsiteY44" fmla="*/ 1398085 h 1629830"/>
                  <a:gd name="connsiteX45" fmla="*/ 108393 w 1504382"/>
                  <a:gd name="connsiteY45" fmla="*/ 1410946 h 1629830"/>
                  <a:gd name="connsiteX46" fmla="*/ 126305 w 1504382"/>
                  <a:gd name="connsiteY46" fmla="*/ 1413012 h 1629830"/>
                  <a:gd name="connsiteX47" fmla="*/ 135721 w 1504382"/>
                  <a:gd name="connsiteY47" fmla="*/ 1392344 h 1629830"/>
                  <a:gd name="connsiteX48" fmla="*/ 158226 w 1504382"/>
                  <a:gd name="connsiteY48" fmla="*/ 1370069 h 1629830"/>
                  <a:gd name="connsiteX49" fmla="*/ 202318 w 1504382"/>
                  <a:gd name="connsiteY49" fmla="*/ 1329192 h 1629830"/>
                  <a:gd name="connsiteX50" fmla="*/ 213341 w 1504382"/>
                  <a:gd name="connsiteY50" fmla="*/ 1287166 h 1629830"/>
                  <a:gd name="connsiteX51" fmla="*/ 217475 w 1504382"/>
                  <a:gd name="connsiteY51" fmla="*/ 1270402 h 1629830"/>
                  <a:gd name="connsiteX52" fmla="*/ 244343 w 1504382"/>
                  <a:gd name="connsiteY52" fmla="*/ 1249964 h 1629830"/>
                  <a:gd name="connsiteX53" fmla="*/ 338269 w 1504382"/>
                  <a:gd name="connsiteY53" fmla="*/ 1253408 h 1629830"/>
                  <a:gd name="connsiteX54" fmla="*/ 531401 w 1504382"/>
                  <a:gd name="connsiteY54" fmla="*/ 1270862 h 1629830"/>
                  <a:gd name="connsiteX55" fmla="*/ 543572 w 1504382"/>
                  <a:gd name="connsiteY55" fmla="*/ 1273847 h 1629830"/>
                  <a:gd name="connsiteX56" fmla="*/ 547017 w 1504382"/>
                  <a:gd name="connsiteY56" fmla="*/ 1295204 h 1629830"/>
                  <a:gd name="connsiteX57" fmla="*/ 401651 w 1504382"/>
                  <a:gd name="connsiteY57" fmla="*/ 1398775 h 1629830"/>
                  <a:gd name="connsiteX58" fmla="*/ 375931 w 1504382"/>
                  <a:gd name="connsiteY58" fmla="*/ 1415998 h 1629830"/>
                  <a:gd name="connsiteX59" fmla="*/ 351358 w 1504382"/>
                  <a:gd name="connsiteY59" fmla="*/ 1432762 h 1629830"/>
                  <a:gd name="connsiteX60" fmla="*/ 329083 w 1504382"/>
                  <a:gd name="connsiteY60" fmla="*/ 1468357 h 1629830"/>
                  <a:gd name="connsiteX61" fmla="*/ 324720 w 1504382"/>
                  <a:gd name="connsiteY61" fmla="*/ 1541614 h 1629830"/>
                  <a:gd name="connsiteX62" fmla="*/ 340565 w 1504382"/>
                  <a:gd name="connsiteY62" fmla="*/ 1564579 h 1629830"/>
                  <a:gd name="connsiteX63" fmla="*/ 372256 w 1504382"/>
                  <a:gd name="connsiteY63" fmla="*/ 1563890 h 1629830"/>
                  <a:gd name="connsiteX64" fmla="*/ 396599 w 1504382"/>
                  <a:gd name="connsiteY64" fmla="*/ 1557689 h 1629830"/>
                  <a:gd name="connsiteX65" fmla="*/ 396369 w 1504382"/>
                  <a:gd name="connsiteY65" fmla="*/ 1559756 h 1629830"/>
                  <a:gd name="connsiteX66" fmla="*/ 413133 w 1504382"/>
                  <a:gd name="connsiteY66" fmla="*/ 1592825 h 1629830"/>
                  <a:gd name="connsiteX67" fmla="*/ 519919 w 1504382"/>
                  <a:gd name="connsiteY67" fmla="*/ 1582491 h 1629830"/>
                  <a:gd name="connsiteX68" fmla="*/ 544261 w 1504382"/>
                  <a:gd name="connsiteY68" fmla="*/ 1577669 h 1629830"/>
                  <a:gd name="connsiteX69" fmla="*/ 517852 w 1504382"/>
                  <a:gd name="connsiteY69" fmla="*/ 1608211 h 1629830"/>
                  <a:gd name="connsiteX70" fmla="*/ 511192 w 1504382"/>
                  <a:gd name="connsiteY70" fmla="*/ 1617397 h 1629830"/>
                  <a:gd name="connsiteX71" fmla="*/ 512111 w 1504382"/>
                  <a:gd name="connsiteY71" fmla="*/ 1628880 h 1629830"/>
                  <a:gd name="connsiteX72" fmla="*/ 521067 w 1504382"/>
                  <a:gd name="connsiteY72" fmla="*/ 1629569 h 1629830"/>
                  <a:gd name="connsiteX73" fmla="*/ 531401 w 1504382"/>
                  <a:gd name="connsiteY73" fmla="*/ 1627732 h 1629830"/>
                  <a:gd name="connsiteX74" fmla="*/ 1503385 w 1504382"/>
                  <a:gd name="connsiteY74" fmla="*/ 1569052 h 1629830"/>
                  <a:gd name="connsiteX75" fmla="*/ 1504382 w 1504382"/>
                  <a:gd name="connsiteY75" fmla="*/ 1556426 h 1629830"/>
                  <a:gd name="connsiteX76" fmla="*/ 1497751 w 1504382"/>
                  <a:gd name="connsiteY76" fmla="*/ 1472491 h 1629830"/>
                  <a:gd name="connsiteX77" fmla="*/ 1444244 w 1504382"/>
                  <a:gd name="connsiteY77" fmla="*/ 1240319 h 1629830"/>
                  <a:gd name="connsiteX78" fmla="*/ 1420131 w 1504382"/>
                  <a:gd name="connsiteY78" fmla="*/ 950046 h 1629830"/>
                  <a:gd name="connsiteX79" fmla="*/ 1393492 w 1504382"/>
                  <a:gd name="connsiteY79" fmla="*/ 736934 h 1629830"/>
                  <a:gd name="connsiteX80" fmla="*/ 1295893 w 1504382"/>
                  <a:gd name="connsiteY80" fmla="*/ 546328 h 1629830"/>
                  <a:gd name="connsiteX81" fmla="*/ 1242385 w 1504382"/>
                  <a:gd name="connsiteY81" fmla="*/ 456766 h 1629830"/>
                  <a:gd name="connsiteX82" fmla="*/ 1221717 w 1504382"/>
                  <a:gd name="connsiteY82" fmla="*/ 386035 h 1629830"/>
                  <a:gd name="connsiteX83" fmla="*/ 1066246 w 1504382"/>
                  <a:gd name="connsiteY83" fmla="*/ 122401 h 1629830"/>
                  <a:gd name="connsiteX84" fmla="*/ 1046727 w 1504382"/>
                  <a:gd name="connsiteY84" fmla="*/ 108393 h 1629830"/>
                  <a:gd name="connsiteX85" fmla="*/ 1018021 w 1504382"/>
                  <a:gd name="connsiteY85" fmla="*/ 53967 h 1629830"/>
                  <a:gd name="connsiteX86" fmla="*/ 994367 w 1504382"/>
                  <a:gd name="connsiteY86" fmla="*/ 11712 h 1629830"/>
                  <a:gd name="connsiteX87" fmla="*/ 975077 w 1504382"/>
                  <a:gd name="connsiteY87" fmla="*/ 0 h 1629830"/>
                  <a:gd name="connsiteX0" fmla="*/ 975077 w 1504382"/>
                  <a:gd name="connsiteY0" fmla="*/ 0 h 1634129"/>
                  <a:gd name="connsiteX1" fmla="*/ 910776 w 1504382"/>
                  <a:gd name="connsiteY1" fmla="*/ 0 h 1634129"/>
                  <a:gd name="connsiteX2" fmla="*/ 870129 w 1504382"/>
                  <a:gd name="connsiteY2" fmla="*/ 13549 h 1634129"/>
                  <a:gd name="connsiteX3" fmla="*/ 795723 w 1504382"/>
                  <a:gd name="connsiteY3" fmla="*/ 17683 h 1634129"/>
                  <a:gd name="connsiteX4" fmla="*/ 602132 w 1504382"/>
                  <a:gd name="connsiteY4" fmla="*/ 95073 h 1634129"/>
                  <a:gd name="connsiteX5" fmla="*/ 562174 w 1504382"/>
                  <a:gd name="connsiteY5" fmla="*/ 126076 h 1634129"/>
                  <a:gd name="connsiteX6" fmla="*/ 541505 w 1504382"/>
                  <a:gd name="connsiteY6" fmla="*/ 175450 h 1634129"/>
                  <a:gd name="connsiteX7" fmla="*/ 545409 w 1504382"/>
                  <a:gd name="connsiteY7" fmla="*/ 200481 h 1634129"/>
                  <a:gd name="connsiteX8" fmla="*/ 499250 w 1504382"/>
                  <a:gd name="connsiteY8" fmla="*/ 294866 h 1634129"/>
                  <a:gd name="connsiteX9" fmla="*/ 421860 w 1504382"/>
                  <a:gd name="connsiteY9" fmla="*/ 339417 h 1634129"/>
                  <a:gd name="connsiteX10" fmla="*/ 411755 w 1504382"/>
                  <a:gd name="connsiteY10" fmla="*/ 406244 h 1634129"/>
                  <a:gd name="connsiteX11" fmla="*/ 454010 w 1504382"/>
                  <a:gd name="connsiteY11" fmla="*/ 449877 h 1634129"/>
                  <a:gd name="connsiteX12" fmla="*/ 533468 w 1504382"/>
                  <a:gd name="connsiteY12" fmla="*/ 471693 h 1634129"/>
                  <a:gd name="connsiteX13" fmla="*/ 571359 w 1504382"/>
                  <a:gd name="connsiteY13" fmla="*/ 448499 h 1634129"/>
                  <a:gd name="connsiteX14" fmla="*/ 589272 w 1504382"/>
                  <a:gd name="connsiteY14" fmla="*/ 433802 h 1634129"/>
                  <a:gd name="connsiteX15" fmla="*/ 607643 w 1504382"/>
                  <a:gd name="connsiteY15" fmla="*/ 439772 h 1634129"/>
                  <a:gd name="connsiteX16" fmla="*/ 599606 w 1504382"/>
                  <a:gd name="connsiteY16" fmla="*/ 456307 h 1634129"/>
                  <a:gd name="connsiteX17" fmla="*/ 551839 w 1504382"/>
                  <a:gd name="connsiteY17" fmla="*/ 478812 h 1634129"/>
                  <a:gd name="connsiteX18" fmla="*/ 528875 w 1504382"/>
                  <a:gd name="connsiteY18" fmla="*/ 503155 h 1634129"/>
                  <a:gd name="connsiteX19" fmla="*/ 559188 w 1504382"/>
                  <a:gd name="connsiteY19" fmla="*/ 540128 h 1634129"/>
                  <a:gd name="connsiteX20" fmla="*/ 611548 w 1504382"/>
                  <a:gd name="connsiteY20" fmla="*/ 537142 h 1634129"/>
                  <a:gd name="connsiteX21" fmla="*/ 635201 w 1504382"/>
                  <a:gd name="connsiteY21" fmla="*/ 533468 h 1634129"/>
                  <a:gd name="connsiteX22" fmla="*/ 653113 w 1504382"/>
                  <a:gd name="connsiteY22" fmla="*/ 538061 h 1634129"/>
                  <a:gd name="connsiteX23" fmla="*/ 654262 w 1504382"/>
                  <a:gd name="connsiteY23" fmla="*/ 560336 h 1634129"/>
                  <a:gd name="connsiteX24" fmla="*/ 640942 w 1504382"/>
                  <a:gd name="connsiteY24" fmla="*/ 575493 h 1634129"/>
                  <a:gd name="connsiteX25" fmla="*/ 529104 w 1504382"/>
                  <a:gd name="connsiteY25" fmla="*/ 699272 h 1634129"/>
                  <a:gd name="connsiteX26" fmla="*/ 504303 w 1504382"/>
                  <a:gd name="connsiteY26" fmla="*/ 764032 h 1634129"/>
                  <a:gd name="connsiteX27" fmla="*/ 469626 w 1504382"/>
                  <a:gd name="connsiteY27" fmla="*/ 805139 h 1634129"/>
                  <a:gd name="connsiteX28" fmla="*/ 302674 w 1504382"/>
                  <a:gd name="connsiteY28" fmla="*/ 902739 h 1634129"/>
                  <a:gd name="connsiteX29" fmla="*/ 175220 w 1504382"/>
                  <a:gd name="connsiteY29" fmla="*/ 992301 h 1634129"/>
                  <a:gd name="connsiteX30" fmla="*/ 88414 w 1504382"/>
                  <a:gd name="connsiteY30" fmla="*/ 1090360 h 1634129"/>
                  <a:gd name="connsiteX31" fmla="*/ 5282 w 1504382"/>
                  <a:gd name="connsiteY31" fmla="*/ 1293137 h 1634129"/>
                  <a:gd name="connsiteX32" fmla="*/ 0 w 1504382"/>
                  <a:gd name="connsiteY32" fmla="*/ 1303012 h 1634129"/>
                  <a:gd name="connsiteX33" fmla="*/ 0 w 1504382"/>
                  <a:gd name="connsiteY33" fmla="*/ 1378795 h 1634129"/>
                  <a:gd name="connsiteX34" fmla="*/ 30313 w 1504382"/>
                  <a:gd name="connsiteY34" fmla="*/ 1362720 h 1634129"/>
                  <a:gd name="connsiteX35" fmla="*/ 30543 w 1504382"/>
                  <a:gd name="connsiteY35" fmla="*/ 1387751 h 1634129"/>
                  <a:gd name="connsiteX36" fmla="*/ 39729 w 1504382"/>
                  <a:gd name="connsiteY36" fmla="*/ 1427710 h 1634129"/>
                  <a:gd name="connsiteX37" fmla="*/ 52130 w 1504382"/>
                  <a:gd name="connsiteY37" fmla="*/ 1435977 h 1634129"/>
                  <a:gd name="connsiteX38" fmla="*/ 60626 w 1504382"/>
                  <a:gd name="connsiteY38" fmla="*/ 1425183 h 1634129"/>
                  <a:gd name="connsiteX39" fmla="*/ 64301 w 1504382"/>
                  <a:gd name="connsiteY39" fmla="*/ 1413931 h 1634129"/>
                  <a:gd name="connsiteX40" fmla="*/ 67975 w 1504382"/>
                  <a:gd name="connsiteY40" fmla="*/ 1430925 h 1634129"/>
                  <a:gd name="connsiteX41" fmla="*/ 76013 w 1504382"/>
                  <a:gd name="connsiteY41" fmla="*/ 1441029 h 1634129"/>
                  <a:gd name="connsiteX42" fmla="*/ 88414 w 1504382"/>
                  <a:gd name="connsiteY42" fmla="*/ 1431614 h 1634129"/>
                  <a:gd name="connsiteX43" fmla="*/ 94384 w 1504382"/>
                  <a:gd name="connsiteY43" fmla="*/ 1408419 h 1634129"/>
                  <a:gd name="connsiteX44" fmla="*/ 99896 w 1504382"/>
                  <a:gd name="connsiteY44" fmla="*/ 1398085 h 1634129"/>
                  <a:gd name="connsiteX45" fmla="*/ 108393 w 1504382"/>
                  <a:gd name="connsiteY45" fmla="*/ 1410946 h 1634129"/>
                  <a:gd name="connsiteX46" fmla="*/ 126305 w 1504382"/>
                  <a:gd name="connsiteY46" fmla="*/ 1413012 h 1634129"/>
                  <a:gd name="connsiteX47" fmla="*/ 135721 w 1504382"/>
                  <a:gd name="connsiteY47" fmla="*/ 1392344 h 1634129"/>
                  <a:gd name="connsiteX48" fmla="*/ 158226 w 1504382"/>
                  <a:gd name="connsiteY48" fmla="*/ 1370069 h 1634129"/>
                  <a:gd name="connsiteX49" fmla="*/ 202318 w 1504382"/>
                  <a:gd name="connsiteY49" fmla="*/ 1329192 h 1634129"/>
                  <a:gd name="connsiteX50" fmla="*/ 213341 w 1504382"/>
                  <a:gd name="connsiteY50" fmla="*/ 1287166 h 1634129"/>
                  <a:gd name="connsiteX51" fmla="*/ 217475 w 1504382"/>
                  <a:gd name="connsiteY51" fmla="*/ 1270402 h 1634129"/>
                  <a:gd name="connsiteX52" fmla="*/ 244343 w 1504382"/>
                  <a:gd name="connsiteY52" fmla="*/ 1249964 h 1634129"/>
                  <a:gd name="connsiteX53" fmla="*/ 338269 w 1504382"/>
                  <a:gd name="connsiteY53" fmla="*/ 1253408 h 1634129"/>
                  <a:gd name="connsiteX54" fmla="*/ 531401 w 1504382"/>
                  <a:gd name="connsiteY54" fmla="*/ 1270862 h 1634129"/>
                  <a:gd name="connsiteX55" fmla="*/ 543572 w 1504382"/>
                  <a:gd name="connsiteY55" fmla="*/ 1273847 h 1634129"/>
                  <a:gd name="connsiteX56" fmla="*/ 547017 w 1504382"/>
                  <a:gd name="connsiteY56" fmla="*/ 1295204 h 1634129"/>
                  <a:gd name="connsiteX57" fmla="*/ 401651 w 1504382"/>
                  <a:gd name="connsiteY57" fmla="*/ 1398775 h 1634129"/>
                  <a:gd name="connsiteX58" fmla="*/ 375931 w 1504382"/>
                  <a:gd name="connsiteY58" fmla="*/ 1415998 h 1634129"/>
                  <a:gd name="connsiteX59" fmla="*/ 351358 w 1504382"/>
                  <a:gd name="connsiteY59" fmla="*/ 1432762 h 1634129"/>
                  <a:gd name="connsiteX60" fmla="*/ 329083 w 1504382"/>
                  <a:gd name="connsiteY60" fmla="*/ 1468357 h 1634129"/>
                  <a:gd name="connsiteX61" fmla="*/ 324720 w 1504382"/>
                  <a:gd name="connsiteY61" fmla="*/ 1541614 h 1634129"/>
                  <a:gd name="connsiteX62" fmla="*/ 340565 w 1504382"/>
                  <a:gd name="connsiteY62" fmla="*/ 1564579 h 1634129"/>
                  <a:gd name="connsiteX63" fmla="*/ 372256 w 1504382"/>
                  <a:gd name="connsiteY63" fmla="*/ 1563890 h 1634129"/>
                  <a:gd name="connsiteX64" fmla="*/ 396599 w 1504382"/>
                  <a:gd name="connsiteY64" fmla="*/ 1557689 h 1634129"/>
                  <a:gd name="connsiteX65" fmla="*/ 396369 w 1504382"/>
                  <a:gd name="connsiteY65" fmla="*/ 1559756 h 1634129"/>
                  <a:gd name="connsiteX66" fmla="*/ 413133 w 1504382"/>
                  <a:gd name="connsiteY66" fmla="*/ 1592825 h 1634129"/>
                  <a:gd name="connsiteX67" fmla="*/ 519919 w 1504382"/>
                  <a:gd name="connsiteY67" fmla="*/ 1582491 h 1634129"/>
                  <a:gd name="connsiteX68" fmla="*/ 544261 w 1504382"/>
                  <a:gd name="connsiteY68" fmla="*/ 1577669 h 1634129"/>
                  <a:gd name="connsiteX69" fmla="*/ 517852 w 1504382"/>
                  <a:gd name="connsiteY69" fmla="*/ 1608211 h 1634129"/>
                  <a:gd name="connsiteX70" fmla="*/ 511192 w 1504382"/>
                  <a:gd name="connsiteY70" fmla="*/ 1617397 h 1634129"/>
                  <a:gd name="connsiteX71" fmla="*/ 512111 w 1504382"/>
                  <a:gd name="connsiteY71" fmla="*/ 1628880 h 1634129"/>
                  <a:gd name="connsiteX72" fmla="*/ 521067 w 1504382"/>
                  <a:gd name="connsiteY72" fmla="*/ 1629569 h 1634129"/>
                  <a:gd name="connsiteX73" fmla="*/ 1503385 w 1504382"/>
                  <a:gd name="connsiteY73" fmla="*/ 1569052 h 1634129"/>
                  <a:gd name="connsiteX74" fmla="*/ 1504382 w 1504382"/>
                  <a:gd name="connsiteY74" fmla="*/ 1556426 h 1634129"/>
                  <a:gd name="connsiteX75" fmla="*/ 1497751 w 1504382"/>
                  <a:gd name="connsiteY75" fmla="*/ 1472491 h 1634129"/>
                  <a:gd name="connsiteX76" fmla="*/ 1444244 w 1504382"/>
                  <a:gd name="connsiteY76" fmla="*/ 1240319 h 1634129"/>
                  <a:gd name="connsiteX77" fmla="*/ 1420131 w 1504382"/>
                  <a:gd name="connsiteY77" fmla="*/ 950046 h 1634129"/>
                  <a:gd name="connsiteX78" fmla="*/ 1393492 w 1504382"/>
                  <a:gd name="connsiteY78" fmla="*/ 736934 h 1634129"/>
                  <a:gd name="connsiteX79" fmla="*/ 1295893 w 1504382"/>
                  <a:gd name="connsiteY79" fmla="*/ 546328 h 1634129"/>
                  <a:gd name="connsiteX80" fmla="*/ 1242385 w 1504382"/>
                  <a:gd name="connsiteY80" fmla="*/ 456766 h 1634129"/>
                  <a:gd name="connsiteX81" fmla="*/ 1221717 w 1504382"/>
                  <a:gd name="connsiteY81" fmla="*/ 386035 h 1634129"/>
                  <a:gd name="connsiteX82" fmla="*/ 1066246 w 1504382"/>
                  <a:gd name="connsiteY82" fmla="*/ 122401 h 1634129"/>
                  <a:gd name="connsiteX83" fmla="*/ 1046727 w 1504382"/>
                  <a:gd name="connsiteY83" fmla="*/ 108393 h 1634129"/>
                  <a:gd name="connsiteX84" fmla="*/ 1018021 w 1504382"/>
                  <a:gd name="connsiteY84" fmla="*/ 53967 h 1634129"/>
                  <a:gd name="connsiteX85" fmla="*/ 994367 w 1504382"/>
                  <a:gd name="connsiteY85" fmla="*/ 11712 h 1634129"/>
                  <a:gd name="connsiteX86" fmla="*/ 975077 w 1504382"/>
                  <a:gd name="connsiteY86" fmla="*/ 0 h 1634129"/>
                  <a:gd name="connsiteX0" fmla="*/ 975077 w 1504382"/>
                  <a:gd name="connsiteY0" fmla="*/ 0 h 1628880"/>
                  <a:gd name="connsiteX1" fmla="*/ 910776 w 1504382"/>
                  <a:gd name="connsiteY1" fmla="*/ 0 h 1628880"/>
                  <a:gd name="connsiteX2" fmla="*/ 870129 w 1504382"/>
                  <a:gd name="connsiteY2" fmla="*/ 13549 h 1628880"/>
                  <a:gd name="connsiteX3" fmla="*/ 795723 w 1504382"/>
                  <a:gd name="connsiteY3" fmla="*/ 17683 h 1628880"/>
                  <a:gd name="connsiteX4" fmla="*/ 602132 w 1504382"/>
                  <a:gd name="connsiteY4" fmla="*/ 95073 h 1628880"/>
                  <a:gd name="connsiteX5" fmla="*/ 562174 w 1504382"/>
                  <a:gd name="connsiteY5" fmla="*/ 126076 h 1628880"/>
                  <a:gd name="connsiteX6" fmla="*/ 541505 w 1504382"/>
                  <a:gd name="connsiteY6" fmla="*/ 175450 h 1628880"/>
                  <a:gd name="connsiteX7" fmla="*/ 545409 w 1504382"/>
                  <a:gd name="connsiteY7" fmla="*/ 200481 h 1628880"/>
                  <a:gd name="connsiteX8" fmla="*/ 499250 w 1504382"/>
                  <a:gd name="connsiteY8" fmla="*/ 294866 h 1628880"/>
                  <a:gd name="connsiteX9" fmla="*/ 421860 w 1504382"/>
                  <a:gd name="connsiteY9" fmla="*/ 339417 h 1628880"/>
                  <a:gd name="connsiteX10" fmla="*/ 411755 w 1504382"/>
                  <a:gd name="connsiteY10" fmla="*/ 406244 h 1628880"/>
                  <a:gd name="connsiteX11" fmla="*/ 454010 w 1504382"/>
                  <a:gd name="connsiteY11" fmla="*/ 449877 h 1628880"/>
                  <a:gd name="connsiteX12" fmla="*/ 533468 w 1504382"/>
                  <a:gd name="connsiteY12" fmla="*/ 471693 h 1628880"/>
                  <a:gd name="connsiteX13" fmla="*/ 571359 w 1504382"/>
                  <a:gd name="connsiteY13" fmla="*/ 448499 h 1628880"/>
                  <a:gd name="connsiteX14" fmla="*/ 589272 w 1504382"/>
                  <a:gd name="connsiteY14" fmla="*/ 433802 h 1628880"/>
                  <a:gd name="connsiteX15" fmla="*/ 607643 w 1504382"/>
                  <a:gd name="connsiteY15" fmla="*/ 439772 h 1628880"/>
                  <a:gd name="connsiteX16" fmla="*/ 599606 w 1504382"/>
                  <a:gd name="connsiteY16" fmla="*/ 456307 h 1628880"/>
                  <a:gd name="connsiteX17" fmla="*/ 551839 w 1504382"/>
                  <a:gd name="connsiteY17" fmla="*/ 478812 h 1628880"/>
                  <a:gd name="connsiteX18" fmla="*/ 528875 w 1504382"/>
                  <a:gd name="connsiteY18" fmla="*/ 503155 h 1628880"/>
                  <a:gd name="connsiteX19" fmla="*/ 559188 w 1504382"/>
                  <a:gd name="connsiteY19" fmla="*/ 540128 h 1628880"/>
                  <a:gd name="connsiteX20" fmla="*/ 611548 w 1504382"/>
                  <a:gd name="connsiteY20" fmla="*/ 537142 h 1628880"/>
                  <a:gd name="connsiteX21" fmla="*/ 635201 w 1504382"/>
                  <a:gd name="connsiteY21" fmla="*/ 533468 h 1628880"/>
                  <a:gd name="connsiteX22" fmla="*/ 653113 w 1504382"/>
                  <a:gd name="connsiteY22" fmla="*/ 538061 h 1628880"/>
                  <a:gd name="connsiteX23" fmla="*/ 654262 w 1504382"/>
                  <a:gd name="connsiteY23" fmla="*/ 560336 h 1628880"/>
                  <a:gd name="connsiteX24" fmla="*/ 640942 w 1504382"/>
                  <a:gd name="connsiteY24" fmla="*/ 575493 h 1628880"/>
                  <a:gd name="connsiteX25" fmla="*/ 529104 w 1504382"/>
                  <a:gd name="connsiteY25" fmla="*/ 699272 h 1628880"/>
                  <a:gd name="connsiteX26" fmla="*/ 504303 w 1504382"/>
                  <a:gd name="connsiteY26" fmla="*/ 764032 h 1628880"/>
                  <a:gd name="connsiteX27" fmla="*/ 469626 w 1504382"/>
                  <a:gd name="connsiteY27" fmla="*/ 805139 h 1628880"/>
                  <a:gd name="connsiteX28" fmla="*/ 302674 w 1504382"/>
                  <a:gd name="connsiteY28" fmla="*/ 902739 h 1628880"/>
                  <a:gd name="connsiteX29" fmla="*/ 175220 w 1504382"/>
                  <a:gd name="connsiteY29" fmla="*/ 992301 h 1628880"/>
                  <a:gd name="connsiteX30" fmla="*/ 88414 w 1504382"/>
                  <a:gd name="connsiteY30" fmla="*/ 1090360 h 1628880"/>
                  <a:gd name="connsiteX31" fmla="*/ 5282 w 1504382"/>
                  <a:gd name="connsiteY31" fmla="*/ 1293137 h 1628880"/>
                  <a:gd name="connsiteX32" fmla="*/ 0 w 1504382"/>
                  <a:gd name="connsiteY32" fmla="*/ 1303012 h 1628880"/>
                  <a:gd name="connsiteX33" fmla="*/ 0 w 1504382"/>
                  <a:gd name="connsiteY33" fmla="*/ 1378795 h 1628880"/>
                  <a:gd name="connsiteX34" fmla="*/ 30313 w 1504382"/>
                  <a:gd name="connsiteY34" fmla="*/ 1362720 h 1628880"/>
                  <a:gd name="connsiteX35" fmla="*/ 30543 w 1504382"/>
                  <a:gd name="connsiteY35" fmla="*/ 1387751 h 1628880"/>
                  <a:gd name="connsiteX36" fmla="*/ 39729 w 1504382"/>
                  <a:gd name="connsiteY36" fmla="*/ 1427710 h 1628880"/>
                  <a:gd name="connsiteX37" fmla="*/ 52130 w 1504382"/>
                  <a:gd name="connsiteY37" fmla="*/ 1435977 h 1628880"/>
                  <a:gd name="connsiteX38" fmla="*/ 60626 w 1504382"/>
                  <a:gd name="connsiteY38" fmla="*/ 1425183 h 1628880"/>
                  <a:gd name="connsiteX39" fmla="*/ 64301 w 1504382"/>
                  <a:gd name="connsiteY39" fmla="*/ 1413931 h 1628880"/>
                  <a:gd name="connsiteX40" fmla="*/ 67975 w 1504382"/>
                  <a:gd name="connsiteY40" fmla="*/ 1430925 h 1628880"/>
                  <a:gd name="connsiteX41" fmla="*/ 76013 w 1504382"/>
                  <a:gd name="connsiteY41" fmla="*/ 1441029 h 1628880"/>
                  <a:gd name="connsiteX42" fmla="*/ 88414 w 1504382"/>
                  <a:gd name="connsiteY42" fmla="*/ 1431614 h 1628880"/>
                  <a:gd name="connsiteX43" fmla="*/ 94384 w 1504382"/>
                  <a:gd name="connsiteY43" fmla="*/ 1408419 h 1628880"/>
                  <a:gd name="connsiteX44" fmla="*/ 99896 w 1504382"/>
                  <a:gd name="connsiteY44" fmla="*/ 1398085 h 1628880"/>
                  <a:gd name="connsiteX45" fmla="*/ 108393 w 1504382"/>
                  <a:gd name="connsiteY45" fmla="*/ 1410946 h 1628880"/>
                  <a:gd name="connsiteX46" fmla="*/ 126305 w 1504382"/>
                  <a:gd name="connsiteY46" fmla="*/ 1413012 h 1628880"/>
                  <a:gd name="connsiteX47" fmla="*/ 135721 w 1504382"/>
                  <a:gd name="connsiteY47" fmla="*/ 1392344 h 1628880"/>
                  <a:gd name="connsiteX48" fmla="*/ 158226 w 1504382"/>
                  <a:gd name="connsiteY48" fmla="*/ 1370069 h 1628880"/>
                  <a:gd name="connsiteX49" fmla="*/ 202318 w 1504382"/>
                  <a:gd name="connsiteY49" fmla="*/ 1329192 h 1628880"/>
                  <a:gd name="connsiteX50" fmla="*/ 213341 w 1504382"/>
                  <a:gd name="connsiteY50" fmla="*/ 1287166 h 1628880"/>
                  <a:gd name="connsiteX51" fmla="*/ 217475 w 1504382"/>
                  <a:gd name="connsiteY51" fmla="*/ 1270402 h 1628880"/>
                  <a:gd name="connsiteX52" fmla="*/ 244343 w 1504382"/>
                  <a:gd name="connsiteY52" fmla="*/ 1249964 h 1628880"/>
                  <a:gd name="connsiteX53" fmla="*/ 338269 w 1504382"/>
                  <a:gd name="connsiteY53" fmla="*/ 1253408 h 1628880"/>
                  <a:gd name="connsiteX54" fmla="*/ 531401 w 1504382"/>
                  <a:gd name="connsiteY54" fmla="*/ 1270862 h 1628880"/>
                  <a:gd name="connsiteX55" fmla="*/ 543572 w 1504382"/>
                  <a:gd name="connsiteY55" fmla="*/ 1273847 h 1628880"/>
                  <a:gd name="connsiteX56" fmla="*/ 547017 w 1504382"/>
                  <a:gd name="connsiteY56" fmla="*/ 1295204 h 1628880"/>
                  <a:gd name="connsiteX57" fmla="*/ 401651 w 1504382"/>
                  <a:gd name="connsiteY57" fmla="*/ 1398775 h 1628880"/>
                  <a:gd name="connsiteX58" fmla="*/ 375931 w 1504382"/>
                  <a:gd name="connsiteY58" fmla="*/ 1415998 h 1628880"/>
                  <a:gd name="connsiteX59" fmla="*/ 351358 w 1504382"/>
                  <a:gd name="connsiteY59" fmla="*/ 1432762 h 1628880"/>
                  <a:gd name="connsiteX60" fmla="*/ 329083 w 1504382"/>
                  <a:gd name="connsiteY60" fmla="*/ 1468357 h 1628880"/>
                  <a:gd name="connsiteX61" fmla="*/ 324720 w 1504382"/>
                  <a:gd name="connsiteY61" fmla="*/ 1541614 h 1628880"/>
                  <a:gd name="connsiteX62" fmla="*/ 340565 w 1504382"/>
                  <a:gd name="connsiteY62" fmla="*/ 1564579 h 1628880"/>
                  <a:gd name="connsiteX63" fmla="*/ 372256 w 1504382"/>
                  <a:gd name="connsiteY63" fmla="*/ 1563890 h 1628880"/>
                  <a:gd name="connsiteX64" fmla="*/ 396599 w 1504382"/>
                  <a:gd name="connsiteY64" fmla="*/ 1557689 h 1628880"/>
                  <a:gd name="connsiteX65" fmla="*/ 396369 w 1504382"/>
                  <a:gd name="connsiteY65" fmla="*/ 1559756 h 1628880"/>
                  <a:gd name="connsiteX66" fmla="*/ 413133 w 1504382"/>
                  <a:gd name="connsiteY66" fmla="*/ 1592825 h 1628880"/>
                  <a:gd name="connsiteX67" fmla="*/ 519919 w 1504382"/>
                  <a:gd name="connsiteY67" fmla="*/ 1582491 h 1628880"/>
                  <a:gd name="connsiteX68" fmla="*/ 544261 w 1504382"/>
                  <a:gd name="connsiteY68" fmla="*/ 1577669 h 1628880"/>
                  <a:gd name="connsiteX69" fmla="*/ 517852 w 1504382"/>
                  <a:gd name="connsiteY69" fmla="*/ 1608211 h 1628880"/>
                  <a:gd name="connsiteX70" fmla="*/ 511192 w 1504382"/>
                  <a:gd name="connsiteY70" fmla="*/ 1617397 h 1628880"/>
                  <a:gd name="connsiteX71" fmla="*/ 512111 w 1504382"/>
                  <a:gd name="connsiteY71" fmla="*/ 1628880 h 1628880"/>
                  <a:gd name="connsiteX72" fmla="*/ 1503385 w 1504382"/>
                  <a:gd name="connsiteY72" fmla="*/ 1569052 h 1628880"/>
                  <a:gd name="connsiteX73" fmla="*/ 1504382 w 1504382"/>
                  <a:gd name="connsiteY73" fmla="*/ 1556426 h 1628880"/>
                  <a:gd name="connsiteX74" fmla="*/ 1497751 w 1504382"/>
                  <a:gd name="connsiteY74" fmla="*/ 1472491 h 1628880"/>
                  <a:gd name="connsiteX75" fmla="*/ 1444244 w 1504382"/>
                  <a:gd name="connsiteY75" fmla="*/ 1240319 h 1628880"/>
                  <a:gd name="connsiteX76" fmla="*/ 1420131 w 1504382"/>
                  <a:gd name="connsiteY76" fmla="*/ 950046 h 1628880"/>
                  <a:gd name="connsiteX77" fmla="*/ 1393492 w 1504382"/>
                  <a:gd name="connsiteY77" fmla="*/ 736934 h 1628880"/>
                  <a:gd name="connsiteX78" fmla="*/ 1295893 w 1504382"/>
                  <a:gd name="connsiteY78" fmla="*/ 546328 h 1628880"/>
                  <a:gd name="connsiteX79" fmla="*/ 1242385 w 1504382"/>
                  <a:gd name="connsiteY79" fmla="*/ 456766 h 1628880"/>
                  <a:gd name="connsiteX80" fmla="*/ 1221717 w 1504382"/>
                  <a:gd name="connsiteY80" fmla="*/ 386035 h 1628880"/>
                  <a:gd name="connsiteX81" fmla="*/ 1066246 w 1504382"/>
                  <a:gd name="connsiteY81" fmla="*/ 122401 h 1628880"/>
                  <a:gd name="connsiteX82" fmla="*/ 1046727 w 1504382"/>
                  <a:gd name="connsiteY82" fmla="*/ 108393 h 1628880"/>
                  <a:gd name="connsiteX83" fmla="*/ 1018021 w 1504382"/>
                  <a:gd name="connsiteY83" fmla="*/ 53967 h 1628880"/>
                  <a:gd name="connsiteX84" fmla="*/ 994367 w 1504382"/>
                  <a:gd name="connsiteY84" fmla="*/ 11712 h 1628880"/>
                  <a:gd name="connsiteX85" fmla="*/ 975077 w 1504382"/>
                  <a:gd name="connsiteY85" fmla="*/ 0 h 1628880"/>
                  <a:gd name="connsiteX0" fmla="*/ 975077 w 1504382"/>
                  <a:gd name="connsiteY0" fmla="*/ 0 h 1617397"/>
                  <a:gd name="connsiteX1" fmla="*/ 910776 w 1504382"/>
                  <a:gd name="connsiteY1" fmla="*/ 0 h 1617397"/>
                  <a:gd name="connsiteX2" fmla="*/ 870129 w 1504382"/>
                  <a:gd name="connsiteY2" fmla="*/ 13549 h 1617397"/>
                  <a:gd name="connsiteX3" fmla="*/ 795723 w 1504382"/>
                  <a:gd name="connsiteY3" fmla="*/ 17683 h 1617397"/>
                  <a:gd name="connsiteX4" fmla="*/ 602132 w 1504382"/>
                  <a:gd name="connsiteY4" fmla="*/ 95073 h 1617397"/>
                  <a:gd name="connsiteX5" fmla="*/ 562174 w 1504382"/>
                  <a:gd name="connsiteY5" fmla="*/ 126076 h 1617397"/>
                  <a:gd name="connsiteX6" fmla="*/ 541505 w 1504382"/>
                  <a:gd name="connsiteY6" fmla="*/ 175450 h 1617397"/>
                  <a:gd name="connsiteX7" fmla="*/ 545409 w 1504382"/>
                  <a:gd name="connsiteY7" fmla="*/ 200481 h 1617397"/>
                  <a:gd name="connsiteX8" fmla="*/ 499250 w 1504382"/>
                  <a:gd name="connsiteY8" fmla="*/ 294866 h 1617397"/>
                  <a:gd name="connsiteX9" fmla="*/ 421860 w 1504382"/>
                  <a:gd name="connsiteY9" fmla="*/ 339417 h 1617397"/>
                  <a:gd name="connsiteX10" fmla="*/ 411755 w 1504382"/>
                  <a:gd name="connsiteY10" fmla="*/ 406244 h 1617397"/>
                  <a:gd name="connsiteX11" fmla="*/ 454010 w 1504382"/>
                  <a:gd name="connsiteY11" fmla="*/ 449877 h 1617397"/>
                  <a:gd name="connsiteX12" fmla="*/ 533468 w 1504382"/>
                  <a:gd name="connsiteY12" fmla="*/ 471693 h 1617397"/>
                  <a:gd name="connsiteX13" fmla="*/ 571359 w 1504382"/>
                  <a:gd name="connsiteY13" fmla="*/ 448499 h 1617397"/>
                  <a:gd name="connsiteX14" fmla="*/ 589272 w 1504382"/>
                  <a:gd name="connsiteY14" fmla="*/ 433802 h 1617397"/>
                  <a:gd name="connsiteX15" fmla="*/ 607643 w 1504382"/>
                  <a:gd name="connsiteY15" fmla="*/ 439772 h 1617397"/>
                  <a:gd name="connsiteX16" fmla="*/ 599606 w 1504382"/>
                  <a:gd name="connsiteY16" fmla="*/ 456307 h 1617397"/>
                  <a:gd name="connsiteX17" fmla="*/ 551839 w 1504382"/>
                  <a:gd name="connsiteY17" fmla="*/ 478812 h 1617397"/>
                  <a:gd name="connsiteX18" fmla="*/ 528875 w 1504382"/>
                  <a:gd name="connsiteY18" fmla="*/ 503155 h 1617397"/>
                  <a:gd name="connsiteX19" fmla="*/ 559188 w 1504382"/>
                  <a:gd name="connsiteY19" fmla="*/ 540128 h 1617397"/>
                  <a:gd name="connsiteX20" fmla="*/ 611548 w 1504382"/>
                  <a:gd name="connsiteY20" fmla="*/ 537142 h 1617397"/>
                  <a:gd name="connsiteX21" fmla="*/ 635201 w 1504382"/>
                  <a:gd name="connsiteY21" fmla="*/ 533468 h 1617397"/>
                  <a:gd name="connsiteX22" fmla="*/ 653113 w 1504382"/>
                  <a:gd name="connsiteY22" fmla="*/ 538061 h 1617397"/>
                  <a:gd name="connsiteX23" fmla="*/ 654262 w 1504382"/>
                  <a:gd name="connsiteY23" fmla="*/ 560336 h 1617397"/>
                  <a:gd name="connsiteX24" fmla="*/ 640942 w 1504382"/>
                  <a:gd name="connsiteY24" fmla="*/ 575493 h 1617397"/>
                  <a:gd name="connsiteX25" fmla="*/ 529104 w 1504382"/>
                  <a:gd name="connsiteY25" fmla="*/ 699272 h 1617397"/>
                  <a:gd name="connsiteX26" fmla="*/ 504303 w 1504382"/>
                  <a:gd name="connsiteY26" fmla="*/ 764032 h 1617397"/>
                  <a:gd name="connsiteX27" fmla="*/ 469626 w 1504382"/>
                  <a:gd name="connsiteY27" fmla="*/ 805139 h 1617397"/>
                  <a:gd name="connsiteX28" fmla="*/ 302674 w 1504382"/>
                  <a:gd name="connsiteY28" fmla="*/ 902739 h 1617397"/>
                  <a:gd name="connsiteX29" fmla="*/ 175220 w 1504382"/>
                  <a:gd name="connsiteY29" fmla="*/ 992301 h 1617397"/>
                  <a:gd name="connsiteX30" fmla="*/ 88414 w 1504382"/>
                  <a:gd name="connsiteY30" fmla="*/ 1090360 h 1617397"/>
                  <a:gd name="connsiteX31" fmla="*/ 5282 w 1504382"/>
                  <a:gd name="connsiteY31" fmla="*/ 1293137 h 1617397"/>
                  <a:gd name="connsiteX32" fmla="*/ 0 w 1504382"/>
                  <a:gd name="connsiteY32" fmla="*/ 1303012 h 1617397"/>
                  <a:gd name="connsiteX33" fmla="*/ 0 w 1504382"/>
                  <a:gd name="connsiteY33" fmla="*/ 1378795 h 1617397"/>
                  <a:gd name="connsiteX34" fmla="*/ 30313 w 1504382"/>
                  <a:gd name="connsiteY34" fmla="*/ 1362720 h 1617397"/>
                  <a:gd name="connsiteX35" fmla="*/ 30543 w 1504382"/>
                  <a:gd name="connsiteY35" fmla="*/ 1387751 h 1617397"/>
                  <a:gd name="connsiteX36" fmla="*/ 39729 w 1504382"/>
                  <a:gd name="connsiteY36" fmla="*/ 1427710 h 1617397"/>
                  <a:gd name="connsiteX37" fmla="*/ 52130 w 1504382"/>
                  <a:gd name="connsiteY37" fmla="*/ 1435977 h 1617397"/>
                  <a:gd name="connsiteX38" fmla="*/ 60626 w 1504382"/>
                  <a:gd name="connsiteY38" fmla="*/ 1425183 h 1617397"/>
                  <a:gd name="connsiteX39" fmla="*/ 64301 w 1504382"/>
                  <a:gd name="connsiteY39" fmla="*/ 1413931 h 1617397"/>
                  <a:gd name="connsiteX40" fmla="*/ 67975 w 1504382"/>
                  <a:gd name="connsiteY40" fmla="*/ 1430925 h 1617397"/>
                  <a:gd name="connsiteX41" fmla="*/ 76013 w 1504382"/>
                  <a:gd name="connsiteY41" fmla="*/ 1441029 h 1617397"/>
                  <a:gd name="connsiteX42" fmla="*/ 88414 w 1504382"/>
                  <a:gd name="connsiteY42" fmla="*/ 1431614 h 1617397"/>
                  <a:gd name="connsiteX43" fmla="*/ 94384 w 1504382"/>
                  <a:gd name="connsiteY43" fmla="*/ 1408419 h 1617397"/>
                  <a:gd name="connsiteX44" fmla="*/ 99896 w 1504382"/>
                  <a:gd name="connsiteY44" fmla="*/ 1398085 h 1617397"/>
                  <a:gd name="connsiteX45" fmla="*/ 108393 w 1504382"/>
                  <a:gd name="connsiteY45" fmla="*/ 1410946 h 1617397"/>
                  <a:gd name="connsiteX46" fmla="*/ 126305 w 1504382"/>
                  <a:gd name="connsiteY46" fmla="*/ 1413012 h 1617397"/>
                  <a:gd name="connsiteX47" fmla="*/ 135721 w 1504382"/>
                  <a:gd name="connsiteY47" fmla="*/ 1392344 h 1617397"/>
                  <a:gd name="connsiteX48" fmla="*/ 158226 w 1504382"/>
                  <a:gd name="connsiteY48" fmla="*/ 1370069 h 1617397"/>
                  <a:gd name="connsiteX49" fmla="*/ 202318 w 1504382"/>
                  <a:gd name="connsiteY49" fmla="*/ 1329192 h 1617397"/>
                  <a:gd name="connsiteX50" fmla="*/ 213341 w 1504382"/>
                  <a:gd name="connsiteY50" fmla="*/ 1287166 h 1617397"/>
                  <a:gd name="connsiteX51" fmla="*/ 217475 w 1504382"/>
                  <a:gd name="connsiteY51" fmla="*/ 1270402 h 1617397"/>
                  <a:gd name="connsiteX52" fmla="*/ 244343 w 1504382"/>
                  <a:gd name="connsiteY52" fmla="*/ 1249964 h 1617397"/>
                  <a:gd name="connsiteX53" fmla="*/ 338269 w 1504382"/>
                  <a:gd name="connsiteY53" fmla="*/ 1253408 h 1617397"/>
                  <a:gd name="connsiteX54" fmla="*/ 531401 w 1504382"/>
                  <a:gd name="connsiteY54" fmla="*/ 1270862 h 1617397"/>
                  <a:gd name="connsiteX55" fmla="*/ 543572 w 1504382"/>
                  <a:gd name="connsiteY55" fmla="*/ 1273847 h 1617397"/>
                  <a:gd name="connsiteX56" fmla="*/ 547017 w 1504382"/>
                  <a:gd name="connsiteY56" fmla="*/ 1295204 h 1617397"/>
                  <a:gd name="connsiteX57" fmla="*/ 401651 w 1504382"/>
                  <a:gd name="connsiteY57" fmla="*/ 1398775 h 1617397"/>
                  <a:gd name="connsiteX58" fmla="*/ 375931 w 1504382"/>
                  <a:gd name="connsiteY58" fmla="*/ 1415998 h 1617397"/>
                  <a:gd name="connsiteX59" fmla="*/ 351358 w 1504382"/>
                  <a:gd name="connsiteY59" fmla="*/ 1432762 h 1617397"/>
                  <a:gd name="connsiteX60" fmla="*/ 329083 w 1504382"/>
                  <a:gd name="connsiteY60" fmla="*/ 1468357 h 1617397"/>
                  <a:gd name="connsiteX61" fmla="*/ 324720 w 1504382"/>
                  <a:gd name="connsiteY61" fmla="*/ 1541614 h 1617397"/>
                  <a:gd name="connsiteX62" fmla="*/ 340565 w 1504382"/>
                  <a:gd name="connsiteY62" fmla="*/ 1564579 h 1617397"/>
                  <a:gd name="connsiteX63" fmla="*/ 372256 w 1504382"/>
                  <a:gd name="connsiteY63" fmla="*/ 1563890 h 1617397"/>
                  <a:gd name="connsiteX64" fmla="*/ 396599 w 1504382"/>
                  <a:gd name="connsiteY64" fmla="*/ 1557689 h 1617397"/>
                  <a:gd name="connsiteX65" fmla="*/ 396369 w 1504382"/>
                  <a:gd name="connsiteY65" fmla="*/ 1559756 h 1617397"/>
                  <a:gd name="connsiteX66" fmla="*/ 413133 w 1504382"/>
                  <a:gd name="connsiteY66" fmla="*/ 1592825 h 1617397"/>
                  <a:gd name="connsiteX67" fmla="*/ 519919 w 1504382"/>
                  <a:gd name="connsiteY67" fmla="*/ 1582491 h 1617397"/>
                  <a:gd name="connsiteX68" fmla="*/ 544261 w 1504382"/>
                  <a:gd name="connsiteY68" fmla="*/ 1577669 h 1617397"/>
                  <a:gd name="connsiteX69" fmla="*/ 517852 w 1504382"/>
                  <a:gd name="connsiteY69" fmla="*/ 1608211 h 1617397"/>
                  <a:gd name="connsiteX70" fmla="*/ 511192 w 1504382"/>
                  <a:gd name="connsiteY70" fmla="*/ 1617397 h 1617397"/>
                  <a:gd name="connsiteX71" fmla="*/ 1503385 w 1504382"/>
                  <a:gd name="connsiteY71" fmla="*/ 1569052 h 1617397"/>
                  <a:gd name="connsiteX72" fmla="*/ 1504382 w 1504382"/>
                  <a:gd name="connsiteY72" fmla="*/ 1556426 h 1617397"/>
                  <a:gd name="connsiteX73" fmla="*/ 1497751 w 1504382"/>
                  <a:gd name="connsiteY73" fmla="*/ 1472491 h 1617397"/>
                  <a:gd name="connsiteX74" fmla="*/ 1444244 w 1504382"/>
                  <a:gd name="connsiteY74" fmla="*/ 1240319 h 1617397"/>
                  <a:gd name="connsiteX75" fmla="*/ 1420131 w 1504382"/>
                  <a:gd name="connsiteY75" fmla="*/ 950046 h 1617397"/>
                  <a:gd name="connsiteX76" fmla="*/ 1393492 w 1504382"/>
                  <a:gd name="connsiteY76" fmla="*/ 736934 h 1617397"/>
                  <a:gd name="connsiteX77" fmla="*/ 1295893 w 1504382"/>
                  <a:gd name="connsiteY77" fmla="*/ 546328 h 1617397"/>
                  <a:gd name="connsiteX78" fmla="*/ 1242385 w 1504382"/>
                  <a:gd name="connsiteY78" fmla="*/ 456766 h 1617397"/>
                  <a:gd name="connsiteX79" fmla="*/ 1221717 w 1504382"/>
                  <a:gd name="connsiteY79" fmla="*/ 386035 h 1617397"/>
                  <a:gd name="connsiteX80" fmla="*/ 1066246 w 1504382"/>
                  <a:gd name="connsiteY80" fmla="*/ 122401 h 1617397"/>
                  <a:gd name="connsiteX81" fmla="*/ 1046727 w 1504382"/>
                  <a:gd name="connsiteY81" fmla="*/ 108393 h 1617397"/>
                  <a:gd name="connsiteX82" fmla="*/ 1018021 w 1504382"/>
                  <a:gd name="connsiteY82" fmla="*/ 53967 h 1617397"/>
                  <a:gd name="connsiteX83" fmla="*/ 994367 w 1504382"/>
                  <a:gd name="connsiteY83" fmla="*/ 11712 h 1617397"/>
                  <a:gd name="connsiteX84" fmla="*/ 975077 w 1504382"/>
                  <a:gd name="connsiteY84" fmla="*/ 0 h 1617397"/>
                  <a:gd name="connsiteX0" fmla="*/ 975077 w 1504382"/>
                  <a:gd name="connsiteY0" fmla="*/ 0 h 1608211"/>
                  <a:gd name="connsiteX1" fmla="*/ 910776 w 1504382"/>
                  <a:gd name="connsiteY1" fmla="*/ 0 h 1608211"/>
                  <a:gd name="connsiteX2" fmla="*/ 870129 w 1504382"/>
                  <a:gd name="connsiteY2" fmla="*/ 13549 h 1608211"/>
                  <a:gd name="connsiteX3" fmla="*/ 795723 w 1504382"/>
                  <a:gd name="connsiteY3" fmla="*/ 17683 h 1608211"/>
                  <a:gd name="connsiteX4" fmla="*/ 602132 w 1504382"/>
                  <a:gd name="connsiteY4" fmla="*/ 95073 h 1608211"/>
                  <a:gd name="connsiteX5" fmla="*/ 562174 w 1504382"/>
                  <a:gd name="connsiteY5" fmla="*/ 126076 h 1608211"/>
                  <a:gd name="connsiteX6" fmla="*/ 541505 w 1504382"/>
                  <a:gd name="connsiteY6" fmla="*/ 175450 h 1608211"/>
                  <a:gd name="connsiteX7" fmla="*/ 545409 w 1504382"/>
                  <a:gd name="connsiteY7" fmla="*/ 200481 h 1608211"/>
                  <a:gd name="connsiteX8" fmla="*/ 499250 w 1504382"/>
                  <a:gd name="connsiteY8" fmla="*/ 294866 h 1608211"/>
                  <a:gd name="connsiteX9" fmla="*/ 421860 w 1504382"/>
                  <a:gd name="connsiteY9" fmla="*/ 339417 h 1608211"/>
                  <a:gd name="connsiteX10" fmla="*/ 411755 w 1504382"/>
                  <a:gd name="connsiteY10" fmla="*/ 406244 h 1608211"/>
                  <a:gd name="connsiteX11" fmla="*/ 454010 w 1504382"/>
                  <a:gd name="connsiteY11" fmla="*/ 449877 h 1608211"/>
                  <a:gd name="connsiteX12" fmla="*/ 533468 w 1504382"/>
                  <a:gd name="connsiteY12" fmla="*/ 471693 h 1608211"/>
                  <a:gd name="connsiteX13" fmla="*/ 571359 w 1504382"/>
                  <a:gd name="connsiteY13" fmla="*/ 448499 h 1608211"/>
                  <a:gd name="connsiteX14" fmla="*/ 589272 w 1504382"/>
                  <a:gd name="connsiteY14" fmla="*/ 433802 h 1608211"/>
                  <a:gd name="connsiteX15" fmla="*/ 607643 w 1504382"/>
                  <a:gd name="connsiteY15" fmla="*/ 439772 h 1608211"/>
                  <a:gd name="connsiteX16" fmla="*/ 599606 w 1504382"/>
                  <a:gd name="connsiteY16" fmla="*/ 456307 h 1608211"/>
                  <a:gd name="connsiteX17" fmla="*/ 551839 w 1504382"/>
                  <a:gd name="connsiteY17" fmla="*/ 478812 h 1608211"/>
                  <a:gd name="connsiteX18" fmla="*/ 528875 w 1504382"/>
                  <a:gd name="connsiteY18" fmla="*/ 503155 h 1608211"/>
                  <a:gd name="connsiteX19" fmla="*/ 559188 w 1504382"/>
                  <a:gd name="connsiteY19" fmla="*/ 540128 h 1608211"/>
                  <a:gd name="connsiteX20" fmla="*/ 611548 w 1504382"/>
                  <a:gd name="connsiteY20" fmla="*/ 537142 h 1608211"/>
                  <a:gd name="connsiteX21" fmla="*/ 635201 w 1504382"/>
                  <a:gd name="connsiteY21" fmla="*/ 533468 h 1608211"/>
                  <a:gd name="connsiteX22" fmla="*/ 653113 w 1504382"/>
                  <a:gd name="connsiteY22" fmla="*/ 538061 h 1608211"/>
                  <a:gd name="connsiteX23" fmla="*/ 654262 w 1504382"/>
                  <a:gd name="connsiteY23" fmla="*/ 560336 h 1608211"/>
                  <a:gd name="connsiteX24" fmla="*/ 640942 w 1504382"/>
                  <a:gd name="connsiteY24" fmla="*/ 575493 h 1608211"/>
                  <a:gd name="connsiteX25" fmla="*/ 529104 w 1504382"/>
                  <a:gd name="connsiteY25" fmla="*/ 699272 h 1608211"/>
                  <a:gd name="connsiteX26" fmla="*/ 504303 w 1504382"/>
                  <a:gd name="connsiteY26" fmla="*/ 764032 h 1608211"/>
                  <a:gd name="connsiteX27" fmla="*/ 469626 w 1504382"/>
                  <a:gd name="connsiteY27" fmla="*/ 805139 h 1608211"/>
                  <a:gd name="connsiteX28" fmla="*/ 302674 w 1504382"/>
                  <a:gd name="connsiteY28" fmla="*/ 902739 h 1608211"/>
                  <a:gd name="connsiteX29" fmla="*/ 175220 w 1504382"/>
                  <a:gd name="connsiteY29" fmla="*/ 992301 h 1608211"/>
                  <a:gd name="connsiteX30" fmla="*/ 88414 w 1504382"/>
                  <a:gd name="connsiteY30" fmla="*/ 1090360 h 1608211"/>
                  <a:gd name="connsiteX31" fmla="*/ 5282 w 1504382"/>
                  <a:gd name="connsiteY31" fmla="*/ 1293137 h 1608211"/>
                  <a:gd name="connsiteX32" fmla="*/ 0 w 1504382"/>
                  <a:gd name="connsiteY32" fmla="*/ 1303012 h 1608211"/>
                  <a:gd name="connsiteX33" fmla="*/ 0 w 1504382"/>
                  <a:gd name="connsiteY33" fmla="*/ 1378795 h 1608211"/>
                  <a:gd name="connsiteX34" fmla="*/ 30313 w 1504382"/>
                  <a:gd name="connsiteY34" fmla="*/ 1362720 h 1608211"/>
                  <a:gd name="connsiteX35" fmla="*/ 30543 w 1504382"/>
                  <a:gd name="connsiteY35" fmla="*/ 1387751 h 1608211"/>
                  <a:gd name="connsiteX36" fmla="*/ 39729 w 1504382"/>
                  <a:gd name="connsiteY36" fmla="*/ 1427710 h 1608211"/>
                  <a:gd name="connsiteX37" fmla="*/ 52130 w 1504382"/>
                  <a:gd name="connsiteY37" fmla="*/ 1435977 h 1608211"/>
                  <a:gd name="connsiteX38" fmla="*/ 60626 w 1504382"/>
                  <a:gd name="connsiteY38" fmla="*/ 1425183 h 1608211"/>
                  <a:gd name="connsiteX39" fmla="*/ 64301 w 1504382"/>
                  <a:gd name="connsiteY39" fmla="*/ 1413931 h 1608211"/>
                  <a:gd name="connsiteX40" fmla="*/ 67975 w 1504382"/>
                  <a:gd name="connsiteY40" fmla="*/ 1430925 h 1608211"/>
                  <a:gd name="connsiteX41" fmla="*/ 76013 w 1504382"/>
                  <a:gd name="connsiteY41" fmla="*/ 1441029 h 1608211"/>
                  <a:gd name="connsiteX42" fmla="*/ 88414 w 1504382"/>
                  <a:gd name="connsiteY42" fmla="*/ 1431614 h 1608211"/>
                  <a:gd name="connsiteX43" fmla="*/ 94384 w 1504382"/>
                  <a:gd name="connsiteY43" fmla="*/ 1408419 h 1608211"/>
                  <a:gd name="connsiteX44" fmla="*/ 99896 w 1504382"/>
                  <a:gd name="connsiteY44" fmla="*/ 1398085 h 1608211"/>
                  <a:gd name="connsiteX45" fmla="*/ 108393 w 1504382"/>
                  <a:gd name="connsiteY45" fmla="*/ 1410946 h 1608211"/>
                  <a:gd name="connsiteX46" fmla="*/ 126305 w 1504382"/>
                  <a:gd name="connsiteY46" fmla="*/ 1413012 h 1608211"/>
                  <a:gd name="connsiteX47" fmla="*/ 135721 w 1504382"/>
                  <a:gd name="connsiteY47" fmla="*/ 1392344 h 1608211"/>
                  <a:gd name="connsiteX48" fmla="*/ 158226 w 1504382"/>
                  <a:gd name="connsiteY48" fmla="*/ 1370069 h 1608211"/>
                  <a:gd name="connsiteX49" fmla="*/ 202318 w 1504382"/>
                  <a:gd name="connsiteY49" fmla="*/ 1329192 h 1608211"/>
                  <a:gd name="connsiteX50" fmla="*/ 213341 w 1504382"/>
                  <a:gd name="connsiteY50" fmla="*/ 1287166 h 1608211"/>
                  <a:gd name="connsiteX51" fmla="*/ 217475 w 1504382"/>
                  <a:gd name="connsiteY51" fmla="*/ 1270402 h 1608211"/>
                  <a:gd name="connsiteX52" fmla="*/ 244343 w 1504382"/>
                  <a:gd name="connsiteY52" fmla="*/ 1249964 h 1608211"/>
                  <a:gd name="connsiteX53" fmla="*/ 338269 w 1504382"/>
                  <a:gd name="connsiteY53" fmla="*/ 1253408 h 1608211"/>
                  <a:gd name="connsiteX54" fmla="*/ 531401 w 1504382"/>
                  <a:gd name="connsiteY54" fmla="*/ 1270862 h 1608211"/>
                  <a:gd name="connsiteX55" fmla="*/ 543572 w 1504382"/>
                  <a:gd name="connsiteY55" fmla="*/ 1273847 h 1608211"/>
                  <a:gd name="connsiteX56" fmla="*/ 547017 w 1504382"/>
                  <a:gd name="connsiteY56" fmla="*/ 1295204 h 1608211"/>
                  <a:gd name="connsiteX57" fmla="*/ 401651 w 1504382"/>
                  <a:gd name="connsiteY57" fmla="*/ 1398775 h 1608211"/>
                  <a:gd name="connsiteX58" fmla="*/ 375931 w 1504382"/>
                  <a:gd name="connsiteY58" fmla="*/ 1415998 h 1608211"/>
                  <a:gd name="connsiteX59" fmla="*/ 351358 w 1504382"/>
                  <a:gd name="connsiteY59" fmla="*/ 1432762 h 1608211"/>
                  <a:gd name="connsiteX60" fmla="*/ 329083 w 1504382"/>
                  <a:gd name="connsiteY60" fmla="*/ 1468357 h 1608211"/>
                  <a:gd name="connsiteX61" fmla="*/ 324720 w 1504382"/>
                  <a:gd name="connsiteY61" fmla="*/ 1541614 h 1608211"/>
                  <a:gd name="connsiteX62" fmla="*/ 340565 w 1504382"/>
                  <a:gd name="connsiteY62" fmla="*/ 1564579 h 1608211"/>
                  <a:gd name="connsiteX63" fmla="*/ 372256 w 1504382"/>
                  <a:gd name="connsiteY63" fmla="*/ 1563890 h 1608211"/>
                  <a:gd name="connsiteX64" fmla="*/ 396599 w 1504382"/>
                  <a:gd name="connsiteY64" fmla="*/ 1557689 h 1608211"/>
                  <a:gd name="connsiteX65" fmla="*/ 396369 w 1504382"/>
                  <a:gd name="connsiteY65" fmla="*/ 1559756 h 1608211"/>
                  <a:gd name="connsiteX66" fmla="*/ 413133 w 1504382"/>
                  <a:gd name="connsiteY66" fmla="*/ 1592825 h 1608211"/>
                  <a:gd name="connsiteX67" fmla="*/ 519919 w 1504382"/>
                  <a:gd name="connsiteY67" fmla="*/ 1582491 h 1608211"/>
                  <a:gd name="connsiteX68" fmla="*/ 544261 w 1504382"/>
                  <a:gd name="connsiteY68" fmla="*/ 1577669 h 1608211"/>
                  <a:gd name="connsiteX69" fmla="*/ 517852 w 1504382"/>
                  <a:gd name="connsiteY69" fmla="*/ 1608211 h 1608211"/>
                  <a:gd name="connsiteX70" fmla="*/ 1503385 w 1504382"/>
                  <a:gd name="connsiteY70" fmla="*/ 1569052 h 1608211"/>
                  <a:gd name="connsiteX71" fmla="*/ 1504382 w 1504382"/>
                  <a:gd name="connsiteY71" fmla="*/ 1556426 h 1608211"/>
                  <a:gd name="connsiteX72" fmla="*/ 1497751 w 1504382"/>
                  <a:gd name="connsiteY72" fmla="*/ 1472491 h 1608211"/>
                  <a:gd name="connsiteX73" fmla="*/ 1444244 w 1504382"/>
                  <a:gd name="connsiteY73" fmla="*/ 1240319 h 1608211"/>
                  <a:gd name="connsiteX74" fmla="*/ 1420131 w 1504382"/>
                  <a:gd name="connsiteY74" fmla="*/ 950046 h 1608211"/>
                  <a:gd name="connsiteX75" fmla="*/ 1393492 w 1504382"/>
                  <a:gd name="connsiteY75" fmla="*/ 736934 h 1608211"/>
                  <a:gd name="connsiteX76" fmla="*/ 1295893 w 1504382"/>
                  <a:gd name="connsiteY76" fmla="*/ 546328 h 1608211"/>
                  <a:gd name="connsiteX77" fmla="*/ 1242385 w 1504382"/>
                  <a:gd name="connsiteY77" fmla="*/ 456766 h 1608211"/>
                  <a:gd name="connsiteX78" fmla="*/ 1221717 w 1504382"/>
                  <a:gd name="connsiteY78" fmla="*/ 386035 h 1608211"/>
                  <a:gd name="connsiteX79" fmla="*/ 1066246 w 1504382"/>
                  <a:gd name="connsiteY79" fmla="*/ 122401 h 1608211"/>
                  <a:gd name="connsiteX80" fmla="*/ 1046727 w 1504382"/>
                  <a:gd name="connsiteY80" fmla="*/ 108393 h 1608211"/>
                  <a:gd name="connsiteX81" fmla="*/ 1018021 w 1504382"/>
                  <a:gd name="connsiteY81" fmla="*/ 53967 h 1608211"/>
                  <a:gd name="connsiteX82" fmla="*/ 994367 w 1504382"/>
                  <a:gd name="connsiteY82" fmla="*/ 11712 h 1608211"/>
                  <a:gd name="connsiteX83" fmla="*/ 975077 w 1504382"/>
                  <a:gd name="connsiteY83" fmla="*/ 0 h 1608211"/>
                  <a:gd name="connsiteX0" fmla="*/ 975077 w 1504382"/>
                  <a:gd name="connsiteY0" fmla="*/ 0 h 1594630"/>
                  <a:gd name="connsiteX1" fmla="*/ 910776 w 1504382"/>
                  <a:gd name="connsiteY1" fmla="*/ 0 h 1594630"/>
                  <a:gd name="connsiteX2" fmla="*/ 870129 w 1504382"/>
                  <a:gd name="connsiteY2" fmla="*/ 13549 h 1594630"/>
                  <a:gd name="connsiteX3" fmla="*/ 795723 w 1504382"/>
                  <a:gd name="connsiteY3" fmla="*/ 17683 h 1594630"/>
                  <a:gd name="connsiteX4" fmla="*/ 602132 w 1504382"/>
                  <a:gd name="connsiteY4" fmla="*/ 95073 h 1594630"/>
                  <a:gd name="connsiteX5" fmla="*/ 562174 w 1504382"/>
                  <a:gd name="connsiteY5" fmla="*/ 126076 h 1594630"/>
                  <a:gd name="connsiteX6" fmla="*/ 541505 w 1504382"/>
                  <a:gd name="connsiteY6" fmla="*/ 175450 h 1594630"/>
                  <a:gd name="connsiteX7" fmla="*/ 545409 w 1504382"/>
                  <a:gd name="connsiteY7" fmla="*/ 200481 h 1594630"/>
                  <a:gd name="connsiteX8" fmla="*/ 499250 w 1504382"/>
                  <a:gd name="connsiteY8" fmla="*/ 294866 h 1594630"/>
                  <a:gd name="connsiteX9" fmla="*/ 421860 w 1504382"/>
                  <a:gd name="connsiteY9" fmla="*/ 339417 h 1594630"/>
                  <a:gd name="connsiteX10" fmla="*/ 411755 w 1504382"/>
                  <a:gd name="connsiteY10" fmla="*/ 406244 h 1594630"/>
                  <a:gd name="connsiteX11" fmla="*/ 454010 w 1504382"/>
                  <a:gd name="connsiteY11" fmla="*/ 449877 h 1594630"/>
                  <a:gd name="connsiteX12" fmla="*/ 533468 w 1504382"/>
                  <a:gd name="connsiteY12" fmla="*/ 471693 h 1594630"/>
                  <a:gd name="connsiteX13" fmla="*/ 571359 w 1504382"/>
                  <a:gd name="connsiteY13" fmla="*/ 448499 h 1594630"/>
                  <a:gd name="connsiteX14" fmla="*/ 589272 w 1504382"/>
                  <a:gd name="connsiteY14" fmla="*/ 433802 h 1594630"/>
                  <a:gd name="connsiteX15" fmla="*/ 607643 w 1504382"/>
                  <a:gd name="connsiteY15" fmla="*/ 439772 h 1594630"/>
                  <a:gd name="connsiteX16" fmla="*/ 599606 w 1504382"/>
                  <a:gd name="connsiteY16" fmla="*/ 456307 h 1594630"/>
                  <a:gd name="connsiteX17" fmla="*/ 551839 w 1504382"/>
                  <a:gd name="connsiteY17" fmla="*/ 478812 h 1594630"/>
                  <a:gd name="connsiteX18" fmla="*/ 528875 w 1504382"/>
                  <a:gd name="connsiteY18" fmla="*/ 503155 h 1594630"/>
                  <a:gd name="connsiteX19" fmla="*/ 559188 w 1504382"/>
                  <a:gd name="connsiteY19" fmla="*/ 540128 h 1594630"/>
                  <a:gd name="connsiteX20" fmla="*/ 611548 w 1504382"/>
                  <a:gd name="connsiteY20" fmla="*/ 537142 h 1594630"/>
                  <a:gd name="connsiteX21" fmla="*/ 635201 w 1504382"/>
                  <a:gd name="connsiteY21" fmla="*/ 533468 h 1594630"/>
                  <a:gd name="connsiteX22" fmla="*/ 653113 w 1504382"/>
                  <a:gd name="connsiteY22" fmla="*/ 538061 h 1594630"/>
                  <a:gd name="connsiteX23" fmla="*/ 654262 w 1504382"/>
                  <a:gd name="connsiteY23" fmla="*/ 560336 h 1594630"/>
                  <a:gd name="connsiteX24" fmla="*/ 640942 w 1504382"/>
                  <a:gd name="connsiteY24" fmla="*/ 575493 h 1594630"/>
                  <a:gd name="connsiteX25" fmla="*/ 529104 w 1504382"/>
                  <a:gd name="connsiteY25" fmla="*/ 699272 h 1594630"/>
                  <a:gd name="connsiteX26" fmla="*/ 504303 w 1504382"/>
                  <a:gd name="connsiteY26" fmla="*/ 764032 h 1594630"/>
                  <a:gd name="connsiteX27" fmla="*/ 469626 w 1504382"/>
                  <a:gd name="connsiteY27" fmla="*/ 805139 h 1594630"/>
                  <a:gd name="connsiteX28" fmla="*/ 302674 w 1504382"/>
                  <a:gd name="connsiteY28" fmla="*/ 902739 h 1594630"/>
                  <a:gd name="connsiteX29" fmla="*/ 175220 w 1504382"/>
                  <a:gd name="connsiteY29" fmla="*/ 992301 h 1594630"/>
                  <a:gd name="connsiteX30" fmla="*/ 88414 w 1504382"/>
                  <a:gd name="connsiteY30" fmla="*/ 1090360 h 1594630"/>
                  <a:gd name="connsiteX31" fmla="*/ 5282 w 1504382"/>
                  <a:gd name="connsiteY31" fmla="*/ 1293137 h 1594630"/>
                  <a:gd name="connsiteX32" fmla="*/ 0 w 1504382"/>
                  <a:gd name="connsiteY32" fmla="*/ 1303012 h 1594630"/>
                  <a:gd name="connsiteX33" fmla="*/ 0 w 1504382"/>
                  <a:gd name="connsiteY33" fmla="*/ 1378795 h 1594630"/>
                  <a:gd name="connsiteX34" fmla="*/ 30313 w 1504382"/>
                  <a:gd name="connsiteY34" fmla="*/ 1362720 h 1594630"/>
                  <a:gd name="connsiteX35" fmla="*/ 30543 w 1504382"/>
                  <a:gd name="connsiteY35" fmla="*/ 1387751 h 1594630"/>
                  <a:gd name="connsiteX36" fmla="*/ 39729 w 1504382"/>
                  <a:gd name="connsiteY36" fmla="*/ 1427710 h 1594630"/>
                  <a:gd name="connsiteX37" fmla="*/ 52130 w 1504382"/>
                  <a:gd name="connsiteY37" fmla="*/ 1435977 h 1594630"/>
                  <a:gd name="connsiteX38" fmla="*/ 60626 w 1504382"/>
                  <a:gd name="connsiteY38" fmla="*/ 1425183 h 1594630"/>
                  <a:gd name="connsiteX39" fmla="*/ 64301 w 1504382"/>
                  <a:gd name="connsiteY39" fmla="*/ 1413931 h 1594630"/>
                  <a:gd name="connsiteX40" fmla="*/ 67975 w 1504382"/>
                  <a:gd name="connsiteY40" fmla="*/ 1430925 h 1594630"/>
                  <a:gd name="connsiteX41" fmla="*/ 76013 w 1504382"/>
                  <a:gd name="connsiteY41" fmla="*/ 1441029 h 1594630"/>
                  <a:gd name="connsiteX42" fmla="*/ 88414 w 1504382"/>
                  <a:gd name="connsiteY42" fmla="*/ 1431614 h 1594630"/>
                  <a:gd name="connsiteX43" fmla="*/ 94384 w 1504382"/>
                  <a:gd name="connsiteY43" fmla="*/ 1408419 h 1594630"/>
                  <a:gd name="connsiteX44" fmla="*/ 99896 w 1504382"/>
                  <a:gd name="connsiteY44" fmla="*/ 1398085 h 1594630"/>
                  <a:gd name="connsiteX45" fmla="*/ 108393 w 1504382"/>
                  <a:gd name="connsiteY45" fmla="*/ 1410946 h 1594630"/>
                  <a:gd name="connsiteX46" fmla="*/ 126305 w 1504382"/>
                  <a:gd name="connsiteY46" fmla="*/ 1413012 h 1594630"/>
                  <a:gd name="connsiteX47" fmla="*/ 135721 w 1504382"/>
                  <a:gd name="connsiteY47" fmla="*/ 1392344 h 1594630"/>
                  <a:gd name="connsiteX48" fmla="*/ 158226 w 1504382"/>
                  <a:gd name="connsiteY48" fmla="*/ 1370069 h 1594630"/>
                  <a:gd name="connsiteX49" fmla="*/ 202318 w 1504382"/>
                  <a:gd name="connsiteY49" fmla="*/ 1329192 h 1594630"/>
                  <a:gd name="connsiteX50" fmla="*/ 213341 w 1504382"/>
                  <a:gd name="connsiteY50" fmla="*/ 1287166 h 1594630"/>
                  <a:gd name="connsiteX51" fmla="*/ 217475 w 1504382"/>
                  <a:gd name="connsiteY51" fmla="*/ 1270402 h 1594630"/>
                  <a:gd name="connsiteX52" fmla="*/ 244343 w 1504382"/>
                  <a:gd name="connsiteY52" fmla="*/ 1249964 h 1594630"/>
                  <a:gd name="connsiteX53" fmla="*/ 338269 w 1504382"/>
                  <a:gd name="connsiteY53" fmla="*/ 1253408 h 1594630"/>
                  <a:gd name="connsiteX54" fmla="*/ 531401 w 1504382"/>
                  <a:gd name="connsiteY54" fmla="*/ 1270862 h 1594630"/>
                  <a:gd name="connsiteX55" fmla="*/ 543572 w 1504382"/>
                  <a:gd name="connsiteY55" fmla="*/ 1273847 h 1594630"/>
                  <a:gd name="connsiteX56" fmla="*/ 547017 w 1504382"/>
                  <a:gd name="connsiteY56" fmla="*/ 1295204 h 1594630"/>
                  <a:gd name="connsiteX57" fmla="*/ 401651 w 1504382"/>
                  <a:gd name="connsiteY57" fmla="*/ 1398775 h 1594630"/>
                  <a:gd name="connsiteX58" fmla="*/ 375931 w 1504382"/>
                  <a:gd name="connsiteY58" fmla="*/ 1415998 h 1594630"/>
                  <a:gd name="connsiteX59" fmla="*/ 351358 w 1504382"/>
                  <a:gd name="connsiteY59" fmla="*/ 1432762 h 1594630"/>
                  <a:gd name="connsiteX60" fmla="*/ 329083 w 1504382"/>
                  <a:gd name="connsiteY60" fmla="*/ 1468357 h 1594630"/>
                  <a:gd name="connsiteX61" fmla="*/ 324720 w 1504382"/>
                  <a:gd name="connsiteY61" fmla="*/ 1541614 h 1594630"/>
                  <a:gd name="connsiteX62" fmla="*/ 340565 w 1504382"/>
                  <a:gd name="connsiteY62" fmla="*/ 1564579 h 1594630"/>
                  <a:gd name="connsiteX63" fmla="*/ 372256 w 1504382"/>
                  <a:gd name="connsiteY63" fmla="*/ 1563890 h 1594630"/>
                  <a:gd name="connsiteX64" fmla="*/ 396599 w 1504382"/>
                  <a:gd name="connsiteY64" fmla="*/ 1557689 h 1594630"/>
                  <a:gd name="connsiteX65" fmla="*/ 396369 w 1504382"/>
                  <a:gd name="connsiteY65" fmla="*/ 1559756 h 1594630"/>
                  <a:gd name="connsiteX66" fmla="*/ 413133 w 1504382"/>
                  <a:gd name="connsiteY66" fmla="*/ 1592825 h 1594630"/>
                  <a:gd name="connsiteX67" fmla="*/ 519919 w 1504382"/>
                  <a:gd name="connsiteY67" fmla="*/ 1582491 h 1594630"/>
                  <a:gd name="connsiteX68" fmla="*/ 544261 w 1504382"/>
                  <a:gd name="connsiteY68" fmla="*/ 1577669 h 1594630"/>
                  <a:gd name="connsiteX69" fmla="*/ 1503385 w 1504382"/>
                  <a:gd name="connsiteY69" fmla="*/ 1569052 h 1594630"/>
                  <a:gd name="connsiteX70" fmla="*/ 1504382 w 1504382"/>
                  <a:gd name="connsiteY70" fmla="*/ 1556426 h 1594630"/>
                  <a:gd name="connsiteX71" fmla="*/ 1497751 w 1504382"/>
                  <a:gd name="connsiteY71" fmla="*/ 1472491 h 1594630"/>
                  <a:gd name="connsiteX72" fmla="*/ 1444244 w 1504382"/>
                  <a:gd name="connsiteY72" fmla="*/ 1240319 h 1594630"/>
                  <a:gd name="connsiteX73" fmla="*/ 1420131 w 1504382"/>
                  <a:gd name="connsiteY73" fmla="*/ 950046 h 1594630"/>
                  <a:gd name="connsiteX74" fmla="*/ 1393492 w 1504382"/>
                  <a:gd name="connsiteY74" fmla="*/ 736934 h 1594630"/>
                  <a:gd name="connsiteX75" fmla="*/ 1295893 w 1504382"/>
                  <a:gd name="connsiteY75" fmla="*/ 546328 h 1594630"/>
                  <a:gd name="connsiteX76" fmla="*/ 1242385 w 1504382"/>
                  <a:gd name="connsiteY76" fmla="*/ 456766 h 1594630"/>
                  <a:gd name="connsiteX77" fmla="*/ 1221717 w 1504382"/>
                  <a:gd name="connsiteY77" fmla="*/ 386035 h 1594630"/>
                  <a:gd name="connsiteX78" fmla="*/ 1066246 w 1504382"/>
                  <a:gd name="connsiteY78" fmla="*/ 122401 h 1594630"/>
                  <a:gd name="connsiteX79" fmla="*/ 1046727 w 1504382"/>
                  <a:gd name="connsiteY79" fmla="*/ 108393 h 1594630"/>
                  <a:gd name="connsiteX80" fmla="*/ 1018021 w 1504382"/>
                  <a:gd name="connsiteY80" fmla="*/ 53967 h 1594630"/>
                  <a:gd name="connsiteX81" fmla="*/ 994367 w 1504382"/>
                  <a:gd name="connsiteY81" fmla="*/ 11712 h 1594630"/>
                  <a:gd name="connsiteX82" fmla="*/ 975077 w 1504382"/>
                  <a:gd name="connsiteY82" fmla="*/ 0 h 1594630"/>
                  <a:gd name="connsiteX0" fmla="*/ 975077 w 1504382"/>
                  <a:gd name="connsiteY0" fmla="*/ 0 h 1594630"/>
                  <a:gd name="connsiteX1" fmla="*/ 910776 w 1504382"/>
                  <a:gd name="connsiteY1" fmla="*/ 0 h 1594630"/>
                  <a:gd name="connsiteX2" fmla="*/ 870129 w 1504382"/>
                  <a:gd name="connsiteY2" fmla="*/ 13549 h 1594630"/>
                  <a:gd name="connsiteX3" fmla="*/ 795723 w 1504382"/>
                  <a:gd name="connsiteY3" fmla="*/ 17683 h 1594630"/>
                  <a:gd name="connsiteX4" fmla="*/ 602132 w 1504382"/>
                  <a:gd name="connsiteY4" fmla="*/ 95073 h 1594630"/>
                  <a:gd name="connsiteX5" fmla="*/ 562174 w 1504382"/>
                  <a:gd name="connsiteY5" fmla="*/ 126076 h 1594630"/>
                  <a:gd name="connsiteX6" fmla="*/ 541505 w 1504382"/>
                  <a:gd name="connsiteY6" fmla="*/ 175450 h 1594630"/>
                  <a:gd name="connsiteX7" fmla="*/ 545409 w 1504382"/>
                  <a:gd name="connsiteY7" fmla="*/ 200481 h 1594630"/>
                  <a:gd name="connsiteX8" fmla="*/ 499250 w 1504382"/>
                  <a:gd name="connsiteY8" fmla="*/ 294866 h 1594630"/>
                  <a:gd name="connsiteX9" fmla="*/ 421860 w 1504382"/>
                  <a:gd name="connsiteY9" fmla="*/ 339417 h 1594630"/>
                  <a:gd name="connsiteX10" fmla="*/ 411755 w 1504382"/>
                  <a:gd name="connsiteY10" fmla="*/ 406244 h 1594630"/>
                  <a:gd name="connsiteX11" fmla="*/ 454010 w 1504382"/>
                  <a:gd name="connsiteY11" fmla="*/ 449877 h 1594630"/>
                  <a:gd name="connsiteX12" fmla="*/ 533468 w 1504382"/>
                  <a:gd name="connsiteY12" fmla="*/ 471693 h 1594630"/>
                  <a:gd name="connsiteX13" fmla="*/ 571359 w 1504382"/>
                  <a:gd name="connsiteY13" fmla="*/ 448499 h 1594630"/>
                  <a:gd name="connsiteX14" fmla="*/ 589272 w 1504382"/>
                  <a:gd name="connsiteY14" fmla="*/ 433802 h 1594630"/>
                  <a:gd name="connsiteX15" fmla="*/ 607643 w 1504382"/>
                  <a:gd name="connsiteY15" fmla="*/ 439772 h 1594630"/>
                  <a:gd name="connsiteX16" fmla="*/ 599606 w 1504382"/>
                  <a:gd name="connsiteY16" fmla="*/ 456307 h 1594630"/>
                  <a:gd name="connsiteX17" fmla="*/ 551839 w 1504382"/>
                  <a:gd name="connsiteY17" fmla="*/ 478812 h 1594630"/>
                  <a:gd name="connsiteX18" fmla="*/ 528875 w 1504382"/>
                  <a:gd name="connsiteY18" fmla="*/ 503155 h 1594630"/>
                  <a:gd name="connsiteX19" fmla="*/ 559188 w 1504382"/>
                  <a:gd name="connsiteY19" fmla="*/ 540128 h 1594630"/>
                  <a:gd name="connsiteX20" fmla="*/ 611548 w 1504382"/>
                  <a:gd name="connsiteY20" fmla="*/ 537142 h 1594630"/>
                  <a:gd name="connsiteX21" fmla="*/ 635201 w 1504382"/>
                  <a:gd name="connsiteY21" fmla="*/ 533468 h 1594630"/>
                  <a:gd name="connsiteX22" fmla="*/ 653113 w 1504382"/>
                  <a:gd name="connsiteY22" fmla="*/ 538061 h 1594630"/>
                  <a:gd name="connsiteX23" fmla="*/ 654262 w 1504382"/>
                  <a:gd name="connsiteY23" fmla="*/ 560336 h 1594630"/>
                  <a:gd name="connsiteX24" fmla="*/ 640942 w 1504382"/>
                  <a:gd name="connsiteY24" fmla="*/ 575493 h 1594630"/>
                  <a:gd name="connsiteX25" fmla="*/ 529104 w 1504382"/>
                  <a:gd name="connsiteY25" fmla="*/ 699272 h 1594630"/>
                  <a:gd name="connsiteX26" fmla="*/ 504303 w 1504382"/>
                  <a:gd name="connsiteY26" fmla="*/ 764032 h 1594630"/>
                  <a:gd name="connsiteX27" fmla="*/ 469626 w 1504382"/>
                  <a:gd name="connsiteY27" fmla="*/ 805139 h 1594630"/>
                  <a:gd name="connsiteX28" fmla="*/ 302674 w 1504382"/>
                  <a:gd name="connsiteY28" fmla="*/ 902739 h 1594630"/>
                  <a:gd name="connsiteX29" fmla="*/ 175220 w 1504382"/>
                  <a:gd name="connsiteY29" fmla="*/ 992301 h 1594630"/>
                  <a:gd name="connsiteX30" fmla="*/ 88414 w 1504382"/>
                  <a:gd name="connsiteY30" fmla="*/ 1090360 h 1594630"/>
                  <a:gd name="connsiteX31" fmla="*/ 5282 w 1504382"/>
                  <a:gd name="connsiteY31" fmla="*/ 1293137 h 1594630"/>
                  <a:gd name="connsiteX32" fmla="*/ 0 w 1504382"/>
                  <a:gd name="connsiteY32" fmla="*/ 1303012 h 1594630"/>
                  <a:gd name="connsiteX33" fmla="*/ 0 w 1504382"/>
                  <a:gd name="connsiteY33" fmla="*/ 1378795 h 1594630"/>
                  <a:gd name="connsiteX34" fmla="*/ 30313 w 1504382"/>
                  <a:gd name="connsiteY34" fmla="*/ 1362720 h 1594630"/>
                  <a:gd name="connsiteX35" fmla="*/ 30543 w 1504382"/>
                  <a:gd name="connsiteY35" fmla="*/ 1387751 h 1594630"/>
                  <a:gd name="connsiteX36" fmla="*/ 39729 w 1504382"/>
                  <a:gd name="connsiteY36" fmla="*/ 1427710 h 1594630"/>
                  <a:gd name="connsiteX37" fmla="*/ 52130 w 1504382"/>
                  <a:gd name="connsiteY37" fmla="*/ 1435977 h 1594630"/>
                  <a:gd name="connsiteX38" fmla="*/ 60626 w 1504382"/>
                  <a:gd name="connsiteY38" fmla="*/ 1425183 h 1594630"/>
                  <a:gd name="connsiteX39" fmla="*/ 64301 w 1504382"/>
                  <a:gd name="connsiteY39" fmla="*/ 1413931 h 1594630"/>
                  <a:gd name="connsiteX40" fmla="*/ 67975 w 1504382"/>
                  <a:gd name="connsiteY40" fmla="*/ 1430925 h 1594630"/>
                  <a:gd name="connsiteX41" fmla="*/ 76013 w 1504382"/>
                  <a:gd name="connsiteY41" fmla="*/ 1441029 h 1594630"/>
                  <a:gd name="connsiteX42" fmla="*/ 88414 w 1504382"/>
                  <a:gd name="connsiteY42" fmla="*/ 1431614 h 1594630"/>
                  <a:gd name="connsiteX43" fmla="*/ 94384 w 1504382"/>
                  <a:gd name="connsiteY43" fmla="*/ 1408419 h 1594630"/>
                  <a:gd name="connsiteX44" fmla="*/ 99896 w 1504382"/>
                  <a:gd name="connsiteY44" fmla="*/ 1398085 h 1594630"/>
                  <a:gd name="connsiteX45" fmla="*/ 108393 w 1504382"/>
                  <a:gd name="connsiteY45" fmla="*/ 1410946 h 1594630"/>
                  <a:gd name="connsiteX46" fmla="*/ 126305 w 1504382"/>
                  <a:gd name="connsiteY46" fmla="*/ 1413012 h 1594630"/>
                  <a:gd name="connsiteX47" fmla="*/ 135721 w 1504382"/>
                  <a:gd name="connsiteY47" fmla="*/ 1392344 h 1594630"/>
                  <a:gd name="connsiteX48" fmla="*/ 158226 w 1504382"/>
                  <a:gd name="connsiteY48" fmla="*/ 1370069 h 1594630"/>
                  <a:gd name="connsiteX49" fmla="*/ 202318 w 1504382"/>
                  <a:gd name="connsiteY49" fmla="*/ 1329192 h 1594630"/>
                  <a:gd name="connsiteX50" fmla="*/ 213341 w 1504382"/>
                  <a:gd name="connsiteY50" fmla="*/ 1287166 h 1594630"/>
                  <a:gd name="connsiteX51" fmla="*/ 217475 w 1504382"/>
                  <a:gd name="connsiteY51" fmla="*/ 1270402 h 1594630"/>
                  <a:gd name="connsiteX52" fmla="*/ 244343 w 1504382"/>
                  <a:gd name="connsiteY52" fmla="*/ 1249964 h 1594630"/>
                  <a:gd name="connsiteX53" fmla="*/ 338269 w 1504382"/>
                  <a:gd name="connsiteY53" fmla="*/ 1253408 h 1594630"/>
                  <a:gd name="connsiteX54" fmla="*/ 531401 w 1504382"/>
                  <a:gd name="connsiteY54" fmla="*/ 1270862 h 1594630"/>
                  <a:gd name="connsiteX55" fmla="*/ 543572 w 1504382"/>
                  <a:gd name="connsiteY55" fmla="*/ 1273847 h 1594630"/>
                  <a:gd name="connsiteX56" fmla="*/ 547017 w 1504382"/>
                  <a:gd name="connsiteY56" fmla="*/ 1295204 h 1594630"/>
                  <a:gd name="connsiteX57" fmla="*/ 401651 w 1504382"/>
                  <a:gd name="connsiteY57" fmla="*/ 1398775 h 1594630"/>
                  <a:gd name="connsiteX58" fmla="*/ 375931 w 1504382"/>
                  <a:gd name="connsiteY58" fmla="*/ 1415998 h 1594630"/>
                  <a:gd name="connsiteX59" fmla="*/ 351358 w 1504382"/>
                  <a:gd name="connsiteY59" fmla="*/ 1432762 h 1594630"/>
                  <a:gd name="connsiteX60" fmla="*/ 329083 w 1504382"/>
                  <a:gd name="connsiteY60" fmla="*/ 1468357 h 1594630"/>
                  <a:gd name="connsiteX61" fmla="*/ 324720 w 1504382"/>
                  <a:gd name="connsiteY61" fmla="*/ 1541614 h 1594630"/>
                  <a:gd name="connsiteX62" fmla="*/ 340565 w 1504382"/>
                  <a:gd name="connsiteY62" fmla="*/ 1564579 h 1594630"/>
                  <a:gd name="connsiteX63" fmla="*/ 372256 w 1504382"/>
                  <a:gd name="connsiteY63" fmla="*/ 1563890 h 1594630"/>
                  <a:gd name="connsiteX64" fmla="*/ 396599 w 1504382"/>
                  <a:gd name="connsiteY64" fmla="*/ 1557689 h 1594630"/>
                  <a:gd name="connsiteX65" fmla="*/ 396369 w 1504382"/>
                  <a:gd name="connsiteY65" fmla="*/ 1559756 h 1594630"/>
                  <a:gd name="connsiteX66" fmla="*/ 413133 w 1504382"/>
                  <a:gd name="connsiteY66" fmla="*/ 1592825 h 1594630"/>
                  <a:gd name="connsiteX67" fmla="*/ 519919 w 1504382"/>
                  <a:gd name="connsiteY67" fmla="*/ 1582491 h 1594630"/>
                  <a:gd name="connsiteX68" fmla="*/ 1503385 w 1504382"/>
                  <a:gd name="connsiteY68" fmla="*/ 1569052 h 1594630"/>
                  <a:gd name="connsiteX69" fmla="*/ 1504382 w 1504382"/>
                  <a:gd name="connsiteY69" fmla="*/ 1556426 h 1594630"/>
                  <a:gd name="connsiteX70" fmla="*/ 1497751 w 1504382"/>
                  <a:gd name="connsiteY70" fmla="*/ 1472491 h 1594630"/>
                  <a:gd name="connsiteX71" fmla="*/ 1444244 w 1504382"/>
                  <a:gd name="connsiteY71" fmla="*/ 1240319 h 1594630"/>
                  <a:gd name="connsiteX72" fmla="*/ 1420131 w 1504382"/>
                  <a:gd name="connsiteY72" fmla="*/ 950046 h 1594630"/>
                  <a:gd name="connsiteX73" fmla="*/ 1393492 w 1504382"/>
                  <a:gd name="connsiteY73" fmla="*/ 736934 h 1594630"/>
                  <a:gd name="connsiteX74" fmla="*/ 1295893 w 1504382"/>
                  <a:gd name="connsiteY74" fmla="*/ 546328 h 1594630"/>
                  <a:gd name="connsiteX75" fmla="*/ 1242385 w 1504382"/>
                  <a:gd name="connsiteY75" fmla="*/ 456766 h 1594630"/>
                  <a:gd name="connsiteX76" fmla="*/ 1221717 w 1504382"/>
                  <a:gd name="connsiteY76" fmla="*/ 386035 h 1594630"/>
                  <a:gd name="connsiteX77" fmla="*/ 1066246 w 1504382"/>
                  <a:gd name="connsiteY77" fmla="*/ 122401 h 1594630"/>
                  <a:gd name="connsiteX78" fmla="*/ 1046727 w 1504382"/>
                  <a:gd name="connsiteY78" fmla="*/ 108393 h 1594630"/>
                  <a:gd name="connsiteX79" fmla="*/ 1018021 w 1504382"/>
                  <a:gd name="connsiteY79" fmla="*/ 53967 h 1594630"/>
                  <a:gd name="connsiteX80" fmla="*/ 994367 w 1504382"/>
                  <a:gd name="connsiteY80" fmla="*/ 11712 h 1594630"/>
                  <a:gd name="connsiteX81" fmla="*/ 975077 w 1504382"/>
                  <a:gd name="connsiteY81" fmla="*/ 0 h 1594630"/>
                  <a:gd name="connsiteX0" fmla="*/ 975077 w 1504382"/>
                  <a:gd name="connsiteY0" fmla="*/ 0 h 1594364"/>
                  <a:gd name="connsiteX1" fmla="*/ 910776 w 1504382"/>
                  <a:gd name="connsiteY1" fmla="*/ 0 h 1594364"/>
                  <a:gd name="connsiteX2" fmla="*/ 870129 w 1504382"/>
                  <a:gd name="connsiteY2" fmla="*/ 13549 h 1594364"/>
                  <a:gd name="connsiteX3" fmla="*/ 795723 w 1504382"/>
                  <a:gd name="connsiteY3" fmla="*/ 17683 h 1594364"/>
                  <a:gd name="connsiteX4" fmla="*/ 602132 w 1504382"/>
                  <a:gd name="connsiteY4" fmla="*/ 95073 h 1594364"/>
                  <a:gd name="connsiteX5" fmla="*/ 562174 w 1504382"/>
                  <a:gd name="connsiteY5" fmla="*/ 126076 h 1594364"/>
                  <a:gd name="connsiteX6" fmla="*/ 541505 w 1504382"/>
                  <a:gd name="connsiteY6" fmla="*/ 175450 h 1594364"/>
                  <a:gd name="connsiteX7" fmla="*/ 545409 w 1504382"/>
                  <a:gd name="connsiteY7" fmla="*/ 200481 h 1594364"/>
                  <a:gd name="connsiteX8" fmla="*/ 499250 w 1504382"/>
                  <a:gd name="connsiteY8" fmla="*/ 294866 h 1594364"/>
                  <a:gd name="connsiteX9" fmla="*/ 421860 w 1504382"/>
                  <a:gd name="connsiteY9" fmla="*/ 339417 h 1594364"/>
                  <a:gd name="connsiteX10" fmla="*/ 411755 w 1504382"/>
                  <a:gd name="connsiteY10" fmla="*/ 406244 h 1594364"/>
                  <a:gd name="connsiteX11" fmla="*/ 454010 w 1504382"/>
                  <a:gd name="connsiteY11" fmla="*/ 449877 h 1594364"/>
                  <a:gd name="connsiteX12" fmla="*/ 533468 w 1504382"/>
                  <a:gd name="connsiteY12" fmla="*/ 471693 h 1594364"/>
                  <a:gd name="connsiteX13" fmla="*/ 571359 w 1504382"/>
                  <a:gd name="connsiteY13" fmla="*/ 448499 h 1594364"/>
                  <a:gd name="connsiteX14" fmla="*/ 589272 w 1504382"/>
                  <a:gd name="connsiteY14" fmla="*/ 433802 h 1594364"/>
                  <a:gd name="connsiteX15" fmla="*/ 607643 w 1504382"/>
                  <a:gd name="connsiteY15" fmla="*/ 439772 h 1594364"/>
                  <a:gd name="connsiteX16" fmla="*/ 599606 w 1504382"/>
                  <a:gd name="connsiteY16" fmla="*/ 456307 h 1594364"/>
                  <a:gd name="connsiteX17" fmla="*/ 551839 w 1504382"/>
                  <a:gd name="connsiteY17" fmla="*/ 478812 h 1594364"/>
                  <a:gd name="connsiteX18" fmla="*/ 528875 w 1504382"/>
                  <a:gd name="connsiteY18" fmla="*/ 503155 h 1594364"/>
                  <a:gd name="connsiteX19" fmla="*/ 559188 w 1504382"/>
                  <a:gd name="connsiteY19" fmla="*/ 540128 h 1594364"/>
                  <a:gd name="connsiteX20" fmla="*/ 611548 w 1504382"/>
                  <a:gd name="connsiteY20" fmla="*/ 537142 h 1594364"/>
                  <a:gd name="connsiteX21" fmla="*/ 635201 w 1504382"/>
                  <a:gd name="connsiteY21" fmla="*/ 533468 h 1594364"/>
                  <a:gd name="connsiteX22" fmla="*/ 653113 w 1504382"/>
                  <a:gd name="connsiteY22" fmla="*/ 538061 h 1594364"/>
                  <a:gd name="connsiteX23" fmla="*/ 654262 w 1504382"/>
                  <a:gd name="connsiteY23" fmla="*/ 560336 h 1594364"/>
                  <a:gd name="connsiteX24" fmla="*/ 640942 w 1504382"/>
                  <a:gd name="connsiteY24" fmla="*/ 575493 h 1594364"/>
                  <a:gd name="connsiteX25" fmla="*/ 529104 w 1504382"/>
                  <a:gd name="connsiteY25" fmla="*/ 699272 h 1594364"/>
                  <a:gd name="connsiteX26" fmla="*/ 504303 w 1504382"/>
                  <a:gd name="connsiteY26" fmla="*/ 764032 h 1594364"/>
                  <a:gd name="connsiteX27" fmla="*/ 469626 w 1504382"/>
                  <a:gd name="connsiteY27" fmla="*/ 805139 h 1594364"/>
                  <a:gd name="connsiteX28" fmla="*/ 302674 w 1504382"/>
                  <a:gd name="connsiteY28" fmla="*/ 902739 h 1594364"/>
                  <a:gd name="connsiteX29" fmla="*/ 175220 w 1504382"/>
                  <a:gd name="connsiteY29" fmla="*/ 992301 h 1594364"/>
                  <a:gd name="connsiteX30" fmla="*/ 88414 w 1504382"/>
                  <a:gd name="connsiteY30" fmla="*/ 1090360 h 1594364"/>
                  <a:gd name="connsiteX31" fmla="*/ 5282 w 1504382"/>
                  <a:gd name="connsiteY31" fmla="*/ 1293137 h 1594364"/>
                  <a:gd name="connsiteX32" fmla="*/ 0 w 1504382"/>
                  <a:gd name="connsiteY32" fmla="*/ 1303012 h 1594364"/>
                  <a:gd name="connsiteX33" fmla="*/ 0 w 1504382"/>
                  <a:gd name="connsiteY33" fmla="*/ 1378795 h 1594364"/>
                  <a:gd name="connsiteX34" fmla="*/ 30313 w 1504382"/>
                  <a:gd name="connsiteY34" fmla="*/ 1362720 h 1594364"/>
                  <a:gd name="connsiteX35" fmla="*/ 30543 w 1504382"/>
                  <a:gd name="connsiteY35" fmla="*/ 1387751 h 1594364"/>
                  <a:gd name="connsiteX36" fmla="*/ 39729 w 1504382"/>
                  <a:gd name="connsiteY36" fmla="*/ 1427710 h 1594364"/>
                  <a:gd name="connsiteX37" fmla="*/ 52130 w 1504382"/>
                  <a:gd name="connsiteY37" fmla="*/ 1435977 h 1594364"/>
                  <a:gd name="connsiteX38" fmla="*/ 60626 w 1504382"/>
                  <a:gd name="connsiteY38" fmla="*/ 1425183 h 1594364"/>
                  <a:gd name="connsiteX39" fmla="*/ 64301 w 1504382"/>
                  <a:gd name="connsiteY39" fmla="*/ 1413931 h 1594364"/>
                  <a:gd name="connsiteX40" fmla="*/ 67975 w 1504382"/>
                  <a:gd name="connsiteY40" fmla="*/ 1430925 h 1594364"/>
                  <a:gd name="connsiteX41" fmla="*/ 76013 w 1504382"/>
                  <a:gd name="connsiteY41" fmla="*/ 1441029 h 1594364"/>
                  <a:gd name="connsiteX42" fmla="*/ 88414 w 1504382"/>
                  <a:gd name="connsiteY42" fmla="*/ 1431614 h 1594364"/>
                  <a:gd name="connsiteX43" fmla="*/ 94384 w 1504382"/>
                  <a:gd name="connsiteY43" fmla="*/ 1408419 h 1594364"/>
                  <a:gd name="connsiteX44" fmla="*/ 99896 w 1504382"/>
                  <a:gd name="connsiteY44" fmla="*/ 1398085 h 1594364"/>
                  <a:gd name="connsiteX45" fmla="*/ 108393 w 1504382"/>
                  <a:gd name="connsiteY45" fmla="*/ 1410946 h 1594364"/>
                  <a:gd name="connsiteX46" fmla="*/ 126305 w 1504382"/>
                  <a:gd name="connsiteY46" fmla="*/ 1413012 h 1594364"/>
                  <a:gd name="connsiteX47" fmla="*/ 135721 w 1504382"/>
                  <a:gd name="connsiteY47" fmla="*/ 1392344 h 1594364"/>
                  <a:gd name="connsiteX48" fmla="*/ 158226 w 1504382"/>
                  <a:gd name="connsiteY48" fmla="*/ 1370069 h 1594364"/>
                  <a:gd name="connsiteX49" fmla="*/ 202318 w 1504382"/>
                  <a:gd name="connsiteY49" fmla="*/ 1329192 h 1594364"/>
                  <a:gd name="connsiteX50" fmla="*/ 213341 w 1504382"/>
                  <a:gd name="connsiteY50" fmla="*/ 1287166 h 1594364"/>
                  <a:gd name="connsiteX51" fmla="*/ 217475 w 1504382"/>
                  <a:gd name="connsiteY51" fmla="*/ 1270402 h 1594364"/>
                  <a:gd name="connsiteX52" fmla="*/ 244343 w 1504382"/>
                  <a:gd name="connsiteY52" fmla="*/ 1249964 h 1594364"/>
                  <a:gd name="connsiteX53" fmla="*/ 338269 w 1504382"/>
                  <a:gd name="connsiteY53" fmla="*/ 1253408 h 1594364"/>
                  <a:gd name="connsiteX54" fmla="*/ 531401 w 1504382"/>
                  <a:gd name="connsiteY54" fmla="*/ 1270862 h 1594364"/>
                  <a:gd name="connsiteX55" fmla="*/ 543572 w 1504382"/>
                  <a:gd name="connsiteY55" fmla="*/ 1273847 h 1594364"/>
                  <a:gd name="connsiteX56" fmla="*/ 547017 w 1504382"/>
                  <a:gd name="connsiteY56" fmla="*/ 1295204 h 1594364"/>
                  <a:gd name="connsiteX57" fmla="*/ 401651 w 1504382"/>
                  <a:gd name="connsiteY57" fmla="*/ 1398775 h 1594364"/>
                  <a:gd name="connsiteX58" fmla="*/ 375931 w 1504382"/>
                  <a:gd name="connsiteY58" fmla="*/ 1415998 h 1594364"/>
                  <a:gd name="connsiteX59" fmla="*/ 351358 w 1504382"/>
                  <a:gd name="connsiteY59" fmla="*/ 1432762 h 1594364"/>
                  <a:gd name="connsiteX60" fmla="*/ 329083 w 1504382"/>
                  <a:gd name="connsiteY60" fmla="*/ 1468357 h 1594364"/>
                  <a:gd name="connsiteX61" fmla="*/ 324720 w 1504382"/>
                  <a:gd name="connsiteY61" fmla="*/ 1541614 h 1594364"/>
                  <a:gd name="connsiteX62" fmla="*/ 340565 w 1504382"/>
                  <a:gd name="connsiteY62" fmla="*/ 1564579 h 1594364"/>
                  <a:gd name="connsiteX63" fmla="*/ 372256 w 1504382"/>
                  <a:gd name="connsiteY63" fmla="*/ 1563890 h 1594364"/>
                  <a:gd name="connsiteX64" fmla="*/ 396599 w 1504382"/>
                  <a:gd name="connsiteY64" fmla="*/ 1557689 h 1594364"/>
                  <a:gd name="connsiteX65" fmla="*/ 396369 w 1504382"/>
                  <a:gd name="connsiteY65" fmla="*/ 1559756 h 1594364"/>
                  <a:gd name="connsiteX66" fmla="*/ 413133 w 1504382"/>
                  <a:gd name="connsiteY66" fmla="*/ 1592825 h 1594364"/>
                  <a:gd name="connsiteX67" fmla="*/ 585321 w 1504382"/>
                  <a:gd name="connsiteY67" fmla="*/ 1518593 h 1594364"/>
                  <a:gd name="connsiteX68" fmla="*/ 1503385 w 1504382"/>
                  <a:gd name="connsiteY68" fmla="*/ 1569052 h 1594364"/>
                  <a:gd name="connsiteX69" fmla="*/ 1504382 w 1504382"/>
                  <a:gd name="connsiteY69" fmla="*/ 1556426 h 1594364"/>
                  <a:gd name="connsiteX70" fmla="*/ 1497751 w 1504382"/>
                  <a:gd name="connsiteY70" fmla="*/ 1472491 h 1594364"/>
                  <a:gd name="connsiteX71" fmla="*/ 1444244 w 1504382"/>
                  <a:gd name="connsiteY71" fmla="*/ 1240319 h 1594364"/>
                  <a:gd name="connsiteX72" fmla="*/ 1420131 w 1504382"/>
                  <a:gd name="connsiteY72" fmla="*/ 950046 h 1594364"/>
                  <a:gd name="connsiteX73" fmla="*/ 1393492 w 1504382"/>
                  <a:gd name="connsiteY73" fmla="*/ 736934 h 1594364"/>
                  <a:gd name="connsiteX74" fmla="*/ 1295893 w 1504382"/>
                  <a:gd name="connsiteY74" fmla="*/ 546328 h 1594364"/>
                  <a:gd name="connsiteX75" fmla="*/ 1242385 w 1504382"/>
                  <a:gd name="connsiteY75" fmla="*/ 456766 h 1594364"/>
                  <a:gd name="connsiteX76" fmla="*/ 1221717 w 1504382"/>
                  <a:gd name="connsiteY76" fmla="*/ 386035 h 1594364"/>
                  <a:gd name="connsiteX77" fmla="*/ 1066246 w 1504382"/>
                  <a:gd name="connsiteY77" fmla="*/ 122401 h 1594364"/>
                  <a:gd name="connsiteX78" fmla="*/ 1046727 w 1504382"/>
                  <a:gd name="connsiteY78" fmla="*/ 108393 h 1594364"/>
                  <a:gd name="connsiteX79" fmla="*/ 1018021 w 1504382"/>
                  <a:gd name="connsiteY79" fmla="*/ 53967 h 1594364"/>
                  <a:gd name="connsiteX80" fmla="*/ 994367 w 1504382"/>
                  <a:gd name="connsiteY80" fmla="*/ 11712 h 1594364"/>
                  <a:gd name="connsiteX81" fmla="*/ 975077 w 1504382"/>
                  <a:gd name="connsiteY81" fmla="*/ 0 h 1594364"/>
                  <a:gd name="connsiteX0" fmla="*/ 975077 w 1504382"/>
                  <a:gd name="connsiteY0" fmla="*/ 0 h 1593093"/>
                  <a:gd name="connsiteX1" fmla="*/ 910776 w 1504382"/>
                  <a:gd name="connsiteY1" fmla="*/ 0 h 1593093"/>
                  <a:gd name="connsiteX2" fmla="*/ 870129 w 1504382"/>
                  <a:gd name="connsiteY2" fmla="*/ 13549 h 1593093"/>
                  <a:gd name="connsiteX3" fmla="*/ 795723 w 1504382"/>
                  <a:gd name="connsiteY3" fmla="*/ 17683 h 1593093"/>
                  <a:gd name="connsiteX4" fmla="*/ 602132 w 1504382"/>
                  <a:gd name="connsiteY4" fmla="*/ 95073 h 1593093"/>
                  <a:gd name="connsiteX5" fmla="*/ 562174 w 1504382"/>
                  <a:gd name="connsiteY5" fmla="*/ 126076 h 1593093"/>
                  <a:gd name="connsiteX6" fmla="*/ 541505 w 1504382"/>
                  <a:gd name="connsiteY6" fmla="*/ 175450 h 1593093"/>
                  <a:gd name="connsiteX7" fmla="*/ 545409 w 1504382"/>
                  <a:gd name="connsiteY7" fmla="*/ 200481 h 1593093"/>
                  <a:gd name="connsiteX8" fmla="*/ 499250 w 1504382"/>
                  <a:gd name="connsiteY8" fmla="*/ 294866 h 1593093"/>
                  <a:gd name="connsiteX9" fmla="*/ 421860 w 1504382"/>
                  <a:gd name="connsiteY9" fmla="*/ 339417 h 1593093"/>
                  <a:gd name="connsiteX10" fmla="*/ 411755 w 1504382"/>
                  <a:gd name="connsiteY10" fmla="*/ 406244 h 1593093"/>
                  <a:gd name="connsiteX11" fmla="*/ 454010 w 1504382"/>
                  <a:gd name="connsiteY11" fmla="*/ 449877 h 1593093"/>
                  <a:gd name="connsiteX12" fmla="*/ 533468 w 1504382"/>
                  <a:gd name="connsiteY12" fmla="*/ 471693 h 1593093"/>
                  <a:gd name="connsiteX13" fmla="*/ 571359 w 1504382"/>
                  <a:gd name="connsiteY13" fmla="*/ 448499 h 1593093"/>
                  <a:gd name="connsiteX14" fmla="*/ 589272 w 1504382"/>
                  <a:gd name="connsiteY14" fmla="*/ 433802 h 1593093"/>
                  <a:gd name="connsiteX15" fmla="*/ 607643 w 1504382"/>
                  <a:gd name="connsiteY15" fmla="*/ 439772 h 1593093"/>
                  <a:gd name="connsiteX16" fmla="*/ 599606 w 1504382"/>
                  <a:gd name="connsiteY16" fmla="*/ 456307 h 1593093"/>
                  <a:gd name="connsiteX17" fmla="*/ 551839 w 1504382"/>
                  <a:gd name="connsiteY17" fmla="*/ 478812 h 1593093"/>
                  <a:gd name="connsiteX18" fmla="*/ 528875 w 1504382"/>
                  <a:gd name="connsiteY18" fmla="*/ 503155 h 1593093"/>
                  <a:gd name="connsiteX19" fmla="*/ 559188 w 1504382"/>
                  <a:gd name="connsiteY19" fmla="*/ 540128 h 1593093"/>
                  <a:gd name="connsiteX20" fmla="*/ 611548 w 1504382"/>
                  <a:gd name="connsiteY20" fmla="*/ 537142 h 1593093"/>
                  <a:gd name="connsiteX21" fmla="*/ 635201 w 1504382"/>
                  <a:gd name="connsiteY21" fmla="*/ 533468 h 1593093"/>
                  <a:gd name="connsiteX22" fmla="*/ 653113 w 1504382"/>
                  <a:gd name="connsiteY22" fmla="*/ 538061 h 1593093"/>
                  <a:gd name="connsiteX23" fmla="*/ 654262 w 1504382"/>
                  <a:gd name="connsiteY23" fmla="*/ 560336 h 1593093"/>
                  <a:gd name="connsiteX24" fmla="*/ 640942 w 1504382"/>
                  <a:gd name="connsiteY24" fmla="*/ 575493 h 1593093"/>
                  <a:gd name="connsiteX25" fmla="*/ 529104 w 1504382"/>
                  <a:gd name="connsiteY25" fmla="*/ 699272 h 1593093"/>
                  <a:gd name="connsiteX26" fmla="*/ 504303 w 1504382"/>
                  <a:gd name="connsiteY26" fmla="*/ 764032 h 1593093"/>
                  <a:gd name="connsiteX27" fmla="*/ 469626 w 1504382"/>
                  <a:gd name="connsiteY27" fmla="*/ 805139 h 1593093"/>
                  <a:gd name="connsiteX28" fmla="*/ 302674 w 1504382"/>
                  <a:gd name="connsiteY28" fmla="*/ 902739 h 1593093"/>
                  <a:gd name="connsiteX29" fmla="*/ 175220 w 1504382"/>
                  <a:gd name="connsiteY29" fmla="*/ 992301 h 1593093"/>
                  <a:gd name="connsiteX30" fmla="*/ 88414 w 1504382"/>
                  <a:gd name="connsiteY30" fmla="*/ 1090360 h 1593093"/>
                  <a:gd name="connsiteX31" fmla="*/ 5282 w 1504382"/>
                  <a:gd name="connsiteY31" fmla="*/ 1293137 h 1593093"/>
                  <a:gd name="connsiteX32" fmla="*/ 0 w 1504382"/>
                  <a:gd name="connsiteY32" fmla="*/ 1303012 h 1593093"/>
                  <a:gd name="connsiteX33" fmla="*/ 0 w 1504382"/>
                  <a:gd name="connsiteY33" fmla="*/ 1378795 h 1593093"/>
                  <a:gd name="connsiteX34" fmla="*/ 30313 w 1504382"/>
                  <a:gd name="connsiteY34" fmla="*/ 1362720 h 1593093"/>
                  <a:gd name="connsiteX35" fmla="*/ 30543 w 1504382"/>
                  <a:gd name="connsiteY35" fmla="*/ 1387751 h 1593093"/>
                  <a:gd name="connsiteX36" fmla="*/ 39729 w 1504382"/>
                  <a:gd name="connsiteY36" fmla="*/ 1427710 h 1593093"/>
                  <a:gd name="connsiteX37" fmla="*/ 52130 w 1504382"/>
                  <a:gd name="connsiteY37" fmla="*/ 1435977 h 1593093"/>
                  <a:gd name="connsiteX38" fmla="*/ 60626 w 1504382"/>
                  <a:gd name="connsiteY38" fmla="*/ 1425183 h 1593093"/>
                  <a:gd name="connsiteX39" fmla="*/ 64301 w 1504382"/>
                  <a:gd name="connsiteY39" fmla="*/ 1413931 h 1593093"/>
                  <a:gd name="connsiteX40" fmla="*/ 67975 w 1504382"/>
                  <a:gd name="connsiteY40" fmla="*/ 1430925 h 1593093"/>
                  <a:gd name="connsiteX41" fmla="*/ 76013 w 1504382"/>
                  <a:gd name="connsiteY41" fmla="*/ 1441029 h 1593093"/>
                  <a:gd name="connsiteX42" fmla="*/ 88414 w 1504382"/>
                  <a:gd name="connsiteY42" fmla="*/ 1431614 h 1593093"/>
                  <a:gd name="connsiteX43" fmla="*/ 94384 w 1504382"/>
                  <a:gd name="connsiteY43" fmla="*/ 1408419 h 1593093"/>
                  <a:gd name="connsiteX44" fmla="*/ 99896 w 1504382"/>
                  <a:gd name="connsiteY44" fmla="*/ 1398085 h 1593093"/>
                  <a:gd name="connsiteX45" fmla="*/ 108393 w 1504382"/>
                  <a:gd name="connsiteY45" fmla="*/ 1410946 h 1593093"/>
                  <a:gd name="connsiteX46" fmla="*/ 126305 w 1504382"/>
                  <a:gd name="connsiteY46" fmla="*/ 1413012 h 1593093"/>
                  <a:gd name="connsiteX47" fmla="*/ 135721 w 1504382"/>
                  <a:gd name="connsiteY47" fmla="*/ 1392344 h 1593093"/>
                  <a:gd name="connsiteX48" fmla="*/ 158226 w 1504382"/>
                  <a:gd name="connsiteY48" fmla="*/ 1370069 h 1593093"/>
                  <a:gd name="connsiteX49" fmla="*/ 202318 w 1504382"/>
                  <a:gd name="connsiteY49" fmla="*/ 1329192 h 1593093"/>
                  <a:gd name="connsiteX50" fmla="*/ 213341 w 1504382"/>
                  <a:gd name="connsiteY50" fmla="*/ 1287166 h 1593093"/>
                  <a:gd name="connsiteX51" fmla="*/ 217475 w 1504382"/>
                  <a:gd name="connsiteY51" fmla="*/ 1270402 h 1593093"/>
                  <a:gd name="connsiteX52" fmla="*/ 244343 w 1504382"/>
                  <a:gd name="connsiteY52" fmla="*/ 1249964 h 1593093"/>
                  <a:gd name="connsiteX53" fmla="*/ 338269 w 1504382"/>
                  <a:gd name="connsiteY53" fmla="*/ 1253408 h 1593093"/>
                  <a:gd name="connsiteX54" fmla="*/ 531401 w 1504382"/>
                  <a:gd name="connsiteY54" fmla="*/ 1270862 h 1593093"/>
                  <a:gd name="connsiteX55" fmla="*/ 543572 w 1504382"/>
                  <a:gd name="connsiteY55" fmla="*/ 1273847 h 1593093"/>
                  <a:gd name="connsiteX56" fmla="*/ 547017 w 1504382"/>
                  <a:gd name="connsiteY56" fmla="*/ 1295204 h 1593093"/>
                  <a:gd name="connsiteX57" fmla="*/ 401651 w 1504382"/>
                  <a:gd name="connsiteY57" fmla="*/ 1398775 h 1593093"/>
                  <a:gd name="connsiteX58" fmla="*/ 375931 w 1504382"/>
                  <a:gd name="connsiteY58" fmla="*/ 1415998 h 1593093"/>
                  <a:gd name="connsiteX59" fmla="*/ 351358 w 1504382"/>
                  <a:gd name="connsiteY59" fmla="*/ 1432762 h 1593093"/>
                  <a:gd name="connsiteX60" fmla="*/ 329083 w 1504382"/>
                  <a:gd name="connsiteY60" fmla="*/ 1468357 h 1593093"/>
                  <a:gd name="connsiteX61" fmla="*/ 324720 w 1504382"/>
                  <a:gd name="connsiteY61" fmla="*/ 1541614 h 1593093"/>
                  <a:gd name="connsiteX62" fmla="*/ 340565 w 1504382"/>
                  <a:gd name="connsiteY62" fmla="*/ 1564579 h 1593093"/>
                  <a:gd name="connsiteX63" fmla="*/ 372256 w 1504382"/>
                  <a:gd name="connsiteY63" fmla="*/ 1563890 h 1593093"/>
                  <a:gd name="connsiteX64" fmla="*/ 396599 w 1504382"/>
                  <a:gd name="connsiteY64" fmla="*/ 1557689 h 1593093"/>
                  <a:gd name="connsiteX65" fmla="*/ 396369 w 1504382"/>
                  <a:gd name="connsiteY65" fmla="*/ 1559756 h 1593093"/>
                  <a:gd name="connsiteX66" fmla="*/ 413133 w 1504382"/>
                  <a:gd name="connsiteY66" fmla="*/ 1592825 h 1593093"/>
                  <a:gd name="connsiteX67" fmla="*/ 594470 w 1504382"/>
                  <a:gd name="connsiteY67" fmla="*/ 1546066 h 1593093"/>
                  <a:gd name="connsiteX68" fmla="*/ 1503385 w 1504382"/>
                  <a:gd name="connsiteY68" fmla="*/ 1569052 h 1593093"/>
                  <a:gd name="connsiteX69" fmla="*/ 1504382 w 1504382"/>
                  <a:gd name="connsiteY69" fmla="*/ 1556426 h 1593093"/>
                  <a:gd name="connsiteX70" fmla="*/ 1497751 w 1504382"/>
                  <a:gd name="connsiteY70" fmla="*/ 1472491 h 1593093"/>
                  <a:gd name="connsiteX71" fmla="*/ 1444244 w 1504382"/>
                  <a:gd name="connsiteY71" fmla="*/ 1240319 h 1593093"/>
                  <a:gd name="connsiteX72" fmla="*/ 1420131 w 1504382"/>
                  <a:gd name="connsiteY72" fmla="*/ 950046 h 1593093"/>
                  <a:gd name="connsiteX73" fmla="*/ 1393492 w 1504382"/>
                  <a:gd name="connsiteY73" fmla="*/ 736934 h 1593093"/>
                  <a:gd name="connsiteX74" fmla="*/ 1295893 w 1504382"/>
                  <a:gd name="connsiteY74" fmla="*/ 546328 h 1593093"/>
                  <a:gd name="connsiteX75" fmla="*/ 1242385 w 1504382"/>
                  <a:gd name="connsiteY75" fmla="*/ 456766 h 1593093"/>
                  <a:gd name="connsiteX76" fmla="*/ 1221717 w 1504382"/>
                  <a:gd name="connsiteY76" fmla="*/ 386035 h 1593093"/>
                  <a:gd name="connsiteX77" fmla="*/ 1066246 w 1504382"/>
                  <a:gd name="connsiteY77" fmla="*/ 122401 h 1593093"/>
                  <a:gd name="connsiteX78" fmla="*/ 1046727 w 1504382"/>
                  <a:gd name="connsiteY78" fmla="*/ 108393 h 1593093"/>
                  <a:gd name="connsiteX79" fmla="*/ 1018021 w 1504382"/>
                  <a:gd name="connsiteY79" fmla="*/ 53967 h 1593093"/>
                  <a:gd name="connsiteX80" fmla="*/ 994367 w 1504382"/>
                  <a:gd name="connsiteY80" fmla="*/ 11712 h 1593093"/>
                  <a:gd name="connsiteX81" fmla="*/ 975077 w 1504382"/>
                  <a:gd name="connsiteY81" fmla="*/ 0 h 15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04382" h="1593093">
                    <a:moveTo>
                      <a:pt x="975077" y="0"/>
                    </a:moveTo>
                    <a:lnTo>
                      <a:pt x="910776" y="0"/>
                    </a:lnTo>
                    <a:cubicBezTo>
                      <a:pt x="896768" y="5282"/>
                      <a:pt x="883219" y="13319"/>
                      <a:pt x="870129" y="13549"/>
                    </a:cubicBezTo>
                    <a:cubicBezTo>
                      <a:pt x="845557" y="16764"/>
                      <a:pt x="820525" y="15616"/>
                      <a:pt x="795723" y="17683"/>
                    </a:cubicBezTo>
                    <a:cubicBezTo>
                      <a:pt x="723385" y="23653"/>
                      <a:pt x="660232" y="53278"/>
                      <a:pt x="602132" y="95073"/>
                    </a:cubicBezTo>
                    <a:cubicBezTo>
                      <a:pt x="588353" y="104948"/>
                      <a:pt x="575493" y="115972"/>
                      <a:pt x="562174" y="126076"/>
                    </a:cubicBezTo>
                    <a:cubicBezTo>
                      <a:pt x="545639" y="138477"/>
                      <a:pt x="539438" y="155471"/>
                      <a:pt x="541505" y="175450"/>
                    </a:cubicBezTo>
                    <a:cubicBezTo>
                      <a:pt x="542424" y="183947"/>
                      <a:pt x="544032" y="192214"/>
                      <a:pt x="545409" y="200481"/>
                    </a:cubicBezTo>
                    <a:cubicBezTo>
                      <a:pt x="552758" y="243425"/>
                      <a:pt x="537601" y="273968"/>
                      <a:pt x="499250" y="294866"/>
                    </a:cubicBezTo>
                    <a:cubicBezTo>
                      <a:pt x="473071" y="309104"/>
                      <a:pt x="446891" y="323572"/>
                      <a:pt x="421860" y="339417"/>
                    </a:cubicBezTo>
                    <a:cubicBezTo>
                      <a:pt x="391087" y="359167"/>
                      <a:pt x="388102" y="378457"/>
                      <a:pt x="411755" y="406244"/>
                    </a:cubicBezTo>
                    <a:cubicBezTo>
                      <a:pt x="424845" y="421860"/>
                      <a:pt x="438624" y="437017"/>
                      <a:pt x="454010" y="449877"/>
                    </a:cubicBezTo>
                    <a:cubicBezTo>
                      <a:pt x="476745" y="468937"/>
                      <a:pt x="503843" y="475827"/>
                      <a:pt x="533468" y="471693"/>
                    </a:cubicBezTo>
                    <a:cubicBezTo>
                      <a:pt x="549543" y="469397"/>
                      <a:pt x="561944" y="462048"/>
                      <a:pt x="571359" y="448499"/>
                    </a:cubicBezTo>
                    <a:cubicBezTo>
                      <a:pt x="575493" y="442299"/>
                      <a:pt x="582612" y="437246"/>
                      <a:pt x="589272" y="433802"/>
                    </a:cubicBezTo>
                    <a:cubicBezTo>
                      <a:pt x="596161" y="430357"/>
                      <a:pt x="603739" y="431275"/>
                      <a:pt x="607643" y="439772"/>
                    </a:cubicBezTo>
                    <a:cubicBezTo>
                      <a:pt x="611548" y="448269"/>
                      <a:pt x="606036" y="453092"/>
                      <a:pt x="599606" y="456307"/>
                    </a:cubicBezTo>
                    <a:cubicBezTo>
                      <a:pt x="583760" y="464115"/>
                      <a:pt x="567915" y="471464"/>
                      <a:pt x="551839" y="478812"/>
                    </a:cubicBezTo>
                    <a:cubicBezTo>
                      <a:pt x="540816" y="483864"/>
                      <a:pt x="527497" y="486620"/>
                      <a:pt x="528875" y="503155"/>
                    </a:cubicBezTo>
                    <a:cubicBezTo>
                      <a:pt x="530482" y="521756"/>
                      <a:pt x="542424" y="538750"/>
                      <a:pt x="559188" y="540128"/>
                    </a:cubicBezTo>
                    <a:cubicBezTo>
                      <a:pt x="576412" y="541505"/>
                      <a:pt x="594094" y="538520"/>
                      <a:pt x="611548" y="537142"/>
                    </a:cubicBezTo>
                    <a:cubicBezTo>
                      <a:pt x="619355" y="536453"/>
                      <a:pt x="627163" y="533468"/>
                      <a:pt x="635201" y="533468"/>
                    </a:cubicBezTo>
                    <a:cubicBezTo>
                      <a:pt x="641401" y="533238"/>
                      <a:pt x="651047" y="534387"/>
                      <a:pt x="653113" y="538061"/>
                    </a:cubicBezTo>
                    <a:cubicBezTo>
                      <a:pt x="656328" y="544032"/>
                      <a:pt x="656328" y="553447"/>
                      <a:pt x="654262" y="560336"/>
                    </a:cubicBezTo>
                    <a:cubicBezTo>
                      <a:pt x="652425" y="566308"/>
                      <a:pt x="646224" y="571360"/>
                      <a:pt x="640942" y="575493"/>
                    </a:cubicBezTo>
                    <a:cubicBezTo>
                      <a:pt x="595931" y="609710"/>
                      <a:pt x="559877" y="651965"/>
                      <a:pt x="529104" y="699272"/>
                    </a:cubicBezTo>
                    <a:cubicBezTo>
                      <a:pt x="516244" y="719252"/>
                      <a:pt x="506599" y="740149"/>
                      <a:pt x="504303" y="764032"/>
                    </a:cubicBezTo>
                    <a:cubicBezTo>
                      <a:pt x="502236" y="785849"/>
                      <a:pt x="489835" y="799169"/>
                      <a:pt x="469626" y="805139"/>
                    </a:cubicBezTo>
                    <a:cubicBezTo>
                      <a:pt x="405785" y="823970"/>
                      <a:pt x="351358" y="857958"/>
                      <a:pt x="302674" y="902739"/>
                    </a:cubicBezTo>
                    <a:cubicBezTo>
                      <a:pt x="264093" y="938105"/>
                      <a:pt x="221608" y="968188"/>
                      <a:pt x="175220" y="992301"/>
                    </a:cubicBezTo>
                    <a:cubicBezTo>
                      <a:pt x="133195" y="1014117"/>
                      <a:pt x="105637" y="1046727"/>
                      <a:pt x="88414" y="1090360"/>
                    </a:cubicBezTo>
                    <a:cubicBezTo>
                      <a:pt x="61775" y="1158335"/>
                      <a:pt x="33069" y="1225621"/>
                      <a:pt x="5282" y="1293137"/>
                    </a:cubicBezTo>
                    <a:cubicBezTo>
                      <a:pt x="3904" y="1296582"/>
                      <a:pt x="1837" y="1299797"/>
                      <a:pt x="0" y="1303012"/>
                    </a:cubicBezTo>
                    <a:lnTo>
                      <a:pt x="0" y="1378795"/>
                    </a:lnTo>
                    <a:cubicBezTo>
                      <a:pt x="14697" y="1385914"/>
                      <a:pt x="14697" y="1385914"/>
                      <a:pt x="30313" y="1362720"/>
                    </a:cubicBezTo>
                    <a:cubicBezTo>
                      <a:pt x="30313" y="1372824"/>
                      <a:pt x="29395" y="1380632"/>
                      <a:pt x="30543" y="1387751"/>
                    </a:cubicBezTo>
                    <a:cubicBezTo>
                      <a:pt x="32840" y="1401300"/>
                      <a:pt x="35595" y="1414849"/>
                      <a:pt x="39729" y="1427710"/>
                    </a:cubicBezTo>
                    <a:cubicBezTo>
                      <a:pt x="40877" y="1431614"/>
                      <a:pt x="47767" y="1435748"/>
                      <a:pt x="52130" y="1435977"/>
                    </a:cubicBezTo>
                    <a:cubicBezTo>
                      <a:pt x="54886" y="1436207"/>
                      <a:pt x="58560" y="1429547"/>
                      <a:pt x="60626" y="1425183"/>
                    </a:cubicBezTo>
                    <a:cubicBezTo>
                      <a:pt x="62004" y="1421969"/>
                      <a:pt x="61545" y="1417835"/>
                      <a:pt x="64301" y="1413931"/>
                    </a:cubicBezTo>
                    <a:cubicBezTo>
                      <a:pt x="65449" y="1419672"/>
                      <a:pt x="65908" y="1425643"/>
                      <a:pt x="67975" y="1430925"/>
                    </a:cubicBezTo>
                    <a:cubicBezTo>
                      <a:pt x="69583" y="1435058"/>
                      <a:pt x="74405" y="1441489"/>
                      <a:pt x="76013" y="1441029"/>
                    </a:cubicBezTo>
                    <a:cubicBezTo>
                      <a:pt x="80606" y="1439422"/>
                      <a:pt x="86347" y="1435977"/>
                      <a:pt x="88414" y="1431614"/>
                    </a:cubicBezTo>
                    <a:cubicBezTo>
                      <a:pt x="91629" y="1424495"/>
                      <a:pt x="92318" y="1416227"/>
                      <a:pt x="94384" y="1408419"/>
                    </a:cubicBezTo>
                    <a:cubicBezTo>
                      <a:pt x="95303" y="1405664"/>
                      <a:pt x="97140" y="1403138"/>
                      <a:pt x="99896" y="1398085"/>
                    </a:cubicBezTo>
                    <a:cubicBezTo>
                      <a:pt x="103341" y="1403367"/>
                      <a:pt x="106096" y="1407042"/>
                      <a:pt x="108393" y="1410946"/>
                    </a:cubicBezTo>
                    <a:cubicBezTo>
                      <a:pt x="113445" y="1419443"/>
                      <a:pt x="120334" y="1421050"/>
                      <a:pt x="126305" y="1413012"/>
                    </a:cubicBezTo>
                    <a:cubicBezTo>
                      <a:pt x="130898" y="1407042"/>
                      <a:pt x="133424" y="1399463"/>
                      <a:pt x="135721" y="1392344"/>
                    </a:cubicBezTo>
                    <a:cubicBezTo>
                      <a:pt x="139625" y="1381092"/>
                      <a:pt x="146055" y="1372595"/>
                      <a:pt x="158226" y="1370069"/>
                    </a:cubicBezTo>
                    <a:cubicBezTo>
                      <a:pt x="181191" y="1365246"/>
                      <a:pt x="194740" y="1350089"/>
                      <a:pt x="202318" y="1329192"/>
                    </a:cubicBezTo>
                    <a:cubicBezTo>
                      <a:pt x="207370" y="1315643"/>
                      <a:pt x="209896" y="1301175"/>
                      <a:pt x="213341" y="1287166"/>
                    </a:cubicBezTo>
                    <a:cubicBezTo>
                      <a:pt x="214719" y="1281425"/>
                      <a:pt x="215638" y="1275914"/>
                      <a:pt x="217475" y="1270402"/>
                    </a:cubicBezTo>
                    <a:cubicBezTo>
                      <a:pt x="222068" y="1255935"/>
                      <a:pt x="229187" y="1249734"/>
                      <a:pt x="244343" y="1249964"/>
                    </a:cubicBezTo>
                    <a:cubicBezTo>
                      <a:pt x="275575" y="1250423"/>
                      <a:pt x="307037" y="1250882"/>
                      <a:pt x="338269" y="1253408"/>
                    </a:cubicBezTo>
                    <a:cubicBezTo>
                      <a:pt x="402799" y="1258460"/>
                      <a:pt x="467100" y="1264891"/>
                      <a:pt x="531401" y="1270862"/>
                    </a:cubicBezTo>
                    <a:cubicBezTo>
                      <a:pt x="535535" y="1271321"/>
                      <a:pt x="539898" y="1272239"/>
                      <a:pt x="543572" y="1273847"/>
                    </a:cubicBezTo>
                    <a:cubicBezTo>
                      <a:pt x="552988" y="1278210"/>
                      <a:pt x="555514" y="1289922"/>
                      <a:pt x="547017" y="1295204"/>
                    </a:cubicBezTo>
                    <a:cubicBezTo>
                      <a:pt x="496954" y="1327125"/>
                      <a:pt x="456996" y="1373743"/>
                      <a:pt x="401651" y="1398775"/>
                    </a:cubicBezTo>
                    <a:cubicBezTo>
                      <a:pt x="392235" y="1403138"/>
                      <a:pt x="384428" y="1410257"/>
                      <a:pt x="375931" y="1415998"/>
                    </a:cubicBezTo>
                    <a:cubicBezTo>
                      <a:pt x="367663" y="1421509"/>
                      <a:pt x="360315" y="1428858"/>
                      <a:pt x="351358" y="1432762"/>
                    </a:cubicBezTo>
                    <a:cubicBezTo>
                      <a:pt x="335513" y="1439881"/>
                      <a:pt x="330231" y="1452971"/>
                      <a:pt x="329083" y="1468357"/>
                    </a:cubicBezTo>
                    <a:cubicBezTo>
                      <a:pt x="327245" y="1492700"/>
                      <a:pt x="326327" y="1517272"/>
                      <a:pt x="324720" y="1541614"/>
                    </a:cubicBezTo>
                    <a:cubicBezTo>
                      <a:pt x="324030" y="1553556"/>
                      <a:pt x="328853" y="1562742"/>
                      <a:pt x="340565" y="1564579"/>
                    </a:cubicBezTo>
                    <a:cubicBezTo>
                      <a:pt x="350899" y="1566186"/>
                      <a:pt x="361692" y="1565038"/>
                      <a:pt x="372256" y="1563890"/>
                    </a:cubicBezTo>
                    <a:cubicBezTo>
                      <a:pt x="380294" y="1562971"/>
                      <a:pt x="388331" y="1559986"/>
                      <a:pt x="396599" y="1557689"/>
                    </a:cubicBezTo>
                    <a:cubicBezTo>
                      <a:pt x="396369" y="1559067"/>
                      <a:pt x="396599" y="1559526"/>
                      <a:pt x="396369" y="1559756"/>
                    </a:cubicBezTo>
                    <a:cubicBezTo>
                      <a:pt x="383509" y="1582721"/>
                      <a:pt x="380116" y="1595107"/>
                      <a:pt x="413133" y="1592825"/>
                    </a:cubicBezTo>
                    <a:cubicBezTo>
                      <a:pt x="446150" y="1590543"/>
                      <a:pt x="559334" y="1552956"/>
                      <a:pt x="594470" y="1546066"/>
                    </a:cubicBezTo>
                    <a:lnTo>
                      <a:pt x="1503385" y="1569052"/>
                    </a:lnTo>
                    <a:cubicBezTo>
                      <a:pt x="1503717" y="1564843"/>
                      <a:pt x="1504050" y="1560635"/>
                      <a:pt x="1504382" y="1556426"/>
                    </a:cubicBezTo>
                    <a:cubicBezTo>
                      <a:pt x="1503952" y="1528467"/>
                      <a:pt x="1501311" y="1500508"/>
                      <a:pt x="1497751" y="1472491"/>
                    </a:cubicBezTo>
                    <a:cubicBezTo>
                      <a:pt x="1487647" y="1393263"/>
                      <a:pt x="1467208" y="1316561"/>
                      <a:pt x="1444244" y="1240319"/>
                    </a:cubicBezTo>
                    <a:cubicBezTo>
                      <a:pt x="1415538" y="1145245"/>
                      <a:pt x="1406352" y="1048794"/>
                      <a:pt x="1420131" y="950046"/>
                    </a:cubicBezTo>
                    <a:cubicBezTo>
                      <a:pt x="1430236" y="876789"/>
                      <a:pt x="1418753" y="805828"/>
                      <a:pt x="1393492" y="736934"/>
                    </a:cubicBezTo>
                    <a:cubicBezTo>
                      <a:pt x="1368460" y="669418"/>
                      <a:pt x="1333555" y="607184"/>
                      <a:pt x="1295893" y="546328"/>
                    </a:cubicBezTo>
                    <a:cubicBezTo>
                      <a:pt x="1277521" y="516934"/>
                      <a:pt x="1259608" y="486850"/>
                      <a:pt x="1242385" y="456766"/>
                    </a:cubicBezTo>
                    <a:cubicBezTo>
                      <a:pt x="1229984" y="434950"/>
                      <a:pt x="1223095" y="411526"/>
                      <a:pt x="1221717" y="386035"/>
                    </a:cubicBezTo>
                    <a:cubicBezTo>
                      <a:pt x="1215516" y="271671"/>
                      <a:pt x="1158105" y="186702"/>
                      <a:pt x="1066246" y="122401"/>
                    </a:cubicBezTo>
                    <a:cubicBezTo>
                      <a:pt x="1059816" y="117809"/>
                      <a:pt x="1053157" y="113216"/>
                      <a:pt x="1046727" y="108393"/>
                    </a:cubicBezTo>
                    <a:cubicBezTo>
                      <a:pt x="1028125" y="94844"/>
                      <a:pt x="1017562" y="77620"/>
                      <a:pt x="1018021" y="53967"/>
                    </a:cubicBezTo>
                    <a:cubicBezTo>
                      <a:pt x="1018250" y="35595"/>
                      <a:pt x="1009065" y="21816"/>
                      <a:pt x="994367" y="11712"/>
                    </a:cubicBezTo>
                    <a:cubicBezTo>
                      <a:pt x="988167" y="7579"/>
                      <a:pt x="981507" y="3904"/>
                      <a:pt x="975077" y="0"/>
                    </a:cubicBezTo>
                    <a:close/>
                  </a:path>
                </a:pathLst>
              </a:custGeom>
              <a:grpFill/>
              <a:ln w="5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Up Arrow 4">
                <a:extLst>
                  <a:ext uri="{FF2B5EF4-FFF2-40B4-BE49-F238E27FC236}">
                    <a16:creationId xmlns:a16="http://schemas.microsoft.com/office/drawing/2014/main" id="{F3E5FDB3-C675-4EAE-B493-D1E9CCFB70B4}"/>
                  </a:ext>
                </a:extLst>
              </p:cNvPr>
              <p:cNvSpPr/>
              <p:nvPr/>
            </p:nvSpPr>
            <p:spPr>
              <a:xfrm flipV="1">
                <a:off x="5843802" y="3190688"/>
                <a:ext cx="1510669" cy="2651760"/>
              </a:xfrm>
              <a:prstGeom prst="upArrow">
                <a:avLst>
                  <a:gd name="adj1" fmla="val 50000"/>
                  <a:gd name="adj2" fmla="val 619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745E3-DF63-47F1-9340-DFDDEB763E56}"/>
                </a:ext>
              </a:extLst>
            </p:cNvPr>
            <p:cNvSpPr txBox="1"/>
            <p:nvPr/>
          </p:nvSpPr>
          <p:spPr>
            <a:xfrm>
              <a:off x="2661788" y="2107389"/>
              <a:ext cx="1222303" cy="41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52EEFE-7902-423F-8391-EB6FFAF61C73}"/>
                </a:ext>
              </a:extLst>
            </p:cNvPr>
            <p:cNvSpPr txBox="1"/>
            <p:nvPr/>
          </p:nvSpPr>
          <p:spPr>
            <a:xfrm>
              <a:off x="1814964" y="5219470"/>
              <a:ext cx="1222303" cy="41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35C31E-18CC-46C4-83F6-14031F5DE165}"/>
                </a:ext>
              </a:extLst>
            </p:cNvPr>
            <p:cNvGrpSpPr/>
            <p:nvPr/>
          </p:nvGrpSpPr>
          <p:grpSpPr>
            <a:xfrm>
              <a:off x="718736" y="2531902"/>
              <a:ext cx="4514417" cy="2355125"/>
              <a:chOff x="2572109" y="541589"/>
              <a:chExt cx="8585933" cy="447919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E08A508-8285-4FC9-8FAF-83E20C3C6F27}"/>
                  </a:ext>
                </a:extLst>
              </p:cNvPr>
              <p:cNvSpPr/>
              <p:nvPr/>
            </p:nvSpPr>
            <p:spPr>
              <a:xfrm>
                <a:off x="8911710" y="2318515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E85D45-600C-4803-8410-A321F213028D}"/>
                  </a:ext>
                </a:extLst>
              </p:cNvPr>
              <p:cNvSpPr/>
              <p:nvPr/>
            </p:nvSpPr>
            <p:spPr>
              <a:xfrm>
                <a:off x="5227330" y="2957051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00463AA-2C15-46D0-BA71-13E7AB227B3E}"/>
                  </a:ext>
                </a:extLst>
              </p:cNvPr>
              <p:cNvSpPr/>
              <p:nvPr/>
            </p:nvSpPr>
            <p:spPr>
              <a:xfrm>
                <a:off x="7701885" y="2178338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56CFFC-BB9F-4DC9-9BD3-804D49705F94}"/>
                  </a:ext>
                </a:extLst>
              </p:cNvPr>
              <p:cNvSpPr/>
              <p:nvPr/>
            </p:nvSpPr>
            <p:spPr>
              <a:xfrm>
                <a:off x="4296249" y="4809400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04E9F63-3D0B-4250-BC09-3A18177EE78E}"/>
                  </a:ext>
                </a:extLst>
              </p:cNvPr>
              <p:cNvSpPr/>
              <p:nvPr/>
            </p:nvSpPr>
            <p:spPr>
              <a:xfrm>
                <a:off x="7016376" y="3513792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1AF8E9F-4960-4B39-B68E-111A0734AF49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flipH="1" flipV="1">
                <a:off x="2572109" y="4681741"/>
                <a:ext cx="1724141" cy="2333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7662DE9-BE31-4326-80FD-DB3A201ED927}"/>
                  </a:ext>
                </a:extLst>
              </p:cNvPr>
              <p:cNvCxnSpPr>
                <a:cxnSpLocks/>
                <a:stCxn id="10" idx="3"/>
                <a:endCxn id="12" idx="7"/>
              </p:cNvCxnSpPr>
              <p:nvPr/>
            </p:nvCxnSpPr>
            <p:spPr>
              <a:xfrm flipH="1">
                <a:off x="4476675" y="3137477"/>
                <a:ext cx="781611" cy="170287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2C7B88A-55F5-4D94-A3C4-C40AA2E4C64D}"/>
                  </a:ext>
                </a:extLst>
              </p:cNvPr>
              <p:cNvCxnSpPr>
                <a:cxnSpLocks/>
                <a:stCxn id="13" idx="2"/>
                <a:endCxn id="10" idx="6"/>
              </p:cNvCxnSpPr>
              <p:nvPr/>
            </p:nvCxnSpPr>
            <p:spPr>
              <a:xfrm flipH="1" flipV="1">
                <a:off x="5438712" y="3062742"/>
                <a:ext cx="1577664" cy="55674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990F2A4-54C6-4BCF-B45C-7BD397BC9721}"/>
                  </a:ext>
                </a:extLst>
              </p:cNvPr>
              <p:cNvCxnSpPr>
                <a:cxnSpLocks/>
                <a:stCxn id="11" idx="3"/>
                <a:endCxn id="13" idx="7"/>
              </p:cNvCxnSpPr>
              <p:nvPr/>
            </p:nvCxnSpPr>
            <p:spPr>
              <a:xfrm flipH="1">
                <a:off x="7196802" y="2358764"/>
                <a:ext cx="536039" cy="11859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10C34D-B100-4459-A69D-DA111080E8C6}"/>
                  </a:ext>
                </a:extLst>
              </p:cNvPr>
              <p:cNvCxnSpPr>
                <a:cxnSpLocks/>
                <a:stCxn id="11" idx="6"/>
                <a:endCxn id="9" idx="2"/>
              </p:cNvCxnSpPr>
              <p:nvPr/>
            </p:nvCxnSpPr>
            <p:spPr>
              <a:xfrm>
                <a:off x="7913267" y="2284029"/>
                <a:ext cx="998443" cy="14017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7E719FF-B91B-44D2-A916-8F39E32FB787}"/>
                  </a:ext>
                </a:extLst>
              </p:cNvPr>
              <p:cNvCxnSpPr>
                <a:cxnSpLocks/>
                <a:stCxn id="9" idx="7"/>
              </p:cNvCxnSpPr>
              <p:nvPr/>
            </p:nvCxnSpPr>
            <p:spPr>
              <a:xfrm flipV="1">
                <a:off x="9092136" y="541589"/>
                <a:ext cx="2065906" cy="180788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C979F-AAF6-423B-96E5-489E97F8B651}"/>
              </a:ext>
            </a:extLst>
          </p:cNvPr>
          <p:cNvGrpSpPr/>
          <p:nvPr/>
        </p:nvGrpSpPr>
        <p:grpSpPr>
          <a:xfrm>
            <a:off x="6550128" y="2930975"/>
            <a:ext cx="3116854" cy="3626720"/>
            <a:chOff x="4131423" y="1819377"/>
            <a:chExt cx="3929154" cy="4571899"/>
          </a:xfrm>
        </p:grpSpPr>
        <p:grpSp>
          <p:nvGrpSpPr>
            <p:cNvPr id="24" name="Graphic 23">
              <a:extLst>
                <a:ext uri="{FF2B5EF4-FFF2-40B4-BE49-F238E27FC236}">
                  <a16:creationId xmlns:a16="http://schemas.microsoft.com/office/drawing/2014/main" id="{0BF16F49-E1F2-4A86-B86E-B0FBAC92B271}"/>
                </a:ext>
              </a:extLst>
            </p:cNvPr>
            <p:cNvGrpSpPr/>
            <p:nvPr/>
          </p:nvGrpSpPr>
          <p:grpSpPr>
            <a:xfrm>
              <a:off x="4131455" y="3448050"/>
              <a:ext cx="3929122" cy="2943226"/>
              <a:chOff x="3728983" y="3429000"/>
              <a:chExt cx="4561363" cy="2943226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00B9A6E-4340-4C56-9E8F-F53F91E066AA}"/>
                  </a:ext>
                </a:extLst>
              </p:cNvPr>
              <p:cNvSpPr/>
              <p:nvPr/>
            </p:nvSpPr>
            <p:spPr>
              <a:xfrm>
                <a:off x="5403563" y="5639477"/>
                <a:ext cx="1430968" cy="737215"/>
              </a:xfrm>
              <a:custGeom>
                <a:avLst/>
                <a:gdLst>
                  <a:gd name="connsiteX0" fmla="*/ 13633 w 1430968"/>
                  <a:gd name="connsiteY0" fmla="*/ 142192 h 737215"/>
                  <a:gd name="connsiteX1" fmla="*/ 70077 w 1430968"/>
                  <a:gd name="connsiteY1" fmla="*/ 228833 h 737215"/>
                  <a:gd name="connsiteX2" fmla="*/ 74281 w 1430968"/>
                  <a:gd name="connsiteY2" fmla="*/ 240809 h 737215"/>
                  <a:gd name="connsiteX3" fmla="*/ 92247 w 1430968"/>
                  <a:gd name="connsiteY3" fmla="*/ 305408 h 737215"/>
                  <a:gd name="connsiteX4" fmla="*/ 150347 w 1430968"/>
                  <a:gd name="connsiteY4" fmla="*/ 403515 h 737215"/>
                  <a:gd name="connsiteX5" fmla="*/ 167293 w 1430968"/>
                  <a:gd name="connsiteY5" fmla="*/ 398418 h 737215"/>
                  <a:gd name="connsiteX6" fmla="*/ 182582 w 1430968"/>
                  <a:gd name="connsiteY6" fmla="*/ 387079 h 737215"/>
                  <a:gd name="connsiteX7" fmla="*/ 214817 w 1430968"/>
                  <a:gd name="connsiteY7" fmla="*/ 370643 h 737215"/>
                  <a:gd name="connsiteX8" fmla="*/ 224883 w 1430968"/>
                  <a:gd name="connsiteY8" fmla="*/ 369368 h 737215"/>
                  <a:gd name="connsiteX9" fmla="*/ 337898 w 1430968"/>
                  <a:gd name="connsiteY9" fmla="*/ 413708 h 737215"/>
                  <a:gd name="connsiteX10" fmla="*/ 367457 w 1430968"/>
                  <a:gd name="connsiteY10" fmla="*/ 340955 h 737215"/>
                  <a:gd name="connsiteX11" fmla="*/ 381218 w 1430968"/>
                  <a:gd name="connsiteY11" fmla="*/ 329616 h 737215"/>
                  <a:gd name="connsiteX12" fmla="*/ 407592 w 1430968"/>
                  <a:gd name="connsiteY12" fmla="*/ 305535 h 737215"/>
                  <a:gd name="connsiteX13" fmla="*/ 422882 w 1430968"/>
                  <a:gd name="connsiteY13" fmla="*/ 300438 h 737215"/>
                  <a:gd name="connsiteX14" fmla="*/ 449893 w 1430968"/>
                  <a:gd name="connsiteY14" fmla="*/ 294195 h 737215"/>
                  <a:gd name="connsiteX15" fmla="*/ 459322 w 1430968"/>
                  <a:gd name="connsiteY15" fmla="*/ 292921 h 737215"/>
                  <a:gd name="connsiteX16" fmla="*/ 527997 w 1430968"/>
                  <a:gd name="connsiteY16" fmla="*/ 385805 h 737215"/>
                  <a:gd name="connsiteX17" fmla="*/ 592977 w 1430968"/>
                  <a:gd name="connsiteY17" fmla="*/ 402241 h 737215"/>
                  <a:gd name="connsiteX18" fmla="*/ 603043 w 1430968"/>
                  <a:gd name="connsiteY18" fmla="*/ 419314 h 737215"/>
                  <a:gd name="connsiteX19" fmla="*/ 612471 w 1430968"/>
                  <a:gd name="connsiteY19" fmla="*/ 435750 h 737215"/>
                  <a:gd name="connsiteX20" fmla="*/ 655792 w 1430968"/>
                  <a:gd name="connsiteY20" fmla="*/ 553989 h 737215"/>
                  <a:gd name="connsiteX21" fmla="*/ 663181 w 1430968"/>
                  <a:gd name="connsiteY21" fmla="*/ 570425 h 737215"/>
                  <a:gd name="connsiteX22" fmla="*/ 689556 w 1430968"/>
                  <a:gd name="connsiteY22" fmla="*/ 604572 h 737215"/>
                  <a:gd name="connsiteX23" fmla="*/ 700641 w 1430968"/>
                  <a:gd name="connsiteY23" fmla="*/ 609668 h 737215"/>
                  <a:gd name="connsiteX24" fmla="*/ 715930 w 1430968"/>
                  <a:gd name="connsiteY24" fmla="*/ 615911 h 737215"/>
                  <a:gd name="connsiteX25" fmla="*/ 728671 w 1430968"/>
                  <a:gd name="connsiteY25" fmla="*/ 627251 h 737215"/>
                  <a:gd name="connsiteX26" fmla="*/ 855956 w 1430968"/>
                  <a:gd name="connsiteY26" fmla="*/ 736953 h 737215"/>
                  <a:gd name="connsiteX27" fmla="*/ 878636 w 1430968"/>
                  <a:gd name="connsiteY27" fmla="*/ 735297 h 737215"/>
                  <a:gd name="connsiteX28" fmla="*/ 891377 w 1430968"/>
                  <a:gd name="connsiteY28" fmla="*/ 728289 h 737215"/>
                  <a:gd name="connsiteX29" fmla="*/ 903099 w 1430968"/>
                  <a:gd name="connsiteY29" fmla="*/ 720007 h 737215"/>
                  <a:gd name="connsiteX30" fmla="*/ 973940 w 1430968"/>
                  <a:gd name="connsiteY30" fmla="*/ 656174 h 737215"/>
                  <a:gd name="connsiteX31" fmla="*/ 983369 w 1430968"/>
                  <a:gd name="connsiteY31" fmla="*/ 642923 h 737215"/>
                  <a:gd name="connsiteX32" fmla="*/ 989230 w 1430968"/>
                  <a:gd name="connsiteY32" fmla="*/ 625850 h 737215"/>
                  <a:gd name="connsiteX33" fmla="*/ 1019936 w 1430968"/>
                  <a:gd name="connsiteY33" fmla="*/ 568259 h 737215"/>
                  <a:gd name="connsiteX34" fmla="*/ 1030002 w 1430968"/>
                  <a:gd name="connsiteY34" fmla="*/ 556919 h 737215"/>
                  <a:gd name="connsiteX35" fmla="*/ 1141488 w 1430968"/>
                  <a:gd name="connsiteY35" fmla="*/ 480345 h 737215"/>
                  <a:gd name="connsiteX36" fmla="*/ 1126198 w 1430968"/>
                  <a:gd name="connsiteY36" fmla="*/ 392430 h 737215"/>
                  <a:gd name="connsiteX37" fmla="*/ 1111928 w 1430968"/>
                  <a:gd name="connsiteY37" fmla="*/ 386187 h 737215"/>
                  <a:gd name="connsiteX38" fmla="*/ 1103519 w 1430968"/>
                  <a:gd name="connsiteY38" fmla="*/ 374210 h 737215"/>
                  <a:gd name="connsiteX39" fmla="*/ 1183788 w 1430968"/>
                  <a:gd name="connsiteY39" fmla="*/ 315346 h 737215"/>
                  <a:gd name="connsiteX40" fmla="*/ 1197549 w 1430968"/>
                  <a:gd name="connsiteY40" fmla="*/ 310249 h 737215"/>
                  <a:gd name="connsiteX41" fmla="*/ 1211310 w 1430968"/>
                  <a:gd name="connsiteY41" fmla="*/ 303241 h 737215"/>
                  <a:gd name="connsiteX42" fmla="*/ 1221375 w 1430968"/>
                  <a:gd name="connsiteY42" fmla="*/ 298145 h 737215"/>
                  <a:gd name="connsiteX43" fmla="*/ 1248387 w 1430968"/>
                  <a:gd name="connsiteY43" fmla="*/ 279797 h 737215"/>
                  <a:gd name="connsiteX44" fmla="*/ 1258452 w 1430968"/>
                  <a:gd name="connsiteY44" fmla="*/ 271516 h 737215"/>
                  <a:gd name="connsiteX45" fmla="*/ 1283807 w 1430968"/>
                  <a:gd name="connsiteY45" fmla="*/ 253168 h 737215"/>
                  <a:gd name="connsiteX46" fmla="*/ 1293236 w 1430968"/>
                  <a:gd name="connsiteY46" fmla="*/ 246925 h 737215"/>
                  <a:gd name="connsiteX47" fmla="*/ 1351336 w 1430968"/>
                  <a:gd name="connsiteY47" fmla="*/ 199528 h 737215"/>
                  <a:gd name="connsiteX48" fmla="*/ 1360764 w 1430968"/>
                  <a:gd name="connsiteY48" fmla="*/ 188188 h 737215"/>
                  <a:gd name="connsiteX49" fmla="*/ 1397714 w 1430968"/>
                  <a:gd name="connsiteY49" fmla="*/ 47780 h 737215"/>
                  <a:gd name="connsiteX50" fmla="*/ 1406123 w 1430968"/>
                  <a:gd name="connsiteY50" fmla="*/ 32618 h 737215"/>
                  <a:gd name="connsiteX51" fmla="*/ 1430969 w 1430968"/>
                  <a:gd name="connsiteY51" fmla="*/ 0 h 737215"/>
                  <a:gd name="connsiteX52" fmla="*/ 0 w 1430968"/>
                  <a:gd name="connsiteY52" fmla="*/ 0 h 737215"/>
                  <a:gd name="connsiteX53" fmla="*/ 13633 w 1430968"/>
                  <a:gd name="connsiteY53" fmla="*/ 142192 h 73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430968" h="737215">
                    <a:moveTo>
                      <a:pt x="13633" y="142192"/>
                    </a:moveTo>
                    <a:cubicBezTo>
                      <a:pt x="28923" y="177613"/>
                      <a:pt x="60648" y="186532"/>
                      <a:pt x="70077" y="228833"/>
                    </a:cubicBezTo>
                    <a:cubicBezTo>
                      <a:pt x="71733" y="232655"/>
                      <a:pt x="72753" y="237114"/>
                      <a:pt x="74281" y="240809"/>
                    </a:cubicBezTo>
                    <a:cubicBezTo>
                      <a:pt x="79505" y="257883"/>
                      <a:pt x="85366" y="278778"/>
                      <a:pt x="92247" y="305408"/>
                    </a:cubicBezTo>
                    <a:cubicBezTo>
                      <a:pt x="110721" y="370005"/>
                      <a:pt x="124992" y="403515"/>
                      <a:pt x="150347" y="403515"/>
                    </a:cubicBezTo>
                    <a:cubicBezTo>
                      <a:pt x="156208" y="403515"/>
                      <a:pt x="162069" y="401604"/>
                      <a:pt x="167293" y="398418"/>
                    </a:cubicBezTo>
                    <a:cubicBezTo>
                      <a:pt x="172516" y="395233"/>
                      <a:pt x="177358" y="390901"/>
                      <a:pt x="182582" y="387079"/>
                    </a:cubicBezTo>
                    <a:cubicBezTo>
                      <a:pt x="192648" y="380836"/>
                      <a:pt x="203732" y="373828"/>
                      <a:pt x="214817" y="370643"/>
                    </a:cubicBezTo>
                    <a:cubicBezTo>
                      <a:pt x="218003" y="369368"/>
                      <a:pt x="221698" y="369368"/>
                      <a:pt x="224883" y="369368"/>
                    </a:cubicBezTo>
                    <a:cubicBezTo>
                      <a:pt x="265018" y="378160"/>
                      <a:pt x="298272" y="413708"/>
                      <a:pt x="337898" y="413708"/>
                    </a:cubicBezTo>
                    <a:cubicBezTo>
                      <a:pt x="367457" y="409886"/>
                      <a:pt x="348983" y="364399"/>
                      <a:pt x="367457" y="340955"/>
                    </a:cubicBezTo>
                    <a:cubicBezTo>
                      <a:pt x="371662" y="336496"/>
                      <a:pt x="375867" y="333438"/>
                      <a:pt x="381218" y="329616"/>
                    </a:cubicBezTo>
                    <a:cubicBezTo>
                      <a:pt x="390646" y="322608"/>
                      <a:pt x="399183" y="314454"/>
                      <a:pt x="407592" y="305535"/>
                    </a:cubicBezTo>
                    <a:cubicBezTo>
                      <a:pt x="412816" y="303624"/>
                      <a:pt x="417658" y="301712"/>
                      <a:pt x="422882" y="300438"/>
                    </a:cubicBezTo>
                    <a:cubicBezTo>
                      <a:pt x="431291" y="297890"/>
                      <a:pt x="439828" y="295979"/>
                      <a:pt x="449893" y="294195"/>
                    </a:cubicBezTo>
                    <a:cubicBezTo>
                      <a:pt x="452569" y="294195"/>
                      <a:pt x="456264" y="292921"/>
                      <a:pt x="459322" y="292921"/>
                    </a:cubicBezTo>
                    <a:cubicBezTo>
                      <a:pt x="505827" y="287825"/>
                      <a:pt x="502642" y="359303"/>
                      <a:pt x="527997" y="385805"/>
                    </a:cubicBezTo>
                    <a:cubicBezTo>
                      <a:pt x="549657" y="409121"/>
                      <a:pt x="575012" y="373063"/>
                      <a:pt x="592977" y="402241"/>
                    </a:cubicBezTo>
                    <a:cubicBezTo>
                      <a:pt x="596163" y="407337"/>
                      <a:pt x="599858" y="412943"/>
                      <a:pt x="603043" y="419314"/>
                    </a:cubicBezTo>
                    <a:cubicBezTo>
                      <a:pt x="606738" y="425557"/>
                      <a:pt x="609286" y="430654"/>
                      <a:pt x="612471" y="435750"/>
                    </a:cubicBezTo>
                    <a:cubicBezTo>
                      <a:pt x="633622" y="464800"/>
                      <a:pt x="641521" y="516657"/>
                      <a:pt x="655792" y="553989"/>
                    </a:cubicBezTo>
                    <a:cubicBezTo>
                      <a:pt x="657830" y="560232"/>
                      <a:pt x="660633" y="565329"/>
                      <a:pt x="663181" y="570425"/>
                    </a:cubicBezTo>
                    <a:cubicBezTo>
                      <a:pt x="670062" y="588135"/>
                      <a:pt x="679490" y="599475"/>
                      <a:pt x="689556" y="604572"/>
                    </a:cubicBezTo>
                    <a:cubicBezTo>
                      <a:pt x="693251" y="606483"/>
                      <a:pt x="696436" y="608394"/>
                      <a:pt x="700641" y="609668"/>
                    </a:cubicBezTo>
                    <a:cubicBezTo>
                      <a:pt x="706502" y="610942"/>
                      <a:pt x="711726" y="612853"/>
                      <a:pt x="715930" y="615911"/>
                    </a:cubicBezTo>
                    <a:cubicBezTo>
                      <a:pt x="721154" y="619097"/>
                      <a:pt x="725359" y="623429"/>
                      <a:pt x="728671" y="627251"/>
                    </a:cubicBezTo>
                    <a:cubicBezTo>
                      <a:pt x="761544" y="675795"/>
                      <a:pt x="804354" y="732749"/>
                      <a:pt x="855956" y="736953"/>
                    </a:cubicBezTo>
                    <a:cubicBezTo>
                      <a:pt x="863346" y="737590"/>
                      <a:pt x="870864" y="737081"/>
                      <a:pt x="878636" y="735297"/>
                    </a:cubicBezTo>
                    <a:cubicBezTo>
                      <a:pt x="882840" y="733386"/>
                      <a:pt x="887045" y="731474"/>
                      <a:pt x="891377" y="728289"/>
                    </a:cubicBezTo>
                    <a:cubicBezTo>
                      <a:pt x="895582" y="726378"/>
                      <a:pt x="898767" y="723193"/>
                      <a:pt x="903099" y="720007"/>
                    </a:cubicBezTo>
                    <a:cubicBezTo>
                      <a:pt x="930110" y="702297"/>
                      <a:pt x="953809" y="681401"/>
                      <a:pt x="973940" y="656174"/>
                    </a:cubicBezTo>
                    <a:cubicBezTo>
                      <a:pt x="977635" y="651077"/>
                      <a:pt x="980311" y="646618"/>
                      <a:pt x="983369" y="642923"/>
                    </a:cubicBezTo>
                    <a:cubicBezTo>
                      <a:pt x="985025" y="637189"/>
                      <a:pt x="986554" y="632220"/>
                      <a:pt x="989230" y="625850"/>
                    </a:cubicBezTo>
                    <a:cubicBezTo>
                      <a:pt x="996110" y="602533"/>
                      <a:pt x="1007195" y="584823"/>
                      <a:pt x="1019936" y="568259"/>
                    </a:cubicBezTo>
                    <a:cubicBezTo>
                      <a:pt x="1023121" y="563800"/>
                      <a:pt x="1026817" y="559977"/>
                      <a:pt x="1030002" y="556919"/>
                    </a:cubicBezTo>
                    <a:cubicBezTo>
                      <a:pt x="1061218" y="520862"/>
                      <a:pt x="1111928" y="525958"/>
                      <a:pt x="1141488" y="480345"/>
                    </a:cubicBezTo>
                    <a:cubicBezTo>
                      <a:pt x="1160982" y="457028"/>
                      <a:pt x="1154229" y="409503"/>
                      <a:pt x="1126198" y="392430"/>
                    </a:cubicBezTo>
                    <a:cubicBezTo>
                      <a:pt x="1121994" y="389245"/>
                      <a:pt x="1117152" y="387971"/>
                      <a:pt x="1111928" y="386187"/>
                    </a:cubicBezTo>
                    <a:cubicBezTo>
                      <a:pt x="1107723" y="383002"/>
                      <a:pt x="1105048" y="379179"/>
                      <a:pt x="1103519" y="374210"/>
                    </a:cubicBezTo>
                    <a:cubicBezTo>
                      <a:pt x="1094090" y="319168"/>
                      <a:pt x="1155758" y="323627"/>
                      <a:pt x="1183788" y="315346"/>
                    </a:cubicBezTo>
                    <a:cubicBezTo>
                      <a:pt x="1189012" y="313434"/>
                      <a:pt x="1193217" y="312160"/>
                      <a:pt x="1197549" y="310249"/>
                    </a:cubicBezTo>
                    <a:cubicBezTo>
                      <a:pt x="1202773" y="308338"/>
                      <a:pt x="1206978" y="306427"/>
                      <a:pt x="1211310" y="303241"/>
                    </a:cubicBezTo>
                    <a:cubicBezTo>
                      <a:pt x="1214495" y="301967"/>
                      <a:pt x="1218190" y="300056"/>
                      <a:pt x="1221375" y="298145"/>
                    </a:cubicBezTo>
                    <a:cubicBezTo>
                      <a:pt x="1231441" y="293048"/>
                      <a:pt x="1240869" y="286805"/>
                      <a:pt x="1248387" y="279797"/>
                    </a:cubicBezTo>
                    <a:cubicBezTo>
                      <a:pt x="1251572" y="277886"/>
                      <a:pt x="1255267" y="274701"/>
                      <a:pt x="1258452" y="271516"/>
                    </a:cubicBezTo>
                    <a:cubicBezTo>
                      <a:pt x="1266861" y="265272"/>
                      <a:pt x="1275398" y="259539"/>
                      <a:pt x="1283807" y="253168"/>
                    </a:cubicBezTo>
                    <a:cubicBezTo>
                      <a:pt x="1287502" y="250620"/>
                      <a:pt x="1290687" y="248709"/>
                      <a:pt x="1293236" y="246925"/>
                    </a:cubicBezTo>
                    <a:cubicBezTo>
                      <a:pt x="1316425" y="235585"/>
                      <a:pt x="1334390" y="217875"/>
                      <a:pt x="1351336" y="199528"/>
                    </a:cubicBezTo>
                    <a:cubicBezTo>
                      <a:pt x="1355031" y="195068"/>
                      <a:pt x="1357706" y="191246"/>
                      <a:pt x="1360764" y="188188"/>
                    </a:cubicBezTo>
                    <a:cubicBezTo>
                      <a:pt x="1400390" y="156590"/>
                      <a:pt x="1407779" y="103331"/>
                      <a:pt x="1397714" y="47780"/>
                    </a:cubicBezTo>
                    <a:cubicBezTo>
                      <a:pt x="1400390" y="42683"/>
                      <a:pt x="1402938" y="37714"/>
                      <a:pt x="1406123" y="32618"/>
                    </a:cubicBezTo>
                    <a:cubicBezTo>
                      <a:pt x="1413258" y="20641"/>
                      <a:pt x="1421667" y="9938"/>
                      <a:pt x="1430969" y="0"/>
                    </a:cubicBezTo>
                    <a:lnTo>
                      <a:pt x="0" y="0"/>
                    </a:lnTo>
                    <a:cubicBezTo>
                      <a:pt x="16181" y="41664"/>
                      <a:pt x="2294" y="99127"/>
                      <a:pt x="13633" y="1421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1B9E814-BE16-47DB-8960-0C186FDF8C09}"/>
                  </a:ext>
                </a:extLst>
              </p:cNvPr>
              <p:cNvSpPr/>
              <p:nvPr/>
            </p:nvSpPr>
            <p:spPr>
              <a:xfrm>
                <a:off x="3728946" y="3429127"/>
                <a:ext cx="4560916" cy="736953"/>
              </a:xfrm>
              <a:custGeom>
                <a:avLst/>
                <a:gdLst>
                  <a:gd name="connsiteX0" fmla="*/ 4294471 w 4560916"/>
                  <a:gd name="connsiteY0" fmla="*/ 662035 h 736953"/>
                  <a:gd name="connsiteX1" fmla="*/ 4297656 w 4560916"/>
                  <a:gd name="connsiteY1" fmla="*/ 648784 h 736953"/>
                  <a:gd name="connsiteX2" fmla="*/ 4298676 w 4560916"/>
                  <a:gd name="connsiteY2" fmla="*/ 633622 h 736953"/>
                  <a:gd name="connsiteX3" fmla="*/ 4297656 w 4560916"/>
                  <a:gd name="connsiteY3" fmla="*/ 602024 h 736953"/>
                  <a:gd name="connsiteX4" fmla="*/ 4291795 w 4560916"/>
                  <a:gd name="connsiteY4" fmla="*/ 509140 h 736953"/>
                  <a:gd name="connsiteX5" fmla="*/ 4301861 w 4560916"/>
                  <a:gd name="connsiteY5" fmla="*/ 481874 h 736953"/>
                  <a:gd name="connsiteX6" fmla="*/ 4327216 w 4560916"/>
                  <a:gd name="connsiteY6" fmla="*/ 464800 h 736953"/>
                  <a:gd name="connsiteX7" fmla="*/ 4340977 w 4560916"/>
                  <a:gd name="connsiteY7" fmla="*/ 458557 h 736953"/>
                  <a:gd name="connsiteX8" fmla="*/ 4422903 w 4560916"/>
                  <a:gd name="connsiteY8" fmla="*/ 337133 h 736953"/>
                  <a:gd name="connsiteX9" fmla="*/ 4420227 w 4560916"/>
                  <a:gd name="connsiteY9" fmla="*/ 318149 h 736953"/>
                  <a:gd name="connsiteX10" fmla="*/ 4417551 w 4560916"/>
                  <a:gd name="connsiteY10" fmla="*/ 301713 h 736953"/>
                  <a:gd name="connsiteX11" fmla="*/ 4418571 w 4560916"/>
                  <a:gd name="connsiteY11" fmla="*/ 287697 h 736953"/>
                  <a:gd name="connsiteX12" fmla="*/ 4420227 w 4560916"/>
                  <a:gd name="connsiteY12" fmla="*/ 270624 h 736953"/>
                  <a:gd name="connsiteX13" fmla="*/ 4435517 w 4560916"/>
                  <a:gd name="connsiteY13" fmla="*/ 225010 h 736953"/>
                  <a:gd name="connsiteX14" fmla="*/ 4443926 w 4560916"/>
                  <a:gd name="connsiteY14" fmla="*/ 213034 h 736953"/>
                  <a:gd name="connsiteX15" fmla="*/ 4452335 w 4560916"/>
                  <a:gd name="connsiteY15" fmla="*/ 199783 h 736953"/>
                  <a:gd name="connsiteX16" fmla="*/ 4460744 w 4560916"/>
                  <a:gd name="connsiteY16" fmla="*/ 186532 h 736953"/>
                  <a:gd name="connsiteX17" fmla="*/ 4546238 w 4560916"/>
                  <a:gd name="connsiteY17" fmla="*/ 2548 h 736953"/>
                  <a:gd name="connsiteX18" fmla="*/ 4542925 w 4560916"/>
                  <a:gd name="connsiteY18" fmla="*/ 0 h 736953"/>
                  <a:gd name="connsiteX19" fmla="*/ 4434752 w 4560916"/>
                  <a:gd name="connsiteY19" fmla="*/ 0 h 736953"/>
                  <a:gd name="connsiteX20" fmla="*/ 4425324 w 4560916"/>
                  <a:gd name="connsiteY20" fmla="*/ 0 h 736953"/>
                  <a:gd name="connsiteX21" fmla="*/ 5261 w 4560916"/>
                  <a:gd name="connsiteY21" fmla="*/ 0 h 736953"/>
                  <a:gd name="connsiteX22" fmla="*/ 3604 w 4560916"/>
                  <a:gd name="connsiteY22" fmla="*/ 20131 h 736953"/>
                  <a:gd name="connsiteX23" fmla="*/ 1566 w 4560916"/>
                  <a:gd name="connsiteY23" fmla="*/ 41664 h 736953"/>
                  <a:gd name="connsiteX24" fmla="*/ 419 w 4560916"/>
                  <a:gd name="connsiteY24" fmla="*/ 73262 h 736953"/>
                  <a:gd name="connsiteX25" fmla="*/ 9848 w 4560916"/>
                  <a:gd name="connsiteY25" fmla="*/ 107409 h 736953"/>
                  <a:gd name="connsiteX26" fmla="*/ 17238 w 4560916"/>
                  <a:gd name="connsiteY26" fmla="*/ 120660 h 736953"/>
                  <a:gd name="connsiteX27" fmla="*/ 167712 w 4560916"/>
                  <a:gd name="connsiteY27" fmla="*/ 357264 h 736953"/>
                  <a:gd name="connsiteX28" fmla="*/ 176121 w 4560916"/>
                  <a:gd name="connsiteY28" fmla="*/ 372426 h 736953"/>
                  <a:gd name="connsiteX29" fmla="*/ 219441 w 4560916"/>
                  <a:gd name="connsiteY29" fmla="*/ 416766 h 736953"/>
                  <a:gd name="connsiteX30" fmla="*/ 272827 w 4560916"/>
                  <a:gd name="connsiteY30" fmla="*/ 507866 h 736953"/>
                  <a:gd name="connsiteX31" fmla="*/ 286587 w 4560916"/>
                  <a:gd name="connsiteY31" fmla="*/ 514109 h 736953"/>
                  <a:gd name="connsiteX32" fmla="*/ 336151 w 4560916"/>
                  <a:gd name="connsiteY32" fmla="*/ 544433 h 736953"/>
                  <a:gd name="connsiteX33" fmla="*/ 348892 w 4560916"/>
                  <a:gd name="connsiteY33" fmla="*/ 548256 h 736953"/>
                  <a:gd name="connsiteX34" fmla="*/ 385842 w 4560916"/>
                  <a:gd name="connsiteY34" fmla="*/ 558321 h 736953"/>
                  <a:gd name="connsiteX35" fmla="*/ 397563 w 4560916"/>
                  <a:gd name="connsiteY35" fmla="*/ 563418 h 736953"/>
                  <a:gd name="connsiteX36" fmla="*/ 480509 w 4560916"/>
                  <a:gd name="connsiteY36" fmla="*/ 598838 h 736953"/>
                  <a:gd name="connsiteX37" fmla="*/ 490574 w 4560916"/>
                  <a:gd name="connsiteY37" fmla="*/ 608904 h 736953"/>
                  <a:gd name="connsiteX38" fmla="*/ 494779 w 4560916"/>
                  <a:gd name="connsiteY38" fmla="*/ 686753 h 736953"/>
                  <a:gd name="connsiteX39" fmla="*/ 491594 w 4560916"/>
                  <a:gd name="connsiteY39" fmla="*/ 703826 h 736953"/>
                  <a:gd name="connsiteX40" fmla="*/ 488408 w 4560916"/>
                  <a:gd name="connsiteY40" fmla="*/ 736953 h 736953"/>
                  <a:gd name="connsiteX41" fmla="*/ 4249750 w 4560916"/>
                  <a:gd name="connsiteY41" fmla="*/ 736953 h 736953"/>
                  <a:gd name="connsiteX42" fmla="*/ 4294471 w 4560916"/>
                  <a:gd name="connsiteY42" fmla="*/ 662035 h 73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4560916" h="736953">
                    <a:moveTo>
                      <a:pt x="4294471" y="662035"/>
                    </a:moveTo>
                    <a:cubicBezTo>
                      <a:pt x="4295108" y="657575"/>
                      <a:pt x="4296637" y="652479"/>
                      <a:pt x="4297656" y="648784"/>
                    </a:cubicBezTo>
                    <a:cubicBezTo>
                      <a:pt x="4298676" y="643687"/>
                      <a:pt x="4298676" y="638718"/>
                      <a:pt x="4298676" y="633622"/>
                    </a:cubicBezTo>
                    <a:cubicBezTo>
                      <a:pt x="4299313" y="623556"/>
                      <a:pt x="4298676" y="613363"/>
                      <a:pt x="4297656" y="602024"/>
                    </a:cubicBezTo>
                    <a:cubicBezTo>
                      <a:pt x="4294981" y="571699"/>
                      <a:pt x="4289247" y="540738"/>
                      <a:pt x="4291795" y="509140"/>
                    </a:cubicBezTo>
                    <a:cubicBezTo>
                      <a:pt x="4291795" y="500348"/>
                      <a:pt x="4298676" y="490792"/>
                      <a:pt x="4301861" y="481874"/>
                    </a:cubicBezTo>
                    <a:cubicBezTo>
                      <a:pt x="4310270" y="474866"/>
                      <a:pt x="4318807" y="469897"/>
                      <a:pt x="4327216" y="464800"/>
                    </a:cubicBezTo>
                    <a:cubicBezTo>
                      <a:pt x="4331421" y="462252"/>
                      <a:pt x="4336644" y="460341"/>
                      <a:pt x="4340977" y="458557"/>
                    </a:cubicBezTo>
                    <a:cubicBezTo>
                      <a:pt x="4396401" y="451040"/>
                      <a:pt x="4428636" y="400967"/>
                      <a:pt x="4422903" y="337133"/>
                    </a:cubicBezTo>
                    <a:cubicBezTo>
                      <a:pt x="4422903" y="331400"/>
                      <a:pt x="4421883" y="325156"/>
                      <a:pt x="4420227" y="318149"/>
                    </a:cubicBezTo>
                    <a:cubicBezTo>
                      <a:pt x="4418571" y="313052"/>
                      <a:pt x="4417551" y="306809"/>
                      <a:pt x="4417551" y="301713"/>
                    </a:cubicBezTo>
                    <a:cubicBezTo>
                      <a:pt x="4417551" y="296616"/>
                      <a:pt x="4417551" y="292921"/>
                      <a:pt x="4418571" y="287697"/>
                    </a:cubicBezTo>
                    <a:cubicBezTo>
                      <a:pt x="4418571" y="281964"/>
                      <a:pt x="4419208" y="275720"/>
                      <a:pt x="4420227" y="270624"/>
                    </a:cubicBezTo>
                    <a:cubicBezTo>
                      <a:pt x="4423922" y="253551"/>
                      <a:pt x="4428636" y="238389"/>
                      <a:pt x="4435517" y="225010"/>
                    </a:cubicBezTo>
                    <a:cubicBezTo>
                      <a:pt x="4438192" y="221188"/>
                      <a:pt x="4440741" y="216728"/>
                      <a:pt x="4443926" y="213034"/>
                    </a:cubicBezTo>
                    <a:cubicBezTo>
                      <a:pt x="4446601" y="208574"/>
                      <a:pt x="4449150" y="203478"/>
                      <a:pt x="4452335" y="199783"/>
                    </a:cubicBezTo>
                    <a:cubicBezTo>
                      <a:pt x="4455011" y="194686"/>
                      <a:pt x="4458196" y="190227"/>
                      <a:pt x="4460744" y="186532"/>
                    </a:cubicBezTo>
                    <a:cubicBezTo>
                      <a:pt x="4498841" y="127667"/>
                      <a:pt x="4598095" y="87150"/>
                      <a:pt x="4546238" y="2548"/>
                    </a:cubicBezTo>
                    <a:cubicBezTo>
                      <a:pt x="4545346" y="1529"/>
                      <a:pt x="4544072" y="764"/>
                      <a:pt x="4542925" y="0"/>
                    </a:cubicBezTo>
                    <a:lnTo>
                      <a:pt x="4434752" y="0"/>
                    </a:lnTo>
                    <a:cubicBezTo>
                      <a:pt x="4432077" y="0"/>
                      <a:pt x="4428509" y="0"/>
                      <a:pt x="4425324" y="0"/>
                    </a:cubicBezTo>
                    <a:lnTo>
                      <a:pt x="5261" y="0"/>
                    </a:lnTo>
                    <a:lnTo>
                      <a:pt x="3604" y="20131"/>
                    </a:lnTo>
                    <a:cubicBezTo>
                      <a:pt x="3095" y="23954"/>
                      <a:pt x="3095" y="31471"/>
                      <a:pt x="1566" y="41664"/>
                    </a:cubicBezTo>
                    <a:cubicBezTo>
                      <a:pt x="419" y="51092"/>
                      <a:pt x="-600" y="61922"/>
                      <a:pt x="419" y="73262"/>
                    </a:cubicBezTo>
                    <a:cubicBezTo>
                      <a:pt x="2458" y="86003"/>
                      <a:pt x="4624" y="97343"/>
                      <a:pt x="9848" y="107409"/>
                    </a:cubicBezTo>
                    <a:cubicBezTo>
                      <a:pt x="11886" y="112505"/>
                      <a:pt x="14689" y="116965"/>
                      <a:pt x="17238" y="120660"/>
                    </a:cubicBezTo>
                    <a:cubicBezTo>
                      <a:pt x="99164" y="170733"/>
                      <a:pt x="132418" y="259157"/>
                      <a:pt x="167712" y="357264"/>
                    </a:cubicBezTo>
                    <a:cubicBezTo>
                      <a:pt x="170387" y="362361"/>
                      <a:pt x="172935" y="367330"/>
                      <a:pt x="176121" y="372426"/>
                    </a:cubicBezTo>
                    <a:cubicBezTo>
                      <a:pt x="186696" y="393195"/>
                      <a:pt x="219441" y="389500"/>
                      <a:pt x="219441" y="416766"/>
                    </a:cubicBezTo>
                    <a:cubicBezTo>
                      <a:pt x="223646" y="456646"/>
                      <a:pt x="237916" y="501623"/>
                      <a:pt x="272827" y="507866"/>
                    </a:cubicBezTo>
                    <a:cubicBezTo>
                      <a:pt x="277031" y="510414"/>
                      <a:pt x="281236" y="512325"/>
                      <a:pt x="286587" y="514109"/>
                    </a:cubicBezTo>
                    <a:cubicBezTo>
                      <a:pt x="303533" y="522391"/>
                      <a:pt x="320479" y="532456"/>
                      <a:pt x="336151" y="544433"/>
                    </a:cubicBezTo>
                    <a:cubicBezTo>
                      <a:pt x="340355" y="546344"/>
                      <a:pt x="344560" y="546981"/>
                      <a:pt x="348892" y="548256"/>
                    </a:cubicBezTo>
                    <a:cubicBezTo>
                      <a:pt x="360614" y="552078"/>
                      <a:pt x="373228" y="555263"/>
                      <a:pt x="385842" y="558321"/>
                    </a:cubicBezTo>
                    <a:cubicBezTo>
                      <a:pt x="389027" y="560232"/>
                      <a:pt x="393231" y="562143"/>
                      <a:pt x="397563" y="563418"/>
                    </a:cubicBezTo>
                    <a:cubicBezTo>
                      <a:pt x="424575" y="574757"/>
                      <a:pt x="458339" y="581765"/>
                      <a:pt x="480509" y="598838"/>
                    </a:cubicBezTo>
                    <a:cubicBezTo>
                      <a:pt x="484714" y="602024"/>
                      <a:pt x="487389" y="605081"/>
                      <a:pt x="490574" y="608904"/>
                    </a:cubicBezTo>
                    <a:cubicBezTo>
                      <a:pt x="507520" y="630946"/>
                      <a:pt x="507520" y="658212"/>
                      <a:pt x="494779" y="686753"/>
                    </a:cubicBezTo>
                    <a:cubicBezTo>
                      <a:pt x="493123" y="692486"/>
                      <a:pt x="492740" y="698730"/>
                      <a:pt x="491594" y="703826"/>
                    </a:cubicBezTo>
                    <a:cubicBezTo>
                      <a:pt x="489937" y="714783"/>
                      <a:pt x="488791" y="725868"/>
                      <a:pt x="488408" y="736953"/>
                    </a:cubicBezTo>
                    <a:lnTo>
                      <a:pt x="4249750" y="736953"/>
                    </a:lnTo>
                    <a:cubicBezTo>
                      <a:pt x="4262236" y="710579"/>
                      <a:pt x="4280456" y="687772"/>
                      <a:pt x="4294471" y="66203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8F3350B-40D0-4D62-AECC-0EE6F4876B11}"/>
                  </a:ext>
                </a:extLst>
              </p:cNvPr>
              <p:cNvSpPr/>
              <p:nvPr/>
            </p:nvSpPr>
            <p:spPr>
              <a:xfrm>
                <a:off x="4217097" y="4166080"/>
                <a:ext cx="3761598" cy="736698"/>
              </a:xfrm>
              <a:custGeom>
                <a:avLst/>
                <a:gdLst>
                  <a:gd name="connsiteX0" fmla="*/ 2947561 w 3761598"/>
                  <a:gd name="connsiteY0" fmla="*/ 710324 h 736698"/>
                  <a:gd name="connsiteX1" fmla="*/ 2954951 w 3761598"/>
                  <a:gd name="connsiteY1" fmla="*/ 693888 h 736698"/>
                  <a:gd name="connsiteX2" fmla="*/ 2990371 w 3761598"/>
                  <a:gd name="connsiteY2" fmla="*/ 609796 h 736698"/>
                  <a:gd name="connsiteX3" fmla="*/ 2997251 w 3761598"/>
                  <a:gd name="connsiteY3" fmla="*/ 591448 h 736698"/>
                  <a:gd name="connsiteX4" fmla="*/ 3044776 w 3761598"/>
                  <a:gd name="connsiteY4" fmla="*/ 497291 h 736698"/>
                  <a:gd name="connsiteX5" fmla="*/ 3055861 w 3761598"/>
                  <a:gd name="connsiteY5" fmla="*/ 485951 h 736698"/>
                  <a:gd name="connsiteX6" fmla="*/ 3119185 w 3761598"/>
                  <a:gd name="connsiteY6" fmla="*/ 398036 h 736698"/>
                  <a:gd name="connsiteX7" fmla="*/ 3120205 w 3761598"/>
                  <a:gd name="connsiteY7" fmla="*/ 394851 h 736698"/>
                  <a:gd name="connsiteX8" fmla="*/ 3133965 w 3761598"/>
                  <a:gd name="connsiteY8" fmla="*/ 355608 h 736698"/>
                  <a:gd name="connsiteX9" fmla="*/ 3145050 w 3761598"/>
                  <a:gd name="connsiteY9" fmla="*/ 346817 h 736698"/>
                  <a:gd name="connsiteX10" fmla="*/ 3231181 w 3761598"/>
                  <a:gd name="connsiteY10" fmla="*/ 287442 h 736698"/>
                  <a:gd name="connsiteX11" fmla="*/ 3188880 w 3761598"/>
                  <a:gd name="connsiteY11" fmla="*/ 177358 h 736698"/>
                  <a:gd name="connsiteX12" fmla="*/ 3187861 w 3761598"/>
                  <a:gd name="connsiteY12" fmla="*/ 171115 h 736698"/>
                  <a:gd name="connsiteX13" fmla="*/ 3190536 w 3761598"/>
                  <a:gd name="connsiteY13" fmla="*/ 142065 h 736698"/>
                  <a:gd name="connsiteX14" fmla="*/ 3197926 w 3761598"/>
                  <a:gd name="connsiteY14" fmla="*/ 130725 h 736698"/>
                  <a:gd name="connsiteX15" fmla="*/ 3310941 w 3761598"/>
                  <a:gd name="connsiteY15" fmla="*/ 90208 h 736698"/>
                  <a:gd name="connsiteX16" fmla="*/ 3322026 w 3761598"/>
                  <a:gd name="connsiteY16" fmla="*/ 94030 h 736698"/>
                  <a:gd name="connsiteX17" fmla="*/ 3370060 w 3761598"/>
                  <a:gd name="connsiteY17" fmla="*/ 88934 h 736698"/>
                  <a:gd name="connsiteX18" fmla="*/ 3382801 w 3761598"/>
                  <a:gd name="connsiteY18" fmla="*/ 82691 h 736698"/>
                  <a:gd name="connsiteX19" fmla="*/ 3494287 w 3761598"/>
                  <a:gd name="connsiteY19" fmla="*/ 82691 h 736698"/>
                  <a:gd name="connsiteX20" fmla="*/ 3502697 w 3761598"/>
                  <a:gd name="connsiteY20" fmla="*/ 92756 h 736698"/>
                  <a:gd name="connsiteX21" fmla="*/ 3512125 w 3761598"/>
                  <a:gd name="connsiteY21" fmla="*/ 224373 h 736698"/>
                  <a:gd name="connsiteX22" fmla="*/ 3595070 w 3761598"/>
                  <a:gd name="connsiteY22" fmla="*/ 224373 h 736698"/>
                  <a:gd name="connsiteX23" fmla="*/ 3607812 w 3761598"/>
                  <a:gd name="connsiteY23" fmla="*/ 227559 h 736698"/>
                  <a:gd name="connsiteX24" fmla="*/ 3731911 w 3761598"/>
                  <a:gd name="connsiteY24" fmla="*/ 146652 h 736698"/>
                  <a:gd name="connsiteX25" fmla="*/ 3737135 w 3761598"/>
                  <a:gd name="connsiteY25" fmla="*/ 114416 h 736698"/>
                  <a:gd name="connsiteX26" fmla="*/ 3742996 w 3761598"/>
                  <a:gd name="connsiteY26" fmla="*/ 82818 h 736698"/>
                  <a:gd name="connsiteX27" fmla="*/ 3747201 w 3761598"/>
                  <a:gd name="connsiteY27" fmla="*/ 64471 h 736698"/>
                  <a:gd name="connsiteX28" fmla="*/ 3761599 w 3761598"/>
                  <a:gd name="connsiteY28" fmla="*/ 0 h 736698"/>
                  <a:gd name="connsiteX29" fmla="*/ 258 w 3761598"/>
                  <a:gd name="connsiteY29" fmla="*/ 0 h 736698"/>
                  <a:gd name="connsiteX30" fmla="*/ 10833 w 3761598"/>
                  <a:gd name="connsiteY30" fmla="*/ 87023 h 736698"/>
                  <a:gd name="connsiteX31" fmla="*/ 17713 w 3761598"/>
                  <a:gd name="connsiteY31" fmla="*/ 103459 h 736698"/>
                  <a:gd name="connsiteX32" fmla="*/ 57338 w 3761598"/>
                  <a:gd name="connsiteY32" fmla="*/ 202840 h 736698"/>
                  <a:gd name="connsiteX33" fmla="*/ 61543 w 3761598"/>
                  <a:gd name="connsiteY33" fmla="*/ 219914 h 736698"/>
                  <a:gd name="connsiteX34" fmla="*/ 43068 w 3761598"/>
                  <a:gd name="connsiteY34" fmla="*/ 326176 h 736698"/>
                  <a:gd name="connsiteX35" fmla="*/ 47273 w 3761598"/>
                  <a:gd name="connsiteY35" fmla="*/ 341338 h 736698"/>
                  <a:gd name="connsiteX36" fmla="*/ 82693 w 3761598"/>
                  <a:gd name="connsiteY36" fmla="*/ 395743 h 736698"/>
                  <a:gd name="connsiteX37" fmla="*/ 89574 w 3761598"/>
                  <a:gd name="connsiteY37" fmla="*/ 408994 h 736698"/>
                  <a:gd name="connsiteX38" fmla="*/ 93778 w 3761598"/>
                  <a:gd name="connsiteY38" fmla="*/ 427341 h 736698"/>
                  <a:gd name="connsiteX39" fmla="*/ 101168 w 3761598"/>
                  <a:gd name="connsiteY39" fmla="*/ 442503 h 736698"/>
                  <a:gd name="connsiteX40" fmla="*/ 109577 w 3761598"/>
                  <a:gd name="connsiteY40" fmla="*/ 457665 h 736698"/>
                  <a:gd name="connsiteX41" fmla="*/ 117987 w 3761598"/>
                  <a:gd name="connsiteY41" fmla="*/ 466457 h 736698"/>
                  <a:gd name="connsiteX42" fmla="*/ 140156 w 3761598"/>
                  <a:gd name="connsiteY42" fmla="*/ 537298 h 736698"/>
                  <a:gd name="connsiteX43" fmla="*/ 148566 w 3761598"/>
                  <a:gd name="connsiteY43" fmla="*/ 557557 h 736698"/>
                  <a:gd name="connsiteX44" fmla="*/ 175577 w 3761598"/>
                  <a:gd name="connsiteY44" fmla="*/ 589155 h 736698"/>
                  <a:gd name="connsiteX45" fmla="*/ 266932 w 3761598"/>
                  <a:gd name="connsiteY45" fmla="*/ 549912 h 736698"/>
                  <a:gd name="connsiteX46" fmla="*/ 282858 w 3761598"/>
                  <a:gd name="connsiteY46" fmla="*/ 549912 h 736698"/>
                  <a:gd name="connsiteX47" fmla="*/ 442379 w 3761598"/>
                  <a:gd name="connsiteY47" fmla="*/ 475885 h 736698"/>
                  <a:gd name="connsiteX48" fmla="*/ 452444 w 3761598"/>
                  <a:gd name="connsiteY48" fmla="*/ 463909 h 736698"/>
                  <a:gd name="connsiteX49" fmla="*/ 483151 w 3761598"/>
                  <a:gd name="connsiteY49" fmla="*/ 456901 h 736698"/>
                  <a:gd name="connsiteX50" fmla="*/ 495892 w 3761598"/>
                  <a:gd name="connsiteY50" fmla="*/ 458812 h 736698"/>
                  <a:gd name="connsiteX51" fmla="*/ 521247 w 3761598"/>
                  <a:gd name="connsiteY51" fmla="*/ 465055 h 736698"/>
                  <a:gd name="connsiteX52" fmla="*/ 536536 w 3761598"/>
                  <a:gd name="connsiteY52" fmla="*/ 471298 h 736698"/>
                  <a:gd name="connsiteX53" fmla="*/ 685991 w 3761598"/>
                  <a:gd name="connsiteY53" fmla="*/ 635788 h 736698"/>
                  <a:gd name="connsiteX54" fmla="*/ 688667 w 3761598"/>
                  <a:gd name="connsiteY54" fmla="*/ 650950 h 736698"/>
                  <a:gd name="connsiteX55" fmla="*/ 708161 w 3761598"/>
                  <a:gd name="connsiteY55" fmla="*/ 736698 h 736698"/>
                  <a:gd name="connsiteX56" fmla="*/ 2936348 w 3761598"/>
                  <a:gd name="connsiteY56" fmla="*/ 736698 h 736698"/>
                  <a:gd name="connsiteX57" fmla="*/ 2947561 w 3761598"/>
                  <a:gd name="connsiteY57" fmla="*/ 710324 h 736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761598" h="736698">
                    <a:moveTo>
                      <a:pt x="2947561" y="710324"/>
                    </a:moveTo>
                    <a:cubicBezTo>
                      <a:pt x="2949599" y="705228"/>
                      <a:pt x="2952402" y="700258"/>
                      <a:pt x="2954951" y="693888"/>
                    </a:cubicBezTo>
                    <a:cubicBezTo>
                      <a:pt x="2966036" y="666112"/>
                      <a:pt x="2978777" y="638846"/>
                      <a:pt x="2990371" y="609796"/>
                    </a:cubicBezTo>
                    <a:cubicBezTo>
                      <a:pt x="2992028" y="603553"/>
                      <a:pt x="2994576" y="597819"/>
                      <a:pt x="2997251" y="591448"/>
                    </a:cubicBezTo>
                    <a:cubicBezTo>
                      <a:pt x="3008337" y="556028"/>
                      <a:pt x="3019421" y="520607"/>
                      <a:pt x="3044776" y="497291"/>
                    </a:cubicBezTo>
                    <a:cubicBezTo>
                      <a:pt x="3048471" y="492831"/>
                      <a:pt x="3052676" y="489773"/>
                      <a:pt x="3055861" y="485951"/>
                    </a:cubicBezTo>
                    <a:cubicBezTo>
                      <a:pt x="3081217" y="462634"/>
                      <a:pt x="3110776" y="442376"/>
                      <a:pt x="3119185" y="398036"/>
                    </a:cubicBezTo>
                    <a:cubicBezTo>
                      <a:pt x="3120205" y="396762"/>
                      <a:pt x="3120205" y="396125"/>
                      <a:pt x="3120205" y="394851"/>
                    </a:cubicBezTo>
                    <a:cubicBezTo>
                      <a:pt x="3118548" y="377778"/>
                      <a:pt x="3124409" y="365801"/>
                      <a:pt x="3133965" y="355608"/>
                    </a:cubicBezTo>
                    <a:cubicBezTo>
                      <a:pt x="3137660" y="353060"/>
                      <a:pt x="3140845" y="349874"/>
                      <a:pt x="3145050" y="346817"/>
                    </a:cubicBezTo>
                    <a:cubicBezTo>
                      <a:pt x="3177285" y="336751"/>
                      <a:pt x="3220096" y="327832"/>
                      <a:pt x="3231181" y="287442"/>
                    </a:cubicBezTo>
                    <a:cubicBezTo>
                      <a:pt x="3242266" y="238134"/>
                      <a:pt x="3194741" y="221060"/>
                      <a:pt x="3188880" y="177358"/>
                    </a:cubicBezTo>
                    <a:cubicBezTo>
                      <a:pt x="3188880" y="174810"/>
                      <a:pt x="3187861" y="172899"/>
                      <a:pt x="3187861" y="171115"/>
                    </a:cubicBezTo>
                    <a:cubicBezTo>
                      <a:pt x="3187861" y="162323"/>
                      <a:pt x="3187861" y="149073"/>
                      <a:pt x="3190536" y="142065"/>
                    </a:cubicBezTo>
                    <a:cubicBezTo>
                      <a:pt x="3192193" y="137605"/>
                      <a:pt x="3194741" y="132509"/>
                      <a:pt x="3197926" y="130725"/>
                    </a:cubicBezTo>
                    <a:cubicBezTo>
                      <a:pt x="3238061" y="121934"/>
                      <a:pt x="3267748" y="86386"/>
                      <a:pt x="3310941" y="90208"/>
                    </a:cubicBezTo>
                    <a:cubicBezTo>
                      <a:pt x="3315145" y="92119"/>
                      <a:pt x="3318841" y="92756"/>
                      <a:pt x="3322026" y="94030"/>
                    </a:cubicBezTo>
                    <a:cubicBezTo>
                      <a:pt x="3339481" y="97853"/>
                      <a:pt x="3354771" y="95305"/>
                      <a:pt x="3370060" y="88934"/>
                    </a:cubicBezTo>
                    <a:cubicBezTo>
                      <a:pt x="3374265" y="86386"/>
                      <a:pt x="3378469" y="84474"/>
                      <a:pt x="3382801" y="82691"/>
                    </a:cubicBezTo>
                    <a:cubicBezTo>
                      <a:pt x="3416693" y="61158"/>
                      <a:pt x="3464727" y="55424"/>
                      <a:pt x="3494287" y="82691"/>
                    </a:cubicBezTo>
                    <a:cubicBezTo>
                      <a:pt x="3496963" y="85876"/>
                      <a:pt x="3500148" y="88934"/>
                      <a:pt x="3502697" y="92756"/>
                    </a:cubicBezTo>
                    <a:cubicBezTo>
                      <a:pt x="3507920" y="139517"/>
                      <a:pt x="3471480" y="197744"/>
                      <a:pt x="3512125" y="224373"/>
                    </a:cubicBezTo>
                    <a:cubicBezTo>
                      <a:pt x="3537480" y="240809"/>
                      <a:pt x="3565511" y="221188"/>
                      <a:pt x="3595070" y="224373"/>
                    </a:cubicBezTo>
                    <a:cubicBezTo>
                      <a:pt x="3599275" y="225647"/>
                      <a:pt x="3603480" y="226284"/>
                      <a:pt x="3607812" y="227559"/>
                    </a:cubicBezTo>
                    <a:cubicBezTo>
                      <a:pt x="3657375" y="242721"/>
                      <a:pt x="3737773" y="233292"/>
                      <a:pt x="3731911" y="146652"/>
                    </a:cubicBezTo>
                    <a:cubicBezTo>
                      <a:pt x="3734077" y="135949"/>
                      <a:pt x="3735606" y="125883"/>
                      <a:pt x="3737135" y="114416"/>
                    </a:cubicBezTo>
                    <a:cubicBezTo>
                      <a:pt x="3738792" y="104351"/>
                      <a:pt x="3741340" y="94158"/>
                      <a:pt x="3742996" y="82818"/>
                    </a:cubicBezTo>
                    <a:cubicBezTo>
                      <a:pt x="3744653" y="76575"/>
                      <a:pt x="3746181" y="70841"/>
                      <a:pt x="3747201" y="64471"/>
                    </a:cubicBezTo>
                    <a:cubicBezTo>
                      <a:pt x="3746564" y="39498"/>
                      <a:pt x="3752552" y="18857"/>
                      <a:pt x="3761599" y="0"/>
                    </a:cubicBezTo>
                    <a:lnTo>
                      <a:pt x="258" y="0"/>
                    </a:lnTo>
                    <a:cubicBezTo>
                      <a:pt x="-1017" y="29942"/>
                      <a:pt x="2424" y="59756"/>
                      <a:pt x="10833" y="87023"/>
                    </a:cubicBezTo>
                    <a:cubicBezTo>
                      <a:pt x="13509" y="92119"/>
                      <a:pt x="15037" y="98362"/>
                      <a:pt x="17713" y="103459"/>
                    </a:cubicBezTo>
                    <a:cubicBezTo>
                      <a:pt x="33640" y="136331"/>
                      <a:pt x="44725" y="168567"/>
                      <a:pt x="57338" y="202840"/>
                    </a:cubicBezTo>
                    <a:cubicBezTo>
                      <a:pt x="58995" y="208574"/>
                      <a:pt x="60524" y="213543"/>
                      <a:pt x="61543" y="219914"/>
                    </a:cubicBezTo>
                    <a:cubicBezTo>
                      <a:pt x="65238" y="253423"/>
                      <a:pt x="44597" y="287570"/>
                      <a:pt x="43068" y="326176"/>
                    </a:cubicBezTo>
                    <a:cubicBezTo>
                      <a:pt x="44087" y="331272"/>
                      <a:pt x="45744" y="336241"/>
                      <a:pt x="47273" y="341338"/>
                    </a:cubicBezTo>
                    <a:cubicBezTo>
                      <a:pt x="55682" y="360322"/>
                      <a:pt x="68933" y="378670"/>
                      <a:pt x="82693" y="395743"/>
                    </a:cubicBezTo>
                    <a:cubicBezTo>
                      <a:pt x="85369" y="400202"/>
                      <a:pt x="87917" y="404025"/>
                      <a:pt x="89574" y="408994"/>
                    </a:cubicBezTo>
                    <a:cubicBezTo>
                      <a:pt x="92249" y="415237"/>
                      <a:pt x="92759" y="420333"/>
                      <a:pt x="93778" y="427341"/>
                    </a:cubicBezTo>
                    <a:cubicBezTo>
                      <a:pt x="95817" y="432438"/>
                      <a:pt x="98620" y="437407"/>
                      <a:pt x="101168" y="442503"/>
                    </a:cubicBezTo>
                    <a:cubicBezTo>
                      <a:pt x="103844" y="447600"/>
                      <a:pt x="106392" y="452569"/>
                      <a:pt x="109577" y="457665"/>
                    </a:cubicBezTo>
                    <a:cubicBezTo>
                      <a:pt x="112253" y="460214"/>
                      <a:pt x="115438" y="463399"/>
                      <a:pt x="117987" y="466457"/>
                    </a:cubicBezTo>
                    <a:cubicBezTo>
                      <a:pt x="130091" y="483530"/>
                      <a:pt x="138627" y="505700"/>
                      <a:pt x="140156" y="537298"/>
                    </a:cubicBezTo>
                    <a:cubicBezTo>
                      <a:pt x="142832" y="544306"/>
                      <a:pt x="145380" y="550549"/>
                      <a:pt x="148566" y="557557"/>
                    </a:cubicBezTo>
                    <a:cubicBezTo>
                      <a:pt x="155446" y="570298"/>
                      <a:pt x="163855" y="580873"/>
                      <a:pt x="175577" y="589155"/>
                    </a:cubicBezTo>
                    <a:cubicBezTo>
                      <a:pt x="204627" y="605591"/>
                      <a:pt x="230492" y="556283"/>
                      <a:pt x="266932" y="549912"/>
                    </a:cubicBezTo>
                    <a:cubicBezTo>
                      <a:pt x="271773" y="548638"/>
                      <a:pt x="277507" y="548638"/>
                      <a:pt x="282858" y="549912"/>
                    </a:cubicBezTo>
                    <a:cubicBezTo>
                      <a:pt x="354719" y="597946"/>
                      <a:pt x="427089" y="592977"/>
                      <a:pt x="442379" y="475885"/>
                    </a:cubicBezTo>
                    <a:cubicBezTo>
                      <a:pt x="445054" y="470789"/>
                      <a:pt x="448240" y="467094"/>
                      <a:pt x="452444" y="463909"/>
                    </a:cubicBezTo>
                    <a:cubicBezTo>
                      <a:pt x="460344" y="455117"/>
                      <a:pt x="471429" y="450658"/>
                      <a:pt x="483151" y="456901"/>
                    </a:cubicBezTo>
                    <a:cubicBezTo>
                      <a:pt x="487355" y="456901"/>
                      <a:pt x="491560" y="457538"/>
                      <a:pt x="495892" y="458812"/>
                    </a:cubicBezTo>
                    <a:cubicBezTo>
                      <a:pt x="504301" y="460086"/>
                      <a:pt x="513857" y="463271"/>
                      <a:pt x="521247" y="465055"/>
                    </a:cubicBezTo>
                    <a:cubicBezTo>
                      <a:pt x="526471" y="467604"/>
                      <a:pt x="531312" y="469515"/>
                      <a:pt x="536536" y="471298"/>
                    </a:cubicBezTo>
                    <a:cubicBezTo>
                      <a:pt x="597312" y="498565"/>
                      <a:pt x="648022" y="571954"/>
                      <a:pt x="685991" y="635788"/>
                    </a:cubicBezTo>
                    <a:cubicBezTo>
                      <a:pt x="687010" y="640884"/>
                      <a:pt x="687647" y="645853"/>
                      <a:pt x="688667" y="650950"/>
                    </a:cubicBezTo>
                    <a:cubicBezTo>
                      <a:pt x="682424" y="690830"/>
                      <a:pt x="691725" y="716058"/>
                      <a:pt x="708161" y="736698"/>
                    </a:cubicBezTo>
                    <a:lnTo>
                      <a:pt x="2936348" y="736698"/>
                    </a:lnTo>
                    <a:cubicBezTo>
                      <a:pt x="2939661" y="727907"/>
                      <a:pt x="2943483" y="719116"/>
                      <a:pt x="2947561" y="710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F46541B-5759-4BFB-9BD0-4797800D5992}"/>
                  </a:ext>
                </a:extLst>
              </p:cNvPr>
              <p:cNvSpPr/>
              <p:nvPr/>
            </p:nvSpPr>
            <p:spPr>
              <a:xfrm>
                <a:off x="4924875" y="4902651"/>
                <a:ext cx="2228187" cy="736953"/>
              </a:xfrm>
              <a:custGeom>
                <a:avLst/>
                <a:gdLst>
                  <a:gd name="connsiteX0" fmla="*/ 2040254 w 2228187"/>
                  <a:gd name="connsiteY0" fmla="*/ 630436 h 736953"/>
                  <a:gd name="connsiteX1" fmla="*/ 2038471 w 2228187"/>
                  <a:gd name="connsiteY1" fmla="*/ 631201 h 736953"/>
                  <a:gd name="connsiteX2" fmla="*/ 2053760 w 2228187"/>
                  <a:gd name="connsiteY2" fmla="*/ 617186 h 736953"/>
                  <a:gd name="connsiteX3" fmla="*/ 2071725 w 2228187"/>
                  <a:gd name="connsiteY3" fmla="*/ 593105 h 736953"/>
                  <a:gd name="connsiteX4" fmla="*/ 2100266 w 2228187"/>
                  <a:gd name="connsiteY4" fmla="*/ 496271 h 736953"/>
                  <a:gd name="connsiteX5" fmla="*/ 2102941 w 2228187"/>
                  <a:gd name="connsiteY5" fmla="*/ 469769 h 736953"/>
                  <a:gd name="connsiteX6" fmla="*/ 2166265 w 2228187"/>
                  <a:gd name="connsiteY6" fmla="*/ 285021 h 736953"/>
                  <a:gd name="connsiteX7" fmla="*/ 2179007 w 2228187"/>
                  <a:gd name="connsiteY7" fmla="*/ 259666 h 736953"/>
                  <a:gd name="connsiteX8" fmla="*/ 2188435 w 2228187"/>
                  <a:gd name="connsiteY8" fmla="*/ 227431 h 736953"/>
                  <a:gd name="connsiteX9" fmla="*/ 2200157 w 2228187"/>
                  <a:gd name="connsiteY9" fmla="*/ 154679 h 736953"/>
                  <a:gd name="connsiteX10" fmla="*/ 2201814 w 2228187"/>
                  <a:gd name="connsiteY10" fmla="*/ 150856 h 736953"/>
                  <a:gd name="connsiteX11" fmla="*/ 2207674 w 2228187"/>
                  <a:gd name="connsiteY11" fmla="*/ 76830 h 736953"/>
                  <a:gd name="connsiteX12" fmla="*/ 2210350 w 2228187"/>
                  <a:gd name="connsiteY12" fmla="*/ 58482 h 736953"/>
                  <a:gd name="connsiteX13" fmla="*/ 2228188 w 2228187"/>
                  <a:gd name="connsiteY13" fmla="*/ 0 h 736953"/>
                  <a:gd name="connsiteX14" fmla="*/ 0 w 2228187"/>
                  <a:gd name="connsiteY14" fmla="*/ 0 h 736953"/>
                  <a:gd name="connsiteX15" fmla="*/ 25482 w 2228187"/>
                  <a:gd name="connsiteY15" fmla="*/ 25610 h 736953"/>
                  <a:gd name="connsiteX16" fmla="*/ 38224 w 2228187"/>
                  <a:gd name="connsiteY16" fmla="*/ 35675 h 736953"/>
                  <a:gd name="connsiteX17" fmla="*/ 100019 w 2228187"/>
                  <a:gd name="connsiteY17" fmla="*/ 108428 h 736953"/>
                  <a:gd name="connsiteX18" fmla="*/ 107409 w 2228187"/>
                  <a:gd name="connsiteY18" fmla="*/ 121679 h 736953"/>
                  <a:gd name="connsiteX19" fmla="*/ 130215 w 2228187"/>
                  <a:gd name="connsiteY19" fmla="*/ 196343 h 736953"/>
                  <a:gd name="connsiteX20" fmla="*/ 137096 w 2228187"/>
                  <a:gd name="connsiteY20" fmla="*/ 209593 h 736953"/>
                  <a:gd name="connsiteX21" fmla="*/ 164107 w 2228187"/>
                  <a:gd name="connsiteY21" fmla="*/ 253933 h 736953"/>
                  <a:gd name="connsiteX22" fmla="*/ 174173 w 2228187"/>
                  <a:gd name="connsiteY22" fmla="*/ 265272 h 736953"/>
                  <a:gd name="connsiteX23" fmla="*/ 250238 w 2228187"/>
                  <a:gd name="connsiteY23" fmla="*/ 281709 h 736953"/>
                  <a:gd name="connsiteX24" fmla="*/ 267184 w 2228187"/>
                  <a:gd name="connsiteY24" fmla="*/ 278523 h 736953"/>
                  <a:gd name="connsiteX25" fmla="*/ 327450 w 2228187"/>
                  <a:gd name="connsiteY25" fmla="*/ 272280 h 736953"/>
                  <a:gd name="connsiteX26" fmla="*/ 341720 w 2228187"/>
                  <a:gd name="connsiteY26" fmla="*/ 273554 h 736953"/>
                  <a:gd name="connsiteX27" fmla="*/ 355481 w 2228187"/>
                  <a:gd name="connsiteY27" fmla="*/ 273554 h 736953"/>
                  <a:gd name="connsiteX28" fmla="*/ 405044 w 2228187"/>
                  <a:gd name="connsiteY28" fmla="*/ 332419 h 736953"/>
                  <a:gd name="connsiteX29" fmla="*/ 407720 w 2228187"/>
                  <a:gd name="connsiteY29" fmla="*/ 349492 h 736953"/>
                  <a:gd name="connsiteX30" fmla="*/ 408739 w 2228187"/>
                  <a:gd name="connsiteY30" fmla="*/ 365928 h 736953"/>
                  <a:gd name="connsiteX31" fmla="*/ 410395 w 2228187"/>
                  <a:gd name="connsiteY31" fmla="*/ 398164 h 736953"/>
                  <a:gd name="connsiteX32" fmla="*/ 432565 w 2228187"/>
                  <a:gd name="connsiteY32" fmla="*/ 675795 h 736953"/>
                  <a:gd name="connsiteX33" fmla="*/ 441994 w 2228187"/>
                  <a:gd name="connsiteY33" fmla="*/ 694780 h 736953"/>
                  <a:gd name="connsiteX34" fmla="*/ 450403 w 2228187"/>
                  <a:gd name="connsiteY34" fmla="*/ 703061 h 736953"/>
                  <a:gd name="connsiteX35" fmla="*/ 460468 w 2228187"/>
                  <a:gd name="connsiteY35" fmla="*/ 709305 h 736953"/>
                  <a:gd name="connsiteX36" fmla="*/ 478943 w 2228187"/>
                  <a:gd name="connsiteY36" fmla="*/ 736953 h 736953"/>
                  <a:gd name="connsiteX37" fmla="*/ 1909147 w 2228187"/>
                  <a:gd name="connsiteY37" fmla="*/ 736953 h 736953"/>
                  <a:gd name="connsiteX38" fmla="*/ 2003560 w 2228187"/>
                  <a:gd name="connsiteY38" fmla="*/ 661143 h 736953"/>
                  <a:gd name="connsiteX39" fmla="*/ 2040254 w 2228187"/>
                  <a:gd name="connsiteY39" fmla="*/ 630436 h 736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28187" h="736953">
                    <a:moveTo>
                      <a:pt x="2040254" y="630436"/>
                    </a:moveTo>
                    <a:lnTo>
                      <a:pt x="2038471" y="631201"/>
                    </a:lnTo>
                    <a:cubicBezTo>
                      <a:pt x="2043694" y="627378"/>
                      <a:pt x="2048536" y="622409"/>
                      <a:pt x="2053760" y="617186"/>
                    </a:cubicBezTo>
                    <a:cubicBezTo>
                      <a:pt x="2060640" y="609668"/>
                      <a:pt x="2066501" y="601386"/>
                      <a:pt x="2071725" y="593105"/>
                    </a:cubicBezTo>
                    <a:cubicBezTo>
                      <a:pt x="2089181" y="564055"/>
                      <a:pt x="2096061" y="531819"/>
                      <a:pt x="2100266" y="496271"/>
                    </a:cubicBezTo>
                    <a:cubicBezTo>
                      <a:pt x="2101285" y="487989"/>
                      <a:pt x="2101922" y="478561"/>
                      <a:pt x="2102941" y="469769"/>
                    </a:cubicBezTo>
                    <a:cubicBezTo>
                      <a:pt x="2097717" y="397017"/>
                      <a:pt x="2135686" y="341338"/>
                      <a:pt x="2166265" y="285021"/>
                    </a:cubicBezTo>
                    <a:cubicBezTo>
                      <a:pt x="2170470" y="276740"/>
                      <a:pt x="2175694" y="268585"/>
                      <a:pt x="2179007" y="259666"/>
                    </a:cubicBezTo>
                    <a:cubicBezTo>
                      <a:pt x="2184231" y="249601"/>
                      <a:pt x="2191748" y="236350"/>
                      <a:pt x="2188435" y="227431"/>
                    </a:cubicBezTo>
                    <a:cubicBezTo>
                      <a:pt x="2177350" y="190736"/>
                      <a:pt x="2190601" y="176848"/>
                      <a:pt x="2200157" y="154679"/>
                    </a:cubicBezTo>
                    <a:cubicBezTo>
                      <a:pt x="2200157" y="152767"/>
                      <a:pt x="2200794" y="152130"/>
                      <a:pt x="2201814" y="150856"/>
                    </a:cubicBezTo>
                    <a:cubicBezTo>
                      <a:pt x="2206018" y="128049"/>
                      <a:pt x="2204999" y="102057"/>
                      <a:pt x="2207674" y="76830"/>
                    </a:cubicBezTo>
                    <a:cubicBezTo>
                      <a:pt x="2208694" y="70586"/>
                      <a:pt x="2209331" y="64853"/>
                      <a:pt x="2210350" y="58482"/>
                    </a:cubicBezTo>
                    <a:cubicBezTo>
                      <a:pt x="2213917" y="37587"/>
                      <a:pt x="2220416" y="18475"/>
                      <a:pt x="2228188" y="0"/>
                    </a:cubicBezTo>
                    <a:lnTo>
                      <a:pt x="0" y="0"/>
                    </a:lnTo>
                    <a:cubicBezTo>
                      <a:pt x="7263" y="9174"/>
                      <a:pt x="16054" y="17455"/>
                      <a:pt x="25482" y="25610"/>
                    </a:cubicBezTo>
                    <a:cubicBezTo>
                      <a:pt x="29687" y="28795"/>
                      <a:pt x="33892" y="32618"/>
                      <a:pt x="38224" y="35675"/>
                    </a:cubicBezTo>
                    <a:cubicBezTo>
                      <a:pt x="62050" y="54023"/>
                      <a:pt x="88424" y="76702"/>
                      <a:pt x="100019" y="108428"/>
                    </a:cubicBezTo>
                    <a:cubicBezTo>
                      <a:pt x="102057" y="112887"/>
                      <a:pt x="104860" y="117984"/>
                      <a:pt x="107409" y="121679"/>
                    </a:cubicBezTo>
                    <a:cubicBezTo>
                      <a:pt x="119131" y="144995"/>
                      <a:pt x="126903" y="172261"/>
                      <a:pt x="130215" y="196343"/>
                    </a:cubicBezTo>
                    <a:cubicBezTo>
                      <a:pt x="132891" y="200802"/>
                      <a:pt x="134420" y="205898"/>
                      <a:pt x="137096" y="209593"/>
                    </a:cubicBezTo>
                    <a:cubicBezTo>
                      <a:pt x="145505" y="226667"/>
                      <a:pt x="154042" y="241829"/>
                      <a:pt x="164107" y="253933"/>
                    </a:cubicBezTo>
                    <a:cubicBezTo>
                      <a:pt x="167292" y="258392"/>
                      <a:pt x="170987" y="261450"/>
                      <a:pt x="174173" y="265272"/>
                    </a:cubicBezTo>
                    <a:cubicBezTo>
                      <a:pt x="196342" y="285531"/>
                      <a:pt x="223354" y="285531"/>
                      <a:pt x="250238" y="281709"/>
                    </a:cubicBezTo>
                    <a:cubicBezTo>
                      <a:pt x="256099" y="280435"/>
                      <a:pt x="261960" y="279797"/>
                      <a:pt x="267184" y="278523"/>
                    </a:cubicBezTo>
                    <a:cubicBezTo>
                      <a:pt x="286168" y="275975"/>
                      <a:pt x="307319" y="272280"/>
                      <a:pt x="327450" y="272280"/>
                    </a:cubicBezTo>
                    <a:cubicBezTo>
                      <a:pt x="332292" y="272280"/>
                      <a:pt x="337515" y="272280"/>
                      <a:pt x="341720" y="273554"/>
                    </a:cubicBezTo>
                    <a:cubicBezTo>
                      <a:pt x="346944" y="272280"/>
                      <a:pt x="351148" y="272280"/>
                      <a:pt x="355481" y="273554"/>
                    </a:cubicBezTo>
                    <a:cubicBezTo>
                      <a:pt x="379816" y="274828"/>
                      <a:pt x="397781" y="300821"/>
                      <a:pt x="405044" y="332419"/>
                    </a:cubicBezTo>
                    <a:cubicBezTo>
                      <a:pt x="406063" y="338152"/>
                      <a:pt x="406700" y="343121"/>
                      <a:pt x="407720" y="349492"/>
                    </a:cubicBezTo>
                    <a:cubicBezTo>
                      <a:pt x="407720" y="354589"/>
                      <a:pt x="408739" y="360832"/>
                      <a:pt x="408739" y="365928"/>
                    </a:cubicBezTo>
                    <a:cubicBezTo>
                      <a:pt x="409249" y="376631"/>
                      <a:pt x="410395" y="387971"/>
                      <a:pt x="410395" y="398164"/>
                    </a:cubicBezTo>
                    <a:cubicBezTo>
                      <a:pt x="397654" y="494360"/>
                      <a:pt x="419824" y="582912"/>
                      <a:pt x="432565" y="675795"/>
                    </a:cubicBezTo>
                    <a:cubicBezTo>
                      <a:pt x="435241" y="682803"/>
                      <a:pt x="437789" y="688536"/>
                      <a:pt x="441994" y="694780"/>
                    </a:cubicBezTo>
                    <a:cubicBezTo>
                      <a:pt x="444669" y="697965"/>
                      <a:pt x="447218" y="699876"/>
                      <a:pt x="450403" y="703061"/>
                    </a:cubicBezTo>
                    <a:cubicBezTo>
                      <a:pt x="453588" y="705610"/>
                      <a:pt x="457283" y="707521"/>
                      <a:pt x="460468" y="709305"/>
                    </a:cubicBezTo>
                    <a:cubicBezTo>
                      <a:pt x="469132" y="717204"/>
                      <a:pt x="474993" y="726505"/>
                      <a:pt x="478943" y="736953"/>
                    </a:cubicBezTo>
                    <a:lnTo>
                      <a:pt x="1909147" y="736953"/>
                    </a:lnTo>
                    <a:cubicBezTo>
                      <a:pt x="1936668" y="707393"/>
                      <a:pt x="1971452" y="685096"/>
                      <a:pt x="2003560" y="661143"/>
                    </a:cubicBezTo>
                    <a:lnTo>
                      <a:pt x="2040254" y="630436"/>
                    </a:lnTo>
                    <a:close/>
                  </a:path>
                </a:pathLst>
              </a:custGeom>
              <a:solidFill>
                <a:schemeClr val="accent3"/>
              </a:solidFill>
              <a:ln w="12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Graphic 8">
              <a:extLst>
                <a:ext uri="{FF2B5EF4-FFF2-40B4-BE49-F238E27FC236}">
                  <a16:creationId xmlns:a16="http://schemas.microsoft.com/office/drawing/2014/main" id="{15F575DB-23AC-4757-A6F6-25F477B0C120}"/>
                </a:ext>
              </a:extLst>
            </p:cNvPr>
            <p:cNvSpPr/>
            <p:nvPr/>
          </p:nvSpPr>
          <p:spPr>
            <a:xfrm>
              <a:off x="4131423" y="1819377"/>
              <a:ext cx="3915623" cy="1628546"/>
            </a:xfrm>
            <a:custGeom>
              <a:avLst/>
              <a:gdLst>
                <a:gd name="connsiteX0" fmla="*/ 2924012 w 8225337"/>
                <a:gd name="connsiteY0" fmla="*/ 1853526 h 4446604"/>
                <a:gd name="connsiteX1" fmla="*/ 2819237 w 8225337"/>
                <a:gd name="connsiteY1" fmla="*/ 1934489 h 4446604"/>
                <a:gd name="connsiteX2" fmla="*/ 2798282 w 8225337"/>
                <a:gd name="connsiteY2" fmla="*/ 1936394 h 4446604"/>
                <a:gd name="connsiteX3" fmla="*/ 2778279 w 8225337"/>
                <a:gd name="connsiteY3" fmla="*/ 1939251 h 4446604"/>
                <a:gd name="connsiteX4" fmla="*/ 2752562 w 8225337"/>
                <a:gd name="connsiteY4" fmla="*/ 1942109 h 4446604"/>
                <a:gd name="connsiteX5" fmla="*/ 2579207 w 8225337"/>
                <a:gd name="connsiteY5" fmla="*/ 1987829 h 4446604"/>
                <a:gd name="connsiteX6" fmla="*/ 2563967 w 8225337"/>
                <a:gd name="connsiteY6" fmla="*/ 2003069 h 4446604"/>
                <a:gd name="connsiteX7" fmla="*/ 2538249 w 8225337"/>
                <a:gd name="connsiteY7" fmla="*/ 2204047 h 4446604"/>
                <a:gd name="connsiteX8" fmla="*/ 2527772 w 8225337"/>
                <a:gd name="connsiteY8" fmla="*/ 2222144 h 4446604"/>
                <a:gd name="connsiteX9" fmla="*/ 2491577 w 8225337"/>
                <a:gd name="connsiteY9" fmla="*/ 2258339 h 4446604"/>
                <a:gd name="connsiteX10" fmla="*/ 2473479 w 8225337"/>
                <a:gd name="connsiteY10" fmla="*/ 2276436 h 4446604"/>
                <a:gd name="connsiteX11" fmla="*/ 2452524 w 8225337"/>
                <a:gd name="connsiteY11" fmla="*/ 2325014 h 4446604"/>
                <a:gd name="connsiteX12" fmla="*/ 2442999 w 8225337"/>
                <a:gd name="connsiteY12" fmla="*/ 2350732 h 4446604"/>
                <a:gd name="connsiteX13" fmla="*/ 2391564 w 8225337"/>
                <a:gd name="connsiteY13" fmla="*/ 2473604 h 4446604"/>
                <a:gd name="connsiteX14" fmla="*/ 2383944 w 8225337"/>
                <a:gd name="connsiteY14" fmla="*/ 2491702 h 4446604"/>
                <a:gd name="connsiteX15" fmla="*/ 2378229 w 8225337"/>
                <a:gd name="connsiteY15" fmla="*/ 2516467 h 4446604"/>
                <a:gd name="connsiteX16" fmla="*/ 2279169 w 8225337"/>
                <a:gd name="connsiteY16" fmla="*/ 2639339 h 4446604"/>
                <a:gd name="connsiteX17" fmla="*/ 2258214 w 8225337"/>
                <a:gd name="connsiteY17" fmla="*/ 2656484 h 4446604"/>
                <a:gd name="connsiteX18" fmla="*/ 2237259 w 8225337"/>
                <a:gd name="connsiteY18" fmla="*/ 2700299 h 4446604"/>
                <a:gd name="connsiteX19" fmla="*/ 2237259 w 8225337"/>
                <a:gd name="connsiteY19" fmla="*/ 2717444 h 4446604"/>
                <a:gd name="connsiteX20" fmla="*/ 2232497 w 8225337"/>
                <a:gd name="connsiteY20" fmla="*/ 2743161 h 4446604"/>
                <a:gd name="connsiteX21" fmla="*/ 2196302 w 8225337"/>
                <a:gd name="connsiteY21" fmla="*/ 2770784 h 4446604"/>
                <a:gd name="connsiteX22" fmla="*/ 2173442 w 8225337"/>
                <a:gd name="connsiteY22" fmla="*/ 2776499 h 4446604"/>
                <a:gd name="connsiteX23" fmla="*/ 2153439 w 8225337"/>
                <a:gd name="connsiteY23" fmla="*/ 2782214 h 4446604"/>
                <a:gd name="connsiteX24" fmla="*/ 2133437 w 8225337"/>
                <a:gd name="connsiteY24" fmla="*/ 2787929 h 4446604"/>
                <a:gd name="connsiteX25" fmla="*/ 2101052 w 8225337"/>
                <a:gd name="connsiteY25" fmla="*/ 2803169 h 4446604"/>
                <a:gd name="connsiteX26" fmla="*/ 2088669 w 8225337"/>
                <a:gd name="connsiteY26" fmla="*/ 2815552 h 4446604"/>
                <a:gd name="connsiteX27" fmla="*/ 2090574 w 8225337"/>
                <a:gd name="connsiteY27" fmla="*/ 2930804 h 4446604"/>
                <a:gd name="connsiteX28" fmla="*/ 2172489 w 8225337"/>
                <a:gd name="connsiteY28" fmla="*/ 2917469 h 4446604"/>
                <a:gd name="connsiteX29" fmla="*/ 2197254 w 8225337"/>
                <a:gd name="connsiteY29" fmla="*/ 2911754 h 4446604"/>
                <a:gd name="connsiteX30" fmla="*/ 2326794 w 8225337"/>
                <a:gd name="connsiteY30" fmla="*/ 2906039 h 4446604"/>
                <a:gd name="connsiteX31" fmla="*/ 2349654 w 8225337"/>
                <a:gd name="connsiteY31" fmla="*/ 2903182 h 4446604"/>
                <a:gd name="connsiteX32" fmla="*/ 2436332 w 8225337"/>
                <a:gd name="connsiteY32" fmla="*/ 2889846 h 4446604"/>
                <a:gd name="connsiteX33" fmla="*/ 2461097 w 8225337"/>
                <a:gd name="connsiteY33" fmla="*/ 2889846 h 4446604"/>
                <a:gd name="connsiteX34" fmla="*/ 2680172 w 8225337"/>
                <a:gd name="connsiteY34" fmla="*/ 2940329 h 4446604"/>
                <a:gd name="connsiteX35" fmla="*/ 2705889 w 8225337"/>
                <a:gd name="connsiteY35" fmla="*/ 2942234 h 4446604"/>
                <a:gd name="connsiteX36" fmla="*/ 2822094 w 8225337"/>
                <a:gd name="connsiteY36" fmla="*/ 2878417 h 4446604"/>
                <a:gd name="connsiteX37" fmla="*/ 2931632 w 8225337"/>
                <a:gd name="connsiteY37" fmla="*/ 2733636 h 4446604"/>
                <a:gd name="connsiteX38" fmla="*/ 2944967 w 8225337"/>
                <a:gd name="connsiteY38" fmla="*/ 2721254 h 4446604"/>
                <a:gd name="connsiteX39" fmla="*/ 2957349 w 8225337"/>
                <a:gd name="connsiteY39" fmla="*/ 2683154 h 4446604"/>
                <a:gd name="connsiteX40" fmla="*/ 2955444 w 8225337"/>
                <a:gd name="connsiteY40" fmla="*/ 2703157 h 4446604"/>
                <a:gd name="connsiteX41" fmla="*/ 2937347 w 8225337"/>
                <a:gd name="connsiteY41" fmla="*/ 2753639 h 4446604"/>
                <a:gd name="connsiteX42" fmla="*/ 2932584 w 8225337"/>
                <a:gd name="connsiteY42" fmla="*/ 2770784 h 4446604"/>
                <a:gd name="connsiteX43" fmla="*/ 2881149 w 8225337"/>
                <a:gd name="connsiteY43" fmla="*/ 2857461 h 4446604"/>
                <a:gd name="connsiteX44" fmla="*/ 2871624 w 8225337"/>
                <a:gd name="connsiteY44" fmla="*/ 2877464 h 4446604"/>
                <a:gd name="connsiteX45" fmla="*/ 2862099 w 8225337"/>
                <a:gd name="connsiteY45" fmla="*/ 2895561 h 4446604"/>
                <a:gd name="connsiteX46" fmla="*/ 2851622 w 8225337"/>
                <a:gd name="connsiteY46" fmla="*/ 2907944 h 4446604"/>
                <a:gd name="connsiteX47" fmla="*/ 2798282 w 8225337"/>
                <a:gd name="connsiteY47" fmla="*/ 2959379 h 4446604"/>
                <a:gd name="connsiteX48" fmla="*/ 2781137 w 8225337"/>
                <a:gd name="connsiteY48" fmla="*/ 2966999 h 4446604"/>
                <a:gd name="connsiteX49" fmla="*/ 2763039 w 8225337"/>
                <a:gd name="connsiteY49" fmla="*/ 2969857 h 4446604"/>
                <a:gd name="connsiteX50" fmla="*/ 2732559 w 8225337"/>
                <a:gd name="connsiteY50" fmla="*/ 2974619 h 4446604"/>
                <a:gd name="connsiteX51" fmla="*/ 2704937 w 8225337"/>
                <a:gd name="connsiteY51" fmla="*/ 2969857 h 4446604"/>
                <a:gd name="connsiteX52" fmla="*/ 2555394 w 8225337"/>
                <a:gd name="connsiteY52" fmla="*/ 2974619 h 4446604"/>
                <a:gd name="connsiteX53" fmla="*/ 2601114 w 8225337"/>
                <a:gd name="connsiteY53" fmla="*/ 2974619 h 4446604"/>
                <a:gd name="connsiteX54" fmla="*/ 2567777 w 8225337"/>
                <a:gd name="connsiteY54" fmla="*/ 2980334 h 4446604"/>
                <a:gd name="connsiteX55" fmla="*/ 2550632 w 8225337"/>
                <a:gd name="connsiteY55" fmla="*/ 3001289 h 4446604"/>
                <a:gd name="connsiteX56" fmla="*/ 2530629 w 8225337"/>
                <a:gd name="connsiteY56" fmla="*/ 3019386 h 4446604"/>
                <a:gd name="connsiteX57" fmla="*/ 2482052 w 8225337"/>
                <a:gd name="connsiteY57" fmla="*/ 3040342 h 4446604"/>
                <a:gd name="connsiteX58" fmla="*/ 2360132 w 8225337"/>
                <a:gd name="connsiteY58" fmla="*/ 3034627 h 4446604"/>
                <a:gd name="connsiteX59" fmla="*/ 2337272 w 8225337"/>
                <a:gd name="connsiteY59" fmla="*/ 3039389 h 4446604"/>
                <a:gd name="connsiteX60" fmla="*/ 2142009 w 8225337"/>
                <a:gd name="connsiteY60" fmla="*/ 3158452 h 4446604"/>
                <a:gd name="connsiteX61" fmla="*/ 2119149 w 8225337"/>
                <a:gd name="connsiteY61" fmla="*/ 3163214 h 4446604"/>
                <a:gd name="connsiteX62" fmla="*/ 2088669 w 8225337"/>
                <a:gd name="connsiteY62" fmla="*/ 3160357 h 4446604"/>
                <a:gd name="connsiteX63" fmla="*/ 2061047 w 8225337"/>
                <a:gd name="connsiteY63" fmla="*/ 3142259 h 4446604"/>
                <a:gd name="connsiteX64" fmla="*/ 1870547 w 8225337"/>
                <a:gd name="connsiteY64" fmla="*/ 3094634 h 4446604"/>
                <a:gd name="connsiteX65" fmla="*/ 1815302 w 8225337"/>
                <a:gd name="connsiteY65" fmla="*/ 3053677 h 4446604"/>
                <a:gd name="connsiteX66" fmla="*/ 1797204 w 8225337"/>
                <a:gd name="connsiteY66" fmla="*/ 3040342 h 4446604"/>
                <a:gd name="connsiteX67" fmla="*/ 1693382 w 8225337"/>
                <a:gd name="connsiteY67" fmla="*/ 2981286 h 4446604"/>
                <a:gd name="connsiteX68" fmla="*/ 1662902 w 8225337"/>
                <a:gd name="connsiteY68" fmla="*/ 2933661 h 4446604"/>
                <a:gd name="connsiteX69" fmla="*/ 1647662 w 8225337"/>
                <a:gd name="connsiteY69" fmla="*/ 2907944 h 4446604"/>
                <a:gd name="connsiteX70" fmla="*/ 1630517 w 8225337"/>
                <a:gd name="connsiteY70" fmla="*/ 2885084 h 4446604"/>
                <a:gd name="connsiteX71" fmla="*/ 1613372 w 8225337"/>
                <a:gd name="connsiteY71" fmla="*/ 2880321 h 4446604"/>
                <a:gd name="connsiteX72" fmla="*/ 1561937 w 8225337"/>
                <a:gd name="connsiteY72" fmla="*/ 2883179 h 4446604"/>
                <a:gd name="connsiteX73" fmla="*/ 1536219 w 8225337"/>
                <a:gd name="connsiteY73" fmla="*/ 2885084 h 4446604"/>
                <a:gd name="connsiteX74" fmla="*/ 1403822 w 8225337"/>
                <a:gd name="connsiteY74" fmla="*/ 2892704 h 4446604"/>
                <a:gd name="connsiteX75" fmla="*/ 1393344 w 8225337"/>
                <a:gd name="connsiteY75" fmla="*/ 2915564 h 4446604"/>
                <a:gd name="connsiteX76" fmla="*/ 1352387 w 8225337"/>
                <a:gd name="connsiteY76" fmla="*/ 3055582 h 4446604"/>
                <a:gd name="connsiteX77" fmla="*/ 1314287 w 8225337"/>
                <a:gd name="connsiteY77" fmla="*/ 3083204 h 4446604"/>
                <a:gd name="connsiteX78" fmla="*/ 1297142 w 8225337"/>
                <a:gd name="connsiteY78" fmla="*/ 3098444 h 4446604"/>
                <a:gd name="connsiteX79" fmla="*/ 1284759 w 8225337"/>
                <a:gd name="connsiteY79" fmla="*/ 3116542 h 4446604"/>
                <a:gd name="connsiteX80" fmla="*/ 1356197 w 8225337"/>
                <a:gd name="connsiteY80" fmla="*/ 3345142 h 4446604"/>
                <a:gd name="connsiteX81" fmla="*/ 1366674 w 8225337"/>
                <a:gd name="connsiteY81" fmla="*/ 3370859 h 4446604"/>
                <a:gd name="connsiteX82" fmla="*/ 1237134 w 8225337"/>
                <a:gd name="connsiteY82" fmla="*/ 3569932 h 4446604"/>
                <a:gd name="connsiteX83" fmla="*/ 1221894 w 8225337"/>
                <a:gd name="connsiteY83" fmla="*/ 3590886 h 4446604"/>
                <a:gd name="connsiteX84" fmla="*/ 1206654 w 8225337"/>
                <a:gd name="connsiteY84" fmla="*/ 3608032 h 4446604"/>
                <a:gd name="connsiteX85" fmla="*/ 960909 w 8225337"/>
                <a:gd name="connsiteY85" fmla="*/ 3816629 h 4446604"/>
                <a:gd name="connsiteX86" fmla="*/ 939954 w 8225337"/>
                <a:gd name="connsiteY86" fmla="*/ 3826154 h 4446604"/>
                <a:gd name="connsiteX87" fmla="*/ 917094 w 8225337"/>
                <a:gd name="connsiteY87" fmla="*/ 3830917 h 4446604"/>
                <a:gd name="connsiteX88" fmla="*/ 698019 w 8225337"/>
                <a:gd name="connsiteY88" fmla="*/ 3805199 h 4446604"/>
                <a:gd name="connsiteX89" fmla="*/ 682779 w 8225337"/>
                <a:gd name="connsiteY89" fmla="*/ 3794721 h 4446604"/>
                <a:gd name="connsiteX90" fmla="*/ 635154 w 8225337"/>
                <a:gd name="connsiteY90" fmla="*/ 3761384 h 4446604"/>
                <a:gd name="connsiteX91" fmla="*/ 609437 w 8225337"/>
                <a:gd name="connsiteY91" fmla="*/ 3749002 h 4446604"/>
                <a:gd name="connsiteX92" fmla="*/ 574194 w 8225337"/>
                <a:gd name="connsiteY92" fmla="*/ 3736619 h 4446604"/>
                <a:gd name="connsiteX93" fmla="*/ 556097 w 8225337"/>
                <a:gd name="connsiteY93" fmla="*/ 3736619 h 4446604"/>
                <a:gd name="connsiteX94" fmla="*/ 537999 w 8225337"/>
                <a:gd name="connsiteY94" fmla="*/ 3738524 h 4446604"/>
                <a:gd name="connsiteX95" fmla="*/ 556097 w 8225337"/>
                <a:gd name="connsiteY95" fmla="*/ 3725189 h 4446604"/>
                <a:gd name="connsiteX96" fmla="*/ 578957 w 8225337"/>
                <a:gd name="connsiteY96" fmla="*/ 3719474 h 4446604"/>
                <a:gd name="connsiteX97" fmla="*/ 621819 w 8225337"/>
                <a:gd name="connsiteY97" fmla="*/ 3704234 h 4446604"/>
                <a:gd name="connsiteX98" fmla="*/ 646584 w 8225337"/>
                <a:gd name="connsiteY98" fmla="*/ 3702329 h 4446604"/>
                <a:gd name="connsiteX99" fmla="*/ 771362 w 8225337"/>
                <a:gd name="connsiteY99" fmla="*/ 3702329 h 4446604"/>
                <a:gd name="connsiteX100" fmla="*/ 797079 w 8225337"/>
                <a:gd name="connsiteY100" fmla="*/ 3697567 h 4446604"/>
                <a:gd name="connsiteX101" fmla="*/ 929477 w 8225337"/>
                <a:gd name="connsiteY101" fmla="*/ 3626129 h 4446604"/>
                <a:gd name="connsiteX102" fmla="*/ 949479 w 8225337"/>
                <a:gd name="connsiteY102" fmla="*/ 3605174 h 4446604"/>
                <a:gd name="connsiteX103" fmla="*/ 975197 w 8225337"/>
                <a:gd name="connsiteY103" fmla="*/ 3365144 h 4446604"/>
                <a:gd name="connsiteX104" fmla="*/ 964719 w 8225337"/>
                <a:gd name="connsiteY104" fmla="*/ 3337521 h 4446604"/>
                <a:gd name="connsiteX105" fmla="*/ 982817 w 8225337"/>
                <a:gd name="connsiteY105" fmla="*/ 3200361 h 4446604"/>
                <a:gd name="connsiteX106" fmla="*/ 996152 w 8225337"/>
                <a:gd name="connsiteY106" fmla="*/ 3179407 h 4446604"/>
                <a:gd name="connsiteX107" fmla="*/ 1061874 w 8225337"/>
                <a:gd name="connsiteY107" fmla="*/ 3029864 h 4446604"/>
                <a:gd name="connsiteX108" fmla="*/ 1063779 w 8225337"/>
                <a:gd name="connsiteY108" fmla="*/ 3004146 h 4446604"/>
                <a:gd name="connsiteX109" fmla="*/ 1069494 w 8225337"/>
                <a:gd name="connsiteY109" fmla="*/ 2823171 h 4446604"/>
                <a:gd name="connsiteX110" fmla="*/ 1077114 w 8225337"/>
                <a:gd name="connsiteY110" fmla="*/ 2800311 h 4446604"/>
                <a:gd name="connsiteX111" fmla="*/ 1081877 w 8225337"/>
                <a:gd name="connsiteY111" fmla="*/ 2775546 h 4446604"/>
                <a:gd name="connsiteX112" fmla="*/ 1087592 w 8225337"/>
                <a:gd name="connsiteY112" fmla="*/ 2752686 h 4446604"/>
                <a:gd name="connsiteX113" fmla="*/ 1118072 w 8225337"/>
                <a:gd name="connsiteY113" fmla="*/ 2724111 h 4446604"/>
                <a:gd name="connsiteX114" fmla="*/ 1139027 w 8225337"/>
                <a:gd name="connsiteY114" fmla="*/ 2711729 h 4446604"/>
                <a:gd name="connsiteX115" fmla="*/ 1152362 w 8225337"/>
                <a:gd name="connsiteY115" fmla="*/ 2699346 h 4446604"/>
                <a:gd name="connsiteX116" fmla="*/ 1207607 w 8225337"/>
                <a:gd name="connsiteY116" fmla="*/ 2600286 h 4446604"/>
                <a:gd name="connsiteX117" fmla="*/ 1227609 w 8225337"/>
                <a:gd name="connsiteY117" fmla="*/ 2583142 h 4446604"/>
                <a:gd name="connsiteX118" fmla="*/ 1245707 w 8225337"/>
                <a:gd name="connsiteY118" fmla="*/ 2563139 h 4446604"/>
                <a:gd name="connsiteX119" fmla="*/ 1266662 w 8225337"/>
                <a:gd name="connsiteY119" fmla="*/ 2555519 h 4446604"/>
                <a:gd name="connsiteX120" fmla="*/ 1332384 w 8225337"/>
                <a:gd name="connsiteY120" fmla="*/ 2563139 h 4446604"/>
                <a:gd name="connsiteX121" fmla="*/ 1357149 w 8225337"/>
                <a:gd name="connsiteY121" fmla="*/ 2565996 h 4446604"/>
                <a:gd name="connsiteX122" fmla="*/ 1560984 w 8225337"/>
                <a:gd name="connsiteY122" fmla="*/ 2576474 h 4446604"/>
                <a:gd name="connsiteX123" fmla="*/ 1585749 w 8225337"/>
                <a:gd name="connsiteY123" fmla="*/ 2703157 h 4446604"/>
                <a:gd name="connsiteX124" fmla="*/ 1599084 w 8225337"/>
                <a:gd name="connsiteY124" fmla="*/ 2718396 h 4446604"/>
                <a:gd name="connsiteX125" fmla="*/ 1649567 w 8225337"/>
                <a:gd name="connsiteY125" fmla="*/ 2728874 h 4446604"/>
                <a:gd name="connsiteX126" fmla="*/ 1670522 w 8225337"/>
                <a:gd name="connsiteY126" fmla="*/ 2730779 h 4446604"/>
                <a:gd name="connsiteX127" fmla="*/ 1800062 w 8225337"/>
                <a:gd name="connsiteY127" fmla="*/ 2726017 h 4446604"/>
                <a:gd name="connsiteX128" fmla="*/ 1821017 w 8225337"/>
                <a:gd name="connsiteY128" fmla="*/ 2726017 h 4446604"/>
                <a:gd name="connsiteX129" fmla="*/ 1963892 w 8225337"/>
                <a:gd name="connsiteY129" fmla="*/ 2690774 h 4446604"/>
                <a:gd name="connsiteX130" fmla="*/ 1991514 w 8225337"/>
                <a:gd name="connsiteY130" fmla="*/ 2677439 h 4446604"/>
                <a:gd name="connsiteX131" fmla="*/ 2116292 w 8225337"/>
                <a:gd name="connsiteY131" fmla="*/ 2581236 h 4446604"/>
                <a:gd name="connsiteX132" fmla="*/ 2129627 w 8225337"/>
                <a:gd name="connsiteY132" fmla="*/ 2564092 h 4446604"/>
                <a:gd name="connsiteX133" fmla="*/ 2190587 w 8225337"/>
                <a:gd name="connsiteY133" fmla="*/ 2454554 h 4446604"/>
                <a:gd name="connsiteX134" fmla="*/ 2198207 w 8225337"/>
                <a:gd name="connsiteY134" fmla="*/ 2431694 h 4446604"/>
                <a:gd name="connsiteX135" fmla="*/ 2300124 w 8225337"/>
                <a:gd name="connsiteY135" fmla="*/ 2278342 h 4446604"/>
                <a:gd name="connsiteX136" fmla="*/ 2317269 w 8225337"/>
                <a:gd name="connsiteY136" fmla="*/ 2263102 h 4446604"/>
                <a:gd name="connsiteX137" fmla="*/ 2362989 w 8225337"/>
                <a:gd name="connsiteY137" fmla="*/ 2204999 h 4446604"/>
                <a:gd name="connsiteX138" fmla="*/ 2373467 w 8225337"/>
                <a:gd name="connsiteY138" fmla="*/ 2187854 h 4446604"/>
                <a:gd name="connsiteX139" fmla="*/ 2469669 w 8225337"/>
                <a:gd name="connsiteY139" fmla="*/ 1996401 h 4446604"/>
                <a:gd name="connsiteX140" fmla="*/ 2483004 w 8225337"/>
                <a:gd name="connsiteY140" fmla="*/ 1973542 h 4446604"/>
                <a:gd name="connsiteX141" fmla="*/ 2562062 w 8225337"/>
                <a:gd name="connsiteY141" fmla="*/ 1919249 h 4446604"/>
                <a:gd name="connsiteX142" fmla="*/ 2583017 w 8225337"/>
                <a:gd name="connsiteY142" fmla="*/ 1914486 h 4446604"/>
                <a:gd name="connsiteX143" fmla="*/ 2710652 w 8225337"/>
                <a:gd name="connsiteY143" fmla="*/ 1906867 h 4446604"/>
                <a:gd name="connsiteX144" fmla="*/ 2736369 w 8225337"/>
                <a:gd name="connsiteY144" fmla="*/ 1906867 h 4446604"/>
                <a:gd name="connsiteX145" fmla="*/ 2782089 w 8225337"/>
                <a:gd name="connsiteY145" fmla="*/ 1908772 h 4446604"/>
                <a:gd name="connsiteX146" fmla="*/ 2804949 w 8225337"/>
                <a:gd name="connsiteY146" fmla="*/ 1904009 h 4446604"/>
                <a:gd name="connsiteX147" fmla="*/ 2917344 w 8225337"/>
                <a:gd name="connsiteY147" fmla="*/ 1860194 h 4446604"/>
                <a:gd name="connsiteX148" fmla="*/ 2924012 w 8225337"/>
                <a:gd name="connsiteY148" fmla="*/ 1853526 h 4446604"/>
                <a:gd name="connsiteX149" fmla="*/ 6679719 w 8225337"/>
                <a:gd name="connsiteY149" fmla="*/ 3301327 h 4446604"/>
                <a:gd name="connsiteX150" fmla="*/ 6670194 w 8225337"/>
                <a:gd name="connsiteY150" fmla="*/ 3362286 h 4446604"/>
                <a:gd name="connsiteX151" fmla="*/ 6680672 w 8225337"/>
                <a:gd name="connsiteY151" fmla="*/ 3383242 h 4446604"/>
                <a:gd name="connsiteX152" fmla="*/ 6911177 w 8225337"/>
                <a:gd name="connsiteY152" fmla="*/ 3449917 h 4446604"/>
                <a:gd name="connsiteX153" fmla="*/ 6570182 w 8225337"/>
                <a:gd name="connsiteY153" fmla="*/ 3337521 h 4446604"/>
                <a:gd name="connsiteX154" fmla="*/ 6557799 w 8225337"/>
                <a:gd name="connsiteY154" fmla="*/ 3320377 h 4446604"/>
                <a:gd name="connsiteX155" fmla="*/ 6486362 w 8225337"/>
                <a:gd name="connsiteY155" fmla="*/ 3247034 h 4446604"/>
                <a:gd name="connsiteX156" fmla="*/ 6478742 w 8225337"/>
                <a:gd name="connsiteY156" fmla="*/ 3242271 h 4446604"/>
                <a:gd name="connsiteX157" fmla="*/ 6417782 w 8225337"/>
                <a:gd name="connsiteY157" fmla="*/ 3214649 h 4446604"/>
                <a:gd name="connsiteX158" fmla="*/ 6412067 w 8225337"/>
                <a:gd name="connsiteY158" fmla="*/ 3211792 h 4446604"/>
                <a:gd name="connsiteX159" fmla="*/ 6402542 w 8225337"/>
                <a:gd name="connsiteY159" fmla="*/ 3204171 h 4446604"/>
                <a:gd name="connsiteX160" fmla="*/ 6387302 w 8225337"/>
                <a:gd name="connsiteY160" fmla="*/ 3188932 h 4446604"/>
                <a:gd name="connsiteX161" fmla="*/ 6384444 w 8225337"/>
                <a:gd name="connsiteY161" fmla="*/ 3184169 h 4446604"/>
                <a:gd name="connsiteX162" fmla="*/ 6372062 w 8225337"/>
                <a:gd name="connsiteY162" fmla="*/ 3151784 h 4446604"/>
                <a:gd name="connsiteX163" fmla="*/ 6370157 w 8225337"/>
                <a:gd name="connsiteY163" fmla="*/ 3134639 h 4446604"/>
                <a:gd name="connsiteX164" fmla="*/ 6380634 w 8225337"/>
                <a:gd name="connsiteY164" fmla="*/ 3116542 h 4446604"/>
                <a:gd name="connsiteX165" fmla="*/ 6391112 w 8225337"/>
                <a:gd name="connsiteY165" fmla="*/ 2915564 h 4446604"/>
                <a:gd name="connsiteX166" fmla="*/ 6313007 w 8225337"/>
                <a:gd name="connsiteY166" fmla="*/ 2867939 h 4446604"/>
                <a:gd name="connsiteX167" fmla="*/ 6293004 w 8225337"/>
                <a:gd name="connsiteY167" fmla="*/ 2847936 h 4446604"/>
                <a:gd name="connsiteX168" fmla="*/ 6279669 w 8225337"/>
                <a:gd name="connsiteY168" fmla="*/ 2826982 h 4446604"/>
                <a:gd name="connsiteX169" fmla="*/ 6211090 w 8225337"/>
                <a:gd name="connsiteY169" fmla="*/ 2726969 h 4446604"/>
                <a:gd name="connsiteX170" fmla="*/ 6197754 w 8225337"/>
                <a:gd name="connsiteY170" fmla="*/ 2706967 h 4446604"/>
                <a:gd name="connsiteX171" fmla="*/ 6035829 w 8225337"/>
                <a:gd name="connsiteY171" fmla="*/ 2599334 h 4446604"/>
                <a:gd name="connsiteX172" fmla="*/ 6014874 w 8225337"/>
                <a:gd name="connsiteY172" fmla="*/ 2596477 h 4446604"/>
                <a:gd name="connsiteX173" fmla="*/ 5948199 w 8225337"/>
                <a:gd name="connsiteY173" fmla="*/ 2583142 h 4446604"/>
                <a:gd name="connsiteX174" fmla="*/ 5925340 w 8225337"/>
                <a:gd name="connsiteY174" fmla="*/ 2580284 h 4446604"/>
                <a:gd name="connsiteX175" fmla="*/ 5835804 w 8225337"/>
                <a:gd name="connsiteY175" fmla="*/ 2572664 h 4446604"/>
                <a:gd name="connsiteX176" fmla="*/ 5810087 w 8225337"/>
                <a:gd name="connsiteY176" fmla="*/ 2570759 h 4446604"/>
                <a:gd name="connsiteX177" fmla="*/ 5642447 w 8225337"/>
                <a:gd name="connsiteY177" fmla="*/ 2624099 h 4446604"/>
                <a:gd name="connsiteX178" fmla="*/ 5624349 w 8225337"/>
                <a:gd name="connsiteY178" fmla="*/ 2639339 h 4446604"/>
                <a:gd name="connsiteX179" fmla="*/ 5604347 w 8225337"/>
                <a:gd name="connsiteY179" fmla="*/ 2660294 h 4446604"/>
                <a:gd name="connsiteX180" fmla="*/ 5492904 w 8225337"/>
                <a:gd name="connsiteY180" fmla="*/ 2787929 h 4446604"/>
                <a:gd name="connsiteX181" fmla="*/ 5475759 w 8225337"/>
                <a:gd name="connsiteY181" fmla="*/ 2857461 h 4446604"/>
                <a:gd name="connsiteX182" fmla="*/ 5473854 w 8225337"/>
                <a:gd name="connsiteY182" fmla="*/ 2882227 h 4446604"/>
                <a:gd name="connsiteX183" fmla="*/ 5458615 w 8225337"/>
                <a:gd name="connsiteY183" fmla="*/ 2915564 h 4446604"/>
                <a:gd name="connsiteX184" fmla="*/ 5438612 w 8225337"/>
                <a:gd name="connsiteY184" fmla="*/ 2927946 h 4446604"/>
                <a:gd name="connsiteX185" fmla="*/ 5421467 w 8225337"/>
                <a:gd name="connsiteY185" fmla="*/ 2932709 h 4446604"/>
                <a:gd name="connsiteX186" fmla="*/ 5398607 w 8225337"/>
                <a:gd name="connsiteY186" fmla="*/ 2945092 h 4446604"/>
                <a:gd name="connsiteX187" fmla="*/ 5377652 w 8225337"/>
                <a:gd name="connsiteY187" fmla="*/ 2954617 h 4446604"/>
                <a:gd name="connsiteX188" fmla="*/ 5327169 w 8225337"/>
                <a:gd name="connsiteY188" fmla="*/ 3044152 h 4446604"/>
                <a:gd name="connsiteX189" fmla="*/ 5337647 w 8225337"/>
                <a:gd name="connsiteY189" fmla="*/ 3069869 h 4446604"/>
                <a:gd name="connsiteX190" fmla="*/ 5393844 w 8225337"/>
                <a:gd name="connsiteY190" fmla="*/ 3184169 h 4446604"/>
                <a:gd name="connsiteX191" fmla="*/ 5389082 w 8225337"/>
                <a:gd name="connsiteY191" fmla="*/ 3205124 h 4446604"/>
                <a:gd name="connsiteX192" fmla="*/ 5378604 w 8225337"/>
                <a:gd name="connsiteY192" fmla="*/ 3232746 h 4446604"/>
                <a:gd name="connsiteX193" fmla="*/ 5353840 w 8225337"/>
                <a:gd name="connsiteY193" fmla="*/ 3252749 h 4446604"/>
                <a:gd name="connsiteX194" fmla="*/ 5332884 w 8225337"/>
                <a:gd name="connsiteY194" fmla="*/ 3272752 h 4446604"/>
                <a:gd name="connsiteX195" fmla="*/ 5299547 w 8225337"/>
                <a:gd name="connsiteY195" fmla="*/ 3428961 h 4446604"/>
                <a:gd name="connsiteX196" fmla="*/ 5310024 w 8225337"/>
                <a:gd name="connsiteY196" fmla="*/ 3451821 h 4446604"/>
                <a:gd name="connsiteX197" fmla="*/ 5346219 w 8225337"/>
                <a:gd name="connsiteY197" fmla="*/ 3495636 h 4446604"/>
                <a:gd name="connsiteX198" fmla="*/ 5370984 w 8225337"/>
                <a:gd name="connsiteY198" fmla="*/ 3653752 h 4446604"/>
                <a:gd name="connsiteX199" fmla="*/ 5378604 w 8225337"/>
                <a:gd name="connsiteY199" fmla="*/ 3679469 h 4446604"/>
                <a:gd name="connsiteX200" fmla="*/ 5384319 w 8225337"/>
                <a:gd name="connsiteY200" fmla="*/ 3707092 h 4446604"/>
                <a:gd name="connsiteX201" fmla="*/ 5389082 w 8225337"/>
                <a:gd name="connsiteY201" fmla="*/ 3732809 h 4446604"/>
                <a:gd name="connsiteX202" fmla="*/ 5378604 w 8225337"/>
                <a:gd name="connsiteY202" fmla="*/ 3893782 h 4446604"/>
                <a:gd name="connsiteX203" fmla="*/ 5366222 w 8225337"/>
                <a:gd name="connsiteY203" fmla="*/ 3914736 h 4446604"/>
                <a:gd name="connsiteX204" fmla="*/ 5322407 w 8225337"/>
                <a:gd name="connsiteY204" fmla="*/ 4024274 h 4446604"/>
                <a:gd name="connsiteX205" fmla="*/ 5332884 w 8225337"/>
                <a:gd name="connsiteY205" fmla="*/ 4041419 h 4446604"/>
                <a:gd name="connsiteX206" fmla="*/ 5363365 w 8225337"/>
                <a:gd name="connsiteY206" fmla="*/ 4092854 h 4446604"/>
                <a:gd name="connsiteX207" fmla="*/ 5365269 w 8225337"/>
                <a:gd name="connsiteY207" fmla="*/ 4125239 h 4446604"/>
                <a:gd name="connsiteX208" fmla="*/ 5347172 w 8225337"/>
                <a:gd name="connsiteY208" fmla="*/ 4224299 h 4446604"/>
                <a:gd name="connsiteX209" fmla="*/ 5295737 w 8225337"/>
                <a:gd name="connsiteY209" fmla="*/ 4120477 h 4446604"/>
                <a:gd name="connsiteX210" fmla="*/ 5285259 w 8225337"/>
                <a:gd name="connsiteY210" fmla="*/ 4100474 h 4446604"/>
                <a:gd name="connsiteX211" fmla="*/ 5244302 w 8225337"/>
                <a:gd name="connsiteY211" fmla="*/ 4042371 h 4446604"/>
                <a:gd name="connsiteX212" fmla="*/ 5230967 w 8225337"/>
                <a:gd name="connsiteY212" fmla="*/ 4024274 h 4446604"/>
                <a:gd name="connsiteX213" fmla="*/ 5213822 w 8225337"/>
                <a:gd name="connsiteY213" fmla="*/ 4003319 h 4446604"/>
                <a:gd name="connsiteX214" fmla="*/ 5201440 w 8225337"/>
                <a:gd name="connsiteY214" fmla="*/ 3980459 h 4446604"/>
                <a:gd name="connsiteX215" fmla="*/ 5190962 w 8225337"/>
                <a:gd name="connsiteY215" fmla="*/ 3957599 h 4446604"/>
                <a:gd name="connsiteX216" fmla="*/ 5189057 w 8225337"/>
                <a:gd name="connsiteY216" fmla="*/ 3932834 h 4446604"/>
                <a:gd name="connsiteX217" fmla="*/ 5242397 w 8225337"/>
                <a:gd name="connsiteY217" fmla="*/ 3704234 h 4446604"/>
                <a:gd name="connsiteX218" fmla="*/ 5232872 w 8225337"/>
                <a:gd name="connsiteY218" fmla="*/ 3655657 h 4446604"/>
                <a:gd name="connsiteX219" fmla="*/ 5230967 w 8225337"/>
                <a:gd name="connsiteY219" fmla="*/ 3635654 h 4446604"/>
                <a:gd name="connsiteX220" fmla="*/ 5221442 w 8225337"/>
                <a:gd name="connsiteY220" fmla="*/ 3622319 h 4446604"/>
                <a:gd name="connsiteX221" fmla="*/ 5152862 w 8225337"/>
                <a:gd name="connsiteY221" fmla="*/ 3371811 h 4446604"/>
                <a:gd name="connsiteX222" fmla="*/ 5165244 w 8225337"/>
                <a:gd name="connsiteY222" fmla="*/ 3350857 h 4446604"/>
                <a:gd name="connsiteX223" fmla="*/ 5081424 w 8225337"/>
                <a:gd name="connsiteY223" fmla="*/ 3083204 h 4446604"/>
                <a:gd name="connsiteX224" fmla="*/ 5058565 w 8225337"/>
                <a:gd name="connsiteY224" fmla="*/ 3065107 h 4446604"/>
                <a:gd name="connsiteX225" fmla="*/ 4924262 w 8225337"/>
                <a:gd name="connsiteY225" fmla="*/ 2998432 h 4446604"/>
                <a:gd name="connsiteX226" fmla="*/ 4903307 w 8225337"/>
                <a:gd name="connsiteY226" fmla="*/ 2993669 h 4446604"/>
                <a:gd name="connsiteX227" fmla="*/ 4802342 w 8225337"/>
                <a:gd name="connsiteY227" fmla="*/ 2960332 h 4446604"/>
                <a:gd name="connsiteX228" fmla="*/ 4789959 w 8225337"/>
                <a:gd name="connsiteY228" fmla="*/ 2945092 h 4446604"/>
                <a:gd name="connsiteX229" fmla="*/ 4723284 w 8225337"/>
                <a:gd name="connsiteY229" fmla="*/ 2883179 h 4446604"/>
                <a:gd name="connsiteX230" fmla="*/ 4700424 w 8225337"/>
                <a:gd name="connsiteY230" fmla="*/ 2870796 h 4446604"/>
                <a:gd name="connsiteX231" fmla="*/ 4462299 w 8225337"/>
                <a:gd name="connsiteY231" fmla="*/ 2918421 h 4446604"/>
                <a:gd name="connsiteX232" fmla="*/ 4447059 w 8225337"/>
                <a:gd name="connsiteY232" fmla="*/ 2928899 h 4446604"/>
                <a:gd name="connsiteX233" fmla="*/ 4421342 w 8225337"/>
                <a:gd name="connsiteY233" fmla="*/ 2956521 h 4446604"/>
                <a:gd name="connsiteX234" fmla="*/ 4396577 w 8225337"/>
                <a:gd name="connsiteY234" fmla="*/ 2956521 h 4446604"/>
                <a:gd name="connsiteX235" fmla="*/ 4305137 w 8225337"/>
                <a:gd name="connsiteY235" fmla="*/ 2912707 h 4446604"/>
                <a:gd name="connsiteX236" fmla="*/ 4284182 w 8225337"/>
                <a:gd name="connsiteY236" fmla="*/ 2895561 h 4446604"/>
                <a:gd name="connsiteX237" fmla="*/ 4244177 w 8225337"/>
                <a:gd name="connsiteY237" fmla="*/ 2862224 h 4446604"/>
                <a:gd name="connsiteX238" fmla="*/ 4216554 w 8225337"/>
                <a:gd name="connsiteY238" fmla="*/ 2854604 h 4446604"/>
                <a:gd name="connsiteX239" fmla="*/ 4196552 w 8225337"/>
                <a:gd name="connsiteY239" fmla="*/ 2844127 h 4446604"/>
                <a:gd name="connsiteX240" fmla="*/ 4120352 w 8225337"/>
                <a:gd name="connsiteY240" fmla="*/ 2775546 h 4446604"/>
                <a:gd name="connsiteX241" fmla="*/ 4094634 w 8225337"/>
                <a:gd name="connsiteY241" fmla="*/ 2765069 h 4446604"/>
                <a:gd name="connsiteX242" fmla="*/ 3925089 w 8225337"/>
                <a:gd name="connsiteY242" fmla="*/ 2657436 h 4446604"/>
                <a:gd name="connsiteX243" fmla="*/ 4128924 w 8225337"/>
                <a:gd name="connsiteY243" fmla="*/ 2726017 h 4446604"/>
                <a:gd name="connsiteX244" fmla="*/ 4149879 w 8225337"/>
                <a:gd name="connsiteY244" fmla="*/ 2728874 h 4446604"/>
                <a:gd name="connsiteX245" fmla="*/ 4384194 w 8225337"/>
                <a:gd name="connsiteY245" fmla="*/ 2790786 h 4446604"/>
                <a:gd name="connsiteX246" fmla="*/ 4409912 w 8225337"/>
                <a:gd name="connsiteY246" fmla="*/ 2788882 h 4446604"/>
                <a:gd name="connsiteX247" fmla="*/ 4483254 w 8225337"/>
                <a:gd name="connsiteY247" fmla="*/ 2653627 h 4446604"/>
                <a:gd name="connsiteX248" fmla="*/ 4676612 w 8225337"/>
                <a:gd name="connsiteY248" fmla="*/ 2765069 h 4446604"/>
                <a:gd name="connsiteX249" fmla="*/ 4701377 w 8225337"/>
                <a:gd name="connsiteY249" fmla="*/ 2766974 h 4446604"/>
                <a:gd name="connsiteX250" fmla="*/ 4745192 w 8225337"/>
                <a:gd name="connsiteY250" fmla="*/ 2742209 h 4446604"/>
                <a:gd name="connsiteX251" fmla="*/ 4765194 w 8225337"/>
                <a:gd name="connsiteY251" fmla="*/ 2731732 h 4446604"/>
                <a:gd name="connsiteX252" fmla="*/ 4862349 w 8225337"/>
                <a:gd name="connsiteY252" fmla="*/ 2779357 h 4446604"/>
                <a:gd name="connsiteX253" fmla="*/ 4883304 w 8225337"/>
                <a:gd name="connsiteY253" fmla="*/ 2789834 h 4446604"/>
                <a:gd name="connsiteX254" fmla="*/ 4909022 w 8225337"/>
                <a:gd name="connsiteY254" fmla="*/ 2797454 h 4446604"/>
                <a:gd name="connsiteX255" fmla="*/ 4988079 w 8225337"/>
                <a:gd name="connsiteY255" fmla="*/ 2911754 h 4446604"/>
                <a:gd name="connsiteX256" fmla="*/ 5028084 w 8225337"/>
                <a:gd name="connsiteY256" fmla="*/ 2937471 h 4446604"/>
                <a:gd name="connsiteX257" fmla="*/ 5056659 w 8225337"/>
                <a:gd name="connsiteY257" fmla="*/ 2934614 h 4446604"/>
                <a:gd name="connsiteX258" fmla="*/ 5264304 w 8225337"/>
                <a:gd name="connsiteY258" fmla="*/ 2937471 h 4446604"/>
                <a:gd name="connsiteX259" fmla="*/ 5330979 w 8225337"/>
                <a:gd name="connsiteY259" fmla="*/ 2815552 h 4446604"/>
                <a:gd name="connsiteX260" fmla="*/ 5336694 w 8225337"/>
                <a:gd name="connsiteY260" fmla="*/ 2794596 h 4446604"/>
                <a:gd name="connsiteX261" fmla="*/ 5367174 w 8225337"/>
                <a:gd name="connsiteY261" fmla="*/ 2710777 h 4446604"/>
                <a:gd name="connsiteX262" fmla="*/ 5387177 w 8225337"/>
                <a:gd name="connsiteY262" fmla="*/ 2689821 h 4446604"/>
                <a:gd name="connsiteX263" fmla="*/ 5397654 w 8225337"/>
                <a:gd name="connsiteY263" fmla="*/ 2666961 h 4446604"/>
                <a:gd name="connsiteX264" fmla="*/ 5458615 w 8225337"/>
                <a:gd name="connsiteY264" fmla="*/ 2555519 h 4446604"/>
                <a:gd name="connsiteX265" fmla="*/ 5473854 w 8225337"/>
                <a:gd name="connsiteY265" fmla="*/ 2534564 h 4446604"/>
                <a:gd name="connsiteX266" fmla="*/ 5644352 w 8225337"/>
                <a:gd name="connsiteY266" fmla="*/ 2480271 h 4446604"/>
                <a:gd name="connsiteX267" fmla="*/ 5545292 w 8225337"/>
                <a:gd name="connsiteY267" fmla="*/ 2345969 h 4446604"/>
                <a:gd name="connsiteX268" fmla="*/ 5540529 w 8225337"/>
                <a:gd name="connsiteY268" fmla="*/ 2312632 h 4446604"/>
                <a:gd name="connsiteX269" fmla="*/ 5563390 w 8225337"/>
                <a:gd name="connsiteY269" fmla="*/ 2282152 h 4446604"/>
                <a:gd name="connsiteX270" fmla="*/ 5690072 w 8225337"/>
                <a:gd name="connsiteY270" fmla="*/ 2230717 h 4446604"/>
                <a:gd name="connsiteX271" fmla="*/ 5634827 w 8225337"/>
                <a:gd name="connsiteY271" fmla="*/ 2151659 h 4446604"/>
                <a:gd name="connsiteX272" fmla="*/ 5609109 w 8225337"/>
                <a:gd name="connsiteY272" fmla="*/ 2139277 h 4446604"/>
                <a:gd name="connsiteX273" fmla="*/ 5507192 w 8225337"/>
                <a:gd name="connsiteY273" fmla="*/ 2055456 h 4446604"/>
                <a:gd name="connsiteX274" fmla="*/ 5501477 w 8225337"/>
                <a:gd name="connsiteY274" fmla="*/ 2034501 h 4446604"/>
                <a:gd name="connsiteX275" fmla="*/ 5526242 w 8225337"/>
                <a:gd name="connsiteY275" fmla="*/ 1942109 h 4446604"/>
                <a:gd name="connsiteX276" fmla="*/ 5401465 w 8225337"/>
                <a:gd name="connsiteY276" fmla="*/ 1832572 h 4446604"/>
                <a:gd name="connsiteX277" fmla="*/ 5393844 w 8225337"/>
                <a:gd name="connsiteY277" fmla="*/ 1809711 h 4446604"/>
                <a:gd name="connsiteX278" fmla="*/ 5384319 w 8225337"/>
                <a:gd name="connsiteY278" fmla="*/ 1789709 h 4446604"/>
                <a:gd name="connsiteX279" fmla="*/ 5371937 w 8225337"/>
                <a:gd name="connsiteY279" fmla="*/ 1768754 h 4446604"/>
                <a:gd name="connsiteX280" fmla="*/ 5245254 w 8225337"/>
                <a:gd name="connsiteY280" fmla="*/ 1817331 h 4446604"/>
                <a:gd name="connsiteX281" fmla="*/ 5228109 w 8225337"/>
                <a:gd name="connsiteY281" fmla="*/ 1840192 h 4446604"/>
                <a:gd name="connsiteX282" fmla="*/ 5208107 w 8225337"/>
                <a:gd name="connsiteY282" fmla="*/ 1858289 h 4446604"/>
                <a:gd name="connsiteX283" fmla="*/ 5190009 w 8225337"/>
                <a:gd name="connsiteY283" fmla="*/ 1879244 h 4446604"/>
                <a:gd name="connsiteX284" fmla="*/ 5177627 w 8225337"/>
                <a:gd name="connsiteY284" fmla="*/ 1906867 h 4446604"/>
                <a:gd name="connsiteX285" fmla="*/ 5164292 w 8225337"/>
                <a:gd name="connsiteY285" fmla="*/ 1920201 h 4446604"/>
                <a:gd name="connsiteX286" fmla="*/ 5143337 w 8225337"/>
                <a:gd name="connsiteY286" fmla="*/ 1927822 h 4446604"/>
                <a:gd name="connsiteX287" fmla="*/ 5112857 w 8225337"/>
                <a:gd name="connsiteY287" fmla="*/ 1914486 h 4446604"/>
                <a:gd name="connsiteX288" fmla="*/ 5099522 w 8225337"/>
                <a:gd name="connsiteY288" fmla="*/ 1853526 h 4446604"/>
                <a:gd name="connsiteX289" fmla="*/ 5086187 w 8225337"/>
                <a:gd name="connsiteY289" fmla="*/ 1832572 h 4446604"/>
                <a:gd name="connsiteX290" fmla="*/ 5088092 w 8225337"/>
                <a:gd name="connsiteY290" fmla="*/ 1745894 h 4446604"/>
                <a:gd name="connsiteX291" fmla="*/ 4892829 w 8225337"/>
                <a:gd name="connsiteY291" fmla="*/ 1623974 h 4446604"/>
                <a:gd name="connsiteX292" fmla="*/ 4880447 w 8225337"/>
                <a:gd name="connsiteY292" fmla="*/ 1610639 h 4446604"/>
                <a:gd name="connsiteX293" fmla="*/ 4862349 w 8225337"/>
                <a:gd name="connsiteY293" fmla="*/ 1590636 h 4446604"/>
                <a:gd name="connsiteX294" fmla="*/ 4746144 w 8225337"/>
                <a:gd name="connsiteY294" fmla="*/ 1509674 h 4446604"/>
                <a:gd name="connsiteX295" fmla="*/ 4736619 w 8225337"/>
                <a:gd name="connsiteY295" fmla="*/ 1484909 h 4446604"/>
                <a:gd name="connsiteX296" fmla="*/ 4736619 w 8225337"/>
                <a:gd name="connsiteY296" fmla="*/ 1350606 h 4446604"/>
                <a:gd name="connsiteX297" fmla="*/ 4716617 w 8225337"/>
                <a:gd name="connsiteY297" fmla="*/ 1340129 h 4446604"/>
                <a:gd name="connsiteX298" fmla="*/ 4440392 w 8225337"/>
                <a:gd name="connsiteY298" fmla="*/ 1355369 h 4446604"/>
                <a:gd name="connsiteX299" fmla="*/ 4420389 w 8225337"/>
                <a:gd name="connsiteY299" fmla="*/ 1360131 h 4446604"/>
                <a:gd name="connsiteX300" fmla="*/ 4380384 w 8225337"/>
                <a:gd name="connsiteY300" fmla="*/ 1367751 h 4446604"/>
                <a:gd name="connsiteX301" fmla="*/ 4355619 w 8225337"/>
                <a:gd name="connsiteY301" fmla="*/ 1369656 h 4446604"/>
                <a:gd name="connsiteX302" fmla="*/ 4155594 w 8225337"/>
                <a:gd name="connsiteY302" fmla="*/ 1417281 h 4446604"/>
                <a:gd name="connsiteX303" fmla="*/ 4132734 w 8225337"/>
                <a:gd name="connsiteY303" fmla="*/ 1422044 h 4446604"/>
                <a:gd name="connsiteX304" fmla="*/ 4071774 w 8225337"/>
                <a:gd name="connsiteY304" fmla="*/ 1396326 h 4446604"/>
                <a:gd name="connsiteX305" fmla="*/ 3951759 w 8225337"/>
                <a:gd name="connsiteY305" fmla="*/ 1320126 h 4446604"/>
                <a:gd name="connsiteX306" fmla="*/ 3934614 w 8225337"/>
                <a:gd name="connsiteY306" fmla="*/ 1312506 h 4446604"/>
                <a:gd name="connsiteX307" fmla="*/ 3921279 w 8225337"/>
                <a:gd name="connsiteY307" fmla="*/ 1294409 h 4446604"/>
                <a:gd name="connsiteX308" fmla="*/ 4007004 w 8225337"/>
                <a:gd name="connsiteY308" fmla="*/ 1194397 h 4446604"/>
                <a:gd name="connsiteX309" fmla="*/ 4002242 w 8225337"/>
                <a:gd name="connsiteY309" fmla="*/ 1240117 h 4446604"/>
                <a:gd name="connsiteX310" fmla="*/ 4015577 w 8225337"/>
                <a:gd name="connsiteY310" fmla="*/ 1253451 h 4446604"/>
                <a:gd name="connsiteX311" fmla="*/ 4084157 w 8225337"/>
                <a:gd name="connsiteY311" fmla="*/ 1274406 h 4446604"/>
                <a:gd name="connsiteX312" fmla="*/ 4107017 w 8225337"/>
                <a:gd name="connsiteY312" fmla="*/ 1276311 h 4446604"/>
                <a:gd name="connsiteX313" fmla="*/ 4227032 w 8225337"/>
                <a:gd name="connsiteY313" fmla="*/ 1225829 h 4446604"/>
                <a:gd name="connsiteX314" fmla="*/ 4247034 w 8225337"/>
                <a:gd name="connsiteY314" fmla="*/ 1205826 h 4446604"/>
                <a:gd name="connsiteX315" fmla="*/ 4434677 w 8225337"/>
                <a:gd name="connsiteY315" fmla="*/ 1078191 h 4446604"/>
                <a:gd name="connsiteX316" fmla="*/ 4475634 w 8225337"/>
                <a:gd name="connsiteY316" fmla="*/ 1049616 h 4446604"/>
                <a:gd name="connsiteX317" fmla="*/ 4493732 w 8225337"/>
                <a:gd name="connsiteY317" fmla="*/ 1046759 h 4446604"/>
                <a:gd name="connsiteX318" fmla="*/ 4521354 w 8225337"/>
                <a:gd name="connsiteY318" fmla="*/ 1041996 h 4446604"/>
                <a:gd name="connsiteX319" fmla="*/ 4548977 w 8225337"/>
                <a:gd name="connsiteY319" fmla="*/ 1039139 h 4446604"/>
                <a:gd name="connsiteX320" fmla="*/ 4627082 w 8225337"/>
                <a:gd name="connsiteY320" fmla="*/ 1056284 h 4446604"/>
                <a:gd name="connsiteX321" fmla="*/ 4652799 w 8225337"/>
                <a:gd name="connsiteY321" fmla="*/ 1063904 h 4446604"/>
                <a:gd name="connsiteX322" fmla="*/ 4708044 w 8225337"/>
                <a:gd name="connsiteY322" fmla="*/ 1051522 h 4446604"/>
                <a:gd name="connsiteX323" fmla="*/ 4736619 w 8225337"/>
                <a:gd name="connsiteY323" fmla="*/ 1045806 h 4446604"/>
                <a:gd name="connsiteX324" fmla="*/ 4764242 w 8225337"/>
                <a:gd name="connsiteY324" fmla="*/ 1036281 h 4446604"/>
                <a:gd name="connsiteX325" fmla="*/ 4794722 w 8225337"/>
                <a:gd name="connsiteY325" fmla="*/ 1025804 h 4446604"/>
                <a:gd name="connsiteX326" fmla="*/ 4941407 w 8225337"/>
                <a:gd name="connsiteY326" fmla="*/ 951509 h 4446604"/>
                <a:gd name="connsiteX327" fmla="*/ 4804247 w 8225337"/>
                <a:gd name="connsiteY327" fmla="*/ 844829 h 4446604"/>
                <a:gd name="connsiteX328" fmla="*/ 4783292 w 8225337"/>
                <a:gd name="connsiteY328" fmla="*/ 829589 h 4446604"/>
                <a:gd name="connsiteX329" fmla="*/ 4760432 w 8225337"/>
                <a:gd name="connsiteY329" fmla="*/ 781011 h 4446604"/>
                <a:gd name="connsiteX330" fmla="*/ 4758527 w 8225337"/>
                <a:gd name="connsiteY330" fmla="*/ 750531 h 4446604"/>
                <a:gd name="connsiteX331" fmla="*/ 4580409 w 8225337"/>
                <a:gd name="connsiteY331" fmla="*/ 643851 h 4446604"/>
                <a:gd name="connsiteX332" fmla="*/ 4562312 w 8225337"/>
                <a:gd name="connsiteY332" fmla="*/ 630516 h 4446604"/>
                <a:gd name="connsiteX333" fmla="*/ 4518497 w 8225337"/>
                <a:gd name="connsiteY333" fmla="*/ 592416 h 4446604"/>
                <a:gd name="connsiteX334" fmla="*/ 4505162 w 8225337"/>
                <a:gd name="connsiteY334" fmla="*/ 574319 h 4446604"/>
                <a:gd name="connsiteX335" fmla="*/ 4514687 w 8225337"/>
                <a:gd name="connsiteY335" fmla="*/ 520979 h 4446604"/>
                <a:gd name="connsiteX336" fmla="*/ 4532784 w 8225337"/>
                <a:gd name="connsiteY336" fmla="*/ 515264 h 4446604"/>
                <a:gd name="connsiteX337" fmla="*/ 4674707 w 8225337"/>
                <a:gd name="connsiteY337" fmla="*/ 364769 h 4446604"/>
                <a:gd name="connsiteX338" fmla="*/ 4659467 w 8225337"/>
                <a:gd name="connsiteY338" fmla="*/ 343814 h 4446604"/>
                <a:gd name="connsiteX339" fmla="*/ 4555644 w 8225337"/>
                <a:gd name="connsiteY339" fmla="*/ 299999 h 4446604"/>
                <a:gd name="connsiteX340" fmla="*/ 4537547 w 8225337"/>
                <a:gd name="connsiteY340" fmla="*/ 299999 h 4446604"/>
                <a:gd name="connsiteX341" fmla="*/ 4501352 w 8225337"/>
                <a:gd name="connsiteY341" fmla="*/ 301904 h 4446604"/>
                <a:gd name="connsiteX342" fmla="*/ 4475634 w 8225337"/>
                <a:gd name="connsiteY342" fmla="*/ 311429 h 4446604"/>
                <a:gd name="connsiteX343" fmla="*/ 4401339 w 8225337"/>
                <a:gd name="connsiteY343" fmla="*/ 344766 h 4446604"/>
                <a:gd name="connsiteX344" fmla="*/ 4378479 w 8225337"/>
                <a:gd name="connsiteY344" fmla="*/ 347624 h 4446604"/>
                <a:gd name="connsiteX345" fmla="*/ 4334664 w 8225337"/>
                <a:gd name="connsiteY345" fmla="*/ 335241 h 4446604"/>
                <a:gd name="connsiteX346" fmla="*/ 4316567 w 8225337"/>
                <a:gd name="connsiteY346" fmla="*/ 317144 h 4446604"/>
                <a:gd name="connsiteX347" fmla="*/ 4306089 w 8225337"/>
                <a:gd name="connsiteY347" fmla="*/ 292379 h 4446604"/>
                <a:gd name="connsiteX348" fmla="*/ 4318472 w 8225337"/>
                <a:gd name="connsiteY348" fmla="*/ 287616 h 4446604"/>
                <a:gd name="connsiteX349" fmla="*/ 4339427 w 8225337"/>
                <a:gd name="connsiteY349" fmla="*/ 278091 h 4446604"/>
                <a:gd name="connsiteX350" fmla="*/ 4354667 w 8225337"/>
                <a:gd name="connsiteY350" fmla="*/ 259994 h 4446604"/>
                <a:gd name="connsiteX351" fmla="*/ 4369907 w 8225337"/>
                <a:gd name="connsiteY351" fmla="*/ 239991 h 4446604"/>
                <a:gd name="connsiteX352" fmla="*/ 4489922 w 8225337"/>
                <a:gd name="connsiteY352" fmla="*/ 170459 h 4446604"/>
                <a:gd name="connsiteX353" fmla="*/ 4591839 w 8225337"/>
                <a:gd name="connsiteY353" fmla="*/ 76161 h 4446604"/>
                <a:gd name="connsiteX354" fmla="*/ 4619462 w 8225337"/>
                <a:gd name="connsiteY354" fmla="*/ 79019 h 4446604"/>
                <a:gd name="connsiteX355" fmla="*/ 4712807 w 8225337"/>
                <a:gd name="connsiteY355" fmla="*/ 165696 h 4446604"/>
                <a:gd name="connsiteX356" fmla="*/ 4728047 w 8225337"/>
                <a:gd name="connsiteY356" fmla="*/ 185699 h 4446604"/>
                <a:gd name="connsiteX357" fmla="*/ 4741382 w 8225337"/>
                <a:gd name="connsiteY357" fmla="*/ 211416 h 4446604"/>
                <a:gd name="connsiteX358" fmla="*/ 4754717 w 8225337"/>
                <a:gd name="connsiteY358" fmla="*/ 239039 h 4446604"/>
                <a:gd name="connsiteX359" fmla="*/ 4779482 w 8225337"/>
                <a:gd name="connsiteY359" fmla="*/ 279044 h 4446604"/>
                <a:gd name="connsiteX360" fmla="*/ 4794722 w 8225337"/>
                <a:gd name="connsiteY360" fmla="*/ 297141 h 4446604"/>
                <a:gd name="connsiteX361" fmla="*/ 4983317 w 8225337"/>
                <a:gd name="connsiteY361" fmla="*/ 427634 h 4446604"/>
                <a:gd name="connsiteX362" fmla="*/ 4985222 w 8225337"/>
                <a:gd name="connsiteY362" fmla="*/ 448589 h 4446604"/>
                <a:gd name="connsiteX363" fmla="*/ 4944265 w 8225337"/>
                <a:gd name="connsiteY363" fmla="*/ 563841 h 4446604"/>
                <a:gd name="connsiteX364" fmla="*/ 4949027 w 8225337"/>
                <a:gd name="connsiteY364" fmla="*/ 584796 h 4446604"/>
                <a:gd name="connsiteX365" fmla="*/ 5164292 w 8225337"/>
                <a:gd name="connsiteY365" fmla="*/ 721956 h 4446604"/>
                <a:gd name="connsiteX366" fmla="*/ 5187152 w 8225337"/>
                <a:gd name="connsiteY366" fmla="*/ 732434 h 4446604"/>
                <a:gd name="connsiteX367" fmla="*/ 5402417 w 8225337"/>
                <a:gd name="connsiteY367" fmla="*/ 864831 h 4446604"/>
                <a:gd name="connsiteX368" fmla="*/ 5415752 w 8225337"/>
                <a:gd name="connsiteY368" fmla="*/ 878166 h 4446604"/>
                <a:gd name="connsiteX369" fmla="*/ 5446232 w 8225337"/>
                <a:gd name="connsiteY369" fmla="*/ 931506 h 4446604"/>
                <a:gd name="connsiteX370" fmla="*/ 5455757 w 8225337"/>
                <a:gd name="connsiteY370" fmla="*/ 960081 h 4446604"/>
                <a:gd name="connsiteX371" fmla="*/ 5405274 w 8225337"/>
                <a:gd name="connsiteY371" fmla="*/ 1092479 h 4446604"/>
                <a:gd name="connsiteX372" fmla="*/ 5380509 w 8225337"/>
                <a:gd name="connsiteY372" fmla="*/ 1102956 h 4446604"/>
                <a:gd name="connsiteX373" fmla="*/ 5136669 w 8225337"/>
                <a:gd name="connsiteY373" fmla="*/ 1130579 h 4446604"/>
                <a:gd name="connsiteX374" fmla="*/ 5108094 w 8225337"/>
                <a:gd name="connsiteY374" fmla="*/ 1136294 h 4446604"/>
                <a:gd name="connsiteX375" fmla="*/ 5082377 w 8225337"/>
                <a:gd name="connsiteY375" fmla="*/ 1146772 h 4446604"/>
                <a:gd name="connsiteX376" fmla="*/ 5061422 w 8225337"/>
                <a:gd name="connsiteY376" fmla="*/ 1162011 h 4446604"/>
                <a:gd name="connsiteX377" fmla="*/ 5038562 w 8225337"/>
                <a:gd name="connsiteY377" fmla="*/ 1197254 h 4446604"/>
                <a:gd name="connsiteX378" fmla="*/ 5033799 w 8225337"/>
                <a:gd name="connsiteY378" fmla="*/ 1218209 h 4446604"/>
                <a:gd name="connsiteX379" fmla="*/ 5039515 w 8225337"/>
                <a:gd name="connsiteY379" fmla="*/ 1239164 h 4446604"/>
                <a:gd name="connsiteX380" fmla="*/ 5003319 w 8225337"/>
                <a:gd name="connsiteY380" fmla="*/ 1362036 h 4446604"/>
                <a:gd name="connsiteX381" fmla="*/ 5233824 w 8225337"/>
                <a:gd name="connsiteY381" fmla="*/ 1436331 h 4446604"/>
                <a:gd name="connsiteX382" fmla="*/ 5262399 w 8225337"/>
                <a:gd name="connsiteY382" fmla="*/ 1438236 h 4446604"/>
                <a:gd name="connsiteX383" fmla="*/ 5338599 w 8225337"/>
                <a:gd name="connsiteY383" fmla="*/ 1442999 h 4446604"/>
                <a:gd name="connsiteX384" fmla="*/ 5424324 w 8225337"/>
                <a:gd name="connsiteY384" fmla="*/ 1499197 h 4446604"/>
                <a:gd name="connsiteX385" fmla="*/ 5413847 w 8225337"/>
                <a:gd name="connsiteY385" fmla="*/ 1517294 h 4446604"/>
                <a:gd name="connsiteX386" fmla="*/ 5406227 w 8225337"/>
                <a:gd name="connsiteY386" fmla="*/ 1537297 h 4446604"/>
                <a:gd name="connsiteX387" fmla="*/ 5587202 w 8225337"/>
                <a:gd name="connsiteY387" fmla="*/ 1539201 h 4446604"/>
                <a:gd name="connsiteX388" fmla="*/ 5615777 w 8225337"/>
                <a:gd name="connsiteY388" fmla="*/ 1539201 h 4446604"/>
                <a:gd name="connsiteX389" fmla="*/ 5768177 w 8225337"/>
                <a:gd name="connsiteY389" fmla="*/ 1621117 h 4446604"/>
                <a:gd name="connsiteX390" fmla="*/ 5788179 w 8225337"/>
                <a:gd name="connsiteY390" fmla="*/ 1671599 h 4446604"/>
                <a:gd name="connsiteX391" fmla="*/ 5716742 w 8225337"/>
                <a:gd name="connsiteY391" fmla="*/ 1760181 h 4446604"/>
                <a:gd name="connsiteX392" fmla="*/ 5713884 w 8225337"/>
                <a:gd name="connsiteY392" fmla="*/ 1778279 h 4446604"/>
                <a:gd name="connsiteX393" fmla="*/ 5983442 w 8225337"/>
                <a:gd name="connsiteY393" fmla="*/ 1854479 h 4446604"/>
                <a:gd name="connsiteX394" fmla="*/ 5980584 w 8225337"/>
                <a:gd name="connsiteY394" fmla="*/ 2006879 h 4446604"/>
                <a:gd name="connsiteX395" fmla="*/ 5977727 w 8225337"/>
                <a:gd name="connsiteY395" fmla="*/ 2029739 h 4446604"/>
                <a:gd name="connsiteX396" fmla="*/ 6029162 w 8225337"/>
                <a:gd name="connsiteY396" fmla="*/ 2157374 h 4446604"/>
                <a:gd name="connsiteX397" fmla="*/ 6041544 w 8225337"/>
                <a:gd name="connsiteY397" fmla="*/ 2174519 h 4446604"/>
                <a:gd name="connsiteX398" fmla="*/ 6128222 w 8225337"/>
                <a:gd name="connsiteY398" fmla="*/ 2286914 h 4446604"/>
                <a:gd name="connsiteX399" fmla="*/ 6140604 w 8225337"/>
                <a:gd name="connsiteY399" fmla="*/ 2309774 h 4446604"/>
                <a:gd name="connsiteX400" fmla="*/ 6134890 w 8225337"/>
                <a:gd name="connsiteY400" fmla="*/ 2391689 h 4446604"/>
                <a:gd name="connsiteX401" fmla="*/ 6140604 w 8225337"/>
                <a:gd name="connsiteY401" fmla="*/ 2416454 h 4446604"/>
                <a:gd name="connsiteX402" fmla="*/ 6219662 w 8225337"/>
                <a:gd name="connsiteY402" fmla="*/ 2536469 h 4446604"/>
                <a:gd name="connsiteX403" fmla="*/ 6349202 w 8225337"/>
                <a:gd name="connsiteY403" fmla="*/ 2696489 h 4446604"/>
                <a:gd name="connsiteX404" fmla="*/ 6370157 w 8225337"/>
                <a:gd name="connsiteY404" fmla="*/ 2709824 h 4446604"/>
                <a:gd name="connsiteX405" fmla="*/ 6449215 w 8225337"/>
                <a:gd name="connsiteY405" fmla="*/ 2808884 h 4446604"/>
                <a:gd name="connsiteX406" fmla="*/ 6462549 w 8225337"/>
                <a:gd name="connsiteY406" fmla="*/ 2828886 h 4446604"/>
                <a:gd name="connsiteX407" fmla="*/ 6473027 w 8225337"/>
                <a:gd name="connsiteY407" fmla="*/ 2842221 h 4446604"/>
                <a:gd name="connsiteX408" fmla="*/ 6579707 w 8225337"/>
                <a:gd name="connsiteY408" fmla="*/ 2906039 h 4446604"/>
                <a:gd name="connsiteX409" fmla="*/ 6607329 w 8225337"/>
                <a:gd name="connsiteY409" fmla="*/ 2939377 h 4446604"/>
                <a:gd name="connsiteX410" fmla="*/ 6573992 w 8225337"/>
                <a:gd name="connsiteY410" fmla="*/ 3073679 h 4446604"/>
                <a:gd name="connsiteX411" fmla="*/ 6572087 w 8225337"/>
                <a:gd name="connsiteY411" fmla="*/ 3098444 h 4446604"/>
                <a:gd name="connsiteX412" fmla="*/ 6599709 w 8225337"/>
                <a:gd name="connsiteY412" fmla="*/ 3192742 h 4446604"/>
                <a:gd name="connsiteX413" fmla="*/ 6604472 w 8225337"/>
                <a:gd name="connsiteY413" fmla="*/ 3197504 h 4446604"/>
                <a:gd name="connsiteX414" fmla="*/ 6680672 w 8225337"/>
                <a:gd name="connsiteY414" fmla="*/ 3297517 h 4446604"/>
                <a:gd name="connsiteX415" fmla="*/ 6679719 w 8225337"/>
                <a:gd name="connsiteY415" fmla="*/ 3301327 h 4446604"/>
                <a:gd name="connsiteX416" fmla="*/ 7928447 w 8225337"/>
                <a:gd name="connsiteY416" fmla="*/ 4060469 h 4446604"/>
                <a:gd name="connsiteX417" fmla="*/ 7954165 w 8225337"/>
                <a:gd name="connsiteY417" fmla="*/ 4142384 h 4446604"/>
                <a:gd name="connsiteX418" fmla="*/ 7971309 w 8225337"/>
                <a:gd name="connsiteY418" fmla="*/ 4162386 h 4446604"/>
                <a:gd name="connsiteX419" fmla="*/ 7991312 w 8225337"/>
                <a:gd name="connsiteY419" fmla="*/ 4180484 h 4446604"/>
                <a:gd name="connsiteX420" fmla="*/ 8108469 w 8225337"/>
                <a:gd name="connsiteY420" fmla="*/ 4287164 h 4446604"/>
                <a:gd name="connsiteX421" fmla="*/ 7974167 w 8225337"/>
                <a:gd name="connsiteY421" fmla="*/ 4221442 h 4446604"/>
                <a:gd name="connsiteX422" fmla="*/ 7949402 w 8225337"/>
                <a:gd name="connsiteY422" fmla="*/ 4209059 h 4446604"/>
                <a:gd name="connsiteX423" fmla="*/ 7929399 w 8225337"/>
                <a:gd name="connsiteY423" fmla="*/ 4193819 h 4446604"/>
                <a:gd name="connsiteX424" fmla="*/ 7900824 w 8225337"/>
                <a:gd name="connsiteY424" fmla="*/ 4150957 h 4446604"/>
                <a:gd name="connsiteX425" fmla="*/ 7890347 w 8225337"/>
                <a:gd name="connsiteY425" fmla="*/ 4126192 h 4446604"/>
                <a:gd name="connsiteX426" fmla="*/ 7880822 w 8225337"/>
                <a:gd name="connsiteY426" fmla="*/ 4108094 h 4446604"/>
                <a:gd name="connsiteX427" fmla="*/ 7852247 w 8225337"/>
                <a:gd name="connsiteY427" fmla="*/ 4003319 h 4446604"/>
                <a:gd name="connsiteX428" fmla="*/ 7791287 w 8225337"/>
                <a:gd name="connsiteY428" fmla="*/ 3921404 h 4446604"/>
                <a:gd name="connsiteX429" fmla="*/ 7777952 w 8225337"/>
                <a:gd name="connsiteY429" fmla="*/ 3904259 h 4446604"/>
                <a:gd name="connsiteX430" fmla="*/ 7669367 w 8225337"/>
                <a:gd name="connsiteY430" fmla="*/ 3835679 h 4446604"/>
                <a:gd name="connsiteX431" fmla="*/ 7651269 w 8225337"/>
                <a:gd name="connsiteY431" fmla="*/ 3815677 h 4446604"/>
                <a:gd name="connsiteX432" fmla="*/ 7636029 w 8225337"/>
                <a:gd name="connsiteY432" fmla="*/ 3792817 h 4446604"/>
                <a:gd name="connsiteX433" fmla="*/ 7595072 w 8225337"/>
                <a:gd name="connsiteY433" fmla="*/ 3568027 h 4446604"/>
                <a:gd name="connsiteX434" fmla="*/ 7587452 w 8225337"/>
                <a:gd name="connsiteY434" fmla="*/ 3543261 h 4446604"/>
                <a:gd name="connsiteX435" fmla="*/ 7575069 w 8225337"/>
                <a:gd name="connsiteY435" fmla="*/ 3518496 h 4446604"/>
                <a:gd name="connsiteX436" fmla="*/ 7564592 w 8225337"/>
                <a:gd name="connsiteY436" fmla="*/ 3492779 h 4446604"/>
                <a:gd name="connsiteX437" fmla="*/ 7500774 w 8225337"/>
                <a:gd name="connsiteY437" fmla="*/ 3342284 h 4446604"/>
                <a:gd name="connsiteX438" fmla="*/ 7495059 w 8225337"/>
                <a:gd name="connsiteY438" fmla="*/ 3319424 h 4446604"/>
                <a:gd name="connsiteX439" fmla="*/ 7444577 w 8225337"/>
                <a:gd name="connsiteY439" fmla="*/ 3192742 h 4446604"/>
                <a:gd name="connsiteX440" fmla="*/ 7316942 w 8225337"/>
                <a:gd name="connsiteY440" fmla="*/ 3250844 h 4446604"/>
                <a:gd name="connsiteX441" fmla="*/ 7307417 w 8225337"/>
                <a:gd name="connsiteY441" fmla="*/ 3273704 h 4446604"/>
                <a:gd name="connsiteX442" fmla="*/ 7281699 w 8225337"/>
                <a:gd name="connsiteY442" fmla="*/ 3322282 h 4446604"/>
                <a:gd name="connsiteX443" fmla="*/ 7271222 w 8225337"/>
                <a:gd name="connsiteY443" fmla="*/ 3334664 h 4446604"/>
                <a:gd name="connsiteX444" fmla="*/ 7143587 w 8225337"/>
                <a:gd name="connsiteY444" fmla="*/ 3301327 h 4446604"/>
                <a:gd name="connsiteX445" fmla="*/ 7252172 w 8225337"/>
                <a:gd name="connsiteY445" fmla="*/ 3231794 h 4446604"/>
                <a:gd name="connsiteX446" fmla="*/ 7259792 w 8225337"/>
                <a:gd name="connsiteY446" fmla="*/ 3208934 h 4446604"/>
                <a:gd name="connsiteX447" fmla="*/ 7284557 w 8225337"/>
                <a:gd name="connsiteY447" fmla="*/ 3070821 h 4446604"/>
                <a:gd name="connsiteX448" fmla="*/ 7302654 w 8225337"/>
                <a:gd name="connsiteY448" fmla="*/ 3060344 h 4446604"/>
                <a:gd name="connsiteX449" fmla="*/ 7449340 w 8225337"/>
                <a:gd name="connsiteY449" fmla="*/ 3060344 h 4446604"/>
                <a:gd name="connsiteX450" fmla="*/ 7476962 w 8225337"/>
                <a:gd name="connsiteY450" fmla="*/ 3066059 h 4446604"/>
                <a:gd name="connsiteX451" fmla="*/ 7588404 w 8225337"/>
                <a:gd name="connsiteY451" fmla="*/ 3252749 h 4446604"/>
                <a:gd name="connsiteX452" fmla="*/ 7597929 w 8225337"/>
                <a:gd name="connsiteY452" fmla="*/ 3280371 h 4446604"/>
                <a:gd name="connsiteX453" fmla="*/ 7698894 w 8225337"/>
                <a:gd name="connsiteY453" fmla="*/ 3488969 h 4446604"/>
                <a:gd name="connsiteX454" fmla="*/ 7701752 w 8225337"/>
                <a:gd name="connsiteY454" fmla="*/ 3509924 h 4446604"/>
                <a:gd name="connsiteX455" fmla="*/ 7701752 w 8225337"/>
                <a:gd name="connsiteY455" fmla="*/ 3530879 h 4446604"/>
                <a:gd name="connsiteX456" fmla="*/ 7756997 w 8225337"/>
                <a:gd name="connsiteY456" fmla="*/ 3759479 h 4446604"/>
                <a:gd name="connsiteX457" fmla="*/ 7777952 w 8225337"/>
                <a:gd name="connsiteY457" fmla="*/ 3771861 h 4446604"/>
                <a:gd name="connsiteX458" fmla="*/ 7797954 w 8225337"/>
                <a:gd name="connsiteY458" fmla="*/ 3782339 h 4446604"/>
                <a:gd name="connsiteX459" fmla="*/ 7919874 w 8225337"/>
                <a:gd name="connsiteY459" fmla="*/ 3894734 h 4446604"/>
                <a:gd name="connsiteX460" fmla="*/ 7924637 w 8225337"/>
                <a:gd name="connsiteY460" fmla="*/ 3919499 h 4446604"/>
                <a:gd name="connsiteX461" fmla="*/ 7924637 w 8225337"/>
                <a:gd name="connsiteY461" fmla="*/ 4023321 h 4446604"/>
                <a:gd name="connsiteX462" fmla="*/ 7927494 w 8225337"/>
                <a:gd name="connsiteY462" fmla="*/ 4044277 h 4446604"/>
                <a:gd name="connsiteX463" fmla="*/ 7928447 w 8225337"/>
                <a:gd name="connsiteY463" fmla="*/ 4060469 h 4446604"/>
                <a:gd name="connsiteX464" fmla="*/ 6504 w 8225337"/>
                <a:gd name="connsiteY464" fmla="*/ 4409084 h 4446604"/>
                <a:gd name="connsiteX465" fmla="*/ 9362 w 8225337"/>
                <a:gd name="connsiteY465" fmla="*/ 4439564 h 4446604"/>
                <a:gd name="connsiteX466" fmla="*/ 7980834 w 8225337"/>
                <a:gd name="connsiteY466" fmla="*/ 4439564 h 4446604"/>
                <a:gd name="connsiteX467" fmla="*/ 7997979 w 8225337"/>
                <a:gd name="connsiteY467" fmla="*/ 4439564 h 4446604"/>
                <a:gd name="connsiteX468" fmla="*/ 8056082 w 8225337"/>
                <a:gd name="connsiteY468" fmla="*/ 4441469 h 4446604"/>
                <a:gd name="connsiteX469" fmla="*/ 8074179 w 8225337"/>
                <a:gd name="connsiteY469" fmla="*/ 4441469 h 4446604"/>
                <a:gd name="connsiteX470" fmla="*/ 8198957 w 8225337"/>
                <a:gd name="connsiteY470" fmla="*/ 4435754 h 4446604"/>
                <a:gd name="connsiteX471" fmla="*/ 8044652 w 8225337"/>
                <a:gd name="connsiteY471" fmla="*/ 4158577 h 4446604"/>
                <a:gd name="connsiteX472" fmla="*/ 8029412 w 8225337"/>
                <a:gd name="connsiteY472" fmla="*/ 4138574 h 4446604"/>
                <a:gd name="connsiteX473" fmla="*/ 8014172 w 8225337"/>
                <a:gd name="connsiteY473" fmla="*/ 4118571 h 4446604"/>
                <a:gd name="connsiteX474" fmla="*/ 7998932 w 8225337"/>
                <a:gd name="connsiteY474" fmla="*/ 4100474 h 4446604"/>
                <a:gd name="connsiteX475" fmla="*/ 7971309 w 8225337"/>
                <a:gd name="connsiteY475" fmla="*/ 4031894 h 4446604"/>
                <a:gd name="connsiteX476" fmla="*/ 7968452 w 8225337"/>
                <a:gd name="connsiteY476" fmla="*/ 4006177 h 4446604"/>
                <a:gd name="connsiteX477" fmla="*/ 7966547 w 8225337"/>
                <a:gd name="connsiteY477" fmla="*/ 3985221 h 4446604"/>
                <a:gd name="connsiteX478" fmla="*/ 7971309 w 8225337"/>
                <a:gd name="connsiteY478" fmla="*/ 3960457 h 4446604"/>
                <a:gd name="connsiteX479" fmla="*/ 7976072 w 8225337"/>
                <a:gd name="connsiteY479" fmla="*/ 3931882 h 4446604"/>
                <a:gd name="connsiteX480" fmla="*/ 7828434 w 8225337"/>
                <a:gd name="connsiteY480" fmla="*/ 3749002 h 4446604"/>
                <a:gd name="connsiteX481" fmla="*/ 7803669 w 8225337"/>
                <a:gd name="connsiteY481" fmla="*/ 3739477 h 4446604"/>
                <a:gd name="connsiteX482" fmla="*/ 7757949 w 8225337"/>
                <a:gd name="connsiteY482" fmla="*/ 3713759 h 4446604"/>
                <a:gd name="connsiteX483" fmla="*/ 7739852 w 8225337"/>
                <a:gd name="connsiteY483" fmla="*/ 3672802 h 4446604"/>
                <a:gd name="connsiteX484" fmla="*/ 7750329 w 8225337"/>
                <a:gd name="connsiteY484" fmla="*/ 3532784 h 4446604"/>
                <a:gd name="connsiteX485" fmla="*/ 7752234 w 8225337"/>
                <a:gd name="connsiteY485" fmla="*/ 3485159 h 4446604"/>
                <a:gd name="connsiteX486" fmla="*/ 7750329 w 8225337"/>
                <a:gd name="connsiteY486" fmla="*/ 3462299 h 4446604"/>
                <a:gd name="connsiteX487" fmla="*/ 7744615 w 8225337"/>
                <a:gd name="connsiteY487" fmla="*/ 3442296 h 4446604"/>
                <a:gd name="connsiteX488" fmla="*/ 7637934 w 8225337"/>
                <a:gd name="connsiteY488" fmla="*/ 3232746 h 4446604"/>
                <a:gd name="connsiteX489" fmla="*/ 7630315 w 8225337"/>
                <a:gd name="connsiteY489" fmla="*/ 3205124 h 4446604"/>
                <a:gd name="connsiteX490" fmla="*/ 7619837 w 8225337"/>
                <a:gd name="connsiteY490" fmla="*/ 3157499 h 4446604"/>
                <a:gd name="connsiteX491" fmla="*/ 7610312 w 8225337"/>
                <a:gd name="connsiteY491" fmla="*/ 3108921 h 4446604"/>
                <a:gd name="connsiteX492" fmla="*/ 7386474 w 8225337"/>
                <a:gd name="connsiteY492" fmla="*/ 2987002 h 4446604"/>
                <a:gd name="connsiteX493" fmla="*/ 7363615 w 8225337"/>
                <a:gd name="connsiteY493" fmla="*/ 2991764 h 4446604"/>
                <a:gd name="connsiteX494" fmla="*/ 7214072 w 8225337"/>
                <a:gd name="connsiteY494" fmla="*/ 2991764 h 4446604"/>
                <a:gd name="connsiteX495" fmla="*/ 7196927 w 8225337"/>
                <a:gd name="connsiteY495" fmla="*/ 3189884 h 4446604"/>
                <a:gd name="connsiteX496" fmla="*/ 7181687 w 8225337"/>
                <a:gd name="connsiteY496" fmla="*/ 3205124 h 4446604"/>
                <a:gd name="connsiteX497" fmla="*/ 6980709 w 8225337"/>
                <a:gd name="connsiteY497" fmla="*/ 3205124 h 4446604"/>
                <a:gd name="connsiteX498" fmla="*/ 6957849 w 8225337"/>
                <a:gd name="connsiteY498" fmla="*/ 3195599 h 4446604"/>
                <a:gd name="connsiteX499" fmla="*/ 6871172 w 8225337"/>
                <a:gd name="connsiteY499" fmla="*/ 3187979 h 4446604"/>
                <a:gd name="connsiteX500" fmla="*/ 6851169 w 8225337"/>
                <a:gd name="connsiteY500" fmla="*/ 3193694 h 4446604"/>
                <a:gd name="connsiteX501" fmla="*/ 6647334 w 8225337"/>
                <a:gd name="connsiteY501" fmla="*/ 3132734 h 4446604"/>
                <a:gd name="connsiteX502" fmla="*/ 6633999 w 8225337"/>
                <a:gd name="connsiteY502" fmla="*/ 3115589 h 4446604"/>
                <a:gd name="connsiteX503" fmla="*/ 6629237 w 8225337"/>
                <a:gd name="connsiteY503" fmla="*/ 3071774 h 4446604"/>
                <a:gd name="connsiteX504" fmla="*/ 6631142 w 8225337"/>
                <a:gd name="connsiteY504" fmla="*/ 3062249 h 4446604"/>
                <a:gd name="connsiteX505" fmla="*/ 6707342 w 8225337"/>
                <a:gd name="connsiteY505" fmla="*/ 2896514 h 4446604"/>
                <a:gd name="connsiteX506" fmla="*/ 6552084 w 8225337"/>
                <a:gd name="connsiteY506" fmla="*/ 2806979 h 4446604"/>
                <a:gd name="connsiteX507" fmla="*/ 6532082 w 8225337"/>
                <a:gd name="connsiteY507" fmla="*/ 2793644 h 4446604"/>
                <a:gd name="connsiteX508" fmla="*/ 6507317 w 8225337"/>
                <a:gd name="connsiteY508" fmla="*/ 2734589 h 4446604"/>
                <a:gd name="connsiteX509" fmla="*/ 6505412 w 8225337"/>
                <a:gd name="connsiteY509" fmla="*/ 2729827 h 4446604"/>
                <a:gd name="connsiteX510" fmla="*/ 6391112 w 8225337"/>
                <a:gd name="connsiteY510" fmla="*/ 2597429 h 4446604"/>
                <a:gd name="connsiteX511" fmla="*/ 6371109 w 8225337"/>
                <a:gd name="connsiteY511" fmla="*/ 2580284 h 4446604"/>
                <a:gd name="connsiteX512" fmla="*/ 6285384 w 8225337"/>
                <a:gd name="connsiteY512" fmla="*/ 2438361 h 4446604"/>
                <a:gd name="connsiteX513" fmla="*/ 6273002 w 8225337"/>
                <a:gd name="connsiteY513" fmla="*/ 2410739 h 4446604"/>
                <a:gd name="connsiteX514" fmla="*/ 6209184 w 8225337"/>
                <a:gd name="connsiteY514" fmla="*/ 2284057 h 4446604"/>
                <a:gd name="connsiteX515" fmla="*/ 6195849 w 8225337"/>
                <a:gd name="connsiteY515" fmla="*/ 2259292 h 4446604"/>
                <a:gd name="connsiteX516" fmla="*/ 6142509 w 8225337"/>
                <a:gd name="connsiteY516" fmla="*/ 2131657 h 4446604"/>
                <a:gd name="connsiteX517" fmla="*/ 6137747 w 8225337"/>
                <a:gd name="connsiteY517" fmla="*/ 2104034 h 4446604"/>
                <a:gd name="connsiteX518" fmla="*/ 6127269 w 8225337"/>
                <a:gd name="connsiteY518" fmla="*/ 1992592 h 4446604"/>
                <a:gd name="connsiteX519" fmla="*/ 6124412 w 8225337"/>
                <a:gd name="connsiteY519" fmla="*/ 1986876 h 4446604"/>
                <a:gd name="connsiteX520" fmla="*/ 6103457 w 8225337"/>
                <a:gd name="connsiteY520" fmla="*/ 1877339 h 4446604"/>
                <a:gd name="connsiteX521" fmla="*/ 6086312 w 8225337"/>
                <a:gd name="connsiteY521" fmla="*/ 1828761 h 4446604"/>
                <a:gd name="connsiteX522" fmla="*/ 6063452 w 8225337"/>
                <a:gd name="connsiteY522" fmla="*/ 1790661 h 4446604"/>
                <a:gd name="connsiteX523" fmla="*/ 5949152 w 8225337"/>
                <a:gd name="connsiteY523" fmla="*/ 1512531 h 4446604"/>
                <a:gd name="connsiteX524" fmla="*/ 5944390 w 8225337"/>
                <a:gd name="connsiteY524" fmla="*/ 1472526 h 4446604"/>
                <a:gd name="connsiteX525" fmla="*/ 5892954 w 8225337"/>
                <a:gd name="connsiteY525" fmla="*/ 1326794 h 4446604"/>
                <a:gd name="connsiteX526" fmla="*/ 5860569 w 8225337"/>
                <a:gd name="connsiteY526" fmla="*/ 1290599 h 4446604"/>
                <a:gd name="connsiteX527" fmla="*/ 5832947 w 8225337"/>
                <a:gd name="connsiteY527" fmla="*/ 1269644 h 4446604"/>
                <a:gd name="connsiteX528" fmla="*/ 5872952 w 8225337"/>
                <a:gd name="connsiteY528" fmla="*/ 1284884 h 4446604"/>
                <a:gd name="connsiteX529" fmla="*/ 5842472 w 8225337"/>
                <a:gd name="connsiteY529" fmla="*/ 1275359 h 4446604"/>
                <a:gd name="connsiteX530" fmla="*/ 5554817 w 8225337"/>
                <a:gd name="connsiteY530" fmla="*/ 1061047 h 4446604"/>
                <a:gd name="connsiteX531" fmla="*/ 5539577 w 8225337"/>
                <a:gd name="connsiteY531" fmla="*/ 1038186 h 4446604"/>
                <a:gd name="connsiteX532" fmla="*/ 5472902 w 8225337"/>
                <a:gd name="connsiteY532" fmla="*/ 826731 h 4446604"/>
                <a:gd name="connsiteX533" fmla="*/ 5455757 w 8225337"/>
                <a:gd name="connsiteY533" fmla="*/ 809586 h 4446604"/>
                <a:gd name="connsiteX534" fmla="*/ 5350982 w 8225337"/>
                <a:gd name="connsiteY534" fmla="*/ 738149 h 4446604"/>
                <a:gd name="connsiteX535" fmla="*/ 5333837 w 8225337"/>
                <a:gd name="connsiteY535" fmla="*/ 728624 h 4446604"/>
                <a:gd name="connsiteX536" fmla="*/ 5288117 w 8225337"/>
                <a:gd name="connsiteY536" fmla="*/ 701001 h 4446604"/>
                <a:gd name="connsiteX537" fmla="*/ 5270019 w 8225337"/>
                <a:gd name="connsiteY537" fmla="*/ 688619 h 4446604"/>
                <a:gd name="connsiteX538" fmla="*/ 5221442 w 8225337"/>
                <a:gd name="connsiteY538" fmla="*/ 660996 h 4446604"/>
                <a:gd name="connsiteX539" fmla="*/ 5203344 w 8225337"/>
                <a:gd name="connsiteY539" fmla="*/ 653376 h 4446604"/>
                <a:gd name="connsiteX540" fmla="*/ 5178579 w 8225337"/>
                <a:gd name="connsiteY540" fmla="*/ 642899 h 4446604"/>
                <a:gd name="connsiteX541" fmla="*/ 5153815 w 8225337"/>
                <a:gd name="connsiteY541" fmla="*/ 635279 h 4446604"/>
                <a:gd name="connsiteX542" fmla="*/ 5009034 w 8225337"/>
                <a:gd name="connsiteY542" fmla="*/ 546696 h 4446604"/>
                <a:gd name="connsiteX543" fmla="*/ 5024274 w 8225337"/>
                <a:gd name="connsiteY543" fmla="*/ 528599 h 4446604"/>
                <a:gd name="connsiteX544" fmla="*/ 5049992 w 8225337"/>
                <a:gd name="connsiteY544" fmla="*/ 519074 h 4446604"/>
                <a:gd name="connsiteX545" fmla="*/ 5077615 w 8225337"/>
                <a:gd name="connsiteY545" fmla="*/ 386676 h 4446604"/>
                <a:gd name="connsiteX546" fmla="*/ 4876637 w 8225337"/>
                <a:gd name="connsiteY546" fmla="*/ 271424 h 4446604"/>
                <a:gd name="connsiteX547" fmla="*/ 4858539 w 8225337"/>
                <a:gd name="connsiteY547" fmla="*/ 254279 h 4446604"/>
                <a:gd name="connsiteX548" fmla="*/ 4803294 w 8225337"/>
                <a:gd name="connsiteY548" fmla="*/ 167601 h 4446604"/>
                <a:gd name="connsiteX549" fmla="*/ 4792817 w 8225337"/>
                <a:gd name="connsiteY549" fmla="*/ 141884 h 4446604"/>
                <a:gd name="connsiteX550" fmla="*/ 4775672 w 8225337"/>
                <a:gd name="connsiteY550" fmla="*/ 121881 h 4446604"/>
                <a:gd name="connsiteX551" fmla="*/ 4648037 w 8225337"/>
                <a:gd name="connsiteY551" fmla="*/ 25679 h 4446604"/>
                <a:gd name="connsiteX552" fmla="*/ 4627082 w 8225337"/>
                <a:gd name="connsiteY552" fmla="*/ 13296 h 4446604"/>
                <a:gd name="connsiteX553" fmla="*/ 4604222 w 8225337"/>
                <a:gd name="connsiteY553" fmla="*/ 2819 h 4446604"/>
                <a:gd name="connsiteX554" fmla="*/ 4334664 w 8225337"/>
                <a:gd name="connsiteY554" fmla="*/ 165696 h 4446604"/>
                <a:gd name="connsiteX555" fmla="*/ 4311804 w 8225337"/>
                <a:gd name="connsiteY555" fmla="*/ 182841 h 4446604"/>
                <a:gd name="connsiteX556" fmla="*/ 4284182 w 8225337"/>
                <a:gd name="connsiteY556" fmla="*/ 192366 h 4446604"/>
                <a:gd name="connsiteX557" fmla="*/ 4264179 w 8225337"/>
                <a:gd name="connsiteY557" fmla="*/ 199986 h 4446604"/>
                <a:gd name="connsiteX558" fmla="*/ 4216554 w 8225337"/>
                <a:gd name="connsiteY558" fmla="*/ 251421 h 4446604"/>
                <a:gd name="connsiteX559" fmla="*/ 4203219 w 8225337"/>
                <a:gd name="connsiteY559" fmla="*/ 276186 h 4446604"/>
                <a:gd name="connsiteX560" fmla="*/ 4125114 w 8225337"/>
                <a:gd name="connsiteY560" fmla="*/ 454304 h 4446604"/>
                <a:gd name="connsiteX561" fmla="*/ 4107969 w 8225337"/>
                <a:gd name="connsiteY561" fmla="*/ 479069 h 4446604"/>
                <a:gd name="connsiteX562" fmla="*/ 4089872 w 8225337"/>
                <a:gd name="connsiteY562" fmla="*/ 504786 h 4446604"/>
                <a:gd name="connsiteX563" fmla="*/ 3972714 w 8225337"/>
                <a:gd name="connsiteY563" fmla="*/ 529551 h 4446604"/>
                <a:gd name="connsiteX564" fmla="*/ 3848889 w 8225337"/>
                <a:gd name="connsiteY564" fmla="*/ 669569 h 4446604"/>
                <a:gd name="connsiteX565" fmla="*/ 3831744 w 8225337"/>
                <a:gd name="connsiteY565" fmla="*/ 667664 h 4446604"/>
                <a:gd name="connsiteX566" fmla="*/ 3783167 w 8225337"/>
                <a:gd name="connsiteY566" fmla="*/ 658139 h 4446604"/>
                <a:gd name="connsiteX567" fmla="*/ 3755544 w 8225337"/>
                <a:gd name="connsiteY567" fmla="*/ 650519 h 4446604"/>
                <a:gd name="connsiteX568" fmla="*/ 3707919 w 8225337"/>
                <a:gd name="connsiteY568" fmla="*/ 614324 h 4446604"/>
                <a:gd name="connsiteX569" fmla="*/ 3683154 w 8225337"/>
                <a:gd name="connsiteY569" fmla="*/ 597179 h 4446604"/>
                <a:gd name="connsiteX570" fmla="*/ 3629814 w 8225337"/>
                <a:gd name="connsiteY570" fmla="*/ 487641 h 4446604"/>
                <a:gd name="connsiteX571" fmla="*/ 3425979 w 8225337"/>
                <a:gd name="connsiteY571" fmla="*/ 554316 h 4446604"/>
                <a:gd name="connsiteX572" fmla="*/ 3407882 w 8225337"/>
                <a:gd name="connsiteY572" fmla="*/ 552411 h 4446604"/>
                <a:gd name="connsiteX573" fmla="*/ 3349779 w 8225337"/>
                <a:gd name="connsiteY573" fmla="*/ 527646 h 4446604"/>
                <a:gd name="connsiteX574" fmla="*/ 3322157 w 8225337"/>
                <a:gd name="connsiteY574" fmla="*/ 510501 h 4446604"/>
                <a:gd name="connsiteX575" fmla="*/ 3291677 w 8225337"/>
                <a:gd name="connsiteY575" fmla="*/ 502881 h 4446604"/>
                <a:gd name="connsiteX576" fmla="*/ 3186902 w 8225337"/>
                <a:gd name="connsiteY576" fmla="*/ 650519 h 4446604"/>
                <a:gd name="connsiteX577" fmla="*/ 3154517 w 8225337"/>
                <a:gd name="connsiteY577" fmla="*/ 747674 h 4446604"/>
                <a:gd name="connsiteX578" fmla="*/ 3146897 w 8225337"/>
                <a:gd name="connsiteY578" fmla="*/ 765771 h 4446604"/>
                <a:gd name="connsiteX579" fmla="*/ 3044979 w 8225337"/>
                <a:gd name="connsiteY579" fmla="*/ 896264 h 4446604"/>
                <a:gd name="connsiteX580" fmla="*/ 2986877 w 8225337"/>
                <a:gd name="connsiteY580" fmla="*/ 1151534 h 4446604"/>
                <a:gd name="connsiteX581" fmla="*/ 2968779 w 8225337"/>
                <a:gd name="connsiteY581" fmla="*/ 1161059 h 4446604"/>
                <a:gd name="connsiteX582" fmla="*/ 2953539 w 8225337"/>
                <a:gd name="connsiteY582" fmla="*/ 1173441 h 4446604"/>
                <a:gd name="connsiteX583" fmla="*/ 2936394 w 8225337"/>
                <a:gd name="connsiteY583" fmla="*/ 1202016 h 4446604"/>
                <a:gd name="connsiteX584" fmla="*/ 2896389 w 8225337"/>
                <a:gd name="connsiteY584" fmla="*/ 1620164 h 4446604"/>
                <a:gd name="connsiteX585" fmla="*/ 2893532 w 8225337"/>
                <a:gd name="connsiteY585" fmla="*/ 1668742 h 4446604"/>
                <a:gd name="connsiteX586" fmla="*/ 2891627 w 8225337"/>
                <a:gd name="connsiteY586" fmla="*/ 1693506 h 4446604"/>
                <a:gd name="connsiteX587" fmla="*/ 2886864 w 8225337"/>
                <a:gd name="connsiteY587" fmla="*/ 1719224 h 4446604"/>
                <a:gd name="connsiteX588" fmla="*/ 2797329 w 8225337"/>
                <a:gd name="connsiteY588" fmla="*/ 1807806 h 4446604"/>
                <a:gd name="connsiteX589" fmla="*/ 2772564 w 8225337"/>
                <a:gd name="connsiteY589" fmla="*/ 1807806 h 4446604"/>
                <a:gd name="connsiteX590" fmla="*/ 2746847 w 8225337"/>
                <a:gd name="connsiteY590" fmla="*/ 1809711 h 4446604"/>
                <a:gd name="connsiteX591" fmla="*/ 2638262 w 8225337"/>
                <a:gd name="connsiteY591" fmla="*/ 1800186 h 4446604"/>
                <a:gd name="connsiteX592" fmla="*/ 2607782 w 8225337"/>
                <a:gd name="connsiteY592" fmla="*/ 1795424 h 4446604"/>
                <a:gd name="connsiteX593" fmla="*/ 2470622 w 8225337"/>
                <a:gd name="connsiteY593" fmla="*/ 1820189 h 4446604"/>
                <a:gd name="connsiteX594" fmla="*/ 2452524 w 8225337"/>
                <a:gd name="connsiteY594" fmla="*/ 1837334 h 4446604"/>
                <a:gd name="connsiteX595" fmla="*/ 2403947 w 8225337"/>
                <a:gd name="connsiteY595" fmla="*/ 1904009 h 4446604"/>
                <a:gd name="connsiteX596" fmla="*/ 2391564 w 8225337"/>
                <a:gd name="connsiteY596" fmla="*/ 1924011 h 4446604"/>
                <a:gd name="connsiteX597" fmla="*/ 2350607 w 8225337"/>
                <a:gd name="connsiteY597" fmla="*/ 2036406 h 4446604"/>
                <a:gd name="connsiteX598" fmla="*/ 2337272 w 8225337"/>
                <a:gd name="connsiteY598" fmla="*/ 2056409 h 4446604"/>
                <a:gd name="connsiteX599" fmla="*/ 2225829 w 8225337"/>
                <a:gd name="connsiteY599" fmla="*/ 2165947 h 4446604"/>
                <a:gd name="connsiteX600" fmla="*/ 2202969 w 8225337"/>
                <a:gd name="connsiteY600" fmla="*/ 2181186 h 4446604"/>
                <a:gd name="connsiteX601" fmla="*/ 2122007 w 8225337"/>
                <a:gd name="connsiteY601" fmla="*/ 2348827 h 4446604"/>
                <a:gd name="connsiteX602" fmla="*/ 2117244 w 8225337"/>
                <a:gd name="connsiteY602" fmla="*/ 2371686 h 4446604"/>
                <a:gd name="connsiteX603" fmla="*/ 1847687 w 8225337"/>
                <a:gd name="connsiteY603" fmla="*/ 2619336 h 4446604"/>
                <a:gd name="connsiteX604" fmla="*/ 1820064 w 8225337"/>
                <a:gd name="connsiteY604" fmla="*/ 2628861 h 4446604"/>
                <a:gd name="connsiteX605" fmla="*/ 1774344 w 8225337"/>
                <a:gd name="connsiteY605" fmla="*/ 2638386 h 4446604"/>
                <a:gd name="connsiteX606" fmla="*/ 1751484 w 8225337"/>
                <a:gd name="connsiteY606" fmla="*/ 2641244 h 4446604"/>
                <a:gd name="connsiteX607" fmla="*/ 1696239 w 8225337"/>
                <a:gd name="connsiteY607" fmla="*/ 2630767 h 4446604"/>
                <a:gd name="connsiteX608" fmla="*/ 1678142 w 8225337"/>
                <a:gd name="connsiteY608" fmla="*/ 2612669 h 4446604"/>
                <a:gd name="connsiteX609" fmla="*/ 1390487 w 8225337"/>
                <a:gd name="connsiteY609" fmla="*/ 2501227 h 4446604"/>
                <a:gd name="connsiteX610" fmla="*/ 1361912 w 8225337"/>
                <a:gd name="connsiteY610" fmla="*/ 2501227 h 4446604"/>
                <a:gd name="connsiteX611" fmla="*/ 1197129 w 8225337"/>
                <a:gd name="connsiteY611" fmla="*/ 2442172 h 4446604"/>
                <a:gd name="connsiteX612" fmla="*/ 1148552 w 8225337"/>
                <a:gd name="connsiteY612" fmla="*/ 2489796 h 4446604"/>
                <a:gd name="connsiteX613" fmla="*/ 1133312 w 8225337"/>
                <a:gd name="connsiteY613" fmla="*/ 2520277 h 4446604"/>
                <a:gd name="connsiteX614" fmla="*/ 1093307 w 8225337"/>
                <a:gd name="connsiteY614" fmla="*/ 2626957 h 4446604"/>
                <a:gd name="connsiteX615" fmla="*/ 1078067 w 8225337"/>
                <a:gd name="connsiteY615" fmla="*/ 2640292 h 4446604"/>
                <a:gd name="connsiteX616" fmla="*/ 1062827 w 8225337"/>
                <a:gd name="connsiteY616" fmla="*/ 2663152 h 4446604"/>
                <a:gd name="connsiteX617" fmla="*/ 1049492 w 8225337"/>
                <a:gd name="connsiteY617" fmla="*/ 2686011 h 4446604"/>
                <a:gd name="connsiteX618" fmla="*/ 1041872 w 8225337"/>
                <a:gd name="connsiteY618" fmla="*/ 2713634 h 4446604"/>
                <a:gd name="connsiteX619" fmla="*/ 1029489 w 8225337"/>
                <a:gd name="connsiteY619" fmla="*/ 2733636 h 4446604"/>
                <a:gd name="connsiteX620" fmla="*/ 965672 w 8225337"/>
                <a:gd name="connsiteY620" fmla="*/ 2815552 h 4446604"/>
                <a:gd name="connsiteX621" fmla="*/ 958052 w 8225337"/>
                <a:gd name="connsiteY621" fmla="*/ 2838411 h 4446604"/>
                <a:gd name="connsiteX622" fmla="*/ 991389 w 8225337"/>
                <a:gd name="connsiteY622" fmla="*/ 2998432 h 4446604"/>
                <a:gd name="connsiteX623" fmla="*/ 983769 w 8225337"/>
                <a:gd name="connsiteY623" fmla="*/ 3024149 h 4446604"/>
                <a:gd name="connsiteX624" fmla="*/ 912332 w 8225337"/>
                <a:gd name="connsiteY624" fmla="*/ 3173692 h 4446604"/>
                <a:gd name="connsiteX625" fmla="*/ 899949 w 8225337"/>
                <a:gd name="connsiteY625" fmla="*/ 3198457 h 4446604"/>
                <a:gd name="connsiteX626" fmla="*/ 886614 w 8225337"/>
                <a:gd name="connsiteY626" fmla="*/ 3379432 h 4446604"/>
                <a:gd name="connsiteX627" fmla="*/ 892329 w 8225337"/>
                <a:gd name="connsiteY627" fmla="*/ 3405149 h 4446604"/>
                <a:gd name="connsiteX628" fmla="*/ 884709 w 8225337"/>
                <a:gd name="connsiteY628" fmla="*/ 3522307 h 4446604"/>
                <a:gd name="connsiteX629" fmla="*/ 866612 w 8225337"/>
                <a:gd name="connsiteY629" fmla="*/ 3537546 h 4446604"/>
                <a:gd name="connsiteX630" fmla="*/ 717069 w 8225337"/>
                <a:gd name="connsiteY630" fmla="*/ 3590886 h 4446604"/>
                <a:gd name="connsiteX631" fmla="*/ 696114 w 8225337"/>
                <a:gd name="connsiteY631" fmla="*/ 3598507 h 4446604"/>
                <a:gd name="connsiteX632" fmla="*/ 629439 w 8225337"/>
                <a:gd name="connsiteY632" fmla="*/ 3613746 h 4446604"/>
                <a:gd name="connsiteX633" fmla="*/ 606579 w 8225337"/>
                <a:gd name="connsiteY633" fmla="*/ 3619461 h 4446604"/>
                <a:gd name="connsiteX634" fmla="*/ 517044 w 8225337"/>
                <a:gd name="connsiteY634" fmla="*/ 3665182 h 4446604"/>
                <a:gd name="connsiteX635" fmla="*/ 492279 w 8225337"/>
                <a:gd name="connsiteY635" fmla="*/ 3674707 h 4446604"/>
                <a:gd name="connsiteX636" fmla="*/ 396077 w 8225337"/>
                <a:gd name="connsiteY636" fmla="*/ 3811867 h 4446604"/>
                <a:gd name="connsiteX637" fmla="*/ 317972 w 8225337"/>
                <a:gd name="connsiteY637" fmla="*/ 3878542 h 4446604"/>
                <a:gd name="connsiteX638" fmla="*/ 302732 w 8225337"/>
                <a:gd name="connsiteY638" fmla="*/ 3901402 h 4446604"/>
                <a:gd name="connsiteX639" fmla="*/ 31269 w 8225337"/>
                <a:gd name="connsiteY639" fmla="*/ 4257637 h 4446604"/>
                <a:gd name="connsiteX640" fmla="*/ 17934 w 8225337"/>
                <a:gd name="connsiteY640" fmla="*/ 4277639 h 4446604"/>
                <a:gd name="connsiteX641" fmla="*/ 789 w 8225337"/>
                <a:gd name="connsiteY641" fmla="*/ 4329074 h 4446604"/>
                <a:gd name="connsiteX642" fmla="*/ 2694 w 8225337"/>
                <a:gd name="connsiteY642" fmla="*/ 4376699 h 4446604"/>
                <a:gd name="connsiteX643" fmla="*/ 6504 w 8225337"/>
                <a:gd name="connsiteY643" fmla="*/ 4409084 h 444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</a:cxnLst>
              <a:rect l="l" t="t" r="r" b="b"/>
              <a:pathLst>
                <a:path w="8225337" h="4446604">
                  <a:moveTo>
                    <a:pt x="2924012" y="1853526"/>
                  </a:moveTo>
                  <a:cubicBezTo>
                    <a:pt x="2914487" y="1906867"/>
                    <a:pt x="2863052" y="1927822"/>
                    <a:pt x="2819237" y="1934489"/>
                  </a:cubicBezTo>
                  <a:cubicBezTo>
                    <a:pt x="2811617" y="1934489"/>
                    <a:pt x="2805902" y="1936394"/>
                    <a:pt x="2798282" y="1936394"/>
                  </a:cubicBezTo>
                  <a:cubicBezTo>
                    <a:pt x="2792567" y="1938299"/>
                    <a:pt x="2784947" y="1938299"/>
                    <a:pt x="2778279" y="1939251"/>
                  </a:cubicBezTo>
                  <a:cubicBezTo>
                    <a:pt x="2768754" y="1941156"/>
                    <a:pt x="2761134" y="1941156"/>
                    <a:pt x="2752562" y="1942109"/>
                  </a:cubicBezTo>
                  <a:cubicBezTo>
                    <a:pt x="2694459" y="1947824"/>
                    <a:pt x="2635404" y="1964969"/>
                    <a:pt x="2579207" y="1987829"/>
                  </a:cubicBezTo>
                  <a:cubicBezTo>
                    <a:pt x="2573492" y="1990686"/>
                    <a:pt x="2568729" y="1997354"/>
                    <a:pt x="2563967" y="2003069"/>
                  </a:cubicBezTo>
                  <a:cubicBezTo>
                    <a:pt x="2535392" y="2066886"/>
                    <a:pt x="2563967" y="2148802"/>
                    <a:pt x="2538249" y="2204047"/>
                  </a:cubicBezTo>
                  <a:cubicBezTo>
                    <a:pt x="2535392" y="2209761"/>
                    <a:pt x="2532534" y="2216429"/>
                    <a:pt x="2527772" y="2222144"/>
                  </a:cubicBezTo>
                  <a:cubicBezTo>
                    <a:pt x="2515389" y="2234527"/>
                    <a:pt x="2503007" y="2246909"/>
                    <a:pt x="2491577" y="2258339"/>
                  </a:cubicBezTo>
                  <a:cubicBezTo>
                    <a:pt x="2485862" y="2264054"/>
                    <a:pt x="2479194" y="2270722"/>
                    <a:pt x="2473479" y="2276436"/>
                  </a:cubicBezTo>
                  <a:cubicBezTo>
                    <a:pt x="2463954" y="2291677"/>
                    <a:pt x="2458239" y="2308822"/>
                    <a:pt x="2452524" y="2325014"/>
                  </a:cubicBezTo>
                  <a:cubicBezTo>
                    <a:pt x="2447762" y="2334539"/>
                    <a:pt x="2444904" y="2342159"/>
                    <a:pt x="2442999" y="2350732"/>
                  </a:cubicBezTo>
                  <a:cubicBezTo>
                    <a:pt x="2424902" y="2393594"/>
                    <a:pt x="2404899" y="2432647"/>
                    <a:pt x="2391564" y="2473604"/>
                  </a:cubicBezTo>
                  <a:cubicBezTo>
                    <a:pt x="2388707" y="2478367"/>
                    <a:pt x="2385849" y="2485986"/>
                    <a:pt x="2383944" y="2491702"/>
                  </a:cubicBezTo>
                  <a:cubicBezTo>
                    <a:pt x="2381087" y="2499321"/>
                    <a:pt x="2379182" y="2506942"/>
                    <a:pt x="2378229" y="2516467"/>
                  </a:cubicBezTo>
                  <a:cubicBezTo>
                    <a:pt x="2367752" y="2575521"/>
                    <a:pt x="2324889" y="2608859"/>
                    <a:pt x="2279169" y="2639339"/>
                  </a:cubicBezTo>
                  <a:cubicBezTo>
                    <a:pt x="2271549" y="2645054"/>
                    <a:pt x="2265834" y="2649817"/>
                    <a:pt x="2258214" y="2656484"/>
                  </a:cubicBezTo>
                  <a:cubicBezTo>
                    <a:pt x="2240117" y="2666009"/>
                    <a:pt x="2237259" y="2682202"/>
                    <a:pt x="2237259" y="2700299"/>
                  </a:cubicBezTo>
                  <a:cubicBezTo>
                    <a:pt x="2237259" y="2706014"/>
                    <a:pt x="2237259" y="2712682"/>
                    <a:pt x="2237259" y="2717444"/>
                  </a:cubicBezTo>
                  <a:cubicBezTo>
                    <a:pt x="2237259" y="2727921"/>
                    <a:pt x="2235354" y="2735542"/>
                    <a:pt x="2232497" y="2743161"/>
                  </a:cubicBezTo>
                  <a:cubicBezTo>
                    <a:pt x="2222019" y="2748877"/>
                    <a:pt x="2207732" y="2763164"/>
                    <a:pt x="2196302" y="2770784"/>
                  </a:cubicBezTo>
                  <a:cubicBezTo>
                    <a:pt x="2188682" y="2773642"/>
                    <a:pt x="2181062" y="2775546"/>
                    <a:pt x="2173442" y="2776499"/>
                  </a:cubicBezTo>
                  <a:cubicBezTo>
                    <a:pt x="2167727" y="2778404"/>
                    <a:pt x="2161059" y="2779357"/>
                    <a:pt x="2153439" y="2782214"/>
                  </a:cubicBezTo>
                  <a:cubicBezTo>
                    <a:pt x="2147724" y="2784119"/>
                    <a:pt x="2140104" y="2785071"/>
                    <a:pt x="2133437" y="2787929"/>
                  </a:cubicBezTo>
                  <a:cubicBezTo>
                    <a:pt x="2121054" y="2789834"/>
                    <a:pt x="2110577" y="2795549"/>
                    <a:pt x="2101052" y="2803169"/>
                  </a:cubicBezTo>
                  <a:cubicBezTo>
                    <a:pt x="2096289" y="2807932"/>
                    <a:pt x="2093432" y="2810789"/>
                    <a:pt x="2088669" y="2815552"/>
                  </a:cubicBezTo>
                  <a:cubicBezTo>
                    <a:pt x="2050569" y="2843174"/>
                    <a:pt x="2062952" y="2897467"/>
                    <a:pt x="2090574" y="2930804"/>
                  </a:cubicBezTo>
                  <a:cubicBezTo>
                    <a:pt x="2122959" y="2958427"/>
                    <a:pt x="2148677" y="2917469"/>
                    <a:pt x="2172489" y="2917469"/>
                  </a:cubicBezTo>
                  <a:cubicBezTo>
                    <a:pt x="2180109" y="2914611"/>
                    <a:pt x="2187729" y="2912707"/>
                    <a:pt x="2197254" y="2911754"/>
                  </a:cubicBezTo>
                  <a:cubicBezTo>
                    <a:pt x="2238212" y="2901277"/>
                    <a:pt x="2281074" y="2901277"/>
                    <a:pt x="2326794" y="2906039"/>
                  </a:cubicBezTo>
                  <a:cubicBezTo>
                    <a:pt x="2334414" y="2906039"/>
                    <a:pt x="2342034" y="2904134"/>
                    <a:pt x="2349654" y="2903182"/>
                  </a:cubicBezTo>
                  <a:cubicBezTo>
                    <a:pt x="2378229" y="2900324"/>
                    <a:pt x="2407757" y="2893657"/>
                    <a:pt x="2436332" y="2889846"/>
                  </a:cubicBezTo>
                  <a:cubicBezTo>
                    <a:pt x="2443952" y="2889846"/>
                    <a:pt x="2453477" y="2889846"/>
                    <a:pt x="2461097" y="2889846"/>
                  </a:cubicBezTo>
                  <a:cubicBezTo>
                    <a:pt x="2535392" y="2891752"/>
                    <a:pt x="2603019" y="2933661"/>
                    <a:pt x="2680172" y="2940329"/>
                  </a:cubicBezTo>
                  <a:cubicBezTo>
                    <a:pt x="2689697" y="2942234"/>
                    <a:pt x="2697317" y="2942234"/>
                    <a:pt x="2705889" y="2942234"/>
                  </a:cubicBezTo>
                  <a:cubicBezTo>
                    <a:pt x="2748752" y="2939377"/>
                    <a:pt x="2787804" y="2922232"/>
                    <a:pt x="2822094" y="2878417"/>
                  </a:cubicBezTo>
                  <a:cubicBezTo>
                    <a:pt x="2858289" y="2830792"/>
                    <a:pt x="2890674" y="2776499"/>
                    <a:pt x="2931632" y="2733636"/>
                  </a:cubicBezTo>
                  <a:cubicBezTo>
                    <a:pt x="2936394" y="2728874"/>
                    <a:pt x="2941157" y="2726017"/>
                    <a:pt x="2944967" y="2721254"/>
                  </a:cubicBezTo>
                  <a:cubicBezTo>
                    <a:pt x="2950682" y="2710777"/>
                    <a:pt x="2957349" y="2696489"/>
                    <a:pt x="2957349" y="2683154"/>
                  </a:cubicBezTo>
                  <a:cubicBezTo>
                    <a:pt x="2957349" y="2688869"/>
                    <a:pt x="2957349" y="2696489"/>
                    <a:pt x="2955444" y="2703157"/>
                  </a:cubicBezTo>
                  <a:cubicBezTo>
                    <a:pt x="2949729" y="2720302"/>
                    <a:pt x="2943062" y="2736494"/>
                    <a:pt x="2937347" y="2753639"/>
                  </a:cubicBezTo>
                  <a:cubicBezTo>
                    <a:pt x="2935442" y="2759354"/>
                    <a:pt x="2934489" y="2764117"/>
                    <a:pt x="2932584" y="2770784"/>
                  </a:cubicBezTo>
                  <a:cubicBezTo>
                    <a:pt x="2917344" y="2806027"/>
                    <a:pt x="2891627" y="2825077"/>
                    <a:pt x="2881149" y="2857461"/>
                  </a:cubicBezTo>
                  <a:cubicBezTo>
                    <a:pt x="2878292" y="2863177"/>
                    <a:pt x="2875434" y="2870796"/>
                    <a:pt x="2871624" y="2877464"/>
                  </a:cubicBezTo>
                  <a:cubicBezTo>
                    <a:pt x="2868767" y="2885084"/>
                    <a:pt x="2865909" y="2890799"/>
                    <a:pt x="2862099" y="2895561"/>
                  </a:cubicBezTo>
                  <a:cubicBezTo>
                    <a:pt x="2859242" y="2900324"/>
                    <a:pt x="2854479" y="2903182"/>
                    <a:pt x="2851622" y="2907944"/>
                  </a:cubicBezTo>
                  <a:cubicBezTo>
                    <a:pt x="2831619" y="2927946"/>
                    <a:pt x="2818284" y="2940329"/>
                    <a:pt x="2798282" y="2959379"/>
                  </a:cubicBezTo>
                  <a:cubicBezTo>
                    <a:pt x="2792567" y="2962236"/>
                    <a:pt x="2787804" y="2964142"/>
                    <a:pt x="2781137" y="2966999"/>
                  </a:cubicBezTo>
                  <a:cubicBezTo>
                    <a:pt x="2776374" y="2968904"/>
                    <a:pt x="2770659" y="2969857"/>
                    <a:pt x="2763039" y="2969857"/>
                  </a:cubicBezTo>
                  <a:cubicBezTo>
                    <a:pt x="2753514" y="2969857"/>
                    <a:pt x="2743037" y="2971761"/>
                    <a:pt x="2732559" y="2974619"/>
                  </a:cubicBezTo>
                  <a:cubicBezTo>
                    <a:pt x="2723034" y="2972714"/>
                    <a:pt x="2714462" y="2971761"/>
                    <a:pt x="2704937" y="2969857"/>
                  </a:cubicBezTo>
                  <a:cubicBezTo>
                    <a:pt x="2654454" y="2966999"/>
                    <a:pt x="2607782" y="2966999"/>
                    <a:pt x="2555394" y="2974619"/>
                  </a:cubicBezTo>
                  <a:cubicBezTo>
                    <a:pt x="2567777" y="2987002"/>
                    <a:pt x="2587779" y="2974619"/>
                    <a:pt x="2601114" y="2974619"/>
                  </a:cubicBezTo>
                  <a:cubicBezTo>
                    <a:pt x="2587779" y="2974619"/>
                    <a:pt x="2575397" y="2974619"/>
                    <a:pt x="2567777" y="2980334"/>
                  </a:cubicBezTo>
                  <a:cubicBezTo>
                    <a:pt x="2563014" y="2987954"/>
                    <a:pt x="2557299" y="2995574"/>
                    <a:pt x="2550632" y="3001289"/>
                  </a:cubicBezTo>
                  <a:cubicBezTo>
                    <a:pt x="2544917" y="3008909"/>
                    <a:pt x="2538249" y="3013671"/>
                    <a:pt x="2530629" y="3019386"/>
                  </a:cubicBezTo>
                  <a:cubicBezTo>
                    <a:pt x="2515389" y="3032721"/>
                    <a:pt x="2502054" y="3040342"/>
                    <a:pt x="2482052" y="3040342"/>
                  </a:cubicBezTo>
                  <a:cubicBezTo>
                    <a:pt x="2439189" y="3032721"/>
                    <a:pt x="2398232" y="3027959"/>
                    <a:pt x="2360132" y="3034627"/>
                  </a:cubicBezTo>
                  <a:cubicBezTo>
                    <a:pt x="2352512" y="3034627"/>
                    <a:pt x="2344892" y="3036532"/>
                    <a:pt x="2337272" y="3039389"/>
                  </a:cubicBezTo>
                  <a:cubicBezTo>
                    <a:pt x="2251547" y="3041294"/>
                    <a:pt x="2205827" y="3128924"/>
                    <a:pt x="2142009" y="3158452"/>
                  </a:cubicBezTo>
                  <a:cubicBezTo>
                    <a:pt x="2134389" y="3161309"/>
                    <a:pt x="2126769" y="3161309"/>
                    <a:pt x="2119149" y="3163214"/>
                  </a:cubicBezTo>
                  <a:cubicBezTo>
                    <a:pt x="2108672" y="3163214"/>
                    <a:pt x="2098194" y="3163214"/>
                    <a:pt x="2088669" y="3160357"/>
                  </a:cubicBezTo>
                  <a:cubicBezTo>
                    <a:pt x="2079144" y="3157499"/>
                    <a:pt x="2070572" y="3150832"/>
                    <a:pt x="2061047" y="3142259"/>
                  </a:cubicBezTo>
                  <a:cubicBezTo>
                    <a:pt x="2009612" y="3088919"/>
                    <a:pt x="1943889" y="3081299"/>
                    <a:pt x="1870547" y="3094634"/>
                  </a:cubicBezTo>
                  <a:cubicBezTo>
                    <a:pt x="1844829" y="3094634"/>
                    <a:pt x="1838162" y="3068917"/>
                    <a:pt x="1815302" y="3053677"/>
                  </a:cubicBezTo>
                  <a:cubicBezTo>
                    <a:pt x="1809587" y="3048914"/>
                    <a:pt x="1802919" y="3044152"/>
                    <a:pt x="1797204" y="3040342"/>
                  </a:cubicBezTo>
                  <a:cubicBezTo>
                    <a:pt x="1764819" y="3017482"/>
                    <a:pt x="1730529" y="3002242"/>
                    <a:pt x="1693382" y="2981286"/>
                  </a:cubicBezTo>
                  <a:cubicBezTo>
                    <a:pt x="1673379" y="2967952"/>
                    <a:pt x="1667664" y="2953664"/>
                    <a:pt x="1662902" y="2933661"/>
                  </a:cubicBezTo>
                  <a:cubicBezTo>
                    <a:pt x="1658139" y="2926042"/>
                    <a:pt x="1653377" y="2916517"/>
                    <a:pt x="1647662" y="2907944"/>
                  </a:cubicBezTo>
                  <a:cubicBezTo>
                    <a:pt x="1642899" y="2900324"/>
                    <a:pt x="1637184" y="2892704"/>
                    <a:pt x="1630517" y="2885084"/>
                  </a:cubicBezTo>
                  <a:cubicBezTo>
                    <a:pt x="1625754" y="2882227"/>
                    <a:pt x="1620039" y="2880321"/>
                    <a:pt x="1613372" y="2880321"/>
                  </a:cubicBezTo>
                  <a:cubicBezTo>
                    <a:pt x="1596227" y="2880321"/>
                    <a:pt x="1578129" y="2882227"/>
                    <a:pt x="1561937" y="2883179"/>
                  </a:cubicBezTo>
                  <a:cubicBezTo>
                    <a:pt x="1552412" y="2885084"/>
                    <a:pt x="1544792" y="2885084"/>
                    <a:pt x="1536219" y="2885084"/>
                  </a:cubicBezTo>
                  <a:cubicBezTo>
                    <a:pt x="1488594" y="2880321"/>
                    <a:pt x="1429539" y="2833649"/>
                    <a:pt x="1403822" y="2892704"/>
                  </a:cubicBezTo>
                  <a:cubicBezTo>
                    <a:pt x="1399059" y="2898419"/>
                    <a:pt x="1396202" y="2906039"/>
                    <a:pt x="1393344" y="2915564"/>
                  </a:cubicBezTo>
                  <a:cubicBezTo>
                    <a:pt x="1378104" y="2958427"/>
                    <a:pt x="1376199" y="3012719"/>
                    <a:pt x="1352387" y="3055582"/>
                  </a:cubicBezTo>
                  <a:cubicBezTo>
                    <a:pt x="1339052" y="3068917"/>
                    <a:pt x="1324764" y="3075584"/>
                    <a:pt x="1314287" y="3083204"/>
                  </a:cubicBezTo>
                  <a:cubicBezTo>
                    <a:pt x="1308572" y="3087967"/>
                    <a:pt x="1301904" y="3092729"/>
                    <a:pt x="1297142" y="3098444"/>
                  </a:cubicBezTo>
                  <a:cubicBezTo>
                    <a:pt x="1291427" y="3103207"/>
                    <a:pt x="1287617" y="3108921"/>
                    <a:pt x="1284759" y="3116542"/>
                  </a:cubicBezTo>
                  <a:cubicBezTo>
                    <a:pt x="1266662" y="3197504"/>
                    <a:pt x="1312382" y="3277514"/>
                    <a:pt x="1356197" y="3345142"/>
                  </a:cubicBezTo>
                  <a:cubicBezTo>
                    <a:pt x="1360959" y="3354667"/>
                    <a:pt x="1365722" y="3363239"/>
                    <a:pt x="1366674" y="3370859"/>
                  </a:cubicBezTo>
                  <a:cubicBezTo>
                    <a:pt x="1383819" y="3448011"/>
                    <a:pt x="1298094" y="3520402"/>
                    <a:pt x="1237134" y="3569932"/>
                  </a:cubicBezTo>
                  <a:cubicBezTo>
                    <a:pt x="1231419" y="3575646"/>
                    <a:pt x="1226657" y="3583267"/>
                    <a:pt x="1221894" y="3590886"/>
                  </a:cubicBezTo>
                  <a:cubicBezTo>
                    <a:pt x="1217132" y="3596602"/>
                    <a:pt x="1212369" y="3604221"/>
                    <a:pt x="1206654" y="3608032"/>
                  </a:cubicBezTo>
                  <a:cubicBezTo>
                    <a:pt x="1081877" y="3621367"/>
                    <a:pt x="1036157" y="3735667"/>
                    <a:pt x="960909" y="3816629"/>
                  </a:cubicBezTo>
                  <a:cubicBezTo>
                    <a:pt x="955194" y="3819486"/>
                    <a:pt x="947574" y="3824249"/>
                    <a:pt x="939954" y="3826154"/>
                  </a:cubicBezTo>
                  <a:cubicBezTo>
                    <a:pt x="932334" y="3829011"/>
                    <a:pt x="924714" y="3830917"/>
                    <a:pt x="917094" y="3830917"/>
                  </a:cubicBezTo>
                  <a:cubicBezTo>
                    <a:pt x="845657" y="3830917"/>
                    <a:pt x="752312" y="3871874"/>
                    <a:pt x="698019" y="3805199"/>
                  </a:cubicBezTo>
                  <a:cubicBezTo>
                    <a:pt x="693257" y="3802342"/>
                    <a:pt x="688494" y="3797579"/>
                    <a:pt x="682779" y="3794721"/>
                  </a:cubicBezTo>
                  <a:cubicBezTo>
                    <a:pt x="667539" y="3782339"/>
                    <a:pt x="652299" y="3769957"/>
                    <a:pt x="635154" y="3761384"/>
                  </a:cubicBezTo>
                  <a:cubicBezTo>
                    <a:pt x="625629" y="3756621"/>
                    <a:pt x="618009" y="3751859"/>
                    <a:pt x="609437" y="3749002"/>
                  </a:cubicBezTo>
                  <a:cubicBezTo>
                    <a:pt x="598959" y="3739477"/>
                    <a:pt x="586577" y="3736619"/>
                    <a:pt x="574194" y="3736619"/>
                  </a:cubicBezTo>
                  <a:cubicBezTo>
                    <a:pt x="568479" y="3734714"/>
                    <a:pt x="561812" y="3736619"/>
                    <a:pt x="556097" y="3736619"/>
                  </a:cubicBezTo>
                  <a:cubicBezTo>
                    <a:pt x="550382" y="3736619"/>
                    <a:pt x="543714" y="3738524"/>
                    <a:pt x="537999" y="3738524"/>
                  </a:cubicBezTo>
                  <a:cubicBezTo>
                    <a:pt x="542762" y="3732809"/>
                    <a:pt x="550382" y="3728999"/>
                    <a:pt x="556097" y="3725189"/>
                  </a:cubicBezTo>
                  <a:cubicBezTo>
                    <a:pt x="563717" y="3722332"/>
                    <a:pt x="571337" y="3720427"/>
                    <a:pt x="578957" y="3719474"/>
                  </a:cubicBezTo>
                  <a:cubicBezTo>
                    <a:pt x="594197" y="3714711"/>
                    <a:pt x="607532" y="3711854"/>
                    <a:pt x="621819" y="3704234"/>
                  </a:cubicBezTo>
                  <a:cubicBezTo>
                    <a:pt x="629439" y="3704234"/>
                    <a:pt x="638964" y="3704234"/>
                    <a:pt x="646584" y="3702329"/>
                  </a:cubicBezTo>
                  <a:cubicBezTo>
                    <a:pt x="687542" y="3702329"/>
                    <a:pt x="730404" y="3707092"/>
                    <a:pt x="771362" y="3702329"/>
                  </a:cubicBezTo>
                  <a:cubicBezTo>
                    <a:pt x="780887" y="3700424"/>
                    <a:pt x="788507" y="3699471"/>
                    <a:pt x="797079" y="3697567"/>
                  </a:cubicBezTo>
                  <a:cubicBezTo>
                    <a:pt x="847562" y="3684232"/>
                    <a:pt x="891377" y="3661371"/>
                    <a:pt x="929477" y="3626129"/>
                  </a:cubicBezTo>
                  <a:cubicBezTo>
                    <a:pt x="935192" y="3618509"/>
                    <a:pt x="942812" y="3612794"/>
                    <a:pt x="949479" y="3605174"/>
                  </a:cubicBezTo>
                  <a:cubicBezTo>
                    <a:pt x="1022822" y="3543261"/>
                    <a:pt x="1056159" y="3434677"/>
                    <a:pt x="975197" y="3365144"/>
                  </a:cubicBezTo>
                  <a:cubicBezTo>
                    <a:pt x="970434" y="3355619"/>
                    <a:pt x="967577" y="3347046"/>
                    <a:pt x="964719" y="3337521"/>
                  </a:cubicBezTo>
                  <a:cubicBezTo>
                    <a:pt x="951384" y="3291802"/>
                    <a:pt x="959004" y="3241319"/>
                    <a:pt x="982817" y="3200361"/>
                  </a:cubicBezTo>
                  <a:cubicBezTo>
                    <a:pt x="987579" y="3194646"/>
                    <a:pt x="992342" y="3187027"/>
                    <a:pt x="996152" y="3179407"/>
                  </a:cubicBezTo>
                  <a:cubicBezTo>
                    <a:pt x="1026632" y="3136544"/>
                    <a:pt x="1049492" y="3090824"/>
                    <a:pt x="1061874" y="3029864"/>
                  </a:cubicBezTo>
                  <a:cubicBezTo>
                    <a:pt x="1061874" y="3022244"/>
                    <a:pt x="1063779" y="3012719"/>
                    <a:pt x="1063779" y="3004146"/>
                  </a:cubicBezTo>
                  <a:cubicBezTo>
                    <a:pt x="1065684" y="2945092"/>
                    <a:pt x="1058064" y="2881274"/>
                    <a:pt x="1069494" y="2823171"/>
                  </a:cubicBezTo>
                  <a:cubicBezTo>
                    <a:pt x="1072352" y="2815552"/>
                    <a:pt x="1075209" y="2807932"/>
                    <a:pt x="1077114" y="2800311"/>
                  </a:cubicBezTo>
                  <a:cubicBezTo>
                    <a:pt x="1079019" y="2792692"/>
                    <a:pt x="1079972" y="2783167"/>
                    <a:pt x="1081877" y="2775546"/>
                  </a:cubicBezTo>
                  <a:cubicBezTo>
                    <a:pt x="1083782" y="2767927"/>
                    <a:pt x="1084734" y="2760307"/>
                    <a:pt x="1087592" y="2752686"/>
                  </a:cubicBezTo>
                  <a:cubicBezTo>
                    <a:pt x="1093307" y="2740304"/>
                    <a:pt x="1107594" y="2732684"/>
                    <a:pt x="1118072" y="2724111"/>
                  </a:cubicBezTo>
                  <a:cubicBezTo>
                    <a:pt x="1125692" y="2719349"/>
                    <a:pt x="1131407" y="2716492"/>
                    <a:pt x="1139027" y="2711729"/>
                  </a:cubicBezTo>
                  <a:cubicBezTo>
                    <a:pt x="1144742" y="2706967"/>
                    <a:pt x="1149504" y="2702204"/>
                    <a:pt x="1152362" y="2699346"/>
                  </a:cubicBezTo>
                  <a:cubicBezTo>
                    <a:pt x="1172364" y="2666009"/>
                    <a:pt x="1178079" y="2625052"/>
                    <a:pt x="1207607" y="2600286"/>
                  </a:cubicBezTo>
                  <a:cubicBezTo>
                    <a:pt x="1213322" y="2594571"/>
                    <a:pt x="1220942" y="2589809"/>
                    <a:pt x="1227609" y="2583142"/>
                  </a:cubicBezTo>
                  <a:cubicBezTo>
                    <a:pt x="1233324" y="2577427"/>
                    <a:pt x="1239992" y="2570759"/>
                    <a:pt x="1245707" y="2563139"/>
                  </a:cubicBezTo>
                  <a:cubicBezTo>
                    <a:pt x="1251422" y="2558377"/>
                    <a:pt x="1259042" y="2557424"/>
                    <a:pt x="1266662" y="2555519"/>
                  </a:cubicBezTo>
                  <a:cubicBezTo>
                    <a:pt x="1286664" y="2552661"/>
                    <a:pt x="1309524" y="2558377"/>
                    <a:pt x="1332384" y="2563139"/>
                  </a:cubicBezTo>
                  <a:cubicBezTo>
                    <a:pt x="1341909" y="2565044"/>
                    <a:pt x="1349529" y="2565996"/>
                    <a:pt x="1357149" y="2565996"/>
                  </a:cubicBezTo>
                  <a:cubicBezTo>
                    <a:pt x="1422872" y="2556471"/>
                    <a:pt x="1494309" y="2543136"/>
                    <a:pt x="1560984" y="2576474"/>
                  </a:cubicBezTo>
                  <a:cubicBezTo>
                    <a:pt x="1606704" y="2604096"/>
                    <a:pt x="1566699" y="2665057"/>
                    <a:pt x="1585749" y="2703157"/>
                  </a:cubicBezTo>
                  <a:cubicBezTo>
                    <a:pt x="1588607" y="2708871"/>
                    <a:pt x="1593369" y="2713634"/>
                    <a:pt x="1599084" y="2718396"/>
                  </a:cubicBezTo>
                  <a:cubicBezTo>
                    <a:pt x="1609562" y="2726017"/>
                    <a:pt x="1626707" y="2730779"/>
                    <a:pt x="1649567" y="2728874"/>
                  </a:cubicBezTo>
                  <a:cubicBezTo>
                    <a:pt x="1657187" y="2728874"/>
                    <a:pt x="1664807" y="2730779"/>
                    <a:pt x="1670522" y="2730779"/>
                  </a:cubicBezTo>
                  <a:cubicBezTo>
                    <a:pt x="1714337" y="2728874"/>
                    <a:pt x="1757199" y="2726017"/>
                    <a:pt x="1800062" y="2726017"/>
                  </a:cubicBezTo>
                  <a:cubicBezTo>
                    <a:pt x="1805777" y="2726017"/>
                    <a:pt x="1813397" y="2727921"/>
                    <a:pt x="1821017" y="2726017"/>
                  </a:cubicBezTo>
                  <a:cubicBezTo>
                    <a:pt x="1868642" y="2726017"/>
                    <a:pt x="1915314" y="2703157"/>
                    <a:pt x="1963892" y="2690774"/>
                  </a:cubicBezTo>
                  <a:cubicBezTo>
                    <a:pt x="1973417" y="2686011"/>
                    <a:pt x="1981989" y="2681249"/>
                    <a:pt x="1991514" y="2677439"/>
                  </a:cubicBezTo>
                  <a:cubicBezTo>
                    <a:pt x="2039139" y="2652674"/>
                    <a:pt x="2081049" y="2621242"/>
                    <a:pt x="2116292" y="2581236"/>
                  </a:cubicBezTo>
                  <a:cubicBezTo>
                    <a:pt x="2121054" y="2576474"/>
                    <a:pt x="2125817" y="2570759"/>
                    <a:pt x="2129627" y="2564092"/>
                  </a:cubicBezTo>
                  <a:cubicBezTo>
                    <a:pt x="2157249" y="2528849"/>
                    <a:pt x="2182967" y="2495511"/>
                    <a:pt x="2190587" y="2454554"/>
                  </a:cubicBezTo>
                  <a:cubicBezTo>
                    <a:pt x="2193444" y="2446934"/>
                    <a:pt x="2195349" y="2439314"/>
                    <a:pt x="2198207" y="2431694"/>
                  </a:cubicBezTo>
                  <a:cubicBezTo>
                    <a:pt x="2218209" y="2367877"/>
                    <a:pt x="2238212" y="2306917"/>
                    <a:pt x="2300124" y="2278342"/>
                  </a:cubicBezTo>
                  <a:cubicBezTo>
                    <a:pt x="2305839" y="2273579"/>
                    <a:pt x="2312507" y="2267864"/>
                    <a:pt x="2317269" y="2263102"/>
                  </a:cubicBezTo>
                  <a:cubicBezTo>
                    <a:pt x="2334414" y="2245957"/>
                    <a:pt x="2349654" y="2227859"/>
                    <a:pt x="2362989" y="2204999"/>
                  </a:cubicBezTo>
                  <a:cubicBezTo>
                    <a:pt x="2365847" y="2200236"/>
                    <a:pt x="2370609" y="2194522"/>
                    <a:pt x="2373467" y="2187854"/>
                  </a:cubicBezTo>
                  <a:cubicBezTo>
                    <a:pt x="2426807" y="2131657"/>
                    <a:pt x="2452524" y="2076411"/>
                    <a:pt x="2469669" y="1996401"/>
                  </a:cubicBezTo>
                  <a:cubicBezTo>
                    <a:pt x="2472527" y="1988781"/>
                    <a:pt x="2477289" y="1981161"/>
                    <a:pt x="2483004" y="1973542"/>
                  </a:cubicBezTo>
                  <a:cubicBezTo>
                    <a:pt x="2503007" y="1945919"/>
                    <a:pt x="2530629" y="1927822"/>
                    <a:pt x="2562062" y="1919249"/>
                  </a:cubicBezTo>
                  <a:cubicBezTo>
                    <a:pt x="2567777" y="1917344"/>
                    <a:pt x="2575397" y="1916392"/>
                    <a:pt x="2583017" y="1914486"/>
                  </a:cubicBezTo>
                  <a:cubicBezTo>
                    <a:pt x="2625879" y="1904961"/>
                    <a:pt x="2668742" y="1904961"/>
                    <a:pt x="2710652" y="1906867"/>
                  </a:cubicBezTo>
                  <a:cubicBezTo>
                    <a:pt x="2720177" y="1906867"/>
                    <a:pt x="2727797" y="1906867"/>
                    <a:pt x="2736369" y="1906867"/>
                  </a:cubicBezTo>
                  <a:cubicBezTo>
                    <a:pt x="2751609" y="1909724"/>
                    <a:pt x="2766849" y="1909724"/>
                    <a:pt x="2782089" y="1908772"/>
                  </a:cubicBezTo>
                  <a:cubicBezTo>
                    <a:pt x="2789709" y="1906867"/>
                    <a:pt x="2797329" y="1905914"/>
                    <a:pt x="2804949" y="1904009"/>
                  </a:cubicBezTo>
                  <a:cubicBezTo>
                    <a:pt x="2845907" y="1888769"/>
                    <a:pt x="2878292" y="1875434"/>
                    <a:pt x="2917344" y="1860194"/>
                  </a:cubicBezTo>
                  <a:cubicBezTo>
                    <a:pt x="2923059" y="1856384"/>
                    <a:pt x="2924012" y="1855431"/>
                    <a:pt x="2924012" y="1853526"/>
                  </a:cubicBezTo>
                  <a:moveTo>
                    <a:pt x="6679719" y="3301327"/>
                  </a:moveTo>
                  <a:cubicBezTo>
                    <a:pt x="6661622" y="3316567"/>
                    <a:pt x="6669242" y="3342284"/>
                    <a:pt x="6670194" y="3362286"/>
                  </a:cubicBezTo>
                  <a:cubicBezTo>
                    <a:pt x="6673052" y="3369907"/>
                    <a:pt x="6675909" y="3375621"/>
                    <a:pt x="6680672" y="3383242"/>
                  </a:cubicBezTo>
                  <a:cubicBezTo>
                    <a:pt x="6739727" y="3449917"/>
                    <a:pt x="6831167" y="3423246"/>
                    <a:pt x="6911177" y="3449917"/>
                  </a:cubicBezTo>
                  <a:cubicBezTo>
                    <a:pt x="6786399" y="3490874"/>
                    <a:pt x="6641619" y="3449917"/>
                    <a:pt x="6570182" y="3337521"/>
                  </a:cubicBezTo>
                  <a:cubicBezTo>
                    <a:pt x="6565419" y="3332759"/>
                    <a:pt x="6562562" y="3327044"/>
                    <a:pt x="6557799" y="3320377"/>
                  </a:cubicBezTo>
                  <a:cubicBezTo>
                    <a:pt x="6539702" y="3291802"/>
                    <a:pt x="6516842" y="3261321"/>
                    <a:pt x="6486362" y="3247034"/>
                  </a:cubicBezTo>
                  <a:cubicBezTo>
                    <a:pt x="6483504" y="3245129"/>
                    <a:pt x="6481599" y="3244177"/>
                    <a:pt x="6478742" y="3242271"/>
                  </a:cubicBezTo>
                  <a:cubicBezTo>
                    <a:pt x="6458740" y="3232746"/>
                    <a:pt x="6435879" y="3228936"/>
                    <a:pt x="6417782" y="3214649"/>
                  </a:cubicBezTo>
                  <a:cubicBezTo>
                    <a:pt x="6415877" y="3212744"/>
                    <a:pt x="6413019" y="3211792"/>
                    <a:pt x="6412067" y="3211792"/>
                  </a:cubicBezTo>
                  <a:cubicBezTo>
                    <a:pt x="6409209" y="3208934"/>
                    <a:pt x="6406352" y="3206077"/>
                    <a:pt x="6402542" y="3204171"/>
                  </a:cubicBezTo>
                  <a:cubicBezTo>
                    <a:pt x="6396827" y="3199409"/>
                    <a:pt x="6392065" y="3193694"/>
                    <a:pt x="6387302" y="3188932"/>
                  </a:cubicBezTo>
                  <a:cubicBezTo>
                    <a:pt x="6385397" y="3187027"/>
                    <a:pt x="6385397" y="3186074"/>
                    <a:pt x="6384444" y="3184169"/>
                  </a:cubicBezTo>
                  <a:cubicBezTo>
                    <a:pt x="6378729" y="3173692"/>
                    <a:pt x="6373967" y="3163214"/>
                    <a:pt x="6372062" y="3151784"/>
                  </a:cubicBezTo>
                  <a:cubicBezTo>
                    <a:pt x="6372062" y="3146069"/>
                    <a:pt x="6370157" y="3139402"/>
                    <a:pt x="6370157" y="3134639"/>
                  </a:cubicBezTo>
                  <a:cubicBezTo>
                    <a:pt x="6373015" y="3128924"/>
                    <a:pt x="6377777" y="3122257"/>
                    <a:pt x="6380634" y="3116542"/>
                  </a:cubicBezTo>
                  <a:cubicBezTo>
                    <a:pt x="6458740" y="3065107"/>
                    <a:pt x="6405399" y="2989859"/>
                    <a:pt x="6391112" y="2915564"/>
                  </a:cubicBezTo>
                  <a:cubicBezTo>
                    <a:pt x="6385397" y="2882227"/>
                    <a:pt x="6339677" y="2887942"/>
                    <a:pt x="6313007" y="2867939"/>
                  </a:cubicBezTo>
                  <a:cubicBezTo>
                    <a:pt x="6305387" y="2862224"/>
                    <a:pt x="6299672" y="2855557"/>
                    <a:pt x="6293004" y="2847936"/>
                  </a:cubicBezTo>
                  <a:cubicBezTo>
                    <a:pt x="6288242" y="2842221"/>
                    <a:pt x="6283479" y="2834602"/>
                    <a:pt x="6279669" y="2826982"/>
                  </a:cubicBezTo>
                  <a:cubicBezTo>
                    <a:pt x="6256809" y="2793644"/>
                    <a:pt x="6233949" y="2760307"/>
                    <a:pt x="6211090" y="2726969"/>
                  </a:cubicBezTo>
                  <a:cubicBezTo>
                    <a:pt x="6206327" y="2721254"/>
                    <a:pt x="6201565" y="2713634"/>
                    <a:pt x="6197754" y="2706967"/>
                  </a:cubicBezTo>
                  <a:cubicBezTo>
                    <a:pt x="6161559" y="2638386"/>
                    <a:pt x="6109172" y="2605049"/>
                    <a:pt x="6035829" y="2599334"/>
                  </a:cubicBezTo>
                  <a:cubicBezTo>
                    <a:pt x="6028209" y="2597429"/>
                    <a:pt x="6022494" y="2597429"/>
                    <a:pt x="6014874" y="2596477"/>
                  </a:cubicBezTo>
                  <a:cubicBezTo>
                    <a:pt x="5990109" y="2591714"/>
                    <a:pt x="5971059" y="2579332"/>
                    <a:pt x="5948199" y="2583142"/>
                  </a:cubicBezTo>
                  <a:cubicBezTo>
                    <a:pt x="5940579" y="2581236"/>
                    <a:pt x="5932959" y="2580284"/>
                    <a:pt x="5925340" y="2580284"/>
                  </a:cubicBezTo>
                  <a:cubicBezTo>
                    <a:pt x="5894859" y="2575521"/>
                    <a:pt x="5866284" y="2572664"/>
                    <a:pt x="5835804" y="2572664"/>
                  </a:cubicBezTo>
                  <a:cubicBezTo>
                    <a:pt x="5826279" y="2570759"/>
                    <a:pt x="5818659" y="2570759"/>
                    <a:pt x="5810087" y="2570759"/>
                  </a:cubicBezTo>
                  <a:cubicBezTo>
                    <a:pt x="5749127" y="2572664"/>
                    <a:pt x="5690072" y="2585999"/>
                    <a:pt x="5642447" y="2624099"/>
                  </a:cubicBezTo>
                  <a:cubicBezTo>
                    <a:pt x="5636732" y="2628861"/>
                    <a:pt x="5630065" y="2634577"/>
                    <a:pt x="5624349" y="2639339"/>
                  </a:cubicBezTo>
                  <a:cubicBezTo>
                    <a:pt x="5618634" y="2645054"/>
                    <a:pt x="5611015" y="2652674"/>
                    <a:pt x="5604347" y="2660294"/>
                  </a:cubicBezTo>
                  <a:cubicBezTo>
                    <a:pt x="5578629" y="2713634"/>
                    <a:pt x="5525290" y="2741257"/>
                    <a:pt x="5492904" y="2787929"/>
                  </a:cubicBezTo>
                  <a:cubicBezTo>
                    <a:pt x="5475759" y="2807932"/>
                    <a:pt x="5475759" y="2833649"/>
                    <a:pt x="5475759" y="2857461"/>
                  </a:cubicBezTo>
                  <a:cubicBezTo>
                    <a:pt x="5475759" y="2866986"/>
                    <a:pt x="5475759" y="2874607"/>
                    <a:pt x="5473854" y="2882227"/>
                  </a:cubicBezTo>
                  <a:cubicBezTo>
                    <a:pt x="5471949" y="2895561"/>
                    <a:pt x="5464329" y="2909849"/>
                    <a:pt x="5458615" y="2915564"/>
                  </a:cubicBezTo>
                  <a:cubicBezTo>
                    <a:pt x="5452899" y="2920327"/>
                    <a:pt x="5445279" y="2925089"/>
                    <a:pt x="5438612" y="2927946"/>
                  </a:cubicBezTo>
                  <a:cubicBezTo>
                    <a:pt x="5432897" y="2929852"/>
                    <a:pt x="5426229" y="2930804"/>
                    <a:pt x="5421467" y="2932709"/>
                  </a:cubicBezTo>
                  <a:cubicBezTo>
                    <a:pt x="5413847" y="2937471"/>
                    <a:pt x="5406227" y="2940329"/>
                    <a:pt x="5398607" y="2945092"/>
                  </a:cubicBezTo>
                  <a:cubicBezTo>
                    <a:pt x="5390987" y="2947949"/>
                    <a:pt x="5385272" y="2950807"/>
                    <a:pt x="5377652" y="2954617"/>
                  </a:cubicBezTo>
                  <a:cubicBezTo>
                    <a:pt x="5339552" y="2964142"/>
                    <a:pt x="5319549" y="3005099"/>
                    <a:pt x="5327169" y="3044152"/>
                  </a:cubicBezTo>
                  <a:cubicBezTo>
                    <a:pt x="5329074" y="3053677"/>
                    <a:pt x="5332884" y="3062249"/>
                    <a:pt x="5337647" y="3069869"/>
                  </a:cubicBezTo>
                  <a:cubicBezTo>
                    <a:pt x="5363365" y="3107969"/>
                    <a:pt x="5415752" y="3135592"/>
                    <a:pt x="5393844" y="3184169"/>
                  </a:cubicBezTo>
                  <a:cubicBezTo>
                    <a:pt x="5391940" y="3191789"/>
                    <a:pt x="5390987" y="3197504"/>
                    <a:pt x="5389082" y="3205124"/>
                  </a:cubicBezTo>
                  <a:cubicBezTo>
                    <a:pt x="5384319" y="3214649"/>
                    <a:pt x="5381462" y="3223221"/>
                    <a:pt x="5378604" y="3232746"/>
                  </a:cubicBezTo>
                  <a:cubicBezTo>
                    <a:pt x="5369079" y="3238461"/>
                    <a:pt x="5361459" y="3245129"/>
                    <a:pt x="5353840" y="3252749"/>
                  </a:cubicBezTo>
                  <a:cubicBezTo>
                    <a:pt x="5346219" y="3258464"/>
                    <a:pt x="5338599" y="3265132"/>
                    <a:pt x="5332884" y="3272752"/>
                  </a:cubicBezTo>
                  <a:cubicBezTo>
                    <a:pt x="5304309" y="3320377"/>
                    <a:pt x="5285259" y="3380384"/>
                    <a:pt x="5299547" y="3428961"/>
                  </a:cubicBezTo>
                  <a:cubicBezTo>
                    <a:pt x="5302404" y="3436582"/>
                    <a:pt x="5305262" y="3446107"/>
                    <a:pt x="5310024" y="3451821"/>
                  </a:cubicBezTo>
                  <a:cubicBezTo>
                    <a:pt x="5312882" y="3476586"/>
                    <a:pt x="5346219" y="3476586"/>
                    <a:pt x="5346219" y="3495636"/>
                  </a:cubicBezTo>
                  <a:cubicBezTo>
                    <a:pt x="5346219" y="3549929"/>
                    <a:pt x="5351934" y="3597554"/>
                    <a:pt x="5370984" y="3653752"/>
                  </a:cubicBezTo>
                  <a:cubicBezTo>
                    <a:pt x="5373842" y="3663277"/>
                    <a:pt x="5375747" y="3671849"/>
                    <a:pt x="5378604" y="3679469"/>
                  </a:cubicBezTo>
                  <a:cubicBezTo>
                    <a:pt x="5380509" y="3688994"/>
                    <a:pt x="5383367" y="3697567"/>
                    <a:pt x="5384319" y="3707092"/>
                  </a:cubicBezTo>
                  <a:cubicBezTo>
                    <a:pt x="5386224" y="3714711"/>
                    <a:pt x="5387177" y="3724236"/>
                    <a:pt x="5389082" y="3732809"/>
                  </a:cubicBezTo>
                  <a:cubicBezTo>
                    <a:pt x="5391940" y="3786149"/>
                    <a:pt x="5398607" y="3839489"/>
                    <a:pt x="5378604" y="3893782"/>
                  </a:cubicBezTo>
                  <a:cubicBezTo>
                    <a:pt x="5375747" y="3901402"/>
                    <a:pt x="5370984" y="3907117"/>
                    <a:pt x="5366222" y="3914736"/>
                  </a:cubicBezTo>
                  <a:cubicBezTo>
                    <a:pt x="5340504" y="3948074"/>
                    <a:pt x="5297642" y="3970934"/>
                    <a:pt x="5322407" y="4024274"/>
                  </a:cubicBezTo>
                  <a:cubicBezTo>
                    <a:pt x="5325265" y="4029989"/>
                    <a:pt x="5328122" y="4034752"/>
                    <a:pt x="5332884" y="4041419"/>
                  </a:cubicBezTo>
                  <a:cubicBezTo>
                    <a:pt x="5343362" y="4058564"/>
                    <a:pt x="5358602" y="4073804"/>
                    <a:pt x="5363365" y="4092854"/>
                  </a:cubicBezTo>
                  <a:cubicBezTo>
                    <a:pt x="5365269" y="4103332"/>
                    <a:pt x="5366222" y="4113809"/>
                    <a:pt x="5365269" y="4125239"/>
                  </a:cubicBezTo>
                  <a:cubicBezTo>
                    <a:pt x="5365269" y="4157624"/>
                    <a:pt x="5359554" y="4190961"/>
                    <a:pt x="5347172" y="4224299"/>
                  </a:cubicBezTo>
                  <a:cubicBezTo>
                    <a:pt x="5330027" y="4189057"/>
                    <a:pt x="5313834" y="4154767"/>
                    <a:pt x="5295737" y="4120477"/>
                  </a:cubicBezTo>
                  <a:cubicBezTo>
                    <a:pt x="5292879" y="4112857"/>
                    <a:pt x="5290022" y="4107142"/>
                    <a:pt x="5285259" y="4100474"/>
                  </a:cubicBezTo>
                  <a:cubicBezTo>
                    <a:pt x="5272877" y="4080471"/>
                    <a:pt x="5257637" y="4062374"/>
                    <a:pt x="5244302" y="4042371"/>
                  </a:cubicBezTo>
                  <a:cubicBezTo>
                    <a:pt x="5239540" y="4036657"/>
                    <a:pt x="5234777" y="4029989"/>
                    <a:pt x="5230967" y="4024274"/>
                  </a:cubicBezTo>
                  <a:cubicBezTo>
                    <a:pt x="5225252" y="4018559"/>
                    <a:pt x="5218584" y="4010939"/>
                    <a:pt x="5213822" y="4003319"/>
                  </a:cubicBezTo>
                  <a:cubicBezTo>
                    <a:pt x="5208107" y="3995699"/>
                    <a:pt x="5204297" y="3988079"/>
                    <a:pt x="5201440" y="3980459"/>
                  </a:cubicBezTo>
                  <a:cubicBezTo>
                    <a:pt x="5198582" y="3974744"/>
                    <a:pt x="5193819" y="3965219"/>
                    <a:pt x="5190962" y="3957599"/>
                  </a:cubicBezTo>
                  <a:cubicBezTo>
                    <a:pt x="5188104" y="3948074"/>
                    <a:pt x="5186199" y="3940454"/>
                    <a:pt x="5189057" y="3932834"/>
                  </a:cubicBezTo>
                  <a:cubicBezTo>
                    <a:pt x="5262399" y="3871874"/>
                    <a:pt x="5333837" y="3785196"/>
                    <a:pt x="5242397" y="3704234"/>
                  </a:cubicBezTo>
                  <a:cubicBezTo>
                    <a:pt x="5234777" y="3690899"/>
                    <a:pt x="5234777" y="3668992"/>
                    <a:pt x="5232872" y="3655657"/>
                  </a:cubicBezTo>
                  <a:cubicBezTo>
                    <a:pt x="5232872" y="3648036"/>
                    <a:pt x="5232872" y="3642321"/>
                    <a:pt x="5230967" y="3635654"/>
                  </a:cubicBezTo>
                  <a:cubicBezTo>
                    <a:pt x="5229062" y="3630892"/>
                    <a:pt x="5226204" y="3626129"/>
                    <a:pt x="5221442" y="3622319"/>
                  </a:cubicBezTo>
                  <a:cubicBezTo>
                    <a:pt x="5155719" y="3568979"/>
                    <a:pt x="5089997" y="3441344"/>
                    <a:pt x="5152862" y="3371811"/>
                  </a:cubicBezTo>
                  <a:cubicBezTo>
                    <a:pt x="5157624" y="3364192"/>
                    <a:pt x="5162387" y="3356571"/>
                    <a:pt x="5165244" y="3350857"/>
                  </a:cubicBezTo>
                  <a:cubicBezTo>
                    <a:pt x="5203344" y="3269894"/>
                    <a:pt x="5145242" y="3159404"/>
                    <a:pt x="5081424" y="3083204"/>
                  </a:cubicBezTo>
                  <a:cubicBezTo>
                    <a:pt x="5073804" y="3077489"/>
                    <a:pt x="5066184" y="3070821"/>
                    <a:pt x="5058565" y="3065107"/>
                  </a:cubicBezTo>
                  <a:cubicBezTo>
                    <a:pt x="5017607" y="3032721"/>
                    <a:pt x="4967124" y="3010814"/>
                    <a:pt x="4924262" y="2998432"/>
                  </a:cubicBezTo>
                  <a:cubicBezTo>
                    <a:pt x="4916642" y="2996527"/>
                    <a:pt x="4909022" y="2995574"/>
                    <a:pt x="4903307" y="2993669"/>
                  </a:cubicBezTo>
                  <a:cubicBezTo>
                    <a:pt x="4868064" y="2986049"/>
                    <a:pt x="4831869" y="2978429"/>
                    <a:pt x="4802342" y="2960332"/>
                  </a:cubicBezTo>
                  <a:cubicBezTo>
                    <a:pt x="4797579" y="2954617"/>
                    <a:pt x="4794722" y="2949854"/>
                    <a:pt x="4789959" y="2945092"/>
                  </a:cubicBezTo>
                  <a:cubicBezTo>
                    <a:pt x="4769004" y="2920327"/>
                    <a:pt x="4746144" y="2899371"/>
                    <a:pt x="4723284" y="2883179"/>
                  </a:cubicBezTo>
                  <a:cubicBezTo>
                    <a:pt x="4715664" y="2878417"/>
                    <a:pt x="4708044" y="2873654"/>
                    <a:pt x="4700424" y="2870796"/>
                  </a:cubicBezTo>
                  <a:cubicBezTo>
                    <a:pt x="4610889" y="2794596"/>
                    <a:pt x="4530879" y="2835554"/>
                    <a:pt x="4462299" y="2918421"/>
                  </a:cubicBezTo>
                  <a:cubicBezTo>
                    <a:pt x="4457537" y="2921279"/>
                    <a:pt x="4451822" y="2926042"/>
                    <a:pt x="4447059" y="2928899"/>
                  </a:cubicBezTo>
                  <a:cubicBezTo>
                    <a:pt x="4437534" y="2936519"/>
                    <a:pt x="4429914" y="2946044"/>
                    <a:pt x="4421342" y="2956521"/>
                  </a:cubicBezTo>
                  <a:cubicBezTo>
                    <a:pt x="4413722" y="2956521"/>
                    <a:pt x="4404197" y="2956521"/>
                    <a:pt x="4396577" y="2956521"/>
                  </a:cubicBezTo>
                  <a:cubicBezTo>
                    <a:pt x="4364192" y="2953664"/>
                    <a:pt x="4333712" y="2941282"/>
                    <a:pt x="4305137" y="2912707"/>
                  </a:cubicBezTo>
                  <a:cubicBezTo>
                    <a:pt x="4299422" y="2907944"/>
                    <a:pt x="4291802" y="2902229"/>
                    <a:pt x="4284182" y="2895561"/>
                  </a:cubicBezTo>
                  <a:cubicBezTo>
                    <a:pt x="4270847" y="2885084"/>
                    <a:pt x="4256559" y="2872702"/>
                    <a:pt x="4244177" y="2862224"/>
                  </a:cubicBezTo>
                  <a:cubicBezTo>
                    <a:pt x="4234652" y="2859367"/>
                    <a:pt x="4227032" y="2856509"/>
                    <a:pt x="4216554" y="2854604"/>
                  </a:cubicBezTo>
                  <a:cubicBezTo>
                    <a:pt x="4210839" y="2851746"/>
                    <a:pt x="4203219" y="2848889"/>
                    <a:pt x="4196552" y="2844127"/>
                  </a:cubicBezTo>
                  <a:cubicBezTo>
                    <a:pt x="4168929" y="2828886"/>
                    <a:pt x="4145117" y="2806027"/>
                    <a:pt x="4120352" y="2775546"/>
                  </a:cubicBezTo>
                  <a:cubicBezTo>
                    <a:pt x="4110827" y="2772689"/>
                    <a:pt x="4102254" y="2769832"/>
                    <a:pt x="4094634" y="2765069"/>
                  </a:cubicBezTo>
                  <a:cubicBezTo>
                    <a:pt x="4033674" y="2737446"/>
                    <a:pt x="3977477" y="2703157"/>
                    <a:pt x="3925089" y="2657436"/>
                  </a:cubicBezTo>
                  <a:cubicBezTo>
                    <a:pt x="3990812" y="2680296"/>
                    <a:pt x="4060344" y="2715539"/>
                    <a:pt x="4128924" y="2726017"/>
                  </a:cubicBezTo>
                  <a:cubicBezTo>
                    <a:pt x="4134639" y="2727921"/>
                    <a:pt x="4142259" y="2727921"/>
                    <a:pt x="4149879" y="2728874"/>
                  </a:cubicBezTo>
                  <a:cubicBezTo>
                    <a:pt x="4230842" y="2734589"/>
                    <a:pt x="4307994" y="2789834"/>
                    <a:pt x="4384194" y="2790786"/>
                  </a:cubicBezTo>
                  <a:cubicBezTo>
                    <a:pt x="4393719" y="2790786"/>
                    <a:pt x="4402292" y="2790786"/>
                    <a:pt x="4409912" y="2788882"/>
                  </a:cubicBezTo>
                  <a:cubicBezTo>
                    <a:pt x="4443249" y="2741257"/>
                    <a:pt x="4397529" y="2653627"/>
                    <a:pt x="4483254" y="2653627"/>
                  </a:cubicBezTo>
                  <a:cubicBezTo>
                    <a:pt x="4562312" y="2661246"/>
                    <a:pt x="4608032" y="2735542"/>
                    <a:pt x="4676612" y="2765069"/>
                  </a:cubicBezTo>
                  <a:cubicBezTo>
                    <a:pt x="4684232" y="2766974"/>
                    <a:pt x="4693757" y="2767927"/>
                    <a:pt x="4701377" y="2766974"/>
                  </a:cubicBezTo>
                  <a:cubicBezTo>
                    <a:pt x="4718522" y="2765069"/>
                    <a:pt x="4733762" y="2757449"/>
                    <a:pt x="4745192" y="2742209"/>
                  </a:cubicBezTo>
                  <a:cubicBezTo>
                    <a:pt x="4752812" y="2736494"/>
                    <a:pt x="4758527" y="2732684"/>
                    <a:pt x="4765194" y="2731732"/>
                  </a:cubicBezTo>
                  <a:cubicBezTo>
                    <a:pt x="4795674" y="2726017"/>
                    <a:pt x="4828059" y="2757449"/>
                    <a:pt x="4862349" y="2779357"/>
                  </a:cubicBezTo>
                  <a:cubicBezTo>
                    <a:pt x="4869969" y="2782214"/>
                    <a:pt x="4875684" y="2786977"/>
                    <a:pt x="4883304" y="2789834"/>
                  </a:cubicBezTo>
                  <a:cubicBezTo>
                    <a:pt x="4892829" y="2792692"/>
                    <a:pt x="4901402" y="2794596"/>
                    <a:pt x="4909022" y="2797454"/>
                  </a:cubicBezTo>
                  <a:cubicBezTo>
                    <a:pt x="4954742" y="2817457"/>
                    <a:pt x="4974744" y="2864129"/>
                    <a:pt x="4988079" y="2911754"/>
                  </a:cubicBezTo>
                  <a:cubicBezTo>
                    <a:pt x="4993794" y="2925089"/>
                    <a:pt x="5013797" y="2931757"/>
                    <a:pt x="5028084" y="2937471"/>
                  </a:cubicBezTo>
                  <a:cubicBezTo>
                    <a:pt x="5037609" y="2942234"/>
                    <a:pt x="5048087" y="2937471"/>
                    <a:pt x="5056659" y="2934614"/>
                  </a:cubicBezTo>
                  <a:cubicBezTo>
                    <a:pt x="5125240" y="2917469"/>
                    <a:pt x="5198582" y="2998432"/>
                    <a:pt x="5264304" y="2937471"/>
                  </a:cubicBezTo>
                  <a:cubicBezTo>
                    <a:pt x="5264304" y="2945092"/>
                    <a:pt x="5315740" y="2864129"/>
                    <a:pt x="5330979" y="2815552"/>
                  </a:cubicBezTo>
                  <a:cubicBezTo>
                    <a:pt x="5332884" y="2809836"/>
                    <a:pt x="5335742" y="2802217"/>
                    <a:pt x="5336694" y="2794596"/>
                  </a:cubicBezTo>
                  <a:cubicBezTo>
                    <a:pt x="5346219" y="2764117"/>
                    <a:pt x="5353840" y="2735542"/>
                    <a:pt x="5367174" y="2710777"/>
                  </a:cubicBezTo>
                  <a:cubicBezTo>
                    <a:pt x="5372890" y="2701252"/>
                    <a:pt x="5379557" y="2695536"/>
                    <a:pt x="5387177" y="2689821"/>
                  </a:cubicBezTo>
                  <a:cubicBezTo>
                    <a:pt x="5390034" y="2682202"/>
                    <a:pt x="5394797" y="2674582"/>
                    <a:pt x="5397654" y="2666961"/>
                  </a:cubicBezTo>
                  <a:cubicBezTo>
                    <a:pt x="5417657" y="2628861"/>
                    <a:pt x="5433849" y="2590761"/>
                    <a:pt x="5458615" y="2555519"/>
                  </a:cubicBezTo>
                  <a:cubicBezTo>
                    <a:pt x="5463377" y="2547899"/>
                    <a:pt x="5468140" y="2542184"/>
                    <a:pt x="5473854" y="2534564"/>
                  </a:cubicBezTo>
                  <a:cubicBezTo>
                    <a:pt x="5525290" y="2486939"/>
                    <a:pt x="5605299" y="2526944"/>
                    <a:pt x="5644352" y="2480271"/>
                  </a:cubicBezTo>
                  <a:cubicBezTo>
                    <a:pt x="5703407" y="2419311"/>
                    <a:pt x="5578629" y="2385974"/>
                    <a:pt x="5545292" y="2345969"/>
                  </a:cubicBezTo>
                  <a:cubicBezTo>
                    <a:pt x="5539577" y="2335492"/>
                    <a:pt x="5537672" y="2323109"/>
                    <a:pt x="5540529" y="2312632"/>
                  </a:cubicBezTo>
                  <a:cubicBezTo>
                    <a:pt x="5543387" y="2300249"/>
                    <a:pt x="5551007" y="2289772"/>
                    <a:pt x="5563390" y="2282152"/>
                  </a:cubicBezTo>
                  <a:cubicBezTo>
                    <a:pt x="5591965" y="2244052"/>
                    <a:pt x="5644352" y="2230717"/>
                    <a:pt x="5690072" y="2230717"/>
                  </a:cubicBezTo>
                  <a:cubicBezTo>
                    <a:pt x="5690072" y="2197379"/>
                    <a:pt x="5670069" y="2164042"/>
                    <a:pt x="5634827" y="2151659"/>
                  </a:cubicBezTo>
                  <a:cubicBezTo>
                    <a:pt x="5625302" y="2146897"/>
                    <a:pt x="5617682" y="2142134"/>
                    <a:pt x="5609109" y="2139277"/>
                  </a:cubicBezTo>
                  <a:cubicBezTo>
                    <a:pt x="5569104" y="2119274"/>
                    <a:pt x="5530052" y="2099272"/>
                    <a:pt x="5507192" y="2055456"/>
                  </a:cubicBezTo>
                  <a:cubicBezTo>
                    <a:pt x="5502429" y="2049742"/>
                    <a:pt x="5501477" y="2042122"/>
                    <a:pt x="5501477" y="2034501"/>
                  </a:cubicBezTo>
                  <a:cubicBezTo>
                    <a:pt x="5499572" y="2004022"/>
                    <a:pt x="5526242" y="1972589"/>
                    <a:pt x="5526242" y="1942109"/>
                  </a:cubicBezTo>
                  <a:cubicBezTo>
                    <a:pt x="5526242" y="1887817"/>
                    <a:pt x="5429087" y="1894484"/>
                    <a:pt x="5401465" y="1832572"/>
                  </a:cubicBezTo>
                  <a:cubicBezTo>
                    <a:pt x="5398607" y="1824951"/>
                    <a:pt x="5396702" y="1817331"/>
                    <a:pt x="5393844" y="1809711"/>
                  </a:cubicBezTo>
                  <a:cubicBezTo>
                    <a:pt x="5390987" y="1802092"/>
                    <a:pt x="5389082" y="1796376"/>
                    <a:pt x="5384319" y="1789709"/>
                  </a:cubicBezTo>
                  <a:cubicBezTo>
                    <a:pt x="5381462" y="1780184"/>
                    <a:pt x="5376699" y="1774469"/>
                    <a:pt x="5371937" y="1768754"/>
                  </a:cubicBezTo>
                  <a:cubicBezTo>
                    <a:pt x="5315740" y="1712556"/>
                    <a:pt x="5277640" y="1779231"/>
                    <a:pt x="5245254" y="1817331"/>
                  </a:cubicBezTo>
                  <a:cubicBezTo>
                    <a:pt x="5240492" y="1824951"/>
                    <a:pt x="5234777" y="1832572"/>
                    <a:pt x="5228109" y="1840192"/>
                  </a:cubicBezTo>
                  <a:cubicBezTo>
                    <a:pt x="5222394" y="1845906"/>
                    <a:pt x="5215727" y="1853526"/>
                    <a:pt x="5208107" y="1858289"/>
                  </a:cubicBezTo>
                  <a:cubicBezTo>
                    <a:pt x="5202392" y="1864004"/>
                    <a:pt x="5195724" y="1870672"/>
                    <a:pt x="5190009" y="1879244"/>
                  </a:cubicBezTo>
                  <a:cubicBezTo>
                    <a:pt x="5185247" y="1886864"/>
                    <a:pt x="5180484" y="1896389"/>
                    <a:pt x="5177627" y="1906867"/>
                  </a:cubicBezTo>
                  <a:cubicBezTo>
                    <a:pt x="5175722" y="1912581"/>
                    <a:pt x="5171912" y="1917344"/>
                    <a:pt x="5164292" y="1920201"/>
                  </a:cubicBezTo>
                  <a:cubicBezTo>
                    <a:pt x="5158577" y="1924964"/>
                    <a:pt x="5150957" y="1927822"/>
                    <a:pt x="5143337" y="1927822"/>
                  </a:cubicBezTo>
                  <a:cubicBezTo>
                    <a:pt x="5126192" y="1930679"/>
                    <a:pt x="5112857" y="1927822"/>
                    <a:pt x="5112857" y="1914486"/>
                  </a:cubicBezTo>
                  <a:cubicBezTo>
                    <a:pt x="5112857" y="1888769"/>
                    <a:pt x="5108094" y="1868767"/>
                    <a:pt x="5099522" y="1853526"/>
                  </a:cubicBezTo>
                  <a:cubicBezTo>
                    <a:pt x="5096665" y="1845906"/>
                    <a:pt x="5089997" y="1838286"/>
                    <a:pt x="5086187" y="1832572"/>
                  </a:cubicBezTo>
                  <a:cubicBezTo>
                    <a:pt x="5073804" y="1800186"/>
                    <a:pt x="5106190" y="1759229"/>
                    <a:pt x="5088092" y="1745894"/>
                  </a:cubicBezTo>
                  <a:cubicBezTo>
                    <a:pt x="5034752" y="1684934"/>
                    <a:pt x="4943312" y="1692554"/>
                    <a:pt x="4892829" y="1623974"/>
                  </a:cubicBezTo>
                  <a:cubicBezTo>
                    <a:pt x="4888067" y="1619211"/>
                    <a:pt x="4885209" y="1614449"/>
                    <a:pt x="4880447" y="1610639"/>
                  </a:cubicBezTo>
                  <a:cubicBezTo>
                    <a:pt x="4874732" y="1603019"/>
                    <a:pt x="4868064" y="1597304"/>
                    <a:pt x="4862349" y="1590636"/>
                  </a:cubicBezTo>
                  <a:cubicBezTo>
                    <a:pt x="4807104" y="1577301"/>
                    <a:pt x="4766147" y="1547774"/>
                    <a:pt x="4746144" y="1509674"/>
                  </a:cubicBezTo>
                  <a:cubicBezTo>
                    <a:pt x="4743287" y="1502054"/>
                    <a:pt x="4740429" y="1494434"/>
                    <a:pt x="4736619" y="1484909"/>
                  </a:cubicBezTo>
                  <a:cubicBezTo>
                    <a:pt x="4704234" y="1434426"/>
                    <a:pt x="4784244" y="1401089"/>
                    <a:pt x="4736619" y="1350606"/>
                  </a:cubicBezTo>
                  <a:cubicBezTo>
                    <a:pt x="4730904" y="1345844"/>
                    <a:pt x="4723284" y="1342986"/>
                    <a:pt x="4716617" y="1340129"/>
                  </a:cubicBezTo>
                  <a:cubicBezTo>
                    <a:pt x="4637559" y="1307744"/>
                    <a:pt x="4530879" y="1360131"/>
                    <a:pt x="4440392" y="1355369"/>
                  </a:cubicBezTo>
                  <a:cubicBezTo>
                    <a:pt x="4434677" y="1357274"/>
                    <a:pt x="4427057" y="1358226"/>
                    <a:pt x="4420389" y="1360131"/>
                  </a:cubicBezTo>
                  <a:cubicBezTo>
                    <a:pt x="4408007" y="1362989"/>
                    <a:pt x="4394672" y="1364894"/>
                    <a:pt x="4380384" y="1367751"/>
                  </a:cubicBezTo>
                  <a:cubicBezTo>
                    <a:pt x="4372764" y="1367751"/>
                    <a:pt x="4365144" y="1369656"/>
                    <a:pt x="4355619" y="1369656"/>
                  </a:cubicBezTo>
                  <a:cubicBezTo>
                    <a:pt x="4276562" y="1362036"/>
                    <a:pt x="4216554" y="1348701"/>
                    <a:pt x="4155594" y="1417281"/>
                  </a:cubicBezTo>
                  <a:cubicBezTo>
                    <a:pt x="4147974" y="1420139"/>
                    <a:pt x="4140354" y="1422044"/>
                    <a:pt x="4132734" y="1422044"/>
                  </a:cubicBezTo>
                  <a:cubicBezTo>
                    <a:pt x="4109874" y="1423949"/>
                    <a:pt x="4087014" y="1416329"/>
                    <a:pt x="4071774" y="1396326"/>
                  </a:cubicBezTo>
                  <a:cubicBezTo>
                    <a:pt x="4039389" y="1355369"/>
                    <a:pt x="4013672" y="1307744"/>
                    <a:pt x="3951759" y="1320126"/>
                  </a:cubicBezTo>
                  <a:cubicBezTo>
                    <a:pt x="3946044" y="1318222"/>
                    <a:pt x="3939377" y="1315364"/>
                    <a:pt x="3934614" y="1312506"/>
                  </a:cubicBezTo>
                  <a:cubicBezTo>
                    <a:pt x="3928899" y="1307744"/>
                    <a:pt x="3924137" y="1302029"/>
                    <a:pt x="3921279" y="1294409"/>
                  </a:cubicBezTo>
                  <a:cubicBezTo>
                    <a:pt x="3901277" y="1254404"/>
                    <a:pt x="3974619" y="1227734"/>
                    <a:pt x="4007004" y="1194397"/>
                  </a:cubicBezTo>
                  <a:cubicBezTo>
                    <a:pt x="3996527" y="1214399"/>
                    <a:pt x="3996527" y="1229639"/>
                    <a:pt x="4002242" y="1240117"/>
                  </a:cubicBezTo>
                  <a:cubicBezTo>
                    <a:pt x="4005099" y="1245831"/>
                    <a:pt x="4009862" y="1250594"/>
                    <a:pt x="4015577" y="1253451"/>
                  </a:cubicBezTo>
                  <a:cubicBezTo>
                    <a:pt x="4036532" y="1263929"/>
                    <a:pt x="4061297" y="1271549"/>
                    <a:pt x="4084157" y="1274406"/>
                  </a:cubicBezTo>
                  <a:cubicBezTo>
                    <a:pt x="4091777" y="1276311"/>
                    <a:pt x="4099397" y="1276311"/>
                    <a:pt x="4107017" y="1276311"/>
                  </a:cubicBezTo>
                  <a:cubicBezTo>
                    <a:pt x="4162262" y="1285836"/>
                    <a:pt x="4196552" y="1259167"/>
                    <a:pt x="4227032" y="1225829"/>
                  </a:cubicBezTo>
                  <a:cubicBezTo>
                    <a:pt x="4232747" y="1218209"/>
                    <a:pt x="4239414" y="1212494"/>
                    <a:pt x="4247034" y="1205826"/>
                  </a:cubicBezTo>
                  <a:cubicBezTo>
                    <a:pt x="4321329" y="1152486"/>
                    <a:pt x="4454679" y="1226781"/>
                    <a:pt x="4434677" y="1078191"/>
                  </a:cubicBezTo>
                  <a:cubicBezTo>
                    <a:pt x="4427057" y="1058189"/>
                    <a:pt x="4460394" y="1058189"/>
                    <a:pt x="4475634" y="1049616"/>
                  </a:cubicBezTo>
                  <a:cubicBezTo>
                    <a:pt x="4481349" y="1047711"/>
                    <a:pt x="4488017" y="1046759"/>
                    <a:pt x="4493732" y="1046759"/>
                  </a:cubicBezTo>
                  <a:cubicBezTo>
                    <a:pt x="4503257" y="1044854"/>
                    <a:pt x="4511829" y="1043901"/>
                    <a:pt x="4521354" y="1041996"/>
                  </a:cubicBezTo>
                  <a:cubicBezTo>
                    <a:pt x="4530879" y="1041996"/>
                    <a:pt x="4539452" y="1040091"/>
                    <a:pt x="4548977" y="1039139"/>
                  </a:cubicBezTo>
                  <a:cubicBezTo>
                    <a:pt x="4573742" y="1033424"/>
                    <a:pt x="4600412" y="1044854"/>
                    <a:pt x="4627082" y="1056284"/>
                  </a:cubicBezTo>
                  <a:cubicBezTo>
                    <a:pt x="4636607" y="1059141"/>
                    <a:pt x="4644227" y="1061999"/>
                    <a:pt x="4652799" y="1063904"/>
                  </a:cubicBezTo>
                  <a:cubicBezTo>
                    <a:pt x="4669944" y="1059141"/>
                    <a:pt x="4688994" y="1056284"/>
                    <a:pt x="4708044" y="1051522"/>
                  </a:cubicBezTo>
                  <a:cubicBezTo>
                    <a:pt x="4717569" y="1049616"/>
                    <a:pt x="4728047" y="1046759"/>
                    <a:pt x="4736619" y="1045806"/>
                  </a:cubicBezTo>
                  <a:cubicBezTo>
                    <a:pt x="4746144" y="1042949"/>
                    <a:pt x="4754717" y="1040091"/>
                    <a:pt x="4764242" y="1036281"/>
                  </a:cubicBezTo>
                  <a:cubicBezTo>
                    <a:pt x="4774719" y="1033424"/>
                    <a:pt x="4784244" y="1030566"/>
                    <a:pt x="4794722" y="1025804"/>
                  </a:cubicBezTo>
                  <a:cubicBezTo>
                    <a:pt x="4842347" y="992466"/>
                    <a:pt x="4941407" y="1012469"/>
                    <a:pt x="4941407" y="951509"/>
                  </a:cubicBezTo>
                  <a:cubicBezTo>
                    <a:pt x="4947122" y="890549"/>
                    <a:pt x="4855682" y="878166"/>
                    <a:pt x="4804247" y="844829"/>
                  </a:cubicBezTo>
                  <a:cubicBezTo>
                    <a:pt x="4796627" y="840066"/>
                    <a:pt x="4789007" y="834351"/>
                    <a:pt x="4783292" y="829589"/>
                  </a:cubicBezTo>
                  <a:cubicBezTo>
                    <a:pt x="4770909" y="817206"/>
                    <a:pt x="4763289" y="801966"/>
                    <a:pt x="4760432" y="781011"/>
                  </a:cubicBezTo>
                  <a:cubicBezTo>
                    <a:pt x="4762337" y="770534"/>
                    <a:pt x="4760432" y="760056"/>
                    <a:pt x="4758527" y="750531"/>
                  </a:cubicBezTo>
                  <a:cubicBezTo>
                    <a:pt x="4745192" y="671474"/>
                    <a:pt x="4631844" y="684809"/>
                    <a:pt x="4580409" y="643851"/>
                  </a:cubicBezTo>
                  <a:cubicBezTo>
                    <a:pt x="4574694" y="639089"/>
                    <a:pt x="4568027" y="634326"/>
                    <a:pt x="4562312" y="630516"/>
                  </a:cubicBezTo>
                  <a:cubicBezTo>
                    <a:pt x="4545167" y="618134"/>
                    <a:pt x="4529927" y="605751"/>
                    <a:pt x="4518497" y="592416"/>
                  </a:cubicBezTo>
                  <a:cubicBezTo>
                    <a:pt x="4513734" y="586701"/>
                    <a:pt x="4508972" y="580034"/>
                    <a:pt x="4505162" y="574319"/>
                  </a:cubicBezTo>
                  <a:cubicBezTo>
                    <a:pt x="4482302" y="560984"/>
                    <a:pt x="4502304" y="534314"/>
                    <a:pt x="4514687" y="520979"/>
                  </a:cubicBezTo>
                  <a:cubicBezTo>
                    <a:pt x="4520402" y="518121"/>
                    <a:pt x="4527069" y="516216"/>
                    <a:pt x="4532784" y="515264"/>
                  </a:cubicBezTo>
                  <a:cubicBezTo>
                    <a:pt x="4613747" y="535266"/>
                    <a:pt x="4685184" y="446684"/>
                    <a:pt x="4674707" y="364769"/>
                  </a:cubicBezTo>
                  <a:cubicBezTo>
                    <a:pt x="4669944" y="357149"/>
                    <a:pt x="4665182" y="351434"/>
                    <a:pt x="4659467" y="343814"/>
                  </a:cubicBezTo>
                  <a:cubicBezTo>
                    <a:pt x="4633749" y="319049"/>
                    <a:pt x="4593744" y="298094"/>
                    <a:pt x="4555644" y="299999"/>
                  </a:cubicBezTo>
                  <a:cubicBezTo>
                    <a:pt x="4549929" y="298094"/>
                    <a:pt x="4543262" y="299999"/>
                    <a:pt x="4537547" y="299999"/>
                  </a:cubicBezTo>
                  <a:cubicBezTo>
                    <a:pt x="4524212" y="299999"/>
                    <a:pt x="4511829" y="299999"/>
                    <a:pt x="4501352" y="301904"/>
                  </a:cubicBezTo>
                  <a:cubicBezTo>
                    <a:pt x="4491827" y="303809"/>
                    <a:pt x="4484207" y="307619"/>
                    <a:pt x="4475634" y="311429"/>
                  </a:cubicBezTo>
                  <a:cubicBezTo>
                    <a:pt x="4450869" y="323811"/>
                    <a:pt x="4425152" y="340004"/>
                    <a:pt x="4401339" y="344766"/>
                  </a:cubicBezTo>
                  <a:cubicBezTo>
                    <a:pt x="4393719" y="347624"/>
                    <a:pt x="4386099" y="347624"/>
                    <a:pt x="4378479" y="347624"/>
                  </a:cubicBezTo>
                  <a:cubicBezTo>
                    <a:pt x="4365144" y="347624"/>
                    <a:pt x="4349904" y="344766"/>
                    <a:pt x="4334664" y="335241"/>
                  </a:cubicBezTo>
                  <a:cubicBezTo>
                    <a:pt x="4327044" y="330479"/>
                    <a:pt x="4321329" y="324764"/>
                    <a:pt x="4316567" y="317144"/>
                  </a:cubicBezTo>
                  <a:cubicBezTo>
                    <a:pt x="4311804" y="309524"/>
                    <a:pt x="4308947" y="301904"/>
                    <a:pt x="4306089" y="292379"/>
                  </a:cubicBezTo>
                  <a:cubicBezTo>
                    <a:pt x="4306089" y="292379"/>
                    <a:pt x="4311804" y="290474"/>
                    <a:pt x="4318472" y="287616"/>
                  </a:cubicBezTo>
                  <a:cubicBezTo>
                    <a:pt x="4324187" y="285711"/>
                    <a:pt x="4333712" y="281901"/>
                    <a:pt x="4339427" y="278091"/>
                  </a:cubicBezTo>
                  <a:cubicBezTo>
                    <a:pt x="4345142" y="272376"/>
                    <a:pt x="4349904" y="265709"/>
                    <a:pt x="4354667" y="259994"/>
                  </a:cubicBezTo>
                  <a:cubicBezTo>
                    <a:pt x="4360382" y="254279"/>
                    <a:pt x="4365144" y="246659"/>
                    <a:pt x="4369907" y="239991"/>
                  </a:cubicBezTo>
                  <a:cubicBezTo>
                    <a:pt x="4398482" y="191414"/>
                    <a:pt x="4438487" y="170459"/>
                    <a:pt x="4489922" y="170459"/>
                  </a:cubicBezTo>
                  <a:cubicBezTo>
                    <a:pt x="4535642" y="170459"/>
                    <a:pt x="4529927" y="83781"/>
                    <a:pt x="4591839" y="76161"/>
                  </a:cubicBezTo>
                  <a:cubicBezTo>
                    <a:pt x="4601364" y="76161"/>
                    <a:pt x="4609937" y="78066"/>
                    <a:pt x="4619462" y="79019"/>
                  </a:cubicBezTo>
                  <a:cubicBezTo>
                    <a:pt x="4660419" y="99021"/>
                    <a:pt x="4686137" y="130454"/>
                    <a:pt x="4712807" y="165696"/>
                  </a:cubicBezTo>
                  <a:cubicBezTo>
                    <a:pt x="4717569" y="171411"/>
                    <a:pt x="4722332" y="179031"/>
                    <a:pt x="4728047" y="185699"/>
                  </a:cubicBezTo>
                  <a:cubicBezTo>
                    <a:pt x="4732809" y="195224"/>
                    <a:pt x="4737572" y="203796"/>
                    <a:pt x="4741382" y="211416"/>
                  </a:cubicBezTo>
                  <a:cubicBezTo>
                    <a:pt x="4746144" y="220941"/>
                    <a:pt x="4750907" y="229514"/>
                    <a:pt x="4754717" y="239039"/>
                  </a:cubicBezTo>
                  <a:cubicBezTo>
                    <a:pt x="4762337" y="252374"/>
                    <a:pt x="4769957" y="266661"/>
                    <a:pt x="4779482" y="279044"/>
                  </a:cubicBezTo>
                  <a:cubicBezTo>
                    <a:pt x="4784244" y="284759"/>
                    <a:pt x="4789007" y="291426"/>
                    <a:pt x="4794722" y="297141"/>
                  </a:cubicBezTo>
                  <a:cubicBezTo>
                    <a:pt x="4850919" y="353339"/>
                    <a:pt x="4949979" y="347624"/>
                    <a:pt x="4983317" y="427634"/>
                  </a:cubicBezTo>
                  <a:cubicBezTo>
                    <a:pt x="4985222" y="435254"/>
                    <a:pt x="4985222" y="442874"/>
                    <a:pt x="4985222" y="448589"/>
                  </a:cubicBezTo>
                  <a:cubicBezTo>
                    <a:pt x="4954742" y="486689"/>
                    <a:pt x="4941407" y="527646"/>
                    <a:pt x="4944265" y="563841"/>
                  </a:cubicBezTo>
                  <a:cubicBezTo>
                    <a:pt x="4946169" y="571461"/>
                    <a:pt x="4946169" y="577176"/>
                    <a:pt x="4949027" y="584796"/>
                  </a:cubicBezTo>
                  <a:cubicBezTo>
                    <a:pt x="4944265" y="709574"/>
                    <a:pt x="5089044" y="681951"/>
                    <a:pt x="5164292" y="721956"/>
                  </a:cubicBezTo>
                  <a:cubicBezTo>
                    <a:pt x="5171912" y="726719"/>
                    <a:pt x="5179532" y="729576"/>
                    <a:pt x="5187152" y="732434"/>
                  </a:cubicBezTo>
                  <a:cubicBezTo>
                    <a:pt x="5260494" y="770534"/>
                    <a:pt x="5331932" y="823874"/>
                    <a:pt x="5402417" y="864831"/>
                  </a:cubicBezTo>
                  <a:cubicBezTo>
                    <a:pt x="5407179" y="869594"/>
                    <a:pt x="5411942" y="874356"/>
                    <a:pt x="5415752" y="878166"/>
                  </a:cubicBezTo>
                  <a:cubicBezTo>
                    <a:pt x="5428134" y="893406"/>
                    <a:pt x="5438612" y="911504"/>
                    <a:pt x="5446232" y="931506"/>
                  </a:cubicBezTo>
                  <a:cubicBezTo>
                    <a:pt x="5450994" y="941031"/>
                    <a:pt x="5451947" y="951509"/>
                    <a:pt x="5455757" y="960081"/>
                  </a:cubicBezTo>
                  <a:cubicBezTo>
                    <a:pt x="5461472" y="1031519"/>
                    <a:pt x="5440517" y="1069619"/>
                    <a:pt x="5405274" y="1092479"/>
                  </a:cubicBezTo>
                  <a:cubicBezTo>
                    <a:pt x="5397654" y="1097241"/>
                    <a:pt x="5390034" y="1100099"/>
                    <a:pt x="5380509" y="1102956"/>
                  </a:cubicBezTo>
                  <a:cubicBezTo>
                    <a:pt x="5299547" y="1127722"/>
                    <a:pt x="5212869" y="1120101"/>
                    <a:pt x="5136669" y="1130579"/>
                  </a:cubicBezTo>
                  <a:cubicBezTo>
                    <a:pt x="5127144" y="1132484"/>
                    <a:pt x="5116667" y="1135341"/>
                    <a:pt x="5108094" y="1136294"/>
                  </a:cubicBezTo>
                  <a:cubicBezTo>
                    <a:pt x="5098569" y="1139151"/>
                    <a:pt x="5090949" y="1142009"/>
                    <a:pt x="5082377" y="1146772"/>
                  </a:cubicBezTo>
                  <a:cubicBezTo>
                    <a:pt x="5074757" y="1151534"/>
                    <a:pt x="5067137" y="1156297"/>
                    <a:pt x="5061422" y="1162011"/>
                  </a:cubicBezTo>
                  <a:cubicBezTo>
                    <a:pt x="5050944" y="1171536"/>
                    <a:pt x="5043324" y="1182966"/>
                    <a:pt x="5038562" y="1197254"/>
                  </a:cubicBezTo>
                  <a:cubicBezTo>
                    <a:pt x="5036657" y="1202969"/>
                    <a:pt x="5033799" y="1210589"/>
                    <a:pt x="5033799" y="1218209"/>
                  </a:cubicBezTo>
                  <a:cubicBezTo>
                    <a:pt x="5035704" y="1223924"/>
                    <a:pt x="5038562" y="1231544"/>
                    <a:pt x="5039515" y="1239164"/>
                  </a:cubicBezTo>
                  <a:cubicBezTo>
                    <a:pt x="5056659" y="1301076"/>
                    <a:pt x="4950932" y="1327747"/>
                    <a:pt x="5003319" y="1362036"/>
                  </a:cubicBezTo>
                  <a:cubicBezTo>
                    <a:pt x="5076662" y="1409661"/>
                    <a:pt x="5148099" y="1435379"/>
                    <a:pt x="5233824" y="1436331"/>
                  </a:cubicBezTo>
                  <a:cubicBezTo>
                    <a:pt x="5244302" y="1438236"/>
                    <a:pt x="5253827" y="1438236"/>
                    <a:pt x="5262399" y="1438236"/>
                  </a:cubicBezTo>
                  <a:cubicBezTo>
                    <a:pt x="5290022" y="1440142"/>
                    <a:pt x="5315740" y="1441094"/>
                    <a:pt x="5338599" y="1442999"/>
                  </a:cubicBezTo>
                  <a:cubicBezTo>
                    <a:pt x="5366222" y="1448714"/>
                    <a:pt x="5437659" y="1442999"/>
                    <a:pt x="5424324" y="1499197"/>
                  </a:cubicBezTo>
                  <a:cubicBezTo>
                    <a:pt x="5421467" y="1504911"/>
                    <a:pt x="5418609" y="1511579"/>
                    <a:pt x="5413847" y="1517294"/>
                  </a:cubicBezTo>
                  <a:cubicBezTo>
                    <a:pt x="5410990" y="1523009"/>
                    <a:pt x="5408132" y="1529676"/>
                    <a:pt x="5406227" y="1537297"/>
                  </a:cubicBezTo>
                  <a:cubicBezTo>
                    <a:pt x="5464329" y="1557299"/>
                    <a:pt x="5530052" y="1537297"/>
                    <a:pt x="5587202" y="1539201"/>
                  </a:cubicBezTo>
                  <a:cubicBezTo>
                    <a:pt x="5597679" y="1539201"/>
                    <a:pt x="5607204" y="1539201"/>
                    <a:pt x="5615777" y="1539201"/>
                  </a:cubicBezTo>
                  <a:cubicBezTo>
                    <a:pt x="5678642" y="1542059"/>
                    <a:pt x="5735792" y="1562061"/>
                    <a:pt x="5768177" y="1621117"/>
                  </a:cubicBezTo>
                  <a:cubicBezTo>
                    <a:pt x="5775797" y="1636356"/>
                    <a:pt x="5781512" y="1653501"/>
                    <a:pt x="5788179" y="1671599"/>
                  </a:cubicBezTo>
                  <a:cubicBezTo>
                    <a:pt x="5782465" y="1712556"/>
                    <a:pt x="5730077" y="1735417"/>
                    <a:pt x="5716742" y="1760181"/>
                  </a:cubicBezTo>
                  <a:cubicBezTo>
                    <a:pt x="5713884" y="1765897"/>
                    <a:pt x="5711979" y="1772564"/>
                    <a:pt x="5713884" y="1778279"/>
                  </a:cubicBezTo>
                  <a:cubicBezTo>
                    <a:pt x="5787227" y="1860194"/>
                    <a:pt x="5898669" y="1801139"/>
                    <a:pt x="5983442" y="1854479"/>
                  </a:cubicBezTo>
                  <a:cubicBezTo>
                    <a:pt x="6047259" y="1895436"/>
                    <a:pt x="5993919" y="1953539"/>
                    <a:pt x="5980584" y="2006879"/>
                  </a:cubicBezTo>
                  <a:cubicBezTo>
                    <a:pt x="5978679" y="2014499"/>
                    <a:pt x="5977727" y="2022119"/>
                    <a:pt x="5977727" y="2029739"/>
                  </a:cubicBezTo>
                  <a:cubicBezTo>
                    <a:pt x="6023447" y="2057361"/>
                    <a:pt x="6017732" y="2110702"/>
                    <a:pt x="6029162" y="2157374"/>
                  </a:cubicBezTo>
                  <a:cubicBezTo>
                    <a:pt x="6032019" y="2164994"/>
                    <a:pt x="6034877" y="2169757"/>
                    <a:pt x="6041544" y="2174519"/>
                  </a:cubicBezTo>
                  <a:cubicBezTo>
                    <a:pt x="6094884" y="2192617"/>
                    <a:pt x="6102504" y="2245957"/>
                    <a:pt x="6128222" y="2286914"/>
                  </a:cubicBezTo>
                  <a:cubicBezTo>
                    <a:pt x="6132984" y="2294534"/>
                    <a:pt x="6135842" y="2302154"/>
                    <a:pt x="6140604" y="2309774"/>
                  </a:cubicBezTo>
                  <a:cubicBezTo>
                    <a:pt x="6131079" y="2342159"/>
                    <a:pt x="6130127" y="2368829"/>
                    <a:pt x="6134890" y="2391689"/>
                  </a:cubicBezTo>
                  <a:cubicBezTo>
                    <a:pt x="6136794" y="2401214"/>
                    <a:pt x="6137747" y="2408834"/>
                    <a:pt x="6140604" y="2416454"/>
                  </a:cubicBezTo>
                  <a:cubicBezTo>
                    <a:pt x="6160607" y="2454554"/>
                    <a:pt x="6193944" y="2501227"/>
                    <a:pt x="6219662" y="2536469"/>
                  </a:cubicBezTo>
                  <a:cubicBezTo>
                    <a:pt x="6265382" y="2589809"/>
                    <a:pt x="6265382" y="2678392"/>
                    <a:pt x="6349202" y="2696489"/>
                  </a:cubicBezTo>
                  <a:cubicBezTo>
                    <a:pt x="6354917" y="2701252"/>
                    <a:pt x="6362537" y="2706014"/>
                    <a:pt x="6370157" y="2709824"/>
                  </a:cubicBezTo>
                  <a:cubicBezTo>
                    <a:pt x="6403494" y="2734589"/>
                    <a:pt x="6429212" y="2764117"/>
                    <a:pt x="6449215" y="2808884"/>
                  </a:cubicBezTo>
                  <a:cubicBezTo>
                    <a:pt x="6453977" y="2814599"/>
                    <a:pt x="6458740" y="2822219"/>
                    <a:pt x="6462549" y="2828886"/>
                  </a:cubicBezTo>
                  <a:cubicBezTo>
                    <a:pt x="6465407" y="2833649"/>
                    <a:pt x="6470169" y="2838411"/>
                    <a:pt x="6473027" y="2842221"/>
                  </a:cubicBezTo>
                  <a:cubicBezTo>
                    <a:pt x="6488267" y="2886036"/>
                    <a:pt x="6541607" y="2886036"/>
                    <a:pt x="6579707" y="2906039"/>
                  </a:cubicBezTo>
                  <a:cubicBezTo>
                    <a:pt x="6593042" y="2913659"/>
                    <a:pt x="6607329" y="2926994"/>
                    <a:pt x="6607329" y="2939377"/>
                  </a:cubicBezTo>
                  <a:cubicBezTo>
                    <a:pt x="6599709" y="2987002"/>
                    <a:pt x="6561609" y="3021292"/>
                    <a:pt x="6573992" y="3073679"/>
                  </a:cubicBezTo>
                  <a:cubicBezTo>
                    <a:pt x="6572087" y="3081299"/>
                    <a:pt x="6572087" y="3090824"/>
                    <a:pt x="6572087" y="3098444"/>
                  </a:cubicBezTo>
                  <a:cubicBezTo>
                    <a:pt x="6570182" y="3130829"/>
                    <a:pt x="6577802" y="3162261"/>
                    <a:pt x="6599709" y="3192742"/>
                  </a:cubicBezTo>
                  <a:cubicBezTo>
                    <a:pt x="6601615" y="3194646"/>
                    <a:pt x="6602567" y="3195599"/>
                    <a:pt x="6604472" y="3197504"/>
                  </a:cubicBezTo>
                  <a:cubicBezTo>
                    <a:pt x="6647334" y="3225127"/>
                    <a:pt x="6744490" y="3230842"/>
                    <a:pt x="6680672" y="3297517"/>
                  </a:cubicBezTo>
                  <a:cubicBezTo>
                    <a:pt x="6683529" y="3297517"/>
                    <a:pt x="6681624" y="3300374"/>
                    <a:pt x="6679719" y="3301327"/>
                  </a:cubicBezTo>
                  <a:moveTo>
                    <a:pt x="7928447" y="4060469"/>
                  </a:moveTo>
                  <a:cubicBezTo>
                    <a:pt x="7930352" y="4093807"/>
                    <a:pt x="7938924" y="4121429"/>
                    <a:pt x="7954165" y="4142384"/>
                  </a:cubicBezTo>
                  <a:cubicBezTo>
                    <a:pt x="7958927" y="4150004"/>
                    <a:pt x="7964642" y="4155719"/>
                    <a:pt x="7971309" y="4162386"/>
                  </a:cubicBezTo>
                  <a:cubicBezTo>
                    <a:pt x="7977024" y="4168102"/>
                    <a:pt x="7983692" y="4174769"/>
                    <a:pt x="7991312" y="4180484"/>
                  </a:cubicBezTo>
                  <a:cubicBezTo>
                    <a:pt x="8029412" y="4218584"/>
                    <a:pt x="8049415" y="4272877"/>
                    <a:pt x="8108469" y="4287164"/>
                  </a:cubicBezTo>
                  <a:cubicBezTo>
                    <a:pt x="8049415" y="4307167"/>
                    <a:pt x="8009409" y="4251922"/>
                    <a:pt x="7974167" y="4221442"/>
                  </a:cubicBezTo>
                  <a:cubicBezTo>
                    <a:pt x="7964642" y="4216679"/>
                    <a:pt x="7957022" y="4213822"/>
                    <a:pt x="7949402" y="4209059"/>
                  </a:cubicBezTo>
                  <a:cubicBezTo>
                    <a:pt x="7943687" y="4204297"/>
                    <a:pt x="7936067" y="4198582"/>
                    <a:pt x="7929399" y="4193819"/>
                  </a:cubicBezTo>
                  <a:cubicBezTo>
                    <a:pt x="7918922" y="4181436"/>
                    <a:pt x="7908444" y="4168102"/>
                    <a:pt x="7900824" y="4150957"/>
                  </a:cubicBezTo>
                  <a:cubicBezTo>
                    <a:pt x="7896062" y="4143336"/>
                    <a:pt x="7893204" y="4135717"/>
                    <a:pt x="7890347" y="4126192"/>
                  </a:cubicBezTo>
                  <a:cubicBezTo>
                    <a:pt x="7887490" y="4120477"/>
                    <a:pt x="7884632" y="4113809"/>
                    <a:pt x="7880822" y="4108094"/>
                  </a:cubicBezTo>
                  <a:cubicBezTo>
                    <a:pt x="7868440" y="4075709"/>
                    <a:pt x="7859867" y="4039514"/>
                    <a:pt x="7852247" y="4003319"/>
                  </a:cubicBezTo>
                  <a:cubicBezTo>
                    <a:pt x="7838912" y="3968077"/>
                    <a:pt x="7806527" y="3955694"/>
                    <a:pt x="7791287" y="3921404"/>
                  </a:cubicBezTo>
                  <a:cubicBezTo>
                    <a:pt x="7786524" y="3915689"/>
                    <a:pt x="7781762" y="3909021"/>
                    <a:pt x="7777952" y="3904259"/>
                  </a:cubicBezTo>
                  <a:cubicBezTo>
                    <a:pt x="7752234" y="3876636"/>
                    <a:pt x="7715087" y="3853777"/>
                    <a:pt x="7669367" y="3835679"/>
                  </a:cubicBezTo>
                  <a:cubicBezTo>
                    <a:pt x="7663652" y="3829964"/>
                    <a:pt x="7656984" y="3822344"/>
                    <a:pt x="7651269" y="3815677"/>
                  </a:cubicBezTo>
                  <a:cubicBezTo>
                    <a:pt x="7645554" y="3808057"/>
                    <a:pt x="7640792" y="3800436"/>
                    <a:pt x="7636029" y="3792817"/>
                  </a:cubicBezTo>
                  <a:cubicBezTo>
                    <a:pt x="7587452" y="3719474"/>
                    <a:pt x="7610312" y="3642321"/>
                    <a:pt x="7595072" y="3568027"/>
                  </a:cubicBezTo>
                  <a:cubicBezTo>
                    <a:pt x="7593167" y="3558502"/>
                    <a:pt x="7590309" y="3550882"/>
                    <a:pt x="7587452" y="3543261"/>
                  </a:cubicBezTo>
                  <a:cubicBezTo>
                    <a:pt x="7584594" y="3535642"/>
                    <a:pt x="7579832" y="3526117"/>
                    <a:pt x="7575069" y="3518496"/>
                  </a:cubicBezTo>
                  <a:cubicBezTo>
                    <a:pt x="7572212" y="3508971"/>
                    <a:pt x="7567449" y="3501352"/>
                    <a:pt x="7564592" y="3492779"/>
                  </a:cubicBezTo>
                  <a:cubicBezTo>
                    <a:pt x="7534112" y="3442296"/>
                    <a:pt x="7516015" y="3395624"/>
                    <a:pt x="7500774" y="3342284"/>
                  </a:cubicBezTo>
                  <a:cubicBezTo>
                    <a:pt x="7498869" y="3334664"/>
                    <a:pt x="7496012" y="3327044"/>
                    <a:pt x="7495059" y="3319424"/>
                  </a:cubicBezTo>
                  <a:cubicBezTo>
                    <a:pt x="7472199" y="3279419"/>
                    <a:pt x="7492202" y="3227032"/>
                    <a:pt x="7444577" y="3192742"/>
                  </a:cubicBezTo>
                  <a:cubicBezTo>
                    <a:pt x="7386474" y="3145117"/>
                    <a:pt x="7327419" y="3192742"/>
                    <a:pt x="7316942" y="3250844"/>
                  </a:cubicBezTo>
                  <a:cubicBezTo>
                    <a:pt x="7314084" y="3258464"/>
                    <a:pt x="7311227" y="3266084"/>
                    <a:pt x="7307417" y="3273704"/>
                  </a:cubicBezTo>
                  <a:cubicBezTo>
                    <a:pt x="7301702" y="3290849"/>
                    <a:pt x="7292177" y="3307042"/>
                    <a:pt x="7281699" y="3322282"/>
                  </a:cubicBezTo>
                  <a:cubicBezTo>
                    <a:pt x="7278842" y="3327044"/>
                    <a:pt x="7274079" y="3331807"/>
                    <a:pt x="7271222" y="3334664"/>
                  </a:cubicBezTo>
                  <a:cubicBezTo>
                    <a:pt x="7235027" y="3374669"/>
                    <a:pt x="7169304" y="3340379"/>
                    <a:pt x="7143587" y="3301327"/>
                  </a:cubicBezTo>
                  <a:cubicBezTo>
                    <a:pt x="7189307" y="3293707"/>
                    <a:pt x="7235027" y="3280371"/>
                    <a:pt x="7252172" y="3231794"/>
                  </a:cubicBezTo>
                  <a:cubicBezTo>
                    <a:pt x="7255029" y="3224174"/>
                    <a:pt x="7257887" y="3216554"/>
                    <a:pt x="7259792" y="3208934"/>
                  </a:cubicBezTo>
                  <a:cubicBezTo>
                    <a:pt x="7261697" y="3161309"/>
                    <a:pt x="7255029" y="3096539"/>
                    <a:pt x="7284557" y="3070821"/>
                  </a:cubicBezTo>
                  <a:cubicBezTo>
                    <a:pt x="7289319" y="3066059"/>
                    <a:pt x="7295034" y="3063202"/>
                    <a:pt x="7302654" y="3060344"/>
                  </a:cubicBezTo>
                  <a:cubicBezTo>
                    <a:pt x="7348374" y="3057486"/>
                    <a:pt x="7401715" y="3052724"/>
                    <a:pt x="7449340" y="3060344"/>
                  </a:cubicBezTo>
                  <a:cubicBezTo>
                    <a:pt x="7458865" y="3062249"/>
                    <a:pt x="7467437" y="3063202"/>
                    <a:pt x="7476962" y="3066059"/>
                  </a:cubicBezTo>
                  <a:cubicBezTo>
                    <a:pt x="7565544" y="3078442"/>
                    <a:pt x="7565544" y="3180359"/>
                    <a:pt x="7588404" y="3252749"/>
                  </a:cubicBezTo>
                  <a:cubicBezTo>
                    <a:pt x="7591262" y="3262274"/>
                    <a:pt x="7594119" y="3270846"/>
                    <a:pt x="7597929" y="3280371"/>
                  </a:cubicBezTo>
                  <a:cubicBezTo>
                    <a:pt x="7625552" y="3353714"/>
                    <a:pt x="7666509" y="3420389"/>
                    <a:pt x="7698894" y="3488969"/>
                  </a:cubicBezTo>
                  <a:cubicBezTo>
                    <a:pt x="7700799" y="3496589"/>
                    <a:pt x="7700799" y="3502304"/>
                    <a:pt x="7701752" y="3509924"/>
                  </a:cubicBezTo>
                  <a:cubicBezTo>
                    <a:pt x="7701752" y="3517544"/>
                    <a:pt x="7701752" y="3523259"/>
                    <a:pt x="7701752" y="3530879"/>
                  </a:cubicBezTo>
                  <a:cubicBezTo>
                    <a:pt x="7699847" y="3619461"/>
                    <a:pt x="7673177" y="3713759"/>
                    <a:pt x="7756997" y="3759479"/>
                  </a:cubicBezTo>
                  <a:cubicBezTo>
                    <a:pt x="7764617" y="3764242"/>
                    <a:pt x="7770332" y="3767099"/>
                    <a:pt x="7777952" y="3771861"/>
                  </a:cubicBezTo>
                  <a:cubicBezTo>
                    <a:pt x="7783667" y="3774719"/>
                    <a:pt x="7791287" y="3777577"/>
                    <a:pt x="7797954" y="3782339"/>
                  </a:cubicBezTo>
                  <a:cubicBezTo>
                    <a:pt x="7866534" y="3792817"/>
                    <a:pt x="7906540" y="3838536"/>
                    <a:pt x="7919874" y="3894734"/>
                  </a:cubicBezTo>
                  <a:cubicBezTo>
                    <a:pt x="7921779" y="3902354"/>
                    <a:pt x="7922732" y="3909974"/>
                    <a:pt x="7924637" y="3919499"/>
                  </a:cubicBezTo>
                  <a:cubicBezTo>
                    <a:pt x="7937972" y="3954742"/>
                    <a:pt x="7922732" y="3989032"/>
                    <a:pt x="7924637" y="4023321"/>
                  </a:cubicBezTo>
                  <a:cubicBezTo>
                    <a:pt x="7924637" y="4030942"/>
                    <a:pt x="7924637" y="4036657"/>
                    <a:pt x="7927494" y="4044277"/>
                  </a:cubicBezTo>
                  <a:cubicBezTo>
                    <a:pt x="7925590" y="4049992"/>
                    <a:pt x="7926542" y="4056659"/>
                    <a:pt x="7928447" y="4060469"/>
                  </a:cubicBezTo>
                  <a:moveTo>
                    <a:pt x="6504" y="4409084"/>
                  </a:moveTo>
                  <a:lnTo>
                    <a:pt x="9362" y="4439564"/>
                  </a:lnTo>
                  <a:lnTo>
                    <a:pt x="7980834" y="4439564"/>
                  </a:lnTo>
                  <a:cubicBezTo>
                    <a:pt x="7986549" y="4439564"/>
                    <a:pt x="7993217" y="4439564"/>
                    <a:pt x="7997979" y="4439564"/>
                  </a:cubicBezTo>
                  <a:cubicBezTo>
                    <a:pt x="8017982" y="4441469"/>
                    <a:pt x="8036079" y="4441469"/>
                    <a:pt x="8056082" y="4441469"/>
                  </a:cubicBezTo>
                  <a:cubicBezTo>
                    <a:pt x="8061797" y="4441469"/>
                    <a:pt x="8068465" y="4441469"/>
                    <a:pt x="8074179" y="4441469"/>
                  </a:cubicBezTo>
                  <a:cubicBezTo>
                    <a:pt x="8121804" y="4443374"/>
                    <a:pt x="8178954" y="4454804"/>
                    <a:pt x="8198957" y="4435754"/>
                  </a:cubicBezTo>
                  <a:cubicBezTo>
                    <a:pt x="8292302" y="4308119"/>
                    <a:pt x="8113232" y="4247159"/>
                    <a:pt x="8044652" y="4158577"/>
                  </a:cubicBezTo>
                  <a:cubicBezTo>
                    <a:pt x="8039890" y="4152861"/>
                    <a:pt x="8034174" y="4146194"/>
                    <a:pt x="8029412" y="4138574"/>
                  </a:cubicBezTo>
                  <a:cubicBezTo>
                    <a:pt x="8023697" y="4132859"/>
                    <a:pt x="8018934" y="4125239"/>
                    <a:pt x="8014172" y="4118571"/>
                  </a:cubicBezTo>
                  <a:cubicBezTo>
                    <a:pt x="8008457" y="4112857"/>
                    <a:pt x="8003694" y="4106189"/>
                    <a:pt x="7998932" y="4100474"/>
                  </a:cubicBezTo>
                  <a:cubicBezTo>
                    <a:pt x="7986549" y="4080471"/>
                    <a:pt x="7977977" y="4057611"/>
                    <a:pt x="7971309" y="4031894"/>
                  </a:cubicBezTo>
                  <a:cubicBezTo>
                    <a:pt x="7969404" y="4024274"/>
                    <a:pt x="7968452" y="4014749"/>
                    <a:pt x="7968452" y="4006177"/>
                  </a:cubicBezTo>
                  <a:cubicBezTo>
                    <a:pt x="7966547" y="3998557"/>
                    <a:pt x="7966547" y="3992842"/>
                    <a:pt x="7966547" y="3985221"/>
                  </a:cubicBezTo>
                  <a:cubicBezTo>
                    <a:pt x="7966547" y="3977602"/>
                    <a:pt x="7968452" y="3968077"/>
                    <a:pt x="7971309" y="3960457"/>
                  </a:cubicBezTo>
                  <a:cubicBezTo>
                    <a:pt x="7974167" y="3949979"/>
                    <a:pt x="7976072" y="3940454"/>
                    <a:pt x="7976072" y="3931882"/>
                  </a:cubicBezTo>
                  <a:cubicBezTo>
                    <a:pt x="7986549" y="3835679"/>
                    <a:pt x="7928447" y="3760432"/>
                    <a:pt x="7828434" y="3749002"/>
                  </a:cubicBezTo>
                  <a:cubicBezTo>
                    <a:pt x="7820815" y="3746144"/>
                    <a:pt x="7811290" y="3743286"/>
                    <a:pt x="7803669" y="3739477"/>
                  </a:cubicBezTo>
                  <a:cubicBezTo>
                    <a:pt x="7788429" y="3731857"/>
                    <a:pt x="7773190" y="3724236"/>
                    <a:pt x="7757949" y="3713759"/>
                  </a:cubicBezTo>
                  <a:cubicBezTo>
                    <a:pt x="7752234" y="3700424"/>
                    <a:pt x="7739852" y="3686136"/>
                    <a:pt x="7739852" y="3672802"/>
                  </a:cubicBezTo>
                  <a:cubicBezTo>
                    <a:pt x="7735090" y="3625177"/>
                    <a:pt x="7745567" y="3578504"/>
                    <a:pt x="7750329" y="3532784"/>
                  </a:cubicBezTo>
                  <a:cubicBezTo>
                    <a:pt x="7752234" y="3515639"/>
                    <a:pt x="7753187" y="3500399"/>
                    <a:pt x="7752234" y="3485159"/>
                  </a:cubicBezTo>
                  <a:cubicBezTo>
                    <a:pt x="7752234" y="3477539"/>
                    <a:pt x="7752234" y="3469919"/>
                    <a:pt x="7750329" y="3462299"/>
                  </a:cubicBezTo>
                  <a:cubicBezTo>
                    <a:pt x="7748424" y="3456584"/>
                    <a:pt x="7745567" y="3448964"/>
                    <a:pt x="7744615" y="3442296"/>
                  </a:cubicBezTo>
                  <a:cubicBezTo>
                    <a:pt x="7700799" y="3375621"/>
                    <a:pt x="7635077" y="3322282"/>
                    <a:pt x="7637934" y="3232746"/>
                  </a:cubicBezTo>
                  <a:cubicBezTo>
                    <a:pt x="7636029" y="3223221"/>
                    <a:pt x="7633172" y="3214649"/>
                    <a:pt x="7630315" y="3205124"/>
                  </a:cubicBezTo>
                  <a:cubicBezTo>
                    <a:pt x="7627457" y="3187979"/>
                    <a:pt x="7622694" y="3172739"/>
                    <a:pt x="7619837" y="3157499"/>
                  </a:cubicBezTo>
                  <a:cubicBezTo>
                    <a:pt x="7616979" y="3140354"/>
                    <a:pt x="7614122" y="3125114"/>
                    <a:pt x="7610312" y="3108921"/>
                  </a:cubicBezTo>
                  <a:cubicBezTo>
                    <a:pt x="7620790" y="2978429"/>
                    <a:pt x="7476009" y="2964142"/>
                    <a:pt x="7386474" y="2987002"/>
                  </a:cubicBezTo>
                  <a:cubicBezTo>
                    <a:pt x="7378854" y="2988907"/>
                    <a:pt x="7371234" y="2989859"/>
                    <a:pt x="7363615" y="2991764"/>
                  </a:cubicBezTo>
                  <a:cubicBezTo>
                    <a:pt x="7310274" y="2996527"/>
                    <a:pt x="7259792" y="2966999"/>
                    <a:pt x="7214072" y="2991764"/>
                  </a:cubicBezTo>
                  <a:cubicBezTo>
                    <a:pt x="7140729" y="3031769"/>
                    <a:pt x="7206452" y="3119399"/>
                    <a:pt x="7196927" y="3189884"/>
                  </a:cubicBezTo>
                  <a:cubicBezTo>
                    <a:pt x="7192165" y="3195599"/>
                    <a:pt x="7186449" y="3200361"/>
                    <a:pt x="7181687" y="3205124"/>
                  </a:cubicBezTo>
                  <a:cubicBezTo>
                    <a:pt x="7128347" y="3246082"/>
                    <a:pt x="7041669" y="3237509"/>
                    <a:pt x="6980709" y="3205124"/>
                  </a:cubicBezTo>
                  <a:cubicBezTo>
                    <a:pt x="6973090" y="3202267"/>
                    <a:pt x="6965469" y="3199409"/>
                    <a:pt x="6957849" y="3195599"/>
                  </a:cubicBezTo>
                  <a:cubicBezTo>
                    <a:pt x="6930227" y="3186074"/>
                    <a:pt x="6902604" y="3182264"/>
                    <a:pt x="6871172" y="3187979"/>
                  </a:cubicBezTo>
                  <a:cubicBezTo>
                    <a:pt x="6865457" y="3189884"/>
                    <a:pt x="6858790" y="3190836"/>
                    <a:pt x="6851169" y="3193694"/>
                  </a:cubicBezTo>
                  <a:cubicBezTo>
                    <a:pt x="6773065" y="3199409"/>
                    <a:pt x="6719724" y="3146069"/>
                    <a:pt x="6647334" y="3132734"/>
                  </a:cubicBezTo>
                  <a:cubicBezTo>
                    <a:pt x="6641619" y="3129877"/>
                    <a:pt x="6636857" y="3122257"/>
                    <a:pt x="6633999" y="3115589"/>
                  </a:cubicBezTo>
                  <a:cubicBezTo>
                    <a:pt x="6629237" y="3105111"/>
                    <a:pt x="6629237" y="3085109"/>
                    <a:pt x="6629237" y="3071774"/>
                  </a:cubicBezTo>
                  <a:cubicBezTo>
                    <a:pt x="6629237" y="3068917"/>
                    <a:pt x="6631142" y="3066059"/>
                    <a:pt x="6631142" y="3062249"/>
                  </a:cubicBezTo>
                  <a:cubicBezTo>
                    <a:pt x="6641619" y="2996527"/>
                    <a:pt x="6727344" y="2970809"/>
                    <a:pt x="6707342" y="2896514"/>
                  </a:cubicBezTo>
                  <a:cubicBezTo>
                    <a:pt x="6687340" y="2835554"/>
                    <a:pt x="6610187" y="2822219"/>
                    <a:pt x="6552084" y="2806979"/>
                  </a:cubicBezTo>
                  <a:cubicBezTo>
                    <a:pt x="6544465" y="2802217"/>
                    <a:pt x="6538749" y="2797454"/>
                    <a:pt x="6532082" y="2793644"/>
                  </a:cubicBezTo>
                  <a:cubicBezTo>
                    <a:pt x="6514937" y="2778404"/>
                    <a:pt x="6504459" y="2760307"/>
                    <a:pt x="6507317" y="2734589"/>
                  </a:cubicBezTo>
                  <a:cubicBezTo>
                    <a:pt x="6507317" y="2732684"/>
                    <a:pt x="6507317" y="2731732"/>
                    <a:pt x="6505412" y="2729827"/>
                  </a:cubicBezTo>
                  <a:cubicBezTo>
                    <a:pt x="6490172" y="2663152"/>
                    <a:pt x="6436832" y="2632671"/>
                    <a:pt x="6391112" y="2597429"/>
                  </a:cubicBezTo>
                  <a:cubicBezTo>
                    <a:pt x="6385397" y="2591714"/>
                    <a:pt x="6377777" y="2586952"/>
                    <a:pt x="6371109" y="2580284"/>
                  </a:cubicBezTo>
                  <a:cubicBezTo>
                    <a:pt x="6325390" y="2545042"/>
                    <a:pt x="6305387" y="2491702"/>
                    <a:pt x="6285384" y="2438361"/>
                  </a:cubicBezTo>
                  <a:cubicBezTo>
                    <a:pt x="6280622" y="2428836"/>
                    <a:pt x="6275859" y="2420264"/>
                    <a:pt x="6273002" y="2410739"/>
                  </a:cubicBezTo>
                  <a:cubicBezTo>
                    <a:pt x="6252047" y="2366924"/>
                    <a:pt x="6229187" y="2325967"/>
                    <a:pt x="6209184" y="2284057"/>
                  </a:cubicBezTo>
                  <a:cubicBezTo>
                    <a:pt x="6204422" y="2274532"/>
                    <a:pt x="6199659" y="2266911"/>
                    <a:pt x="6195849" y="2259292"/>
                  </a:cubicBezTo>
                  <a:cubicBezTo>
                    <a:pt x="6172990" y="2219286"/>
                    <a:pt x="6152034" y="2178329"/>
                    <a:pt x="6142509" y="2131657"/>
                  </a:cubicBezTo>
                  <a:cubicBezTo>
                    <a:pt x="6140604" y="2122132"/>
                    <a:pt x="6139652" y="2113559"/>
                    <a:pt x="6137747" y="2104034"/>
                  </a:cubicBezTo>
                  <a:cubicBezTo>
                    <a:pt x="6132984" y="2065934"/>
                    <a:pt x="6134890" y="2026881"/>
                    <a:pt x="6127269" y="1992592"/>
                  </a:cubicBezTo>
                  <a:cubicBezTo>
                    <a:pt x="6125365" y="1990686"/>
                    <a:pt x="6124412" y="1989734"/>
                    <a:pt x="6124412" y="1986876"/>
                  </a:cubicBezTo>
                  <a:cubicBezTo>
                    <a:pt x="6107267" y="1953539"/>
                    <a:pt x="6083454" y="1932584"/>
                    <a:pt x="6103457" y="1877339"/>
                  </a:cubicBezTo>
                  <a:cubicBezTo>
                    <a:pt x="6109172" y="1864004"/>
                    <a:pt x="6095837" y="1844001"/>
                    <a:pt x="6086312" y="1828761"/>
                  </a:cubicBezTo>
                  <a:cubicBezTo>
                    <a:pt x="6080597" y="1815426"/>
                    <a:pt x="6071072" y="1803044"/>
                    <a:pt x="6063452" y="1790661"/>
                  </a:cubicBezTo>
                  <a:cubicBezTo>
                    <a:pt x="6008207" y="1705889"/>
                    <a:pt x="5939627" y="1622069"/>
                    <a:pt x="5949152" y="1512531"/>
                  </a:cubicBezTo>
                  <a:cubicBezTo>
                    <a:pt x="5947247" y="1499197"/>
                    <a:pt x="5946294" y="1484909"/>
                    <a:pt x="5944390" y="1472526"/>
                  </a:cubicBezTo>
                  <a:cubicBezTo>
                    <a:pt x="5936769" y="1419186"/>
                    <a:pt x="5924387" y="1370609"/>
                    <a:pt x="5892954" y="1326794"/>
                  </a:cubicBezTo>
                  <a:cubicBezTo>
                    <a:pt x="5883429" y="1314411"/>
                    <a:pt x="5872952" y="1302029"/>
                    <a:pt x="5860569" y="1290599"/>
                  </a:cubicBezTo>
                  <a:cubicBezTo>
                    <a:pt x="5851044" y="1282979"/>
                    <a:pt x="5842472" y="1275359"/>
                    <a:pt x="5832947" y="1269644"/>
                  </a:cubicBezTo>
                  <a:cubicBezTo>
                    <a:pt x="5846282" y="1277264"/>
                    <a:pt x="5858665" y="1277264"/>
                    <a:pt x="5872952" y="1284884"/>
                  </a:cubicBezTo>
                  <a:cubicBezTo>
                    <a:pt x="5862474" y="1282026"/>
                    <a:pt x="5852949" y="1279169"/>
                    <a:pt x="5842472" y="1275359"/>
                  </a:cubicBezTo>
                  <a:cubicBezTo>
                    <a:pt x="5753890" y="1202016"/>
                    <a:pt x="5623397" y="1156297"/>
                    <a:pt x="5554817" y="1061047"/>
                  </a:cubicBezTo>
                  <a:cubicBezTo>
                    <a:pt x="5549102" y="1053426"/>
                    <a:pt x="5544340" y="1045806"/>
                    <a:pt x="5539577" y="1038186"/>
                  </a:cubicBezTo>
                  <a:cubicBezTo>
                    <a:pt x="5557674" y="954366"/>
                    <a:pt x="5544340" y="874356"/>
                    <a:pt x="5472902" y="826731"/>
                  </a:cubicBezTo>
                  <a:cubicBezTo>
                    <a:pt x="5467187" y="821969"/>
                    <a:pt x="5462424" y="816254"/>
                    <a:pt x="5455757" y="809586"/>
                  </a:cubicBezTo>
                  <a:cubicBezTo>
                    <a:pt x="5425277" y="781964"/>
                    <a:pt x="5392892" y="755294"/>
                    <a:pt x="5350982" y="738149"/>
                  </a:cubicBezTo>
                  <a:cubicBezTo>
                    <a:pt x="5346219" y="735291"/>
                    <a:pt x="5340504" y="732434"/>
                    <a:pt x="5333837" y="728624"/>
                  </a:cubicBezTo>
                  <a:cubicBezTo>
                    <a:pt x="5318597" y="719099"/>
                    <a:pt x="5303357" y="710526"/>
                    <a:pt x="5288117" y="701001"/>
                  </a:cubicBezTo>
                  <a:cubicBezTo>
                    <a:pt x="5282402" y="696239"/>
                    <a:pt x="5275734" y="691476"/>
                    <a:pt x="5270019" y="688619"/>
                  </a:cubicBezTo>
                  <a:cubicBezTo>
                    <a:pt x="5256684" y="678141"/>
                    <a:pt x="5239540" y="668616"/>
                    <a:pt x="5221442" y="660996"/>
                  </a:cubicBezTo>
                  <a:cubicBezTo>
                    <a:pt x="5215727" y="658139"/>
                    <a:pt x="5209059" y="655281"/>
                    <a:pt x="5203344" y="653376"/>
                  </a:cubicBezTo>
                  <a:cubicBezTo>
                    <a:pt x="5195724" y="648614"/>
                    <a:pt x="5188104" y="645756"/>
                    <a:pt x="5178579" y="642899"/>
                  </a:cubicBezTo>
                  <a:cubicBezTo>
                    <a:pt x="5170959" y="640041"/>
                    <a:pt x="5163340" y="638136"/>
                    <a:pt x="5153815" y="635279"/>
                  </a:cubicBezTo>
                  <a:cubicBezTo>
                    <a:pt x="5103332" y="622896"/>
                    <a:pt x="4991890" y="629564"/>
                    <a:pt x="5009034" y="546696"/>
                  </a:cubicBezTo>
                  <a:cubicBezTo>
                    <a:pt x="5011892" y="539076"/>
                    <a:pt x="5016654" y="533361"/>
                    <a:pt x="5024274" y="528599"/>
                  </a:cubicBezTo>
                  <a:cubicBezTo>
                    <a:pt x="5033799" y="525741"/>
                    <a:pt x="5042372" y="523836"/>
                    <a:pt x="5049992" y="519074"/>
                  </a:cubicBezTo>
                  <a:cubicBezTo>
                    <a:pt x="5100474" y="493356"/>
                    <a:pt x="5112857" y="421919"/>
                    <a:pt x="5077615" y="386676"/>
                  </a:cubicBezTo>
                  <a:cubicBezTo>
                    <a:pt x="5024274" y="318096"/>
                    <a:pt x="4932834" y="325716"/>
                    <a:pt x="4876637" y="271424"/>
                  </a:cubicBezTo>
                  <a:cubicBezTo>
                    <a:pt x="4870922" y="266661"/>
                    <a:pt x="4864254" y="260946"/>
                    <a:pt x="4858539" y="254279"/>
                  </a:cubicBezTo>
                  <a:cubicBezTo>
                    <a:pt x="4835679" y="229514"/>
                    <a:pt x="4815677" y="202844"/>
                    <a:pt x="4803294" y="167601"/>
                  </a:cubicBezTo>
                  <a:cubicBezTo>
                    <a:pt x="4798532" y="158076"/>
                    <a:pt x="4795674" y="150456"/>
                    <a:pt x="4792817" y="141884"/>
                  </a:cubicBezTo>
                  <a:cubicBezTo>
                    <a:pt x="4787102" y="136169"/>
                    <a:pt x="4782339" y="129501"/>
                    <a:pt x="4775672" y="121881"/>
                  </a:cubicBezTo>
                  <a:cubicBezTo>
                    <a:pt x="4739477" y="83781"/>
                    <a:pt x="4696614" y="52349"/>
                    <a:pt x="4648037" y="25679"/>
                  </a:cubicBezTo>
                  <a:cubicBezTo>
                    <a:pt x="4640417" y="20916"/>
                    <a:pt x="4634702" y="16154"/>
                    <a:pt x="4627082" y="13296"/>
                  </a:cubicBezTo>
                  <a:cubicBezTo>
                    <a:pt x="4619462" y="8534"/>
                    <a:pt x="4611842" y="5676"/>
                    <a:pt x="4604222" y="2819"/>
                  </a:cubicBezTo>
                  <a:cubicBezTo>
                    <a:pt x="4492779" y="-18136"/>
                    <a:pt x="4401339" y="81876"/>
                    <a:pt x="4334664" y="165696"/>
                  </a:cubicBezTo>
                  <a:cubicBezTo>
                    <a:pt x="4328949" y="171411"/>
                    <a:pt x="4321329" y="178079"/>
                    <a:pt x="4311804" y="182841"/>
                  </a:cubicBezTo>
                  <a:cubicBezTo>
                    <a:pt x="4304184" y="187604"/>
                    <a:pt x="4294659" y="190461"/>
                    <a:pt x="4284182" y="192366"/>
                  </a:cubicBezTo>
                  <a:cubicBezTo>
                    <a:pt x="4276562" y="194271"/>
                    <a:pt x="4270847" y="197129"/>
                    <a:pt x="4264179" y="199986"/>
                  </a:cubicBezTo>
                  <a:cubicBezTo>
                    <a:pt x="4246082" y="207606"/>
                    <a:pt x="4228937" y="224751"/>
                    <a:pt x="4216554" y="251421"/>
                  </a:cubicBezTo>
                  <a:cubicBezTo>
                    <a:pt x="4211792" y="259041"/>
                    <a:pt x="4207029" y="266661"/>
                    <a:pt x="4203219" y="276186"/>
                  </a:cubicBezTo>
                  <a:cubicBezTo>
                    <a:pt x="4177502" y="332384"/>
                    <a:pt x="4163214" y="410489"/>
                    <a:pt x="4125114" y="454304"/>
                  </a:cubicBezTo>
                  <a:cubicBezTo>
                    <a:pt x="4119399" y="461924"/>
                    <a:pt x="4114637" y="469544"/>
                    <a:pt x="4107969" y="479069"/>
                  </a:cubicBezTo>
                  <a:cubicBezTo>
                    <a:pt x="4102254" y="488594"/>
                    <a:pt x="4095587" y="497166"/>
                    <a:pt x="4089872" y="504786"/>
                  </a:cubicBezTo>
                  <a:cubicBezTo>
                    <a:pt x="4057487" y="548601"/>
                    <a:pt x="4011767" y="494309"/>
                    <a:pt x="3972714" y="529551"/>
                  </a:cubicBezTo>
                  <a:cubicBezTo>
                    <a:pt x="3926994" y="569556"/>
                    <a:pt x="3932709" y="677189"/>
                    <a:pt x="3848889" y="669569"/>
                  </a:cubicBezTo>
                  <a:cubicBezTo>
                    <a:pt x="3843174" y="669569"/>
                    <a:pt x="3836507" y="667664"/>
                    <a:pt x="3831744" y="667664"/>
                  </a:cubicBezTo>
                  <a:cubicBezTo>
                    <a:pt x="3813647" y="664806"/>
                    <a:pt x="3798407" y="661949"/>
                    <a:pt x="3783167" y="658139"/>
                  </a:cubicBezTo>
                  <a:cubicBezTo>
                    <a:pt x="3773642" y="656234"/>
                    <a:pt x="3765069" y="653376"/>
                    <a:pt x="3755544" y="650519"/>
                  </a:cubicBezTo>
                  <a:cubicBezTo>
                    <a:pt x="3740304" y="637184"/>
                    <a:pt x="3725064" y="624801"/>
                    <a:pt x="3707919" y="614324"/>
                  </a:cubicBezTo>
                  <a:cubicBezTo>
                    <a:pt x="3698394" y="608609"/>
                    <a:pt x="3690774" y="603846"/>
                    <a:pt x="3683154" y="597179"/>
                  </a:cubicBezTo>
                  <a:cubicBezTo>
                    <a:pt x="3649817" y="561936"/>
                    <a:pt x="3683154" y="493356"/>
                    <a:pt x="3629814" y="487641"/>
                  </a:cubicBezTo>
                  <a:cubicBezTo>
                    <a:pt x="3558377" y="487641"/>
                    <a:pt x="3498369" y="540981"/>
                    <a:pt x="3425979" y="554316"/>
                  </a:cubicBezTo>
                  <a:cubicBezTo>
                    <a:pt x="3420264" y="554316"/>
                    <a:pt x="3413597" y="554316"/>
                    <a:pt x="3407882" y="552411"/>
                  </a:cubicBezTo>
                  <a:cubicBezTo>
                    <a:pt x="3387879" y="547649"/>
                    <a:pt x="3367877" y="537171"/>
                    <a:pt x="3349779" y="527646"/>
                  </a:cubicBezTo>
                  <a:cubicBezTo>
                    <a:pt x="3340254" y="521931"/>
                    <a:pt x="3331682" y="515264"/>
                    <a:pt x="3322157" y="510501"/>
                  </a:cubicBezTo>
                  <a:cubicBezTo>
                    <a:pt x="3312632" y="505739"/>
                    <a:pt x="3302154" y="502881"/>
                    <a:pt x="3291677" y="502881"/>
                  </a:cubicBezTo>
                  <a:cubicBezTo>
                    <a:pt x="3245957" y="502881"/>
                    <a:pt x="3220239" y="553364"/>
                    <a:pt x="3186902" y="650519"/>
                  </a:cubicBezTo>
                  <a:cubicBezTo>
                    <a:pt x="3174519" y="690524"/>
                    <a:pt x="3164042" y="721956"/>
                    <a:pt x="3154517" y="747674"/>
                  </a:cubicBezTo>
                  <a:cubicBezTo>
                    <a:pt x="3151659" y="753389"/>
                    <a:pt x="3149754" y="760056"/>
                    <a:pt x="3146897" y="765771"/>
                  </a:cubicBezTo>
                  <a:cubicBezTo>
                    <a:pt x="3129752" y="829589"/>
                    <a:pt x="3072602" y="842924"/>
                    <a:pt x="3044979" y="896264"/>
                  </a:cubicBezTo>
                  <a:cubicBezTo>
                    <a:pt x="3019262" y="977226"/>
                    <a:pt x="3064982" y="1092479"/>
                    <a:pt x="2986877" y="1151534"/>
                  </a:cubicBezTo>
                  <a:cubicBezTo>
                    <a:pt x="2981162" y="1154391"/>
                    <a:pt x="2974494" y="1157249"/>
                    <a:pt x="2968779" y="1161059"/>
                  </a:cubicBezTo>
                  <a:cubicBezTo>
                    <a:pt x="2963064" y="1165822"/>
                    <a:pt x="2958302" y="1168679"/>
                    <a:pt x="2953539" y="1173441"/>
                  </a:cubicBezTo>
                  <a:cubicBezTo>
                    <a:pt x="2945919" y="1182966"/>
                    <a:pt x="2941157" y="1191539"/>
                    <a:pt x="2936394" y="1202016"/>
                  </a:cubicBezTo>
                  <a:cubicBezTo>
                    <a:pt x="2913534" y="1342034"/>
                    <a:pt x="2873529" y="1475384"/>
                    <a:pt x="2896389" y="1620164"/>
                  </a:cubicBezTo>
                  <a:cubicBezTo>
                    <a:pt x="2896389" y="1635404"/>
                    <a:pt x="2894484" y="1652549"/>
                    <a:pt x="2893532" y="1668742"/>
                  </a:cubicBezTo>
                  <a:cubicBezTo>
                    <a:pt x="2893532" y="1676361"/>
                    <a:pt x="2891627" y="1685886"/>
                    <a:pt x="2891627" y="1693506"/>
                  </a:cubicBezTo>
                  <a:cubicBezTo>
                    <a:pt x="2889722" y="1703031"/>
                    <a:pt x="2888769" y="1710651"/>
                    <a:pt x="2886864" y="1719224"/>
                  </a:cubicBezTo>
                  <a:cubicBezTo>
                    <a:pt x="2873529" y="1766849"/>
                    <a:pt x="2841144" y="1805901"/>
                    <a:pt x="2797329" y="1807806"/>
                  </a:cubicBezTo>
                  <a:cubicBezTo>
                    <a:pt x="2789709" y="1809711"/>
                    <a:pt x="2782089" y="1809711"/>
                    <a:pt x="2772564" y="1807806"/>
                  </a:cubicBezTo>
                  <a:cubicBezTo>
                    <a:pt x="2764944" y="1809711"/>
                    <a:pt x="2755419" y="1809711"/>
                    <a:pt x="2746847" y="1809711"/>
                  </a:cubicBezTo>
                  <a:cubicBezTo>
                    <a:pt x="2710652" y="1809711"/>
                    <a:pt x="2672552" y="1803997"/>
                    <a:pt x="2638262" y="1800186"/>
                  </a:cubicBezTo>
                  <a:cubicBezTo>
                    <a:pt x="2628737" y="1798281"/>
                    <a:pt x="2618259" y="1797329"/>
                    <a:pt x="2607782" y="1795424"/>
                  </a:cubicBezTo>
                  <a:cubicBezTo>
                    <a:pt x="2559204" y="1789709"/>
                    <a:pt x="2510627" y="1789709"/>
                    <a:pt x="2470622" y="1820189"/>
                  </a:cubicBezTo>
                  <a:cubicBezTo>
                    <a:pt x="2464907" y="1825904"/>
                    <a:pt x="2458239" y="1830667"/>
                    <a:pt x="2452524" y="1837334"/>
                  </a:cubicBezTo>
                  <a:cubicBezTo>
                    <a:pt x="2434427" y="1855431"/>
                    <a:pt x="2419187" y="1878292"/>
                    <a:pt x="2403947" y="1904009"/>
                  </a:cubicBezTo>
                  <a:cubicBezTo>
                    <a:pt x="2399184" y="1909724"/>
                    <a:pt x="2396327" y="1917344"/>
                    <a:pt x="2391564" y="1924011"/>
                  </a:cubicBezTo>
                  <a:cubicBezTo>
                    <a:pt x="2385849" y="1960206"/>
                    <a:pt x="2371562" y="2001164"/>
                    <a:pt x="2350607" y="2036406"/>
                  </a:cubicBezTo>
                  <a:cubicBezTo>
                    <a:pt x="2345844" y="2042122"/>
                    <a:pt x="2341082" y="2049742"/>
                    <a:pt x="2337272" y="2056409"/>
                  </a:cubicBezTo>
                  <a:cubicBezTo>
                    <a:pt x="2316317" y="2104034"/>
                    <a:pt x="2268692" y="2138324"/>
                    <a:pt x="2225829" y="2165947"/>
                  </a:cubicBezTo>
                  <a:cubicBezTo>
                    <a:pt x="2218209" y="2170709"/>
                    <a:pt x="2210589" y="2176424"/>
                    <a:pt x="2202969" y="2181186"/>
                  </a:cubicBezTo>
                  <a:cubicBezTo>
                    <a:pt x="2147724" y="2221192"/>
                    <a:pt x="2105814" y="2262149"/>
                    <a:pt x="2122007" y="2348827"/>
                  </a:cubicBezTo>
                  <a:cubicBezTo>
                    <a:pt x="2120102" y="2356447"/>
                    <a:pt x="2119149" y="2364067"/>
                    <a:pt x="2117244" y="2371686"/>
                  </a:cubicBezTo>
                  <a:cubicBezTo>
                    <a:pt x="2048664" y="2467889"/>
                    <a:pt x="1957224" y="2578379"/>
                    <a:pt x="1847687" y="2619336"/>
                  </a:cubicBezTo>
                  <a:cubicBezTo>
                    <a:pt x="1838162" y="2622194"/>
                    <a:pt x="1829589" y="2625052"/>
                    <a:pt x="1820064" y="2628861"/>
                  </a:cubicBezTo>
                  <a:cubicBezTo>
                    <a:pt x="1806729" y="2631719"/>
                    <a:pt x="1789584" y="2636482"/>
                    <a:pt x="1774344" y="2638386"/>
                  </a:cubicBezTo>
                  <a:cubicBezTo>
                    <a:pt x="1766724" y="2640292"/>
                    <a:pt x="1759104" y="2641244"/>
                    <a:pt x="1751484" y="2641244"/>
                  </a:cubicBezTo>
                  <a:cubicBezTo>
                    <a:pt x="1730529" y="2650769"/>
                    <a:pt x="1710527" y="2644102"/>
                    <a:pt x="1696239" y="2630767"/>
                  </a:cubicBezTo>
                  <a:cubicBezTo>
                    <a:pt x="1688619" y="2626004"/>
                    <a:pt x="1682904" y="2620289"/>
                    <a:pt x="1678142" y="2612669"/>
                  </a:cubicBezTo>
                  <a:cubicBezTo>
                    <a:pt x="1650519" y="2436457"/>
                    <a:pt x="1520027" y="2428836"/>
                    <a:pt x="1390487" y="2501227"/>
                  </a:cubicBezTo>
                  <a:cubicBezTo>
                    <a:pt x="1380962" y="2503132"/>
                    <a:pt x="1370484" y="2503132"/>
                    <a:pt x="1361912" y="2501227"/>
                  </a:cubicBezTo>
                  <a:cubicBezTo>
                    <a:pt x="1296189" y="2491702"/>
                    <a:pt x="1249517" y="2417407"/>
                    <a:pt x="1197129" y="2442172"/>
                  </a:cubicBezTo>
                  <a:cubicBezTo>
                    <a:pt x="1176174" y="2454554"/>
                    <a:pt x="1160934" y="2470746"/>
                    <a:pt x="1148552" y="2489796"/>
                  </a:cubicBezTo>
                  <a:cubicBezTo>
                    <a:pt x="1142837" y="2500274"/>
                    <a:pt x="1138074" y="2509799"/>
                    <a:pt x="1133312" y="2520277"/>
                  </a:cubicBezTo>
                  <a:cubicBezTo>
                    <a:pt x="1130454" y="2567902"/>
                    <a:pt x="1115214" y="2601239"/>
                    <a:pt x="1093307" y="2626957"/>
                  </a:cubicBezTo>
                  <a:cubicBezTo>
                    <a:pt x="1088544" y="2631719"/>
                    <a:pt x="1082829" y="2636482"/>
                    <a:pt x="1078067" y="2640292"/>
                  </a:cubicBezTo>
                  <a:cubicBezTo>
                    <a:pt x="1072352" y="2647911"/>
                    <a:pt x="1067589" y="2655532"/>
                    <a:pt x="1062827" y="2663152"/>
                  </a:cubicBezTo>
                  <a:cubicBezTo>
                    <a:pt x="1058064" y="2670771"/>
                    <a:pt x="1053302" y="2678392"/>
                    <a:pt x="1049492" y="2686011"/>
                  </a:cubicBezTo>
                  <a:cubicBezTo>
                    <a:pt x="1047587" y="2696489"/>
                    <a:pt x="1046634" y="2704109"/>
                    <a:pt x="1041872" y="2713634"/>
                  </a:cubicBezTo>
                  <a:cubicBezTo>
                    <a:pt x="1039014" y="2721254"/>
                    <a:pt x="1034252" y="2726969"/>
                    <a:pt x="1029489" y="2733636"/>
                  </a:cubicBezTo>
                  <a:cubicBezTo>
                    <a:pt x="1004724" y="2759354"/>
                    <a:pt x="980912" y="2786977"/>
                    <a:pt x="965672" y="2815552"/>
                  </a:cubicBezTo>
                  <a:cubicBezTo>
                    <a:pt x="962814" y="2823171"/>
                    <a:pt x="959957" y="2830792"/>
                    <a:pt x="958052" y="2838411"/>
                  </a:cubicBezTo>
                  <a:cubicBezTo>
                    <a:pt x="960909" y="2896514"/>
                    <a:pt x="998057" y="2947949"/>
                    <a:pt x="991389" y="2998432"/>
                  </a:cubicBezTo>
                  <a:cubicBezTo>
                    <a:pt x="989484" y="3007957"/>
                    <a:pt x="986627" y="3015577"/>
                    <a:pt x="983769" y="3024149"/>
                  </a:cubicBezTo>
                  <a:cubicBezTo>
                    <a:pt x="960909" y="3075584"/>
                    <a:pt x="940907" y="3124161"/>
                    <a:pt x="912332" y="3173692"/>
                  </a:cubicBezTo>
                  <a:cubicBezTo>
                    <a:pt x="907569" y="3181311"/>
                    <a:pt x="904712" y="3190836"/>
                    <a:pt x="899949" y="3198457"/>
                  </a:cubicBezTo>
                  <a:cubicBezTo>
                    <a:pt x="878994" y="3254654"/>
                    <a:pt x="875184" y="3318471"/>
                    <a:pt x="886614" y="3379432"/>
                  </a:cubicBezTo>
                  <a:cubicBezTo>
                    <a:pt x="888519" y="3387052"/>
                    <a:pt x="889472" y="3396577"/>
                    <a:pt x="892329" y="3405149"/>
                  </a:cubicBezTo>
                  <a:cubicBezTo>
                    <a:pt x="915189" y="3448011"/>
                    <a:pt x="915189" y="3488969"/>
                    <a:pt x="884709" y="3522307"/>
                  </a:cubicBezTo>
                  <a:cubicBezTo>
                    <a:pt x="878994" y="3528021"/>
                    <a:pt x="874232" y="3532784"/>
                    <a:pt x="866612" y="3537546"/>
                  </a:cubicBezTo>
                  <a:cubicBezTo>
                    <a:pt x="826607" y="3563264"/>
                    <a:pt x="765647" y="3573742"/>
                    <a:pt x="717069" y="3590886"/>
                  </a:cubicBezTo>
                  <a:cubicBezTo>
                    <a:pt x="709449" y="3592792"/>
                    <a:pt x="701829" y="3595649"/>
                    <a:pt x="696114" y="3598507"/>
                  </a:cubicBezTo>
                  <a:cubicBezTo>
                    <a:pt x="673254" y="3603269"/>
                    <a:pt x="650394" y="3608032"/>
                    <a:pt x="629439" y="3613746"/>
                  </a:cubicBezTo>
                  <a:cubicBezTo>
                    <a:pt x="621819" y="3615652"/>
                    <a:pt x="614199" y="3616604"/>
                    <a:pt x="606579" y="3619461"/>
                  </a:cubicBezTo>
                  <a:cubicBezTo>
                    <a:pt x="578004" y="3637559"/>
                    <a:pt x="547524" y="3652799"/>
                    <a:pt x="517044" y="3665182"/>
                  </a:cubicBezTo>
                  <a:cubicBezTo>
                    <a:pt x="507519" y="3668039"/>
                    <a:pt x="499899" y="3670896"/>
                    <a:pt x="492279" y="3674707"/>
                  </a:cubicBezTo>
                  <a:cubicBezTo>
                    <a:pt x="429414" y="3684232"/>
                    <a:pt x="403697" y="3751859"/>
                    <a:pt x="396077" y="3811867"/>
                  </a:cubicBezTo>
                  <a:cubicBezTo>
                    <a:pt x="396077" y="3852824"/>
                    <a:pt x="337022" y="3847109"/>
                    <a:pt x="317972" y="3878542"/>
                  </a:cubicBezTo>
                  <a:cubicBezTo>
                    <a:pt x="312257" y="3886161"/>
                    <a:pt x="307494" y="3893782"/>
                    <a:pt x="302732" y="3901402"/>
                  </a:cubicBezTo>
                  <a:cubicBezTo>
                    <a:pt x="238914" y="4049039"/>
                    <a:pt x="178907" y="4182389"/>
                    <a:pt x="31269" y="4257637"/>
                  </a:cubicBezTo>
                  <a:cubicBezTo>
                    <a:pt x="26507" y="4263352"/>
                    <a:pt x="21744" y="4270019"/>
                    <a:pt x="17934" y="4277639"/>
                  </a:cubicBezTo>
                  <a:cubicBezTo>
                    <a:pt x="8409" y="4292879"/>
                    <a:pt x="4599" y="4310024"/>
                    <a:pt x="789" y="4329074"/>
                  </a:cubicBezTo>
                  <a:cubicBezTo>
                    <a:pt x="-1116" y="4346219"/>
                    <a:pt x="789" y="4362412"/>
                    <a:pt x="2694" y="4376699"/>
                  </a:cubicBezTo>
                  <a:cubicBezTo>
                    <a:pt x="5552" y="4391939"/>
                    <a:pt x="5552" y="4403369"/>
                    <a:pt x="6504" y="4409084"/>
                  </a:cubicBezTo>
                </a:path>
              </a:pathLst>
            </a:custGeom>
            <a:solidFill>
              <a:srgbClr val="2829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E944A2-CD49-45FF-A2D0-D939285045AC}"/>
              </a:ext>
            </a:extLst>
          </p:cNvPr>
          <p:cNvGrpSpPr/>
          <p:nvPr/>
        </p:nvGrpSpPr>
        <p:grpSpPr>
          <a:xfrm>
            <a:off x="659974" y="3072889"/>
            <a:ext cx="6507180" cy="3652492"/>
            <a:chOff x="1097766" y="1121820"/>
            <a:chExt cx="9920184" cy="5568218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D581421-0EFE-40DE-89F7-8AF6727A63B9}"/>
                </a:ext>
              </a:extLst>
            </p:cNvPr>
            <p:cNvSpPr/>
            <p:nvPr/>
          </p:nvSpPr>
          <p:spPr>
            <a:xfrm>
              <a:off x="1097766" y="4147242"/>
              <a:ext cx="2855109" cy="1782213"/>
            </a:xfrm>
            <a:custGeom>
              <a:avLst/>
              <a:gdLst>
                <a:gd name="connsiteX0" fmla="*/ 0 w 6857999"/>
                <a:gd name="connsiteY0" fmla="*/ 385763 h 4280892"/>
                <a:gd name="connsiteX1" fmla="*/ 0 w 6857999"/>
                <a:gd name="connsiteY1" fmla="*/ 294680 h 4280892"/>
                <a:gd name="connsiteX2" fmla="*/ 19288 w 6857999"/>
                <a:gd name="connsiteY2" fmla="*/ 183773 h 4280892"/>
                <a:gd name="connsiteX3" fmla="*/ 31075 w 6857999"/>
                <a:gd name="connsiteY3" fmla="*/ 199846 h 4280892"/>
                <a:gd name="connsiteX4" fmla="*/ 38040 w 6857999"/>
                <a:gd name="connsiteY4" fmla="*/ 311825 h 4280892"/>
                <a:gd name="connsiteX5" fmla="*/ 56793 w 6857999"/>
                <a:gd name="connsiteY5" fmla="*/ 392192 h 4280892"/>
                <a:gd name="connsiteX6" fmla="*/ 106085 w 6857999"/>
                <a:gd name="connsiteY6" fmla="*/ 413623 h 4280892"/>
                <a:gd name="connsiteX7" fmla="*/ 169843 w 6857999"/>
                <a:gd name="connsiteY7" fmla="*/ 380941 h 4280892"/>
                <a:gd name="connsiteX8" fmla="*/ 362188 w 6857999"/>
                <a:gd name="connsiteY8" fmla="*/ 227707 h 4280892"/>
                <a:gd name="connsiteX9" fmla="*/ 648295 w 6857999"/>
                <a:gd name="connsiteY9" fmla="*/ 0 h 4280892"/>
                <a:gd name="connsiteX10" fmla="*/ 685800 w 6857999"/>
                <a:gd name="connsiteY10" fmla="*/ 0 h 4280892"/>
                <a:gd name="connsiteX11" fmla="*/ 727591 w 6857999"/>
                <a:gd name="connsiteY11" fmla="*/ 27325 h 4280892"/>
                <a:gd name="connsiteX12" fmla="*/ 750094 w 6857999"/>
                <a:gd name="connsiteY12" fmla="*/ 152698 h 4280892"/>
                <a:gd name="connsiteX13" fmla="*/ 643473 w 6857999"/>
                <a:gd name="connsiteY13" fmla="*/ 530423 h 4280892"/>
                <a:gd name="connsiteX14" fmla="*/ 752773 w 6857999"/>
                <a:gd name="connsiteY14" fmla="*/ 862608 h 4280892"/>
                <a:gd name="connsiteX15" fmla="*/ 1143893 w 6857999"/>
                <a:gd name="connsiteY15" fmla="*/ 1106388 h 4280892"/>
                <a:gd name="connsiteX16" fmla="*/ 1171754 w 6857999"/>
                <a:gd name="connsiteY16" fmla="*/ 1099959 h 4280892"/>
                <a:gd name="connsiteX17" fmla="*/ 1309449 w 6857999"/>
                <a:gd name="connsiteY17" fmla="*/ 1012627 h 4280892"/>
                <a:gd name="connsiteX18" fmla="*/ 1481971 w 6857999"/>
                <a:gd name="connsiteY18" fmla="*/ 971907 h 4280892"/>
                <a:gd name="connsiteX19" fmla="*/ 1717715 w 6857999"/>
                <a:gd name="connsiteY19" fmla="*/ 966549 h 4280892"/>
                <a:gd name="connsiteX20" fmla="*/ 2466201 w 6857999"/>
                <a:gd name="connsiteY20" fmla="*/ 872788 h 4280892"/>
                <a:gd name="connsiteX21" fmla="*/ 2814995 w 6857999"/>
                <a:gd name="connsiteY21" fmla="*/ 758131 h 4280892"/>
                <a:gd name="connsiteX22" fmla="*/ 2988052 w 6857999"/>
                <a:gd name="connsiteY22" fmla="*/ 681514 h 4280892"/>
                <a:gd name="connsiteX23" fmla="*/ 3538835 w 6857999"/>
                <a:gd name="connsiteY23" fmla="*/ 482203 h 4280892"/>
                <a:gd name="connsiteX24" fmla="*/ 4148554 w 6857999"/>
                <a:gd name="connsiteY24" fmla="*/ 397550 h 4280892"/>
                <a:gd name="connsiteX25" fmla="*/ 4542889 w 6857999"/>
                <a:gd name="connsiteY25" fmla="*/ 503634 h 4280892"/>
                <a:gd name="connsiteX26" fmla="*/ 5078671 w 6857999"/>
                <a:gd name="connsiteY26" fmla="*/ 733485 h 4280892"/>
                <a:gd name="connsiteX27" fmla="*/ 5504617 w 6857999"/>
                <a:gd name="connsiteY27" fmla="*/ 1057096 h 4280892"/>
                <a:gd name="connsiteX28" fmla="*/ 5889307 w 6857999"/>
                <a:gd name="connsiteY28" fmla="*/ 1495901 h 4280892"/>
                <a:gd name="connsiteX29" fmla="*/ 5910739 w 6857999"/>
                <a:gd name="connsiteY29" fmla="*/ 1520547 h 4280892"/>
                <a:gd name="connsiteX30" fmla="*/ 6204347 w 6857999"/>
                <a:gd name="connsiteY30" fmla="*/ 1357670 h 4280892"/>
                <a:gd name="connsiteX31" fmla="*/ 6438483 w 6857999"/>
                <a:gd name="connsiteY31" fmla="*/ 1313200 h 4280892"/>
                <a:gd name="connsiteX32" fmla="*/ 6787813 w 6857999"/>
                <a:gd name="connsiteY32" fmla="*/ 1247299 h 4280892"/>
                <a:gd name="connsiteX33" fmla="*/ 6858000 w 6857999"/>
                <a:gd name="connsiteY33" fmla="*/ 1232833 h 4280892"/>
                <a:gd name="connsiteX34" fmla="*/ 6858000 w 6857999"/>
                <a:gd name="connsiteY34" fmla="*/ 1243548 h 4280892"/>
                <a:gd name="connsiteX35" fmla="*/ 6701016 w 6857999"/>
                <a:gd name="connsiteY35" fmla="*/ 1390352 h 4280892"/>
                <a:gd name="connsiteX36" fmla="*/ 6473309 w 6857999"/>
                <a:gd name="connsiteY36" fmla="*/ 1482507 h 4280892"/>
                <a:gd name="connsiteX37" fmla="*/ 6267033 w 6857999"/>
                <a:gd name="connsiteY37" fmla="*/ 1586448 h 4280892"/>
                <a:gd name="connsiteX38" fmla="*/ 6249353 w 6857999"/>
                <a:gd name="connsiteY38" fmla="*/ 1602522 h 4280892"/>
                <a:gd name="connsiteX39" fmla="*/ 6377405 w 6857999"/>
                <a:gd name="connsiteY39" fmla="*/ 1627168 h 4280892"/>
                <a:gd name="connsiteX40" fmla="*/ 6774418 w 6857999"/>
                <a:gd name="connsiteY40" fmla="*/ 1617524 h 4280892"/>
                <a:gd name="connsiteX41" fmla="*/ 6791563 w 6857999"/>
                <a:gd name="connsiteY41" fmla="*/ 1618595 h 4280892"/>
                <a:gd name="connsiteX42" fmla="*/ 6787277 w 6857999"/>
                <a:gd name="connsiteY42" fmla="*/ 1640027 h 4280892"/>
                <a:gd name="connsiteX43" fmla="*/ 6644223 w 6857999"/>
                <a:gd name="connsiteY43" fmla="*/ 1735931 h 4280892"/>
                <a:gd name="connsiteX44" fmla="*/ 6345258 w 6857999"/>
                <a:gd name="connsiteY44" fmla="*/ 1795403 h 4280892"/>
                <a:gd name="connsiteX45" fmla="*/ 6196310 w 6857999"/>
                <a:gd name="connsiteY45" fmla="*/ 1828621 h 4280892"/>
                <a:gd name="connsiteX46" fmla="*/ 6195775 w 6857999"/>
                <a:gd name="connsiteY46" fmla="*/ 1835587 h 4280892"/>
                <a:gd name="connsiteX47" fmla="*/ 6201668 w 6857999"/>
                <a:gd name="connsiteY47" fmla="*/ 1844695 h 4280892"/>
                <a:gd name="connsiteX48" fmla="*/ 6279356 w 6857999"/>
                <a:gd name="connsiteY48" fmla="*/ 2128659 h 4280892"/>
                <a:gd name="connsiteX49" fmla="*/ 6220956 w 6857999"/>
                <a:gd name="connsiteY49" fmla="*/ 2187059 h 4280892"/>
                <a:gd name="connsiteX50" fmla="*/ 6104692 w 6857999"/>
                <a:gd name="connsiteY50" fmla="*/ 2246531 h 4280892"/>
                <a:gd name="connsiteX51" fmla="*/ 5831443 w 6857999"/>
                <a:gd name="connsiteY51" fmla="*/ 2595860 h 4280892"/>
                <a:gd name="connsiteX52" fmla="*/ 5682496 w 6857999"/>
                <a:gd name="connsiteY52" fmla="*/ 2894826 h 4280892"/>
                <a:gd name="connsiteX53" fmla="*/ 5555516 w 6857999"/>
                <a:gd name="connsiteY53" fmla="*/ 2977872 h 4280892"/>
                <a:gd name="connsiteX54" fmla="*/ 5404425 w 6857999"/>
                <a:gd name="connsiteY54" fmla="*/ 2959120 h 4280892"/>
                <a:gd name="connsiteX55" fmla="*/ 5351919 w 6857999"/>
                <a:gd name="connsiteY55" fmla="*/ 2967157 h 4280892"/>
                <a:gd name="connsiteX56" fmla="*/ 5217438 w 6857999"/>
                <a:gd name="connsiteY56" fmla="*/ 2914650 h 4280892"/>
                <a:gd name="connsiteX57" fmla="*/ 5168682 w 6857999"/>
                <a:gd name="connsiteY57" fmla="*/ 2826246 h 4280892"/>
                <a:gd name="connsiteX58" fmla="*/ 5089922 w 6857999"/>
                <a:gd name="connsiteY58" fmla="*/ 2592110 h 4280892"/>
                <a:gd name="connsiteX59" fmla="*/ 5090993 w 6857999"/>
                <a:gd name="connsiteY59" fmla="*/ 2573357 h 4280892"/>
                <a:gd name="connsiteX60" fmla="*/ 5060990 w 6857999"/>
                <a:gd name="connsiteY60" fmla="*/ 2535853 h 4280892"/>
                <a:gd name="connsiteX61" fmla="*/ 4976336 w 6857999"/>
                <a:gd name="connsiteY61" fmla="*/ 2532102 h 4280892"/>
                <a:gd name="connsiteX62" fmla="*/ 4941510 w 6857999"/>
                <a:gd name="connsiteY62" fmla="*/ 2543889 h 4280892"/>
                <a:gd name="connsiteX63" fmla="*/ 4831675 w 6857999"/>
                <a:gd name="connsiteY63" fmla="*/ 2641937 h 4280892"/>
                <a:gd name="connsiteX64" fmla="*/ 4483954 w 6857999"/>
                <a:gd name="connsiteY64" fmla="*/ 2746415 h 4280892"/>
                <a:gd name="connsiteX65" fmla="*/ 4415909 w 6857999"/>
                <a:gd name="connsiteY65" fmla="*/ 2740521 h 4280892"/>
                <a:gd name="connsiteX66" fmla="*/ 4428768 w 6857999"/>
                <a:gd name="connsiteY66" fmla="*/ 2784455 h 4280892"/>
                <a:gd name="connsiteX67" fmla="*/ 4543425 w 6857999"/>
                <a:gd name="connsiteY67" fmla="*/ 3031450 h 4280892"/>
                <a:gd name="connsiteX68" fmla="*/ 4561106 w 6857999"/>
                <a:gd name="connsiteY68" fmla="*/ 3171825 h 4280892"/>
                <a:gd name="connsiteX69" fmla="*/ 4536460 w 6857999"/>
                <a:gd name="connsiteY69" fmla="*/ 3566160 h 4280892"/>
                <a:gd name="connsiteX70" fmla="*/ 4512885 w 6857999"/>
                <a:gd name="connsiteY70" fmla="*/ 3666351 h 4280892"/>
                <a:gd name="connsiteX71" fmla="*/ 4464665 w 6857999"/>
                <a:gd name="connsiteY71" fmla="*/ 3719929 h 4280892"/>
                <a:gd name="connsiteX72" fmla="*/ 4225707 w 6857999"/>
                <a:gd name="connsiteY72" fmla="*/ 3939064 h 4280892"/>
                <a:gd name="connsiteX73" fmla="*/ 4172664 w 6857999"/>
                <a:gd name="connsiteY73" fmla="*/ 3994249 h 4280892"/>
                <a:gd name="connsiteX74" fmla="*/ 4166235 w 6857999"/>
                <a:gd name="connsiteY74" fmla="*/ 3958352 h 4280892"/>
                <a:gd name="connsiteX75" fmla="*/ 4151769 w 6857999"/>
                <a:gd name="connsiteY75" fmla="*/ 3836194 h 4280892"/>
                <a:gd name="connsiteX76" fmla="*/ 4193560 w 6857999"/>
                <a:gd name="connsiteY76" fmla="*/ 3699034 h 4280892"/>
                <a:gd name="connsiteX77" fmla="*/ 4251424 w 6857999"/>
                <a:gd name="connsiteY77" fmla="*/ 3642241 h 4280892"/>
                <a:gd name="connsiteX78" fmla="*/ 4287857 w 6857999"/>
                <a:gd name="connsiteY78" fmla="*/ 3568839 h 4280892"/>
                <a:gd name="connsiteX79" fmla="*/ 4299109 w 6857999"/>
                <a:gd name="connsiteY79" fmla="*/ 3544729 h 4280892"/>
                <a:gd name="connsiteX80" fmla="*/ 4343579 w 6857999"/>
                <a:gd name="connsiteY80" fmla="*/ 3332560 h 4280892"/>
                <a:gd name="connsiteX81" fmla="*/ 4320004 w 6857999"/>
                <a:gd name="connsiteY81" fmla="*/ 3237726 h 4280892"/>
                <a:gd name="connsiteX82" fmla="*/ 3988891 w 6857999"/>
                <a:gd name="connsiteY82" fmla="*/ 2902327 h 4280892"/>
                <a:gd name="connsiteX83" fmla="*/ 3910131 w 6857999"/>
                <a:gd name="connsiteY83" fmla="*/ 2934474 h 4280892"/>
                <a:gd name="connsiteX84" fmla="*/ 3910667 w 6857999"/>
                <a:gd name="connsiteY84" fmla="*/ 3173432 h 4280892"/>
                <a:gd name="connsiteX85" fmla="*/ 3930491 w 6857999"/>
                <a:gd name="connsiteY85" fmla="*/ 3329345 h 4280892"/>
                <a:gd name="connsiteX86" fmla="*/ 3931027 w 6857999"/>
                <a:gd name="connsiteY86" fmla="*/ 3424714 h 4280892"/>
                <a:gd name="connsiteX87" fmla="*/ 3949779 w 6857999"/>
                <a:gd name="connsiteY87" fmla="*/ 3727430 h 4280892"/>
                <a:gd name="connsiteX88" fmla="*/ 4055864 w 6857999"/>
                <a:gd name="connsiteY88" fmla="*/ 3990499 h 4280892"/>
                <a:gd name="connsiteX89" fmla="*/ 4074616 w 6857999"/>
                <a:gd name="connsiteY89" fmla="*/ 4015681 h 4280892"/>
                <a:gd name="connsiteX90" fmla="*/ 4225171 w 6857999"/>
                <a:gd name="connsiteY90" fmla="*/ 4152305 h 4280892"/>
                <a:gd name="connsiteX91" fmla="*/ 4225171 w 6857999"/>
                <a:gd name="connsiteY91" fmla="*/ 4191953 h 4280892"/>
                <a:gd name="connsiteX92" fmla="*/ 4086939 w 6857999"/>
                <a:gd name="connsiteY92" fmla="*/ 4230529 h 4280892"/>
                <a:gd name="connsiteX93" fmla="*/ 3892986 w 6857999"/>
                <a:gd name="connsiteY93" fmla="*/ 4178558 h 4280892"/>
                <a:gd name="connsiteX94" fmla="*/ 3863518 w 6857999"/>
                <a:gd name="connsiteY94" fmla="*/ 4149090 h 4280892"/>
                <a:gd name="connsiteX95" fmla="*/ 3807797 w 6857999"/>
                <a:gd name="connsiteY95" fmla="*/ 4004429 h 4280892"/>
                <a:gd name="connsiteX96" fmla="*/ 3767614 w 6857999"/>
                <a:gd name="connsiteY96" fmla="*/ 3960495 h 4280892"/>
                <a:gd name="connsiteX97" fmla="*/ 3746183 w 6857999"/>
                <a:gd name="connsiteY97" fmla="*/ 3930491 h 4280892"/>
                <a:gd name="connsiteX98" fmla="*/ 3727966 w 6857999"/>
                <a:gd name="connsiteY98" fmla="*/ 3687782 h 4280892"/>
                <a:gd name="connsiteX99" fmla="*/ 3690461 w 6857999"/>
                <a:gd name="connsiteY99" fmla="*/ 3505617 h 4280892"/>
                <a:gd name="connsiteX100" fmla="*/ 3476149 w 6857999"/>
                <a:gd name="connsiteY100" fmla="*/ 2923222 h 4280892"/>
                <a:gd name="connsiteX101" fmla="*/ 3432751 w 6857999"/>
                <a:gd name="connsiteY101" fmla="*/ 2828925 h 4280892"/>
                <a:gd name="connsiteX102" fmla="*/ 3368457 w 6857999"/>
                <a:gd name="connsiteY102" fmla="*/ 2785527 h 4280892"/>
                <a:gd name="connsiteX103" fmla="*/ 3328273 w 6857999"/>
                <a:gd name="connsiteY103" fmla="*/ 2774811 h 4280892"/>
                <a:gd name="connsiteX104" fmla="*/ 3157359 w 6857999"/>
                <a:gd name="connsiteY104" fmla="*/ 2706231 h 4280892"/>
                <a:gd name="connsiteX105" fmla="*/ 2484953 w 6857999"/>
                <a:gd name="connsiteY105" fmla="*/ 2652653 h 4280892"/>
                <a:gd name="connsiteX106" fmla="*/ 2442627 w 6857999"/>
                <a:gd name="connsiteY106" fmla="*/ 2677835 h 4280892"/>
                <a:gd name="connsiteX107" fmla="*/ 2341364 w 6857999"/>
                <a:gd name="connsiteY107" fmla="*/ 2756059 h 4280892"/>
                <a:gd name="connsiteX108" fmla="*/ 2299573 w 6857999"/>
                <a:gd name="connsiteY108" fmla="*/ 2765703 h 4280892"/>
                <a:gd name="connsiteX109" fmla="*/ 2062758 w 6857999"/>
                <a:gd name="connsiteY109" fmla="*/ 2899112 h 4280892"/>
                <a:gd name="connsiteX110" fmla="*/ 1831836 w 6857999"/>
                <a:gd name="connsiteY110" fmla="*/ 3102174 h 4280892"/>
                <a:gd name="connsiteX111" fmla="*/ 1720394 w 6857999"/>
                <a:gd name="connsiteY111" fmla="*/ 3237191 h 4280892"/>
                <a:gd name="connsiteX112" fmla="*/ 1637348 w 6857999"/>
                <a:gd name="connsiteY112" fmla="*/ 3454182 h 4280892"/>
                <a:gd name="connsiteX113" fmla="*/ 1635740 w 6857999"/>
                <a:gd name="connsiteY113" fmla="*/ 3516332 h 4280892"/>
                <a:gd name="connsiteX114" fmla="*/ 1660922 w 6857999"/>
                <a:gd name="connsiteY114" fmla="*/ 3686711 h 4280892"/>
                <a:gd name="connsiteX115" fmla="*/ 1662529 w 6857999"/>
                <a:gd name="connsiteY115" fmla="*/ 3777794 h 4280892"/>
                <a:gd name="connsiteX116" fmla="*/ 1677531 w 6857999"/>
                <a:gd name="connsiteY116" fmla="*/ 3867269 h 4280892"/>
                <a:gd name="connsiteX117" fmla="*/ 1893987 w 6857999"/>
                <a:gd name="connsiteY117" fmla="*/ 4141054 h 4280892"/>
                <a:gd name="connsiteX118" fmla="*/ 1919168 w 6857999"/>
                <a:gd name="connsiteY118" fmla="*/ 4159270 h 4280892"/>
                <a:gd name="connsiteX119" fmla="*/ 1605201 w 6857999"/>
                <a:gd name="connsiteY119" fmla="*/ 4178558 h 4280892"/>
                <a:gd name="connsiteX120" fmla="*/ 1570911 w 6857999"/>
                <a:gd name="connsiteY120" fmla="*/ 4147483 h 4280892"/>
                <a:gd name="connsiteX121" fmla="*/ 1574125 w 6857999"/>
                <a:gd name="connsiteY121" fmla="*/ 4143732 h 4280892"/>
                <a:gd name="connsiteX122" fmla="*/ 1555373 w 6857999"/>
                <a:gd name="connsiteY122" fmla="*/ 4139982 h 4280892"/>
                <a:gd name="connsiteX123" fmla="*/ 1541443 w 6857999"/>
                <a:gd name="connsiteY123" fmla="*/ 4083725 h 4280892"/>
                <a:gd name="connsiteX124" fmla="*/ 1500723 w 6857999"/>
                <a:gd name="connsiteY124" fmla="*/ 4021038 h 4280892"/>
                <a:gd name="connsiteX125" fmla="*/ 1456789 w 6857999"/>
                <a:gd name="connsiteY125" fmla="*/ 4006037 h 4280892"/>
                <a:gd name="connsiteX126" fmla="*/ 1423571 w 6857999"/>
                <a:gd name="connsiteY126" fmla="*/ 3982462 h 4280892"/>
                <a:gd name="connsiteX127" fmla="*/ 1386066 w 6857999"/>
                <a:gd name="connsiteY127" fmla="*/ 3507224 h 4280892"/>
                <a:gd name="connsiteX128" fmla="*/ 1305163 w 6857999"/>
                <a:gd name="connsiteY128" fmla="*/ 3120390 h 4280892"/>
                <a:gd name="connsiteX129" fmla="*/ 1311592 w 6857999"/>
                <a:gd name="connsiteY129" fmla="*/ 2960192 h 4280892"/>
                <a:gd name="connsiteX130" fmla="*/ 1336238 w 6857999"/>
                <a:gd name="connsiteY130" fmla="*/ 2907149 h 4280892"/>
                <a:gd name="connsiteX131" fmla="*/ 1024949 w 6857999"/>
                <a:gd name="connsiteY131" fmla="*/ 3154144 h 4280892"/>
                <a:gd name="connsiteX132" fmla="*/ 805815 w 6857999"/>
                <a:gd name="connsiteY132" fmla="*/ 3474006 h 4280892"/>
                <a:gd name="connsiteX133" fmla="*/ 685800 w 6857999"/>
                <a:gd name="connsiteY133" fmla="*/ 4048363 h 4280892"/>
                <a:gd name="connsiteX134" fmla="*/ 712589 w 6857999"/>
                <a:gd name="connsiteY134" fmla="*/ 4132481 h 4280892"/>
                <a:gd name="connsiteX135" fmla="*/ 764024 w 6857999"/>
                <a:gd name="connsiteY135" fmla="*/ 4197846 h 4280892"/>
                <a:gd name="connsiteX136" fmla="*/ 742057 w 6857999"/>
                <a:gd name="connsiteY136" fmla="*/ 4278749 h 4280892"/>
                <a:gd name="connsiteX137" fmla="*/ 738842 w 6857999"/>
                <a:gd name="connsiteY137" fmla="*/ 4282500 h 4280892"/>
                <a:gd name="connsiteX138" fmla="*/ 599539 w 6857999"/>
                <a:gd name="connsiteY138" fmla="*/ 4282500 h 4280892"/>
                <a:gd name="connsiteX139" fmla="*/ 541139 w 6857999"/>
                <a:gd name="connsiteY139" fmla="*/ 4276070 h 4280892"/>
                <a:gd name="connsiteX140" fmla="*/ 403979 w 6857999"/>
                <a:gd name="connsiteY140" fmla="*/ 4203204 h 4280892"/>
                <a:gd name="connsiteX141" fmla="*/ 398085 w 6857999"/>
                <a:gd name="connsiteY141" fmla="*/ 4170522 h 4280892"/>
                <a:gd name="connsiteX142" fmla="*/ 410944 w 6857999"/>
                <a:gd name="connsiteY142" fmla="*/ 4008180 h 4280892"/>
                <a:gd name="connsiteX143" fmla="*/ 353080 w 6857999"/>
                <a:gd name="connsiteY143" fmla="*/ 3991570 h 4280892"/>
                <a:gd name="connsiteX144" fmla="*/ 399693 w 6857999"/>
                <a:gd name="connsiteY144" fmla="*/ 3905310 h 4280892"/>
                <a:gd name="connsiteX145" fmla="*/ 541139 w 6857999"/>
                <a:gd name="connsiteY145" fmla="*/ 3482578 h 4280892"/>
                <a:gd name="connsiteX146" fmla="*/ 564178 w 6857999"/>
                <a:gd name="connsiteY146" fmla="*/ 3209330 h 4280892"/>
                <a:gd name="connsiteX147" fmla="*/ 557748 w 6857999"/>
                <a:gd name="connsiteY147" fmla="*/ 3033058 h 4280892"/>
                <a:gd name="connsiteX148" fmla="*/ 622042 w 6857999"/>
                <a:gd name="connsiteY148" fmla="*/ 2901256 h 4280892"/>
                <a:gd name="connsiteX149" fmla="*/ 715268 w 6857999"/>
                <a:gd name="connsiteY149" fmla="*/ 2820888 h 4280892"/>
                <a:gd name="connsiteX150" fmla="*/ 846534 w 6857999"/>
                <a:gd name="connsiteY150" fmla="*/ 2607112 h 4280892"/>
                <a:gd name="connsiteX151" fmla="*/ 851892 w 6857999"/>
                <a:gd name="connsiteY151" fmla="*/ 2301716 h 4280892"/>
                <a:gd name="connsiteX152" fmla="*/ 805279 w 6857999"/>
                <a:gd name="connsiteY152" fmla="*/ 2109371 h 4280892"/>
                <a:gd name="connsiteX153" fmla="*/ 804208 w 6857999"/>
                <a:gd name="connsiteY153" fmla="*/ 1676460 h 4280892"/>
                <a:gd name="connsiteX154" fmla="*/ 956905 w 6857999"/>
                <a:gd name="connsiteY154" fmla="*/ 1347490 h 4280892"/>
                <a:gd name="connsiteX155" fmla="*/ 973515 w 6857999"/>
                <a:gd name="connsiteY155" fmla="*/ 1320165 h 4280892"/>
                <a:gd name="connsiteX156" fmla="*/ 755452 w 6857999"/>
                <a:gd name="connsiteY156" fmla="*/ 1093530 h 4280892"/>
                <a:gd name="connsiteX157" fmla="*/ 543282 w 6857999"/>
                <a:gd name="connsiteY157" fmla="*/ 832604 h 4280892"/>
                <a:gd name="connsiteX158" fmla="*/ 495598 w 6857999"/>
                <a:gd name="connsiteY158" fmla="*/ 397014 h 4280892"/>
                <a:gd name="connsiteX159" fmla="*/ 557748 w 6857999"/>
                <a:gd name="connsiteY159" fmla="*/ 220206 h 4280892"/>
                <a:gd name="connsiteX160" fmla="*/ 536853 w 6857999"/>
                <a:gd name="connsiteY160" fmla="*/ 234136 h 4280892"/>
                <a:gd name="connsiteX161" fmla="*/ 378797 w 6857999"/>
                <a:gd name="connsiteY161" fmla="*/ 344507 h 4280892"/>
                <a:gd name="connsiteX162" fmla="*/ 165556 w 6857999"/>
                <a:gd name="connsiteY162" fmla="*/ 466130 h 4280892"/>
                <a:gd name="connsiteX163" fmla="*/ 2679 w 6857999"/>
                <a:gd name="connsiteY163" fmla="*/ 389513 h 4280892"/>
                <a:gd name="connsiteX164" fmla="*/ 0 w 6857999"/>
                <a:gd name="connsiteY164" fmla="*/ 385763 h 428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857999" h="4280892">
                  <a:moveTo>
                    <a:pt x="0" y="385763"/>
                  </a:moveTo>
                  <a:cubicBezTo>
                    <a:pt x="0" y="355223"/>
                    <a:pt x="0" y="325219"/>
                    <a:pt x="0" y="294680"/>
                  </a:cubicBezTo>
                  <a:cubicBezTo>
                    <a:pt x="6429" y="259318"/>
                    <a:pt x="12323" y="223957"/>
                    <a:pt x="19288" y="183773"/>
                  </a:cubicBezTo>
                  <a:cubicBezTo>
                    <a:pt x="23039" y="188595"/>
                    <a:pt x="30540" y="193953"/>
                    <a:pt x="31075" y="199846"/>
                  </a:cubicBezTo>
                  <a:cubicBezTo>
                    <a:pt x="34290" y="237351"/>
                    <a:pt x="33754" y="274856"/>
                    <a:pt x="38040" y="311825"/>
                  </a:cubicBezTo>
                  <a:cubicBezTo>
                    <a:pt x="41255" y="339150"/>
                    <a:pt x="47685" y="365939"/>
                    <a:pt x="56793" y="392192"/>
                  </a:cubicBezTo>
                  <a:cubicBezTo>
                    <a:pt x="64294" y="414695"/>
                    <a:pt x="83046" y="423803"/>
                    <a:pt x="106085" y="413623"/>
                  </a:cubicBezTo>
                  <a:cubicBezTo>
                    <a:pt x="128052" y="403979"/>
                    <a:pt x="151090" y="395407"/>
                    <a:pt x="169843" y="380941"/>
                  </a:cubicBezTo>
                  <a:cubicBezTo>
                    <a:pt x="235208" y="331113"/>
                    <a:pt x="298966" y="279678"/>
                    <a:pt x="362188" y="227707"/>
                  </a:cubicBezTo>
                  <a:cubicBezTo>
                    <a:pt x="457021" y="150555"/>
                    <a:pt x="541139" y="61079"/>
                    <a:pt x="648295" y="0"/>
                  </a:cubicBezTo>
                  <a:cubicBezTo>
                    <a:pt x="660618" y="0"/>
                    <a:pt x="673477" y="0"/>
                    <a:pt x="685800" y="0"/>
                  </a:cubicBezTo>
                  <a:cubicBezTo>
                    <a:pt x="699730" y="9108"/>
                    <a:pt x="715804" y="16073"/>
                    <a:pt x="727591" y="27325"/>
                  </a:cubicBezTo>
                  <a:cubicBezTo>
                    <a:pt x="764560" y="63222"/>
                    <a:pt x="767775" y="105013"/>
                    <a:pt x="750094" y="152698"/>
                  </a:cubicBezTo>
                  <a:cubicBezTo>
                    <a:pt x="705088" y="275927"/>
                    <a:pt x="664905" y="400229"/>
                    <a:pt x="643473" y="530423"/>
                  </a:cubicBezTo>
                  <a:cubicBezTo>
                    <a:pt x="622042" y="662226"/>
                    <a:pt x="654725" y="771525"/>
                    <a:pt x="752773" y="862608"/>
                  </a:cubicBezTo>
                  <a:cubicBezTo>
                    <a:pt x="867430" y="969228"/>
                    <a:pt x="1002983" y="1042630"/>
                    <a:pt x="1143893" y="1106388"/>
                  </a:cubicBezTo>
                  <a:cubicBezTo>
                    <a:pt x="1150858" y="1109603"/>
                    <a:pt x="1163717" y="1104781"/>
                    <a:pt x="1171754" y="1099959"/>
                  </a:cubicBezTo>
                  <a:cubicBezTo>
                    <a:pt x="1217831" y="1071027"/>
                    <a:pt x="1262301" y="1038880"/>
                    <a:pt x="1309449" y="1012627"/>
                  </a:cubicBezTo>
                  <a:cubicBezTo>
                    <a:pt x="1362492" y="983159"/>
                    <a:pt x="1419820" y="970836"/>
                    <a:pt x="1481971" y="971907"/>
                  </a:cubicBezTo>
                  <a:cubicBezTo>
                    <a:pt x="1560195" y="973515"/>
                    <a:pt x="1638955" y="970836"/>
                    <a:pt x="1717715" y="966549"/>
                  </a:cubicBezTo>
                  <a:cubicBezTo>
                    <a:pt x="1969532" y="953155"/>
                    <a:pt x="2218134" y="916186"/>
                    <a:pt x="2466201" y="872788"/>
                  </a:cubicBezTo>
                  <a:cubicBezTo>
                    <a:pt x="2588359" y="851356"/>
                    <a:pt x="2705695" y="817602"/>
                    <a:pt x="2814995" y="758131"/>
                  </a:cubicBezTo>
                  <a:cubicBezTo>
                    <a:pt x="2870180" y="728127"/>
                    <a:pt x="2928580" y="700802"/>
                    <a:pt x="2988052" y="681514"/>
                  </a:cubicBezTo>
                  <a:cubicBezTo>
                    <a:pt x="3173432" y="620435"/>
                    <a:pt x="3361492" y="566321"/>
                    <a:pt x="3538835" y="482203"/>
                  </a:cubicBezTo>
                  <a:cubicBezTo>
                    <a:pt x="3733324" y="390049"/>
                    <a:pt x="3939064" y="375047"/>
                    <a:pt x="4148554" y="397550"/>
                  </a:cubicBezTo>
                  <a:cubicBezTo>
                    <a:pt x="4285178" y="412016"/>
                    <a:pt x="4415909" y="452199"/>
                    <a:pt x="4542889" y="503634"/>
                  </a:cubicBezTo>
                  <a:cubicBezTo>
                    <a:pt x="4722912" y="577036"/>
                    <a:pt x="4905613" y="641866"/>
                    <a:pt x="5078671" y="733485"/>
                  </a:cubicBezTo>
                  <a:cubicBezTo>
                    <a:pt x="5239941" y="818674"/>
                    <a:pt x="5383530" y="922615"/>
                    <a:pt x="5504617" y="1057096"/>
                  </a:cubicBezTo>
                  <a:cubicBezTo>
                    <a:pt x="5635348" y="1201222"/>
                    <a:pt x="5761256" y="1349633"/>
                    <a:pt x="5889307" y="1495901"/>
                  </a:cubicBezTo>
                  <a:cubicBezTo>
                    <a:pt x="5896273" y="1503402"/>
                    <a:pt x="5902702" y="1511439"/>
                    <a:pt x="5910739" y="1520547"/>
                  </a:cubicBezTo>
                  <a:cubicBezTo>
                    <a:pt x="5992713" y="1432143"/>
                    <a:pt x="6091833" y="1382316"/>
                    <a:pt x="6204347" y="1357670"/>
                  </a:cubicBezTo>
                  <a:cubicBezTo>
                    <a:pt x="6282035" y="1340525"/>
                    <a:pt x="6360259" y="1327666"/>
                    <a:pt x="6438483" y="1313200"/>
                  </a:cubicBezTo>
                  <a:cubicBezTo>
                    <a:pt x="6554748" y="1291233"/>
                    <a:pt x="6671548" y="1269266"/>
                    <a:pt x="6787813" y="1247299"/>
                  </a:cubicBezTo>
                  <a:cubicBezTo>
                    <a:pt x="6811387" y="1243013"/>
                    <a:pt x="6834961" y="1237655"/>
                    <a:pt x="6858000" y="1232833"/>
                  </a:cubicBezTo>
                  <a:cubicBezTo>
                    <a:pt x="6858000" y="1236583"/>
                    <a:pt x="6858000" y="1239798"/>
                    <a:pt x="6858000" y="1243548"/>
                  </a:cubicBezTo>
                  <a:cubicBezTo>
                    <a:pt x="6825317" y="1313200"/>
                    <a:pt x="6767989" y="1358741"/>
                    <a:pt x="6701016" y="1390352"/>
                  </a:cubicBezTo>
                  <a:cubicBezTo>
                    <a:pt x="6627078" y="1425178"/>
                    <a:pt x="6550461" y="1456789"/>
                    <a:pt x="6473309" y="1482507"/>
                  </a:cubicBezTo>
                  <a:cubicBezTo>
                    <a:pt x="6398836" y="1507153"/>
                    <a:pt x="6328648" y="1538228"/>
                    <a:pt x="6267033" y="1586448"/>
                  </a:cubicBezTo>
                  <a:cubicBezTo>
                    <a:pt x="6262212" y="1590199"/>
                    <a:pt x="6257389" y="1595021"/>
                    <a:pt x="6249353" y="1602522"/>
                  </a:cubicBezTo>
                  <a:cubicBezTo>
                    <a:pt x="6295430" y="1611630"/>
                    <a:pt x="6336149" y="1620738"/>
                    <a:pt x="6377405" y="1627168"/>
                  </a:cubicBezTo>
                  <a:cubicBezTo>
                    <a:pt x="6510278" y="1648599"/>
                    <a:pt x="6643152" y="1664672"/>
                    <a:pt x="6774418" y="1617524"/>
                  </a:cubicBezTo>
                  <a:cubicBezTo>
                    <a:pt x="6779240" y="1615916"/>
                    <a:pt x="6785670" y="1618059"/>
                    <a:pt x="6791563" y="1618595"/>
                  </a:cubicBezTo>
                  <a:cubicBezTo>
                    <a:pt x="6790492" y="1626096"/>
                    <a:pt x="6791563" y="1635205"/>
                    <a:pt x="6787277" y="1640027"/>
                  </a:cubicBezTo>
                  <a:cubicBezTo>
                    <a:pt x="6750308" y="1687711"/>
                    <a:pt x="6705838" y="1724144"/>
                    <a:pt x="6644223" y="1735931"/>
                  </a:cubicBezTo>
                  <a:cubicBezTo>
                    <a:pt x="6544032" y="1754684"/>
                    <a:pt x="6444377" y="1775043"/>
                    <a:pt x="6345258" y="1795403"/>
                  </a:cubicBezTo>
                  <a:cubicBezTo>
                    <a:pt x="6294894" y="1805583"/>
                    <a:pt x="6245066" y="1817370"/>
                    <a:pt x="6196310" y="1828621"/>
                  </a:cubicBezTo>
                  <a:cubicBezTo>
                    <a:pt x="6195775" y="1833979"/>
                    <a:pt x="6195239" y="1835051"/>
                    <a:pt x="6195775" y="1835587"/>
                  </a:cubicBezTo>
                  <a:cubicBezTo>
                    <a:pt x="6197381" y="1838801"/>
                    <a:pt x="6199525" y="1842016"/>
                    <a:pt x="6201668" y="1844695"/>
                  </a:cubicBezTo>
                  <a:cubicBezTo>
                    <a:pt x="6269176" y="1927741"/>
                    <a:pt x="6289536" y="2024182"/>
                    <a:pt x="6279356" y="2128659"/>
                  </a:cubicBezTo>
                  <a:cubicBezTo>
                    <a:pt x="6275606" y="2168843"/>
                    <a:pt x="6261675" y="2183309"/>
                    <a:pt x="6220956" y="2187059"/>
                  </a:cubicBezTo>
                  <a:cubicBezTo>
                    <a:pt x="6173808" y="2191345"/>
                    <a:pt x="6136303" y="2212241"/>
                    <a:pt x="6104692" y="2246531"/>
                  </a:cubicBezTo>
                  <a:cubicBezTo>
                    <a:pt x="6003965" y="2355294"/>
                    <a:pt x="5906988" y="2468344"/>
                    <a:pt x="5831443" y="2595860"/>
                  </a:cubicBezTo>
                  <a:cubicBezTo>
                    <a:pt x="5775186" y="2691765"/>
                    <a:pt x="5729645" y="2794099"/>
                    <a:pt x="5682496" y="2894826"/>
                  </a:cubicBezTo>
                  <a:cubicBezTo>
                    <a:pt x="5656242" y="2951083"/>
                    <a:pt x="5616059" y="2981087"/>
                    <a:pt x="5555516" y="2977872"/>
                  </a:cubicBezTo>
                  <a:cubicBezTo>
                    <a:pt x="5505152" y="2975193"/>
                    <a:pt x="5454789" y="2966621"/>
                    <a:pt x="5404425" y="2959120"/>
                  </a:cubicBezTo>
                  <a:cubicBezTo>
                    <a:pt x="5385137" y="2955905"/>
                    <a:pt x="5370136" y="2955905"/>
                    <a:pt x="5351919" y="2967157"/>
                  </a:cubicBezTo>
                  <a:cubicBezTo>
                    <a:pt x="5298877" y="2999839"/>
                    <a:pt x="5235119" y="2975193"/>
                    <a:pt x="5217438" y="2914650"/>
                  </a:cubicBezTo>
                  <a:cubicBezTo>
                    <a:pt x="5207258" y="2880896"/>
                    <a:pt x="5193864" y="2853571"/>
                    <a:pt x="5168682" y="2826246"/>
                  </a:cubicBezTo>
                  <a:cubicBezTo>
                    <a:pt x="5109210" y="2761952"/>
                    <a:pt x="5070098" y="2685871"/>
                    <a:pt x="5089922" y="2592110"/>
                  </a:cubicBezTo>
                  <a:cubicBezTo>
                    <a:pt x="5090993" y="2586216"/>
                    <a:pt x="5093137" y="2578715"/>
                    <a:pt x="5090993" y="2573357"/>
                  </a:cubicBezTo>
                  <a:cubicBezTo>
                    <a:pt x="5084564" y="2558356"/>
                    <a:pt x="5084564" y="2536924"/>
                    <a:pt x="5060990" y="2535853"/>
                  </a:cubicBezTo>
                  <a:cubicBezTo>
                    <a:pt x="5032593" y="2534781"/>
                    <a:pt x="5004197" y="2531567"/>
                    <a:pt x="4976336" y="2532102"/>
                  </a:cubicBezTo>
                  <a:cubicBezTo>
                    <a:pt x="4964549" y="2532102"/>
                    <a:pt x="4950619" y="2536389"/>
                    <a:pt x="4941510" y="2543889"/>
                  </a:cubicBezTo>
                  <a:cubicBezTo>
                    <a:pt x="4904006" y="2575501"/>
                    <a:pt x="4868644" y="2609255"/>
                    <a:pt x="4831675" y="2641937"/>
                  </a:cubicBezTo>
                  <a:cubicBezTo>
                    <a:pt x="4732020" y="2730877"/>
                    <a:pt x="4614684" y="2760881"/>
                    <a:pt x="4483954" y="2746415"/>
                  </a:cubicBezTo>
                  <a:cubicBezTo>
                    <a:pt x="4461986" y="2743736"/>
                    <a:pt x="4440019" y="2742664"/>
                    <a:pt x="4415909" y="2740521"/>
                  </a:cubicBezTo>
                  <a:cubicBezTo>
                    <a:pt x="4420731" y="2757130"/>
                    <a:pt x="4422874" y="2771596"/>
                    <a:pt x="4428768" y="2784455"/>
                  </a:cubicBezTo>
                  <a:cubicBezTo>
                    <a:pt x="4466272" y="2866965"/>
                    <a:pt x="4503777" y="2950012"/>
                    <a:pt x="4543425" y="3031450"/>
                  </a:cubicBezTo>
                  <a:cubicBezTo>
                    <a:pt x="4565392" y="3076992"/>
                    <a:pt x="4577715" y="3119319"/>
                    <a:pt x="4561106" y="3171825"/>
                  </a:cubicBezTo>
                  <a:cubicBezTo>
                    <a:pt x="4519851" y="3300413"/>
                    <a:pt x="4511814" y="3433286"/>
                    <a:pt x="4536460" y="3566160"/>
                  </a:cubicBezTo>
                  <a:cubicBezTo>
                    <a:pt x="4543961" y="3605272"/>
                    <a:pt x="4534853" y="3636883"/>
                    <a:pt x="4512885" y="3666351"/>
                  </a:cubicBezTo>
                  <a:cubicBezTo>
                    <a:pt x="4498419" y="3685639"/>
                    <a:pt x="4482346" y="3703856"/>
                    <a:pt x="4464665" y="3719929"/>
                  </a:cubicBezTo>
                  <a:cubicBezTo>
                    <a:pt x="4385370" y="3793331"/>
                    <a:pt x="4305538" y="3865662"/>
                    <a:pt x="4225707" y="3939064"/>
                  </a:cubicBezTo>
                  <a:cubicBezTo>
                    <a:pt x="4208562" y="3955137"/>
                    <a:pt x="4193024" y="3972818"/>
                    <a:pt x="4172664" y="3994249"/>
                  </a:cubicBezTo>
                  <a:cubicBezTo>
                    <a:pt x="4169985" y="3978712"/>
                    <a:pt x="4167306" y="3968532"/>
                    <a:pt x="4166235" y="3958352"/>
                  </a:cubicBezTo>
                  <a:cubicBezTo>
                    <a:pt x="4161413" y="3917633"/>
                    <a:pt x="4161949" y="3875842"/>
                    <a:pt x="4151769" y="3836194"/>
                  </a:cubicBezTo>
                  <a:cubicBezTo>
                    <a:pt x="4137303" y="3779937"/>
                    <a:pt x="4156055" y="3737074"/>
                    <a:pt x="4193560" y="3699034"/>
                  </a:cubicBezTo>
                  <a:cubicBezTo>
                    <a:pt x="4212312" y="3679746"/>
                    <a:pt x="4235887" y="3663672"/>
                    <a:pt x="4251424" y="3642241"/>
                  </a:cubicBezTo>
                  <a:cubicBezTo>
                    <a:pt x="4267498" y="3620274"/>
                    <a:pt x="4276070" y="3593485"/>
                    <a:pt x="4287857" y="3568839"/>
                  </a:cubicBezTo>
                  <a:cubicBezTo>
                    <a:pt x="4291608" y="3560802"/>
                    <a:pt x="4297501" y="3553301"/>
                    <a:pt x="4299109" y="3544729"/>
                  </a:cubicBezTo>
                  <a:cubicBezTo>
                    <a:pt x="4314646" y="3474006"/>
                    <a:pt x="4330720" y="3403818"/>
                    <a:pt x="4343579" y="3332560"/>
                  </a:cubicBezTo>
                  <a:cubicBezTo>
                    <a:pt x="4349472" y="3298805"/>
                    <a:pt x="4346258" y="3264515"/>
                    <a:pt x="4320004" y="3237726"/>
                  </a:cubicBezTo>
                  <a:cubicBezTo>
                    <a:pt x="4208026" y="3124140"/>
                    <a:pt x="4096048" y="3010555"/>
                    <a:pt x="3988891" y="2902327"/>
                  </a:cubicBezTo>
                  <a:cubicBezTo>
                    <a:pt x="3955137" y="2916257"/>
                    <a:pt x="3931027" y="2925901"/>
                    <a:pt x="3910131" y="2934474"/>
                  </a:cubicBezTo>
                  <a:cubicBezTo>
                    <a:pt x="3910131" y="3014841"/>
                    <a:pt x="3907989" y="3094137"/>
                    <a:pt x="3910667" y="3173432"/>
                  </a:cubicBezTo>
                  <a:cubicBezTo>
                    <a:pt x="3912810" y="3225939"/>
                    <a:pt x="3916561" y="3279517"/>
                    <a:pt x="3930491" y="3329345"/>
                  </a:cubicBezTo>
                  <a:cubicBezTo>
                    <a:pt x="3939599" y="3363099"/>
                    <a:pt x="3938528" y="3392567"/>
                    <a:pt x="3931027" y="3424714"/>
                  </a:cubicBezTo>
                  <a:cubicBezTo>
                    <a:pt x="3907453" y="3527584"/>
                    <a:pt x="3910667" y="3628311"/>
                    <a:pt x="3949779" y="3727430"/>
                  </a:cubicBezTo>
                  <a:cubicBezTo>
                    <a:pt x="3984605" y="3815298"/>
                    <a:pt x="4019967" y="3903167"/>
                    <a:pt x="4055864" y="3990499"/>
                  </a:cubicBezTo>
                  <a:cubicBezTo>
                    <a:pt x="4059615" y="4000143"/>
                    <a:pt x="4067115" y="4008716"/>
                    <a:pt x="4074616" y="4015681"/>
                  </a:cubicBezTo>
                  <a:cubicBezTo>
                    <a:pt x="4124444" y="4061758"/>
                    <a:pt x="4174272" y="4107299"/>
                    <a:pt x="4225171" y="4152305"/>
                  </a:cubicBezTo>
                  <a:cubicBezTo>
                    <a:pt x="4241244" y="4166771"/>
                    <a:pt x="4241244" y="4179094"/>
                    <a:pt x="4225171" y="4191953"/>
                  </a:cubicBezTo>
                  <a:cubicBezTo>
                    <a:pt x="4184452" y="4224100"/>
                    <a:pt x="4141053" y="4245531"/>
                    <a:pt x="4086939" y="4230529"/>
                  </a:cubicBezTo>
                  <a:cubicBezTo>
                    <a:pt x="4022646" y="4212848"/>
                    <a:pt x="3957816" y="4195167"/>
                    <a:pt x="3892986" y="4178558"/>
                  </a:cubicBezTo>
                  <a:cubicBezTo>
                    <a:pt x="3875842" y="4174272"/>
                    <a:pt x="3868876" y="4165164"/>
                    <a:pt x="3863518" y="4149090"/>
                  </a:cubicBezTo>
                  <a:cubicBezTo>
                    <a:pt x="3846374" y="4100334"/>
                    <a:pt x="3828693" y="4051578"/>
                    <a:pt x="3807797" y="4004429"/>
                  </a:cubicBezTo>
                  <a:cubicBezTo>
                    <a:pt x="3799761" y="3986748"/>
                    <a:pt x="3784223" y="3968532"/>
                    <a:pt x="3767614" y="3960495"/>
                  </a:cubicBezTo>
                  <a:cubicBezTo>
                    <a:pt x="3752076" y="3952994"/>
                    <a:pt x="3747254" y="3946565"/>
                    <a:pt x="3746183" y="3930491"/>
                  </a:cubicBezTo>
                  <a:cubicBezTo>
                    <a:pt x="3740825" y="3849588"/>
                    <a:pt x="3737610" y="3768150"/>
                    <a:pt x="3727966" y="3687782"/>
                  </a:cubicBezTo>
                  <a:cubicBezTo>
                    <a:pt x="3720465" y="3626168"/>
                    <a:pt x="3713500" y="3561874"/>
                    <a:pt x="3690461" y="3505617"/>
                  </a:cubicBezTo>
                  <a:cubicBezTo>
                    <a:pt x="3612237" y="3313807"/>
                    <a:pt x="3538835" y="3120926"/>
                    <a:pt x="3476149" y="2923222"/>
                  </a:cubicBezTo>
                  <a:cubicBezTo>
                    <a:pt x="3465969" y="2890540"/>
                    <a:pt x="3448824" y="2859465"/>
                    <a:pt x="3432751" y="2828925"/>
                  </a:cubicBezTo>
                  <a:cubicBezTo>
                    <a:pt x="3419356" y="2804279"/>
                    <a:pt x="3397389" y="2789813"/>
                    <a:pt x="3368457" y="2785527"/>
                  </a:cubicBezTo>
                  <a:cubicBezTo>
                    <a:pt x="3354526" y="2783384"/>
                    <a:pt x="3336846" y="2783384"/>
                    <a:pt x="3328273" y="2774811"/>
                  </a:cubicBezTo>
                  <a:cubicBezTo>
                    <a:pt x="3280589" y="2727127"/>
                    <a:pt x="3218974" y="2715875"/>
                    <a:pt x="3157359" y="2706231"/>
                  </a:cubicBezTo>
                  <a:cubicBezTo>
                    <a:pt x="2934474" y="2670870"/>
                    <a:pt x="2709982" y="2661226"/>
                    <a:pt x="2484953" y="2652653"/>
                  </a:cubicBezTo>
                  <a:cubicBezTo>
                    <a:pt x="2463522" y="2651582"/>
                    <a:pt x="2451199" y="2657475"/>
                    <a:pt x="2442627" y="2677835"/>
                  </a:cubicBezTo>
                  <a:cubicBezTo>
                    <a:pt x="2423875" y="2722305"/>
                    <a:pt x="2394407" y="2754451"/>
                    <a:pt x="2341364" y="2756059"/>
                  </a:cubicBezTo>
                  <a:cubicBezTo>
                    <a:pt x="2327434" y="2756595"/>
                    <a:pt x="2313503" y="2761952"/>
                    <a:pt x="2299573" y="2765703"/>
                  </a:cubicBezTo>
                  <a:cubicBezTo>
                    <a:pt x="2209562" y="2789813"/>
                    <a:pt x="2130266" y="2829997"/>
                    <a:pt x="2062758" y="2899112"/>
                  </a:cubicBezTo>
                  <a:cubicBezTo>
                    <a:pt x="1990963" y="2971979"/>
                    <a:pt x="1911132" y="3037344"/>
                    <a:pt x="1831836" y="3102174"/>
                  </a:cubicBezTo>
                  <a:cubicBezTo>
                    <a:pt x="1785223" y="3140214"/>
                    <a:pt x="1743968" y="3182005"/>
                    <a:pt x="1720394" y="3237191"/>
                  </a:cubicBezTo>
                  <a:cubicBezTo>
                    <a:pt x="1689854" y="3308449"/>
                    <a:pt x="1663065" y="3381315"/>
                    <a:pt x="1637348" y="3454182"/>
                  </a:cubicBezTo>
                  <a:cubicBezTo>
                    <a:pt x="1630918" y="3472934"/>
                    <a:pt x="1628239" y="3498116"/>
                    <a:pt x="1635740" y="3516332"/>
                  </a:cubicBezTo>
                  <a:cubicBezTo>
                    <a:pt x="1657171" y="3571518"/>
                    <a:pt x="1664672" y="3627775"/>
                    <a:pt x="1660922" y="3686711"/>
                  </a:cubicBezTo>
                  <a:cubicBezTo>
                    <a:pt x="1658779" y="3716715"/>
                    <a:pt x="1659850" y="3747790"/>
                    <a:pt x="1662529" y="3777794"/>
                  </a:cubicBezTo>
                  <a:cubicBezTo>
                    <a:pt x="1665208" y="3807798"/>
                    <a:pt x="1668959" y="3838337"/>
                    <a:pt x="1677531" y="3867269"/>
                  </a:cubicBezTo>
                  <a:cubicBezTo>
                    <a:pt x="1713428" y="3986748"/>
                    <a:pt x="1794867" y="4070866"/>
                    <a:pt x="1893987" y="4141054"/>
                  </a:cubicBezTo>
                  <a:cubicBezTo>
                    <a:pt x="1901488" y="4146411"/>
                    <a:pt x="1908989" y="4151769"/>
                    <a:pt x="1919168" y="4159270"/>
                  </a:cubicBezTo>
                  <a:cubicBezTo>
                    <a:pt x="1813084" y="4204811"/>
                    <a:pt x="1709678" y="4207490"/>
                    <a:pt x="1605201" y="4178558"/>
                  </a:cubicBezTo>
                  <a:cubicBezTo>
                    <a:pt x="1591806" y="4174808"/>
                    <a:pt x="1582162" y="4158198"/>
                    <a:pt x="1570911" y="4147483"/>
                  </a:cubicBezTo>
                  <a:cubicBezTo>
                    <a:pt x="1571982" y="4146411"/>
                    <a:pt x="1573054" y="4144804"/>
                    <a:pt x="1574125" y="4143732"/>
                  </a:cubicBezTo>
                  <a:cubicBezTo>
                    <a:pt x="1565553" y="4142125"/>
                    <a:pt x="1557516" y="4140518"/>
                    <a:pt x="1555373" y="4139982"/>
                  </a:cubicBezTo>
                  <a:cubicBezTo>
                    <a:pt x="1550015" y="4118015"/>
                    <a:pt x="1548944" y="4099262"/>
                    <a:pt x="1541443" y="4083725"/>
                  </a:cubicBezTo>
                  <a:cubicBezTo>
                    <a:pt x="1530191" y="4061758"/>
                    <a:pt x="1514118" y="4041934"/>
                    <a:pt x="1500723" y="4021038"/>
                  </a:cubicBezTo>
                  <a:cubicBezTo>
                    <a:pt x="1490008" y="4003358"/>
                    <a:pt x="1475006" y="3999607"/>
                    <a:pt x="1456789" y="4006037"/>
                  </a:cubicBezTo>
                  <a:cubicBezTo>
                    <a:pt x="1433751" y="4014073"/>
                    <a:pt x="1425178" y="4007108"/>
                    <a:pt x="1423571" y="3982462"/>
                  </a:cubicBezTo>
                  <a:cubicBezTo>
                    <a:pt x="1411784" y="3823871"/>
                    <a:pt x="1401604" y="3665280"/>
                    <a:pt x="1386066" y="3507224"/>
                  </a:cubicBezTo>
                  <a:cubicBezTo>
                    <a:pt x="1372672" y="3375958"/>
                    <a:pt x="1352312" y="3244691"/>
                    <a:pt x="1305163" y="3120390"/>
                  </a:cubicBezTo>
                  <a:cubicBezTo>
                    <a:pt x="1283732" y="3063597"/>
                    <a:pt x="1289090" y="3012698"/>
                    <a:pt x="1311592" y="2960192"/>
                  </a:cubicBezTo>
                  <a:cubicBezTo>
                    <a:pt x="1319094" y="2942511"/>
                    <a:pt x="1328202" y="2924830"/>
                    <a:pt x="1336238" y="2907149"/>
                  </a:cubicBezTo>
                  <a:cubicBezTo>
                    <a:pt x="1229618" y="2986981"/>
                    <a:pt x="1124605" y="3067348"/>
                    <a:pt x="1024949" y="3154144"/>
                  </a:cubicBezTo>
                  <a:cubicBezTo>
                    <a:pt x="924758" y="3240941"/>
                    <a:pt x="854571" y="3353455"/>
                    <a:pt x="805815" y="3474006"/>
                  </a:cubicBezTo>
                  <a:cubicBezTo>
                    <a:pt x="731341" y="3657243"/>
                    <a:pt x="702945" y="3852267"/>
                    <a:pt x="685800" y="4048363"/>
                  </a:cubicBezTo>
                  <a:cubicBezTo>
                    <a:pt x="683121" y="4079439"/>
                    <a:pt x="691158" y="4107835"/>
                    <a:pt x="712589" y="4132481"/>
                  </a:cubicBezTo>
                  <a:cubicBezTo>
                    <a:pt x="730806" y="4152840"/>
                    <a:pt x="747951" y="4175343"/>
                    <a:pt x="764024" y="4197846"/>
                  </a:cubicBezTo>
                  <a:cubicBezTo>
                    <a:pt x="797243" y="4246067"/>
                    <a:pt x="808494" y="4258926"/>
                    <a:pt x="742057" y="4278749"/>
                  </a:cubicBezTo>
                  <a:cubicBezTo>
                    <a:pt x="740450" y="4279285"/>
                    <a:pt x="739914" y="4281428"/>
                    <a:pt x="738842" y="4282500"/>
                  </a:cubicBezTo>
                  <a:cubicBezTo>
                    <a:pt x="692229" y="4282500"/>
                    <a:pt x="646152" y="4282500"/>
                    <a:pt x="599539" y="4282500"/>
                  </a:cubicBezTo>
                  <a:cubicBezTo>
                    <a:pt x="580251" y="4280357"/>
                    <a:pt x="560963" y="4277678"/>
                    <a:pt x="541139" y="4276070"/>
                  </a:cubicBezTo>
                  <a:cubicBezTo>
                    <a:pt x="484346" y="4272320"/>
                    <a:pt x="433983" y="4256782"/>
                    <a:pt x="403979" y="4203204"/>
                  </a:cubicBezTo>
                  <a:cubicBezTo>
                    <a:pt x="398621" y="4194096"/>
                    <a:pt x="395407" y="4180701"/>
                    <a:pt x="398085" y="4170522"/>
                  </a:cubicBezTo>
                  <a:cubicBezTo>
                    <a:pt x="411480" y="4116407"/>
                    <a:pt x="412552" y="4061758"/>
                    <a:pt x="410944" y="4008180"/>
                  </a:cubicBezTo>
                  <a:cubicBezTo>
                    <a:pt x="390049" y="4002286"/>
                    <a:pt x="372904" y="3997464"/>
                    <a:pt x="353080" y="3991570"/>
                  </a:cubicBezTo>
                  <a:cubicBezTo>
                    <a:pt x="370225" y="3959959"/>
                    <a:pt x="385763" y="3933170"/>
                    <a:pt x="399693" y="3905310"/>
                  </a:cubicBezTo>
                  <a:cubicBezTo>
                    <a:pt x="465594" y="3770828"/>
                    <a:pt x="506849" y="3627775"/>
                    <a:pt x="541139" y="3482578"/>
                  </a:cubicBezTo>
                  <a:cubicBezTo>
                    <a:pt x="562035" y="3393103"/>
                    <a:pt x="574893" y="3302556"/>
                    <a:pt x="564178" y="3209330"/>
                  </a:cubicBezTo>
                  <a:cubicBezTo>
                    <a:pt x="557748" y="3150930"/>
                    <a:pt x="557213" y="3091458"/>
                    <a:pt x="557748" y="3033058"/>
                  </a:cubicBezTo>
                  <a:cubicBezTo>
                    <a:pt x="558284" y="2980016"/>
                    <a:pt x="576501" y="2934474"/>
                    <a:pt x="622042" y="2901256"/>
                  </a:cubicBezTo>
                  <a:cubicBezTo>
                    <a:pt x="654725" y="2877145"/>
                    <a:pt x="684728" y="2848213"/>
                    <a:pt x="715268" y="2820888"/>
                  </a:cubicBezTo>
                  <a:cubicBezTo>
                    <a:pt x="780633" y="2763024"/>
                    <a:pt x="822960" y="2690694"/>
                    <a:pt x="846534" y="2607112"/>
                  </a:cubicBezTo>
                  <a:cubicBezTo>
                    <a:pt x="874931" y="2505849"/>
                    <a:pt x="885646" y="2405122"/>
                    <a:pt x="851892" y="2301716"/>
                  </a:cubicBezTo>
                  <a:cubicBezTo>
                    <a:pt x="831532" y="2239030"/>
                    <a:pt x="818138" y="2174200"/>
                    <a:pt x="805279" y="2109371"/>
                  </a:cubicBezTo>
                  <a:cubicBezTo>
                    <a:pt x="776883" y="1965246"/>
                    <a:pt x="765096" y="1820049"/>
                    <a:pt x="804208" y="1676460"/>
                  </a:cubicBezTo>
                  <a:cubicBezTo>
                    <a:pt x="836355" y="1559124"/>
                    <a:pt x="892076" y="1450896"/>
                    <a:pt x="956905" y="1347490"/>
                  </a:cubicBezTo>
                  <a:cubicBezTo>
                    <a:pt x="962263" y="1338917"/>
                    <a:pt x="967621" y="1329809"/>
                    <a:pt x="973515" y="1320165"/>
                  </a:cubicBezTo>
                  <a:cubicBezTo>
                    <a:pt x="900113" y="1243548"/>
                    <a:pt x="829925" y="1166396"/>
                    <a:pt x="755452" y="1093530"/>
                  </a:cubicBezTo>
                  <a:cubicBezTo>
                    <a:pt x="674549" y="1014234"/>
                    <a:pt x="604897" y="925830"/>
                    <a:pt x="543282" y="832604"/>
                  </a:cubicBezTo>
                  <a:cubicBezTo>
                    <a:pt x="454343" y="697051"/>
                    <a:pt x="453271" y="548104"/>
                    <a:pt x="495598" y="397014"/>
                  </a:cubicBezTo>
                  <a:cubicBezTo>
                    <a:pt x="512207" y="337542"/>
                    <a:pt x="536317" y="279678"/>
                    <a:pt x="557748" y="220206"/>
                  </a:cubicBezTo>
                  <a:cubicBezTo>
                    <a:pt x="550783" y="225028"/>
                    <a:pt x="543818" y="229314"/>
                    <a:pt x="536853" y="234136"/>
                  </a:cubicBezTo>
                  <a:cubicBezTo>
                    <a:pt x="484346" y="271105"/>
                    <a:pt x="433447" y="310753"/>
                    <a:pt x="378797" y="344507"/>
                  </a:cubicBezTo>
                  <a:cubicBezTo>
                    <a:pt x="309146" y="387906"/>
                    <a:pt x="240030" y="432911"/>
                    <a:pt x="165556" y="466130"/>
                  </a:cubicBezTo>
                  <a:cubicBezTo>
                    <a:pt x="79296" y="504706"/>
                    <a:pt x="32683" y="477917"/>
                    <a:pt x="2679" y="389513"/>
                  </a:cubicBezTo>
                  <a:cubicBezTo>
                    <a:pt x="1607" y="386834"/>
                    <a:pt x="536" y="386298"/>
                    <a:pt x="0" y="385763"/>
                  </a:cubicBezTo>
                  <a:close/>
                </a:path>
              </a:pathLst>
            </a:custGeom>
            <a:solidFill>
              <a:schemeClr val="accent1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BCB9381-018B-4A80-A1F4-6834FB228941}"/>
                </a:ext>
              </a:extLst>
            </p:cNvPr>
            <p:cNvSpPr/>
            <p:nvPr/>
          </p:nvSpPr>
          <p:spPr>
            <a:xfrm>
              <a:off x="7810344" y="4387448"/>
              <a:ext cx="3207606" cy="1607884"/>
            </a:xfrm>
            <a:custGeom>
              <a:avLst/>
              <a:gdLst>
                <a:gd name="connsiteX0" fmla="*/ 460938 w 3626598"/>
                <a:gd name="connsiteY0" fmla="*/ 1776618 h 1817913"/>
                <a:gd name="connsiteX1" fmla="*/ 450787 w 3626598"/>
                <a:gd name="connsiteY1" fmla="*/ 1766929 h 1817913"/>
                <a:gd name="connsiteX2" fmla="*/ 495543 w 3626598"/>
                <a:gd name="connsiteY2" fmla="*/ 1719405 h 1817913"/>
                <a:gd name="connsiteX3" fmla="*/ 531071 w 3626598"/>
                <a:gd name="connsiteY3" fmla="*/ 1687107 h 1817913"/>
                <a:gd name="connsiteX4" fmla="*/ 540760 w 3626598"/>
                <a:gd name="connsiteY4" fmla="*/ 1679263 h 1817913"/>
                <a:gd name="connsiteX5" fmla="*/ 554602 w 3626598"/>
                <a:gd name="connsiteY5" fmla="*/ 1670497 h 1817913"/>
                <a:gd name="connsiteX6" fmla="*/ 557832 w 3626598"/>
                <a:gd name="connsiteY6" fmla="*/ 1668651 h 1817913"/>
                <a:gd name="connsiteX7" fmla="*/ 571674 w 3626598"/>
                <a:gd name="connsiteY7" fmla="*/ 1659423 h 1817913"/>
                <a:gd name="connsiteX8" fmla="*/ 626119 w 3626598"/>
                <a:gd name="connsiteY8" fmla="*/ 1641428 h 1817913"/>
                <a:gd name="connsiteX9" fmla="*/ 668568 w 3626598"/>
                <a:gd name="connsiteY9" fmla="*/ 1636814 h 1817913"/>
                <a:gd name="connsiteX10" fmla="*/ 733164 w 3626598"/>
                <a:gd name="connsiteY10" fmla="*/ 1617897 h 1817913"/>
                <a:gd name="connsiteX11" fmla="*/ 748851 w 3626598"/>
                <a:gd name="connsiteY11" fmla="*/ 1602209 h 1817913"/>
                <a:gd name="connsiteX12" fmla="*/ 750697 w 3626598"/>
                <a:gd name="connsiteY12" fmla="*/ 1598518 h 1817913"/>
                <a:gd name="connsiteX13" fmla="*/ 761770 w 3626598"/>
                <a:gd name="connsiteY13" fmla="*/ 1580062 h 1817913"/>
                <a:gd name="connsiteX14" fmla="*/ 761770 w 3626598"/>
                <a:gd name="connsiteY14" fmla="*/ 1580062 h 1817913"/>
                <a:gd name="connsiteX15" fmla="*/ 830057 w 3626598"/>
                <a:gd name="connsiteY15" fmla="*/ 1478554 h 1817913"/>
                <a:gd name="connsiteX16" fmla="*/ 830057 w 3626598"/>
                <a:gd name="connsiteY16" fmla="*/ 1478554 h 1817913"/>
                <a:gd name="connsiteX17" fmla="*/ 901113 w 3626598"/>
                <a:gd name="connsiteY17" fmla="*/ 1398732 h 1817913"/>
                <a:gd name="connsiteX18" fmla="*/ 903420 w 3626598"/>
                <a:gd name="connsiteY18" fmla="*/ 1394580 h 1817913"/>
                <a:gd name="connsiteX19" fmla="*/ 958788 w 3626598"/>
                <a:gd name="connsiteY19" fmla="*/ 1308759 h 1817913"/>
                <a:gd name="connsiteX20" fmla="*/ 964786 w 3626598"/>
                <a:gd name="connsiteY20" fmla="*/ 1290303 h 1817913"/>
                <a:gd name="connsiteX21" fmla="*/ 975398 w 3626598"/>
                <a:gd name="connsiteY21" fmla="*/ 1269079 h 1817913"/>
                <a:gd name="connsiteX22" fmla="*/ 1016001 w 3626598"/>
                <a:gd name="connsiteY22" fmla="*/ 1122816 h 1817913"/>
                <a:gd name="connsiteX23" fmla="*/ 1021077 w 3626598"/>
                <a:gd name="connsiteY23" fmla="*/ 1105282 h 1817913"/>
                <a:gd name="connsiteX24" fmla="*/ 1027075 w 3626598"/>
                <a:gd name="connsiteY24" fmla="*/ 1089133 h 1817913"/>
                <a:gd name="connsiteX25" fmla="*/ 1032150 w 3626598"/>
                <a:gd name="connsiteY25" fmla="*/ 1071600 h 1817913"/>
                <a:gd name="connsiteX26" fmla="*/ 1038610 w 3626598"/>
                <a:gd name="connsiteY26" fmla="*/ 1050837 h 1817913"/>
                <a:gd name="connsiteX27" fmla="*/ 1040917 w 3626598"/>
                <a:gd name="connsiteY27" fmla="*/ 1031458 h 1817913"/>
                <a:gd name="connsiteX28" fmla="*/ 1015079 w 3626598"/>
                <a:gd name="connsiteY28" fmla="*/ 1006081 h 1817913"/>
                <a:gd name="connsiteX29" fmla="*/ 992931 w 3626598"/>
                <a:gd name="connsiteY29" fmla="*/ 1004697 h 1817913"/>
                <a:gd name="connsiteX30" fmla="*/ 970323 w 3626598"/>
                <a:gd name="connsiteY30" fmla="*/ 1010234 h 1817913"/>
                <a:gd name="connsiteX31" fmla="*/ 941716 w 3626598"/>
                <a:gd name="connsiteY31" fmla="*/ 1014848 h 1817913"/>
                <a:gd name="connsiteX32" fmla="*/ 930643 w 3626598"/>
                <a:gd name="connsiteY32" fmla="*/ 1019001 h 1817913"/>
                <a:gd name="connsiteX33" fmla="*/ 867431 w 3626598"/>
                <a:gd name="connsiteY33" fmla="*/ 1030997 h 1817913"/>
                <a:gd name="connsiteX34" fmla="*/ 865124 w 3626598"/>
                <a:gd name="connsiteY34" fmla="*/ 1030536 h 1817913"/>
                <a:gd name="connsiteX35" fmla="*/ 863740 w 3626598"/>
                <a:gd name="connsiteY35" fmla="*/ 1032381 h 1817913"/>
                <a:gd name="connsiteX36" fmla="*/ 851282 w 3626598"/>
                <a:gd name="connsiteY36" fmla="*/ 1040225 h 1817913"/>
                <a:gd name="connsiteX37" fmla="*/ 806987 w 3626598"/>
                <a:gd name="connsiteY37" fmla="*/ 1060527 h 1817913"/>
                <a:gd name="connsiteX38" fmla="*/ 782533 w 3626598"/>
                <a:gd name="connsiteY38" fmla="*/ 1087749 h 1817913"/>
                <a:gd name="connsiteX39" fmla="*/ 780688 w 3626598"/>
                <a:gd name="connsiteY39" fmla="*/ 1087749 h 1817913"/>
                <a:gd name="connsiteX40" fmla="*/ 767769 w 3626598"/>
                <a:gd name="connsiteY40" fmla="*/ 1094209 h 1817913"/>
                <a:gd name="connsiteX41" fmla="*/ 767307 w 3626598"/>
                <a:gd name="connsiteY41" fmla="*/ 1093747 h 1817913"/>
                <a:gd name="connsiteX42" fmla="*/ 751158 w 3626598"/>
                <a:gd name="connsiteY42" fmla="*/ 1100207 h 1817913"/>
                <a:gd name="connsiteX43" fmla="*/ 728088 w 3626598"/>
                <a:gd name="connsiteY43" fmla="*/ 1116356 h 1817913"/>
                <a:gd name="connsiteX44" fmla="*/ 710555 w 3626598"/>
                <a:gd name="connsiteY44" fmla="*/ 1122354 h 1817913"/>
                <a:gd name="connsiteX45" fmla="*/ 711016 w 3626598"/>
                <a:gd name="connsiteY45" fmla="*/ 1121893 h 1817913"/>
                <a:gd name="connsiteX46" fmla="*/ 679180 w 3626598"/>
                <a:gd name="connsiteY46" fmla="*/ 1146808 h 1817913"/>
                <a:gd name="connsiteX47" fmla="*/ 669952 w 3626598"/>
                <a:gd name="connsiteY47" fmla="*/ 1146347 h 1817913"/>
                <a:gd name="connsiteX48" fmla="*/ 665338 w 3626598"/>
                <a:gd name="connsiteY48" fmla="*/ 1150499 h 1817913"/>
                <a:gd name="connsiteX49" fmla="*/ 651496 w 3626598"/>
                <a:gd name="connsiteY49" fmla="*/ 1146347 h 1817913"/>
                <a:gd name="connsiteX50" fmla="*/ 655648 w 3626598"/>
                <a:gd name="connsiteY50" fmla="*/ 1156498 h 1817913"/>
                <a:gd name="connsiteX51" fmla="*/ 643652 w 3626598"/>
                <a:gd name="connsiteY51" fmla="*/ 1179106 h 1817913"/>
                <a:gd name="connsiteX52" fmla="*/ 632117 w 3626598"/>
                <a:gd name="connsiteY52" fmla="*/ 1188796 h 1817913"/>
                <a:gd name="connsiteX53" fmla="*/ 624273 w 3626598"/>
                <a:gd name="connsiteY53" fmla="*/ 1185104 h 1817913"/>
                <a:gd name="connsiteX54" fmla="*/ 617352 w 3626598"/>
                <a:gd name="connsiteY54" fmla="*/ 1189718 h 1817913"/>
                <a:gd name="connsiteX55" fmla="*/ 604433 w 3626598"/>
                <a:gd name="connsiteY55" fmla="*/ 1207252 h 1817913"/>
                <a:gd name="connsiteX56" fmla="*/ 602588 w 3626598"/>
                <a:gd name="connsiteY56" fmla="*/ 1216018 h 1817913"/>
                <a:gd name="connsiteX57" fmla="*/ 585054 w 3626598"/>
                <a:gd name="connsiteY57" fmla="*/ 1234935 h 1817913"/>
                <a:gd name="connsiteX58" fmla="*/ 550911 w 3626598"/>
                <a:gd name="connsiteY58" fmla="*/ 1240934 h 1817913"/>
                <a:gd name="connsiteX59" fmla="*/ 536146 w 3626598"/>
                <a:gd name="connsiteY59" fmla="*/ 1211866 h 1817913"/>
                <a:gd name="connsiteX60" fmla="*/ 536146 w 3626598"/>
                <a:gd name="connsiteY60" fmla="*/ 1211866 h 1817913"/>
                <a:gd name="connsiteX61" fmla="*/ 513537 w 3626598"/>
                <a:gd name="connsiteY61" fmla="*/ 1198485 h 1817913"/>
                <a:gd name="connsiteX62" fmla="*/ 508462 w 3626598"/>
                <a:gd name="connsiteY62" fmla="*/ 1195255 h 1817913"/>
                <a:gd name="connsiteX63" fmla="*/ 427256 w 3626598"/>
                <a:gd name="connsiteY63" fmla="*/ 1195255 h 1817913"/>
                <a:gd name="connsiteX64" fmla="*/ 316981 w 3626598"/>
                <a:gd name="connsiteY64" fmla="*/ 1242318 h 1817913"/>
                <a:gd name="connsiteX65" fmla="*/ 233468 w 3626598"/>
                <a:gd name="connsiteY65" fmla="*/ 1234013 h 1817913"/>
                <a:gd name="connsiteX66" fmla="*/ 210860 w 3626598"/>
                <a:gd name="connsiteY66" fmla="*/ 1202176 h 1817913"/>
                <a:gd name="connsiteX67" fmla="*/ 208553 w 3626598"/>
                <a:gd name="connsiteY67" fmla="*/ 1167110 h 1817913"/>
                <a:gd name="connsiteX68" fmla="*/ 225624 w 3626598"/>
                <a:gd name="connsiteY68" fmla="*/ 1150038 h 1817913"/>
                <a:gd name="connsiteX69" fmla="*/ 235775 w 3626598"/>
                <a:gd name="connsiteY69" fmla="*/ 1144963 h 1817913"/>
                <a:gd name="connsiteX70" fmla="*/ 238082 w 3626598"/>
                <a:gd name="connsiteY70" fmla="*/ 1139887 h 1817913"/>
                <a:gd name="connsiteX71" fmla="*/ 252847 w 3626598"/>
                <a:gd name="connsiteY71" fmla="*/ 1111281 h 1817913"/>
                <a:gd name="connsiteX72" fmla="*/ 270380 w 3626598"/>
                <a:gd name="connsiteY72" fmla="*/ 1078983 h 1817913"/>
                <a:gd name="connsiteX73" fmla="*/ 243157 w 3626598"/>
                <a:gd name="connsiteY73" fmla="*/ 1087749 h 1817913"/>
                <a:gd name="connsiteX74" fmla="*/ 242696 w 3626598"/>
                <a:gd name="connsiteY74" fmla="*/ 1088211 h 1817913"/>
                <a:gd name="connsiteX75" fmla="*/ 225624 w 3626598"/>
                <a:gd name="connsiteY75" fmla="*/ 1098823 h 1817913"/>
                <a:gd name="connsiteX76" fmla="*/ 225624 w 3626598"/>
                <a:gd name="connsiteY76" fmla="*/ 1098823 h 1817913"/>
                <a:gd name="connsiteX77" fmla="*/ 205784 w 3626598"/>
                <a:gd name="connsiteY77" fmla="*/ 1108974 h 1817913"/>
                <a:gd name="connsiteX78" fmla="*/ 203939 w 3626598"/>
                <a:gd name="connsiteY78" fmla="*/ 1108512 h 1817913"/>
                <a:gd name="connsiteX79" fmla="*/ 203016 w 3626598"/>
                <a:gd name="connsiteY79" fmla="*/ 1109896 h 1817913"/>
                <a:gd name="connsiteX80" fmla="*/ 190558 w 3626598"/>
                <a:gd name="connsiteY80" fmla="*/ 1126968 h 1817913"/>
                <a:gd name="connsiteX81" fmla="*/ 173025 w 3626598"/>
                <a:gd name="connsiteY81" fmla="*/ 1132966 h 1817913"/>
                <a:gd name="connsiteX82" fmla="*/ 147186 w 3626598"/>
                <a:gd name="connsiteY82" fmla="*/ 1114972 h 1817913"/>
                <a:gd name="connsiteX83" fmla="*/ 107045 w 3626598"/>
                <a:gd name="connsiteY83" fmla="*/ 1109896 h 1817913"/>
                <a:gd name="connsiteX84" fmla="*/ 41987 w 3626598"/>
                <a:gd name="connsiteY84" fmla="*/ 1080828 h 1817913"/>
                <a:gd name="connsiteX85" fmla="*/ 22147 w 3626598"/>
                <a:gd name="connsiteY85" fmla="*/ 1059604 h 1817913"/>
                <a:gd name="connsiteX86" fmla="*/ 21224 w 3626598"/>
                <a:gd name="connsiteY86" fmla="*/ 1057758 h 1817913"/>
                <a:gd name="connsiteX87" fmla="*/ 19379 w 3626598"/>
                <a:gd name="connsiteY87" fmla="*/ 1058220 h 1817913"/>
                <a:gd name="connsiteX88" fmla="*/ 0 w 3626598"/>
                <a:gd name="connsiteY88" fmla="*/ 1042071 h 1817913"/>
                <a:gd name="connsiteX89" fmla="*/ 0 w 3626598"/>
                <a:gd name="connsiteY89" fmla="*/ 1030997 h 1817913"/>
                <a:gd name="connsiteX90" fmla="*/ 67826 w 3626598"/>
                <a:gd name="connsiteY90" fmla="*/ 956712 h 1817913"/>
                <a:gd name="connsiteX91" fmla="*/ 159183 w 3626598"/>
                <a:gd name="connsiteY91" fmla="*/ 845976 h 1817913"/>
                <a:gd name="connsiteX92" fmla="*/ 165181 w 3626598"/>
                <a:gd name="connsiteY92" fmla="*/ 761078 h 1817913"/>
                <a:gd name="connsiteX93" fmla="*/ 165642 w 3626598"/>
                <a:gd name="connsiteY93" fmla="*/ 729242 h 1817913"/>
                <a:gd name="connsiteX94" fmla="*/ 264382 w 3626598"/>
                <a:gd name="connsiteY94" fmla="*/ 572366 h 1817913"/>
                <a:gd name="connsiteX95" fmla="*/ 280992 w 3626598"/>
                <a:gd name="connsiteY95" fmla="*/ 528994 h 1817913"/>
                <a:gd name="connsiteX96" fmla="*/ 306831 w 3626598"/>
                <a:gd name="connsiteY96" fmla="*/ 437637 h 1817913"/>
                <a:gd name="connsiteX97" fmla="*/ 355739 w 3626598"/>
                <a:gd name="connsiteY97" fmla="*/ 414106 h 1817913"/>
                <a:gd name="connsiteX98" fmla="*/ 370965 w 3626598"/>
                <a:gd name="connsiteY98" fmla="*/ 421488 h 1817913"/>
                <a:gd name="connsiteX99" fmla="*/ 384346 w 3626598"/>
                <a:gd name="connsiteY99" fmla="*/ 430716 h 1817913"/>
                <a:gd name="connsiteX100" fmla="*/ 388037 w 3626598"/>
                <a:gd name="connsiteY100" fmla="*/ 432562 h 1817913"/>
                <a:gd name="connsiteX101" fmla="*/ 401417 w 3626598"/>
                <a:gd name="connsiteY101" fmla="*/ 441790 h 1817913"/>
                <a:gd name="connsiteX102" fmla="*/ 405570 w 3626598"/>
                <a:gd name="connsiteY102" fmla="*/ 443636 h 1817913"/>
                <a:gd name="connsiteX103" fmla="*/ 463245 w 3626598"/>
                <a:gd name="connsiteY103" fmla="*/ 443174 h 1817913"/>
                <a:gd name="connsiteX104" fmla="*/ 463245 w 3626598"/>
                <a:gd name="connsiteY104" fmla="*/ 443174 h 1817913"/>
                <a:gd name="connsiteX105" fmla="*/ 480778 w 3626598"/>
                <a:gd name="connsiteY105" fmla="*/ 421027 h 1817913"/>
                <a:gd name="connsiteX106" fmla="*/ 480778 w 3626598"/>
                <a:gd name="connsiteY106" fmla="*/ 421027 h 1817913"/>
                <a:gd name="connsiteX107" fmla="*/ 502003 w 3626598"/>
                <a:gd name="connsiteY107" fmla="*/ 386422 h 1817913"/>
                <a:gd name="connsiteX108" fmla="*/ 502464 w 3626598"/>
                <a:gd name="connsiteY108" fmla="*/ 385961 h 1817913"/>
                <a:gd name="connsiteX109" fmla="*/ 525072 w 3626598"/>
                <a:gd name="connsiteY109" fmla="*/ 364275 h 1817913"/>
                <a:gd name="connsiteX110" fmla="*/ 525534 w 3626598"/>
                <a:gd name="connsiteY110" fmla="*/ 364275 h 1817913"/>
                <a:gd name="connsiteX111" fmla="*/ 542606 w 3626598"/>
                <a:gd name="connsiteY111" fmla="*/ 353201 h 1817913"/>
                <a:gd name="connsiteX112" fmla="*/ 542606 w 3626598"/>
                <a:gd name="connsiteY112" fmla="*/ 353201 h 1817913"/>
                <a:gd name="connsiteX113" fmla="*/ 559677 w 3626598"/>
                <a:gd name="connsiteY113" fmla="*/ 352740 h 1817913"/>
                <a:gd name="connsiteX114" fmla="*/ 564291 w 3626598"/>
                <a:gd name="connsiteY114" fmla="*/ 353663 h 1817913"/>
                <a:gd name="connsiteX115" fmla="*/ 582286 w 3626598"/>
                <a:gd name="connsiteY115" fmla="*/ 363352 h 1817913"/>
                <a:gd name="connsiteX116" fmla="*/ 585516 w 3626598"/>
                <a:gd name="connsiteY116" fmla="*/ 365198 h 1817913"/>
                <a:gd name="connsiteX117" fmla="*/ 609970 w 3626598"/>
                <a:gd name="connsiteY117" fmla="*/ 387806 h 1817913"/>
                <a:gd name="connsiteX118" fmla="*/ 632579 w 3626598"/>
                <a:gd name="connsiteY118" fmla="*/ 385961 h 1817913"/>
                <a:gd name="connsiteX119" fmla="*/ 660724 w 3626598"/>
                <a:gd name="connsiteY119" fmla="*/ 358738 h 1817913"/>
                <a:gd name="connsiteX120" fmla="*/ 672259 w 3626598"/>
                <a:gd name="connsiteY120" fmla="*/ 352278 h 1817913"/>
                <a:gd name="connsiteX121" fmla="*/ 708248 w 3626598"/>
                <a:gd name="connsiteY121" fmla="*/ 325517 h 1817913"/>
                <a:gd name="connsiteX122" fmla="*/ 717476 w 3626598"/>
                <a:gd name="connsiteY122" fmla="*/ 317673 h 1817913"/>
                <a:gd name="connsiteX123" fmla="*/ 736855 w 3626598"/>
                <a:gd name="connsiteY123" fmla="*/ 308445 h 1817913"/>
                <a:gd name="connsiteX124" fmla="*/ 739162 w 3626598"/>
                <a:gd name="connsiteY124" fmla="*/ 308445 h 1817913"/>
                <a:gd name="connsiteX125" fmla="*/ 740085 w 3626598"/>
                <a:gd name="connsiteY125" fmla="*/ 306600 h 1817913"/>
                <a:gd name="connsiteX126" fmla="*/ 753004 w 3626598"/>
                <a:gd name="connsiteY126" fmla="*/ 296911 h 1817913"/>
                <a:gd name="connsiteX127" fmla="*/ 774228 w 3626598"/>
                <a:gd name="connsiteY127" fmla="*/ 283991 h 1817913"/>
                <a:gd name="connsiteX128" fmla="*/ 796837 w 3626598"/>
                <a:gd name="connsiteY128" fmla="*/ 273841 h 1817913"/>
                <a:gd name="connsiteX129" fmla="*/ 796837 w 3626598"/>
                <a:gd name="connsiteY129" fmla="*/ 273841 h 1817913"/>
                <a:gd name="connsiteX130" fmla="*/ 822214 w 3626598"/>
                <a:gd name="connsiteY130" fmla="*/ 263228 h 1817913"/>
                <a:gd name="connsiteX131" fmla="*/ 824059 w 3626598"/>
                <a:gd name="connsiteY131" fmla="*/ 263690 h 1817913"/>
                <a:gd name="connsiteX132" fmla="*/ 824982 w 3626598"/>
                <a:gd name="connsiteY132" fmla="*/ 261844 h 1817913"/>
                <a:gd name="connsiteX133" fmla="*/ 853127 w 3626598"/>
                <a:gd name="connsiteY133" fmla="*/ 245695 h 1817913"/>
                <a:gd name="connsiteX134" fmla="*/ 971707 w 3626598"/>
                <a:gd name="connsiteY134" fmla="*/ 193557 h 1817913"/>
                <a:gd name="connsiteX135" fmla="*/ 983242 w 3626598"/>
                <a:gd name="connsiteY135" fmla="*/ 183406 h 1817913"/>
                <a:gd name="connsiteX136" fmla="*/ 1011387 w 3626598"/>
                <a:gd name="connsiteY136" fmla="*/ 170948 h 1817913"/>
                <a:gd name="connsiteX137" fmla="*/ 1047838 w 3626598"/>
                <a:gd name="connsiteY137" fmla="*/ 150185 h 1817913"/>
                <a:gd name="connsiteX138" fmla="*/ 1050606 w 3626598"/>
                <a:gd name="connsiteY138" fmla="*/ 147878 h 1817913"/>
                <a:gd name="connsiteX139" fmla="*/ 1064448 w 3626598"/>
                <a:gd name="connsiteY139" fmla="*/ 139112 h 1817913"/>
                <a:gd name="connsiteX140" fmla="*/ 1084289 w 3626598"/>
                <a:gd name="connsiteY140" fmla="*/ 131730 h 1817913"/>
                <a:gd name="connsiteX141" fmla="*/ 1114741 w 3626598"/>
                <a:gd name="connsiteY141" fmla="*/ 104968 h 1817913"/>
                <a:gd name="connsiteX142" fmla="*/ 1129506 w 3626598"/>
                <a:gd name="connsiteY142" fmla="*/ 97586 h 1817913"/>
                <a:gd name="connsiteX143" fmla="*/ 1145655 w 3626598"/>
                <a:gd name="connsiteY143" fmla="*/ 86974 h 1817913"/>
                <a:gd name="connsiteX144" fmla="*/ 1146116 w 3626598"/>
                <a:gd name="connsiteY144" fmla="*/ 86512 h 1817913"/>
                <a:gd name="connsiteX145" fmla="*/ 1165033 w 3626598"/>
                <a:gd name="connsiteY145" fmla="*/ 76362 h 1817913"/>
                <a:gd name="connsiteX146" fmla="*/ 1168725 w 3626598"/>
                <a:gd name="connsiteY146" fmla="*/ 74516 h 1817913"/>
                <a:gd name="connsiteX147" fmla="*/ 1182105 w 3626598"/>
                <a:gd name="connsiteY147" fmla="*/ 65288 h 1817913"/>
                <a:gd name="connsiteX148" fmla="*/ 1348209 w 3626598"/>
                <a:gd name="connsiteY148" fmla="*/ 14534 h 1817913"/>
                <a:gd name="connsiteX149" fmla="*/ 1377738 w 3626598"/>
                <a:gd name="connsiteY149" fmla="*/ 8075 h 1817913"/>
                <a:gd name="connsiteX150" fmla="*/ 1408191 w 3626598"/>
                <a:gd name="connsiteY150" fmla="*/ 3461 h 1817913"/>
                <a:gd name="connsiteX151" fmla="*/ 1410498 w 3626598"/>
                <a:gd name="connsiteY151" fmla="*/ 3922 h 1817913"/>
                <a:gd name="connsiteX152" fmla="*/ 1411882 w 3626598"/>
                <a:gd name="connsiteY152" fmla="*/ 2076 h 1817913"/>
                <a:gd name="connsiteX153" fmla="*/ 1423417 w 3626598"/>
                <a:gd name="connsiteY153" fmla="*/ 2076 h 1817913"/>
                <a:gd name="connsiteX154" fmla="*/ 1443257 w 3626598"/>
                <a:gd name="connsiteY154" fmla="*/ 2999 h 1817913"/>
                <a:gd name="connsiteX155" fmla="*/ 1529078 w 3626598"/>
                <a:gd name="connsiteY155" fmla="*/ 5768 h 1817913"/>
                <a:gd name="connsiteX156" fmla="*/ 1559069 w 3626598"/>
                <a:gd name="connsiteY156" fmla="*/ 8075 h 1817913"/>
                <a:gd name="connsiteX157" fmla="*/ 1591828 w 3626598"/>
                <a:gd name="connsiteY157" fmla="*/ 14534 h 1817913"/>
                <a:gd name="connsiteX158" fmla="*/ 1602440 w 3626598"/>
                <a:gd name="connsiteY158" fmla="*/ 20532 h 1817913"/>
                <a:gd name="connsiteX159" fmla="*/ 1646273 w 3626598"/>
                <a:gd name="connsiteY159" fmla="*/ 38527 h 1817913"/>
                <a:gd name="connsiteX160" fmla="*/ 1740398 w 3626598"/>
                <a:gd name="connsiteY160" fmla="*/ 76362 h 1817913"/>
                <a:gd name="connsiteX161" fmla="*/ 1757932 w 3626598"/>
                <a:gd name="connsiteY161" fmla="*/ 87435 h 1817913"/>
                <a:gd name="connsiteX162" fmla="*/ 1767160 w 3626598"/>
                <a:gd name="connsiteY162" fmla="*/ 93433 h 1817913"/>
                <a:gd name="connsiteX163" fmla="*/ 1785615 w 3626598"/>
                <a:gd name="connsiteY163" fmla="*/ 103584 h 1817913"/>
                <a:gd name="connsiteX164" fmla="*/ 1857132 w 3626598"/>
                <a:gd name="connsiteY164" fmla="*/ 127577 h 1817913"/>
                <a:gd name="connsiteX165" fmla="*/ 1898658 w 3626598"/>
                <a:gd name="connsiteY165" fmla="*/ 132191 h 1817913"/>
                <a:gd name="connsiteX166" fmla="*/ 1929111 w 3626598"/>
                <a:gd name="connsiteY166" fmla="*/ 132652 h 1817913"/>
                <a:gd name="connsiteX167" fmla="*/ 2014470 w 3626598"/>
                <a:gd name="connsiteY167" fmla="*/ 132652 h 1817913"/>
                <a:gd name="connsiteX168" fmla="*/ 2039385 w 3626598"/>
                <a:gd name="connsiteY168" fmla="*/ 132191 h 1817913"/>
                <a:gd name="connsiteX169" fmla="*/ 2080450 w 3626598"/>
                <a:gd name="connsiteY169" fmla="*/ 127116 h 1817913"/>
                <a:gd name="connsiteX170" fmla="*/ 2304229 w 3626598"/>
                <a:gd name="connsiteY170" fmla="*/ 86051 h 1817913"/>
                <a:gd name="connsiteX171" fmla="*/ 2355905 w 3626598"/>
                <a:gd name="connsiteY171" fmla="*/ 75439 h 1817913"/>
                <a:gd name="connsiteX172" fmla="*/ 2404352 w 3626598"/>
                <a:gd name="connsiteY172" fmla="*/ 70825 h 1817913"/>
                <a:gd name="connsiteX173" fmla="*/ 2429729 w 3626598"/>
                <a:gd name="connsiteY173" fmla="*/ 69902 h 1817913"/>
                <a:gd name="connsiteX174" fmla="*/ 2522470 w 3626598"/>
                <a:gd name="connsiteY174" fmla="*/ 65288 h 1817913"/>
                <a:gd name="connsiteX175" fmla="*/ 2557537 w 3626598"/>
                <a:gd name="connsiteY175" fmla="*/ 65288 h 1817913"/>
                <a:gd name="connsiteX176" fmla="*/ 2587528 w 3626598"/>
                <a:gd name="connsiteY176" fmla="*/ 69902 h 1817913"/>
                <a:gd name="connsiteX177" fmla="*/ 2625362 w 3626598"/>
                <a:gd name="connsiteY177" fmla="*/ 76823 h 1817913"/>
                <a:gd name="connsiteX178" fmla="*/ 2660890 w 3626598"/>
                <a:gd name="connsiteY178" fmla="*/ 81437 h 1817913"/>
                <a:gd name="connsiteX179" fmla="*/ 2675655 w 3626598"/>
                <a:gd name="connsiteY179" fmla="*/ 82360 h 1817913"/>
                <a:gd name="connsiteX180" fmla="*/ 2711644 w 3626598"/>
                <a:gd name="connsiteY180" fmla="*/ 86974 h 1817913"/>
                <a:gd name="connsiteX181" fmla="*/ 2739328 w 3626598"/>
                <a:gd name="connsiteY181" fmla="*/ 92972 h 1817913"/>
                <a:gd name="connsiteX182" fmla="*/ 2761937 w 3626598"/>
                <a:gd name="connsiteY182" fmla="*/ 104968 h 1817913"/>
                <a:gd name="connsiteX183" fmla="*/ 2828378 w 3626598"/>
                <a:gd name="connsiteY183" fmla="*/ 127116 h 1817913"/>
                <a:gd name="connsiteX184" fmla="*/ 2852832 w 3626598"/>
                <a:gd name="connsiteY184" fmla="*/ 137266 h 1817913"/>
                <a:gd name="connsiteX185" fmla="*/ 2931270 w 3626598"/>
                <a:gd name="connsiteY185" fmla="*/ 171871 h 1817913"/>
                <a:gd name="connsiteX186" fmla="*/ 2954340 w 3626598"/>
                <a:gd name="connsiteY186" fmla="*/ 182022 h 1817913"/>
                <a:gd name="connsiteX187" fmla="*/ 3025857 w 3626598"/>
                <a:gd name="connsiteY187" fmla="*/ 217550 h 1817913"/>
                <a:gd name="connsiteX188" fmla="*/ 3039238 w 3626598"/>
                <a:gd name="connsiteY188" fmla="*/ 226778 h 1817913"/>
                <a:gd name="connsiteX189" fmla="*/ 3065537 w 3626598"/>
                <a:gd name="connsiteY189" fmla="*/ 240158 h 1817913"/>
                <a:gd name="connsiteX190" fmla="*/ 3078457 w 3626598"/>
                <a:gd name="connsiteY190" fmla="*/ 251232 h 1817913"/>
                <a:gd name="connsiteX191" fmla="*/ 3094144 w 3626598"/>
                <a:gd name="connsiteY191" fmla="*/ 262767 h 1817913"/>
                <a:gd name="connsiteX192" fmla="*/ 3143975 w 3626598"/>
                <a:gd name="connsiteY192" fmla="*/ 308445 h 1817913"/>
                <a:gd name="connsiteX193" fmla="*/ 3149973 w 3626598"/>
                <a:gd name="connsiteY193" fmla="*/ 313982 h 1817913"/>
                <a:gd name="connsiteX194" fmla="*/ 3223797 w 3626598"/>
                <a:gd name="connsiteY194" fmla="*/ 393804 h 1817913"/>
                <a:gd name="connsiteX195" fmla="*/ 3257941 w 3626598"/>
                <a:gd name="connsiteY195" fmla="*/ 427487 h 1817913"/>
                <a:gd name="connsiteX196" fmla="*/ 3258864 w 3626598"/>
                <a:gd name="connsiteY196" fmla="*/ 426564 h 1817913"/>
                <a:gd name="connsiteX197" fmla="*/ 3257941 w 3626598"/>
                <a:gd name="connsiteY197" fmla="*/ 427487 h 1817913"/>
                <a:gd name="connsiteX198" fmla="*/ 3303619 w 3626598"/>
                <a:gd name="connsiteY198" fmla="*/ 483777 h 1817913"/>
                <a:gd name="connsiteX199" fmla="*/ 3303619 w 3626598"/>
                <a:gd name="connsiteY199" fmla="*/ 483777 h 1817913"/>
                <a:gd name="connsiteX200" fmla="*/ 3383441 w 3626598"/>
                <a:gd name="connsiteY200" fmla="*/ 602357 h 1817913"/>
                <a:gd name="connsiteX201" fmla="*/ 3393592 w 3626598"/>
                <a:gd name="connsiteY201" fmla="*/ 630502 h 1817913"/>
                <a:gd name="connsiteX202" fmla="*/ 3404666 w 3626598"/>
                <a:gd name="connsiteY202" fmla="*/ 646651 h 1817913"/>
                <a:gd name="connsiteX203" fmla="*/ 3406973 w 3626598"/>
                <a:gd name="connsiteY203" fmla="*/ 658648 h 1817913"/>
                <a:gd name="connsiteX204" fmla="*/ 3401436 w 3626598"/>
                <a:gd name="connsiteY204" fmla="*/ 694175 h 1817913"/>
                <a:gd name="connsiteX205" fmla="*/ 3397745 w 3626598"/>
                <a:gd name="connsiteY205" fmla="*/ 701096 h 1817913"/>
                <a:gd name="connsiteX206" fmla="*/ 3399590 w 3626598"/>
                <a:gd name="connsiteY206" fmla="*/ 738470 h 1817913"/>
                <a:gd name="connsiteX207" fmla="*/ 3406511 w 3626598"/>
                <a:gd name="connsiteY207" fmla="*/ 761078 h 1817913"/>
                <a:gd name="connsiteX208" fmla="*/ 3416201 w 3626598"/>
                <a:gd name="connsiteY208" fmla="*/ 803527 h 1817913"/>
                <a:gd name="connsiteX209" fmla="*/ 3427274 w 3626598"/>
                <a:gd name="connsiteY209" fmla="*/ 832134 h 1817913"/>
                <a:gd name="connsiteX210" fmla="*/ 3434657 w 3626598"/>
                <a:gd name="connsiteY210" fmla="*/ 861663 h 1817913"/>
                <a:gd name="connsiteX211" fmla="*/ 3445730 w 3626598"/>
                <a:gd name="connsiteY211" fmla="*/ 889809 h 1817913"/>
                <a:gd name="connsiteX212" fmla="*/ 3456804 w 3626598"/>
                <a:gd name="connsiteY212" fmla="*/ 947945 h 1817913"/>
                <a:gd name="connsiteX213" fmla="*/ 3461418 w 3626598"/>
                <a:gd name="connsiteY213" fmla="*/ 962710 h 1817913"/>
                <a:gd name="connsiteX214" fmla="*/ 3467416 w 3626598"/>
                <a:gd name="connsiteY214" fmla="*/ 981627 h 1817913"/>
                <a:gd name="connsiteX215" fmla="*/ 3473414 w 3626598"/>
                <a:gd name="connsiteY215" fmla="*/ 1009773 h 1817913"/>
                <a:gd name="connsiteX216" fmla="*/ 3475721 w 3626598"/>
                <a:gd name="connsiteY216" fmla="*/ 1026844 h 1817913"/>
                <a:gd name="connsiteX217" fmla="*/ 3478490 w 3626598"/>
                <a:gd name="connsiteY217" fmla="*/ 1075291 h 1817913"/>
                <a:gd name="connsiteX218" fmla="*/ 3481258 w 3626598"/>
                <a:gd name="connsiteY218" fmla="*/ 1092825 h 1817913"/>
                <a:gd name="connsiteX219" fmla="*/ 3484488 w 3626598"/>
                <a:gd name="connsiteY219" fmla="*/ 1136657 h 1817913"/>
                <a:gd name="connsiteX220" fmla="*/ 3486795 w 3626598"/>
                <a:gd name="connsiteY220" fmla="*/ 1149577 h 1817913"/>
                <a:gd name="connsiteX221" fmla="*/ 3490025 w 3626598"/>
                <a:gd name="connsiteY221" fmla="*/ 1187873 h 1817913"/>
                <a:gd name="connsiteX222" fmla="*/ 3492332 w 3626598"/>
                <a:gd name="connsiteY222" fmla="*/ 1200331 h 1817913"/>
                <a:gd name="connsiteX223" fmla="*/ 3496023 w 3626598"/>
                <a:gd name="connsiteY223" fmla="*/ 1229399 h 1817913"/>
                <a:gd name="connsiteX224" fmla="*/ 3518632 w 3626598"/>
                <a:gd name="connsiteY224" fmla="*/ 1323524 h 1817913"/>
                <a:gd name="connsiteX225" fmla="*/ 3532474 w 3626598"/>
                <a:gd name="connsiteY225" fmla="*/ 1358590 h 1817913"/>
                <a:gd name="connsiteX226" fmla="*/ 3535703 w 3626598"/>
                <a:gd name="connsiteY226" fmla="*/ 1365050 h 1817913"/>
                <a:gd name="connsiteX227" fmla="*/ 3543547 w 3626598"/>
                <a:gd name="connsiteY227" fmla="*/ 1376585 h 1817913"/>
                <a:gd name="connsiteX228" fmla="*/ 3548161 w 3626598"/>
                <a:gd name="connsiteY228" fmla="*/ 1382122 h 1817913"/>
                <a:gd name="connsiteX229" fmla="*/ 3567540 w 3626598"/>
                <a:gd name="connsiteY229" fmla="*/ 1412574 h 1817913"/>
                <a:gd name="connsiteX230" fmla="*/ 3571693 w 3626598"/>
                <a:gd name="connsiteY230" fmla="*/ 1419034 h 1817913"/>
                <a:gd name="connsiteX231" fmla="*/ 3611373 w 3626598"/>
                <a:gd name="connsiteY231" fmla="*/ 1494242 h 1817913"/>
                <a:gd name="connsiteX232" fmla="*/ 3614141 w 3626598"/>
                <a:gd name="connsiteY232" fmla="*/ 1501624 h 1817913"/>
                <a:gd name="connsiteX233" fmla="*/ 3620601 w 3626598"/>
                <a:gd name="connsiteY233" fmla="*/ 1521003 h 1817913"/>
                <a:gd name="connsiteX234" fmla="*/ 3627983 w 3626598"/>
                <a:gd name="connsiteY234" fmla="*/ 1559761 h 1817913"/>
                <a:gd name="connsiteX235" fmla="*/ 3627522 w 3626598"/>
                <a:gd name="connsiteY235" fmla="*/ 1629432 h 1817913"/>
                <a:gd name="connsiteX236" fmla="*/ 3599377 w 3626598"/>
                <a:gd name="connsiteY236" fmla="*/ 1665421 h 1817913"/>
                <a:gd name="connsiteX237" fmla="*/ 3574461 w 3626598"/>
                <a:gd name="connsiteY237" fmla="*/ 1681570 h 1817913"/>
                <a:gd name="connsiteX238" fmla="*/ 3568463 w 3626598"/>
                <a:gd name="connsiteY238" fmla="*/ 1685261 h 1817913"/>
                <a:gd name="connsiteX239" fmla="*/ 3554621 w 3626598"/>
                <a:gd name="connsiteY239" fmla="*/ 1694489 h 1817913"/>
                <a:gd name="connsiteX240" fmla="*/ 3549084 w 3626598"/>
                <a:gd name="connsiteY240" fmla="*/ 1698181 h 1817913"/>
                <a:gd name="connsiteX241" fmla="*/ 3538010 w 3626598"/>
                <a:gd name="connsiteY241" fmla="*/ 1706024 h 1817913"/>
                <a:gd name="connsiteX242" fmla="*/ 3532474 w 3626598"/>
                <a:gd name="connsiteY242" fmla="*/ 1709716 h 1817913"/>
                <a:gd name="connsiteX243" fmla="*/ 3521400 w 3626598"/>
                <a:gd name="connsiteY243" fmla="*/ 1717098 h 1817913"/>
                <a:gd name="connsiteX244" fmla="*/ 3510326 w 3626598"/>
                <a:gd name="connsiteY244" fmla="*/ 1724019 h 1817913"/>
                <a:gd name="connsiteX245" fmla="*/ 3497869 w 3626598"/>
                <a:gd name="connsiteY245" fmla="*/ 1734631 h 1817913"/>
                <a:gd name="connsiteX246" fmla="*/ 3492332 w 3626598"/>
                <a:gd name="connsiteY246" fmla="*/ 1737861 h 1817913"/>
                <a:gd name="connsiteX247" fmla="*/ 3477567 w 3626598"/>
                <a:gd name="connsiteY247" fmla="*/ 1746166 h 1817913"/>
                <a:gd name="connsiteX248" fmla="*/ 3471569 w 3626598"/>
                <a:gd name="connsiteY248" fmla="*/ 1750319 h 1817913"/>
                <a:gd name="connsiteX249" fmla="*/ 3445730 w 3626598"/>
                <a:gd name="connsiteY249" fmla="*/ 1759547 h 1817913"/>
                <a:gd name="connsiteX250" fmla="*/ 3432350 w 3626598"/>
                <a:gd name="connsiteY250" fmla="*/ 1758624 h 1817913"/>
                <a:gd name="connsiteX251" fmla="*/ 3291162 w 3626598"/>
                <a:gd name="connsiteY251" fmla="*/ 1757240 h 1817913"/>
                <a:gd name="connsiteX252" fmla="*/ 3259325 w 3626598"/>
                <a:gd name="connsiteY252" fmla="*/ 1750780 h 1817913"/>
                <a:gd name="connsiteX253" fmla="*/ 3226104 w 3626598"/>
                <a:gd name="connsiteY253" fmla="*/ 1744782 h 1817913"/>
                <a:gd name="connsiteX254" fmla="*/ 3206264 w 3626598"/>
                <a:gd name="connsiteY254" fmla="*/ 1739245 h 1817913"/>
                <a:gd name="connsiteX255" fmla="*/ 3190577 w 3626598"/>
                <a:gd name="connsiteY255" fmla="*/ 1735093 h 1817913"/>
                <a:gd name="connsiteX256" fmla="*/ 3171198 w 3626598"/>
                <a:gd name="connsiteY256" fmla="*/ 1724942 h 1817913"/>
                <a:gd name="connsiteX257" fmla="*/ 3170736 w 3626598"/>
                <a:gd name="connsiteY257" fmla="*/ 1684339 h 1817913"/>
                <a:gd name="connsiteX258" fmla="*/ 3209033 w 3626598"/>
                <a:gd name="connsiteY258" fmla="*/ 1646965 h 1817913"/>
                <a:gd name="connsiteX259" fmla="*/ 3215031 w 3626598"/>
                <a:gd name="connsiteY259" fmla="*/ 1642813 h 1817913"/>
                <a:gd name="connsiteX260" fmla="*/ 3240408 w 3626598"/>
                <a:gd name="connsiteY260" fmla="*/ 1627586 h 1817913"/>
                <a:gd name="connsiteX261" fmla="*/ 3247329 w 3626598"/>
                <a:gd name="connsiteY261" fmla="*/ 1624357 h 1817913"/>
                <a:gd name="connsiteX262" fmla="*/ 3272244 w 3626598"/>
                <a:gd name="connsiteY262" fmla="*/ 1615129 h 1817913"/>
                <a:gd name="connsiteX263" fmla="*/ 3283779 w 3626598"/>
                <a:gd name="connsiteY263" fmla="*/ 1612360 h 1817913"/>
                <a:gd name="connsiteX264" fmla="*/ 3330381 w 3626598"/>
                <a:gd name="connsiteY264" fmla="*/ 1604055 h 1817913"/>
                <a:gd name="connsiteX265" fmla="*/ 3361294 w 3626598"/>
                <a:gd name="connsiteY265" fmla="*/ 1592059 h 1817913"/>
                <a:gd name="connsiteX266" fmla="*/ 3370984 w 3626598"/>
                <a:gd name="connsiteY266" fmla="*/ 1576371 h 1817913"/>
                <a:gd name="connsiteX267" fmla="*/ 3369599 w 3626598"/>
                <a:gd name="connsiteY267" fmla="*/ 1569450 h 1817913"/>
                <a:gd name="connsiteX268" fmla="*/ 3340070 w 3626598"/>
                <a:gd name="connsiteY268" fmla="*/ 1547303 h 1817913"/>
                <a:gd name="connsiteX269" fmla="*/ 3308695 w 3626598"/>
                <a:gd name="connsiteY269" fmla="*/ 1539459 h 1817913"/>
                <a:gd name="connsiteX270" fmla="*/ 3275474 w 3626598"/>
                <a:gd name="connsiteY270" fmla="*/ 1536691 h 1817913"/>
                <a:gd name="connsiteX271" fmla="*/ 3164738 w 3626598"/>
                <a:gd name="connsiteY271" fmla="*/ 1507623 h 1817913"/>
                <a:gd name="connsiteX272" fmla="*/ 3119983 w 3626598"/>
                <a:gd name="connsiteY272" fmla="*/ 1490551 h 1817913"/>
                <a:gd name="connsiteX273" fmla="*/ 3101988 w 3626598"/>
                <a:gd name="connsiteY273" fmla="*/ 1483630 h 1817913"/>
                <a:gd name="connsiteX274" fmla="*/ 3077534 w 3626598"/>
                <a:gd name="connsiteY274" fmla="*/ 1467019 h 1817913"/>
                <a:gd name="connsiteX275" fmla="*/ 3065999 w 3626598"/>
                <a:gd name="connsiteY275" fmla="*/ 1458714 h 1817913"/>
                <a:gd name="connsiteX276" fmla="*/ 3052157 w 3626598"/>
                <a:gd name="connsiteY276" fmla="*/ 1449486 h 1817913"/>
                <a:gd name="connsiteX277" fmla="*/ 3041083 w 3626598"/>
                <a:gd name="connsiteY277" fmla="*/ 1442104 h 1817913"/>
                <a:gd name="connsiteX278" fmla="*/ 3024934 w 3626598"/>
                <a:gd name="connsiteY278" fmla="*/ 1430569 h 1817913"/>
                <a:gd name="connsiteX279" fmla="*/ 3016629 w 3626598"/>
                <a:gd name="connsiteY279" fmla="*/ 1419495 h 1817913"/>
                <a:gd name="connsiteX280" fmla="*/ 3008785 w 3626598"/>
                <a:gd name="connsiteY280" fmla="*/ 1403808 h 1817913"/>
                <a:gd name="connsiteX281" fmla="*/ 3005094 w 3626598"/>
                <a:gd name="connsiteY281" fmla="*/ 1397809 h 1817913"/>
                <a:gd name="connsiteX282" fmla="*/ 2988945 w 3626598"/>
                <a:gd name="connsiteY282" fmla="*/ 1370587 h 1817913"/>
                <a:gd name="connsiteX283" fmla="*/ 2984793 w 3626598"/>
                <a:gd name="connsiteY283" fmla="*/ 1364589 h 1817913"/>
                <a:gd name="connsiteX284" fmla="*/ 2974180 w 3626598"/>
                <a:gd name="connsiteY284" fmla="*/ 1342441 h 1817913"/>
                <a:gd name="connsiteX285" fmla="*/ 2971412 w 3626598"/>
                <a:gd name="connsiteY285" fmla="*/ 1335982 h 1817913"/>
                <a:gd name="connsiteX286" fmla="*/ 2934500 w 3626598"/>
                <a:gd name="connsiteY286" fmla="*/ 1350285 h 1817913"/>
                <a:gd name="connsiteX287" fmla="*/ 2918813 w 3626598"/>
                <a:gd name="connsiteY287" fmla="*/ 1359052 h 1817913"/>
                <a:gd name="connsiteX288" fmla="*/ 2877287 w 3626598"/>
                <a:gd name="connsiteY288" fmla="*/ 1396425 h 1817913"/>
                <a:gd name="connsiteX289" fmla="*/ 2845911 w 3626598"/>
                <a:gd name="connsiteY289" fmla="*/ 1410267 h 1817913"/>
                <a:gd name="connsiteX290" fmla="*/ 2796080 w 3626598"/>
                <a:gd name="connsiteY290" fmla="*/ 1455484 h 1817913"/>
                <a:gd name="connsiteX291" fmla="*/ 2790543 w 3626598"/>
                <a:gd name="connsiteY291" fmla="*/ 1460098 h 1817913"/>
                <a:gd name="connsiteX292" fmla="*/ 2776240 w 3626598"/>
                <a:gd name="connsiteY292" fmla="*/ 1479939 h 1817913"/>
                <a:gd name="connsiteX293" fmla="*/ 2767935 w 3626598"/>
                <a:gd name="connsiteY293" fmla="*/ 1486860 h 1817913"/>
                <a:gd name="connsiteX294" fmla="*/ 2749479 w 3626598"/>
                <a:gd name="connsiteY294" fmla="*/ 1494703 h 1817913"/>
                <a:gd name="connsiteX295" fmla="*/ 2744403 w 3626598"/>
                <a:gd name="connsiteY295" fmla="*/ 1499317 h 1817913"/>
                <a:gd name="connsiteX296" fmla="*/ 2732868 w 3626598"/>
                <a:gd name="connsiteY296" fmla="*/ 1511775 h 1817913"/>
                <a:gd name="connsiteX297" fmla="*/ 2709337 w 3626598"/>
                <a:gd name="connsiteY297" fmla="*/ 1528847 h 1817913"/>
                <a:gd name="connsiteX298" fmla="*/ 2665043 w 3626598"/>
                <a:gd name="connsiteY298" fmla="*/ 1579139 h 1817913"/>
                <a:gd name="connsiteX299" fmla="*/ 2653046 w 3626598"/>
                <a:gd name="connsiteY299" fmla="*/ 1594366 h 1817913"/>
                <a:gd name="connsiteX300" fmla="*/ 2626285 w 3626598"/>
                <a:gd name="connsiteY300" fmla="*/ 1626664 h 1817913"/>
                <a:gd name="connsiteX301" fmla="*/ 2618441 w 3626598"/>
                <a:gd name="connsiteY301" fmla="*/ 1634507 h 1817913"/>
                <a:gd name="connsiteX302" fmla="*/ 2588450 w 3626598"/>
                <a:gd name="connsiteY302" fmla="*/ 1667267 h 1817913"/>
                <a:gd name="connsiteX303" fmla="*/ 2584298 w 3626598"/>
                <a:gd name="connsiteY303" fmla="*/ 1673726 h 1817913"/>
                <a:gd name="connsiteX304" fmla="*/ 2544617 w 3626598"/>
                <a:gd name="connsiteY304" fmla="*/ 1742475 h 1817913"/>
                <a:gd name="connsiteX305" fmla="*/ 2479560 w 3626598"/>
                <a:gd name="connsiteY305" fmla="*/ 1756778 h 1817913"/>
                <a:gd name="connsiteX306" fmla="*/ 2424192 w 3626598"/>
                <a:gd name="connsiteY306" fmla="*/ 1759547 h 1817913"/>
                <a:gd name="connsiteX307" fmla="*/ 2391433 w 3626598"/>
                <a:gd name="connsiteY307" fmla="*/ 1762315 h 1817913"/>
                <a:gd name="connsiteX308" fmla="*/ 2346216 w 3626598"/>
                <a:gd name="connsiteY308" fmla="*/ 1765083 h 1817913"/>
                <a:gd name="connsiteX309" fmla="*/ 2332835 w 3626598"/>
                <a:gd name="connsiteY309" fmla="*/ 1767390 h 1817913"/>
                <a:gd name="connsiteX310" fmla="*/ 2291771 w 3626598"/>
                <a:gd name="connsiteY310" fmla="*/ 1771082 h 1817913"/>
                <a:gd name="connsiteX311" fmla="*/ 2239633 w 3626598"/>
                <a:gd name="connsiteY311" fmla="*/ 1774311 h 1817913"/>
                <a:gd name="connsiteX312" fmla="*/ 2211487 w 3626598"/>
                <a:gd name="connsiteY312" fmla="*/ 1773850 h 1817913"/>
                <a:gd name="connsiteX313" fmla="*/ 2124744 w 3626598"/>
                <a:gd name="connsiteY313" fmla="*/ 1754010 h 1817913"/>
                <a:gd name="connsiteX314" fmla="*/ 2097983 w 3626598"/>
                <a:gd name="connsiteY314" fmla="*/ 1744321 h 1817913"/>
                <a:gd name="connsiteX315" fmla="*/ 2086909 w 3626598"/>
                <a:gd name="connsiteY315" fmla="*/ 1740629 h 1817913"/>
                <a:gd name="connsiteX316" fmla="*/ 2057841 w 3626598"/>
                <a:gd name="connsiteY316" fmla="*/ 1728633 h 1817913"/>
                <a:gd name="connsiteX317" fmla="*/ 2026927 w 3626598"/>
                <a:gd name="connsiteY317" fmla="*/ 1705102 h 1817913"/>
                <a:gd name="connsiteX318" fmla="*/ 2027389 w 3626598"/>
                <a:gd name="connsiteY318" fmla="*/ 1697258 h 1817913"/>
                <a:gd name="connsiteX319" fmla="*/ 2057841 w 3626598"/>
                <a:gd name="connsiteY319" fmla="*/ 1664037 h 1817913"/>
                <a:gd name="connsiteX320" fmla="*/ 2253475 w 3626598"/>
                <a:gd name="connsiteY320" fmla="*/ 1606362 h 1817913"/>
                <a:gd name="connsiteX321" fmla="*/ 2284388 w 3626598"/>
                <a:gd name="connsiteY321" fmla="*/ 1604055 h 1817913"/>
                <a:gd name="connsiteX322" fmla="*/ 2314841 w 3626598"/>
                <a:gd name="connsiteY322" fmla="*/ 1566682 h 1817913"/>
                <a:gd name="connsiteX323" fmla="*/ 2305613 w 3626598"/>
                <a:gd name="connsiteY323" fmla="*/ 1449025 h 1817913"/>
                <a:gd name="connsiteX324" fmla="*/ 2300537 w 3626598"/>
                <a:gd name="connsiteY324" fmla="*/ 1225708 h 1817913"/>
                <a:gd name="connsiteX325" fmla="*/ 2285311 w 3626598"/>
                <a:gd name="connsiteY325" fmla="*/ 1205406 h 1817913"/>
                <a:gd name="connsiteX326" fmla="*/ 2160733 w 3626598"/>
                <a:gd name="connsiteY326" fmla="*/ 1197562 h 1817913"/>
                <a:gd name="connsiteX327" fmla="*/ 2009394 w 3626598"/>
                <a:gd name="connsiteY327" fmla="*/ 1192025 h 1817913"/>
                <a:gd name="connsiteX328" fmla="*/ 1998321 w 3626598"/>
                <a:gd name="connsiteY328" fmla="*/ 1212327 h 1817913"/>
                <a:gd name="connsiteX329" fmla="*/ 2053689 w 3626598"/>
                <a:gd name="connsiteY329" fmla="*/ 1344748 h 1817913"/>
                <a:gd name="connsiteX330" fmla="*/ 2088755 w 3626598"/>
                <a:gd name="connsiteY330" fmla="*/ 1433799 h 1817913"/>
                <a:gd name="connsiteX331" fmla="*/ 2080450 w 3626598"/>
                <a:gd name="connsiteY331" fmla="*/ 1502086 h 1817913"/>
                <a:gd name="connsiteX332" fmla="*/ 2018161 w 3626598"/>
                <a:gd name="connsiteY332" fmla="*/ 1618358 h 1817913"/>
                <a:gd name="connsiteX333" fmla="*/ 1994168 w 3626598"/>
                <a:gd name="connsiteY333" fmla="*/ 1666805 h 1817913"/>
                <a:gd name="connsiteX334" fmla="*/ 1970175 w 3626598"/>
                <a:gd name="connsiteY334" fmla="*/ 1682493 h 1817913"/>
                <a:gd name="connsiteX335" fmla="*/ 1947105 w 3626598"/>
                <a:gd name="connsiteY335" fmla="*/ 1692644 h 1817913"/>
                <a:gd name="connsiteX336" fmla="*/ 1907886 w 3626598"/>
                <a:gd name="connsiteY336" fmla="*/ 1700488 h 1817913"/>
                <a:gd name="connsiteX337" fmla="*/ 1852057 w 3626598"/>
                <a:gd name="connsiteY337" fmla="*/ 1700488 h 1817913"/>
                <a:gd name="connsiteX338" fmla="*/ 1834062 w 3626598"/>
                <a:gd name="connsiteY338" fmla="*/ 1698181 h 1817913"/>
                <a:gd name="connsiteX339" fmla="*/ 1800842 w 3626598"/>
                <a:gd name="connsiteY339" fmla="*/ 1698181 h 1817913"/>
                <a:gd name="connsiteX340" fmla="*/ 1761161 w 3626598"/>
                <a:gd name="connsiteY340" fmla="*/ 1705563 h 1817913"/>
                <a:gd name="connsiteX341" fmla="*/ 1668420 w 3626598"/>
                <a:gd name="connsiteY341" fmla="*/ 1707409 h 1817913"/>
                <a:gd name="connsiteX342" fmla="*/ 1655962 w 3626598"/>
                <a:gd name="connsiteY342" fmla="*/ 1711100 h 1817913"/>
                <a:gd name="connsiteX343" fmla="*/ 1608900 w 3626598"/>
                <a:gd name="connsiteY343" fmla="*/ 1688953 h 1817913"/>
                <a:gd name="connsiteX344" fmla="*/ 1608900 w 3626598"/>
                <a:gd name="connsiteY344" fmla="*/ 1681570 h 1817913"/>
                <a:gd name="connsiteX345" fmla="*/ 1602901 w 3626598"/>
                <a:gd name="connsiteY345" fmla="*/ 1665421 h 1817913"/>
                <a:gd name="connsiteX346" fmla="*/ 1618128 w 3626598"/>
                <a:gd name="connsiteY346" fmla="*/ 1636353 h 1817913"/>
                <a:gd name="connsiteX347" fmla="*/ 1622742 w 3626598"/>
                <a:gd name="connsiteY347" fmla="*/ 1629893 h 1817913"/>
                <a:gd name="connsiteX348" fmla="*/ 1660115 w 3626598"/>
                <a:gd name="connsiteY348" fmla="*/ 1589290 h 1817913"/>
                <a:gd name="connsiteX349" fmla="*/ 1770389 w 3626598"/>
                <a:gd name="connsiteY349" fmla="*/ 1549610 h 1817913"/>
                <a:gd name="connsiteX350" fmla="*/ 1795766 w 3626598"/>
                <a:gd name="connsiteY350" fmla="*/ 1547764 h 1817913"/>
                <a:gd name="connsiteX351" fmla="*/ 1800380 w 3626598"/>
                <a:gd name="connsiteY351" fmla="*/ 1542689 h 1817913"/>
                <a:gd name="connsiteX352" fmla="*/ 1787000 w 3626598"/>
                <a:gd name="connsiteY352" fmla="*/ 1509007 h 1817913"/>
                <a:gd name="connsiteX353" fmla="*/ 1769005 w 3626598"/>
                <a:gd name="connsiteY353" fmla="*/ 1489167 h 1817913"/>
                <a:gd name="connsiteX354" fmla="*/ 1768544 w 3626598"/>
                <a:gd name="connsiteY354" fmla="*/ 1489167 h 1817913"/>
                <a:gd name="connsiteX355" fmla="*/ 1743628 w 3626598"/>
                <a:gd name="connsiteY355" fmla="*/ 1471633 h 1817913"/>
                <a:gd name="connsiteX356" fmla="*/ 1735323 w 3626598"/>
                <a:gd name="connsiteY356" fmla="*/ 1463328 h 1817913"/>
                <a:gd name="connsiteX357" fmla="*/ 1706716 w 3626598"/>
                <a:gd name="connsiteY357" fmla="*/ 1434260 h 1817913"/>
                <a:gd name="connsiteX358" fmla="*/ 1700718 w 3626598"/>
                <a:gd name="connsiteY358" fmla="*/ 1430107 h 1817913"/>
                <a:gd name="connsiteX359" fmla="*/ 1686415 w 3626598"/>
                <a:gd name="connsiteY359" fmla="*/ 1419957 h 1817913"/>
                <a:gd name="connsiteX360" fmla="*/ 1680417 w 3626598"/>
                <a:gd name="connsiteY360" fmla="*/ 1415804 h 1817913"/>
                <a:gd name="connsiteX361" fmla="*/ 1655040 w 3626598"/>
                <a:gd name="connsiteY361" fmla="*/ 1395502 h 1817913"/>
                <a:gd name="connsiteX362" fmla="*/ 1645812 w 3626598"/>
                <a:gd name="connsiteY362" fmla="*/ 1384429 h 1817913"/>
                <a:gd name="connsiteX363" fmla="*/ 1630585 w 3626598"/>
                <a:gd name="connsiteY363" fmla="*/ 1365050 h 1817913"/>
                <a:gd name="connsiteX364" fmla="*/ 1624587 w 3626598"/>
                <a:gd name="connsiteY364" fmla="*/ 1360897 h 1817913"/>
                <a:gd name="connsiteX365" fmla="*/ 1597826 w 3626598"/>
                <a:gd name="connsiteY365" fmla="*/ 1336905 h 1817913"/>
                <a:gd name="connsiteX366" fmla="*/ 1586291 w 3626598"/>
                <a:gd name="connsiteY366" fmla="*/ 1328600 h 1817913"/>
                <a:gd name="connsiteX367" fmla="*/ 1571526 w 3626598"/>
                <a:gd name="connsiteY367" fmla="*/ 1318910 h 1817913"/>
                <a:gd name="connsiteX368" fmla="*/ 1561376 w 3626598"/>
                <a:gd name="connsiteY368" fmla="*/ 1308759 h 1817913"/>
                <a:gd name="connsiteX369" fmla="*/ 1540151 w 3626598"/>
                <a:gd name="connsiteY369" fmla="*/ 1273693 h 1817913"/>
                <a:gd name="connsiteX370" fmla="*/ 1533230 w 3626598"/>
                <a:gd name="connsiteY370" fmla="*/ 1264926 h 1817913"/>
                <a:gd name="connsiteX371" fmla="*/ 1514774 w 3626598"/>
                <a:gd name="connsiteY371" fmla="*/ 1255237 h 1817913"/>
                <a:gd name="connsiteX372" fmla="*/ 1508776 w 3626598"/>
                <a:gd name="connsiteY372" fmla="*/ 1259390 h 1817913"/>
                <a:gd name="connsiteX373" fmla="*/ 1482015 w 3626598"/>
                <a:gd name="connsiteY373" fmla="*/ 1295840 h 1817913"/>
                <a:gd name="connsiteX374" fmla="*/ 1477401 w 3626598"/>
                <a:gd name="connsiteY374" fmla="*/ 1301838 h 1817913"/>
                <a:gd name="connsiteX375" fmla="*/ 1447871 w 3626598"/>
                <a:gd name="connsiteY375" fmla="*/ 1344748 h 1817913"/>
                <a:gd name="connsiteX376" fmla="*/ 1438643 w 3626598"/>
                <a:gd name="connsiteY376" fmla="*/ 1360897 h 1817913"/>
                <a:gd name="connsiteX377" fmla="*/ 1410036 w 3626598"/>
                <a:gd name="connsiteY377" fmla="*/ 1390888 h 1817913"/>
                <a:gd name="connsiteX378" fmla="*/ 1388351 w 3626598"/>
                <a:gd name="connsiteY378" fmla="*/ 1420418 h 1817913"/>
                <a:gd name="connsiteX379" fmla="*/ 1343134 w 3626598"/>
                <a:gd name="connsiteY379" fmla="*/ 1454100 h 1817913"/>
                <a:gd name="connsiteX380" fmla="*/ 1341288 w 3626598"/>
                <a:gd name="connsiteY380" fmla="*/ 1454100 h 1817913"/>
                <a:gd name="connsiteX381" fmla="*/ 1340365 w 3626598"/>
                <a:gd name="connsiteY381" fmla="*/ 1455946 h 1817913"/>
                <a:gd name="connsiteX382" fmla="*/ 1322371 w 3626598"/>
                <a:gd name="connsiteY382" fmla="*/ 1478554 h 1817913"/>
                <a:gd name="connsiteX383" fmla="*/ 1314988 w 3626598"/>
                <a:gd name="connsiteY383" fmla="*/ 1486398 h 1817913"/>
                <a:gd name="connsiteX384" fmla="*/ 1301608 w 3626598"/>
                <a:gd name="connsiteY384" fmla="*/ 1497933 h 1817913"/>
                <a:gd name="connsiteX385" fmla="*/ 1290073 w 3626598"/>
                <a:gd name="connsiteY385" fmla="*/ 1505777 h 1817913"/>
                <a:gd name="connsiteX386" fmla="*/ 1273462 w 3626598"/>
                <a:gd name="connsiteY386" fmla="*/ 1518696 h 1817913"/>
                <a:gd name="connsiteX387" fmla="*/ 1267926 w 3626598"/>
                <a:gd name="connsiteY387" fmla="*/ 1522849 h 1817913"/>
                <a:gd name="connsiteX388" fmla="*/ 1256852 w 3626598"/>
                <a:gd name="connsiteY388" fmla="*/ 1531154 h 1817913"/>
                <a:gd name="connsiteX389" fmla="*/ 1245317 w 3626598"/>
                <a:gd name="connsiteY389" fmla="*/ 1538536 h 1817913"/>
                <a:gd name="connsiteX390" fmla="*/ 1231475 w 3626598"/>
                <a:gd name="connsiteY390" fmla="*/ 1548687 h 1817913"/>
                <a:gd name="connsiteX391" fmla="*/ 1225938 w 3626598"/>
                <a:gd name="connsiteY391" fmla="*/ 1553301 h 1817913"/>
                <a:gd name="connsiteX392" fmla="*/ 1171032 w 3626598"/>
                <a:gd name="connsiteY392" fmla="*/ 1598057 h 1817913"/>
                <a:gd name="connsiteX393" fmla="*/ 1163188 w 3626598"/>
                <a:gd name="connsiteY393" fmla="*/ 1605901 h 1817913"/>
                <a:gd name="connsiteX394" fmla="*/ 1146116 w 3626598"/>
                <a:gd name="connsiteY394" fmla="*/ 1623434 h 1817913"/>
                <a:gd name="connsiteX395" fmla="*/ 1133197 w 3626598"/>
                <a:gd name="connsiteY395" fmla="*/ 1636353 h 1817913"/>
                <a:gd name="connsiteX396" fmla="*/ 1078752 w 3626598"/>
                <a:gd name="connsiteY396" fmla="*/ 1677879 h 1817913"/>
                <a:gd name="connsiteX397" fmla="*/ 1061219 w 3626598"/>
                <a:gd name="connsiteY397" fmla="*/ 1691260 h 1817913"/>
                <a:gd name="connsiteX398" fmla="*/ 1045992 w 3626598"/>
                <a:gd name="connsiteY398" fmla="*/ 1706947 h 1817913"/>
                <a:gd name="connsiteX399" fmla="*/ 1014617 w 3626598"/>
                <a:gd name="connsiteY399" fmla="*/ 1722173 h 1817913"/>
                <a:gd name="connsiteX400" fmla="*/ 982781 w 3626598"/>
                <a:gd name="connsiteY400" fmla="*/ 1740629 h 1817913"/>
                <a:gd name="connsiteX401" fmla="*/ 969861 w 3626598"/>
                <a:gd name="connsiteY401" fmla="*/ 1748473 h 1817913"/>
                <a:gd name="connsiteX402" fmla="*/ 914032 w 3626598"/>
                <a:gd name="connsiteY402" fmla="*/ 1778925 h 1817913"/>
                <a:gd name="connsiteX403" fmla="*/ 907573 w 3626598"/>
                <a:gd name="connsiteY403" fmla="*/ 1783539 h 1817913"/>
                <a:gd name="connsiteX404" fmla="*/ 882196 w 3626598"/>
                <a:gd name="connsiteY404" fmla="*/ 1798304 h 1817913"/>
                <a:gd name="connsiteX405" fmla="*/ 873429 w 3626598"/>
                <a:gd name="connsiteY405" fmla="*/ 1800611 h 1817913"/>
                <a:gd name="connsiteX406" fmla="*/ 760386 w 3626598"/>
                <a:gd name="connsiteY406" fmla="*/ 1804302 h 1817913"/>
                <a:gd name="connsiteX407" fmla="*/ 696252 w 3626598"/>
                <a:gd name="connsiteY407" fmla="*/ 1817222 h 1817913"/>
                <a:gd name="connsiteX408" fmla="*/ 658417 w 3626598"/>
                <a:gd name="connsiteY408" fmla="*/ 1818606 h 1817913"/>
                <a:gd name="connsiteX409" fmla="*/ 631656 w 3626598"/>
                <a:gd name="connsiteY409" fmla="*/ 1811223 h 1817913"/>
                <a:gd name="connsiteX410" fmla="*/ 555063 w 3626598"/>
                <a:gd name="connsiteY410" fmla="*/ 1799227 h 1817913"/>
                <a:gd name="connsiteX411" fmla="*/ 555063 w 3626598"/>
                <a:gd name="connsiteY411" fmla="*/ 1794152 h 1817913"/>
                <a:gd name="connsiteX412" fmla="*/ 531993 w 3626598"/>
                <a:gd name="connsiteY412" fmla="*/ 1782617 h 1817913"/>
                <a:gd name="connsiteX413" fmla="*/ 493236 w 3626598"/>
                <a:gd name="connsiteY413" fmla="*/ 1793690 h 1817913"/>
                <a:gd name="connsiteX414" fmla="*/ 498311 w 3626598"/>
                <a:gd name="connsiteY414" fmla="*/ 1768775 h 1817913"/>
                <a:gd name="connsiteX415" fmla="*/ 460938 w 3626598"/>
                <a:gd name="connsiteY415" fmla="*/ 1776618 h 18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3626598" h="1817913">
                  <a:moveTo>
                    <a:pt x="460938" y="1776618"/>
                  </a:moveTo>
                  <a:cubicBezTo>
                    <a:pt x="458631" y="1772927"/>
                    <a:pt x="443866" y="1787231"/>
                    <a:pt x="450787" y="1766929"/>
                  </a:cubicBezTo>
                  <a:cubicBezTo>
                    <a:pt x="459092" y="1742475"/>
                    <a:pt x="472473" y="1727710"/>
                    <a:pt x="495543" y="1719405"/>
                  </a:cubicBezTo>
                  <a:cubicBezTo>
                    <a:pt x="504310" y="1705102"/>
                    <a:pt x="513999" y="1692182"/>
                    <a:pt x="531071" y="1687107"/>
                  </a:cubicBezTo>
                  <a:cubicBezTo>
                    <a:pt x="534300" y="1684339"/>
                    <a:pt x="537530" y="1682032"/>
                    <a:pt x="540760" y="1679263"/>
                  </a:cubicBezTo>
                  <a:cubicBezTo>
                    <a:pt x="543528" y="1673265"/>
                    <a:pt x="548142" y="1670958"/>
                    <a:pt x="554602" y="1670497"/>
                  </a:cubicBezTo>
                  <a:cubicBezTo>
                    <a:pt x="556448" y="1670958"/>
                    <a:pt x="557370" y="1670497"/>
                    <a:pt x="557832" y="1668651"/>
                  </a:cubicBezTo>
                  <a:cubicBezTo>
                    <a:pt x="560139" y="1662653"/>
                    <a:pt x="565214" y="1659884"/>
                    <a:pt x="571674" y="1659423"/>
                  </a:cubicBezTo>
                  <a:cubicBezTo>
                    <a:pt x="586900" y="1644658"/>
                    <a:pt x="608124" y="1648349"/>
                    <a:pt x="626119" y="1641428"/>
                  </a:cubicBezTo>
                  <a:cubicBezTo>
                    <a:pt x="639961" y="1635430"/>
                    <a:pt x="654726" y="1642351"/>
                    <a:pt x="668568" y="1636814"/>
                  </a:cubicBezTo>
                  <a:cubicBezTo>
                    <a:pt x="693022" y="1640044"/>
                    <a:pt x="714246" y="1632662"/>
                    <a:pt x="733164" y="1617897"/>
                  </a:cubicBezTo>
                  <a:cubicBezTo>
                    <a:pt x="736393" y="1610515"/>
                    <a:pt x="741469" y="1604978"/>
                    <a:pt x="748851" y="1602209"/>
                  </a:cubicBezTo>
                  <a:cubicBezTo>
                    <a:pt x="750697" y="1601748"/>
                    <a:pt x="751620" y="1600364"/>
                    <a:pt x="750697" y="1598518"/>
                  </a:cubicBezTo>
                  <a:cubicBezTo>
                    <a:pt x="752081" y="1591136"/>
                    <a:pt x="754849" y="1584215"/>
                    <a:pt x="761770" y="1580062"/>
                  </a:cubicBezTo>
                  <a:lnTo>
                    <a:pt x="761770" y="1580062"/>
                  </a:lnTo>
                  <a:cubicBezTo>
                    <a:pt x="773767" y="1538998"/>
                    <a:pt x="797759" y="1505777"/>
                    <a:pt x="830057" y="1478554"/>
                  </a:cubicBezTo>
                  <a:lnTo>
                    <a:pt x="830057" y="1478554"/>
                  </a:lnTo>
                  <a:cubicBezTo>
                    <a:pt x="849898" y="1448563"/>
                    <a:pt x="871583" y="1419957"/>
                    <a:pt x="901113" y="1398732"/>
                  </a:cubicBezTo>
                  <a:cubicBezTo>
                    <a:pt x="902959" y="1398271"/>
                    <a:pt x="903881" y="1396887"/>
                    <a:pt x="903420" y="1394580"/>
                  </a:cubicBezTo>
                  <a:cubicBezTo>
                    <a:pt x="916339" y="1362282"/>
                    <a:pt x="943100" y="1338750"/>
                    <a:pt x="958788" y="1308759"/>
                  </a:cubicBezTo>
                  <a:cubicBezTo>
                    <a:pt x="963863" y="1303684"/>
                    <a:pt x="957404" y="1294917"/>
                    <a:pt x="964786" y="1290303"/>
                  </a:cubicBezTo>
                  <a:cubicBezTo>
                    <a:pt x="970323" y="1284305"/>
                    <a:pt x="966632" y="1273693"/>
                    <a:pt x="975398" y="1269079"/>
                  </a:cubicBezTo>
                  <a:cubicBezTo>
                    <a:pt x="988779" y="1220171"/>
                    <a:pt x="1002159" y="1171724"/>
                    <a:pt x="1016001" y="1122816"/>
                  </a:cubicBezTo>
                  <a:cubicBezTo>
                    <a:pt x="1021077" y="1117740"/>
                    <a:pt x="1015540" y="1109896"/>
                    <a:pt x="1021077" y="1105282"/>
                  </a:cubicBezTo>
                  <a:cubicBezTo>
                    <a:pt x="1022922" y="1099746"/>
                    <a:pt x="1025229" y="1094670"/>
                    <a:pt x="1027075" y="1089133"/>
                  </a:cubicBezTo>
                  <a:cubicBezTo>
                    <a:pt x="1032150" y="1084058"/>
                    <a:pt x="1026614" y="1076214"/>
                    <a:pt x="1032150" y="1071600"/>
                  </a:cubicBezTo>
                  <a:cubicBezTo>
                    <a:pt x="1033073" y="1064218"/>
                    <a:pt x="1031689" y="1056374"/>
                    <a:pt x="1038610" y="1050837"/>
                  </a:cubicBezTo>
                  <a:cubicBezTo>
                    <a:pt x="1041840" y="1044839"/>
                    <a:pt x="1040456" y="1037918"/>
                    <a:pt x="1040917" y="1031458"/>
                  </a:cubicBezTo>
                  <a:cubicBezTo>
                    <a:pt x="1042301" y="1012541"/>
                    <a:pt x="1035380" y="1003313"/>
                    <a:pt x="1015079" y="1006081"/>
                  </a:cubicBezTo>
                  <a:cubicBezTo>
                    <a:pt x="1007696" y="1007004"/>
                    <a:pt x="1000314" y="1007927"/>
                    <a:pt x="992931" y="1004697"/>
                  </a:cubicBezTo>
                  <a:cubicBezTo>
                    <a:pt x="983242" y="997315"/>
                    <a:pt x="977244" y="1006543"/>
                    <a:pt x="970323" y="1010234"/>
                  </a:cubicBezTo>
                  <a:cubicBezTo>
                    <a:pt x="961095" y="1015309"/>
                    <a:pt x="950483" y="1008850"/>
                    <a:pt x="941716" y="1014848"/>
                  </a:cubicBezTo>
                  <a:cubicBezTo>
                    <a:pt x="937564" y="1014848"/>
                    <a:pt x="932488" y="1013925"/>
                    <a:pt x="930643" y="1019001"/>
                  </a:cubicBezTo>
                  <a:cubicBezTo>
                    <a:pt x="910341" y="1026383"/>
                    <a:pt x="888194" y="1026844"/>
                    <a:pt x="867431" y="1030997"/>
                  </a:cubicBezTo>
                  <a:lnTo>
                    <a:pt x="865124" y="1030536"/>
                  </a:lnTo>
                  <a:lnTo>
                    <a:pt x="863740" y="1032381"/>
                  </a:lnTo>
                  <a:cubicBezTo>
                    <a:pt x="860971" y="1037457"/>
                    <a:pt x="857741" y="1041148"/>
                    <a:pt x="851282" y="1040225"/>
                  </a:cubicBezTo>
                  <a:cubicBezTo>
                    <a:pt x="837440" y="1048992"/>
                    <a:pt x="818061" y="1045300"/>
                    <a:pt x="806987" y="1060527"/>
                  </a:cubicBezTo>
                  <a:cubicBezTo>
                    <a:pt x="801451" y="1072062"/>
                    <a:pt x="789454" y="1077598"/>
                    <a:pt x="782533" y="1087749"/>
                  </a:cubicBezTo>
                  <a:lnTo>
                    <a:pt x="780688" y="1087749"/>
                  </a:lnTo>
                  <a:cubicBezTo>
                    <a:pt x="772844" y="1082674"/>
                    <a:pt x="770998" y="1090056"/>
                    <a:pt x="767769" y="1094209"/>
                  </a:cubicBezTo>
                  <a:lnTo>
                    <a:pt x="767307" y="1093747"/>
                  </a:lnTo>
                  <a:cubicBezTo>
                    <a:pt x="763155" y="1099746"/>
                    <a:pt x="750697" y="1082674"/>
                    <a:pt x="751158" y="1100207"/>
                  </a:cubicBezTo>
                  <a:cubicBezTo>
                    <a:pt x="743314" y="1105744"/>
                    <a:pt x="735932" y="1111281"/>
                    <a:pt x="728088" y="1116356"/>
                  </a:cubicBezTo>
                  <a:cubicBezTo>
                    <a:pt x="723936" y="1123277"/>
                    <a:pt x="713785" y="1112665"/>
                    <a:pt x="710555" y="1122354"/>
                  </a:cubicBezTo>
                  <a:lnTo>
                    <a:pt x="711016" y="1121893"/>
                  </a:lnTo>
                  <a:cubicBezTo>
                    <a:pt x="698097" y="1127429"/>
                    <a:pt x="687485" y="1135735"/>
                    <a:pt x="679180" y="1146808"/>
                  </a:cubicBezTo>
                  <a:cubicBezTo>
                    <a:pt x="675950" y="1145885"/>
                    <a:pt x="673182" y="1143578"/>
                    <a:pt x="669952" y="1146347"/>
                  </a:cubicBezTo>
                  <a:cubicBezTo>
                    <a:pt x="668568" y="1147731"/>
                    <a:pt x="667183" y="1149115"/>
                    <a:pt x="665338" y="1150499"/>
                  </a:cubicBezTo>
                  <a:cubicBezTo>
                    <a:pt x="660262" y="1150038"/>
                    <a:pt x="657033" y="1141271"/>
                    <a:pt x="651496" y="1146347"/>
                  </a:cubicBezTo>
                  <a:cubicBezTo>
                    <a:pt x="646420" y="1150961"/>
                    <a:pt x="654726" y="1152806"/>
                    <a:pt x="655648" y="1156498"/>
                  </a:cubicBezTo>
                  <a:cubicBezTo>
                    <a:pt x="656571" y="1166648"/>
                    <a:pt x="648266" y="1171724"/>
                    <a:pt x="643652" y="1179106"/>
                  </a:cubicBezTo>
                  <a:cubicBezTo>
                    <a:pt x="639961" y="1182336"/>
                    <a:pt x="636270" y="1185566"/>
                    <a:pt x="632117" y="1188796"/>
                  </a:cubicBezTo>
                  <a:cubicBezTo>
                    <a:pt x="629349" y="1187873"/>
                    <a:pt x="627042" y="1186027"/>
                    <a:pt x="624273" y="1185104"/>
                  </a:cubicBezTo>
                  <a:cubicBezTo>
                    <a:pt x="621044" y="1185566"/>
                    <a:pt x="619198" y="1187411"/>
                    <a:pt x="617352" y="1189718"/>
                  </a:cubicBezTo>
                  <a:cubicBezTo>
                    <a:pt x="613661" y="1196178"/>
                    <a:pt x="611816" y="1204022"/>
                    <a:pt x="604433" y="1207252"/>
                  </a:cubicBezTo>
                  <a:cubicBezTo>
                    <a:pt x="603972" y="1210020"/>
                    <a:pt x="603510" y="1213250"/>
                    <a:pt x="602588" y="1216018"/>
                  </a:cubicBezTo>
                  <a:cubicBezTo>
                    <a:pt x="586900" y="1213250"/>
                    <a:pt x="592437" y="1229860"/>
                    <a:pt x="585054" y="1234935"/>
                  </a:cubicBezTo>
                  <a:cubicBezTo>
                    <a:pt x="573981" y="1237704"/>
                    <a:pt x="563830" y="1246009"/>
                    <a:pt x="550911" y="1240934"/>
                  </a:cubicBezTo>
                  <a:cubicBezTo>
                    <a:pt x="546758" y="1230783"/>
                    <a:pt x="538914" y="1222478"/>
                    <a:pt x="536146" y="1211866"/>
                  </a:cubicBezTo>
                  <a:lnTo>
                    <a:pt x="536146" y="1211866"/>
                  </a:lnTo>
                  <a:cubicBezTo>
                    <a:pt x="528764" y="1207252"/>
                    <a:pt x="514922" y="1213250"/>
                    <a:pt x="513537" y="1198485"/>
                  </a:cubicBezTo>
                  <a:cubicBezTo>
                    <a:pt x="511692" y="1197562"/>
                    <a:pt x="510308" y="1196178"/>
                    <a:pt x="508462" y="1195255"/>
                  </a:cubicBezTo>
                  <a:cubicBezTo>
                    <a:pt x="481240" y="1193871"/>
                    <a:pt x="454478" y="1194794"/>
                    <a:pt x="427256" y="1195255"/>
                  </a:cubicBezTo>
                  <a:cubicBezTo>
                    <a:pt x="386191" y="1200792"/>
                    <a:pt x="357585" y="1235858"/>
                    <a:pt x="316981" y="1242318"/>
                  </a:cubicBezTo>
                  <a:cubicBezTo>
                    <a:pt x="288375" y="1246932"/>
                    <a:pt x="260229" y="1248316"/>
                    <a:pt x="233468" y="1234013"/>
                  </a:cubicBezTo>
                  <a:cubicBezTo>
                    <a:pt x="215012" y="1231244"/>
                    <a:pt x="209937" y="1219709"/>
                    <a:pt x="210860" y="1202176"/>
                  </a:cubicBezTo>
                  <a:cubicBezTo>
                    <a:pt x="211321" y="1190641"/>
                    <a:pt x="214551" y="1178183"/>
                    <a:pt x="208553" y="1167110"/>
                  </a:cubicBezTo>
                  <a:cubicBezTo>
                    <a:pt x="210860" y="1158343"/>
                    <a:pt x="226086" y="1162034"/>
                    <a:pt x="225624" y="1150038"/>
                  </a:cubicBezTo>
                  <a:cubicBezTo>
                    <a:pt x="224240" y="1138503"/>
                    <a:pt x="231622" y="1144963"/>
                    <a:pt x="235775" y="1144963"/>
                  </a:cubicBezTo>
                  <a:cubicBezTo>
                    <a:pt x="244080" y="1147270"/>
                    <a:pt x="236698" y="1141271"/>
                    <a:pt x="238082" y="1139887"/>
                  </a:cubicBezTo>
                  <a:cubicBezTo>
                    <a:pt x="236236" y="1126968"/>
                    <a:pt x="244542" y="1119124"/>
                    <a:pt x="252847" y="1111281"/>
                  </a:cubicBezTo>
                  <a:cubicBezTo>
                    <a:pt x="262075" y="1102975"/>
                    <a:pt x="267612" y="1092825"/>
                    <a:pt x="270380" y="1078983"/>
                  </a:cubicBezTo>
                  <a:cubicBezTo>
                    <a:pt x="259768" y="1081290"/>
                    <a:pt x="251001" y="1083135"/>
                    <a:pt x="243157" y="1087749"/>
                  </a:cubicBezTo>
                  <a:lnTo>
                    <a:pt x="242696" y="1088211"/>
                  </a:lnTo>
                  <a:cubicBezTo>
                    <a:pt x="240389" y="1096977"/>
                    <a:pt x="230700" y="1094209"/>
                    <a:pt x="225624" y="1098823"/>
                  </a:cubicBezTo>
                  <a:lnTo>
                    <a:pt x="225624" y="1098823"/>
                  </a:lnTo>
                  <a:cubicBezTo>
                    <a:pt x="222394" y="1108512"/>
                    <a:pt x="213628" y="1107589"/>
                    <a:pt x="205784" y="1108974"/>
                  </a:cubicBezTo>
                  <a:lnTo>
                    <a:pt x="203939" y="1108512"/>
                  </a:lnTo>
                  <a:lnTo>
                    <a:pt x="203016" y="1109896"/>
                  </a:lnTo>
                  <a:cubicBezTo>
                    <a:pt x="199325" y="1115895"/>
                    <a:pt x="193326" y="1120047"/>
                    <a:pt x="190558" y="1126968"/>
                  </a:cubicBezTo>
                  <a:cubicBezTo>
                    <a:pt x="190097" y="1144501"/>
                    <a:pt x="180407" y="1137119"/>
                    <a:pt x="173025" y="1132966"/>
                  </a:cubicBezTo>
                  <a:cubicBezTo>
                    <a:pt x="164258" y="1127429"/>
                    <a:pt x="155953" y="1120970"/>
                    <a:pt x="147186" y="1114972"/>
                  </a:cubicBezTo>
                  <a:cubicBezTo>
                    <a:pt x="134267" y="1108051"/>
                    <a:pt x="119502" y="1116817"/>
                    <a:pt x="107045" y="1109896"/>
                  </a:cubicBezTo>
                  <a:cubicBezTo>
                    <a:pt x="83052" y="1105282"/>
                    <a:pt x="59521" y="1099284"/>
                    <a:pt x="41987" y="1080828"/>
                  </a:cubicBezTo>
                  <a:cubicBezTo>
                    <a:pt x="31837" y="1077137"/>
                    <a:pt x="29068" y="1066525"/>
                    <a:pt x="22147" y="1059604"/>
                  </a:cubicBezTo>
                  <a:lnTo>
                    <a:pt x="21224" y="1057758"/>
                  </a:lnTo>
                  <a:lnTo>
                    <a:pt x="19379" y="1058220"/>
                  </a:lnTo>
                  <a:cubicBezTo>
                    <a:pt x="8305" y="1058220"/>
                    <a:pt x="4614" y="1049453"/>
                    <a:pt x="0" y="1042071"/>
                  </a:cubicBezTo>
                  <a:cubicBezTo>
                    <a:pt x="0" y="1038379"/>
                    <a:pt x="0" y="1034688"/>
                    <a:pt x="0" y="1030997"/>
                  </a:cubicBezTo>
                  <a:cubicBezTo>
                    <a:pt x="16610" y="1000545"/>
                    <a:pt x="47524" y="983473"/>
                    <a:pt x="67826" y="956712"/>
                  </a:cubicBezTo>
                  <a:cubicBezTo>
                    <a:pt x="96894" y="918877"/>
                    <a:pt x="131037" y="884733"/>
                    <a:pt x="159183" y="845976"/>
                  </a:cubicBezTo>
                  <a:cubicBezTo>
                    <a:pt x="178562" y="819215"/>
                    <a:pt x="189174" y="791531"/>
                    <a:pt x="165181" y="761078"/>
                  </a:cubicBezTo>
                  <a:cubicBezTo>
                    <a:pt x="156876" y="750928"/>
                    <a:pt x="160106" y="739393"/>
                    <a:pt x="165642" y="729242"/>
                  </a:cubicBezTo>
                  <a:cubicBezTo>
                    <a:pt x="196556" y="675719"/>
                    <a:pt x="221472" y="618044"/>
                    <a:pt x="264382" y="572366"/>
                  </a:cubicBezTo>
                  <a:cubicBezTo>
                    <a:pt x="275917" y="559908"/>
                    <a:pt x="280069" y="545605"/>
                    <a:pt x="280992" y="528994"/>
                  </a:cubicBezTo>
                  <a:cubicBezTo>
                    <a:pt x="282838" y="496696"/>
                    <a:pt x="288836" y="465321"/>
                    <a:pt x="306831" y="437637"/>
                  </a:cubicBezTo>
                  <a:cubicBezTo>
                    <a:pt x="317904" y="420104"/>
                    <a:pt x="332208" y="406724"/>
                    <a:pt x="355739" y="414106"/>
                  </a:cubicBezTo>
                  <a:cubicBezTo>
                    <a:pt x="360353" y="417797"/>
                    <a:pt x="364506" y="422411"/>
                    <a:pt x="370965" y="421488"/>
                  </a:cubicBezTo>
                  <a:cubicBezTo>
                    <a:pt x="376963" y="422411"/>
                    <a:pt x="381577" y="425180"/>
                    <a:pt x="384346" y="430716"/>
                  </a:cubicBezTo>
                  <a:cubicBezTo>
                    <a:pt x="384807" y="432562"/>
                    <a:pt x="386191" y="433485"/>
                    <a:pt x="388037" y="432562"/>
                  </a:cubicBezTo>
                  <a:cubicBezTo>
                    <a:pt x="394035" y="433485"/>
                    <a:pt x="398649" y="435792"/>
                    <a:pt x="401417" y="441790"/>
                  </a:cubicBezTo>
                  <a:cubicBezTo>
                    <a:pt x="402340" y="443636"/>
                    <a:pt x="403724" y="444097"/>
                    <a:pt x="405570" y="443636"/>
                  </a:cubicBezTo>
                  <a:cubicBezTo>
                    <a:pt x="424949" y="447327"/>
                    <a:pt x="443866" y="448250"/>
                    <a:pt x="463245" y="443174"/>
                  </a:cubicBezTo>
                  <a:lnTo>
                    <a:pt x="463245" y="443174"/>
                  </a:lnTo>
                  <a:cubicBezTo>
                    <a:pt x="466936" y="433946"/>
                    <a:pt x="472934" y="427025"/>
                    <a:pt x="480778" y="421027"/>
                  </a:cubicBezTo>
                  <a:lnTo>
                    <a:pt x="480778" y="421027"/>
                  </a:lnTo>
                  <a:cubicBezTo>
                    <a:pt x="484469" y="407185"/>
                    <a:pt x="486315" y="392420"/>
                    <a:pt x="502003" y="386422"/>
                  </a:cubicBezTo>
                  <a:lnTo>
                    <a:pt x="502464" y="385961"/>
                  </a:lnTo>
                  <a:cubicBezTo>
                    <a:pt x="506155" y="374887"/>
                    <a:pt x="513537" y="367505"/>
                    <a:pt x="525072" y="364275"/>
                  </a:cubicBezTo>
                  <a:lnTo>
                    <a:pt x="525534" y="364275"/>
                  </a:lnTo>
                  <a:cubicBezTo>
                    <a:pt x="527841" y="355508"/>
                    <a:pt x="537530" y="357815"/>
                    <a:pt x="542606" y="353201"/>
                  </a:cubicBezTo>
                  <a:lnTo>
                    <a:pt x="542606" y="353201"/>
                  </a:lnTo>
                  <a:cubicBezTo>
                    <a:pt x="548142" y="348587"/>
                    <a:pt x="553679" y="347664"/>
                    <a:pt x="559677" y="352740"/>
                  </a:cubicBezTo>
                  <a:cubicBezTo>
                    <a:pt x="561062" y="354124"/>
                    <a:pt x="562446" y="354585"/>
                    <a:pt x="564291" y="353663"/>
                  </a:cubicBezTo>
                  <a:cubicBezTo>
                    <a:pt x="569828" y="357815"/>
                    <a:pt x="579056" y="355047"/>
                    <a:pt x="582286" y="363352"/>
                  </a:cubicBezTo>
                  <a:cubicBezTo>
                    <a:pt x="582747" y="365198"/>
                    <a:pt x="583670" y="366120"/>
                    <a:pt x="585516" y="365198"/>
                  </a:cubicBezTo>
                  <a:cubicBezTo>
                    <a:pt x="598896" y="367043"/>
                    <a:pt x="605817" y="375810"/>
                    <a:pt x="609970" y="387806"/>
                  </a:cubicBezTo>
                  <a:cubicBezTo>
                    <a:pt x="618737" y="401648"/>
                    <a:pt x="624735" y="381808"/>
                    <a:pt x="632579" y="385961"/>
                  </a:cubicBezTo>
                  <a:cubicBezTo>
                    <a:pt x="638577" y="373503"/>
                    <a:pt x="647805" y="364275"/>
                    <a:pt x="660724" y="358738"/>
                  </a:cubicBezTo>
                  <a:cubicBezTo>
                    <a:pt x="664415" y="356431"/>
                    <a:pt x="668568" y="354585"/>
                    <a:pt x="672259" y="352278"/>
                  </a:cubicBezTo>
                  <a:cubicBezTo>
                    <a:pt x="679180" y="336129"/>
                    <a:pt x="692099" y="329208"/>
                    <a:pt x="708248" y="325517"/>
                  </a:cubicBezTo>
                  <a:cubicBezTo>
                    <a:pt x="711478" y="322749"/>
                    <a:pt x="714246" y="320442"/>
                    <a:pt x="717476" y="317673"/>
                  </a:cubicBezTo>
                  <a:cubicBezTo>
                    <a:pt x="721167" y="309368"/>
                    <a:pt x="730395" y="311214"/>
                    <a:pt x="736855" y="308445"/>
                  </a:cubicBezTo>
                  <a:lnTo>
                    <a:pt x="739162" y="308445"/>
                  </a:lnTo>
                  <a:lnTo>
                    <a:pt x="740085" y="306600"/>
                  </a:lnTo>
                  <a:cubicBezTo>
                    <a:pt x="742392" y="301063"/>
                    <a:pt x="747006" y="298295"/>
                    <a:pt x="753004" y="296911"/>
                  </a:cubicBezTo>
                  <a:cubicBezTo>
                    <a:pt x="759925" y="292758"/>
                    <a:pt x="766846" y="288144"/>
                    <a:pt x="774228" y="283991"/>
                  </a:cubicBezTo>
                  <a:cubicBezTo>
                    <a:pt x="777919" y="271995"/>
                    <a:pt x="790377" y="279839"/>
                    <a:pt x="796837" y="273841"/>
                  </a:cubicBezTo>
                  <a:lnTo>
                    <a:pt x="796837" y="273841"/>
                  </a:lnTo>
                  <a:cubicBezTo>
                    <a:pt x="802835" y="264613"/>
                    <a:pt x="813447" y="266458"/>
                    <a:pt x="822214" y="263228"/>
                  </a:cubicBezTo>
                  <a:lnTo>
                    <a:pt x="824059" y="263690"/>
                  </a:lnTo>
                  <a:lnTo>
                    <a:pt x="824982" y="261844"/>
                  </a:lnTo>
                  <a:cubicBezTo>
                    <a:pt x="828673" y="246618"/>
                    <a:pt x="843899" y="250771"/>
                    <a:pt x="853127" y="245695"/>
                  </a:cubicBezTo>
                  <a:cubicBezTo>
                    <a:pt x="892808" y="228162"/>
                    <a:pt x="932027" y="211090"/>
                    <a:pt x="971707" y="193557"/>
                  </a:cubicBezTo>
                  <a:cubicBezTo>
                    <a:pt x="974014" y="188482"/>
                    <a:pt x="978167" y="185713"/>
                    <a:pt x="983242" y="183406"/>
                  </a:cubicBezTo>
                  <a:cubicBezTo>
                    <a:pt x="992470" y="179254"/>
                    <a:pt x="1002159" y="175101"/>
                    <a:pt x="1011387" y="170948"/>
                  </a:cubicBezTo>
                  <a:cubicBezTo>
                    <a:pt x="1019693" y="157568"/>
                    <a:pt x="1033996" y="153877"/>
                    <a:pt x="1047838" y="150185"/>
                  </a:cubicBezTo>
                  <a:cubicBezTo>
                    <a:pt x="1049684" y="150647"/>
                    <a:pt x="1050606" y="149724"/>
                    <a:pt x="1050606" y="147878"/>
                  </a:cubicBezTo>
                  <a:cubicBezTo>
                    <a:pt x="1053375" y="141880"/>
                    <a:pt x="1058450" y="139573"/>
                    <a:pt x="1064448" y="139112"/>
                  </a:cubicBezTo>
                  <a:cubicBezTo>
                    <a:pt x="1070908" y="136805"/>
                    <a:pt x="1077829" y="134037"/>
                    <a:pt x="1084289" y="131730"/>
                  </a:cubicBezTo>
                  <a:cubicBezTo>
                    <a:pt x="1091210" y="119272"/>
                    <a:pt x="1099515" y="108198"/>
                    <a:pt x="1114741" y="104968"/>
                  </a:cubicBezTo>
                  <a:cubicBezTo>
                    <a:pt x="1119816" y="102661"/>
                    <a:pt x="1124430" y="100354"/>
                    <a:pt x="1129506" y="97586"/>
                  </a:cubicBezTo>
                  <a:cubicBezTo>
                    <a:pt x="1131813" y="88819"/>
                    <a:pt x="1141502" y="92049"/>
                    <a:pt x="1145655" y="86974"/>
                  </a:cubicBezTo>
                  <a:lnTo>
                    <a:pt x="1146116" y="86512"/>
                  </a:lnTo>
                  <a:cubicBezTo>
                    <a:pt x="1149346" y="77746"/>
                    <a:pt x="1158574" y="79591"/>
                    <a:pt x="1165033" y="76362"/>
                  </a:cubicBezTo>
                  <a:cubicBezTo>
                    <a:pt x="1166879" y="77284"/>
                    <a:pt x="1168263" y="76823"/>
                    <a:pt x="1168725" y="74516"/>
                  </a:cubicBezTo>
                  <a:cubicBezTo>
                    <a:pt x="1171032" y="68518"/>
                    <a:pt x="1176107" y="65749"/>
                    <a:pt x="1182105" y="65288"/>
                  </a:cubicBezTo>
                  <a:cubicBezTo>
                    <a:pt x="1233782" y="36220"/>
                    <a:pt x="1290995" y="25608"/>
                    <a:pt x="1348209" y="14534"/>
                  </a:cubicBezTo>
                  <a:cubicBezTo>
                    <a:pt x="1358360" y="12689"/>
                    <a:pt x="1368049" y="10382"/>
                    <a:pt x="1377738" y="8075"/>
                  </a:cubicBezTo>
                  <a:cubicBezTo>
                    <a:pt x="1387428" y="2538"/>
                    <a:pt x="1398501" y="8075"/>
                    <a:pt x="1408191" y="3461"/>
                  </a:cubicBezTo>
                  <a:lnTo>
                    <a:pt x="1410498" y="3922"/>
                  </a:lnTo>
                  <a:lnTo>
                    <a:pt x="1411882" y="2076"/>
                  </a:lnTo>
                  <a:cubicBezTo>
                    <a:pt x="1415573" y="-692"/>
                    <a:pt x="1419726" y="-692"/>
                    <a:pt x="1423417" y="2076"/>
                  </a:cubicBezTo>
                  <a:cubicBezTo>
                    <a:pt x="1429877" y="4383"/>
                    <a:pt x="1436336" y="5306"/>
                    <a:pt x="1443257" y="2999"/>
                  </a:cubicBezTo>
                  <a:cubicBezTo>
                    <a:pt x="1471864" y="8075"/>
                    <a:pt x="1500471" y="3922"/>
                    <a:pt x="1529078" y="5768"/>
                  </a:cubicBezTo>
                  <a:cubicBezTo>
                    <a:pt x="1539228" y="6229"/>
                    <a:pt x="1549379" y="3461"/>
                    <a:pt x="1559069" y="8075"/>
                  </a:cubicBezTo>
                  <a:cubicBezTo>
                    <a:pt x="1569681" y="12227"/>
                    <a:pt x="1579831" y="16380"/>
                    <a:pt x="1591828" y="14534"/>
                  </a:cubicBezTo>
                  <a:cubicBezTo>
                    <a:pt x="1595058" y="17303"/>
                    <a:pt x="1600594" y="15457"/>
                    <a:pt x="1602440" y="20532"/>
                  </a:cubicBezTo>
                  <a:cubicBezTo>
                    <a:pt x="1612129" y="37143"/>
                    <a:pt x="1633354" y="35758"/>
                    <a:pt x="1646273" y="38527"/>
                  </a:cubicBezTo>
                  <a:cubicBezTo>
                    <a:pt x="1680417" y="45909"/>
                    <a:pt x="1708562" y="65288"/>
                    <a:pt x="1740398" y="76362"/>
                  </a:cubicBezTo>
                  <a:cubicBezTo>
                    <a:pt x="1744090" y="83283"/>
                    <a:pt x="1758854" y="73593"/>
                    <a:pt x="1757932" y="87435"/>
                  </a:cubicBezTo>
                  <a:cubicBezTo>
                    <a:pt x="1756547" y="96202"/>
                    <a:pt x="1762084" y="94356"/>
                    <a:pt x="1767160" y="93433"/>
                  </a:cubicBezTo>
                  <a:cubicBezTo>
                    <a:pt x="1773158" y="97125"/>
                    <a:pt x="1782386" y="94818"/>
                    <a:pt x="1785615" y="103584"/>
                  </a:cubicBezTo>
                  <a:cubicBezTo>
                    <a:pt x="1807301" y="118349"/>
                    <a:pt x="1831294" y="125731"/>
                    <a:pt x="1857132" y="127577"/>
                  </a:cubicBezTo>
                  <a:cubicBezTo>
                    <a:pt x="1870513" y="133575"/>
                    <a:pt x="1885278" y="126193"/>
                    <a:pt x="1898658" y="132191"/>
                  </a:cubicBezTo>
                  <a:cubicBezTo>
                    <a:pt x="1908809" y="134498"/>
                    <a:pt x="1918960" y="136344"/>
                    <a:pt x="1929111" y="132652"/>
                  </a:cubicBezTo>
                  <a:cubicBezTo>
                    <a:pt x="1957718" y="136805"/>
                    <a:pt x="1985863" y="136805"/>
                    <a:pt x="2014470" y="132652"/>
                  </a:cubicBezTo>
                  <a:cubicBezTo>
                    <a:pt x="2022775" y="135882"/>
                    <a:pt x="2031080" y="134037"/>
                    <a:pt x="2039385" y="132191"/>
                  </a:cubicBezTo>
                  <a:cubicBezTo>
                    <a:pt x="2052304" y="125731"/>
                    <a:pt x="2067069" y="133575"/>
                    <a:pt x="2080450" y="127116"/>
                  </a:cubicBezTo>
                  <a:cubicBezTo>
                    <a:pt x="2155196" y="113274"/>
                    <a:pt x="2229482" y="99893"/>
                    <a:pt x="2304229" y="86051"/>
                  </a:cubicBezTo>
                  <a:cubicBezTo>
                    <a:pt x="2321300" y="82821"/>
                    <a:pt x="2338833" y="79130"/>
                    <a:pt x="2355905" y="75439"/>
                  </a:cubicBezTo>
                  <a:cubicBezTo>
                    <a:pt x="2371593" y="69441"/>
                    <a:pt x="2388665" y="76823"/>
                    <a:pt x="2404352" y="70825"/>
                  </a:cubicBezTo>
                  <a:cubicBezTo>
                    <a:pt x="2412657" y="70363"/>
                    <a:pt x="2420963" y="70363"/>
                    <a:pt x="2429729" y="69902"/>
                  </a:cubicBezTo>
                  <a:cubicBezTo>
                    <a:pt x="2460181" y="63442"/>
                    <a:pt x="2492018" y="71748"/>
                    <a:pt x="2522470" y="65288"/>
                  </a:cubicBezTo>
                  <a:cubicBezTo>
                    <a:pt x="2534005" y="67595"/>
                    <a:pt x="2546002" y="67595"/>
                    <a:pt x="2557537" y="65288"/>
                  </a:cubicBezTo>
                  <a:cubicBezTo>
                    <a:pt x="2566765" y="70363"/>
                    <a:pt x="2578300" y="64827"/>
                    <a:pt x="2587528" y="69902"/>
                  </a:cubicBezTo>
                  <a:cubicBezTo>
                    <a:pt x="2599524" y="76362"/>
                    <a:pt x="2612443" y="77284"/>
                    <a:pt x="2625362" y="76823"/>
                  </a:cubicBezTo>
                  <a:cubicBezTo>
                    <a:pt x="2636436" y="82821"/>
                    <a:pt x="2649355" y="75900"/>
                    <a:pt x="2660890" y="81437"/>
                  </a:cubicBezTo>
                  <a:cubicBezTo>
                    <a:pt x="2665965" y="81898"/>
                    <a:pt x="2671041" y="81898"/>
                    <a:pt x="2675655" y="82360"/>
                  </a:cubicBezTo>
                  <a:cubicBezTo>
                    <a:pt x="2687190" y="87897"/>
                    <a:pt x="2700109" y="81437"/>
                    <a:pt x="2711644" y="86974"/>
                  </a:cubicBezTo>
                  <a:cubicBezTo>
                    <a:pt x="2719488" y="94818"/>
                    <a:pt x="2729639" y="92972"/>
                    <a:pt x="2739328" y="92972"/>
                  </a:cubicBezTo>
                  <a:cubicBezTo>
                    <a:pt x="2746710" y="97586"/>
                    <a:pt x="2757784" y="94356"/>
                    <a:pt x="2761937" y="104968"/>
                  </a:cubicBezTo>
                  <a:cubicBezTo>
                    <a:pt x="2783161" y="115581"/>
                    <a:pt x="2804847" y="123424"/>
                    <a:pt x="2828378" y="127116"/>
                  </a:cubicBezTo>
                  <a:cubicBezTo>
                    <a:pt x="2836683" y="130807"/>
                    <a:pt x="2847296" y="128038"/>
                    <a:pt x="2852832" y="137266"/>
                  </a:cubicBezTo>
                  <a:cubicBezTo>
                    <a:pt x="2879132" y="148801"/>
                    <a:pt x="2904971" y="160336"/>
                    <a:pt x="2931270" y="171871"/>
                  </a:cubicBezTo>
                  <a:cubicBezTo>
                    <a:pt x="2938191" y="177408"/>
                    <a:pt x="2950649" y="170026"/>
                    <a:pt x="2954340" y="182022"/>
                  </a:cubicBezTo>
                  <a:cubicBezTo>
                    <a:pt x="2976949" y="195864"/>
                    <a:pt x="3000942" y="208322"/>
                    <a:pt x="3025857" y="217550"/>
                  </a:cubicBezTo>
                  <a:cubicBezTo>
                    <a:pt x="3031855" y="218473"/>
                    <a:pt x="3036469" y="220780"/>
                    <a:pt x="3039238" y="226778"/>
                  </a:cubicBezTo>
                  <a:cubicBezTo>
                    <a:pt x="3046620" y="234160"/>
                    <a:pt x="3055387" y="238313"/>
                    <a:pt x="3065537" y="240158"/>
                  </a:cubicBezTo>
                  <a:cubicBezTo>
                    <a:pt x="3072458" y="241081"/>
                    <a:pt x="3076150" y="245234"/>
                    <a:pt x="3078457" y="251232"/>
                  </a:cubicBezTo>
                  <a:cubicBezTo>
                    <a:pt x="3081225" y="258614"/>
                    <a:pt x="3088607" y="259076"/>
                    <a:pt x="3094144" y="262767"/>
                  </a:cubicBezTo>
                  <a:cubicBezTo>
                    <a:pt x="3115369" y="272456"/>
                    <a:pt x="3130595" y="289528"/>
                    <a:pt x="3143975" y="308445"/>
                  </a:cubicBezTo>
                  <a:cubicBezTo>
                    <a:pt x="3145821" y="310291"/>
                    <a:pt x="3148128" y="312137"/>
                    <a:pt x="3149973" y="313982"/>
                  </a:cubicBezTo>
                  <a:cubicBezTo>
                    <a:pt x="3182733" y="332900"/>
                    <a:pt x="3208571" y="358277"/>
                    <a:pt x="3223797" y="393804"/>
                  </a:cubicBezTo>
                  <a:cubicBezTo>
                    <a:pt x="3238101" y="401648"/>
                    <a:pt x="3252404" y="410415"/>
                    <a:pt x="3257941" y="427487"/>
                  </a:cubicBezTo>
                  <a:lnTo>
                    <a:pt x="3258864" y="426564"/>
                  </a:lnTo>
                  <a:lnTo>
                    <a:pt x="3257941" y="427487"/>
                  </a:lnTo>
                  <a:cubicBezTo>
                    <a:pt x="3277320" y="442713"/>
                    <a:pt x="3291623" y="462091"/>
                    <a:pt x="3303619" y="483777"/>
                  </a:cubicBezTo>
                  <a:lnTo>
                    <a:pt x="3303619" y="483777"/>
                  </a:lnTo>
                  <a:cubicBezTo>
                    <a:pt x="3343761" y="514230"/>
                    <a:pt x="3367754" y="555756"/>
                    <a:pt x="3383441" y="602357"/>
                  </a:cubicBezTo>
                  <a:cubicBezTo>
                    <a:pt x="3383903" y="612969"/>
                    <a:pt x="3388978" y="621736"/>
                    <a:pt x="3393592" y="630502"/>
                  </a:cubicBezTo>
                  <a:cubicBezTo>
                    <a:pt x="3400513" y="633732"/>
                    <a:pt x="3400975" y="641114"/>
                    <a:pt x="3404666" y="646651"/>
                  </a:cubicBezTo>
                  <a:cubicBezTo>
                    <a:pt x="3406050" y="650342"/>
                    <a:pt x="3406973" y="654495"/>
                    <a:pt x="3406973" y="658648"/>
                  </a:cubicBezTo>
                  <a:cubicBezTo>
                    <a:pt x="3407896" y="671105"/>
                    <a:pt x="3406973" y="683102"/>
                    <a:pt x="3401436" y="694175"/>
                  </a:cubicBezTo>
                  <a:cubicBezTo>
                    <a:pt x="3400513" y="696482"/>
                    <a:pt x="3399129" y="698789"/>
                    <a:pt x="3397745" y="701096"/>
                  </a:cubicBezTo>
                  <a:cubicBezTo>
                    <a:pt x="3387133" y="714016"/>
                    <a:pt x="3394054" y="726473"/>
                    <a:pt x="3399590" y="738470"/>
                  </a:cubicBezTo>
                  <a:cubicBezTo>
                    <a:pt x="3402359" y="745852"/>
                    <a:pt x="3404666" y="753235"/>
                    <a:pt x="3406511" y="761078"/>
                  </a:cubicBezTo>
                  <a:cubicBezTo>
                    <a:pt x="3408357" y="775382"/>
                    <a:pt x="3412048" y="789224"/>
                    <a:pt x="3416201" y="803527"/>
                  </a:cubicBezTo>
                  <a:cubicBezTo>
                    <a:pt x="3418969" y="813678"/>
                    <a:pt x="3422199" y="822906"/>
                    <a:pt x="3427274" y="832134"/>
                  </a:cubicBezTo>
                  <a:cubicBezTo>
                    <a:pt x="3431888" y="841362"/>
                    <a:pt x="3435580" y="851051"/>
                    <a:pt x="3434657" y="861663"/>
                  </a:cubicBezTo>
                  <a:cubicBezTo>
                    <a:pt x="3435118" y="872276"/>
                    <a:pt x="3438809" y="881965"/>
                    <a:pt x="3445730" y="889809"/>
                  </a:cubicBezTo>
                  <a:cubicBezTo>
                    <a:pt x="3450344" y="909187"/>
                    <a:pt x="3450806" y="929028"/>
                    <a:pt x="3456804" y="947945"/>
                  </a:cubicBezTo>
                  <a:cubicBezTo>
                    <a:pt x="3458188" y="953020"/>
                    <a:pt x="3460034" y="958096"/>
                    <a:pt x="3461418" y="962710"/>
                  </a:cubicBezTo>
                  <a:cubicBezTo>
                    <a:pt x="3463725" y="969169"/>
                    <a:pt x="3465571" y="975168"/>
                    <a:pt x="3467416" y="981627"/>
                  </a:cubicBezTo>
                  <a:cubicBezTo>
                    <a:pt x="3469723" y="990855"/>
                    <a:pt x="3470185" y="1000545"/>
                    <a:pt x="3473414" y="1009773"/>
                  </a:cubicBezTo>
                  <a:cubicBezTo>
                    <a:pt x="3474799" y="1015309"/>
                    <a:pt x="3475721" y="1020846"/>
                    <a:pt x="3475721" y="1026844"/>
                  </a:cubicBezTo>
                  <a:cubicBezTo>
                    <a:pt x="3476183" y="1042993"/>
                    <a:pt x="3474337" y="1059142"/>
                    <a:pt x="3478490" y="1075291"/>
                  </a:cubicBezTo>
                  <a:cubicBezTo>
                    <a:pt x="3478951" y="1081290"/>
                    <a:pt x="3480335" y="1086826"/>
                    <a:pt x="3481258" y="1092825"/>
                  </a:cubicBezTo>
                  <a:cubicBezTo>
                    <a:pt x="3482181" y="1107589"/>
                    <a:pt x="3479874" y="1122354"/>
                    <a:pt x="3484488" y="1136657"/>
                  </a:cubicBezTo>
                  <a:cubicBezTo>
                    <a:pt x="3485872" y="1140810"/>
                    <a:pt x="3486334" y="1145424"/>
                    <a:pt x="3486795" y="1149577"/>
                  </a:cubicBezTo>
                  <a:cubicBezTo>
                    <a:pt x="3487718" y="1162496"/>
                    <a:pt x="3485872" y="1175415"/>
                    <a:pt x="3490025" y="1187873"/>
                  </a:cubicBezTo>
                  <a:cubicBezTo>
                    <a:pt x="3490948" y="1192025"/>
                    <a:pt x="3491870" y="1196178"/>
                    <a:pt x="3492332" y="1200331"/>
                  </a:cubicBezTo>
                  <a:cubicBezTo>
                    <a:pt x="3492793" y="1210020"/>
                    <a:pt x="3492793" y="1220171"/>
                    <a:pt x="3496023" y="1229399"/>
                  </a:cubicBezTo>
                  <a:cubicBezTo>
                    <a:pt x="3501560" y="1261235"/>
                    <a:pt x="3512172" y="1292149"/>
                    <a:pt x="3518632" y="1323524"/>
                  </a:cubicBezTo>
                  <a:cubicBezTo>
                    <a:pt x="3521400" y="1335982"/>
                    <a:pt x="3526475" y="1347517"/>
                    <a:pt x="3532474" y="1358590"/>
                  </a:cubicBezTo>
                  <a:cubicBezTo>
                    <a:pt x="3533858" y="1360436"/>
                    <a:pt x="3534781" y="1362743"/>
                    <a:pt x="3535703" y="1365050"/>
                  </a:cubicBezTo>
                  <a:cubicBezTo>
                    <a:pt x="3538010" y="1369203"/>
                    <a:pt x="3540317" y="1372894"/>
                    <a:pt x="3543547" y="1376585"/>
                  </a:cubicBezTo>
                  <a:cubicBezTo>
                    <a:pt x="3545393" y="1378431"/>
                    <a:pt x="3546777" y="1380276"/>
                    <a:pt x="3548161" y="1382122"/>
                  </a:cubicBezTo>
                  <a:cubicBezTo>
                    <a:pt x="3554621" y="1392273"/>
                    <a:pt x="3559696" y="1403346"/>
                    <a:pt x="3567540" y="1412574"/>
                  </a:cubicBezTo>
                  <a:cubicBezTo>
                    <a:pt x="3568924" y="1414420"/>
                    <a:pt x="3570308" y="1416727"/>
                    <a:pt x="3571693" y="1419034"/>
                  </a:cubicBezTo>
                  <a:cubicBezTo>
                    <a:pt x="3591071" y="1440720"/>
                    <a:pt x="3597070" y="1469326"/>
                    <a:pt x="3611373" y="1494242"/>
                  </a:cubicBezTo>
                  <a:cubicBezTo>
                    <a:pt x="3612757" y="1496549"/>
                    <a:pt x="3613680" y="1499317"/>
                    <a:pt x="3614141" y="1501624"/>
                  </a:cubicBezTo>
                  <a:cubicBezTo>
                    <a:pt x="3614603" y="1508545"/>
                    <a:pt x="3618755" y="1514544"/>
                    <a:pt x="3620601" y="1521003"/>
                  </a:cubicBezTo>
                  <a:cubicBezTo>
                    <a:pt x="3623369" y="1533922"/>
                    <a:pt x="3626599" y="1546380"/>
                    <a:pt x="3627983" y="1559761"/>
                  </a:cubicBezTo>
                  <a:cubicBezTo>
                    <a:pt x="3628445" y="1582831"/>
                    <a:pt x="3628906" y="1606362"/>
                    <a:pt x="3627522" y="1629432"/>
                  </a:cubicBezTo>
                  <a:cubicBezTo>
                    <a:pt x="3625215" y="1646965"/>
                    <a:pt x="3614141" y="1657577"/>
                    <a:pt x="3599377" y="1665421"/>
                  </a:cubicBezTo>
                  <a:cubicBezTo>
                    <a:pt x="3591071" y="1670497"/>
                    <a:pt x="3582305" y="1675572"/>
                    <a:pt x="3574461" y="1681570"/>
                  </a:cubicBezTo>
                  <a:cubicBezTo>
                    <a:pt x="3572615" y="1682954"/>
                    <a:pt x="3570770" y="1683877"/>
                    <a:pt x="3568463" y="1685261"/>
                  </a:cubicBezTo>
                  <a:cubicBezTo>
                    <a:pt x="3563387" y="1687568"/>
                    <a:pt x="3559235" y="1691260"/>
                    <a:pt x="3554621" y="1694489"/>
                  </a:cubicBezTo>
                  <a:cubicBezTo>
                    <a:pt x="3552775" y="1695874"/>
                    <a:pt x="3550930" y="1696796"/>
                    <a:pt x="3549084" y="1698181"/>
                  </a:cubicBezTo>
                  <a:cubicBezTo>
                    <a:pt x="3545393" y="1700488"/>
                    <a:pt x="3541702" y="1703256"/>
                    <a:pt x="3538010" y="1706024"/>
                  </a:cubicBezTo>
                  <a:cubicBezTo>
                    <a:pt x="3536165" y="1707409"/>
                    <a:pt x="3534319" y="1708331"/>
                    <a:pt x="3532474" y="1709716"/>
                  </a:cubicBezTo>
                  <a:cubicBezTo>
                    <a:pt x="3528782" y="1712023"/>
                    <a:pt x="3525091" y="1714791"/>
                    <a:pt x="3521400" y="1717098"/>
                  </a:cubicBezTo>
                  <a:cubicBezTo>
                    <a:pt x="3517709" y="1719405"/>
                    <a:pt x="3514018" y="1721251"/>
                    <a:pt x="3510326" y="1724019"/>
                  </a:cubicBezTo>
                  <a:cubicBezTo>
                    <a:pt x="3506174" y="1727249"/>
                    <a:pt x="3502483" y="1731401"/>
                    <a:pt x="3497869" y="1734631"/>
                  </a:cubicBezTo>
                  <a:cubicBezTo>
                    <a:pt x="3496023" y="1736015"/>
                    <a:pt x="3494177" y="1736938"/>
                    <a:pt x="3492332" y="1737861"/>
                  </a:cubicBezTo>
                  <a:cubicBezTo>
                    <a:pt x="3487256" y="1740168"/>
                    <a:pt x="3482181" y="1742936"/>
                    <a:pt x="3477567" y="1746166"/>
                  </a:cubicBezTo>
                  <a:cubicBezTo>
                    <a:pt x="3475721" y="1747550"/>
                    <a:pt x="3473414" y="1748935"/>
                    <a:pt x="3471569" y="1750319"/>
                  </a:cubicBezTo>
                  <a:cubicBezTo>
                    <a:pt x="3463264" y="1754471"/>
                    <a:pt x="3454958" y="1757701"/>
                    <a:pt x="3445730" y="1759547"/>
                  </a:cubicBezTo>
                  <a:cubicBezTo>
                    <a:pt x="3441116" y="1760008"/>
                    <a:pt x="3436964" y="1759547"/>
                    <a:pt x="3432350" y="1758624"/>
                  </a:cubicBezTo>
                  <a:cubicBezTo>
                    <a:pt x="3385287" y="1755856"/>
                    <a:pt x="3338224" y="1758163"/>
                    <a:pt x="3291162" y="1757240"/>
                  </a:cubicBezTo>
                  <a:cubicBezTo>
                    <a:pt x="3280088" y="1757701"/>
                    <a:pt x="3269476" y="1755394"/>
                    <a:pt x="3259325" y="1750780"/>
                  </a:cubicBezTo>
                  <a:cubicBezTo>
                    <a:pt x="3249174" y="1744321"/>
                    <a:pt x="3237639" y="1745243"/>
                    <a:pt x="3226104" y="1744782"/>
                  </a:cubicBezTo>
                  <a:cubicBezTo>
                    <a:pt x="3219183" y="1744321"/>
                    <a:pt x="3212262" y="1742936"/>
                    <a:pt x="3206264" y="1739245"/>
                  </a:cubicBezTo>
                  <a:cubicBezTo>
                    <a:pt x="3201189" y="1736015"/>
                    <a:pt x="3196575" y="1734170"/>
                    <a:pt x="3190577" y="1735093"/>
                  </a:cubicBezTo>
                  <a:cubicBezTo>
                    <a:pt x="3182271" y="1736015"/>
                    <a:pt x="3174889" y="1736938"/>
                    <a:pt x="3171198" y="1724942"/>
                  </a:cubicBezTo>
                  <a:cubicBezTo>
                    <a:pt x="3161970" y="1694028"/>
                    <a:pt x="3161047" y="1694489"/>
                    <a:pt x="3170736" y="1684339"/>
                  </a:cubicBezTo>
                  <a:cubicBezTo>
                    <a:pt x="3182733" y="1671419"/>
                    <a:pt x="3196575" y="1659884"/>
                    <a:pt x="3209033" y="1646965"/>
                  </a:cubicBezTo>
                  <a:cubicBezTo>
                    <a:pt x="3210878" y="1645120"/>
                    <a:pt x="3213185" y="1643735"/>
                    <a:pt x="3215031" y="1642813"/>
                  </a:cubicBezTo>
                  <a:cubicBezTo>
                    <a:pt x="3223797" y="1638199"/>
                    <a:pt x="3231641" y="1632200"/>
                    <a:pt x="3240408" y="1627586"/>
                  </a:cubicBezTo>
                  <a:cubicBezTo>
                    <a:pt x="3242715" y="1626202"/>
                    <a:pt x="3245022" y="1625279"/>
                    <a:pt x="3247329" y="1624357"/>
                  </a:cubicBezTo>
                  <a:cubicBezTo>
                    <a:pt x="3255634" y="1621127"/>
                    <a:pt x="3263939" y="1618358"/>
                    <a:pt x="3272244" y="1615129"/>
                  </a:cubicBezTo>
                  <a:cubicBezTo>
                    <a:pt x="3275935" y="1613744"/>
                    <a:pt x="3279627" y="1613283"/>
                    <a:pt x="3283779" y="1612360"/>
                  </a:cubicBezTo>
                  <a:cubicBezTo>
                    <a:pt x="3299005" y="1609130"/>
                    <a:pt x="3314693" y="1607285"/>
                    <a:pt x="3330381" y="1604055"/>
                  </a:cubicBezTo>
                  <a:cubicBezTo>
                    <a:pt x="3340993" y="1601287"/>
                    <a:pt x="3351605" y="1597595"/>
                    <a:pt x="3361294" y="1592059"/>
                  </a:cubicBezTo>
                  <a:cubicBezTo>
                    <a:pt x="3367754" y="1588829"/>
                    <a:pt x="3371445" y="1583753"/>
                    <a:pt x="3370984" y="1576371"/>
                  </a:cubicBezTo>
                  <a:cubicBezTo>
                    <a:pt x="3370522" y="1574064"/>
                    <a:pt x="3370061" y="1571757"/>
                    <a:pt x="3369599" y="1569450"/>
                  </a:cubicBezTo>
                  <a:cubicBezTo>
                    <a:pt x="3362678" y="1557915"/>
                    <a:pt x="3354373" y="1548687"/>
                    <a:pt x="3340070" y="1547303"/>
                  </a:cubicBezTo>
                  <a:cubicBezTo>
                    <a:pt x="3329458" y="1545919"/>
                    <a:pt x="3319307" y="1542228"/>
                    <a:pt x="3308695" y="1539459"/>
                  </a:cubicBezTo>
                  <a:cubicBezTo>
                    <a:pt x="3297621" y="1535307"/>
                    <a:pt x="3286548" y="1536691"/>
                    <a:pt x="3275474" y="1536691"/>
                  </a:cubicBezTo>
                  <a:cubicBezTo>
                    <a:pt x="3236255" y="1536691"/>
                    <a:pt x="3199343" y="1525617"/>
                    <a:pt x="3164738" y="1507623"/>
                  </a:cubicBezTo>
                  <a:cubicBezTo>
                    <a:pt x="3149512" y="1502086"/>
                    <a:pt x="3136132" y="1492858"/>
                    <a:pt x="3119983" y="1490551"/>
                  </a:cubicBezTo>
                  <a:cubicBezTo>
                    <a:pt x="3113523" y="1489628"/>
                    <a:pt x="3107525" y="1487321"/>
                    <a:pt x="3101988" y="1483630"/>
                  </a:cubicBezTo>
                  <a:cubicBezTo>
                    <a:pt x="3093683" y="1478093"/>
                    <a:pt x="3085839" y="1472556"/>
                    <a:pt x="3077534" y="1467019"/>
                  </a:cubicBezTo>
                  <a:cubicBezTo>
                    <a:pt x="3073381" y="1464712"/>
                    <a:pt x="3069690" y="1461944"/>
                    <a:pt x="3065999" y="1458714"/>
                  </a:cubicBezTo>
                  <a:cubicBezTo>
                    <a:pt x="3061846" y="1455023"/>
                    <a:pt x="3057694" y="1451793"/>
                    <a:pt x="3052157" y="1449486"/>
                  </a:cubicBezTo>
                  <a:cubicBezTo>
                    <a:pt x="3048004" y="1447641"/>
                    <a:pt x="3044313" y="1445334"/>
                    <a:pt x="3041083" y="1442104"/>
                  </a:cubicBezTo>
                  <a:cubicBezTo>
                    <a:pt x="3036931" y="1437028"/>
                    <a:pt x="3030933" y="1433337"/>
                    <a:pt x="3024934" y="1430569"/>
                  </a:cubicBezTo>
                  <a:cubicBezTo>
                    <a:pt x="3020782" y="1427800"/>
                    <a:pt x="3018475" y="1424109"/>
                    <a:pt x="3016629" y="1419495"/>
                  </a:cubicBezTo>
                  <a:cubicBezTo>
                    <a:pt x="3014322" y="1413958"/>
                    <a:pt x="3012015" y="1408883"/>
                    <a:pt x="3008785" y="1403808"/>
                  </a:cubicBezTo>
                  <a:cubicBezTo>
                    <a:pt x="3007401" y="1401962"/>
                    <a:pt x="3006017" y="1400116"/>
                    <a:pt x="3005094" y="1397809"/>
                  </a:cubicBezTo>
                  <a:cubicBezTo>
                    <a:pt x="3000019" y="1388581"/>
                    <a:pt x="2996328" y="1378431"/>
                    <a:pt x="2988945" y="1370587"/>
                  </a:cubicBezTo>
                  <a:cubicBezTo>
                    <a:pt x="2987561" y="1368741"/>
                    <a:pt x="2986177" y="1366896"/>
                    <a:pt x="2984793" y="1364589"/>
                  </a:cubicBezTo>
                  <a:cubicBezTo>
                    <a:pt x="2981101" y="1357206"/>
                    <a:pt x="2977410" y="1349824"/>
                    <a:pt x="2974180" y="1342441"/>
                  </a:cubicBezTo>
                  <a:cubicBezTo>
                    <a:pt x="2973258" y="1340134"/>
                    <a:pt x="2972335" y="1338289"/>
                    <a:pt x="2971412" y="1335982"/>
                  </a:cubicBezTo>
                  <a:cubicBezTo>
                    <a:pt x="2953417" y="1326293"/>
                    <a:pt x="2946958" y="1345210"/>
                    <a:pt x="2934500" y="1350285"/>
                  </a:cubicBezTo>
                  <a:cubicBezTo>
                    <a:pt x="2929425" y="1353515"/>
                    <a:pt x="2923427" y="1354899"/>
                    <a:pt x="2918813" y="1359052"/>
                  </a:cubicBezTo>
                  <a:cubicBezTo>
                    <a:pt x="2906816" y="1373355"/>
                    <a:pt x="2891129" y="1383967"/>
                    <a:pt x="2877287" y="1396425"/>
                  </a:cubicBezTo>
                  <a:cubicBezTo>
                    <a:pt x="2867136" y="1401962"/>
                    <a:pt x="2857446" y="1407499"/>
                    <a:pt x="2845911" y="1410267"/>
                  </a:cubicBezTo>
                  <a:cubicBezTo>
                    <a:pt x="2826533" y="1422264"/>
                    <a:pt x="2813152" y="1440720"/>
                    <a:pt x="2796080" y="1455484"/>
                  </a:cubicBezTo>
                  <a:cubicBezTo>
                    <a:pt x="2794235" y="1457330"/>
                    <a:pt x="2792389" y="1458714"/>
                    <a:pt x="2790543" y="1460098"/>
                  </a:cubicBezTo>
                  <a:cubicBezTo>
                    <a:pt x="2783622" y="1465174"/>
                    <a:pt x="2780854" y="1473018"/>
                    <a:pt x="2776240" y="1479939"/>
                  </a:cubicBezTo>
                  <a:cubicBezTo>
                    <a:pt x="2773933" y="1482707"/>
                    <a:pt x="2771165" y="1485014"/>
                    <a:pt x="2767935" y="1486860"/>
                  </a:cubicBezTo>
                  <a:cubicBezTo>
                    <a:pt x="2761475" y="1489167"/>
                    <a:pt x="2754093" y="1488244"/>
                    <a:pt x="2749479" y="1494703"/>
                  </a:cubicBezTo>
                  <a:cubicBezTo>
                    <a:pt x="2748095" y="1496549"/>
                    <a:pt x="2746249" y="1497933"/>
                    <a:pt x="2744403" y="1499317"/>
                  </a:cubicBezTo>
                  <a:cubicBezTo>
                    <a:pt x="2739789" y="1502547"/>
                    <a:pt x="2735637" y="1507161"/>
                    <a:pt x="2732868" y="1511775"/>
                  </a:cubicBezTo>
                  <a:cubicBezTo>
                    <a:pt x="2726870" y="1520080"/>
                    <a:pt x="2719949" y="1527001"/>
                    <a:pt x="2709337" y="1528847"/>
                  </a:cubicBezTo>
                  <a:cubicBezTo>
                    <a:pt x="2690881" y="1542228"/>
                    <a:pt x="2674732" y="1557454"/>
                    <a:pt x="2665043" y="1579139"/>
                  </a:cubicBezTo>
                  <a:cubicBezTo>
                    <a:pt x="2661813" y="1584676"/>
                    <a:pt x="2657660" y="1589290"/>
                    <a:pt x="2653046" y="1594366"/>
                  </a:cubicBezTo>
                  <a:cubicBezTo>
                    <a:pt x="2643818" y="1604978"/>
                    <a:pt x="2636436" y="1616974"/>
                    <a:pt x="2626285" y="1626664"/>
                  </a:cubicBezTo>
                  <a:cubicBezTo>
                    <a:pt x="2623517" y="1629432"/>
                    <a:pt x="2621210" y="1632200"/>
                    <a:pt x="2618441" y="1634507"/>
                  </a:cubicBezTo>
                  <a:cubicBezTo>
                    <a:pt x="2607829" y="1645120"/>
                    <a:pt x="2596294" y="1654809"/>
                    <a:pt x="2588450" y="1667267"/>
                  </a:cubicBezTo>
                  <a:cubicBezTo>
                    <a:pt x="2587066" y="1669574"/>
                    <a:pt x="2585682" y="1671419"/>
                    <a:pt x="2584298" y="1673726"/>
                  </a:cubicBezTo>
                  <a:cubicBezTo>
                    <a:pt x="2564458" y="1692644"/>
                    <a:pt x="2557075" y="1718944"/>
                    <a:pt x="2544617" y="1742475"/>
                  </a:cubicBezTo>
                  <a:cubicBezTo>
                    <a:pt x="2522932" y="1748012"/>
                    <a:pt x="2501707" y="1754471"/>
                    <a:pt x="2479560" y="1756778"/>
                  </a:cubicBezTo>
                  <a:cubicBezTo>
                    <a:pt x="2461104" y="1757701"/>
                    <a:pt x="2442648" y="1754933"/>
                    <a:pt x="2424192" y="1759547"/>
                  </a:cubicBezTo>
                  <a:cubicBezTo>
                    <a:pt x="2413119" y="1760008"/>
                    <a:pt x="2402507" y="1761392"/>
                    <a:pt x="2391433" y="1762315"/>
                  </a:cubicBezTo>
                  <a:cubicBezTo>
                    <a:pt x="2376207" y="1762776"/>
                    <a:pt x="2360981" y="1760469"/>
                    <a:pt x="2346216" y="1765083"/>
                  </a:cubicBezTo>
                  <a:cubicBezTo>
                    <a:pt x="2341602" y="1766468"/>
                    <a:pt x="2336988" y="1766929"/>
                    <a:pt x="2332835" y="1767390"/>
                  </a:cubicBezTo>
                  <a:cubicBezTo>
                    <a:pt x="2318993" y="1767852"/>
                    <a:pt x="2305151" y="1767390"/>
                    <a:pt x="2291771" y="1771082"/>
                  </a:cubicBezTo>
                  <a:cubicBezTo>
                    <a:pt x="2274238" y="1770620"/>
                    <a:pt x="2256704" y="1773850"/>
                    <a:pt x="2239633" y="1774311"/>
                  </a:cubicBezTo>
                  <a:cubicBezTo>
                    <a:pt x="2230405" y="1773850"/>
                    <a:pt x="2220715" y="1773850"/>
                    <a:pt x="2211487" y="1773850"/>
                  </a:cubicBezTo>
                  <a:cubicBezTo>
                    <a:pt x="2181035" y="1773389"/>
                    <a:pt x="2154735" y="1755856"/>
                    <a:pt x="2124744" y="1754010"/>
                  </a:cubicBezTo>
                  <a:cubicBezTo>
                    <a:pt x="2119669" y="1740629"/>
                    <a:pt x="2107211" y="1746166"/>
                    <a:pt x="2097983" y="1744321"/>
                  </a:cubicBezTo>
                  <a:cubicBezTo>
                    <a:pt x="2093830" y="1743859"/>
                    <a:pt x="2090139" y="1742475"/>
                    <a:pt x="2086909" y="1740629"/>
                  </a:cubicBezTo>
                  <a:cubicBezTo>
                    <a:pt x="2079988" y="1730479"/>
                    <a:pt x="2067531" y="1726787"/>
                    <a:pt x="2057841" y="1728633"/>
                  </a:cubicBezTo>
                  <a:cubicBezTo>
                    <a:pt x="2036155" y="1733247"/>
                    <a:pt x="2031080" y="1720789"/>
                    <a:pt x="2026927" y="1705102"/>
                  </a:cubicBezTo>
                  <a:cubicBezTo>
                    <a:pt x="2026466" y="1702333"/>
                    <a:pt x="2026466" y="1699565"/>
                    <a:pt x="2027389" y="1697258"/>
                  </a:cubicBezTo>
                  <a:cubicBezTo>
                    <a:pt x="2035694" y="1684339"/>
                    <a:pt x="2048152" y="1675111"/>
                    <a:pt x="2057841" y="1664037"/>
                  </a:cubicBezTo>
                  <a:cubicBezTo>
                    <a:pt x="2116900" y="1623895"/>
                    <a:pt x="2181035" y="1600825"/>
                    <a:pt x="2253475" y="1606362"/>
                  </a:cubicBezTo>
                  <a:cubicBezTo>
                    <a:pt x="2263625" y="1607285"/>
                    <a:pt x="2274238" y="1605901"/>
                    <a:pt x="2284388" y="1604055"/>
                  </a:cubicBezTo>
                  <a:cubicBezTo>
                    <a:pt x="2304690" y="1599902"/>
                    <a:pt x="2315764" y="1587906"/>
                    <a:pt x="2314841" y="1566682"/>
                  </a:cubicBezTo>
                  <a:cubicBezTo>
                    <a:pt x="2313457" y="1527463"/>
                    <a:pt x="2311150" y="1487782"/>
                    <a:pt x="2305613" y="1449025"/>
                  </a:cubicBezTo>
                  <a:cubicBezTo>
                    <a:pt x="2295001" y="1374739"/>
                    <a:pt x="2290848" y="1300454"/>
                    <a:pt x="2300537" y="1225708"/>
                  </a:cubicBezTo>
                  <a:cubicBezTo>
                    <a:pt x="2301922" y="1213711"/>
                    <a:pt x="2304229" y="1201253"/>
                    <a:pt x="2285311" y="1205406"/>
                  </a:cubicBezTo>
                  <a:cubicBezTo>
                    <a:pt x="2242862" y="1214173"/>
                    <a:pt x="2201798" y="1205406"/>
                    <a:pt x="2160733" y="1197562"/>
                  </a:cubicBezTo>
                  <a:cubicBezTo>
                    <a:pt x="2110441" y="1188334"/>
                    <a:pt x="2059687" y="1198024"/>
                    <a:pt x="2009394" y="1192025"/>
                  </a:cubicBezTo>
                  <a:cubicBezTo>
                    <a:pt x="1991400" y="1189718"/>
                    <a:pt x="1994629" y="1202176"/>
                    <a:pt x="1998321" y="1212327"/>
                  </a:cubicBezTo>
                  <a:cubicBezTo>
                    <a:pt x="2014931" y="1257083"/>
                    <a:pt x="2033387" y="1301377"/>
                    <a:pt x="2053689" y="1344748"/>
                  </a:cubicBezTo>
                  <a:cubicBezTo>
                    <a:pt x="2067531" y="1373817"/>
                    <a:pt x="2076759" y="1404269"/>
                    <a:pt x="2088755" y="1433799"/>
                  </a:cubicBezTo>
                  <a:cubicBezTo>
                    <a:pt x="2098444" y="1456407"/>
                    <a:pt x="2089216" y="1479939"/>
                    <a:pt x="2080450" y="1502086"/>
                  </a:cubicBezTo>
                  <a:cubicBezTo>
                    <a:pt x="2064301" y="1543612"/>
                    <a:pt x="2038924" y="1579601"/>
                    <a:pt x="2018161" y="1618358"/>
                  </a:cubicBezTo>
                  <a:cubicBezTo>
                    <a:pt x="2010778" y="1634969"/>
                    <a:pt x="2005703" y="1652502"/>
                    <a:pt x="1994168" y="1666805"/>
                  </a:cubicBezTo>
                  <a:cubicBezTo>
                    <a:pt x="1987708" y="1674188"/>
                    <a:pt x="1979865" y="1680186"/>
                    <a:pt x="1970175" y="1682493"/>
                  </a:cubicBezTo>
                  <a:cubicBezTo>
                    <a:pt x="1962793" y="1686184"/>
                    <a:pt x="1954949" y="1689875"/>
                    <a:pt x="1947105" y="1692644"/>
                  </a:cubicBezTo>
                  <a:cubicBezTo>
                    <a:pt x="1934186" y="1696335"/>
                    <a:pt x="1921267" y="1700026"/>
                    <a:pt x="1907886" y="1700488"/>
                  </a:cubicBezTo>
                  <a:cubicBezTo>
                    <a:pt x="1889430" y="1700949"/>
                    <a:pt x="1870513" y="1700488"/>
                    <a:pt x="1852057" y="1700488"/>
                  </a:cubicBezTo>
                  <a:cubicBezTo>
                    <a:pt x="1846059" y="1700488"/>
                    <a:pt x="1840061" y="1699565"/>
                    <a:pt x="1834062" y="1698181"/>
                  </a:cubicBezTo>
                  <a:cubicBezTo>
                    <a:pt x="1822989" y="1694028"/>
                    <a:pt x="1811915" y="1694028"/>
                    <a:pt x="1800842" y="1698181"/>
                  </a:cubicBezTo>
                  <a:cubicBezTo>
                    <a:pt x="1787000" y="1697719"/>
                    <a:pt x="1774542" y="1703717"/>
                    <a:pt x="1761161" y="1705563"/>
                  </a:cubicBezTo>
                  <a:cubicBezTo>
                    <a:pt x="1730248" y="1706947"/>
                    <a:pt x="1699334" y="1704179"/>
                    <a:pt x="1668420" y="1707409"/>
                  </a:cubicBezTo>
                  <a:cubicBezTo>
                    <a:pt x="1664268" y="1708793"/>
                    <a:pt x="1660115" y="1710177"/>
                    <a:pt x="1655962" y="1711100"/>
                  </a:cubicBezTo>
                  <a:cubicBezTo>
                    <a:pt x="1635661" y="1713868"/>
                    <a:pt x="1612591" y="1721712"/>
                    <a:pt x="1608900" y="1688953"/>
                  </a:cubicBezTo>
                  <a:cubicBezTo>
                    <a:pt x="1608438" y="1686646"/>
                    <a:pt x="1608438" y="1684339"/>
                    <a:pt x="1608900" y="1681570"/>
                  </a:cubicBezTo>
                  <a:cubicBezTo>
                    <a:pt x="1614898" y="1673265"/>
                    <a:pt x="1603824" y="1671419"/>
                    <a:pt x="1602901" y="1665421"/>
                  </a:cubicBezTo>
                  <a:cubicBezTo>
                    <a:pt x="1602440" y="1652963"/>
                    <a:pt x="1613514" y="1646042"/>
                    <a:pt x="1618128" y="1636353"/>
                  </a:cubicBezTo>
                  <a:cubicBezTo>
                    <a:pt x="1619512" y="1634046"/>
                    <a:pt x="1620896" y="1632200"/>
                    <a:pt x="1622742" y="1629893"/>
                  </a:cubicBezTo>
                  <a:cubicBezTo>
                    <a:pt x="1635661" y="1616974"/>
                    <a:pt x="1649964" y="1604516"/>
                    <a:pt x="1660115" y="1589290"/>
                  </a:cubicBezTo>
                  <a:cubicBezTo>
                    <a:pt x="1692413" y="1563913"/>
                    <a:pt x="1730248" y="1553301"/>
                    <a:pt x="1770389" y="1549610"/>
                  </a:cubicBezTo>
                  <a:cubicBezTo>
                    <a:pt x="1778695" y="1549610"/>
                    <a:pt x="1787461" y="1550994"/>
                    <a:pt x="1795766" y="1547764"/>
                  </a:cubicBezTo>
                  <a:cubicBezTo>
                    <a:pt x="1797612" y="1546380"/>
                    <a:pt x="1798996" y="1544535"/>
                    <a:pt x="1800380" y="1542689"/>
                  </a:cubicBezTo>
                  <a:cubicBezTo>
                    <a:pt x="1804071" y="1528386"/>
                    <a:pt x="1797150" y="1517773"/>
                    <a:pt x="1787000" y="1509007"/>
                  </a:cubicBezTo>
                  <a:cubicBezTo>
                    <a:pt x="1780079" y="1503009"/>
                    <a:pt x="1772235" y="1497933"/>
                    <a:pt x="1769005" y="1489167"/>
                  </a:cubicBezTo>
                  <a:lnTo>
                    <a:pt x="1768544" y="1489167"/>
                  </a:lnTo>
                  <a:cubicBezTo>
                    <a:pt x="1760239" y="1483168"/>
                    <a:pt x="1751011" y="1478554"/>
                    <a:pt x="1743628" y="1471633"/>
                  </a:cubicBezTo>
                  <a:cubicBezTo>
                    <a:pt x="1740398" y="1469326"/>
                    <a:pt x="1738091" y="1466558"/>
                    <a:pt x="1735323" y="1463328"/>
                  </a:cubicBezTo>
                  <a:cubicBezTo>
                    <a:pt x="1726556" y="1452716"/>
                    <a:pt x="1718713" y="1441642"/>
                    <a:pt x="1706716" y="1434260"/>
                  </a:cubicBezTo>
                  <a:cubicBezTo>
                    <a:pt x="1704409" y="1432876"/>
                    <a:pt x="1702564" y="1431492"/>
                    <a:pt x="1700718" y="1430107"/>
                  </a:cubicBezTo>
                  <a:cubicBezTo>
                    <a:pt x="1696104" y="1426416"/>
                    <a:pt x="1691490" y="1422725"/>
                    <a:pt x="1686415" y="1419957"/>
                  </a:cubicBezTo>
                  <a:cubicBezTo>
                    <a:pt x="1684108" y="1419034"/>
                    <a:pt x="1682262" y="1417650"/>
                    <a:pt x="1680417" y="1415804"/>
                  </a:cubicBezTo>
                  <a:cubicBezTo>
                    <a:pt x="1672111" y="1408422"/>
                    <a:pt x="1664729" y="1401039"/>
                    <a:pt x="1655040" y="1395502"/>
                  </a:cubicBezTo>
                  <a:cubicBezTo>
                    <a:pt x="1650887" y="1392273"/>
                    <a:pt x="1648119" y="1388581"/>
                    <a:pt x="1645812" y="1384429"/>
                  </a:cubicBezTo>
                  <a:cubicBezTo>
                    <a:pt x="1641659" y="1377046"/>
                    <a:pt x="1638429" y="1369664"/>
                    <a:pt x="1630585" y="1365050"/>
                  </a:cubicBezTo>
                  <a:cubicBezTo>
                    <a:pt x="1628740" y="1363666"/>
                    <a:pt x="1626433" y="1362282"/>
                    <a:pt x="1624587" y="1360897"/>
                  </a:cubicBezTo>
                  <a:cubicBezTo>
                    <a:pt x="1615359" y="1353054"/>
                    <a:pt x="1608438" y="1342903"/>
                    <a:pt x="1597826" y="1336905"/>
                  </a:cubicBezTo>
                  <a:cubicBezTo>
                    <a:pt x="1593673" y="1334136"/>
                    <a:pt x="1589982" y="1331368"/>
                    <a:pt x="1586291" y="1328600"/>
                  </a:cubicBezTo>
                  <a:cubicBezTo>
                    <a:pt x="1581677" y="1324908"/>
                    <a:pt x="1577063" y="1321679"/>
                    <a:pt x="1571526" y="1318910"/>
                  </a:cubicBezTo>
                  <a:cubicBezTo>
                    <a:pt x="1566912" y="1316603"/>
                    <a:pt x="1563221" y="1313373"/>
                    <a:pt x="1561376" y="1308759"/>
                  </a:cubicBezTo>
                  <a:cubicBezTo>
                    <a:pt x="1557223" y="1295379"/>
                    <a:pt x="1550763" y="1283382"/>
                    <a:pt x="1540151" y="1273693"/>
                  </a:cubicBezTo>
                  <a:cubicBezTo>
                    <a:pt x="1537383" y="1271386"/>
                    <a:pt x="1535076" y="1268156"/>
                    <a:pt x="1533230" y="1264926"/>
                  </a:cubicBezTo>
                  <a:cubicBezTo>
                    <a:pt x="1529539" y="1257083"/>
                    <a:pt x="1524925" y="1251084"/>
                    <a:pt x="1514774" y="1255237"/>
                  </a:cubicBezTo>
                  <a:cubicBezTo>
                    <a:pt x="1512929" y="1256621"/>
                    <a:pt x="1510622" y="1257544"/>
                    <a:pt x="1508776" y="1259390"/>
                  </a:cubicBezTo>
                  <a:cubicBezTo>
                    <a:pt x="1495857" y="1269079"/>
                    <a:pt x="1490320" y="1283382"/>
                    <a:pt x="1482015" y="1295840"/>
                  </a:cubicBezTo>
                  <a:cubicBezTo>
                    <a:pt x="1480631" y="1298147"/>
                    <a:pt x="1479246" y="1299993"/>
                    <a:pt x="1477401" y="1301838"/>
                  </a:cubicBezTo>
                  <a:cubicBezTo>
                    <a:pt x="1466327" y="1315219"/>
                    <a:pt x="1457099" y="1329984"/>
                    <a:pt x="1447871" y="1344748"/>
                  </a:cubicBezTo>
                  <a:cubicBezTo>
                    <a:pt x="1444641" y="1350285"/>
                    <a:pt x="1441873" y="1355822"/>
                    <a:pt x="1438643" y="1360897"/>
                  </a:cubicBezTo>
                  <a:cubicBezTo>
                    <a:pt x="1429877" y="1371510"/>
                    <a:pt x="1419264" y="1380738"/>
                    <a:pt x="1410036" y="1390888"/>
                  </a:cubicBezTo>
                  <a:cubicBezTo>
                    <a:pt x="1401270" y="1399655"/>
                    <a:pt x="1400347" y="1413958"/>
                    <a:pt x="1388351" y="1420418"/>
                  </a:cubicBezTo>
                  <a:cubicBezTo>
                    <a:pt x="1369895" y="1427339"/>
                    <a:pt x="1359283" y="1444411"/>
                    <a:pt x="1343134" y="1454100"/>
                  </a:cubicBezTo>
                  <a:lnTo>
                    <a:pt x="1341288" y="1454100"/>
                  </a:lnTo>
                  <a:lnTo>
                    <a:pt x="1340365" y="1455946"/>
                  </a:lnTo>
                  <a:cubicBezTo>
                    <a:pt x="1336213" y="1464712"/>
                    <a:pt x="1327907" y="1470711"/>
                    <a:pt x="1322371" y="1478554"/>
                  </a:cubicBezTo>
                  <a:cubicBezTo>
                    <a:pt x="1320064" y="1481323"/>
                    <a:pt x="1317757" y="1483630"/>
                    <a:pt x="1314988" y="1486398"/>
                  </a:cubicBezTo>
                  <a:cubicBezTo>
                    <a:pt x="1310836" y="1490551"/>
                    <a:pt x="1306683" y="1494703"/>
                    <a:pt x="1301608" y="1497933"/>
                  </a:cubicBezTo>
                  <a:cubicBezTo>
                    <a:pt x="1297916" y="1500702"/>
                    <a:pt x="1293764" y="1503009"/>
                    <a:pt x="1290073" y="1505777"/>
                  </a:cubicBezTo>
                  <a:cubicBezTo>
                    <a:pt x="1284536" y="1510391"/>
                    <a:pt x="1278999" y="1514544"/>
                    <a:pt x="1273462" y="1518696"/>
                  </a:cubicBezTo>
                  <a:cubicBezTo>
                    <a:pt x="1271617" y="1520080"/>
                    <a:pt x="1269771" y="1521465"/>
                    <a:pt x="1267926" y="1522849"/>
                  </a:cubicBezTo>
                  <a:cubicBezTo>
                    <a:pt x="1264234" y="1525617"/>
                    <a:pt x="1261005" y="1528847"/>
                    <a:pt x="1256852" y="1531154"/>
                  </a:cubicBezTo>
                  <a:cubicBezTo>
                    <a:pt x="1253161" y="1533461"/>
                    <a:pt x="1249008" y="1535768"/>
                    <a:pt x="1245317" y="1538536"/>
                  </a:cubicBezTo>
                  <a:cubicBezTo>
                    <a:pt x="1240703" y="1541766"/>
                    <a:pt x="1235628" y="1544996"/>
                    <a:pt x="1231475" y="1548687"/>
                  </a:cubicBezTo>
                  <a:cubicBezTo>
                    <a:pt x="1229629" y="1550533"/>
                    <a:pt x="1227784" y="1551917"/>
                    <a:pt x="1225938" y="1553301"/>
                  </a:cubicBezTo>
                  <a:cubicBezTo>
                    <a:pt x="1208866" y="1569450"/>
                    <a:pt x="1186258" y="1579139"/>
                    <a:pt x="1171032" y="1598057"/>
                  </a:cubicBezTo>
                  <a:cubicBezTo>
                    <a:pt x="1168725" y="1600825"/>
                    <a:pt x="1165956" y="1603594"/>
                    <a:pt x="1163188" y="1605901"/>
                  </a:cubicBezTo>
                  <a:cubicBezTo>
                    <a:pt x="1156267" y="1610515"/>
                    <a:pt x="1150730" y="1616513"/>
                    <a:pt x="1146116" y="1623434"/>
                  </a:cubicBezTo>
                  <a:cubicBezTo>
                    <a:pt x="1142425" y="1628509"/>
                    <a:pt x="1138272" y="1632662"/>
                    <a:pt x="1133197" y="1636353"/>
                  </a:cubicBezTo>
                  <a:cubicBezTo>
                    <a:pt x="1116587" y="1652041"/>
                    <a:pt x="1098131" y="1665421"/>
                    <a:pt x="1078752" y="1677879"/>
                  </a:cubicBezTo>
                  <a:cubicBezTo>
                    <a:pt x="1073215" y="1682493"/>
                    <a:pt x="1066294" y="1686184"/>
                    <a:pt x="1061219" y="1691260"/>
                  </a:cubicBezTo>
                  <a:cubicBezTo>
                    <a:pt x="1056143" y="1696796"/>
                    <a:pt x="1052452" y="1703256"/>
                    <a:pt x="1045992" y="1706947"/>
                  </a:cubicBezTo>
                  <a:cubicBezTo>
                    <a:pt x="1034457" y="1710638"/>
                    <a:pt x="1022461" y="1712023"/>
                    <a:pt x="1014617" y="1722173"/>
                  </a:cubicBezTo>
                  <a:cubicBezTo>
                    <a:pt x="1004005" y="1728172"/>
                    <a:pt x="992470" y="1733247"/>
                    <a:pt x="982781" y="1740629"/>
                  </a:cubicBezTo>
                  <a:cubicBezTo>
                    <a:pt x="978628" y="1743398"/>
                    <a:pt x="974475" y="1746166"/>
                    <a:pt x="969861" y="1748473"/>
                  </a:cubicBezTo>
                  <a:cubicBezTo>
                    <a:pt x="951405" y="1759085"/>
                    <a:pt x="929720" y="1762776"/>
                    <a:pt x="914032" y="1778925"/>
                  </a:cubicBezTo>
                  <a:cubicBezTo>
                    <a:pt x="911725" y="1780771"/>
                    <a:pt x="909880" y="1782155"/>
                    <a:pt x="907573" y="1783539"/>
                  </a:cubicBezTo>
                  <a:cubicBezTo>
                    <a:pt x="899267" y="1788615"/>
                    <a:pt x="891424" y="1794613"/>
                    <a:pt x="882196" y="1798304"/>
                  </a:cubicBezTo>
                  <a:cubicBezTo>
                    <a:pt x="879427" y="1799227"/>
                    <a:pt x="876659" y="1800150"/>
                    <a:pt x="873429" y="1800611"/>
                  </a:cubicBezTo>
                  <a:cubicBezTo>
                    <a:pt x="835594" y="1803841"/>
                    <a:pt x="797759" y="1798304"/>
                    <a:pt x="760386" y="1804302"/>
                  </a:cubicBezTo>
                  <a:cubicBezTo>
                    <a:pt x="738700" y="1807994"/>
                    <a:pt x="717476" y="1811685"/>
                    <a:pt x="696252" y="1817222"/>
                  </a:cubicBezTo>
                  <a:cubicBezTo>
                    <a:pt x="683794" y="1819067"/>
                    <a:pt x="671336" y="1818606"/>
                    <a:pt x="658417" y="1818606"/>
                  </a:cubicBezTo>
                  <a:cubicBezTo>
                    <a:pt x="648727" y="1818144"/>
                    <a:pt x="639961" y="1815837"/>
                    <a:pt x="631656" y="1811223"/>
                  </a:cubicBezTo>
                  <a:cubicBezTo>
                    <a:pt x="608124" y="1794613"/>
                    <a:pt x="579518" y="1808916"/>
                    <a:pt x="555063" y="1799227"/>
                  </a:cubicBezTo>
                  <a:cubicBezTo>
                    <a:pt x="555063" y="1797381"/>
                    <a:pt x="555063" y="1795997"/>
                    <a:pt x="555063" y="1794152"/>
                  </a:cubicBezTo>
                  <a:cubicBezTo>
                    <a:pt x="556909" y="1771543"/>
                    <a:pt x="543067" y="1780310"/>
                    <a:pt x="531993" y="1782617"/>
                  </a:cubicBezTo>
                  <a:cubicBezTo>
                    <a:pt x="516767" y="1778003"/>
                    <a:pt x="507078" y="1794152"/>
                    <a:pt x="493236" y="1793690"/>
                  </a:cubicBezTo>
                  <a:cubicBezTo>
                    <a:pt x="485854" y="1784924"/>
                    <a:pt x="493697" y="1778925"/>
                    <a:pt x="498311" y="1768775"/>
                  </a:cubicBezTo>
                  <a:cubicBezTo>
                    <a:pt x="482624" y="1772466"/>
                    <a:pt x="471550" y="1772927"/>
                    <a:pt x="460938" y="1776618"/>
                  </a:cubicBezTo>
                  <a:close/>
                </a:path>
              </a:pathLst>
            </a:custGeom>
            <a:solidFill>
              <a:schemeClr val="accent4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775B94-8887-4759-9663-839957DE745A}"/>
                </a:ext>
              </a:extLst>
            </p:cNvPr>
            <p:cNvSpPr txBox="1"/>
            <p:nvPr/>
          </p:nvSpPr>
          <p:spPr>
            <a:xfrm>
              <a:off x="1693496" y="4593835"/>
              <a:ext cx="1719672" cy="68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A1EEFC-1639-4193-A49D-DE416BD5F8D1}"/>
                </a:ext>
              </a:extLst>
            </p:cNvPr>
            <p:cNvSpPr txBox="1"/>
            <p:nvPr/>
          </p:nvSpPr>
          <p:spPr>
            <a:xfrm>
              <a:off x="8778833" y="4593835"/>
              <a:ext cx="1719672" cy="688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7295954-28E8-432D-856B-3860D86A005C}"/>
                </a:ext>
              </a:extLst>
            </p:cNvPr>
            <p:cNvSpPr/>
            <p:nvPr/>
          </p:nvSpPr>
          <p:spPr>
            <a:xfrm>
              <a:off x="1202741" y="5873878"/>
              <a:ext cx="9815209" cy="1750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F0E1462-7201-4693-9AE0-E93FD27514E5}"/>
                </a:ext>
              </a:extLst>
            </p:cNvPr>
            <p:cNvSpPr/>
            <p:nvPr/>
          </p:nvSpPr>
          <p:spPr>
            <a:xfrm>
              <a:off x="5526649" y="6031829"/>
              <a:ext cx="1138701" cy="65820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aphic 66">
              <a:extLst>
                <a:ext uri="{FF2B5EF4-FFF2-40B4-BE49-F238E27FC236}">
                  <a16:creationId xmlns:a16="http://schemas.microsoft.com/office/drawing/2014/main" id="{ECBB97F9-B0EF-44EA-B711-F4715F1747B8}"/>
                </a:ext>
              </a:extLst>
            </p:cNvPr>
            <p:cNvGrpSpPr/>
            <p:nvPr/>
          </p:nvGrpSpPr>
          <p:grpSpPr>
            <a:xfrm>
              <a:off x="5413552" y="1121820"/>
              <a:ext cx="1742436" cy="4771108"/>
              <a:chOff x="7354684" y="1811872"/>
              <a:chExt cx="1908028" cy="522452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432B6D-2774-4FF3-8700-92EE3DAB735D}"/>
                  </a:ext>
                </a:extLst>
              </p:cNvPr>
              <p:cNvSpPr/>
              <p:nvPr/>
            </p:nvSpPr>
            <p:spPr>
              <a:xfrm>
                <a:off x="7354343" y="1810707"/>
                <a:ext cx="1901090" cy="5217590"/>
              </a:xfrm>
              <a:custGeom>
                <a:avLst/>
                <a:gdLst>
                  <a:gd name="connsiteX0" fmla="*/ 1829966 w 1901089"/>
                  <a:gd name="connsiteY0" fmla="*/ 1619173 h 5217589"/>
                  <a:gd name="connsiteX1" fmla="*/ 1678712 w 1901089"/>
                  <a:gd name="connsiteY1" fmla="*/ 1402699 h 5217589"/>
                  <a:gd name="connsiteX2" fmla="*/ 1483052 w 1901089"/>
                  <a:gd name="connsiteY2" fmla="*/ 1064805 h 5217589"/>
                  <a:gd name="connsiteX3" fmla="*/ 1382447 w 1901089"/>
                  <a:gd name="connsiteY3" fmla="*/ 976688 h 5217589"/>
                  <a:gd name="connsiteX4" fmla="*/ 1198583 w 1901089"/>
                  <a:gd name="connsiteY4" fmla="*/ 916325 h 5217589"/>
                  <a:gd name="connsiteX5" fmla="*/ 1198583 w 1901089"/>
                  <a:gd name="connsiteY5" fmla="*/ 916325 h 5217589"/>
                  <a:gd name="connsiteX6" fmla="*/ 1183318 w 1901089"/>
                  <a:gd name="connsiteY6" fmla="*/ 895510 h 5217589"/>
                  <a:gd name="connsiteX7" fmla="*/ 1129894 w 1901089"/>
                  <a:gd name="connsiteY7" fmla="*/ 633243 h 5217589"/>
                  <a:gd name="connsiteX8" fmla="*/ 1007780 w 1901089"/>
                  <a:gd name="connsiteY8" fmla="*/ 230129 h 5217589"/>
                  <a:gd name="connsiteX9" fmla="*/ 898155 w 1901089"/>
                  <a:gd name="connsiteY9" fmla="*/ 60141 h 5217589"/>
                  <a:gd name="connsiteX10" fmla="*/ 724698 w 1901089"/>
                  <a:gd name="connsiteY10" fmla="*/ 1165 h 5217589"/>
                  <a:gd name="connsiteX11" fmla="*/ 369458 w 1901089"/>
                  <a:gd name="connsiteY11" fmla="*/ 151032 h 5217589"/>
                  <a:gd name="connsiteX12" fmla="*/ 357663 w 1901089"/>
                  <a:gd name="connsiteY12" fmla="*/ 211395 h 5217589"/>
                  <a:gd name="connsiteX13" fmla="*/ 420107 w 1901089"/>
                  <a:gd name="connsiteY13" fmla="*/ 254413 h 5217589"/>
                  <a:gd name="connsiteX14" fmla="*/ 420107 w 1901089"/>
                  <a:gd name="connsiteY14" fmla="*/ 254413 h 5217589"/>
                  <a:gd name="connsiteX15" fmla="*/ 375702 w 1901089"/>
                  <a:gd name="connsiteY15" fmla="*/ 293267 h 5217589"/>
                  <a:gd name="connsiteX16" fmla="*/ 372233 w 1901089"/>
                  <a:gd name="connsiteY16" fmla="*/ 312694 h 5217589"/>
                  <a:gd name="connsiteX17" fmla="*/ 382640 w 1901089"/>
                  <a:gd name="connsiteY17" fmla="*/ 409137 h 5217589"/>
                  <a:gd name="connsiteX18" fmla="*/ 388191 w 1901089"/>
                  <a:gd name="connsiteY18" fmla="*/ 479213 h 5217589"/>
                  <a:gd name="connsiteX19" fmla="*/ 375008 w 1901089"/>
                  <a:gd name="connsiteY19" fmla="*/ 516680 h 5217589"/>
                  <a:gd name="connsiteX20" fmla="*/ 397211 w 1901089"/>
                  <a:gd name="connsiteY20" fmla="*/ 554147 h 5217589"/>
                  <a:gd name="connsiteX21" fmla="*/ 425658 w 1901089"/>
                  <a:gd name="connsiteY21" fmla="*/ 585369 h 5217589"/>
                  <a:gd name="connsiteX22" fmla="*/ 462431 w 1901089"/>
                  <a:gd name="connsiteY22" fmla="*/ 711646 h 5217589"/>
                  <a:gd name="connsiteX23" fmla="*/ 539446 w 1901089"/>
                  <a:gd name="connsiteY23" fmla="*/ 763683 h 5217589"/>
                  <a:gd name="connsiteX24" fmla="*/ 526957 w 1901089"/>
                  <a:gd name="connsiteY24" fmla="*/ 799762 h 5217589"/>
                  <a:gd name="connsiteX25" fmla="*/ 549159 w 1901089"/>
                  <a:gd name="connsiteY25" fmla="*/ 863594 h 5217589"/>
                  <a:gd name="connsiteX26" fmla="*/ 549159 w 1901089"/>
                  <a:gd name="connsiteY26" fmla="*/ 863594 h 5217589"/>
                  <a:gd name="connsiteX27" fmla="*/ 472144 w 1901089"/>
                  <a:gd name="connsiteY27" fmla="*/ 917019 h 5217589"/>
                  <a:gd name="connsiteX28" fmla="*/ 472144 w 1901089"/>
                  <a:gd name="connsiteY28" fmla="*/ 917019 h 5217589"/>
                  <a:gd name="connsiteX29" fmla="*/ 380559 w 1901089"/>
                  <a:gd name="connsiteY29" fmla="*/ 932977 h 5217589"/>
                  <a:gd name="connsiteX30" fmla="*/ 249425 w 1901089"/>
                  <a:gd name="connsiteY30" fmla="*/ 1050234 h 5217589"/>
                  <a:gd name="connsiteX31" fmla="*/ 200857 w 1901089"/>
                  <a:gd name="connsiteY31" fmla="*/ 1232711 h 5217589"/>
                  <a:gd name="connsiteX32" fmla="*/ 131474 w 1901089"/>
                  <a:gd name="connsiteY32" fmla="*/ 1475551 h 5217589"/>
                  <a:gd name="connsiteX33" fmla="*/ 81519 w 1901089"/>
                  <a:gd name="connsiteY33" fmla="*/ 1608072 h 5217589"/>
                  <a:gd name="connsiteX34" fmla="*/ 73193 w 1901089"/>
                  <a:gd name="connsiteY34" fmla="*/ 1848831 h 5217589"/>
                  <a:gd name="connsiteX35" fmla="*/ 116210 w 1901089"/>
                  <a:gd name="connsiteY35" fmla="*/ 2194357 h 5217589"/>
                  <a:gd name="connsiteX36" fmla="*/ 160615 w 1901089"/>
                  <a:gd name="connsiteY36" fmla="*/ 2343530 h 5217589"/>
                  <a:gd name="connsiteX37" fmla="*/ 171717 w 1901089"/>
                  <a:gd name="connsiteY37" fmla="*/ 2349081 h 5217589"/>
                  <a:gd name="connsiteX38" fmla="*/ 250119 w 1901089"/>
                  <a:gd name="connsiteY38" fmla="*/ 2436503 h 5217589"/>
                  <a:gd name="connsiteX39" fmla="*/ 250119 w 1901089"/>
                  <a:gd name="connsiteY39" fmla="*/ 2436503 h 5217589"/>
                  <a:gd name="connsiteX40" fmla="*/ 243875 w 1901089"/>
                  <a:gd name="connsiteY40" fmla="*/ 2454543 h 5217589"/>
                  <a:gd name="connsiteX41" fmla="*/ 238324 w 1901089"/>
                  <a:gd name="connsiteY41" fmla="*/ 2548904 h 5217589"/>
                  <a:gd name="connsiteX42" fmla="*/ 265383 w 1901089"/>
                  <a:gd name="connsiteY42" fmla="*/ 2584983 h 5217589"/>
                  <a:gd name="connsiteX43" fmla="*/ 282035 w 1901089"/>
                  <a:gd name="connsiteY43" fmla="*/ 2608573 h 5217589"/>
                  <a:gd name="connsiteX44" fmla="*/ 273709 w 1901089"/>
                  <a:gd name="connsiteY44" fmla="*/ 2642570 h 5217589"/>
                  <a:gd name="connsiteX45" fmla="*/ 137719 w 1901089"/>
                  <a:gd name="connsiteY45" fmla="*/ 3205265 h 5217589"/>
                  <a:gd name="connsiteX46" fmla="*/ 87069 w 1901089"/>
                  <a:gd name="connsiteY46" fmla="*/ 3546629 h 5217589"/>
                  <a:gd name="connsiteX47" fmla="*/ 114129 w 1901089"/>
                  <a:gd name="connsiteY47" fmla="*/ 3930316 h 5217589"/>
                  <a:gd name="connsiteX48" fmla="*/ 158534 w 1901089"/>
                  <a:gd name="connsiteY48" fmla="*/ 4220336 h 5217589"/>
                  <a:gd name="connsiteX49" fmla="*/ 177267 w 1901089"/>
                  <a:gd name="connsiteY49" fmla="*/ 4517989 h 5217589"/>
                  <a:gd name="connsiteX50" fmla="*/ 288973 w 1901089"/>
                  <a:gd name="connsiteY50" fmla="*/ 4745564 h 5217589"/>
                  <a:gd name="connsiteX51" fmla="*/ 322971 w 1901089"/>
                  <a:gd name="connsiteY51" fmla="*/ 4845476 h 5217589"/>
                  <a:gd name="connsiteX52" fmla="*/ 252894 w 1901089"/>
                  <a:gd name="connsiteY52" fmla="*/ 5036972 h 5217589"/>
                  <a:gd name="connsiteX53" fmla="*/ 213346 w 1901089"/>
                  <a:gd name="connsiteY53" fmla="*/ 5083459 h 5217589"/>
                  <a:gd name="connsiteX54" fmla="*/ 26706 w 1901089"/>
                  <a:gd name="connsiteY54" fmla="*/ 5171575 h 5217589"/>
                  <a:gd name="connsiteX55" fmla="*/ 1035 w 1901089"/>
                  <a:gd name="connsiteY55" fmla="*/ 5189615 h 5217589"/>
                  <a:gd name="connsiteX56" fmla="*/ 16993 w 1901089"/>
                  <a:gd name="connsiteY56" fmla="*/ 5218755 h 5217589"/>
                  <a:gd name="connsiteX57" fmla="*/ 425658 w 1901089"/>
                  <a:gd name="connsiteY57" fmla="*/ 5213205 h 5217589"/>
                  <a:gd name="connsiteX58" fmla="*/ 506142 w 1901089"/>
                  <a:gd name="connsiteY58" fmla="*/ 5113988 h 5217589"/>
                  <a:gd name="connsiteX59" fmla="*/ 620623 w 1901089"/>
                  <a:gd name="connsiteY59" fmla="*/ 5077908 h 5217589"/>
                  <a:gd name="connsiteX60" fmla="*/ 633112 w 1901089"/>
                  <a:gd name="connsiteY60" fmla="*/ 5098029 h 5217589"/>
                  <a:gd name="connsiteX61" fmla="*/ 634500 w 1901089"/>
                  <a:gd name="connsiteY61" fmla="*/ 5212511 h 5217589"/>
                  <a:gd name="connsiteX62" fmla="*/ 678905 w 1901089"/>
                  <a:gd name="connsiteY62" fmla="*/ 5215980 h 5217589"/>
                  <a:gd name="connsiteX63" fmla="*/ 684456 w 1901089"/>
                  <a:gd name="connsiteY63" fmla="*/ 5092479 h 5217589"/>
                  <a:gd name="connsiteX64" fmla="*/ 708740 w 1901089"/>
                  <a:gd name="connsiteY64" fmla="*/ 5061256 h 5217589"/>
                  <a:gd name="connsiteX65" fmla="*/ 744819 w 1901089"/>
                  <a:gd name="connsiteY65" fmla="*/ 5021708 h 5217589"/>
                  <a:gd name="connsiteX66" fmla="*/ 761471 w 1901089"/>
                  <a:gd name="connsiteY66" fmla="*/ 5049461 h 5217589"/>
                  <a:gd name="connsiteX67" fmla="*/ 762164 w 1901089"/>
                  <a:gd name="connsiteY67" fmla="*/ 5172963 h 5217589"/>
                  <a:gd name="connsiteX68" fmla="*/ 785061 w 1901089"/>
                  <a:gd name="connsiteY68" fmla="*/ 5221531 h 5217589"/>
                  <a:gd name="connsiteX69" fmla="*/ 1077856 w 1901089"/>
                  <a:gd name="connsiteY69" fmla="*/ 5213205 h 5217589"/>
                  <a:gd name="connsiteX70" fmla="*/ 1209684 w 1901089"/>
                  <a:gd name="connsiteY70" fmla="*/ 4932898 h 5217589"/>
                  <a:gd name="connsiteX71" fmla="*/ 1237437 w 1901089"/>
                  <a:gd name="connsiteY71" fmla="*/ 4703935 h 5217589"/>
                  <a:gd name="connsiteX72" fmla="*/ 1243681 w 1901089"/>
                  <a:gd name="connsiteY72" fmla="*/ 4418077 h 5217589"/>
                  <a:gd name="connsiteX73" fmla="*/ 1201358 w 1901089"/>
                  <a:gd name="connsiteY73" fmla="*/ 3833874 h 5217589"/>
                  <a:gd name="connsiteX74" fmla="*/ 1185400 w 1901089"/>
                  <a:gd name="connsiteY74" fmla="*/ 3616012 h 5217589"/>
                  <a:gd name="connsiteX75" fmla="*/ 1215928 w 1901089"/>
                  <a:gd name="connsiteY75" fmla="*/ 3369703 h 5217589"/>
                  <a:gd name="connsiteX76" fmla="*/ 1295718 w 1901089"/>
                  <a:gd name="connsiteY76" fmla="*/ 2929122 h 5217589"/>
                  <a:gd name="connsiteX77" fmla="*/ 1319309 w 1901089"/>
                  <a:gd name="connsiteY77" fmla="*/ 2696689 h 5217589"/>
                  <a:gd name="connsiteX78" fmla="*/ 1222867 w 1901089"/>
                  <a:gd name="connsiteY78" fmla="*/ 2435116 h 5217589"/>
                  <a:gd name="connsiteX79" fmla="*/ 1202052 w 1901089"/>
                  <a:gd name="connsiteY79" fmla="*/ 2407362 h 5217589"/>
                  <a:gd name="connsiteX80" fmla="*/ 1236049 w 1901089"/>
                  <a:gd name="connsiteY80" fmla="*/ 2401812 h 5217589"/>
                  <a:gd name="connsiteX81" fmla="*/ 1258946 w 1901089"/>
                  <a:gd name="connsiteY81" fmla="*/ 2382385 h 5217589"/>
                  <a:gd name="connsiteX82" fmla="*/ 1712015 w 1901089"/>
                  <a:gd name="connsiteY82" fmla="*/ 2057673 h 5217589"/>
                  <a:gd name="connsiteX83" fmla="*/ 1850087 w 1901089"/>
                  <a:gd name="connsiteY83" fmla="*/ 1952211 h 5217589"/>
                  <a:gd name="connsiteX84" fmla="*/ 1895880 w 1901089"/>
                  <a:gd name="connsiteY84" fmla="*/ 1755164 h 5217589"/>
                  <a:gd name="connsiteX85" fmla="*/ 1829966 w 1901089"/>
                  <a:gd name="connsiteY85" fmla="*/ 1619173 h 5217589"/>
                  <a:gd name="connsiteX86" fmla="*/ 230692 w 1901089"/>
                  <a:gd name="connsiteY86" fmla="*/ 2354632 h 5217589"/>
                  <a:gd name="connsiteX87" fmla="*/ 230692 w 1901089"/>
                  <a:gd name="connsiteY87" fmla="*/ 2354632 h 5217589"/>
                  <a:gd name="connsiteX88" fmla="*/ 230692 w 1901089"/>
                  <a:gd name="connsiteY88" fmla="*/ 2354632 h 5217589"/>
                  <a:gd name="connsiteX89" fmla="*/ 230692 w 1901089"/>
                  <a:gd name="connsiteY89" fmla="*/ 2354632 h 5217589"/>
                  <a:gd name="connsiteX90" fmla="*/ 270240 w 1901089"/>
                  <a:gd name="connsiteY90" fmla="*/ 2303288 h 5217589"/>
                  <a:gd name="connsiteX91" fmla="*/ 271628 w 1901089"/>
                  <a:gd name="connsiteY91" fmla="*/ 2303288 h 5217589"/>
                  <a:gd name="connsiteX92" fmla="*/ 270934 w 1901089"/>
                  <a:gd name="connsiteY92" fmla="*/ 2303982 h 5217589"/>
                  <a:gd name="connsiteX93" fmla="*/ 270240 w 1901089"/>
                  <a:gd name="connsiteY93" fmla="*/ 2303288 h 5217589"/>
                  <a:gd name="connsiteX94" fmla="*/ 803794 w 1901089"/>
                  <a:gd name="connsiteY94" fmla="*/ 4826049 h 5217589"/>
                  <a:gd name="connsiteX95" fmla="*/ 776735 w 1901089"/>
                  <a:gd name="connsiteY95" fmla="*/ 4904451 h 5217589"/>
                  <a:gd name="connsiteX96" fmla="*/ 747594 w 1901089"/>
                  <a:gd name="connsiteY96" fmla="*/ 4991873 h 5217589"/>
                  <a:gd name="connsiteX97" fmla="*/ 750369 w 1901089"/>
                  <a:gd name="connsiteY97" fmla="*/ 4834374 h 5217589"/>
                  <a:gd name="connsiteX98" fmla="*/ 585238 w 1901089"/>
                  <a:gd name="connsiteY98" fmla="*/ 4073938 h 5217589"/>
                  <a:gd name="connsiteX99" fmla="*/ 544996 w 1901089"/>
                  <a:gd name="connsiteY99" fmla="*/ 3892155 h 5217589"/>
                  <a:gd name="connsiteX100" fmla="*/ 565117 w 1901089"/>
                  <a:gd name="connsiteY100" fmla="*/ 3647234 h 5217589"/>
                  <a:gd name="connsiteX101" fmla="*/ 653233 w 1901089"/>
                  <a:gd name="connsiteY101" fmla="*/ 3355826 h 5217589"/>
                  <a:gd name="connsiteX102" fmla="*/ 685843 w 1901089"/>
                  <a:gd name="connsiteY102" fmla="*/ 3104660 h 5217589"/>
                  <a:gd name="connsiteX103" fmla="*/ 738574 w 1901089"/>
                  <a:gd name="connsiteY103" fmla="*/ 3575770 h 5217589"/>
                  <a:gd name="connsiteX104" fmla="*/ 776735 w 1901089"/>
                  <a:gd name="connsiteY104" fmla="*/ 3999005 h 5217589"/>
                  <a:gd name="connsiteX105" fmla="*/ 807957 w 1901089"/>
                  <a:gd name="connsiteY105" fmla="*/ 4313309 h 5217589"/>
                  <a:gd name="connsiteX106" fmla="*/ 859994 w 1901089"/>
                  <a:gd name="connsiteY106" fmla="*/ 4644266 h 5217589"/>
                  <a:gd name="connsiteX107" fmla="*/ 803794 w 1901089"/>
                  <a:gd name="connsiteY107" fmla="*/ 4826049 h 5217589"/>
                  <a:gd name="connsiteX108" fmla="*/ 1515662 w 1901089"/>
                  <a:gd name="connsiteY108" fmla="*/ 1842586 h 5217589"/>
                  <a:gd name="connsiteX109" fmla="*/ 1210378 w 1901089"/>
                  <a:gd name="connsiteY109" fmla="*/ 2003554 h 5217589"/>
                  <a:gd name="connsiteX110" fmla="*/ 1063286 w 1901089"/>
                  <a:gd name="connsiteY110" fmla="*/ 2081263 h 5217589"/>
                  <a:gd name="connsiteX111" fmla="*/ 1111854 w 1901089"/>
                  <a:gd name="connsiteY111" fmla="*/ 1924458 h 5217589"/>
                  <a:gd name="connsiteX112" fmla="*/ 1327635 w 1901089"/>
                  <a:gd name="connsiteY112" fmla="*/ 1547709 h 5217589"/>
                  <a:gd name="connsiteX113" fmla="*/ 1347756 w 1901089"/>
                  <a:gd name="connsiteY113" fmla="*/ 1548403 h 5217589"/>
                  <a:gd name="connsiteX114" fmla="*/ 1526763 w 1901089"/>
                  <a:gd name="connsiteY114" fmla="*/ 1814139 h 5217589"/>
                  <a:gd name="connsiteX115" fmla="*/ 1515662 w 1901089"/>
                  <a:gd name="connsiteY115" fmla="*/ 1842586 h 5217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901089" h="5217589">
                    <a:moveTo>
                      <a:pt x="1829966" y="1619173"/>
                    </a:moveTo>
                    <a:cubicBezTo>
                      <a:pt x="1780011" y="1547015"/>
                      <a:pt x="1730055" y="1474163"/>
                      <a:pt x="1678712" y="1402699"/>
                    </a:cubicBezTo>
                    <a:cubicBezTo>
                      <a:pt x="1603084" y="1295849"/>
                      <a:pt x="1517050" y="1195244"/>
                      <a:pt x="1483052" y="1064805"/>
                    </a:cubicBezTo>
                    <a:cubicBezTo>
                      <a:pt x="1469176" y="1012073"/>
                      <a:pt x="1431015" y="990565"/>
                      <a:pt x="1382447" y="976688"/>
                    </a:cubicBezTo>
                    <a:cubicBezTo>
                      <a:pt x="1320002" y="959343"/>
                      <a:pt x="1257558" y="943385"/>
                      <a:pt x="1198583" y="916325"/>
                    </a:cubicBezTo>
                    <a:lnTo>
                      <a:pt x="1198583" y="916325"/>
                    </a:lnTo>
                    <a:cubicBezTo>
                      <a:pt x="1192338" y="910081"/>
                      <a:pt x="1185400" y="906612"/>
                      <a:pt x="1183318" y="895510"/>
                    </a:cubicBezTo>
                    <a:cubicBezTo>
                      <a:pt x="1168748" y="807394"/>
                      <a:pt x="1150015" y="720666"/>
                      <a:pt x="1129894" y="633243"/>
                    </a:cubicBezTo>
                    <a:cubicBezTo>
                      <a:pt x="1098671" y="495865"/>
                      <a:pt x="1064674" y="359875"/>
                      <a:pt x="1007780" y="230129"/>
                    </a:cubicBezTo>
                    <a:cubicBezTo>
                      <a:pt x="980720" y="167684"/>
                      <a:pt x="948804" y="108015"/>
                      <a:pt x="898155" y="60141"/>
                    </a:cubicBezTo>
                    <a:cubicBezTo>
                      <a:pt x="848893" y="13654"/>
                      <a:pt x="789918" y="-5079"/>
                      <a:pt x="724698" y="1165"/>
                    </a:cubicBezTo>
                    <a:cubicBezTo>
                      <a:pt x="591483" y="15042"/>
                      <a:pt x="477695" y="77487"/>
                      <a:pt x="369458" y="151032"/>
                    </a:cubicBezTo>
                    <a:cubicBezTo>
                      <a:pt x="345867" y="166990"/>
                      <a:pt x="343786" y="186418"/>
                      <a:pt x="357663" y="211395"/>
                    </a:cubicBezTo>
                    <a:cubicBezTo>
                      <a:pt x="371539" y="235679"/>
                      <a:pt x="388885" y="255107"/>
                      <a:pt x="420107" y="254413"/>
                    </a:cubicBezTo>
                    <a:cubicBezTo>
                      <a:pt x="420107" y="254413"/>
                      <a:pt x="420107" y="254413"/>
                      <a:pt x="420107" y="254413"/>
                    </a:cubicBezTo>
                    <a:cubicBezTo>
                      <a:pt x="386803" y="255107"/>
                      <a:pt x="380559" y="260657"/>
                      <a:pt x="375702" y="293267"/>
                    </a:cubicBezTo>
                    <a:cubicBezTo>
                      <a:pt x="375008" y="299512"/>
                      <a:pt x="372927" y="306450"/>
                      <a:pt x="372233" y="312694"/>
                    </a:cubicBezTo>
                    <a:cubicBezTo>
                      <a:pt x="370845" y="345304"/>
                      <a:pt x="361825" y="382771"/>
                      <a:pt x="382640" y="409137"/>
                    </a:cubicBezTo>
                    <a:cubicBezTo>
                      <a:pt x="402068" y="434808"/>
                      <a:pt x="397905" y="454929"/>
                      <a:pt x="388191" y="479213"/>
                    </a:cubicBezTo>
                    <a:cubicBezTo>
                      <a:pt x="383334" y="491702"/>
                      <a:pt x="379865" y="504191"/>
                      <a:pt x="375008" y="516680"/>
                    </a:cubicBezTo>
                    <a:cubicBezTo>
                      <a:pt x="366682" y="538883"/>
                      <a:pt x="376396" y="550678"/>
                      <a:pt x="397211" y="554147"/>
                    </a:cubicBezTo>
                    <a:cubicBezTo>
                      <a:pt x="415944" y="556922"/>
                      <a:pt x="422189" y="568023"/>
                      <a:pt x="425658" y="585369"/>
                    </a:cubicBezTo>
                    <a:cubicBezTo>
                      <a:pt x="434677" y="628386"/>
                      <a:pt x="446473" y="670710"/>
                      <a:pt x="462431" y="711646"/>
                    </a:cubicBezTo>
                    <a:cubicBezTo>
                      <a:pt x="479776" y="756745"/>
                      <a:pt x="492265" y="764377"/>
                      <a:pt x="539446" y="763683"/>
                    </a:cubicBezTo>
                    <a:cubicBezTo>
                      <a:pt x="515162" y="768540"/>
                      <a:pt x="514468" y="780335"/>
                      <a:pt x="526957" y="799762"/>
                    </a:cubicBezTo>
                    <a:cubicBezTo>
                      <a:pt x="538752" y="819189"/>
                      <a:pt x="544996" y="841392"/>
                      <a:pt x="549159" y="863594"/>
                    </a:cubicBezTo>
                    <a:cubicBezTo>
                      <a:pt x="549159" y="863594"/>
                      <a:pt x="549159" y="863594"/>
                      <a:pt x="549159" y="863594"/>
                    </a:cubicBezTo>
                    <a:cubicBezTo>
                      <a:pt x="514468" y="868451"/>
                      <a:pt x="493653" y="893429"/>
                      <a:pt x="472144" y="917019"/>
                    </a:cubicBezTo>
                    <a:cubicBezTo>
                      <a:pt x="472144" y="917019"/>
                      <a:pt x="472144" y="917019"/>
                      <a:pt x="472144" y="917019"/>
                    </a:cubicBezTo>
                    <a:cubicBezTo>
                      <a:pt x="440228" y="913550"/>
                      <a:pt x="411087" y="926733"/>
                      <a:pt x="380559" y="932977"/>
                    </a:cubicBezTo>
                    <a:cubicBezTo>
                      <a:pt x="314645" y="946854"/>
                      <a:pt x="273709" y="989177"/>
                      <a:pt x="249425" y="1050234"/>
                    </a:cubicBezTo>
                    <a:cubicBezTo>
                      <a:pt x="225835" y="1109209"/>
                      <a:pt x="214734" y="1171654"/>
                      <a:pt x="200857" y="1232711"/>
                    </a:cubicBezTo>
                    <a:cubicBezTo>
                      <a:pt x="182124" y="1315277"/>
                      <a:pt x="168247" y="1398536"/>
                      <a:pt x="131474" y="1475551"/>
                    </a:cubicBezTo>
                    <a:cubicBezTo>
                      <a:pt x="111353" y="1517875"/>
                      <a:pt x="91232" y="1560892"/>
                      <a:pt x="81519" y="1608072"/>
                    </a:cubicBezTo>
                    <a:cubicBezTo>
                      <a:pt x="65561" y="1687862"/>
                      <a:pt x="68336" y="1768346"/>
                      <a:pt x="73193" y="1848831"/>
                    </a:cubicBezTo>
                    <a:cubicBezTo>
                      <a:pt x="80825" y="1964700"/>
                      <a:pt x="96089" y="2079876"/>
                      <a:pt x="116210" y="2194357"/>
                    </a:cubicBezTo>
                    <a:cubicBezTo>
                      <a:pt x="125230" y="2245701"/>
                      <a:pt x="134944" y="2297044"/>
                      <a:pt x="160615" y="2343530"/>
                    </a:cubicBezTo>
                    <a:cubicBezTo>
                      <a:pt x="162697" y="2347000"/>
                      <a:pt x="162697" y="2358794"/>
                      <a:pt x="171717" y="2349081"/>
                    </a:cubicBezTo>
                    <a:cubicBezTo>
                      <a:pt x="180736" y="2393486"/>
                      <a:pt x="209877" y="2420545"/>
                      <a:pt x="250119" y="2436503"/>
                    </a:cubicBezTo>
                    <a:lnTo>
                      <a:pt x="250119" y="2436503"/>
                    </a:lnTo>
                    <a:cubicBezTo>
                      <a:pt x="243181" y="2440666"/>
                      <a:pt x="244568" y="2447605"/>
                      <a:pt x="243875" y="2454543"/>
                    </a:cubicBezTo>
                    <a:cubicBezTo>
                      <a:pt x="242487" y="2485765"/>
                      <a:pt x="242487" y="2517681"/>
                      <a:pt x="238324" y="2548904"/>
                    </a:cubicBezTo>
                    <a:cubicBezTo>
                      <a:pt x="235549" y="2571800"/>
                      <a:pt x="237630" y="2585676"/>
                      <a:pt x="265383" y="2584983"/>
                    </a:cubicBezTo>
                    <a:cubicBezTo>
                      <a:pt x="279954" y="2584289"/>
                      <a:pt x="288973" y="2591227"/>
                      <a:pt x="282035" y="2608573"/>
                    </a:cubicBezTo>
                    <a:cubicBezTo>
                      <a:pt x="277872" y="2618980"/>
                      <a:pt x="276485" y="2631469"/>
                      <a:pt x="273709" y="2642570"/>
                    </a:cubicBezTo>
                    <a:cubicBezTo>
                      <a:pt x="227223" y="2829904"/>
                      <a:pt x="176573" y="3016544"/>
                      <a:pt x="137719" y="3205265"/>
                    </a:cubicBezTo>
                    <a:cubicBezTo>
                      <a:pt x="114823" y="3318359"/>
                      <a:pt x="94702" y="3431453"/>
                      <a:pt x="87069" y="3546629"/>
                    </a:cubicBezTo>
                    <a:cubicBezTo>
                      <a:pt x="78050" y="3675681"/>
                      <a:pt x="91232" y="3803345"/>
                      <a:pt x="114129" y="3930316"/>
                    </a:cubicBezTo>
                    <a:cubicBezTo>
                      <a:pt x="131474" y="4026758"/>
                      <a:pt x="154371" y="4121813"/>
                      <a:pt x="158534" y="4220336"/>
                    </a:cubicBezTo>
                    <a:cubicBezTo>
                      <a:pt x="162697" y="4319554"/>
                      <a:pt x="169635" y="4418771"/>
                      <a:pt x="177267" y="4517989"/>
                    </a:cubicBezTo>
                    <a:cubicBezTo>
                      <a:pt x="184205" y="4608186"/>
                      <a:pt x="243181" y="4706710"/>
                      <a:pt x="288973" y="4745564"/>
                    </a:cubicBezTo>
                    <a:cubicBezTo>
                      <a:pt x="323665" y="4774705"/>
                      <a:pt x="332685" y="4805234"/>
                      <a:pt x="322971" y="4845476"/>
                    </a:cubicBezTo>
                    <a:cubicBezTo>
                      <a:pt x="307013" y="4912083"/>
                      <a:pt x="279954" y="4974528"/>
                      <a:pt x="252894" y="5036972"/>
                    </a:cubicBezTo>
                    <a:cubicBezTo>
                      <a:pt x="243875" y="5057093"/>
                      <a:pt x="231386" y="5071664"/>
                      <a:pt x="213346" y="5083459"/>
                    </a:cubicBezTo>
                    <a:cubicBezTo>
                      <a:pt x="155065" y="5120232"/>
                      <a:pt x="90539" y="5145210"/>
                      <a:pt x="26706" y="5171575"/>
                    </a:cubicBezTo>
                    <a:cubicBezTo>
                      <a:pt x="16993" y="5175738"/>
                      <a:pt x="5198" y="5177126"/>
                      <a:pt x="1035" y="5189615"/>
                    </a:cubicBezTo>
                    <a:cubicBezTo>
                      <a:pt x="-3128" y="5203491"/>
                      <a:pt x="5892" y="5211817"/>
                      <a:pt x="16993" y="5218755"/>
                    </a:cubicBezTo>
                    <a:cubicBezTo>
                      <a:pt x="137719" y="5220837"/>
                      <a:pt x="415944" y="5226387"/>
                      <a:pt x="425658" y="5213205"/>
                    </a:cubicBezTo>
                    <a:cubicBezTo>
                      <a:pt x="450636" y="5175738"/>
                      <a:pt x="472144" y="5138272"/>
                      <a:pt x="506142" y="5113988"/>
                    </a:cubicBezTo>
                    <a:cubicBezTo>
                      <a:pt x="539446" y="5089704"/>
                      <a:pt x="581075" y="5084847"/>
                      <a:pt x="620623" y="5077908"/>
                    </a:cubicBezTo>
                    <a:cubicBezTo>
                      <a:pt x="633112" y="5075827"/>
                      <a:pt x="633112" y="5089009"/>
                      <a:pt x="633112" y="5098029"/>
                    </a:cubicBezTo>
                    <a:cubicBezTo>
                      <a:pt x="635194" y="5125089"/>
                      <a:pt x="631725" y="5185452"/>
                      <a:pt x="634500" y="5212511"/>
                    </a:cubicBezTo>
                    <a:cubicBezTo>
                      <a:pt x="635194" y="5219449"/>
                      <a:pt x="655315" y="5222918"/>
                      <a:pt x="678905" y="5215980"/>
                    </a:cubicBezTo>
                    <a:cubicBezTo>
                      <a:pt x="680987" y="5154923"/>
                      <a:pt x="685149" y="5120232"/>
                      <a:pt x="684456" y="5092479"/>
                    </a:cubicBezTo>
                    <a:cubicBezTo>
                      <a:pt x="683762" y="5077214"/>
                      <a:pt x="698332" y="5070970"/>
                      <a:pt x="708740" y="5061256"/>
                    </a:cubicBezTo>
                    <a:cubicBezTo>
                      <a:pt x="728167" y="5042523"/>
                      <a:pt x="725392" y="5023790"/>
                      <a:pt x="744819" y="5021708"/>
                    </a:cubicBezTo>
                    <a:cubicBezTo>
                      <a:pt x="758695" y="5020321"/>
                      <a:pt x="764246" y="5034891"/>
                      <a:pt x="761471" y="5049461"/>
                    </a:cubicBezTo>
                    <a:cubicBezTo>
                      <a:pt x="754532" y="5086234"/>
                      <a:pt x="763552" y="5136190"/>
                      <a:pt x="762164" y="5172963"/>
                    </a:cubicBezTo>
                    <a:cubicBezTo>
                      <a:pt x="760777" y="5215980"/>
                      <a:pt x="774653" y="5221531"/>
                      <a:pt x="785061" y="5221531"/>
                    </a:cubicBezTo>
                    <a:cubicBezTo>
                      <a:pt x="878728" y="5227081"/>
                      <a:pt x="934234" y="5223612"/>
                      <a:pt x="1077856" y="5213205"/>
                    </a:cubicBezTo>
                    <a:cubicBezTo>
                      <a:pt x="1096590" y="5218062"/>
                      <a:pt x="1229111" y="5041829"/>
                      <a:pt x="1209684" y="4932898"/>
                    </a:cubicBezTo>
                    <a:cubicBezTo>
                      <a:pt x="1197195" y="4862127"/>
                      <a:pt x="1235355" y="4776787"/>
                      <a:pt x="1237437" y="4703935"/>
                    </a:cubicBezTo>
                    <a:cubicBezTo>
                      <a:pt x="1240212" y="4603330"/>
                      <a:pt x="1238825" y="4518682"/>
                      <a:pt x="1243681" y="4418077"/>
                    </a:cubicBezTo>
                    <a:cubicBezTo>
                      <a:pt x="1252701" y="4221724"/>
                      <a:pt x="1240906" y="4026758"/>
                      <a:pt x="1201358" y="3833874"/>
                    </a:cubicBezTo>
                    <a:cubicBezTo>
                      <a:pt x="1186787" y="3762409"/>
                      <a:pt x="1181237" y="3689557"/>
                      <a:pt x="1185400" y="3616012"/>
                    </a:cubicBezTo>
                    <a:cubicBezTo>
                      <a:pt x="1189563" y="3532752"/>
                      <a:pt x="1202746" y="3451574"/>
                      <a:pt x="1215928" y="3369703"/>
                    </a:cubicBezTo>
                    <a:cubicBezTo>
                      <a:pt x="1240212" y="3222611"/>
                      <a:pt x="1266578" y="3075519"/>
                      <a:pt x="1295718" y="2929122"/>
                    </a:cubicBezTo>
                    <a:cubicBezTo>
                      <a:pt x="1310983" y="2852800"/>
                      <a:pt x="1319309" y="2775092"/>
                      <a:pt x="1319309" y="2696689"/>
                    </a:cubicBezTo>
                    <a:cubicBezTo>
                      <a:pt x="1319309" y="2598165"/>
                      <a:pt x="1280454" y="2512824"/>
                      <a:pt x="1222867" y="2435116"/>
                    </a:cubicBezTo>
                    <a:cubicBezTo>
                      <a:pt x="1215928" y="2426096"/>
                      <a:pt x="1208990" y="2416382"/>
                      <a:pt x="1202052" y="2407362"/>
                    </a:cubicBezTo>
                    <a:cubicBezTo>
                      <a:pt x="1217316" y="2417770"/>
                      <a:pt x="1226336" y="2412219"/>
                      <a:pt x="1236049" y="2401812"/>
                    </a:cubicBezTo>
                    <a:cubicBezTo>
                      <a:pt x="1242988" y="2394874"/>
                      <a:pt x="1250620" y="2388629"/>
                      <a:pt x="1258946" y="2382385"/>
                    </a:cubicBezTo>
                    <a:cubicBezTo>
                      <a:pt x="1407425" y="2270678"/>
                      <a:pt x="1561455" y="2166604"/>
                      <a:pt x="1712015" y="2057673"/>
                    </a:cubicBezTo>
                    <a:cubicBezTo>
                      <a:pt x="1759196" y="2023675"/>
                      <a:pt x="1809845" y="1994534"/>
                      <a:pt x="1850087" y="1952211"/>
                    </a:cubicBezTo>
                    <a:cubicBezTo>
                      <a:pt x="1903512" y="1895317"/>
                      <a:pt x="1922246" y="1830791"/>
                      <a:pt x="1895880" y="1755164"/>
                    </a:cubicBezTo>
                    <a:cubicBezTo>
                      <a:pt x="1879228" y="1707290"/>
                      <a:pt x="1859107" y="1660803"/>
                      <a:pt x="1829966" y="1619173"/>
                    </a:cubicBezTo>
                    <a:close/>
                    <a:moveTo>
                      <a:pt x="230692" y="2354632"/>
                    </a:moveTo>
                    <a:cubicBezTo>
                      <a:pt x="230692" y="2354632"/>
                      <a:pt x="230692" y="2354632"/>
                      <a:pt x="230692" y="2354632"/>
                    </a:cubicBezTo>
                    <a:cubicBezTo>
                      <a:pt x="230692" y="2354632"/>
                      <a:pt x="230692" y="2354632"/>
                      <a:pt x="230692" y="2354632"/>
                    </a:cubicBezTo>
                    <a:cubicBezTo>
                      <a:pt x="230692" y="2354632"/>
                      <a:pt x="230692" y="2354632"/>
                      <a:pt x="230692" y="2354632"/>
                    </a:cubicBezTo>
                    <a:close/>
                    <a:moveTo>
                      <a:pt x="270240" y="2303288"/>
                    </a:moveTo>
                    <a:cubicBezTo>
                      <a:pt x="270934" y="2303288"/>
                      <a:pt x="270934" y="2303288"/>
                      <a:pt x="271628" y="2303288"/>
                    </a:cubicBezTo>
                    <a:cubicBezTo>
                      <a:pt x="271628" y="2303288"/>
                      <a:pt x="271628" y="2303982"/>
                      <a:pt x="270934" y="2303982"/>
                    </a:cubicBezTo>
                    <a:cubicBezTo>
                      <a:pt x="270934" y="2303982"/>
                      <a:pt x="270240" y="2303982"/>
                      <a:pt x="270240" y="2303288"/>
                    </a:cubicBezTo>
                    <a:close/>
                    <a:moveTo>
                      <a:pt x="803794" y="4826049"/>
                    </a:moveTo>
                    <a:cubicBezTo>
                      <a:pt x="778816" y="4848945"/>
                      <a:pt x="769797" y="4871841"/>
                      <a:pt x="776735" y="4904451"/>
                    </a:cubicBezTo>
                    <a:cubicBezTo>
                      <a:pt x="780204" y="4920409"/>
                      <a:pt x="747594" y="4968977"/>
                      <a:pt x="747594" y="4991873"/>
                    </a:cubicBezTo>
                    <a:cubicBezTo>
                      <a:pt x="732330" y="4946775"/>
                      <a:pt x="758001" y="4873923"/>
                      <a:pt x="750369" y="4834374"/>
                    </a:cubicBezTo>
                    <a:cubicBezTo>
                      <a:pt x="702495" y="4579046"/>
                      <a:pt x="649764" y="4325798"/>
                      <a:pt x="585238" y="4073938"/>
                    </a:cubicBezTo>
                    <a:cubicBezTo>
                      <a:pt x="569974" y="4013575"/>
                      <a:pt x="550547" y="3953906"/>
                      <a:pt x="544996" y="3892155"/>
                    </a:cubicBezTo>
                    <a:cubicBezTo>
                      <a:pt x="539446" y="3824854"/>
                      <a:pt x="535283" y="3706903"/>
                      <a:pt x="565117" y="3647234"/>
                    </a:cubicBezTo>
                    <a:cubicBezTo>
                      <a:pt x="617848" y="3543854"/>
                      <a:pt x="631031" y="3468226"/>
                      <a:pt x="653233" y="3355826"/>
                    </a:cubicBezTo>
                    <a:cubicBezTo>
                      <a:pt x="655315" y="3345419"/>
                      <a:pt x="683068" y="3115761"/>
                      <a:pt x="685843" y="3104660"/>
                    </a:cubicBezTo>
                    <a:cubicBezTo>
                      <a:pt x="704577" y="3183063"/>
                      <a:pt x="731636" y="3495286"/>
                      <a:pt x="738574" y="3575770"/>
                    </a:cubicBezTo>
                    <a:cubicBezTo>
                      <a:pt x="750369" y="3717310"/>
                      <a:pt x="763552" y="3858158"/>
                      <a:pt x="776735" y="3999005"/>
                    </a:cubicBezTo>
                    <a:cubicBezTo>
                      <a:pt x="786448" y="4103773"/>
                      <a:pt x="794081" y="4208541"/>
                      <a:pt x="807957" y="4313309"/>
                    </a:cubicBezTo>
                    <a:cubicBezTo>
                      <a:pt x="822528" y="4424322"/>
                      <a:pt x="839179" y="4534641"/>
                      <a:pt x="859994" y="4644266"/>
                    </a:cubicBezTo>
                    <a:cubicBezTo>
                      <a:pt x="873871" y="4717118"/>
                      <a:pt x="856525" y="4778174"/>
                      <a:pt x="803794" y="4826049"/>
                    </a:cubicBezTo>
                    <a:close/>
                    <a:moveTo>
                      <a:pt x="1515662" y="1842586"/>
                    </a:moveTo>
                    <a:cubicBezTo>
                      <a:pt x="1413669" y="1896705"/>
                      <a:pt x="1312370" y="1950130"/>
                      <a:pt x="1210378" y="2003554"/>
                    </a:cubicBezTo>
                    <a:cubicBezTo>
                      <a:pt x="1163197" y="2028532"/>
                      <a:pt x="1115323" y="2053510"/>
                      <a:pt x="1063286" y="2081263"/>
                    </a:cubicBezTo>
                    <a:cubicBezTo>
                      <a:pt x="1070224" y="2021594"/>
                      <a:pt x="1090345" y="1972332"/>
                      <a:pt x="1111854" y="1924458"/>
                    </a:cubicBezTo>
                    <a:cubicBezTo>
                      <a:pt x="1171523" y="1791937"/>
                      <a:pt x="1249232" y="1669823"/>
                      <a:pt x="1327635" y="1547709"/>
                    </a:cubicBezTo>
                    <a:cubicBezTo>
                      <a:pt x="1335961" y="1534526"/>
                      <a:pt x="1340124" y="1536608"/>
                      <a:pt x="1347756" y="1548403"/>
                    </a:cubicBezTo>
                    <a:cubicBezTo>
                      <a:pt x="1406731" y="1637213"/>
                      <a:pt x="1465706" y="1726023"/>
                      <a:pt x="1526763" y="1814139"/>
                    </a:cubicBezTo>
                    <a:cubicBezTo>
                      <a:pt x="1539252" y="1832873"/>
                      <a:pt x="1526763" y="1836342"/>
                      <a:pt x="1515662" y="18425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5D359F-8D33-4219-97C5-EEFBDA3D36EA}"/>
                  </a:ext>
                </a:extLst>
              </p:cNvPr>
              <p:cNvSpPr/>
              <p:nvPr/>
            </p:nvSpPr>
            <p:spPr>
              <a:xfrm>
                <a:off x="7695937" y="1812094"/>
                <a:ext cx="846471" cy="1068496"/>
              </a:xfrm>
              <a:custGeom>
                <a:avLst/>
                <a:gdLst>
                  <a:gd name="connsiteX0" fmla="*/ 849357 w 846470"/>
                  <a:gd name="connsiteY0" fmla="*/ 915631 h 1068495"/>
                  <a:gd name="connsiteX1" fmla="*/ 845888 w 846470"/>
                  <a:gd name="connsiteY1" fmla="*/ 946854 h 1068495"/>
                  <a:gd name="connsiteX2" fmla="*/ 827154 w 846470"/>
                  <a:gd name="connsiteY2" fmla="*/ 963505 h 1068495"/>
                  <a:gd name="connsiteX3" fmla="*/ 685613 w 846470"/>
                  <a:gd name="connsiteY3" fmla="*/ 927426 h 1068495"/>
                  <a:gd name="connsiteX4" fmla="*/ 659942 w 846470"/>
                  <a:gd name="connsiteY4" fmla="*/ 939221 h 1068495"/>
                  <a:gd name="connsiteX5" fmla="*/ 625944 w 846470"/>
                  <a:gd name="connsiteY5" fmla="*/ 984320 h 1068495"/>
                  <a:gd name="connsiteX6" fmla="*/ 514932 w 846470"/>
                  <a:gd name="connsiteY6" fmla="*/ 1075212 h 1068495"/>
                  <a:gd name="connsiteX7" fmla="*/ 517707 w 846470"/>
                  <a:gd name="connsiteY7" fmla="*/ 1044683 h 1068495"/>
                  <a:gd name="connsiteX8" fmla="*/ 541991 w 846470"/>
                  <a:gd name="connsiteY8" fmla="*/ 878858 h 1068495"/>
                  <a:gd name="connsiteX9" fmla="*/ 464282 w 846470"/>
                  <a:gd name="connsiteY9" fmla="*/ 1029419 h 1068495"/>
                  <a:gd name="connsiteX10" fmla="*/ 458732 w 846470"/>
                  <a:gd name="connsiteY10" fmla="*/ 1040520 h 1068495"/>
                  <a:gd name="connsiteX11" fmla="*/ 444161 w 846470"/>
                  <a:gd name="connsiteY11" fmla="*/ 1055785 h 1068495"/>
                  <a:gd name="connsiteX12" fmla="*/ 432366 w 846470"/>
                  <a:gd name="connsiteY12" fmla="*/ 1036357 h 1068495"/>
                  <a:gd name="connsiteX13" fmla="*/ 406001 w 846470"/>
                  <a:gd name="connsiteY13" fmla="*/ 894817 h 1068495"/>
                  <a:gd name="connsiteX14" fmla="*/ 361596 w 846470"/>
                  <a:gd name="connsiteY14" fmla="*/ 714421 h 1068495"/>
                  <a:gd name="connsiteX15" fmla="*/ 278336 w 846470"/>
                  <a:gd name="connsiteY15" fmla="*/ 496559 h 1068495"/>
                  <a:gd name="connsiteX16" fmla="*/ 90309 w 846470"/>
                  <a:gd name="connsiteY16" fmla="*/ 271065 h 1068495"/>
                  <a:gd name="connsiteX17" fmla="*/ 70882 w 846470"/>
                  <a:gd name="connsiteY17" fmla="*/ 253025 h 1068495"/>
                  <a:gd name="connsiteX18" fmla="*/ 8437 w 846470"/>
                  <a:gd name="connsiteY18" fmla="*/ 210008 h 1068495"/>
                  <a:gd name="connsiteX19" fmla="*/ 20232 w 846470"/>
                  <a:gd name="connsiteY19" fmla="*/ 149645 h 1068495"/>
                  <a:gd name="connsiteX20" fmla="*/ 376166 w 846470"/>
                  <a:gd name="connsiteY20" fmla="*/ 1165 h 1068495"/>
                  <a:gd name="connsiteX21" fmla="*/ 549623 w 846470"/>
                  <a:gd name="connsiteY21" fmla="*/ 60141 h 1068495"/>
                  <a:gd name="connsiteX22" fmla="*/ 659248 w 846470"/>
                  <a:gd name="connsiteY22" fmla="*/ 230129 h 1068495"/>
                  <a:gd name="connsiteX23" fmla="*/ 781362 w 846470"/>
                  <a:gd name="connsiteY23" fmla="*/ 633243 h 1068495"/>
                  <a:gd name="connsiteX24" fmla="*/ 834787 w 846470"/>
                  <a:gd name="connsiteY24" fmla="*/ 895510 h 1068495"/>
                  <a:gd name="connsiteX25" fmla="*/ 849357 w 846470"/>
                  <a:gd name="connsiteY25" fmla="*/ 915631 h 106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46470" h="1068495">
                    <a:moveTo>
                      <a:pt x="849357" y="915631"/>
                    </a:moveTo>
                    <a:cubicBezTo>
                      <a:pt x="829930" y="923264"/>
                      <a:pt x="843806" y="937834"/>
                      <a:pt x="845888" y="946854"/>
                    </a:cubicBezTo>
                    <a:cubicBezTo>
                      <a:pt x="850051" y="966975"/>
                      <a:pt x="844500" y="968362"/>
                      <a:pt x="827154" y="963505"/>
                    </a:cubicBezTo>
                    <a:cubicBezTo>
                      <a:pt x="779974" y="951017"/>
                      <a:pt x="732794" y="939221"/>
                      <a:pt x="685613" y="927426"/>
                    </a:cubicBezTo>
                    <a:cubicBezTo>
                      <a:pt x="673818" y="924651"/>
                      <a:pt x="664105" y="923264"/>
                      <a:pt x="659942" y="939221"/>
                    </a:cubicBezTo>
                    <a:cubicBezTo>
                      <a:pt x="655085" y="958649"/>
                      <a:pt x="639821" y="971832"/>
                      <a:pt x="625944" y="984320"/>
                    </a:cubicBezTo>
                    <a:cubicBezTo>
                      <a:pt x="590559" y="1016236"/>
                      <a:pt x="555868" y="1050234"/>
                      <a:pt x="514932" y="1075212"/>
                    </a:cubicBezTo>
                    <a:cubicBezTo>
                      <a:pt x="507300" y="1064111"/>
                      <a:pt x="514238" y="1054397"/>
                      <a:pt x="517707" y="1044683"/>
                    </a:cubicBezTo>
                    <a:cubicBezTo>
                      <a:pt x="537828" y="991259"/>
                      <a:pt x="549623" y="937140"/>
                      <a:pt x="541991" y="878858"/>
                    </a:cubicBezTo>
                    <a:cubicBezTo>
                      <a:pt x="516319" y="929508"/>
                      <a:pt x="491342" y="980157"/>
                      <a:pt x="464282" y="1029419"/>
                    </a:cubicBezTo>
                    <a:cubicBezTo>
                      <a:pt x="462201" y="1032888"/>
                      <a:pt x="460813" y="1037051"/>
                      <a:pt x="458732" y="1040520"/>
                    </a:cubicBezTo>
                    <a:cubicBezTo>
                      <a:pt x="454569" y="1046765"/>
                      <a:pt x="451793" y="1056479"/>
                      <a:pt x="444161" y="1055785"/>
                    </a:cubicBezTo>
                    <a:cubicBezTo>
                      <a:pt x="434448" y="1054397"/>
                      <a:pt x="433754" y="1043990"/>
                      <a:pt x="432366" y="1036357"/>
                    </a:cubicBezTo>
                    <a:cubicBezTo>
                      <a:pt x="424734" y="989177"/>
                      <a:pt x="418490" y="941303"/>
                      <a:pt x="406001" y="894817"/>
                    </a:cubicBezTo>
                    <a:cubicBezTo>
                      <a:pt x="400450" y="832372"/>
                      <a:pt x="381717" y="773397"/>
                      <a:pt x="361596" y="714421"/>
                    </a:cubicBezTo>
                    <a:cubicBezTo>
                      <a:pt x="335924" y="640875"/>
                      <a:pt x="308865" y="568023"/>
                      <a:pt x="278336" y="496559"/>
                    </a:cubicBezTo>
                    <a:cubicBezTo>
                      <a:pt x="237400" y="400811"/>
                      <a:pt x="172180" y="329346"/>
                      <a:pt x="90309" y="271065"/>
                    </a:cubicBezTo>
                    <a:cubicBezTo>
                      <a:pt x="83370" y="266208"/>
                      <a:pt x="73657" y="263433"/>
                      <a:pt x="70882" y="253025"/>
                    </a:cubicBezTo>
                    <a:cubicBezTo>
                      <a:pt x="39659" y="253719"/>
                      <a:pt x="23007" y="234292"/>
                      <a:pt x="8437" y="210008"/>
                    </a:cubicBezTo>
                    <a:cubicBezTo>
                      <a:pt x="-5440" y="185724"/>
                      <a:pt x="-2664" y="165603"/>
                      <a:pt x="20232" y="149645"/>
                    </a:cubicBezTo>
                    <a:cubicBezTo>
                      <a:pt x="129163" y="76099"/>
                      <a:pt x="242951" y="13654"/>
                      <a:pt x="376166" y="1165"/>
                    </a:cubicBezTo>
                    <a:cubicBezTo>
                      <a:pt x="441386" y="-5079"/>
                      <a:pt x="500361" y="13654"/>
                      <a:pt x="549623" y="60141"/>
                    </a:cubicBezTo>
                    <a:cubicBezTo>
                      <a:pt x="600273" y="108015"/>
                      <a:pt x="632189" y="167684"/>
                      <a:pt x="659248" y="230129"/>
                    </a:cubicBezTo>
                    <a:cubicBezTo>
                      <a:pt x="716142" y="359181"/>
                      <a:pt x="749446" y="495865"/>
                      <a:pt x="781362" y="633243"/>
                    </a:cubicBezTo>
                    <a:cubicBezTo>
                      <a:pt x="801483" y="719972"/>
                      <a:pt x="820216" y="807394"/>
                      <a:pt x="834787" y="895510"/>
                    </a:cubicBezTo>
                    <a:cubicBezTo>
                      <a:pt x="836174" y="905918"/>
                      <a:pt x="843806" y="909387"/>
                      <a:pt x="849357" y="915631"/>
                    </a:cubicBezTo>
                    <a:close/>
                  </a:path>
                </a:pathLst>
              </a:custGeom>
              <a:solidFill>
                <a:srgbClr val="663515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C9F2C60-78DA-4A0B-8F89-9A75A1E281EA}"/>
                  </a:ext>
                </a:extLst>
              </p:cNvPr>
              <p:cNvSpPr/>
              <p:nvPr/>
            </p:nvSpPr>
            <p:spPr>
              <a:xfrm>
                <a:off x="7682420" y="2663893"/>
                <a:ext cx="562001" cy="881162"/>
              </a:xfrm>
              <a:custGeom>
                <a:avLst/>
                <a:gdLst>
                  <a:gd name="connsiteX0" fmla="*/ 424374 w 562000"/>
                  <a:gd name="connsiteY0" fmla="*/ 38854 h 881162"/>
                  <a:gd name="connsiteX1" fmla="*/ 454903 w 562000"/>
                  <a:gd name="connsiteY1" fmla="*/ 205373 h 881162"/>
                  <a:gd name="connsiteX2" fmla="*/ 561752 w 562000"/>
                  <a:gd name="connsiteY2" fmla="*/ 0 h 881162"/>
                  <a:gd name="connsiteX3" fmla="*/ 536775 w 562000"/>
                  <a:gd name="connsiteY3" fmla="*/ 194966 h 881162"/>
                  <a:gd name="connsiteX4" fmla="*/ 527755 w 562000"/>
                  <a:gd name="connsiteY4" fmla="*/ 222719 h 881162"/>
                  <a:gd name="connsiteX5" fmla="*/ 469473 w 562000"/>
                  <a:gd name="connsiteY5" fmla="*/ 308754 h 881162"/>
                  <a:gd name="connsiteX6" fmla="*/ 334870 w 562000"/>
                  <a:gd name="connsiteY6" fmla="*/ 543268 h 881162"/>
                  <a:gd name="connsiteX7" fmla="*/ 205125 w 562000"/>
                  <a:gd name="connsiteY7" fmla="*/ 786801 h 881162"/>
                  <a:gd name="connsiteX8" fmla="*/ 142680 w 562000"/>
                  <a:gd name="connsiteY8" fmla="*/ 881856 h 881162"/>
                  <a:gd name="connsiteX9" fmla="*/ 126722 w 562000"/>
                  <a:gd name="connsiteY9" fmla="*/ 879774 h 881162"/>
                  <a:gd name="connsiteX10" fmla="*/ 7383 w 562000"/>
                  <a:gd name="connsiteY10" fmla="*/ 615426 h 881162"/>
                  <a:gd name="connsiteX11" fmla="*/ 42075 w 562000"/>
                  <a:gd name="connsiteY11" fmla="*/ 430867 h 881162"/>
                  <a:gd name="connsiteX12" fmla="*/ 114927 w 562000"/>
                  <a:gd name="connsiteY12" fmla="*/ 299040 h 881162"/>
                  <a:gd name="connsiteX13" fmla="*/ 123947 w 562000"/>
                  <a:gd name="connsiteY13" fmla="*/ 104074 h 881162"/>
                  <a:gd name="connsiteX14" fmla="*/ 135742 w 562000"/>
                  <a:gd name="connsiteY14" fmla="*/ 63138 h 881162"/>
                  <a:gd name="connsiteX15" fmla="*/ 212757 w 562000"/>
                  <a:gd name="connsiteY15" fmla="*/ 9714 h 881162"/>
                  <a:gd name="connsiteX16" fmla="*/ 212063 w 562000"/>
                  <a:gd name="connsiteY16" fmla="*/ 115175 h 881162"/>
                  <a:gd name="connsiteX17" fmla="*/ 173208 w 562000"/>
                  <a:gd name="connsiteY17" fmla="*/ 202598 h 881162"/>
                  <a:gd name="connsiteX18" fmla="*/ 260631 w 562000"/>
                  <a:gd name="connsiteY18" fmla="*/ 158193 h 881162"/>
                  <a:gd name="connsiteX19" fmla="*/ 286302 w 562000"/>
                  <a:gd name="connsiteY19" fmla="*/ 149867 h 881162"/>
                  <a:gd name="connsiteX20" fmla="*/ 295322 w 562000"/>
                  <a:gd name="connsiteY20" fmla="*/ 178314 h 881162"/>
                  <a:gd name="connsiteX21" fmla="*/ 282139 w 562000"/>
                  <a:gd name="connsiteY21" fmla="*/ 297652 h 881162"/>
                  <a:gd name="connsiteX22" fmla="*/ 338340 w 562000"/>
                  <a:gd name="connsiteY22" fmla="*/ 104074 h 881162"/>
                  <a:gd name="connsiteX23" fmla="*/ 424374 w 562000"/>
                  <a:gd name="connsiteY23" fmla="*/ 38854 h 88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62000" h="881162">
                    <a:moveTo>
                      <a:pt x="424374" y="38854"/>
                    </a:moveTo>
                    <a:cubicBezTo>
                      <a:pt x="440332" y="91585"/>
                      <a:pt x="445189" y="146398"/>
                      <a:pt x="454903" y="205373"/>
                    </a:cubicBezTo>
                    <a:cubicBezTo>
                      <a:pt x="490982" y="136684"/>
                      <a:pt x="524979" y="71464"/>
                      <a:pt x="561752" y="0"/>
                    </a:cubicBezTo>
                    <a:cubicBezTo>
                      <a:pt x="569384" y="71464"/>
                      <a:pt x="561752" y="133909"/>
                      <a:pt x="536775" y="194966"/>
                    </a:cubicBezTo>
                    <a:cubicBezTo>
                      <a:pt x="533305" y="203986"/>
                      <a:pt x="527061" y="212311"/>
                      <a:pt x="527755" y="222719"/>
                    </a:cubicBezTo>
                    <a:cubicBezTo>
                      <a:pt x="503471" y="247697"/>
                      <a:pt x="484044" y="277531"/>
                      <a:pt x="469473" y="308754"/>
                    </a:cubicBezTo>
                    <a:cubicBezTo>
                      <a:pt x="431313" y="390625"/>
                      <a:pt x="388295" y="470416"/>
                      <a:pt x="334870" y="543268"/>
                    </a:cubicBezTo>
                    <a:cubicBezTo>
                      <a:pt x="280058" y="618201"/>
                      <a:pt x="243285" y="702154"/>
                      <a:pt x="205125" y="786801"/>
                    </a:cubicBezTo>
                    <a:cubicBezTo>
                      <a:pt x="189166" y="822187"/>
                      <a:pt x="162801" y="849940"/>
                      <a:pt x="142680" y="881856"/>
                    </a:cubicBezTo>
                    <a:cubicBezTo>
                      <a:pt x="135742" y="892263"/>
                      <a:pt x="131579" y="888100"/>
                      <a:pt x="126722" y="879774"/>
                    </a:cubicBezTo>
                    <a:cubicBezTo>
                      <a:pt x="77460" y="795821"/>
                      <a:pt x="31667" y="710480"/>
                      <a:pt x="7383" y="615426"/>
                    </a:cubicBezTo>
                    <a:cubicBezTo>
                      <a:pt x="-9962" y="548818"/>
                      <a:pt x="3914" y="487761"/>
                      <a:pt x="42075" y="430867"/>
                    </a:cubicBezTo>
                    <a:cubicBezTo>
                      <a:pt x="69828" y="389238"/>
                      <a:pt x="101050" y="348996"/>
                      <a:pt x="114927" y="299040"/>
                    </a:cubicBezTo>
                    <a:cubicBezTo>
                      <a:pt x="132966" y="234514"/>
                      <a:pt x="128803" y="169294"/>
                      <a:pt x="123947" y="104074"/>
                    </a:cubicBezTo>
                    <a:cubicBezTo>
                      <a:pt x="122559" y="88116"/>
                      <a:pt x="123947" y="74240"/>
                      <a:pt x="135742" y="63138"/>
                    </a:cubicBezTo>
                    <a:cubicBezTo>
                      <a:pt x="157250" y="39548"/>
                      <a:pt x="178065" y="13877"/>
                      <a:pt x="212757" y="9714"/>
                    </a:cubicBezTo>
                    <a:cubicBezTo>
                      <a:pt x="228021" y="45099"/>
                      <a:pt x="222470" y="80484"/>
                      <a:pt x="212063" y="115175"/>
                    </a:cubicBezTo>
                    <a:cubicBezTo>
                      <a:pt x="203043" y="144316"/>
                      <a:pt x="191248" y="172763"/>
                      <a:pt x="173208" y="202598"/>
                    </a:cubicBezTo>
                    <a:cubicBezTo>
                      <a:pt x="204431" y="185946"/>
                      <a:pt x="232878" y="172763"/>
                      <a:pt x="260631" y="158193"/>
                    </a:cubicBezTo>
                    <a:cubicBezTo>
                      <a:pt x="268263" y="154030"/>
                      <a:pt x="275895" y="148479"/>
                      <a:pt x="286302" y="149867"/>
                    </a:cubicBezTo>
                    <a:cubicBezTo>
                      <a:pt x="302954" y="154724"/>
                      <a:pt x="298098" y="167213"/>
                      <a:pt x="295322" y="178314"/>
                    </a:cubicBezTo>
                    <a:cubicBezTo>
                      <a:pt x="286302" y="217862"/>
                      <a:pt x="275895" y="256717"/>
                      <a:pt x="282139" y="297652"/>
                    </a:cubicBezTo>
                    <a:cubicBezTo>
                      <a:pt x="307811" y="235208"/>
                      <a:pt x="330707" y="172069"/>
                      <a:pt x="338340" y="104074"/>
                    </a:cubicBezTo>
                    <a:cubicBezTo>
                      <a:pt x="344584" y="49262"/>
                      <a:pt x="370256" y="31222"/>
                      <a:pt x="424374" y="3885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418252F-22AD-4E39-8176-90FDD7FCD579}"/>
                  </a:ext>
                </a:extLst>
              </p:cNvPr>
              <p:cNvSpPr/>
              <p:nvPr/>
            </p:nvSpPr>
            <p:spPr>
              <a:xfrm>
                <a:off x="7715120" y="2065119"/>
                <a:ext cx="388544" cy="915854"/>
              </a:xfrm>
              <a:custGeom>
                <a:avLst/>
                <a:gdLst>
                  <a:gd name="connsiteX0" fmla="*/ 391674 w 388543"/>
                  <a:gd name="connsiteY0" fmla="*/ 637628 h 915853"/>
                  <a:gd name="connsiteX1" fmla="*/ 336862 w 388543"/>
                  <a:gd name="connsiteY1" fmla="*/ 650811 h 915853"/>
                  <a:gd name="connsiteX2" fmla="*/ 319516 w 388543"/>
                  <a:gd name="connsiteY2" fmla="*/ 670932 h 915853"/>
                  <a:gd name="connsiteX3" fmla="*/ 303558 w 388543"/>
                  <a:gd name="connsiteY3" fmla="*/ 755579 h 915853"/>
                  <a:gd name="connsiteX4" fmla="*/ 257072 w 388543"/>
                  <a:gd name="connsiteY4" fmla="*/ 895733 h 915853"/>
                  <a:gd name="connsiteX5" fmla="*/ 244583 w 388543"/>
                  <a:gd name="connsiteY5" fmla="*/ 915854 h 915853"/>
                  <a:gd name="connsiteX6" fmla="*/ 245277 w 388543"/>
                  <a:gd name="connsiteY6" fmla="*/ 824268 h 915853"/>
                  <a:gd name="connsiteX7" fmla="*/ 259153 w 388543"/>
                  <a:gd name="connsiteY7" fmla="*/ 766680 h 915853"/>
                  <a:gd name="connsiteX8" fmla="*/ 251521 w 388543"/>
                  <a:gd name="connsiteY8" fmla="*/ 752110 h 915853"/>
                  <a:gd name="connsiteX9" fmla="*/ 276499 w 388543"/>
                  <a:gd name="connsiteY9" fmla="*/ 665381 h 915853"/>
                  <a:gd name="connsiteX10" fmla="*/ 258459 w 388543"/>
                  <a:gd name="connsiteY10" fmla="*/ 539799 h 915853"/>
                  <a:gd name="connsiteX11" fmla="*/ 193933 w 388543"/>
                  <a:gd name="connsiteY11" fmla="*/ 510658 h 915853"/>
                  <a:gd name="connsiteX12" fmla="*/ 170343 w 388543"/>
                  <a:gd name="connsiteY12" fmla="*/ 509270 h 915853"/>
                  <a:gd name="connsiteX13" fmla="*/ 93328 w 388543"/>
                  <a:gd name="connsiteY13" fmla="*/ 457233 h 915853"/>
                  <a:gd name="connsiteX14" fmla="*/ 56555 w 388543"/>
                  <a:gd name="connsiteY14" fmla="*/ 330956 h 915853"/>
                  <a:gd name="connsiteX15" fmla="*/ 28108 w 388543"/>
                  <a:gd name="connsiteY15" fmla="*/ 299734 h 915853"/>
                  <a:gd name="connsiteX16" fmla="*/ 5906 w 388543"/>
                  <a:gd name="connsiteY16" fmla="*/ 262267 h 915853"/>
                  <a:gd name="connsiteX17" fmla="*/ 19089 w 388543"/>
                  <a:gd name="connsiteY17" fmla="*/ 224800 h 915853"/>
                  <a:gd name="connsiteX18" fmla="*/ 13538 w 388543"/>
                  <a:gd name="connsiteY18" fmla="*/ 154724 h 915853"/>
                  <a:gd name="connsiteX19" fmla="*/ 3131 w 388543"/>
                  <a:gd name="connsiteY19" fmla="*/ 58282 h 915853"/>
                  <a:gd name="connsiteX20" fmla="*/ 6600 w 388543"/>
                  <a:gd name="connsiteY20" fmla="*/ 38854 h 915853"/>
                  <a:gd name="connsiteX21" fmla="*/ 51005 w 388543"/>
                  <a:gd name="connsiteY21" fmla="*/ 0 h 915853"/>
                  <a:gd name="connsiteX22" fmla="*/ 244583 w 388543"/>
                  <a:gd name="connsiteY22" fmla="*/ 204679 h 915853"/>
                  <a:gd name="connsiteX23" fmla="*/ 388205 w 388543"/>
                  <a:gd name="connsiteY23" fmla="*/ 614038 h 915853"/>
                  <a:gd name="connsiteX24" fmla="*/ 391674 w 388543"/>
                  <a:gd name="connsiteY24" fmla="*/ 637628 h 91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8543" h="915853">
                    <a:moveTo>
                      <a:pt x="391674" y="637628"/>
                    </a:moveTo>
                    <a:cubicBezTo>
                      <a:pt x="374329" y="646648"/>
                      <a:pt x="354901" y="643179"/>
                      <a:pt x="336862" y="650811"/>
                    </a:cubicBezTo>
                    <a:cubicBezTo>
                      <a:pt x="325761" y="655668"/>
                      <a:pt x="321598" y="659831"/>
                      <a:pt x="319516" y="670932"/>
                    </a:cubicBezTo>
                    <a:cubicBezTo>
                      <a:pt x="314659" y="699379"/>
                      <a:pt x="307721" y="727132"/>
                      <a:pt x="303558" y="755579"/>
                    </a:cubicBezTo>
                    <a:cubicBezTo>
                      <a:pt x="296620" y="804841"/>
                      <a:pt x="274417" y="849246"/>
                      <a:pt x="257072" y="895733"/>
                    </a:cubicBezTo>
                    <a:cubicBezTo>
                      <a:pt x="254990" y="900589"/>
                      <a:pt x="251521" y="904752"/>
                      <a:pt x="244583" y="915854"/>
                    </a:cubicBezTo>
                    <a:cubicBezTo>
                      <a:pt x="241114" y="880468"/>
                      <a:pt x="238338" y="852021"/>
                      <a:pt x="245277" y="824268"/>
                    </a:cubicBezTo>
                    <a:cubicBezTo>
                      <a:pt x="250133" y="804841"/>
                      <a:pt x="250133" y="784720"/>
                      <a:pt x="259153" y="766680"/>
                    </a:cubicBezTo>
                    <a:cubicBezTo>
                      <a:pt x="262622" y="759742"/>
                      <a:pt x="260541" y="753498"/>
                      <a:pt x="251521" y="752110"/>
                    </a:cubicBezTo>
                    <a:cubicBezTo>
                      <a:pt x="265398" y="725051"/>
                      <a:pt x="272336" y="695216"/>
                      <a:pt x="276499" y="665381"/>
                    </a:cubicBezTo>
                    <a:cubicBezTo>
                      <a:pt x="282743" y="621670"/>
                      <a:pt x="277887" y="579347"/>
                      <a:pt x="258459" y="539799"/>
                    </a:cubicBezTo>
                    <a:cubicBezTo>
                      <a:pt x="242501" y="508576"/>
                      <a:pt x="228625" y="503026"/>
                      <a:pt x="193933" y="510658"/>
                    </a:cubicBezTo>
                    <a:cubicBezTo>
                      <a:pt x="185607" y="512739"/>
                      <a:pt x="177975" y="515515"/>
                      <a:pt x="170343" y="509270"/>
                    </a:cubicBezTo>
                    <a:cubicBezTo>
                      <a:pt x="123163" y="509964"/>
                      <a:pt x="110674" y="501638"/>
                      <a:pt x="93328" y="457233"/>
                    </a:cubicBezTo>
                    <a:cubicBezTo>
                      <a:pt x="78064" y="416297"/>
                      <a:pt x="66269" y="373974"/>
                      <a:pt x="56555" y="330956"/>
                    </a:cubicBezTo>
                    <a:cubicBezTo>
                      <a:pt x="53086" y="313610"/>
                      <a:pt x="46842" y="303203"/>
                      <a:pt x="28108" y="299734"/>
                    </a:cubicBezTo>
                    <a:cubicBezTo>
                      <a:pt x="7293" y="296265"/>
                      <a:pt x="-2420" y="284470"/>
                      <a:pt x="5906" y="262267"/>
                    </a:cubicBezTo>
                    <a:cubicBezTo>
                      <a:pt x="10763" y="249778"/>
                      <a:pt x="14232" y="237289"/>
                      <a:pt x="19089" y="224800"/>
                    </a:cubicBezTo>
                    <a:cubicBezTo>
                      <a:pt x="29496" y="200516"/>
                      <a:pt x="33659" y="180395"/>
                      <a:pt x="13538" y="154724"/>
                    </a:cubicBezTo>
                    <a:cubicBezTo>
                      <a:pt x="-7277" y="127664"/>
                      <a:pt x="1743" y="90892"/>
                      <a:pt x="3131" y="58282"/>
                    </a:cubicBezTo>
                    <a:cubicBezTo>
                      <a:pt x="3131" y="52037"/>
                      <a:pt x="5212" y="45099"/>
                      <a:pt x="6600" y="38854"/>
                    </a:cubicBezTo>
                    <a:cubicBezTo>
                      <a:pt x="11456" y="5551"/>
                      <a:pt x="17701" y="0"/>
                      <a:pt x="51005" y="0"/>
                    </a:cubicBezTo>
                    <a:cubicBezTo>
                      <a:pt x="134958" y="49262"/>
                      <a:pt x="203647" y="115869"/>
                      <a:pt x="244583" y="204679"/>
                    </a:cubicBezTo>
                    <a:cubicBezTo>
                      <a:pt x="306333" y="335813"/>
                      <a:pt x="358371" y="471110"/>
                      <a:pt x="388205" y="614038"/>
                    </a:cubicBezTo>
                    <a:cubicBezTo>
                      <a:pt x="390981" y="621670"/>
                      <a:pt x="390981" y="629996"/>
                      <a:pt x="391674" y="637628"/>
                    </a:cubicBezTo>
                    <a:close/>
                  </a:path>
                </a:pathLst>
              </a:custGeom>
              <a:solidFill>
                <a:srgbClr val="FCC791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1BC5A6C-C98B-47EC-A71A-DE751C498B6B}"/>
                  </a:ext>
                </a:extLst>
              </p:cNvPr>
              <p:cNvSpPr/>
              <p:nvPr/>
            </p:nvSpPr>
            <p:spPr>
              <a:xfrm>
                <a:off x="7841751" y="2565970"/>
                <a:ext cx="159581" cy="312223"/>
              </a:xfrm>
              <a:custGeom>
                <a:avLst/>
                <a:gdLst>
                  <a:gd name="connsiteX0" fmla="*/ 45099 w 159580"/>
                  <a:gd name="connsiteY0" fmla="*/ 8419 h 312222"/>
                  <a:gd name="connsiteX1" fmla="*/ 61751 w 159580"/>
                  <a:gd name="connsiteY1" fmla="*/ 4950 h 312222"/>
                  <a:gd name="connsiteX2" fmla="*/ 144316 w 159580"/>
                  <a:gd name="connsiteY2" fmla="*/ 45886 h 312222"/>
                  <a:gd name="connsiteX3" fmla="*/ 142929 w 159580"/>
                  <a:gd name="connsiteY3" fmla="*/ 234607 h 312222"/>
                  <a:gd name="connsiteX4" fmla="*/ 126277 w 159580"/>
                  <a:gd name="connsiteY4" fmla="*/ 251259 h 312222"/>
                  <a:gd name="connsiteX5" fmla="*/ 0 w 159580"/>
                  <a:gd name="connsiteY5" fmla="*/ 314398 h 312222"/>
                  <a:gd name="connsiteX6" fmla="*/ 54812 w 159580"/>
                  <a:gd name="connsiteY6" fmla="*/ 107637 h 312222"/>
                  <a:gd name="connsiteX7" fmla="*/ 32610 w 159580"/>
                  <a:gd name="connsiteY7" fmla="*/ 43805 h 312222"/>
                  <a:gd name="connsiteX8" fmla="*/ 45099 w 159580"/>
                  <a:gd name="connsiteY8" fmla="*/ 8419 h 31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580" h="312222">
                    <a:moveTo>
                      <a:pt x="45099" y="8419"/>
                    </a:moveTo>
                    <a:cubicBezTo>
                      <a:pt x="50649" y="7032"/>
                      <a:pt x="56200" y="6338"/>
                      <a:pt x="61751" y="4950"/>
                    </a:cubicBezTo>
                    <a:cubicBezTo>
                      <a:pt x="109625" y="-6845"/>
                      <a:pt x="126277" y="787"/>
                      <a:pt x="144316" y="45886"/>
                    </a:cubicBezTo>
                    <a:cubicBezTo>
                      <a:pt x="169294" y="109024"/>
                      <a:pt x="161662" y="172163"/>
                      <a:pt x="142929" y="234607"/>
                    </a:cubicBezTo>
                    <a:cubicBezTo>
                      <a:pt x="140153" y="244321"/>
                      <a:pt x="131134" y="245015"/>
                      <a:pt x="126277" y="251259"/>
                    </a:cubicBezTo>
                    <a:cubicBezTo>
                      <a:pt x="86035" y="271380"/>
                      <a:pt x="45793" y="291501"/>
                      <a:pt x="0" y="314398"/>
                    </a:cubicBezTo>
                    <a:cubicBezTo>
                      <a:pt x="37467" y="246402"/>
                      <a:pt x="69383" y="182570"/>
                      <a:pt x="54812" y="107637"/>
                    </a:cubicBezTo>
                    <a:cubicBezTo>
                      <a:pt x="50649" y="85434"/>
                      <a:pt x="45099" y="62538"/>
                      <a:pt x="32610" y="43805"/>
                    </a:cubicBezTo>
                    <a:cubicBezTo>
                      <a:pt x="20121" y="25071"/>
                      <a:pt x="20815" y="13276"/>
                      <a:pt x="45099" y="8419"/>
                    </a:cubicBezTo>
                    <a:close/>
                  </a:path>
                </a:pathLst>
              </a:custGeom>
              <a:solidFill>
                <a:srgbClr val="653515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16598DD-3BEE-4B40-890A-4462A5B32D03}"/>
                  </a:ext>
                </a:extLst>
              </p:cNvPr>
              <p:cNvSpPr/>
              <p:nvPr/>
            </p:nvSpPr>
            <p:spPr>
              <a:xfrm>
                <a:off x="7517089" y="3909052"/>
                <a:ext cx="131827" cy="333038"/>
              </a:xfrm>
              <a:custGeom>
                <a:avLst/>
                <a:gdLst>
                  <a:gd name="connsiteX0" fmla="*/ 2033 w 131827"/>
                  <a:gd name="connsiteY0" fmla="*/ 250041 h 333037"/>
                  <a:gd name="connsiteX1" fmla="*/ 9665 w 131827"/>
                  <a:gd name="connsiteY1" fmla="*/ 189679 h 333037"/>
                  <a:gd name="connsiteX2" fmla="*/ 43662 w 131827"/>
                  <a:gd name="connsiteY2" fmla="*/ 110582 h 333037"/>
                  <a:gd name="connsiteX3" fmla="*/ 64477 w 131827"/>
                  <a:gd name="connsiteY3" fmla="*/ 96012 h 333037"/>
                  <a:gd name="connsiteX4" fmla="*/ 83904 w 131827"/>
                  <a:gd name="connsiteY4" fmla="*/ 64789 h 333037"/>
                  <a:gd name="connsiteX5" fmla="*/ 77660 w 131827"/>
                  <a:gd name="connsiteY5" fmla="*/ 30792 h 333037"/>
                  <a:gd name="connsiteX6" fmla="*/ 89455 w 131827"/>
                  <a:gd name="connsiteY6" fmla="*/ 3732 h 333037"/>
                  <a:gd name="connsiteX7" fmla="*/ 132472 w 131827"/>
                  <a:gd name="connsiteY7" fmla="*/ 7202 h 333037"/>
                  <a:gd name="connsiteX8" fmla="*/ 124840 w 131827"/>
                  <a:gd name="connsiteY8" fmla="*/ 63402 h 333037"/>
                  <a:gd name="connsiteX9" fmla="*/ 104719 w 131827"/>
                  <a:gd name="connsiteY9" fmla="*/ 73115 h 333037"/>
                  <a:gd name="connsiteX10" fmla="*/ 110270 w 131827"/>
                  <a:gd name="connsiteY10" fmla="*/ 121683 h 333037"/>
                  <a:gd name="connsiteX11" fmla="*/ 115127 w 131827"/>
                  <a:gd name="connsiteY11" fmla="*/ 137641 h 333037"/>
                  <a:gd name="connsiteX12" fmla="*/ 131779 w 131827"/>
                  <a:gd name="connsiteY12" fmla="*/ 177883 h 333037"/>
                  <a:gd name="connsiteX13" fmla="*/ 101250 w 131827"/>
                  <a:gd name="connsiteY13" fmla="*/ 204249 h 333037"/>
                  <a:gd name="connsiteX14" fmla="*/ 117902 w 131827"/>
                  <a:gd name="connsiteY14" fmla="*/ 269469 h 333037"/>
                  <a:gd name="connsiteX15" fmla="*/ 61702 w 131827"/>
                  <a:gd name="connsiteY15" fmla="*/ 254898 h 333037"/>
                  <a:gd name="connsiteX16" fmla="*/ 95006 w 131827"/>
                  <a:gd name="connsiteY16" fmla="*/ 318037 h 333037"/>
                  <a:gd name="connsiteX17" fmla="*/ 81129 w 131827"/>
                  <a:gd name="connsiteY17" fmla="*/ 336770 h 333037"/>
                  <a:gd name="connsiteX18" fmla="*/ 2033 w 131827"/>
                  <a:gd name="connsiteY18" fmla="*/ 250041 h 33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1827" h="333037">
                    <a:moveTo>
                      <a:pt x="2033" y="250041"/>
                    </a:moveTo>
                    <a:cubicBezTo>
                      <a:pt x="-2130" y="229227"/>
                      <a:pt x="-49" y="208412"/>
                      <a:pt x="9665" y="189679"/>
                    </a:cubicBezTo>
                    <a:cubicBezTo>
                      <a:pt x="22848" y="164007"/>
                      <a:pt x="38806" y="139723"/>
                      <a:pt x="43662" y="110582"/>
                    </a:cubicBezTo>
                    <a:cubicBezTo>
                      <a:pt x="45050" y="100175"/>
                      <a:pt x="54070" y="96706"/>
                      <a:pt x="64477" y="96012"/>
                    </a:cubicBezTo>
                    <a:cubicBezTo>
                      <a:pt x="85292" y="94624"/>
                      <a:pt x="88067" y="82135"/>
                      <a:pt x="83904" y="64789"/>
                    </a:cubicBezTo>
                    <a:cubicBezTo>
                      <a:pt x="81129" y="53688"/>
                      <a:pt x="79048" y="41893"/>
                      <a:pt x="77660" y="30792"/>
                    </a:cubicBezTo>
                    <a:cubicBezTo>
                      <a:pt x="76272" y="19691"/>
                      <a:pt x="75579" y="7895"/>
                      <a:pt x="89455" y="3732"/>
                    </a:cubicBezTo>
                    <a:cubicBezTo>
                      <a:pt x="104026" y="-430"/>
                      <a:pt x="119290" y="-3206"/>
                      <a:pt x="132472" y="7202"/>
                    </a:cubicBezTo>
                    <a:cubicBezTo>
                      <a:pt x="142880" y="15528"/>
                      <a:pt x="136635" y="55770"/>
                      <a:pt x="124840" y="63402"/>
                    </a:cubicBezTo>
                    <a:cubicBezTo>
                      <a:pt x="119290" y="66871"/>
                      <a:pt x="113045" y="69646"/>
                      <a:pt x="104719" y="73115"/>
                    </a:cubicBezTo>
                    <a:cubicBezTo>
                      <a:pt x="124840" y="87686"/>
                      <a:pt x="129003" y="103644"/>
                      <a:pt x="110270" y="121683"/>
                    </a:cubicBezTo>
                    <a:cubicBezTo>
                      <a:pt x="102638" y="128621"/>
                      <a:pt x="111658" y="133478"/>
                      <a:pt x="115127" y="137641"/>
                    </a:cubicBezTo>
                    <a:cubicBezTo>
                      <a:pt x="124147" y="149436"/>
                      <a:pt x="132472" y="161925"/>
                      <a:pt x="131779" y="177883"/>
                    </a:cubicBezTo>
                    <a:cubicBezTo>
                      <a:pt x="131085" y="196617"/>
                      <a:pt x="126922" y="211187"/>
                      <a:pt x="101250" y="204249"/>
                    </a:cubicBezTo>
                    <a:cubicBezTo>
                      <a:pt x="114433" y="225757"/>
                      <a:pt x="142880" y="243797"/>
                      <a:pt x="117902" y="269469"/>
                    </a:cubicBezTo>
                    <a:cubicBezTo>
                      <a:pt x="97781" y="290284"/>
                      <a:pt x="82517" y="268775"/>
                      <a:pt x="61702" y="254898"/>
                    </a:cubicBezTo>
                    <a:cubicBezTo>
                      <a:pt x="74885" y="279182"/>
                      <a:pt x="85986" y="297916"/>
                      <a:pt x="95006" y="318037"/>
                    </a:cubicBezTo>
                    <a:cubicBezTo>
                      <a:pt x="99863" y="329138"/>
                      <a:pt x="102638" y="343015"/>
                      <a:pt x="81129" y="336770"/>
                    </a:cubicBezTo>
                    <a:cubicBezTo>
                      <a:pt x="40193" y="321506"/>
                      <a:pt x="11053" y="294447"/>
                      <a:pt x="2033" y="250041"/>
                    </a:cubicBezTo>
                    <a:close/>
                  </a:path>
                </a:pathLst>
              </a:custGeom>
              <a:solidFill>
                <a:srgbClr val="FBC792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11322-34CE-4A05-AE91-8C3A8511DAAC}"/>
                  </a:ext>
                </a:extLst>
              </p:cNvPr>
              <p:cNvSpPr/>
              <p:nvPr/>
            </p:nvSpPr>
            <p:spPr>
              <a:xfrm>
                <a:off x="8031111" y="3840625"/>
                <a:ext cx="444050" cy="367729"/>
              </a:xfrm>
              <a:custGeom>
                <a:avLst/>
                <a:gdLst>
                  <a:gd name="connsiteX0" fmla="*/ 161023 w 444050"/>
                  <a:gd name="connsiteY0" fmla="*/ 74935 h 367729"/>
                  <a:gd name="connsiteX1" fmla="*/ 82621 w 444050"/>
                  <a:gd name="connsiteY1" fmla="*/ 92281 h 367729"/>
                  <a:gd name="connsiteX2" fmla="*/ 49317 w 444050"/>
                  <a:gd name="connsiteY2" fmla="*/ 108932 h 367729"/>
                  <a:gd name="connsiteX3" fmla="*/ 18095 w 444050"/>
                  <a:gd name="connsiteY3" fmla="*/ 100606 h 367729"/>
                  <a:gd name="connsiteX4" fmla="*/ 20176 w 444050"/>
                  <a:gd name="connsiteY4" fmla="*/ 72853 h 367729"/>
                  <a:gd name="connsiteX5" fmla="*/ 156167 w 444050"/>
                  <a:gd name="connsiteY5" fmla="*/ 695 h 367729"/>
                  <a:gd name="connsiteX6" fmla="*/ 315053 w 444050"/>
                  <a:gd name="connsiteY6" fmla="*/ 30530 h 367729"/>
                  <a:gd name="connsiteX7" fmla="*/ 371253 w 444050"/>
                  <a:gd name="connsiteY7" fmla="*/ 94362 h 367729"/>
                  <a:gd name="connsiteX8" fmla="*/ 437861 w 444050"/>
                  <a:gd name="connsiteY8" fmla="*/ 256024 h 367729"/>
                  <a:gd name="connsiteX9" fmla="*/ 448962 w 444050"/>
                  <a:gd name="connsiteY9" fmla="*/ 274064 h 367729"/>
                  <a:gd name="connsiteX10" fmla="*/ 426760 w 444050"/>
                  <a:gd name="connsiteY10" fmla="*/ 278920 h 367729"/>
                  <a:gd name="connsiteX11" fmla="*/ 307421 w 444050"/>
                  <a:gd name="connsiteY11" fmla="*/ 281696 h 367729"/>
                  <a:gd name="connsiteX12" fmla="*/ 156860 w 444050"/>
                  <a:gd name="connsiteY12" fmla="*/ 330264 h 367729"/>
                  <a:gd name="connsiteX13" fmla="*/ 95804 w 444050"/>
                  <a:gd name="connsiteY13" fmla="*/ 362874 h 367729"/>
                  <a:gd name="connsiteX14" fmla="*/ 64581 w 444050"/>
                  <a:gd name="connsiteY14" fmla="*/ 361486 h 367729"/>
                  <a:gd name="connsiteX15" fmla="*/ 76376 w 444050"/>
                  <a:gd name="connsiteY15" fmla="*/ 334427 h 367729"/>
                  <a:gd name="connsiteX16" fmla="*/ 140902 w 444050"/>
                  <a:gd name="connsiteY16" fmla="*/ 271982 h 367729"/>
                  <a:gd name="connsiteX17" fmla="*/ 197796 w 444050"/>
                  <a:gd name="connsiteY17" fmla="*/ 215088 h 367729"/>
                  <a:gd name="connsiteX18" fmla="*/ 167962 w 444050"/>
                  <a:gd name="connsiteY18" fmla="*/ 216476 h 367729"/>
                  <a:gd name="connsiteX19" fmla="*/ 62500 w 444050"/>
                  <a:gd name="connsiteY19" fmla="*/ 253943 h 367729"/>
                  <a:gd name="connsiteX20" fmla="*/ 11850 w 444050"/>
                  <a:gd name="connsiteY20" fmla="*/ 255330 h 367729"/>
                  <a:gd name="connsiteX21" fmla="*/ 7687 w 444050"/>
                  <a:gd name="connsiteY21" fmla="*/ 183866 h 367729"/>
                  <a:gd name="connsiteX22" fmla="*/ 46542 w 444050"/>
                  <a:gd name="connsiteY22" fmla="*/ 139461 h 367729"/>
                  <a:gd name="connsiteX23" fmla="*/ 147147 w 444050"/>
                  <a:gd name="connsiteY23" fmla="*/ 86730 h 367729"/>
                  <a:gd name="connsiteX24" fmla="*/ 161023 w 444050"/>
                  <a:gd name="connsiteY24" fmla="*/ 74935 h 36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4050" h="367729">
                    <a:moveTo>
                      <a:pt x="161023" y="74935"/>
                    </a:moveTo>
                    <a:cubicBezTo>
                      <a:pt x="132576" y="74241"/>
                      <a:pt x="106905" y="78404"/>
                      <a:pt x="82621" y="92281"/>
                    </a:cubicBezTo>
                    <a:cubicBezTo>
                      <a:pt x="71520" y="98525"/>
                      <a:pt x="61112" y="104769"/>
                      <a:pt x="49317" y="108932"/>
                    </a:cubicBezTo>
                    <a:cubicBezTo>
                      <a:pt x="37522" y="113095"/>
                      <a:pt x="25727" y="111014"/>
                      <a:pt x="18095" y="100606"/>
                    </a:cubicBezTo>
                    <a:cubicBezTo>
                      <a:pt x="10463" y="90893"/>
                      <a:pt x="15319" y="81873"/>
                      <a:pt x="20176" y="72853"/>
                    </a:cubicBezTo>
                    <a:cubicBezTo>
                      <a:pt x="42379" y="31224"/>
                      <a:pt x="110374" y="-5549"/>
                      <a:pt x="156167" y="695"/>
                    </a:cubicBezTo>
                    <a:cubicBezTo>
                      <a:pt x="209591" y="7633"/>
                      <a:pt x="262322" y="16653"/>
                      <a:pt x="315053" y="30530"/>
                    </a:cubicBezTo>
                    <a:cubicBezTo>
                      <a:pt x="355989" y="40937"/>
                      <a:pt x="361540" y="54120"/>
                      <a:pt x="371253" y="94362"/>
                    </a:cubicBezTo>
                    <a:cubicBezTo>
                      <a:pt x="385130" y="151256"/>
                      <a:pt x="399007" y="208844"/>
                      <a:pt x="437861" y="256024"/>
                    </a:cubicBezTo>
                    <a:cubicBezTo>
                      <a:pt x="442718" y="261575"/>
                      <a:pt x="451738" y="267125"/>
                      <a:pt x="448962" y="274064"/>
                    </a:cubicBezTo>
                    <a:cubicBezTo>
                      <a:pt x="445493" y="283083"/>
                      <a:pt x="434392" y="278920"/>
                      <a:pt x="426760" y="278920"/>
                    </a:cubicBezTo>
                    <a:cubicBezTo>
                      <a:pt x="387211" y="280308"/>
                      <a:pt x="346969" y="282390"/>
                      <a:pt x="307421" y="281696"/>
                    </a:cubicBezTo>
                    <a:cubicBezTo>
                      <a:pt x="251221" y="279614"/>
                      <a:pt x="201265" y="296266"/>
                      <a:pt x="156860" y="330264"/>
                    </a:cubicBezTo>
                    <a:cubicBezTo>
                      <a:pt x="138127" y="344140"/>
                      <a:pt x="118700" y="356629"/>
                      <a:pt x="95804" y="362874"/>
                    </a:cubicBezTo>
                    <a:cubicBezTo>
                      <a:pt x="85396" y="365649"/>
                      <a:pt x="72213" y="374669"/>
                      <a:pt x="64581" y="361486"/>
                    </a:cubicBezTo>
                    <a:cubicBezTo>
                      <a:pt x="58337" y="350385"/>
                      <a:pt x="68744" y="341365"/>
                      <a:pt x="76376" y="334427"/>
                    </a:cubicBezTo>
                    <a:cubicBezTo>
                      <a:pt x="97885" y="313612"/>
                      <a:pt x="118700" y="292797"/>
                      <a:pt x="140902" y="271982"/>
                    </a:cubicBezTo>
                    <a:cubicBezTo>
                      <a:pt x="159636" y="253943"/>
                      <a:pt x="180451" y="237291"/>
                      <a:pt x="197796" y="215088"/>
                    </a:cubicBezTo>
                    <a:cubicBezTo>
                      <a:pt x="185307" y="207456"/>
                      <a:pt x="176288" y="213701"/>
                      <a:pt x="167962" y="216476"/>
                    </a:cubicBezTo>
                    <a:cubicBezTo>
                      <a:pt x="132576" y="228271"/>
                      <a:pt x="97885" y="242147"/>
                      <a:pt x="62500" y="253943"/>
                    </a:cubicBezTo>
                    <a:cubicBezTo>
                      <a:pt x="45848" y="259493"/>
                      <a:pt x="23645" y="272676"/>
                      <a:pt x="11850" y="255330"/>
                    </a:cubicBezTo>
                    <a:cubicBezTo>
                      <a:pt x="-2026" y="235209"/>
                      <a:pt x="-4108" y="208150"/>
                      <a:pt x="7687" y="183866"/>
                    </a:cubicBezTo>
                    <a:cubicBezTo>
                      <a:pt x="16013" y="165826"/>
                      <a:pt x="31277" y="151950"/>
                      <a:pt x="46542" y="139461"/>
                    </a:cubicBezTo>
                    <a:cubicBezTo>
                      <a:pt x="76376" y="114483"/>
                      <a:pt x="109680" y="97137"/>
                      <a:pt x="147147" y="86730"/>
                    </a:cubicBezTo>
                    <a:cubicBezTo>
                      <a:pt x="151310" y="83955"/>
                      <a:pt x="158248" y="84648"/>
                      <a:pt x="161023" y="74935"/>
                    </a:cubicBezTo>
                    <a:close/>
                  </a:path>
                </a:pathLst>
              </a:custGeom>
              <a:solidFill>
                <a:srgbClr val="FCC792"/>
              </a:solidFill>
              <a:ln w="69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CEF723-3670-4A6E-BF41-9F2AC7321EF3}"/>
              </a:ext>
            </a:extLst>
          </p:cNvPr>
          <p:cNvGrpSpPr/>
          <p:nvPr/>
        </p:nvGrpSpPr>
        <p:grpSpPr>
          <a:xfrm>
            <a:off x="10383899" y="2247776"/>
            <a:ext cx="1616967" cy="4277742"/>
            <a:chOff x="1283141" y="1836600"/>
            <a:chExt cx="1616967" cy="4277742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D3EEBB-33E5-429C-9ECA-BFC413A273A9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D5EA0C3-9B8E-49EC-9FE6-15320B583425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001EFB-C030-4087-97D1-E5EC7BDEA06F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54AF1A2-3D40-4B44-9221-022BF77F035D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6D07AB-94C8-4AC0-A940-877C18728551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A885367-63C9-4F7C-AF34-932EAC2C7137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A49CAC6-D0E9-41F8-A942-49BED5BB7E12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BC7D4D4-EBD1-4FD7-B992-CC85DDE9AA34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70E98E-B21D-44BA-81A6-71C9DC685121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029C93-DC06-4BD9-8F5A-A58A768F25A1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accent2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8DD1BCE-B263-4AD9-9F69-F97532D9363E}"/>
              </a:ext>
            </a:extLst>
          </p:cNvPr>
          <p:cNvGrpSpPr/>
          <p:nvPr/>
        </p:nvGrpSpPr>
        <p:grpSpPr>
          <a:xfrm>
            <a:off x="4474703" y="1197674"/>
            <a:ext cx="3976697" cy="3192427"/>
            <a:chOff x="319983" y="1705099"/>
            <a:chExt cx="6418793" cy="515290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D64A561-6681-47B9-9C33-751A8ED7DD46}"/>
                </a:ext>
              </a:extLst>
            </p:cNvPr>
            <p:cNvSpPr/>
            <p:nvPr/>
          </p:nvSpPr>
          <p:spPr>
            <a:xfrm>
              <a:off x="3624752" y="2274090"/>
              <a:ext cx="3114024" cy="2298158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6A120B0-C33A-4714-AD14-B8E668A5F573}"/>
                </a:ext>
              </a:extLst>
            </p:cNvPr>
            <p:cNvSpPr/>
            <p:nvPr/>
          </p:nvSpPr>
          <p:spPr>
            <a:xfrm>
              <a:off x="3933419" y="1705099"/>
              <a:ext cx="2247441" cy="1692179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4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9729A32-3C7D-4790-BD6D-B5AEDECF80BF}"/>
                </a:ext>
              </a:extLst>
            </p:cNvPr>
            <p:cNvGrpSpPr/>
            <p:nvPr/>
          </p:nvGrpSpPr>
          <p:grpSpPr>
            <a:xfrm>
              <a:off x="319983" y="2613403"/>
              <a:ext cx="5024694" cy="4244597"/>
              <a:chOff x="319983" y="2613403"/>
              <a:chExt cx="5024694" cy="4244597"/>
            </a:xfrm>
          </p:grpSpPr>
          <p:grpSp>
            <p:nvGrpSpPr>
              <p:cNvPr id="60" name="Graphic 60">
                <a:extLst>
                  <a:ext uri="{FF2B5EF4-FFF2-40B4-BE49-F238E27FC236}">
                    <a16:creationId xmlns:a16="http://schemas.microsoft.com/office/drawing/2014/main" id="{38E22B30-6D17-4B71-A5FA-BB44EC917B3A}"/>
                  </a:ext>
                </a:extLst>
              </p:cNvPr>
              <p:cNvGrpSpPr/>
              <p:nvPr/>
            </p:nvGrpSpPr>
            <p:grpSpPr>
              <a:xfrm>
                <a:off x="1545801" y="2613865"/>
                <a:ext cx="1177542" cy="1489096"/>
                <a:chOff x="3487745" y="1253233"/>
                <a:chExt cx="1555735" cy="1967347"/>
              </a:xfrm>
              <a:solidFill>
                <a:schemeClr val="accent1"/>
              </a:solidFill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64CF3EF2-9B54-4E1A-9BD5-FE889A2C9187}"/>
                    </a:ext>
                  </a:extLst>
                </p:cNvPr>
                <p:cNvSpPr/>
                <p:nvPr/>
              </p:nvSpPr>
              <p:spPr>
                <a:xfrm>
                  <a:off x="3487745" y="1253233"/>
                  <a:ext cx="1555735" cy="1967347"/>
                </a:xfrm>
                <a:custGeom>
                  <a:avLst/>
                  <a:gdLst>
                    <a:gd name="connsiteX0" fmla="*/ 1458429 w 1555737"/>
                    <a:gd name="connsiteY0" fmla="*/ 1078087 h 1967353"/>
                    <a:gd name="connsiteX1" fmla="*/ 1550177 w 1555737"/>
                    <a:gd name="connsiteY1" fmla="*/ 976438 h 1967353"/>
                    <a:gd name="connsiteX2" fmla="*/ 1515854 w 1555737"/>
                    <a:gd name="connsiteY2" fmla="*/ 910432 h 1967353"/>
                    <a:gd name="connsiteX3" fmla="*/ 1395724 w 1555737"/>
                    <a:gd name="connsiteY3" fmla="*/ 845746 h 1967353"/>
                    <a:gd name="connsiteX4" fmla="*/ 1263712 w 1555737"/>
                    <a:gd name="connsiteY4" fmla="*/ 590964 h 1967353"/>
                    <a:gd name="connsiteX5" fmla="*/ 1230049 w 1555737"/>
                    <a:gd name="connsiteY5" fmla="*/ 478094 h 1967353"/>
                    <a:gd name="connsiteX6" fmla="*/ 1111239 w 1555737"/>
                    <a:gd name="connsiteY6" fmla="*/ 338822 h 1967353"/>
                    <a:gd name="connsiteX7" fmla="*/ 1111239 w 1555737"/>
                    <a:gd name="connsiteY7" fmla="*/ 338822 h 1967353"/>
                    <a:gd name="connsiteX8" fmla="*/ 1091437 w 1555737"/>
                    <a:gd name="connsiteY8" fmla="*/ 319680 h 1967353"/>
                    <a:gd name="connsiteX9" fmla="*/ 1113879 w 1555737"/>
                    <a:gd name="connsiteY9" fmla="*/ 270176 h 1967353"/>
                    <a:gd name="connsiteX10" fmla="*/ 1146222 w 1555737"/>
                    <a:gd name="connsiteY10" fmla="*/ 218031 h 1967353"/>
                    <a:gd name="connsiteX11" fmla="*/ 1195066 w 1555737"/>
                    <a:gd name="connsiteY11" fmla="*/ 124303 h 1967353"/>
                    <a:gd name="connsiteX12" fmla="*/ 1107939 w 1555737"/>
                    <a:gd name="connsiteY12" fmla="*/ 56977 h 1967353"/>
                    <a:gd name="connsiteX13" fmla="*/ 1098038 w 1555737"/>
                    <a:gd name="connsiteY13" fmla="*/ 54337 h 1967353"/>
                    <a:gd name="connsiteX14" fmla="*/ 806292 w 1555737"/>
                    <a:gd name="connsiteY14" fmla="*/ 2852 h 1967353"/>
                    <a:gd name="connsiteX15" fmla="*/ 507286 w 1555737"/>
                    <a:gd name="connsiteY15" fmla="*/ 72159 h 1967353"/>
                    <a:gd name="connsiteX16" fmla="*/ 173957 w 1555737"/>
                    <a:gd name="connsiteY16" fmla="*/ 314400 h 1967353"/>
                    <a:gd name="connsiteX17" fmla="*/ 4322 w 1555737"/>
                    <a:gd name="connsiteY17" fmla="*/ 766539 h 1967353"/>
                    <a:gd name="connsiteX18" fmla="*/ 142934 w 1555737"/>
                    <a:gd name="connsiteY18" fmla="*/ 1175775 h 1967353"/>
                    <a:gd name="connsiteX19" fmla="*/ 333031 w 1555737"/>
                    <a:gd name="connsiteY19" fmla="*/ 1418676 h 1967353"/>
                    <a:gd name="connsiteX20" fmla="*/ 371974 w 1555737"/>
                    <a:gd name="connsiteY20" fmla="*/ 1416696 h 1967353"/>
                    <a:gd name="connsiteX21" fmla="*/ 378575 w 1555737"/>
                    <a:gd name="connsiteY21" fmla="*/ 1470821 h 1967353"/>
                    <a:gd name="connsiteX22" fmla="*/ 432699 w 1555737"/>
                    <a:gd name="connsiteY22" fmla="*/ 1596232 h 1967353"/>
                    <a:gd name="connsiteX23" fmla="*/ 459102 w 1555737"/>
                    <a:gd name="connsiteY23" fmla="*/ 1706461 h 1967353"/>
                    <a:gd name="connsiteX24" fmla="*/ 449861 w 1555737"/>
                    <a:gd name="connsiteY24" fmla="*/ 1810751 h 1967353"/>
                    <a:gd name="connsiteX25" fmla="*/ 487484 w 1555737"/>
                    <a:gd name="connsiteY25" fmla="*/ 1893918 h 1967353"/>
                    <a:gd name="connsiteX26" fmla="*/ 598374 w 1555737"/>
                    <a:gd name="connsiteY26" fmla="*/ 1946063 h 1967353"/>
                    <a:gd name="connsiteX27" fmla="*/ 853156 w 1555737"/>
                    <a:gd name="connsiteY27" fmla="*/ 1959924 h 1967353"/>
                    <a:gd name="connsiteX28" fmla="*/ 1198366 w 1555737"/>
                    <a:gd name="connsiteY28" fmla="*/ 1875436 h 1967353"/>
                    <a:gd name="connsiteX29" fmla="*/ 1180545 w 1555737"/>
                    <a:gd name="connsiteY29" fmla="*/ 1729564 h 1967353"/>
                    <a:gd name="connsiteX30" fmla="*/ 1169324 w 1555737"/>
                    <a:gd name="connsiteY30" fmla="*/ 1632535 h 1967353"/>
                    <a:gd name="connsiteX31" fmla="*/ 1453149 w 1555737"/>
                    <a:gd name="connsiteY31" fmla="*/ 1616034 h 1967353"/>
                    <a:gd name="connsiteX32" fmla="*/ 1516514 w 1555737"/>
                    <a:gd name="connsiteY32" fmla="*/ 1543427 h 1967353"/>
                    <a:gd name="connsiteX33" fmla="*/ 1493412 w 1555737"/>
                    <a:gd name="connsiteY33" fmla="*/ 1276104 h 1967353"/>
                    <a:gd name="connsiteX34" fmla="*/ 1493412 w 1555737"/>
                    <a:gd name="connsiteY34" fmla="*/ 1276104 h 1967353"/>
                    <a:gd name="connsiteX35" fmla="*/ 1467670 w 1555737"/>
                    <a:gd name="connsiteY35" fmla="*/ 1308447 h 1967353"/>
                    <a:gd name="connsiteX36" fmla="*/ 1269653 w 1555737"/>
                    <a:gd name="connsiteY36" fmla="*/ 1249702 h 1967353"/>
                    <a:gd name="connsiteX37" fmla="*/ 1472290 w 1555737"/>
                    <a:gd name="connsiteY37" fmla="*/ 1217359 h 1967353"/>
                    <a:gd name="connsiteX38" fmla="*/ 1438627 w 1555737"/>
                    <a:gd name="connsiteY38" fmla="*/ 1134851 h 1967353"/>
                    <a:gd name="connsiteX39" fmla="*/ 1458429 w 1555737"/>
                    <a:gd name="connsiteY39" fmla="*/ 1078087 h 196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555737" h="1967353">
                      <a:moveTo>
                        <a:pt x="1458429" y="1078087"/>
                      </a:moveTo>
                      <a:cubicBezTo>
                        <a:pt x="1501993" y="1057625"/>
                        <a:pt x="1536316" y="1025282"/>
                        <a:pt x="1550177" y="976438"/>
                      </a:cubicBezTo>
                      <a:cubicBezTo>
                        <a:pt x="1562058" y="933534"/>
                        <a:pt x="1556778" y="924953"/>
                        <a:pt x="1515854" y="910432"/>
                      </a:cubicBezTo>
                      <a:cubicBezTo>
                        <a:pt x="1472290" y="894590"/>
                        <a:pt x="1430707" y="879409"/>
                        <a:pt x="1395724" y="845746"/>
                      </a:cubicBezTo>
                      <a:cubicBezTo>
                        <a:pt x="1321797" y="775780"/>
                        <a:pt x="1278894" y="690633"/>
                        <a:pt x="1263712" y="590964"/>
                      </a:cubicBezTo>
                      <a:cubicBezTo>
                        <a:pt x="1257772" y="552021"/>
                        <a:pt x="1251831" y="513077"/>
                        <a:pt x="1230049" y="478094"/>
                      </a:cubicBezTo>
                      <a:cubicBezTo>
                        <a:pt x="1197046" y="425949"/>
                        <a:pt x="1156783" y="379745"/>
                        <a:pt x="1111239" y="338822"/>
                      </a:cubicBezTo>
                      <a:lnTo>
                        <a:pt x="1111239" y="338822"/>
                      </a:lnTo>
                      <a:cubicBezTo>
                        <a:pt x="1104638" y="332221"/>
                        <a:pt x="1098038" y="325621"/>
                        <a:pt x="1091437" y="319680"/>
                      </a:cubicBezTo>
                      <a:cubicBezTo>
                        <a:pt x="1109919" y="308459"/>
                        <a:pt x="1109259" y="287337"/>
                        <a:pt x="1113879" y="270176"/>
                      </a:cubicBezTo>
                      <a:cubicBezTo>
                        <a:pt x="1119820" y="249054"/>
                        <a:pt x="1129720" y="232553"/>
                        <a:pt x="1146222" y="218031"/>
                      </a:cubicBezTo>
                      <a:cubicBezTo>
                        <a:pt x="1173944" y="192949"/>
                        <a:pt x="1206287" y="167867"/>
                        <a:pt x="1195066" y="124303"/>
                      </a:cubicBezTo>
                      <a:cubicBezTo>
                        <a:pt x="1183845" y="81399"/>
                        <a:pt x="1144242" y="70178"/>
                        <a:pt x="1107939" y="56977"/>
                      </a:cubicBezTo>
                      <a:cubicBezTo>
                        <a:pt x="1104638" y="55657"/>
                        <a:pt x="1101338" y="55657"/>
                        <a:pt x="1098038" y="54337"/>
                      </a:cubicBezTo>
                      <a:cubicBezTo>
                        <a:pt x="1002989" y="26614"/>
                        <a:pt x="904641" y="12753"/>
                        <a:pt x="806292" y="2852"/>
                      </a:cubicBezTo>
                      <a:cubicBezTo>
                        <a:pt x="698703" y="-7709"/>
                        <a:pt x="598374" y="10113"/>
                        <a:pt x="507286" y="72159"/>
                      </a:cubicBezTo>
                      <a:cubicBezTo>
                        <a:pt x="393756" y="149385"/>
                        <a:pt x="278246" y="223972"/>
                        <a:pt x="173957" y="314400"/>
                      </a:cubicBezTo>
                      <a:cubicBezTo>
                        <a:pt x="35345" y="434530"/>
                        <a:pt x="-16140" y="586344"/>
                        <a:pt x="4322" y="766539"/>
                      </a:cubicBezTo>
                      <a:cubicBezTo>
                        <a:pt x="20823" y="913072"/>
                        <a:pt x="72968" y="1047724"/>
                        <a:pt x="142934" y="1175775"/>
                      </a:cubicBezTo>
                      <a:cubicBezTo>
                        <a:pt x="192438" y="1267523"/>
                        <a:pt x="255144" y="1349370"/>
                        <a:pt x="333031" y="1418676"/>
                      </a:cubicBezTo>
                      <a:cubicBezTo>
                        <a:pt x="346892" y="1431218"/>
                        <a:pt x="360753" y="1443098"/>
                        <a:pt x="371974" y="1416696"/>
                      </a:cubicBezTo>
                      <a:cubicBezTo>
                        <a:pt x="372634" y="1435178"/>
                        <a:pt x="366033" y="1455640"/>
                        <a:pt x="378575" y="1470821"/>
                      </a:cubicBezTo>
                      <a:cubicBezTo>
                        <a:pt x="408277" y="1507784"/>
                        <a:pt x="418178" y="1552668"/>
                        <a:pt x="432699" y="1596232"/>
                      </a:cubicBezTo>
                      <a:cubicBezTo>
                        <a:pt x="444580" y="1631875"/>
                        <a:pt x="465042" y="1668178"/>
                        <a:pt x="459102" y="1706461"/>
                      </a:cubicBezTo>
                      <a:cubicBezTo>
                        <a:pt x="453821" y="1741445"/>
                        <a:pt x="450521" y="1775768"/>
                        <a:pt x="449861" y="1810751"/>
                      </a:cubicBezTo>
                      <a:cubicBezTo>
                        <a:pt x="453821" y="1840453"/>
                        <a:pt x="452501" y="1879397"/>
                        <a:pt x="487484" y="1893918"/>
                      </a:cubicBezTo>
                      <a:cubicBezTo>
                        <a:pt x="517847" y="1903819"/>
                        <a:pt x="554150" y="1928241"/>
                        <a:pt x="598374" y="1946063"/>
                      </a:cubicBezTo>
                      <a:cubicBezTo>
                        <a:pt x="742927" y="1973785"/>
                        <a:pt x="680221" y="1969824"/>
                        <a:pt x="853156" y="1959924"/>
                      </a:cubicBezTo>
                      <a:cubicBezTo>
                        <a:pt x="913881" y="1953323"/>
                        <a:pt x="1146882" y="1917020"/>
                        <a:pt x="1198366" y="1875436"/>
                      </a:cubicBezTo>
                      <a:cubicBezTo>
                        <a:pt x="1206947" y="1868176"/>
                        <a:pt x="1182525" y="1748045"/>
                        <a:pt x="1180545" y="1729564"/>
                      </a:cubicBezTo>
                      <a:cubicBezTo>
                        <a:pt x="1177245" y="1697221"/>
                        <a:pt x="1162063" y="1666198"/>
                        <a:pt x="1169324" y="1632535"/>
                      </a:cubicBezTo>
                      <a:cubicBezTo>
                        <a:pt x="1265032" y="1650357"/>
                        <a:pt x="1359420" y="1636495"/>
                        <a:pt x="1453149" y="1616034"/>
                      </a:cubicBezTo>
                      <a:cubicBezTo>
                        <a:pt x="1489452" y="1608113"/>
                        <a:pt x="1512554" y="1579731"/>
                        <a:pt x="1516514" y="1543427"/>
                      </a:cubicBezTo>
                      <a:cubicBezTo>
                        <a:pt x="1526415" y="1452999"/>
                        <a:pt x="1514534" y="1363892"/>
                        <a:pt x="1493412" y="1276104"/>
                      </a:cubicBezTo>
                      <a:cubicBezTo>
                        <a:pt x="1493412" y="1276104"/>
                        <a:pt x="1493412" y="1276104"/>
                        <a:pt x="1493412" y="1276104"/>
                      </a:cubicBezTo>
                      <a:cubicBezTo>
                        <a:pt x="1492092" y="1292605"/>
                        <a:pt x="1492092" y="1311747"/>
                        <a:pt x="1467670" y="1308447"/>
                      </a:cubicBezTo>
                      <a:cubicBezTo>
                        <a:pt x="1399684" y="1299866"/>
                        <a:pt x="1333018" y="1283364"/>
                        <a:pt x="1269653" y="1249702"/>
                      </a:cubicBezTo>
                      <a:cubicBezTo>
                        <a:pt x="1338959" y="1247721"/>
                        <a:pt x="1406285" y="1234520"/>
                        <a:pt x="1472290" y="1217359"/>
                      </a:cubicBezTo>
                      <a:cubicBezTo>
                        <a:pt x="1461070" y="1189636"/>
                        <a:pt x="1451829" y="1161914"/>
                        <a:pt x="1438627" y="1134851"/>
                      </a:cubicBezTo>
                      <a:cubicBezTo>
                        <a:pt x="1426746" y="1107789"/>
                        <a:pt x="1429387" y="1091948"/>
                        <a:pt x="1458429" y="1078087"/>
                      </a:cubicBez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41B9FFA0-6E77-41C3-A75A-2AD1C550EF39}"/>
                    </a:ext>
                  </a:extLst>
                </p:cNvPr>
                <p:cNvSpPr/>
                <p:nvPr/>
              </p:nvSpPr>
              <p:spPr>
                <a:xfrm>
                  <a:off x="4960694" y="2470582"/>
                  <a:ext cx="6600" cy="6600"/>
                </a:xfrm>
                <a:custGeom>
                  <a:avLst/>
                  <a:gdLst>
                    <a:gd name="connsiteX0" fmla="*/ 0 w 6600"/>
                    <a:gd name="connsiteY0" fmla="*/ 0 h 6600"/>
                    <a:gd name="connsiteX1" fmla="*/ 0 w 6600"/>
                    <a:gd name="connsiteY1" fmla="*/ 0 h 6600"/>
                    <a:gd name="connsiteX2" fmla="*/ 0 w 6600"/>
                    <a:gd name="connsiteY2" fmla="*/ 0 h 6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600" h="6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C88A"/>
                </a:solidFill>
                <a:ln w="34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0F18783-8BB4-42A2-8F6D-121D13C68D2D}"/>
                  </a:ext>
                </a:extLst>
              </p:cNvPr>
              <p:cNvSpPr/>
              <p:nvPr/>
            </p:nvSpPr>
            <p:spPr>
              <a:xfrm>
                <a:off x="2327614" y="3157457"/>
                <a:ext cx="129522" cy="102081"/>
              </a:xfrm>
              <a:custGeom>
                <a:avLst/>
                <a:gdLst>
                  <a:gd name="connsiteX0" fmla="*/ 158197 w 171122"/>
                  <a:gd name="connsiteY0" fmla="*/ 47786 h 134866"/>
                  <a:gd name="connsiteX1" fmla="*/ 98487 w 171122"/>
                  <a:gd name="connsiteY1" fmla="*/ 115220 h 134866"/>
                  <a:gd name="connsiteX2" fmla="*/ 12926 w 171122"/>
                  <a:gd name="connsiteY2" fmla="*/ 87080 h 134866"/>
                  <a:gd name="connsiteX3" fmla="*/ 72636 w 171122"/>
                  <a:gd name="connsiteY3" fmla="*/ 19647 h 134866"/>
                  <a:gd name="connsiteX4" fmla="*/ 158197 w 171122"/>
                  <a:gd name="connsiteY4" fmla="*/ 47786 h 13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22" h="134866">
                    <a:moveTo>
                      <a:pt x="158197" y="47786"/>
                    </a:moveTo>
                    <a:cubicBezTo>
                      <a:pt x="165335" y="74178"/>
                      <a:pt x="138602" y="104369"/>
                      <a:pt x="98487" y="115220"/>
                    </a:cubicBezTo>
                    <a:cubicBezTo>
                      <a:pt x="58371" y="126071"/>
                      <a:pt x="20064" y="113472"/>
                      <a:pt x="12926" y="87080"/>
                    </a:cubicBezTo>
                    <a:cubicBezTo>
                      <a:pt x="5787" y="60688"/>
                      <a:pt x="32520" y="30497"/>
                      <a:pt x="72636" y="19647"/>
                    </a:cubicBezTo>
                    <a:cubicBezTo>
                      <a:pt x="112751" y="8796"/>
                      <a:pt x="151058" y="21395"/>
                      <a:pt x="158197" y="47786"/>
                    </a:cubicBezTo>
                    <a:close/>
                  </a:path>
                </a:pathLst>
              </a:custGeom>
              <a:solidFill>
                <a:srgbClr val="F0F0F0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4B67B61-68C9-4ABC-826D-60BC24CCBD2B}"/>
                  </a:ext>
                </a:extLst>
              </p:cNvPr>
              <p:cNvSpPr/>
              <p:nvPr/>
            </p:nvSpPr>
            <p:spPr>
              <a:xfrm>
                <a:off x="319983" y="3908488"/>
                <a:ext cx="4328106" cy="2949512"/>
              </a:xfrm>
              <a:custGeom>
                <a:avLst/>
                <a:gdLst>
                  <a:gd name="connsiteX0" fmla="*/ 5627749 w 5718176"/>
                  <a:gd name="connsiteY0" fmla="*/ 1295693 h 3896816"/>
                  <a:gd name="connsiteX1" fmla="*/ 5718177 w 5718176"/>
                  <a:gd name="connsiteY1" fmla="*/ 1192724 h 3896816"/>
                  <a:gd name="connsiteX2" fmla="*/ 5493097 w 5718176"/>
                  <a:gd name="connsiteY2" fmla="*/ 941242 h 3896816"/>
                  <a:gd name="connsiteX3" fmla="*/ 5475935 w 5718176"/>
                  <a:gd name="connsiteY3" fmla="*/ 945203 h 3896816"/>
                  <a:gd name="connsiteX4" fmla="*/ 5396069 w 5718176"/>
                  <a:gd name="connsiteY4" fmla="*/ 992727 h 3896816"/>
                  <a:gd name="connsiteX5" fmla="*/ 5342604 w 5718176"/>
                  <a:gd name="connsiteY5" fmla="*/ 994047 h 3896816"/>
                  <a:gd name="connsiteX6" fmla="*/ 4660104 w 5718176"/>
                  <a:gd name="connsiteY6" fmla="*/ 1592719 h 3896816"/>
                  <a:gd name="connsiteX7" fmla="*/ 4602679 w 5718176"/>
                  <a:gd name="connsiteY7" fmla="*/ 1596020 h 3896816"/>
                  <a:gd name="connsiteX8" fmla="*/ 4407302 w 5718176"/>
                  <a:gd name="connsiteY8" fmla="*/ 1438926 h 3896816"/>
                  <a:gd name="connsiteX9" fmla="*/ 4003347 w 5718176"/>
                  <a:gd name="connsiteY9" fmla="*/ 919460 h 3896816"/>
                  <a:gd name="connsiteX10" fmla="*/ 3658796 w 5718176"/>
                  <a:gd name="connsiteY10" fmla="*/ 269964 h 3896816"/>
                  <a:gd name="connsiteX11" fmla="*/ 3607972 w 5718176"/>
                  <a:gd name="connsiteY11" fmla="*/ 225080 h 3896816"/>
                  <a:gd name="connsiteX12" fmla="*/ 2860787 w 5718176"/>
                  <a:gd name="connsiteY12" fmla="*/ 45544 h 3896816"/>
                  <a:gd name="connsiteX13" fmla="*/ 2800721 w 5718176"/>
                  <a:gd name="connsiteY13" fmla="*/ 19802 h 3896816"/>
                  <a:gd name="connsiteX14" fmla="*/ 2817883 w 5718176"/>
                  <a:gd name="connsiteY14" fmla="*/ 163034 h 3896816"/>
                  <a:gd name="connsiteX15" fmla="*/ 2472673 w 5718176"/>
                  <a:gd name="connsiteY15" fmla="*/ 247522 h 3896816"/>
                  <a:gd name="connsiteX16" fmla="*/ 2217890 w 5718176"/>
                  <a:gd name="connsiteY16" fmla="*/ 233660 h 3896816"/>
                  <a:gd name="connsiteX17" fmla="*/ 2107001 w 5718176"/>
                  <a:gd name="connsiteY17" fmla="*/ 181516 h 3896816"/>
                  <a:gd name="connsiteX18" fmla="*/ 2069377 w 5718176"/>
                  <a:gd name="connsiteY18" fmla="*/ 98349 h 3896816"/>
                  <a:gd name="connsiteX19" fmla="*/ 2077958 w 5718176"/>
                  <a:gd name="connsiteY19" fmla="*/ 0 h 3896816"/>
                  <a:gd name="connsiteX20" fmla="*/ 2023833 w 5718176"/>
                  <a:gd name="connsiteY20" fmla="*/ 81187 h 3896816"/>
                  <a:gd name="connsiteX21" fmla="*/ 1936046 w 5718176"/>
                  <a:gd name="connsiteY21" fmla="*/ 139932 h 3896816"/>
                  <a:gd name="connsiteX22" fmla="*/ 1936046 w 5718176"/>
                  <a:gd name="connsiteY22" fmla="*/ 139932 h 3896816"/>
                  <a:gd name="connsiteX23" fmla="*/ 1844298 w 5718176"/>
                  <a:gd name="connsiteY23" fmla="*/ 190757 h 3896816"/>
                  <a:gd name="connsiteX24" fmla="*/ 1085231 w 5718176"/>
                  <a:gd name="connsiteY24" fmla="*/ 495703 h 3896816"/>
                  <a:gd name="connsiteX25" fmla="*/ 1044968 w 5718176"/>
                  <a:gd name="connsiteY25" fmla="*/ 532006 h 3896816"/>
                  <a:gd name="connsiteX26" fmla="*/ 837709 w 5718176"/>
                  <a:gd name="connsiteY26" fmla="*/ 896358 h 3896816"/>
                  <a:gd name="connsiteX27" fmla="*/ 621210 w 5718176"/>
                  <a:gd name="connsiteY27" fmla="*/ 1177543 h 3896816"/>
                  <a:gd name="connsiteX28" fmla="*/ 98445 w 5718176"/>
                  <a:gd name="connsiteY28" fmla="*/ 1822419 h 3896816"/>
                  <a:gd name="connsiteX29" fmla="*/ 15277 w 5718176"/>
                  <a:gd name="connsiteY29" fmla="*/ 2244856 h 3896816"/>
                  <a:gd name="connsiteX30" fmla="*/ 209334 w 5718176"/>
                  <a:gd name="connsiteY30" fmla="*/ 2624390 h 3896816"/>
                  <a:gd name="connsiteX31" fmla="*/ 964441 w 5718176"/>
                  <a:gd name="connsiteY31" fmla="*/ 3531969 h 3896816"/>
                  <a:gd name="connsiteX32" fmla="*/ 1007344 w 5718176"/>
                  <a:gd name="connsiteY32" fmla="*/ 3531969 h 3896816"/>
                  <a:gd name="connsiteX33" fmla="*/ 1052888 w 5718176"/>
                  <a:gd name="connsiteY33" fmla="*/ 3480485 h 3896816"/>
                  <a:gd name="connsiteX34" fmla="*/ 1052888 w 5718176"/>
                  <a:gd name="connsiteY34" fmla="*/ 3480485 h 3896816"/>
                  <a:gd name="connsiteX35" fmla="*/ 1143976 w 5718176"/>
                  <a:gd name="connsiteY35" fmla="*/ 3476524 h 3896816"/>
                  <a:gd name="connsiteX36" fmla="*/ 1227144 w 5718176"/>
                  <a:gd name="connsiteY36" fmla="*/ 3467944 h 3896816"/>
                  <a:gd name="connsiteX37" fmla="*/ 1356515 w 5718176"/>
                  <a:gd name="connsiteY37" fmla="*/ 3502927 h 3896816"/>
                  <a:gd name="connsiteX38" fmla="*/ 1356515 w 5718176"/>
                  <a:gd name="connsiteY38" fmla="*/ 3502927 h 3896816"/>
                  <a:gd name="connsiteX39" fmla="*/ 1629119 w 5718176"/>
                  <a:gd name="connsiteY39" fmla="*/ 3615136 h 3896816"/>
                  <a:gd name="connsiteX40" fmla="*/ 1629119 w 5718176"/>
                  <a:gd name="connsiteY40" fmla="*/ 3896321 h 3896816"/>
                  <a:gd name="connsiteX41" fmla="*/ 4352517 w 5718176"/>
                  <a:gd name="connsiteY41" fmla="*/ 3896321 h 3896816"/>
                  <a:gd name="connsiteX42" fmla="*/ 3776947 w 5718176"/>
                  <a:gd name="connsiteY42" fmla="*/ 1702949 h 3896816"/>
                  <a:gd name="connsiteX43" fmla="*/ 3777607 w 5718176"/>
                  <a:gd name="connsiteY43" fmla="*/ 1681167 h 3896816"/>
                  <a:gd name="connsiteX44" fmla="*/ 3800709 w 5718176"/>
                  <a:gd name="connsiteY44" fmla="*/ 1686448 h 3896816"/>
                  <a:gd name="connsiteX45" fmla="*/ 3858794 w 5718176"/>
                  <a:gd name="connsiteY45" fmla="*/ 1730011 h 3896816"/>
                  <a:gd name="connsiteX46" fmla="*/ 4361098 w 5718176"/>
                  <a:gd name="connsiteY46" fmla="*/ 2186771 h 3896816"/>
                  <a:gd name="connsiteX47" fmla="*/ 4448226 w 5718176"/>
                  <a:gd name="connsiteY47" fmla="*/ 2234955 h 3896816"/>
                  <a:gd name="connsiteX48" fmla="*/ 4589478 w 5718176"/>
                  <a:gd name="connsiteY48" fmla="*/ 2267298 h 3896816"/>
                  <a:gd name="connsiteX49" fmla="*/ 4652844 w 5718176"/>
                  <a:gd name="connsiteY49" fmla="*/ 2253437 h 3896816"/>
                  <a:gd name="connsiteX50" fmla="*/ 5448213 w 5718176"/>
                  <a:gd name="connsiteY50" fmla="*/ 1617142 h 3896816"/>
                  <a:gd name="connsiteX51" fmla="*/ 5667352 w 5718176"/>
                  <a:gd name="connsiteY51" fmla="*/ 1407903 h 3896816"/>
                  <a:gd name="connsiteX52" fmla="*/ 5666692 w 5718176"/>
                  <a:gd name="connsiteY52" fmla="*/ 1349158 h 3896816"/>
                  <a:gd name="connsiteX53" fmla="*/ 5627749 w 5718176"/>
                  <a:gd name="connsiteY53" fmla="*/ 1295693 h 3896816"/>
                  <a:gd name="connsiteX54" fmla="*/ 1495787 w 5718176"/>
                  <a:gd name="connsiteY54" fmla="*/ 3179498 h 3896816"/>
                  <a:gd name="connsiteX55" fmla="*/ 1381597 w 5718176"/>
                  <a:gd name="connsiteY55" fmla="*/ 3196660 h 3896816"/>
                  <a:gd name="connsiteX56" fmla="*/ 1347934 w 5718176"/>
                  <a:gd name="connsiteY56" fmla="*/ 3180158 h 3896816"/>
                  <a:gd name="connsiteX57" fmla="*/ 1291829 w 5718176"/>
                  <a:gd name="connsiteY57" fmla="*/ 3173558 h 3896816"/>
                  <a:gd name="connsiteX58" fmla="*/ 1331433 w 5718176"/>
                  <a:gd name="connsiteY58" fmla="*/ 3123393 h 3896816"/>
                  <a:gd name="connsiteX59" fmla="*/ 1328132 w 5718176"/>
                  <a:gd name="connsiteY59" fmla="*/ 3091711 h 3896816"/>
                  <a:gd name="connsiteX60" fmla="*/ 1105693 w 5718176"/>
                  <a:gd name="connsiteY60" fmla="*/ 2922736 h 3896816"/>
                  <a:gd name="connsiteX61" fmla="*/ 830449 w 5718176"/>
                  <a:gd name="connsiteY61" fmla="*/ 2616469 h 3896816"/>
                  <a:gd name="connsiteX62" fmla="*/ 671375 w 5718176"/>
                  <a:gd name="connsiteY62" fmla="*/ 2377528 h 3896816"/>
                  <a:gd name="connsiteX63" fmla="*/ 578967 w 5718176"/>
                  <a:gd name="connsiteY63" fmla="*/ 2236936 h 3896816"/>
                  <a:gd name="connsiteX64" fmla="*/ 585567 w 5718176"/>
                  <a:gd name="connsiteY64" fmla="*/ 2173570 h 3896816"/>
                  <a:gd name="connsiteX65" fmla="*/ 1142656 w 5718176"/>
                  <a:gd name="connsiteY65" fmla="*/ 1513512 h 3896816"/>
                  <a:gd name="connsiteX66" fmla="*/ 1181600 w 5718176"/>
                  <a:gd name="connsiteY66" fmla="*/ 1479189 h 3896816"/>
                  <a:gd name="connsiteX67" fmla="*/ 1202721 w 5718176"/>
                  <a:gd name="connsiteY67" fmla="*/ 1528034 h 3896816"/>
                  <a:gd name="connsiteX68" fmla="*/ 1561133 w 5718176"/>
                  <a:gd name="connsiteY68" fmla="*/ 3176198 h 3896816"/>
                  <a:gd name="connsiteX69" fmla="*/ 1495787 w 5718176"/>
                  <a:gd name="connsiteY69" fmla="*/ 3179498 h 389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18176" h="3896816">
                    <a:moveTo>
                      <a:pt x="5627749" y="1295693"/>
                    </a:moveTo>
                    <a:cubicBezTo>
                      <a:pt x="5667352" y="1269291"/>
                      <a:pt x="5691115" y="1229688"/>
                      <a:pt x="5718177" y="1192724"/>
                    </a:cubicBezTo>
                    <a:lnTo>
                      <a:pt x="5493097" y="941242"/>
                    </a:lnTo>
                    <a:cubicBezTo>
                      <a:pt x="5487156" y="942562"/>
                      <a:pt x="5481876" y="943883"/>
                      <a:pt x="5475935" y="945203"/>
                    </a:cubicBezTo>
                    <a:cubicBezTo>
                      <a:pt x="5447553" y="958404"/>
                      <a:pt x="5413890" y="962364"/>
                      <a:pt x="5396069" y="992727"/>
                    </a:cubicBezTo>
                    <a:cubicBezTo>
                      <a:pt x="5377587" y="970945"/>
                      <a:pt x="5363066" y="976226"/>
                      <a:pt x="5342604" y="994047"/>
                    </a:cubicBezTo>
                    <a:cubicBezTo>
                      <a:pt x="5115544" y="1194705"/>
                      <a:pt x="4887164" y="1392722"/>
                      <a:pt x="4660104" y="1592719"/>
                    </a:cubicBezTo>
                    <a:cubicBezTo>
                      <a:pt x="4639643" y="1610541"/>
                      <a:pt x="4624461" y="1611201"/>
                      <a:pt x="4602679" y="1596020"/>
                    </a:cubicBezTo>
                    <a:cubicBezTo>
                      <a:pt x="4533373" y="1549156"/>
                      <a:pt x="4468028" y="1497671"/>
                      <a:pt x="4407302" y="1438926"/>
                    </a:cubicBezTo>
                    <a:cubicBezTo>
                      <a:pt x="4247568" y="1285133"/>
                      <a:pt x="4120177" y="1106257"/>
                      <a:pt x="4003347" y="919460"/>
                    </a:cubicBezTo>
                    <a:cubicBezTo>
                      <a:pt x="3873315" y="710882"/>
                      <a:pt x="3761766" y="492403"/>
                      <a:pt x="3658796" y="269964"/>
                    </a:cubicBezTo>
                    <a:cubicBezTo>
                      <a:pt x="3648236" y="246201"/>
                      <a:pt x="3635034" y="231680"/>
                      <a:pt x="3607972" y="225080"/>
                    </a:cubicBezTo>
                    <a:cubicBezTo>
                      <a:pt x="3359130" y="163694"/>
                      <a:pt x="3110289" y="102309"/>
                      <a:pt x="2860787" y="45544"/>
                    </a:cubicBezTo>
                    <a:cubicBezTo>
                      <a:pt x="2833064" y="39603"/>
                      <a:pt x="2804022" y="36303"/>
                      <a:pt x="2800721" y="19802"/>
                    </a:cubicBezTo>
                    <a:cubicBezTo>
                      <a:pt x="2804022" y="44884"/>
                      <a:pt x="2826464" y="156434"/>
                      <a:pt x="2817883" y="163034"/>
                    </a:cubicBezTo>
                    <a:cubicBezTo>
                      <a:pt x="2766398" y="204618"/>
                      <a:pt x="2532738" y="240261"/>
                      <a:pt x="2472673" y="247522"/>
                    </a:cubicBezTo>
                    <a:cubicBezTo>
                      <a:pt x="2299077" y="257423"/>
                      <a:pt x="2362443" y="261383"/>
                      <a:pt x="2217890" y="233660"/>
                    </a:cubicBezTo>
                    <a:cubicBezTo>
                      <a:pt x="2173666" y="215179"/>
                      <a:pt x="2136703" y="190757"/>
                      <a:pt x="2107001" y="181516"/>
                    </a:cubicBezTo>
                    <a:cubicBezTo>
                      <a:pt x="2072017" y="166995"/>
                      <a:pt x="2073998" y="128051"/>
                      <a:pt x="2069377" y="98349"/>
                    </a:cubicBezTo>
                    <a:cubicBezTo>
                      <a:pt x="2070037" y="65346"/>
                      <a:pt x="2072678" y="33003"/>
                      <a:pt x="2077958" y="0"/>
                    </a:cubicBezTo>
                    <a:cubicBezTo>
                      <a:pt x="2072017" y="32343"/>
                      <a:pt x="2060137" y="57425"/>
                      <a:pt x="2023833" y="81187"/>
                    </a:cubicBezTo>
                    <a:cubicBezTo>
                      <a:pt x="1994791" y="100329"/>
                      <a:pt x="1965748" y="120131"/>
                      <a:pt x="1936046" y="139932"/>
                    </a:cubicBezTo>
                    <a:cubicBezTo>
                      <a:pt x="1936046" y="139932"/>
                      <a:pt x="1936046" y="139932"/>
                      <a:pt x="1936046" y="139932"/>
                    </a:cubicBezTo>
                    <a:cubicBezTo>
                      <a:pt x="1905683" y="157094"/>
                      <a:pt x="1875980" y="178216"/>
                      <a:pt x="1844298" y="190757"/>
                    </a:cubicBezTo>
                    <a:cubicBezTo>
                      <a:pt x="1591495" y="293066"/>
                      <a:pt x="1338693" y="394714"/>
                      <a:pt x="1085231" y="495703"/>
                    </a:cubicBezTo>
                    <a:cubicBezTo>
                      <a:pt x="1066750" y="502964"/>
                      <a:pt x="1054869" y="514845"/>
                      <a:pt x="1044968" y="532006"/>
                    </a:cubicBezTo>
                    <a:cubicBezTo>
                      <a:pt x="976322" y="653457"/>
                      <a:pt x="907676" y="774908"/>
                      <a:pt x="837709" y="896358"/>
                    </a:cubicBezTo>
                    <a:cubicBezTo>
                      <a:pt x="817908" y="930681"/>
                      <a:pt x="672695" y="1117478"/>
                      <a:pt x="621210" y="1177543"/>
                    </a:cubicBezTo>
                    <a:cubicBezTo>
                      <a:pt x="440355" y="1387442"/>
                      <a:pt x="254878" y="1592719"/>
                      <a:pt x="98445" y="1822419"/>
                    </a:cubicBezTo>
                    <a:cubicBezTo>
                      <a:pt x="9337" y="1953771"/>
                      <a:pt x="-21686" y="2091723"/>
                      <a:pt x="15277" y="2244856"/>
                    </a:cubicBezTo>
                    <a:cubicBezTo>
                      <a:pt x="49600" y="2386769"/>
                      <a:pt x="126827" y="2506899"/>
                      <a:pt x="209334" y="2624390"/>
                    </a:cubicBezTo>
                    <a:cubicBezTo>
                      <a:pt x="338706" y="2807886"/>
                      <a:pt x="852891" y="3403918"/>
                      <a:pt x="964441" y="3531969"/>
                    </a:cubicBezTo>
                    <a:cubicBezTo>
                      <a:pt x="980282" y="3550451"/>
                      <a:pt x="991503" y="3553751"/>
                      <a:pt x="1007344" y="3531969"/>
                    </a:cubicBezTo>
                    <a:cubicBezTo>
                      <a:pt x="1020545" y="3513487"/>
                      <a:pt x="1033747" y="3493686"/>
                      <a:pt x="1052888" y="3480485"/>
                    </a:cubicBezTo>
                    <a:lnTo>
                      <a:pt x="1052888" y="3480485"/>
                    </a:lnTo>
                    <a:cubicBezTo>
                      <a:pt x="1083911" y="3493026"/>
                      <a:pt x="1114934" y="3494346"/>
                      <a:pt x="1143976" y="3476524"/>
                    </a:cubicBezTo>
                    <a:cubicBezTo>
                      <a:pt x="1171039" y="3459363"/>
                      <a:pt x="1196781" y="3457383"/>
                      <a:pt x="1227144" y="3467944"/>
                    </a:cubicBezTo>
                    <a:cubicBezTo>
                      <a:pt x="1269387" y="3482465"/>
                      <a:pt x="1313611" y="3491706"/>
                      <a:pt x="1356515" y="3502927"/>
                    </a:cubicBezTo>
                    <a:cubicBezTo>
                      <a:pt x="1356515" y="3502927"/>
                      <a:pt x="1356515" y="3502927"/>
                      <a:pt x="1356515" y="3502927"/>
                    </a:cubicBezTo>
                    <a:cubicBezTo>
                      <a:pt x="1361135" y="3511507"/>
                      <a:pt x="1545291" y="3582793"/>
                      <a:pt x="1629119" y="3615136"/>
                    </a:cubicBezTo>
                    <a:cubicBezTo>
                      <a:pt x="1639680" y="3708865"/>
                      <a:pt x="1633739" y="3802593"/>
                      <a:pt x="1629119" y="3896321"/>
                    </a:cubicBezTo>
                    <a:cubicBezTo>
                      <a:pt x="1642320" y="3896981"/>
                      <a:pt x="4339316" y="3896981"/>
                      <a:pt x="4352517" y="3896321"/>
                    </a:cubicBezTo>
                    <a:cubicBezTo>
                      <a:pt x="4266710" y="3566952"/>
                      <a:pt x="3792128" y="1761034"/>
                      <a:pt x="3776947" y="1702949"/>
                    </a:cubicBezTo>
                    <a:cubicBezTo>
                      <a:pt x="3774967" y="1695689"/>
                      <a:pt x="3770346" y="1687108"/>
                      <a:pt x="3777607" y="1681167"/>
                    </a:cubicBezTo>
                    <a:cubicBezTo>
                      <a:pt x="3786848" y="1673906"/>
                      <a:pt x="3794108" y="1681827"/>
                      <a:pt x="3800709" y="1686448"/>
                    </a:cubicBezTo>
                    <a:cubicBezTo>
                      <a:pt x="3820511" y="1700309"/>
                      <a:pt x="3840312" y="1714170"/>
                      <a:pt x="3858794" y="1730011"/>
                    </a:cubicBezTo>
                    <a:cubicBezTo>
                      <a:pt x="4033049" y="1875224"/>
                      <a:pt x="4196744" y="2030998"/>
                      <a:pt x="4361098" y="2186771"/>
                    </a:cubicBezTo>
                    <a:cubicBezTo>
                      <a:pt x="4386840" y="2211194"/>
                      <a:pt x="4411923" y="2229015"/>
                      <a:pt x="4448226" y="2234955"/>
                    </a:cubicBezTo>
                    <a:cubicBezTo>
                      <a:pt x="4495750" y="2242876"/>
                      <a:pt x="4542614" y="2254757"/>
                      <a:pt x="4589478" y="2267298"/>
                    </a:cubicBezTo>
                    <a:cubicBezTo>
                      <a:pt x="4613900" y="2273899"/>
                      <a:pt x="4633042" y="2269279"/>
                      <a:pt x="4652844" y="2253437"/>
                    </a:cubicBezTo>
                    <a:cubicBezTo>
                      <a:pt x="4922147" y="2046839"/>
                      <a:pt x="5190791" y="1838921"/>
                      <a:pt x="5448213" y="1617142"/>
                    </a:cubicBezTo>
                    <a:cubicBezTo>
                      <a:pt x="5524780" y="1551136"/>
                      <a:pt x="5600027" y="1483810"/>
                      <a:pt x="5667352" y="1407903"/>
                    </a:cubicBezTo>
                    <a:cubicBezTo>
                      <a:pt x="5687154" y="1386121"/>
                      <a:pt x="5686494" y="1369620"/>
                      <a:pt x="5666692" y="1349158"/>
                    </a:cubicBezTo>
                    <a:cubicBezTo>
                      <a:pt x="5652171" y="1332657"/>
                      <a:pt x="5637650" y="1316155"/>
                      <a:pt x="5627749" y="1295693"/>
                    </a:cubicBezTo>
                    <a:close/>
                    <a:moveTo>
                      <a:pt x="1495787" y="3179498"/>
                    </a:moveTo>
                    <a:cubicBezTo>
                      <a:pt x="1458164" y="3185439"/>
                      <a:pt x="1419880" y="3194020"/>
                      <a:pt x="1381597" y="3196660"/>
                    </a:cubicBezTo>
                    <a:cubicBezTo>
                      <a:pt x="1374336" y="3187419"/>
                      <a:pt x="1363776" y="3181478"/>
                      <a:pt x="1347934" y="3180158"/>
                    </a:cubicBezTo>
                    <a:cubicBezTo>
                      <a:pt x="1329452" y="3175538"/>
                      <a:pt x="1310971" y="3172898"/>
                      <a:pt x="1291829" y="3173558"/>
                    </a:cubicBezTo>
                    <a:cubicBezTo>
                      <a:pt x="1303050" y="3155736"/>
                      <a:pt x="1318892" y="3140555"/>
                      <a:pt x="1331433" y="3123393"/>
                    </a:cubicBezTo>
                    <a:cubicBezTo>
                      <a:pt x="1340674" y="3110192"/>
                      <a:pt x="1343974" y="3101612"/>
                      <a:pt x="1328132" y="3091711"/>
                    </a:cubicBezTo>
                    <a:cubicBezTo>
                      <a:pt x="1285229" y="3065968"/>
                      <a:pt x="1122854" y="2941878"/>
                      <a:pt x="1105693" y="2922736"/>
                    </a:cubicBezTo>
                    <a:cubicBezTo>
                      <a:pt x="1044968" y="2856730"/>
                      <a:pt x="856851" y="2655412"/>
                      <a:pt x="830449" y="2616469"/>
                    </a:cubicBezTo>
                    <a:cubicBezTo>
                      <a:pt x="776984" y="2537262"/>
                      <a:pt x="723519" y="2458055"/>
                      <a:pt x="671375" y="2377528"/>
                    </a:cubicBezTo>
                    <a:cubicBezTo>
                      <a:pt x="641012" y="2330664"/>
                      <a:pt x="606689" y="2285780"/>
                      <a:pt x="578967" y="2236936"/>
                    </a:cubicBezTo>
                    <a:cubicBezTo>
                      <a:pt x="565766" y="2213834"/>
                      <a:pt x="567746" y="2193372"/>
                      <a:pt x="585567" y="2173570"/>
                    </a:cubicBezTo>
                    <a:cubicBezTo>
                      <a:pt x="678636" y="2066641"/>
                      <a:pt x="1053548" y="1629683"/>
                      <a:pt x="1142656" y="1513512"/>
                    </a:cubicBezTo>
                    <a:cubicBezTo>
                      <a:pt x="1153217" y="1499651"/>
                      <a:pt x="1160478" y="1473249"/>
                      <a:pt x="1181600" y="1479189"/>
                    </a:cubicBezTo>
                    <a:cubicBezTo>
                      <a:pt x="1200081" y="1484470"/>
                      <a:pt x="1198761" y="1510212"/>
                      <a:pt x="1202721" y="1528034"/>
                    </a:cubicBezTo>
                    <a:cubicBezTo>
                      <a:pt x="1249586" y="1761034"/>
                      <a:pt x="1548592" y="3166957"/>
                      <a:pt x="1561133" y="3176198"/>
                    </a:cubicBezTo>
                    <a:cubicBezTo>
                      <a:pt x="1538691" y="3178178"/>
                      <a:pt x="1516909" y="3176198"/>
                      <a:pt x="1495787" y="317949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51FFAE0-9148-4E49-9014-5301059AE46A}"/>
                  </a:ext>
                </a:extLst>
              </p:cNvPr>
              <p:cNvSpPr/>
              <p:nvPr/>
            </p:nvSpPr>
            <p:spPr>
              <a:xfrm>
                <a:off x="4478224" y="4538808"/>
                <a:ext cx="866453" cy="259492"/>
              </a:xfrm>
              <a:custGeom>
                <a:avLst/>
                <a:gdLst>
                  <a:gd name="connsiteX0" fmla="*/ 1143880 w 1144734"/>
                  <a:gd name="connsiteY0" fmla="*/ 41154 h 342834"/>
                  <a:gd name="connsiteX1" fmla="*/ 717483 w 1144734"/>
                  <a:gd name="connsiteY1" fmla="*/ 47094 h 342834"/>
                  <a:gd name="connsiteX2" fmla="*/ 161054 w 1144734"/>
                  <a:gd name="connsiteY2" fmla="*/ 34553 h 342834"/>
                  <a:gd name="connsiteX3" fmla="*/ 0 w 1144734"/>
                  <a:gd name="connsiteY3" fmla="*/ 108480 h 342834"/>
                  <a:gd name="connsiteX4" fmla="*/ 227720 w 1144734"/>
                  <a:gd name="connsiteY4" fmla="*/ 342800 h 342834"/>
                  <a:gd name="connsiteX5" fmla="*/ 718803 w 1144734"/>
                  <a:gd name="connsiteY5" fmla="*/ 197587 h 342834"/>
                  <a:gd name="connsiteX6" fmla="*/ 1100316 w 1144734"/>
                  <a:gd name="connsiteY6" fmla="*/ 97919 h 342834"/>
                  <a:gd name="connsiteX7" fmla="*/ 1143880 w 1144734"/>
                  <a:gd name="connsiteY7" fmla="*/ 41154 h 3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4734" h="342834">
                    <a:moveTo>
                      <a:pt x="1143880" y="41154"/>
                    </a:moveTo>
                    <a:cubicBezTo>
                      <a:pt x="1144540" y="18712"/>
                      <a:pt x="836293" y="47094"/>
                      <a:pt x="717483" y="47094"/>
                    </a:cubicBezTo>
                    <a:cubicBezTo>
                      <a:pt x="508244" y="47094"/>
                      <a:pt x="264023" y="-49934"/>
                      <a:pt x="161054" y="34553"/>
                    </a:cubicBezTo>
                    <a:cubicBezTo>
                      <a:pt x="109570" y="64256"/>
                      <a:pt x="57425" y="93298"/>
                      <a:pt x="0" y="108480"/>
                    </a:cubicBezTo>
                    <a:cubicBezTo>
                      <a:pt x="0" y="108480"/>
                      <a:pt x="214519" y="346100"/>
                      <a:pt x="227720" y="342800"/>
                    </a:cubicBezTo>
                    <a:cubicBezTo>
                      <a:pt x="382174" y="301217"/>
                      <a:pt x="564349" y="239171"/>
                      <a:pt x="718803" y="197587"/>
                    </a:cubicBezTo>
                    <a:cubicBezTo>
                      <a:pt x="845534" y="163925"/>
                      <a:pt x="972265" y="127621"/>
                      <a:pt x="1100316" y="97919"/>
                    </a:cubicBezTo>
                    <a:cubicBezTo>
                      <a:pt x="1142560" y="88678"/>
                      <a:pt x="1147180" y="74817"/>
                      <a:pt x="1143880" y="41154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45C342E-13A8-4850-B0FA-0A5C062B067D}"/>
                  </a:ext>
                </a:extLst>
              </p:cNvPr>
              <p:cNvSpPr/>
              <p:nvPr/>
            </p:nvSpPr>
            <p:spPr>
              <a:xfrm>
                <a:off x="1545801" y="2613403"/>
                <a:ext cx="906277" cy="1084445"/>
              </a:xfrm>
              <a:custGeom>
                <a:avLst/>
                <a:gdLst>
                  <a:gd name="connsiteX0" fmla="*/ 371974 w 1197349"/>
                  <a:gd name="connsiteY0" fmla="*/ 1416646 h 1432740"/>
                  <a:gd name="connsiteX1" fmla="*/ 333031 w 1197349"/>
                  <a:gd name="connsiteY1" fmla="*/ 1418626 h 1432740"/>
                  <a:gd name="connsiteX2" fmla="*/ 142934 w 1197349"/>
                  <a:gd name="connsiteY2" fmla="*/ 1175725 h 1432740"/>
                  <a:gd name="connsiteX3" fmla="*/ 4322 w 1197349"/>
                  <a:gd name="connsiteY3" fmla="*/ 766489 h 1432740"/>
                  <a:gd name="connsiteX4" fmla="*/ 173957 w 1197349"/>
                  <a:gd name="connsiteY4" fmla="*/ 314349 h 1432740"/>
                  <a:gd name="connsiteX5" fmla="*/ 507286 w 1197349"/>
                  <a:gd name="connsiteY5" fmla="*/ 72108 h 1432740"/>
                  <a:gd name="connsiteX6" fmla="*/ 806292 w 1197349"/>
                  <a:gd name="connsiteY6" fmla="*/ 2802 h 1432740"/>
                  <a:gd name="connsiteX7" fmla="*/ 1098038 w 1197349"/>
                  <a:gd name="connsiteY7" fmla="*/ 54286 h 1432740"/>
                  <a:gd name="connsiteX8" fmla="*/ 1107939 w 1197349"/>
                  <a:gd name="connsiteY8" fmla="*/ 56927 h 1432740"/>
                  <a:gd name="connsiteX9" fmla="*/ 1195066 w 1197349"/>
                  <a:gd name="connsiteY9" fmla="*/ 124253 h 1432740"/>
                  <a:gd name="connsiteX10" fmla="*/ 1146222 w 1197349"/>
                  <a:gd name="connsiteY10" fmla="*/ 217981 h 1432740"/>
                  <a:gd name="connsiteX11" fmla="*/ 1113879 w 1197349"/>
                  <a:gd name="connsiteY11" fmla="*/ 270125 h 1432740"/>
                  <a:gd name="connsiteX12" fmla="*/ 1091437 w 1197349"/>
                  <a:gd name="connsiteY12" fmla="*/ 319630 h 1432740"/>
                  <a:gd name="connsiteX13" fmla="*/ 1051834 w 1197349"/>
                  <a:gd name="connsiteY13" fmla="*/ 334811 h 1432740"/>
                  <a:gd name="connsiteX14" fmla="*/ 851836 w 1197349"/>
                  <a:gd name="connsiteY14" fmla="*/ 426559 h 1432740"/>
                  <a:gd name="connsiteX15" fmla="*/ 832034 w 1197349"/>
                  <a:gd name="connsiteY15" fmla="*/ 475403 h 1432740"/>
                  <a:gd name="connsiteX16" fmla="*/ 743587 w 1197349"/>
                  <a:gd name="connsiteY16" fmla="*/ 610055 h 1432740"/>
                  <a:gd name="connsiteX17" fmla="*/ 660419 w 1197349"/>
                  <a:gd name="connsiteY17" fmla="*/ 642398 h 1432740"/>
                  <a:gd name="connsiteX18" fmla="*/ 577252 w 1197349"/>
                  <a:gd name="connsiteY18" fmla="*/ 792891 h 1432740"/>
                  <a:gd name="connsiteX19" fmla="*/ 623456 w 1197349"/>
                  <a:gd name="connsiteY19" fmla="*/ 1028532 h 1432740"/>
                  <a:gd name="connsiteX20" fmla="*/ 649858 w 1197349"/>
                  <a:gd name="connsiteY20" fmla="*/ 1140742 h 1432740"/>
                  <a:gd name="connsiteX21" fmla="*/ 637977 w 1197349"/>
                  <a:gd name="connsiteY21" fmla="*/ 1204767 h 1432740"/>
                  <a:gd name="connsiteX22" fmla="*/ 569331 w 1197349"/>
                  <a:gd name="connsiteY22" fmla="*/ 1188266 h 1432740"/>
                  <a:gd name="connsiteX23" fmla="*/ 538969 w 1197349"/>
                  <a:gd name="connsiteY23" fmla="*/ 1136781 h 1432740"/>
                  <a:gd name="connsiteX24" fmla="*/ 533688 w 1197349"/>
                  <a:gd name="connsiteY24" fmla="*/ 1104438 h 1432740"/>
                  <a:gd name="connsiteX25" fmla="*/ 461742 w 1197349"/>
                  <a:gd name="connsiteY25" fmla="*/ 1021271 h 1432740"/>
                  <a:gd name="connsiteX26" fmla="*/ 343592 w 1197349"/>
                  <a:gd name="connsiteY26" fmla="*/ 1052294 h 1432740"/>
                  <a:gd name="connsiteX27" fmla="*/ 331711 w 1197349"/>
                  <a:gd name="connsiteY27" fmla="*/ 1130181 h 1432740"/>
                  <a:gd name="connsiteX28" fmla="*/ 426759 w 1197349"/>
                  <a:gd name="connsiteY28" fmla="*/ 1340079 h 1432740"/>
                  <a:gd name="connsiteX29" fmla="*/ 433359 w 1197349"/>
                  <a:gd name="connsiteY29" fmla="*/ 1385623 h 1432740"/>
                  <a:gd name="connsiteX30" fmla="*/ 371974 w 1197349"/>
                  <a:gd name="connsiteY30" fmla="*/ 1416646 h 1432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97349" h="1432740">
                    <a:moveTo>
                      <a:pt x="371974" y="1416646"/>
                    </a:moveTo>
                    <a:cubicBezTo>
                      <a:pt x="360753" y="1443708"/>
                      <a:pt x="346892" y="1431167"/>
                      <a:pt x="333031" y="1418626"/>
                    </a:cubicBezTo>
                    <a:cubicBezTo>
                      <a:pt x="254484" y="1349320"/>
                      <a:pt x="192438" y="1267473"/>
                      <a:pt x="142934" y="1175725"/>
                    </a:cubicBezTo>
                    <a:cubicBezTo>
                      <a:pt x="72968" y="1047013"/>
                      <a:pt x="20823" y="913022"/>
                      <a:pt x="4322" y="766489"/>
                    </a:cubicBezTo>
                    <a:cubicBezTo>
                      <a:pt x="-16140" y="586293"/>
                      <a:pt x="35345" y="434480"/>
                      <a:pt x="173957" y="314349"/>
                    </a:cubicBezTo>
                    <a:cubicBezTo>
                      <a:pt x="278246" y="223921"/>
                      <a:pt x="393756" y="149335"/>
                      <a:pt x="507286" y="72108"/>
                    </a:cubicBezTo>
                    <a:cubicBezTo>
                      <a:pt x="597714" y="10723"/>
                      <a:pt x="698703" y="-7759"/>
                      <a:pt x="806292" y="2802"/>
                    </a:cubicBezTo>
                    <a:cubicBezTo>
                      <a:pt x="904641" y="12703"/>
                      <a:pt x="1002329" y="26564"/>
                      <a:pt x="1098038" y="54286"/>
                    </a:cubicBezTo>
                    <a:cubicBezTo>
                      <a:pt x="1101338" y="54947"/>
                      <a:pt x="1104638" y="55607"/>
                      <a:pt x="1107939" y="56927"/>
                    </a:cubicBezTo>
                    <a:cubicBezTo>
                      <a:pt x="1144242" y="70128"/>
                      <a:pt x="1183845" y="81349"/>
                      <a:pt x="1195066" y="124253"/>
                    </a:cubicBezTo>
                    <a:cubicBezTo>
                      <a:pt x="1206287" y="167816"/>
                      <a:pt x="1173944" y="192899"/>
                      <a:pt x="1146222" y="217981"/>
                    </a:cubicBezTo>
                    <a:cubicBezTo>
                      <a:pt x="1130381" y="232502"/>
                      <a:pt x="1119820" y="249003"/>
                      <a:pt x="1113879" y="270125"/>
                    </a:cubicBezTo>
                    <a:cubicBezTo>
                      <a:pt x="1109259" y="287287"/>
                      <a:pt x="1109259" y="307749"/>
                      <a:pt x="1091437" y="319630"/>
                    </a:cubicBezTo>
                    <a:cubicBezTo>
                      <a:pt x="1080216" y="329531"/>
                      <a:pt x="1065695" y="331511"/>
                      <a:pt x="1051834" y="334811"/>
                    </a:cubicBezTo>
                    <a:cubicBezTo>
                      <a:pt x="979227" y="352633"/>
                      <a:pt x="917182" y="393556"/>
                      <a:pt x="851836" y="426559"/>
                    </a:cubicBezTo>
                    <a:cubicBezTo>
                      <a:pt x="832694" y="436460"/>
                      <a:pt x="830714" y="455601"/>
                      <a:pt x="832034" y="475403"/>
                    </a:cubicBezTo>
                    <a:cubicBezTo>
                      <a:pt x="837315" y="548010"/>
                      <a:pt x="812233" y="586293"/>
                      <a:pt x="743587" y="610055"/>
                    </a:cubicBezTo>
                    <a:cubicBezTo>
                      <a:pt x="715864" y="619956"/>
                      <a:pt x="687482" y="628537"/>
                      <a:pt x="660419" y="642398"/>
                    </a:cubicBezTo>
                    <a:cubicBezTo>
                      <a:pt x="597714" y="675401"/>
                      <a:pt x="573952" y="721605"/>
                      <a:pt x="577252" y="792891"/>
                    </a:cubicBezTo>
                    <a:cubicBezTo>
                      <a:pt x="581212" y="874078"/>
                      <a:pt x="605635" y="950645"/>
                      <a:pt x="623456" y="1028532"/>
                    </a:cubicBezTo>
                    <a:cubicBezTo>
                      <a:pt x="632037" y="1066155"/>
                      <a:pt x="643918" y="1103118"/>
                      <a:pt x="649858" y="1140742"/>
                    </a:cubicBezTo>
                    <a:cubicBezTo>
                      <a:pt x="653159" y="1162523"/>
                      <a:pt x="660419" y="1190246"/>
                      <a:pt x="637977" y="1204767"/>
                    </a:cubicBezTo>
                    <a:cubicBezTo>
                      <a:pt x="612235" y="1221269"/>
                      <a:pt x="590453" y="1203447"/>
                      <a:pt x="569331" y="1188266"/>
                    </a:cubicBezTo>
                    <a:cubicBezTo>
                      <a:pt x="550850" y="1175064"/>
                      <a:pt x="540289" y="1159883"/>
                      <a:pt x="538969" y="1136781"/>
                    </a:cubicBezTo>
                    <a:cubicBezTo>
                      <a:pt x="538309" y="1126220"/>
                      <a:pt x="535008" y="1114999"/>
                      <a:pt x="533688" y="1104438"/>
                    </a:cubicBezTo>
                    <a:cubicBezTo>
                      <a:pt x="529728" y="1059554"/>
                      <a:pt x="505306" y="1031832"/>
                      <a:pt x="461742" y="1021271"/>
                    </a:cubicBezTo>
                    <a:cubicBezTo>
                      <a:pt x="416198" y="1010050"/>
                      <a:pt x="375934" y="1019951"/>
                      <a:pt x="343592" y="1052294"/>
                    </a:cubicBezTo>
                    <a:cubicBezTo>
                      <a:pt x="322470" y="1073416"/>
                      <a:pt x="324450" y="1101798"/>
                      <a:pt x="331711" y="1130181"/>
                    </a:cubicBezTo>
                    <a:cubicBezTo>
                      <a:pt x="352172" y="1205427"/>
                      <a:pt x="390456" y="1272093"/>
                      <a:pt x="426759" y="1340079"/>
                    </a:cubicBezTo>
                    <a:cubicBezTo>
                      <a:pt x="434680" y="1354600"/>
                      <a:pt x="446561" y="1371102"/>
                      <a:pt x="433359" y="1385623"/>
                    </a:cubicBezTo>
                    <a:cubicBezTo>
                      <a:pt x="417518" y="1403444"/>
                      <a:pt x="401017" y="1423906"/>
                      <a:pt x="371974" y="14166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7F35E2E-C909-4AA7-809A-572602340BF8}"/>
                  </a:ext>
                </a:extLst>
              </p:cNvPr>
              <p:cNvSpPr/>
              <p:nvPr/>
            </p:nvSpPr>
            <p:spPr>
              <a:xfrm>
                <a:off x="1779279" y="2852415"/>
                <a:ext cx="676447" cy="1250046"/>
              </a:xfrm>
              <a:custGeom>
                <a:avLst/>
                <a:gdLst>
                  <a:gd name="connsiteX0" fmla="*/ 47668 w 893702"/>
                  <a:gd name="connsiteY0" fmla="*/ 1116711 h 1651527"/>
                  <a:gd name="connsiteX1" fmla="*/ 75390 w 893702"/>
                  <a:gd name="connsiteY1" fmla="*/ 1088989 h 1651527"/>
                  <a:gd name="connsiteX2" fmla="*/ 89912 w 893702"/>
                  <a:gd name="connsiteY2" fmla="*/ 1009122 h 1651527"/>
                  <a:gd name="connsiteX3" fmla="*/ 8064 w 893702"/>
                  <a:gd name="connsiteY3" fmla="*/ 828926 h 1651527"/>
                  <a:gd name="connsiteX4" fmla="*/ 105753 w 893702"/>
                  <a:gd name="connsiteY4" fmla="*/ 687014 h 1651527"/>
                  <a:gd name="connsiteX5" fmla="*/ 241725 w 893702"/>
                  <a:gd name="connsiteY5" fmla="*/ 795923 h 1651527"/>
                  <a:gd name="connsiteX6" fmla="*/ 292549 w 893702"/>
                  <a:gd name="connsiteY6" fmla="*/ 876450 h 1651527"/>
                  <a:gd name="connsiteX7" fmla="*/ 328852 w 893702"/>
                  <a:gd name="connsiteY7" fmla="*/ 855328 h 1651527"/>
                  <a:gd name="connsiteX8" fmla="*/ 319612 w 893702"/>
                  <a:gd name="connsiteY8" fmla="*/ 803844 h 1651527"/>
                  <a:gd name="connsiteX9" fmla="*/ 258886 w 893702"/>
                  <a:gd name="connsiteY9" fmla="*/ 550382 h 1651527"/>
                  <a:gd name="connsiteX10" fmla="*/ 252286 w 893702"/>
                  <a:gd name="connsiteY10" fmla="*/ 438832 h 1651527"/>
                  <a:gd name="connsiteX11" fmla="*/ 335453 w 893702"/>
                  <a:gd name="connsiteY11" fmla="*/ 316721 h 1651527"/>
                  <a:gd name="connsiteX12" fmla="*/ 439082 w 893702"/>
                  <a:gd name="connsiteY12" fmla="*/ 275137 h 1651527"/>
                  <a:gd name="connsiteX13" fmla="*/ 506408 w 893702"/>
                  <a:gd name="connsiteY13" fmla="*/ 162268 h 1651527"/>
                  <a:gd name="connsiteX14" fmla="*/ 546011 w 893702"/>
                  <a:gd name="connsiteY14" fmla="*/ 89001 h 1651527"/>
                  <a:gd name="connsiteX15" fmla="*/ 688584 w 893702"/>
                  <a:gd name="connsiteY15" fmla="*/ 19695 h 1651527"/>
                  <a:gd name="connsiteX16" fmla="*/ 782972 w 893702"/>
                  <a:gd name="connsiteY16" fmla="*/ 4514 h 1651527"/>
                  <a:gd name="connsiteX17" fmla="*/ 802774 w 893702"/>
                  <a:gd name="connsiteY17" fmla="*/ 23655 h 1651527"/>
                  <a:gd name="connsiteX18" fmla="*/ 786273 w 893702"/>
                  <a:gd name="connsiteY18" fmla="*/ 62599 h 1651527"/>
                  <a:gd name="connsiteX19" fmla="*/ 657561 w 893702"/>
                  <a:gd name="connsiteY19" fmla="*/ 202531 h 1651527"/>
                  <a:gd name="connsiteX20" fmla="*/ 528190 w 893702"/>
                  <a:gd name="connsiteY20" fmla="*/ 591965 h 1651527"/>
                  <a:gd name="connsiteX21" fmla="*/ 546672 w 893702"/>
                  <a:gd name="connsiteY21" fmla="*/ 872490 h 1651527"/>
                  <a:gd name="connsiteX22" fmla="*/ 662842 w 893702"/>
                  <a:gd name="connsiteY22" fmla="*/ 1091629 h 1651527"/>
                  <a:gd name="connsiteX23" fmla="*/ 831156 w 893702"/>
                  <a:gd name="connsiteY23" fmla="*/ 1262584 h 1651527"/>
                  <a:gd name="connsiteX24" fmla="*/ 862839 w 893702"/>
                  <a:gd name="connsiteY24" fmla="*/ 1316709 h 1651527"/>
                  <a:gd name="connsiteX25" fmla="*/ 874060 w 893702"/>
                  <a:gd name="connsiteY25" fmla="*/ 1413737 h 1651527"/>
                  <a:gd name="connsiteX26" fmla="*/ 891882 w 893702"/>
                  <a:gd name="connsiteY26" fmla="*/ 1559610 h 1651527"/>
                  <a:gd name="connsiteX27" fmla="*/ 546672 w 893702"/>
                  <a:gd name="connsiteY27" fmla="*/ 1644097 h 1651527"/>
                  <a:gd name="connsiteX28" fmla="*/ 291889 w 893702"/>
                  <a:gd name="connsiteY28" fmla="*/ 1630236 h 1651527"/>
                  <a:gd name="connsiteX29" fmla="*/ 181000 w 893702"/>
                  <a:gd name="connsiteY29" fmla="*/ 1578092 h 1651527"/>
                  <a:gd name="connsiteX30" fmla="*/ 143376 w 893702"/>
                  <a:gd name="connsiteY30" fmla="*/ 1494924 h 1651527"/>
                  <a:gd name="connsiteX31" fmla="*/ 152617 w 893702"/>
                  <a:gd name="connsiteY31" fmla="*/ 1390635 h 1651527"/>
                  <a:gd name="connsiteX32" fmla="*/ 126215 w 893702"/>
                  <a:gd name="connsiteY32" fmla="*/ 1280406 h 1651527"/>
                  <a:gd name="connsiteX33" fmla="*/ 47668 w 893702"/>
                  <a:gd name="connsiteY33" fmla="*/ 1116711 h 165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93702" h="1651527">
                    <a:moveTo>
                      <a:pt x="47668" y="1116711"/>
                    </a:moveTo>
                    <a:cubicBezTo>
                      <a:pt x="51628" y="1112751"/>
                      <a:pt x="70770" y="1092289"/>
                      <a:pt x="75390" y="1088989"/>
                    </a:cubicBezTo>
                    <a:cubicBezTo>
                      <a:pt x="115654" y="1056646"/>
                      <a:pt x="115654" y="1056646"/>
                      <a:pt x="89912" y="1009122"/>
                    </a:cubicBezTo>
                    <a:cubicBezTo>
                      <a:pt x="58889" y="951037"/>
                      <a:pt x="27206" y="892952"/>
                      <a:pt x="8064" y="828926"/>
                    </a:cubicBezTo>
                    <a:cubicBezTo>
                      <a:pt x="-17018" y="743778"/>
                      <a:pt x="16645" y="692294"/>
                      <a:pt x="105753" y="687014"/>
                    </a:cubicBezTo>
                    <a:cubicBezTo>
                      <a:pt x="192221" y="681073"/>
                      <a:pt x="238425" y="712756"/>
                      <a:pt x="241725" y="795923"/>
                    </a:cubicBezTo>
                    <a:cubicBezTo>
                      <a:pt x="243045" y="834867"/>
                      <a:pt x="258226" y="859949"/>
                      <a:pt x="292549" y="876450"/>
                    </a:cubicBezTo>
                    <a:cubicBezTo>
                      <a:pt x="316971" y="887671"/>
                      <a:pt x="327532" y="881071"/>
                      <a:pt x="328852" y="855328"/>
                    </a:cubicBezTo>
                    <a:cubicBezTo>
                      <a:pt x="329513" y="837507"/>
                      <a:pt x="324232" y="820345"/>
                      <a:pt x="319612" y="803844"/>
                    </a:cubicBezTo>
                    <a:cubicBezTo>
                      <a:pt x="298490" y="719356"/>
                      <a:pt x="274728" y="636189"/>
                      <a:pt x="258886" y="550382"/>
                    </a:cubicBezTo>
                    <a:cubicBezTo>
                      <a:pt x="252286" y="513418"/>
                      <a:pt x="249645" y="476455"/>
                      <a:pt x="252286" y="438832"/>
                    </a:cubicBezTo>
                    <a:cubicBezTo>
                      <a:pt x="256246" y="382067"/>
                      <a:pt x="285289" y="341143"/>
                      <a:pt x="335453" y="316721"/>
                    </a:cubicBezTo>
                    <a:cubicBezTo>
                      <a:pt x="369116" y="300220"/>
                      <a:pt x="404759" y="288339"/>
                      <a:pt x="439082" y="275137"/>
                    </a:cubicBezTo>
                    <a:cubicBezTo>
                      <a:pt x="493207" y="254676"/>
                      <a:pt x="513669" y="220353"/>
                      <a:pt x="506408" y="162268"/>
                    </a:cubicBezTo>
                    <a:cubicBezTo>
                      <a:pt x="498487" y="101542"/>
                      <a:pt x="493867" y="115404"/>
                      <a:pt x="546011" y="89001"/>
                    </a:cubicBezTo>
                    <a:cubicBezTo>
                      <a:pt x="592876" y="65239"/>
                      <a:pt x="640400" y="40817"/>
                      <a:pt x="688584" y="19695"/>
                    </a:cubicBezTo>
                    <a:cubicBezTo>
                      <a:pt x="718287" y="6494"/>
                      <a:pt x="748649" y="-7367"/>
                      <a:pt x="782972" y="4514"/>
                    </a:cubicBezTo>
                    <a:cubicBezTo>
                      <a:pt x="789573" y="11114"/>
                      <a:pt x="796173" y="17715"/>
                      <a:pt x="802774" y="23655"/>
                    </a:cubicBezTo>
                    <a:cubicBezTo>
                      <a:pt x="808715" y="41477"/>
                      <a:pt x="798154" y="51378"/>
                      <a:pt x="786273" y="62599"/>
                    </a:cubicBezTo>
                    <a:cubicBezTo>
                      <a:pt x="739408" y="105503"/>
                      <a:pt x="691884" y="147746"/>
                      <a:pt x="657561" y="202531"/>
                    </a:cubicBezTo>
                    <a:cubicBezTo>
                      <a:pt x="583635" y="322002"/>
                      <a:pt x="539411" y="450713"/>
                      <a:pt x="528190" y="591965"/>
                    </a:cubicBezTo>
                    <a:cubicBezTo>
                      <a:pt x="520269" y="687014"/>
                      <a:pt x="522909" y="779422"/>
                      <a:pt x="546672" y="872490"/>
                    </a:cubicBezTo>
                    <a:cubicBezTo>
                      <a:pt x="568454" y="955657"/>
                      <a:pt x="608717" y="1026943"/>
                      <a:pt x="662842" y="1091629"/>
                    </a:cubicBezTo>
                    <a:cubicBezTo>
                      <a:pt x="714326" y="1153014"/>
                      <a:pt x="771751" y="1209119"/>
                      <a:pt x="831156" y="1262584"/>
                    </a:cubicBezTo>
                    <a:cubicBezTo>
                      <a:pt x="846338" y="1276445"/>
                      <a:pt x="873400" y="1286346"/>
                      <a:pt x="862839" y="1316709"/>
                    </a:cubicBezTo>
                    <a:cubicBezTo>
                      <a:pt x="855579" y="1350372"/>
                      <a:pt x="870760" y="1381394"/>
                      <a:pt x="874060" y="1413737"/>
                    </a:cubicBezTo>
                    <a:cubicBezTo>
                      <a:pt x="876040" y="1432219"/>
                      <a:pt x="900463" y="1553009"/>
                      <a:pt x="891882" y="1559610"/>
                    </a:cubicBezTo>
                    <a:cubicBezTo>
                      <a:pt x="840397" y="1601194"/>
                      <a:pt x="606737" y="1636837"/>
                      <a:pt x="546672" y="1644097"/>
                    </a:cubicBezTo>
                    <a:cubicBezTo>
                      <a:pt x="373076" y="1653998"/>
                      <a:pt x="436442" y="1657958"/>
                      <a:pt x="291889" y="1630236"/>
                    </a:cubicBezTo>
                    <a:cubicBezTo>
                      <a:pt x="247665" y="1611754"/>
                      <a:pt x="210702" y="1587332"/>
                      <a:pt x="181000" y="1578092"/>
                    </a:cubicBezTo>
                    <a:cubicBezTo>
                      <a:pt x="146017" y="1563570"/>
                      <a:pt x="147997" y="1524627"/>
                      <a:pt x="143376" y="1494924"/>
                    </a:cubicBezTo>
                    <a:cubicBezTo>
                      <a:pt x="144036" y="1459941"/>
                      <a:pt x="146676" y="1425618"/>
                      <a:pt x="152617" y="1390635"/>
                    </a:cubicBezTo>
                    <a:cubicBezTo>
                      <a:pt x="158558" y="1352352"/>
                      <a:pt x="138096" y="1316709"/>
                      <a:pt x="126215" y="1280406"/>
                    </a:cubicBezTo>
                    <a:cubicBezTo>
                      <a:pt x="110373" y="1236842"/>
                      <a:pt x="47668" y="1116711"/>
                      <a:pt x="47668" y="1116711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8E70F3A-17A7-493C-B69B-09A4A6FD29CC}"/>
                  </a:ext>
                </a:extLst>
              </p:cNvPr>
              <p:cNvSpPr/>
              <p:nvPr/>
            </p:nvSpPr>
            <p:spPr>
              <a:xfrm>
                <a:off x="4403784" y="4601432"/>
                <a:ext cx="251435" cy="287271"/>
              </a:xfrm>
              <a:custGeom>
                <a:avLst/>
                <a:gdLst>
                  <a:gd name="connsiteX0" fmla="*/ 90428 w 332189"/>
                  <a:gd name="connsiteY0" fmla="*/ 0 h 379533"/>
                  <a:gd name="connsiteX1" fmla="*/ 325408 w 332189"/>
                  <a:gd name="connsiteY1" fmla="*/ 260723 h 379533"/>
                  <a:gd name="connsiteX2" fmla="*/ 330689 w 332189"/>
                  <a:gd name="connsiteY2" fmla="*/ 274584 h 379533"/>
                  <a:gd name="connsiteX3" fmla="*/ 238941 w 332189"/>
                  <a:gd name="connsiteY3" fmla="*/ 379533 h 379533"/>
                  <a:gd name="connsiteX4" fmla="*/ 0 w 332189"/>
                  <a:gd name="connsiteY4" fmla="*/ 70626 h 379533"/>
                  <a:gd name="connsiteX5" fmla="*/ 90428 w 332189"/>
                  <a:gd name="connsiteY5" fmla="*/ 0 h 37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89" h="379533">
                    <a:moveTo>
                      <a:pt x="90428" y="0"/>
                    </a:moveTo>
                    <a:cubicBezTo>
                      <a:pt x="123430" y="26402"/>
                      <a:pt x="310227" y="254782"/>
                      <a:pt x="325408" y="260723"/>
                    </a:cubicBezTo>
                    <a:cubicBezTo>
                      <a:pt x="330029" y="264023"/>
                      <a:pt x="334649" y="269963"/>
                      <a:pt x="330689" y="274584"/>
                    </a:cubicBezTo>
                    <a:cubicBezTo>
                      <a:pt x="302966" y="312207"/>
                      <a:pt x="278544" y="352471"/>
                      <a:pt x="238941" y="379533"/>
                    </a:cubicBezTo>
                    <a:cubicBezTo>
                      <a:pt x="154453" y="284485"/>
                      <a:pt x="74586" y="173595"/>
                      <a:pt x="0" y="70626"/>
                    </a:cubicBezTo>
                    <a:cubicBezTo>
                      <a:pt x="35643" y="33003"/>
                      <a:pt x="62045" y="13201"/>
                      <a:pt x="9042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EC8F131-459C-4441-BE25-1DA0B294C310}"/>
                  </a:ext>
                </a:extLst>
              </p:cNvPr>
              <p:cNvSpPr/>
              <p:nvPr/>
            </p:nvSpPr>
            <p:spPr>
              <a:xfrm>
                <a:off x="2299970" y="3098811"/>
                <a:ext cx="124900" cy="58277"/>
              </a:xfrm>
              <a:custGeom>
                <a:avLst/>
                <a:gdLst>
                  <a:gd name="connsiteX0" fmla="*/ 0 w 165014"/>
                  <a:gd name="connsiteY0" fmla="*/ 76996 h 76995"/>
                  <a:gd name="connsiteX1" fmla="*/ 165014 w 165014"/>
                  <a:gd name="connsiteY1" fmla="*/ 34752 h 76995"/>
                  <a:gd name="connsiteX2" fmla="*/ 0 w 165014"/>
                  <a:gd name="connsiteY2" fmla="*/ 76996 h 76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014" h="76995">
                    <a:moveTo>
                      <a:pt x="0" y="76996"/>
                    </a:moveTo>
                    <a:cubicBezTo>
                      <a:pt x="31683" y="-6172"/>
                      <a:pt x="108250" y="-24653"/>
                      <a:pt x="165014" y="34752"/>
                    </a:cubicBezTo>
                    <a:cubicBezTo>
                      <a:pt x="110230" y="48613"/>
                      <a:pt x="57425" y="62474"/>
                      <a:pt x="0" y="769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65984EC-8D6A-4091-BEE5-FEB94E599EE0}"/>
                  </a:ext>
                </a:extLst>
              </p:cNvPr>
              <p:cNvSpPr/>
              <p:nvPr/>
            </p:nvSpPr>
            <p:spPr>
              <a:xfrm>
                <a:off x="2665677" y="3358927"/>
                <a:ext cx="29476" cy="28477"/>
              </a:xfrm>
              <a:custGeom>
                <a:avLst/>
                <a:gdLst>
                  <a:gd name="connsiteX0" fmla="*/ 38943 w 38943"/>
                  <a:gd name="connsiteY0" fmla="*/ 0 h 37623"/>
                  <a:gd name="connsiteX1" fmla="*/ 0 w 38943"/>
                  <a:gd name="connsiteY1" fmla="*/ 37623 h 37623"/>
                  <a:gd name="connsiteX2" fmla="*/ 38943 w 38943"/>
                  <a:gd name="connsiteY2" fmla="*/ 0 h 3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943" h="37623">
                    <a:moveTo>
                      <a:pt x="38943" y="0"/>
                    </a:moveTo>
                    <a:cubicBezTo>
                      <a:pt x="32343" y="25742"/>
                      <a:pt x="19802" y="32343"/>
                      <a:pt x="0" y="37623"/>
                    </a:cubicBezTo>
                    <a:cubicBezTo>
                      <a:pt x="7261" y="19142"/>
                      <a:pt x="17822" y="10561"/>
                      <a:pt x="3894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B2A61BC-E423-4AD5-9874-22245D0455A0}"/>
                  </a:ext>
                </a:extLst>
              </p:cNvPr>
              <p:cNvSpPr/>
              <p:nvPr/>
            </p:nvSpPr>
            <p:spPr>
              <a:xfrm>
                <a:off x="1852754" y="3892002"/>
                <a:ext cx="1168176" cy="2630422"/>
              </a:xfrm>
              <a:custGeom>
                <a:avLst/>
                <a:gdLst>
                  <a:gd name="connsiteX0" fmla="*/ 248940 w 1543364"/>
                  <a:gd name="connsiteY0" fmla="*/ 2975540 h 3475242"/>
                  <a:gd name="connsiteX1" fmla="*/ 72704 w 1543364"/>
                  <a:gd name="connsiteY1" fmla="*/ 2116805 h 3475242"/>
                  <a:gd name="connsiteX2" fmla="*/ 48942 w 1543364"/>
                  <a:gd name="connsiteY2" fmla="*/ 1867963 h 3475242"/>
                  <a:gd name="connsiteX3" fmla="*/ 1418 w 1543364"/>
                  <a:gd name="connsiteY3" fmla="*/ 1180843 h 3475242"/>
                  <a:gd name="connsiteX4" fmla="*/ 23860 w 1543364"/>
                  <a:gd name="connsiteY4" fmla="*/ 419137 h 3475242"/>
                  <a:gd name="connsiteX5" fmla="*/ 43002 w 1543364"/>
                  <a:gd name="connsiteY5" fmla="*/ 146533 h 3475242"/>
                  <a:gd name="connsiteX6" fmla="*/ 54223 w 1543364"/>
                  <a:gd name="connsiteY6" fmla="*/ 0 h 3475242"/>
                  <a:gd name="connsiteX7" fmla="*/ 148611 w 1543364"/>
                  <a:gd name="connsiteY7" fmla="*/ 158414 h 3475242"/>
                  <a:gd name="connsiteX8" fmla="*/ 447617 w 1543364"/>
                  <a:gd name="connsiteY8" fmla="*/ 269964 h 3475242"/>
                  <a:gd name="connsiteX9" fmla="*/ 674017 w 1543364"/>
                  <a:gd name="connsiteY9" fmla="*/ 201318 h 3475242"/>
                  <a:gd name="connsiteX10" fmla="*/ 758505 w 1543364"/>
                  <a:gd name="connsiteY10" fmla="*/ 108910 h 3475242"/>
                  <a:gd name="connsiteX11" fmla="*/ 775006 w 1543364"/>
                  <a:gd name="connsiteY11" fmla="*/ 40923 h 3475242"/>
                  <a:gd name="connsiteX12" fmla="*/ 823190 w 1543364"/>
                  <a:gd name="connsiteY12" fmla="*/ 262703 h 3475242"/>
                  <a:gd name="connsiteX13" fmla="*/ 1099754 w 1543364"/>
                  <a:gd name="connsiteY13" fmla="*/ 1077214 h 3475242"/>
                  <a:gd name="connsiteX14" fmla="*/ 1366418 w 1543364"/>
                  <a:gd name="connsiteY14" fmla="*/ 2444854 h 3475242"/>
                  <a:gd name="connsiteX15" fmla="*/ 1514271 w 1543364"/>
                  <a:gd name="connsiteY15" fmla="*/ 3205901 h 3475242"/>
                  <a:gd name="connsiteX16" fmla="*/ 1540673 w 1543364"/>
                  <a:gd name="connsiteY16" fmla="*/ 3344513 h 3475242"/>
                  <a:gd name="connsiteX17" fmla="*/ 1511630 w 1543364"/>
                  <a:gd name="connsiteY17" fmla="*/ 3387417 h 3475242"/>
                  <a:gd name="connsiteX18" fmla="*/ 1224505 w 1543364"/>
                  <a:gd name="connsiteY18" fmla="*/ 3428340 h 3475242"/>
                  <a:gd name="connsiteX19" fmla="*/ 503062 w 1543364"/>
                  <a:gd name="connsiteY19" fmla="*/ 3463323 h 3475242"/>
                  <a:gd name="connsiteX20" fmla="*/ 309005 w 1543364"/>
                  <a:gd name="connsiteY20" fmla="*/ 3475204 h 3475242"/>
                  <a:gd name="connsiteX21" fmla="*/ 248940 w 1543364"/>
                  <a:gd name="connsiteY21" fmla="*/ 2975540 h 3475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43364" h="3475242">
                    <a:moveTo>
                      <a:pt x="248940" y="2975540"/>
                    </a:moveTo>
                    <a:cubicBezTo>
                      <a:pt x="189535" y="2689735"/>
                      <a:pt x="132110" y="2402610"/>
                      <a:pt x="72704" y="2116805"/>
                    </a:cubicBezTo>
                    <a:cubicBezTo>
                      <a:pt x="55543" y="2034298"/>
                      <a:pt x="54883" y="1951131"/>
                      <a:pt x="48942" y="1867963"/>
                    </a:cubicBezTo>
                    <a:cubicBezTo>
                      <a:pt x="31781" y="1638923"/>
                      <a:pt x="14619" y="1409883"/>
                      <a:pt x="1418" y="1180843"/>
                    </a:cubicBezTo>
                    <a:cubicBezTo>
                      <a:pt x="-6503" y="1042231"/>
                      <a:pt x="21220" y="517485"/>
                      <a:pt x="23860" y="419137"/>
                    </a:cubicBezTo>
                    <a:cubicBezTo>
                      <a:pt x="25840" y="349831"/>
                      <a:pt x="36401" y="215839"/>
                      <a:pt x="43002" y="146533"/>
                    </a:cubicBezTo>
                    <a:cubicBezTo>
                      <a:pt x="41022" y="83827"/>
                      <a:pt x="43002" y="91088"/>
                      <a:pt x="54223" y="0"/>
                    </a:cubicBezTo>
                    <a:cubicBezTo>
                      <a:pt x="91846" y="134652"/>
                      <a:pt x="108348" y="122111"/>
                      <a:pt x="148611" y="158414"/>
                    </a:cubicBezTo>
                    <a:cubicBezTo>
                      <a:pt x="270722" y="235641"/>
                      <a:pt x="314946" y="260723"/>
                      <a:pt x="447617" y="269964"/>
                    </a:cubicBezTo>
                    <a:cubicBezTo>
                      <a:pt x="563787" y="252142"/>
                      <a:pt x="617252" y="239601"/>
                      <a:pt x="674017" y="201318"/>
                    </a:cubicBezTo>
                    <a:cubicBezTo>
                      <a:pt x="731442" y="150493"/>
                      <a:pt x="735403" y="145213"/>
                      <a:pt x="758505" y="108910"/>
                    </a:cubicBezTo>
                    <a:cubicBezTo>
                      <a:pt x="771706" y="71286"/>
                      <a:pt x="763785" y="20462"/>
                      <a:pt x="775006" y="40923"/>
                    </a:cubicBezTo>
                    <a:cubicBezTo>
                      <a:pt x="788207" y="54785"/>
                      <a:pt x="802068" y="219139"/>
                      <a:pt x="823190" y="262703"/>
                    </a:cubicBezTo>
                    <a:cubicBezTo>
                      <a:pt x="910318" y="542568"/>
                      <a:pt x="1018567" y="796030"/>
                      <a:pt x="1099754" y="1077214"/>
                    </a:cubicBezTo>
                    <a:cubicBezTo>
                      <a:pt x="1136718" y="1204605"/>
                      <a:pt x="1303712" y="2119445"/>
                      <a:pt x="1366418" y="2444854"/>
                    </a:cubicBezTo>
                    <a:cubicBezTo>
                      <a:pt x="1415262" y="2698316"/>
                      <a:pt x="1465426" y="2952438"/>
                      <a:pt x="1514271" y="3205901"/>
                    </a:cubicBezTo>
                    <a:cubicBezTo>
                      <a:pt x="1523511" y="3252105"/>
                      <a:pt x="1528792" y="3299629"/>
                      <a:pt x="1540673" y="3344513"/>
                    </a:cubicBezTo>
                    <a:cubicBezTo>
                      <a:pt x="1549254" y="3375535"/>
                      <a:pt x="1536712" y="3382136"/>
                      <a:pt x="1511630" y="3387417"/>
                    </a:cubicBezTo>
                    <a:cubicBezTo>
                      <a:pt x="1417242" y="3408538"/>
                      <a:pt x="1320874" y="3419759"/>
                      <a:pt x="1224505" y="3428340"/>
                    </a:cubicBezTo>
                    <a:cubicBezTo>
                      <a:pt x="984244" y="3449462"/>
                      <a:pt x="743983" y="3458042"/>
                      <a:pt x="503062" y="3463323"/>
                    </a:cubicBezTo>
                    <a:cubicBezTo>
                      <a:pt x="438376" y="3464643"/>
                      <a:pt x="373691" y="3471244"/>
                      <a:pt x="309005" y="3475204"/>
                    </a:cubicBezTo>
                    <a:cubicBezTo>
                      <a:pt x="290523" y="3479825"/>
                      <a:pt x="268081" y="3069269"/>
                      <a:pt x="248940" y="29755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02070B-21CC-420F-88A3-5ABD5C7028D5}"/>
                  </a:ext>
                </a:extLst>
              </p:cNvPr>
              <p:cNvSpPr/>
              <p:nvPr/>
            </p:nvSpPr>
            <p:spPr>
              <a:xfrm>
                <a:off x="2120158" y="4096642"/>
                <a:ext cx="558318" cy="2268576"/>
              </a:xfrm>
              <a:custGeom>
                <a:avLst/>
                <a:gdLst>
                  <a:gd name="connsiteX0" fmla="*/ 221061 w 737634"/>
                  <a:gd name="connsiteY0" fmla="*/ 100587 h 2997181"/>
                  <a:gd name="connsiteX1" fmla="*/ 215121 w 737634"/>
                  <a:gd name="connsiteY1" fmla="*/ 139530 h 2997181"/>
                  <a:gd name="connsiteX2" fmla="*/ 218421 w 737634"/>
                  <a:gd name="connsiteY2" fmla="*/ 344148 h 2997181"/>
                  <a:gd name="connsiteX3" fmla="*/ 734586 w 737634"/>
                  <a:gd name="connsiteY3" fmla="*/ 2748078 h 2997181"/>
                  <a:gd name="connsiteX4" fmla="*/ 708844 w 737634"/>
                  <a:gd name="connsiteY4" fmla="*/ 2823325 h 2997181"/>
                  <a:gd name="connsiteX5" fmla="*/ 553070 w 737634"/>
                  <a:gd name="connsiteY5" fmla="*/ 2988340 h 2997181"/>
                  <a:gd name="connsiteX6" fmla="*/ 519407 w 737634"/>
                  <a:gd name="connsiteY6" fmla="*/ 2985699 h 2997181"/>
                  <a:gd name="connsiteX7" fmla="*/ 342512 w 737634"/>
                  <a:gd name="connsiteY7" fmla="*/ 2772501 h 2997181"/>
                  <a:gd name="connsiteX8" fmla="*/ 325350 w 737634"/>
                  <a:gd name="connsiteY8" fmla="*/ 2730917 h 2997181"/>
                  <a:gd name="connsiteX9" fmla="*/ 92350 w 737634"/>
                  <a:gd name="connsiteY9" fmla="*/ 335567 h 2997181"/>
                  <a:gd name="connsiteX10" fmla="*/ 16443 w 737634"/>
                  <a:gd name="connsiteY10" fmla="*/ 175173 h 2997181"/>
                  <a:gd name="connsiteX11" fmla="*/ 11163 w 737634"/>
                  <a:gd name="connsiteY11" fmla="*/ 115108 h 2997181"/>
                  <a:gd name="connsiteX12" fmla="*/ 73208 w 737634"/>
                  <a:gd name="connsiteY12" fmla="*/ 14119 h 2997181"/>
                  <a:gd name="connsiteX13" fmla="*/ 106211 w 737634"/>
                  <a:gd name="connsiteY13" fmla="*/ 7518 h 2997181"/>
                  <a:gd name="connsiteX14" fmla="*/ 203240 w 737634"/>
                  <a:gd name="connsiteY14" fmla="*/ 75504 h 2997181"/>
                  <a:gd name="connsiteX15" fmla="*/ 221061 w 737634"/>
                  <a:gd name="connsiteY15" fmla="*/ 100587 h 299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7634" h="2997181">
                    <a:moveTo>
                      <a:pt x="221061" y="100587"/>
                    </a:moveTo>
                    <a:cubicBezTo>
                      <a:pt x="219081" y="113788"/>
                      <a:pt x="218421" y="126989"/>
                      <a:pt x="215121" y="139530"/>
                    </a:cubicBezTo>
                    <a:cubicBezTo>
                      <a:pt x="197299" y="208176"/>
                      <a:pt x="203240" y="274842"/>
                      <a:pt x="218421" y="344148"/>
                    </a:cubicBezTo>
                    <a:cubicBezTo>
                      <a:pt x="306869" y="738862"/>
                      <a:pt x="642178" y="2334882"/>
                      <a:pt x="734586" y="2748078"/>
                    </a:cubicBezTo>
                    <a:cubicBezTo>
                      <a:pt x="741847" y="2781081"/>
                      <a:pt x="737226" y="2801543"/>
                      <a:pt x="708844" y="2823325"/>
                    </a:cubicBezTo>
                    <a:cubicBezTo>
                      <a:pt x="648779" y="2868869"/>
                      <a:pt x="611155" y="2938835"/>
                      <a:pt x="553070" y="2988340"/>
                    </a:cubicBezTo>
                    <a:cubicBezTo>
                      <a:pt x="539209" y="3000221"/>
                      <a:pt x="531288" y="3000880"/>
                      <a:pt x="519407" y="2985699"/>
                    </a:cubicBezTo>
                    <a:cubicBezTo>
                      <a:pt x="461322" y="2913753"/>
                      <a:pt x="401917" y="2843127"/>
                      <a:pt x="342512" y="2772501"/>
                    </a:cubicBezTo>
                    <a:cubicBezTo>
                      <a:pt x="331951" y="2759959"/>
                      <a:pt x="326670" y="2746758"/>
                      <a:pt x="325350" y="2730917"/>
                    </a:cubicBezTo>
                    <a:cubicBezTo>
                      <a:pt x="298948" y="2461613"/>
                      <a:pt x="102911" y="503882"/>
                      <a:pt x="92350" y="335567"/>
                    </a:cubicBezTo>
                    <a:cubicBezTo>
                      <a:pt x="88390" y="267581"/>
                      <a:pt x="60007" y="219397"/>
                      <a:pt x="16443" y="175173"/>
                    </a:cubicBezTo>
                    <a:cubicBezTo>
                      <a:pt x="-2699" y="156031"/>
                      <a:pt x="-5999" y="138870"/>
                      <a:pt x="11163" y="115108"/>
                    </a:cubicBezTo>
                    <a:cubicBezTo>
                      <a:pt x="34265" y="83425"/>
                      <a:pt x="54066" y="48442"/>
                      <a:pt x="73208" y="14119"/>
                    </a:cubicBezTo>
                    <a:cubicBezTo>
                      <a:pt x="83109" y="-3042"/>
                      <a:pt x="91030" y="-3702"/>
                      <a:pt x="106211" y="7518"/>
                    </a:cubicBezTo>
                    <a:cubicBezTo>
                      <a:pt x="137894" y="31281"/>
                      <a:pt x="170897" y="53063"/>
                      <a:pt x="203240" y="75504"/>
                    </a:cubicBezTo>
                    <a:cubicBezTo>
                      <a:pt x="213140" y="81445"/>
                      <a:pt x="225021" y="86065"/>
                      <a:pt x="221061" y="1005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94A42A7-FF42-4ACC-9A17-B64F48342E62}"/>
                  </a:ext>
                </a:extLst>
              </p:cNvPr>
              <p:cNvSpPr/>
              <p:nvPr/>
            </p:nvSpPr>
            <p:spPr>
              <a:xfrm>
                <a:off x="2351728" y="3163980"/>
                <a:ext cx="81296" cy="89035"/>
              </a:xfrm>
              <a:custGeom>
                <a:avLst/>
                <a:gdLst>
                  <a:gd name="connsiteX0" fmla="*/ 94481 w 107406"/>
                  <a:gd name="connsiteY0" fmla="*/ 47786 h 117632"/>
                  <a:gd name="connsiteX1" fmla="*/ 66629 w 107406"/>
                  <a:gd name="connsiteY1" fmla="*/ 106603 h 117632"/>
                  <a:gd name="connsiteX2" fmla="*/ 12926 w 107406"/>
                  <a:gd name="connsiteY2" fmla="*/ 69846 h 117632"/>
                  <a:gd name="connsiteX3" fmla="*/ 40778 w 107406"/>
                  <a:gd name="connsiteY3" fmla="*/ 11030 h 117632"/>
                  <a:gd name="connsiteX4" fmla="*/ 94481 w 107406"/>
                  <a:gd name="connsiteY4" fmla="*/ 47786 h 11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06" h="117632">
                    <a:moveTo>
                      <a:pt x="94481" y="47786"/>
                    </a:moveTo>
                    <a:cubicBezTo>
                      <a:pt x="101620" y="74178"/>
                      <a:pt x="89150" y="100511"/>
                      <a:pt x="66629" y="106603"/>
                    </a:cubicBezTo>
                    <a:cubicBezTo>
                      <a:pt x="44108" y="112694"/>
                      <a:pt x="20064" y="96238"/>
                      <a:pt x="12926" y="69846"/>
                    </a:cubicBezTo>
                    <a:cubicBezTo>
                      <a:pt x="5787" y="43454"/>
                      <a:pt x="18257" y="17121"/>
                      <a:pt x="40778" y="11030"/>
                    </a:cubicBezTo>
                    <a:cubicBezTo>
                      <a:pt x="63299" y="4938"/>
                      <a:pt x="87343" y="21395"/>
                      <a:pt x="94481" y="4778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47F3AFA-CF5F-4A24-B827-0530B6A5E160}"/>
                  </a:ext>
                </a:extLst>
              </p:cNvPr>
              <p:cNvSpPr/>
              <p:nvPr/>
            </p:nvSpPr>
            <p:spPr>
              <a:xfrm>
                <a:off x="1105926" y="6302973"/>
                <a:ext cx="253797" cy="257079"/>
              </a:xfrm>
              <a:custGeom>
                <a:avLst/>
                <a:gdLst>
                  <a:gd name="connsiteX0" fmla="*/ 335309 w 335309"/>
                  <a:gd name="connsiteY0" fmla="*/ 24549 h 339646"/>
                  <a:gd name="connsiteX1" fmla="*/ 260723 w 335309"/>
                  <a:gd name="connsiteY1" fmla="*/ 127 h 339646"/>
                  <a:gd name="connsiteX2" fmla="*/ 168315 w 335309"/>
                  <a:gd name="connsiteY2" fmla="*/ 96496 h 339646"/>
                  <a:gd name="connsiteX3" fmla="*/ 0 w 335309"/>
                  <a:gd name="connsiteY3" fmla="*/ 328176 h 339646"/>
                  <a:gd name="connsiteX4" fmla="*/ 95048 w 335309"/>
                  <a:gd name="connsiteY4" fmla="*/ 328176 h 339646"/>
                  <a:gd name="connsiteX5" fmla="*/ 189437 w 335309"/>
                  <a:gd name="connsiteY5" fmla="*/ 301773 h 339646"/>
                  <a:gd name="connsiteX6" fmla="*/ 318808 w 335309"/>
                  <a:gd name="connsiteY6" fmla="*/ 337417 h 339646"/>
                  <a:gd name="connsiteX7" fmla="*/ 324088 w 335309"/>
                  <a:gd name="connsiteY7" fmla="*/ 161181 h 339646"/>
                  <a:gd name="connsiteX8" fmla="*/ 335309 w 335309"/>
                  <a:gd name="connsiteY8" fmla="*/ 24549 h 33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309" h="339646">
                    <a:moveTo>
                      <a:pt x="335309" y="24549"/>
                    </a:moveTo>
                    <a:cubicBezTo>
                      <a:pt x="328709" y="19929"/>
                      <a:pt x="283825" y="-1853"/>
                      <a:pt x="260723" y="127"/>
                    </a:cubicBezTo>
                    <a:cubicBezTo>
                      <a:pt x="231020" y="21249"/>
                      <a:pt x="189437" y="68113"/>
                      <a:pt x="168315" y="96496"/>
                    </a:cubicBezTo>
                    <a:cubicBezTo>
                      <a:pt x="163694" y="103096"/>
                      <a:pt x="50824" y="262830"/>
                      <a:pt x="0" y="328176"/>
                    </a:cubicBezTo>
                    <a:cubicBezTo>
                      <a:pt x="31023" y="340717"/>
                      <a:pt x="66006" y="345997"/>
                      <a:pt x="95048" y="328176"/>
                    </a:cubicBezTo>
                    <a:cubicBezTo>
                      <a:pt x="122111" y="311014"/>
                      <a:pt x="158414" y="291213"/>
                      <a:pt x="189437" y="301773"/>
                    </a:cubicBezTo>
                    <a:cubicBezTo>
                      <a:pt x="228380" y="314975"/>
                      <a:pt x="279204" y="327516"/>
                      <a:pt x="318808" y="337417"/>
                    </a:cubicBezTo>
                    <a:lnTo>
                      <a:pt x="324088" y="161181"/>
                    </a:lnTo>
                    <a:lnTo>
                      <a:pt x="335309" y="2454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5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400C0C62-7C62-470F-9A46-12C459FABA1F}"/>
                  </a:ext>
                </a:extLst>
              </p:cNvPr>
              <p:cNvSpPr/>
              <p:nvPr/>
            </p:nvSpPr>
            <p:spPr>
              <a:xfrm>
                <a:off x="1343086" y="6226990"/>
                <a:ext cx="744560" cy="454775"/>
              </a:xfrm>
              <a:custGeom>
                <a:avLst/>
                <a:gdLst>
                  <a:gd name="connsiteX0" fmla="*/ 945401 w 983694"/>
                  <a:gd name="connsiteY0" fmla="*/ 155299 h 600838"/>
                  <a:gd name="connsiteX1" fmla="*/ 811409 w 983694"/>
                  <a:gd name="connsiteY1" fmla="*/ 71472 h 600838"/>
                  <a:gd name="connsiteX2" fmla="*/ 493261 w 983694"/>
                  <a:gd name="connsiteY2" fmla="*/ 10086 h 600838"/>
                  <a:gd name="connsiteX3" fmla="*/ 238479 w 983694"/>
                  <a:gd name="connsiteY3" fmla="*/ 105795 h 600838"/>
                  <a:gd name="connsiteX4" fmla="*/ 139470 w 983694"/>
                  <a:gd name="connsiteY4" fmla="*/ 115696 h 600838"/>
                  <a:gd name="connsiteX5" fmla="*/ 25280 w 983694"/>
                  <a:gd name="connsiteY5" fmla="*/ 132857 h 600838"/>
                  <a:gd name="connsiteX6" fmla="*/ 198 w 983694"/>
                  <a:gd name="connsiteY6" fmla="*/ 437144 h 600838"/>
                  <a:gd name="connsiteX7" fmla="*/ 198 w 983694"/>
                  <a:gd name="connsiteY7" fmla="*/ 437144 h 600838"/>
                  <a:gd name="connsiteX8" fmla="*/ 198 w 983694"/>
                  <a:gd name="connsiteY8" fmla="*/ 437144 h 600838"/>
                  <a:gd name="connsiteX9" fmla="*/ 21320 w 983694"/>
                  <a:gd name="connsiteY9" fmla="*/ 451005 h 600838"/>
                  <a:gd name="connsiteX10" fmla="*/ 272142 w 983694"/>
                  <a:gd name="connsiteY10" fmla="*/ 549354 h 600838"/>
                  <a:gd name="connsiteX11" fmla="*/ 351349 w 983694"/>
                  <a:gd name="connsiteY11" fmla="*/ 580377 h 600838"/>
                  <a:gd name="connsiteX12" fmla="*/ 411414 w 983694"/>
                  <a:gd name="connsiteY12" fmla="*/ 596218 h 600838"/>
                  <a:gd name="connsiteX13" fmla="*/ 783026 w 983694"/>
                  <a:gd name="connsiteY13" fmla="*/ 600838 h 600838"/>
                  <a:gd name="connsiteX14" fmla="*/ 822630 w 983694"/>
                  <a:gd name="connsiteY14" fmla="*/ 583677 h 600838"/>
                  <a:gd name="connsiteX15" fmla="*/ 952661 w 983694"/>
                  <a:gd name="connsiteY15" fmla="*/ 435164 h 600838"/>
                  <a:gd name="connsiteX16" fmla="*/ 978404 w 983694"/>
                  <a:gd name="connsiteY16" fmla="*/ 390280 h 600838"/>
                  <a:gd name="connsiteX17" fmla="*/ 983684 w 983694"/>
                  <a:gd name="connsiteY17" fmla="*/ 218005 h 600838"/>
                  <a:gd name="connsiteX18" fmla="*/ 945401 w 983694"/>
                  <a:gd name="connsiteY18" fmla="*/ 155299 h 600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83694" h="600838">
                    <a:moveTo>
                      <a:pt x="945401" y="155299"/>
                    </a:moveTo>
                    <a:cubicBezTo>
                      <a:pt x="900517" y="127577"/>
                      <a:pt x="856953" y="97874"/>
                      <a:pt x="811409" y="71472"/>
                    </a:cubicBezTo>
                    <a:cubicBezTo>
                      <a:pt x="713060" y="14707"/>
                      <a:pt x="608111" y="-17636"/>
                      <a:pt x="493261" y="10086"/>
                    </a:cubicBezTo>
                    <a:cubicBezTo>
                      <a:pt x="404153" y="31208"/>
                      <a:pt x="320326" y="65531"/>
                      <a:pt x="238479" y="105795"/>
                    </a:cubicBezTo>
                    <a:cubicBezTo>
                      <a:pt x="206796" y="118996"/>
                      <a:pt x="172473" y="110415"/>
                      <a:pt x="139470" y="115696"/>
                    </a:cubicBezTo>
                    <a:cubicBezTo>
                      <a:pt x="101847" y="121636"/>
                      <a:pt x="63563" y="132857"/>
                      <a:pt x="25280" y="132857"/>
                    </a:cubicBezTo>
                    <a:cubicBezTo>
                      <a:pt x="11419" y="132857"/>
                      <a:pt x="-1782" y="424603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198" y="437144"/>
                      <a:pt x="198" y="437144"/>
                      <a:pt x="198" y="437144"/>
                    </a:cubicBezTo>
                    <a:cubicBezTo>
                      <a:pt x="4818" y="445725"/>
                      <a:pt x="13399" y="448365"/>
                      <a:pt x="21320" y="451005"/>
                    </a:cubicBezTo>
                    <a:cubicBezTo>
                      <a:pt x="105147" y="483348"/>
                      <a:pt x="188974" y="516351"/>
                      <a:pt x="272142" y="549354"/>
                    </a:cubicBezTo>
                    <a:cubicBezTo>
                      <a:pt x="298544" y="559915"/>
                      <a:pt x="324946" y="570476"/>
                      <a:pt x="351349" y="580377"/>
                    </a:cubicBezTo>
                    <a:cubicBezTo>
                      <a:pt x="370490" y="587637"/>
                      <a:pt x="389632" y="596218"/>
                      <a:pt x="411414" y="596218"/>
                    </a:cubicBezTo>
                    <a:cubicBezTo>
                      <a:pt x="535505" y="596878"/>
                      <a:pt x="658936" y="598858"/>
                      <a:pt x="783026" y="600838"/>
                    </a:cubicBezTo>
                    <a:cubicBezTo>
                      <a:pt x="799528" y="600838"/>
                      <a:pt x="811409" y="596878"/>
                      <a:pt x="822630" y="583677"/>
                    </a:cubicBezTo>
                    <a:cubicBezTo>
                      <a:pt x="865534" y="533513"/>
                      <a:pt x="909098" y="484008"/>
                      <a:pt x="952661" y="435164"/>
                    </a:cubicBezTo>
                    <a:cubicBezTo>
                      <a:pt x="964542" y="421963"/>
                      <a:pt x="973783" y="407441"/>
                      <a:pt x="978404" y="390280"/>
                    </a:cubicBezTo>
                    <a:cubicBezTo>
                      <a:pt x="963882" y="353977"/>
                      <a:pt x="983684" y="243747"/>
                      <a:pt x="983684" y="218005"/>
                    </a:cubicBezTo>
                    <a:cubicBezTo>
                      <a:pt x="984344" y="218665"/>
                      <a:pt x="955302" y="161900"/>
                      <a:pt x="945401" y="155299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422CB14-8325-41AB-BD09-FADAC72D51AF}"/>
                  </a:ext>
                </a:extLst>
              </p:cNvPr>
              <p:cNvSpPr/>
              <p:nvPr/>
            </p:nvSpPr>
            <p:spPr>
              <a:xfrm>
                <a:off x="1351230" y="6226990"/>
                <a:ext cx="741474" cy="184687"/>
              </a:xfrm>
              <a:custGeom>
                <a:avLst/>
                <a:gdLst>
                  <a:gd name="connsiteX0" fmla="*/ 937942 w 979617"/>
                  <a:gd name="connsiteY0" fmla="*/ 155299 h 244005"/>
                  <a:gd name="connsiteX1" fmla="*/ 803951 w 979617"/>
                  <a:gd name="connsiteY1" fmla="*/ 71472 h 244005"/>
                  <a:gd name="connsiteX2" fmla="*/ 485803 w 979617"/>
                  <a:gd name="connsiteY2" fmla="*/ 10086 h 244005"/>
                  <a:gd name="connsiteX3" fmla="*/ 231020 w 979617"/>
                  <a:gd name="connsiteY3" fmla="*/ 105795 h 244005"/>
                  <a:gd name="connsiteX4" fmla="*/ 132012 w 979617"/>
                  <a:gd name="connsiteY4" fmla="*/ 115696 h 244005"/>
                  <a:gd name="connsiteX5" fmla="*/ 11221 w 979617"/>
                  <a:gd name="connsiteY5" fmla="*/ 125597 h 244005"/>
                  <a:gd name="connsiteX6" fmla="*/ 0 w 979617"/>
                  <a:gd name="connsiteY6" fmla="*/ 237146 h 244005"/>
                  <a:gd name="connsiteX7" fmla="*/ 686460 w 979617"/>
                  <a:gd name="connsiteY7" fmla="*/ 243087 h 244005"/>
                  <a:gd name="connsiteX8" fmla="*/ 877877 w 979617"/>
                  <a:gd name="connsiteY8" fmla="*/ 242427 h 244005"/>
                  <a:gd name="connsiteX9" fmla="*/ 976886 w 979617"/>
                  <a:gd name="connsiteY9" fmla="*/ 218665 h 244005"/>
                  <a:gd name="connsiteX10" fmla="*/ 976886 w 979617"/>
                  <a:gd name="connsiteY10" fmla="*/ 218665 h 244005"/>
                  <a:gd name="connsiteX11" fmla="*/ 976886 w 979617"/>
                  <a:gd name="connsiteY11" fmla="*/ 218665 h 244005"/>
                  <a:gd name="connsiteX12" fmla="*/ 937942 w 979617"/>
                  <a:gd name="connsiteY12" fmla="*/ 155299 h 2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9617" h="244005">
                    <a:moveTo>
                      <a:pt x="937942" y="155299"/>
                    </a:moveTo>
                    <a:cubicBezTo>
                      <a:pt x="893058" y="127577"/>
                      <a:pt x="849494" y="97874"/>
                      <a:pt x="803951" y="71472"/>
                    </a:cubicBezTo>
                    <a:cubicBezTo>
                      <a:pt x="705602" y="14707"/>
                      <a:pt x="600653" y="-17636"/>
                      <a:pt x="485803" y="10086"/>
                    </a:cubicBezTo>
                    <a:cubicBezTo>
                      <a:pt x="396695" y="31208"/>
                      <a:pt x="312867" y="65531"/>
                      <a:pt x="231020" y="105795"/>
                    </a:cubicBezTo>
                    <a:cubicBezTo>
                      <a:pt x="199338" y="118996"/>
                      <a:pt x="165014" y="110415"/>
                      <a:pt x="132012" y="115696"/>
                    </a:cubicBezTo>
                    <a:cubicBezTo>
                      <a:pt x="94388" y="121636"/>
                      <a:pt x="50164" y="122957"/>
                      <a:pt x="11221" y="125597"/>
                    </a:cubicBezTo>
                    <a:cubicBezTo>
                      <a:pt x="11221" y="142758"/>
                      <a:pt x="4620" y="183022"/>
                      <a:pt x="0" y="237146"/>
                    </a:cubicBezTo>
                    <a:cubicBezTo>
                      <a:pt x="205278" y="233186"/>
                      <a:pt x="480522" y="247707"/>
                      <a:pt x="686460" y="243087"/>
                    </a:cubicBezTo>
                    <a:cubicBezTo>
                      <a:pt x="742565" y="241767"/>
                      <a:pt x="821772" y="245727"/>
                      <a:pt x="877877" y="242427"/>
                    </a:cubicBezTo>
                    <a:cubicBezTo>
                      <a:pt x="905599" y="241107"/>
                      <a:pt x="969625" y="206124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76886" y="218665"/>
                      <a:pt x="976886" y="218665"/>
                      <a:pt x="976886" y="218665"/>
                    </a:cubicBezTo>
                    <a:cubicBezTo>
                      <a:pt x="990747" y="200183"/>
                      <a:pt x="947843" y="161900"/>
                      <a:pt x="937942" y="155299"/>
                    </a:cubicBezTo>
                    <a:close/>
                  </a:path>
                </a:pathLst>
              </a:custGeom>
              <a:solidFill>
                <a:srgbClr val="FEAB77"/>
              </a:solidFill>
              <a:ln w="342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30600EA-FDF3-419B-83E2-E15B94E4A3B7}"/>
              </a:ext>
            </a:extLst>
          </p:cNvPr>
          <p:cNvGrpSpPr/>
          <p:nvPr/>
        </p:nvGrpSpPr>
        <p:grpSpPr>
          <a:xfrm>
            <a:off x="8909912" y="5455314"/>
            <a:ext cx="1240333" cy="1228451"/>
            <a:chOff x="829340" y="2843182"/>
            <a:chExt cx="1751173" cy="173439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4132231-BAB5-4EEE-89A2-A58791C5F01A}"/>
                </a:ext>
              </a:extLst>
            </p:cNvPr>
            <p:cNvGrpSpPr/>
            <p:nvPr/>
          </p:nvGrpSpPr>
          <p:grpSpPr>
            <a:xfrm>
              <a:off x="894767" y="2843182"/>
              <a:ext cx="1570335" cy="946374"/>
              <a:chOff x="3767143" y="2846931"/>
              <a:chExt cx="1053838" cy="635103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CCF0AA-1260-4977-8985-423E1B505B99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7660217-AE0B-429C-9E73-657184E0F8C4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B9B7D52-983B-4B34-975D-399445D2C4F5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13350A22-F120-4571-87ED-54C718A93055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964AFD2-4BAB-4B68-9EAF-4B7A22175FE6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E956F63-5960-4A76-B0B3-FD31758E852F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4B825B3-5711-414A-A41F-91FA783B7946}"/>
                </a:ext>
              </a:extLst>
            </p:cNvPr>
            <p:cNvSpPr/>
            <p:nvPr/>
          </p:nvSpPr>
          <p:spPr>
            <a:xfrm>
              <a:off x="829340" y="3164779"/>
              <a:ext cx="1751173" cy="1412801"/>
            </a:xfrm>
            <a:custGeom>
              <a:avLst/>
              <a:gdLst>
                <a:gd name="connsiteX0" fmla="*/ 716218 w 1751173"/>
                <a:gd name="connsiteY0" fmla="*/ 1355596 h 1412801"/>
                <a:gd name="connsiteX1" fmla="*/ 723219 w 1751173"/>
                <a:gd name="connsiteY1" fmla="*/ 1361289 h 1412801"/>
                <a:gd name="connsiteX2" fmla="*/ 752605 w 1751173"/>
                <a:gd name="connsiteY2" fmla="*/ 1363344 h 1412801"/>
                <a:gd name="connsiteX3" fmla="*/ 827317 w 1751173"/>
                <a:gd name="connsiteY3" fmla="*/ 1364186 h 1412801"/>
                <a:gd name="connsiteX4" fmla="*/ 882043 w 1751173"/>
                <a:gd name="connsiteY4" fmla="*/ 1381863 h 1412801"/>
                <a:gd name="connsiteX5" fmla="*/ 913873 w 1751173"/>
                <a:gd name="connsiteY5" fmla="*/ 1412801 h 1412801"/>
                <a:gd name="connsiteX6" fmla="*/ 716218 w 1751173"/>
                <a:gd name="connsiteY6" fmla="*/ 1412801 h 1412801"/>
                <a:gd name="connsiteX7" fmla="*/ 716218 w 1751173"/>
                <a:gd name="connsiteY7" fmla="*/ 967749 h 1412801"/>
                <a:gd name="connsiteX8" fmla="*/ 730124 w 1751173"/>
                <a:gd name="connsiteY8" fmla="*/ 992585 h 1412801"/>
                <a:gd name="connsiteX9" fmla="*/ 724456 w 1751173"/>
                <a:gd name="connsiteY9" fmla="*/ 1049695 h 1412801"/>
                <a:gd name="connsiteX10" fmla="*/ 716218 w 1751173"/>
                <a:gd name="connsiteY10" fmla="*/ 1058849 h 1412801"/>
                <a:gd name="connsiteX11" fmla="*/ 716218 w 1751173"/>
                <a:gd name="connsiteY11" fmla="*/ 891198 h 1412801"/>
                <a:gd name="connsiteX12" fmla="*/ 734723 w 1751173"/>
                <a:gd name="connsiteY12" fmla="*/ 892319 h 1412801"/>
                <a:gd name="connsiteX13" fmla="*/ 748523 w 1751173"/>
                <a:gd name="connsiteY13" fmla="*/ 901625 h 1412801"/>
                <a:gd name="connsiteX14" fmla="*/ 748890 w 1751173"/>
                <a:gd name="connsiteY14" fmla="*/ 913801 h 1412801"/>
                <a:gd name="connsiteX15" fmla="*/ 732355 w 1751173"/>
                <a:gd name="connsiteY15" fmla="*/ 913168 h 1412801"/>
                <a:gd name="connsiteX16" fmla="*/ 716218 w 1751173"/>
                <a:gd name="connsiteY16" fmla="*/ 908013 h 1412801"/>
                <a:gd name="connsiteX17" fmla="*/ 1393066 w 1751173"/>
                <a:gd name="connsiteY17" fmla="*/ 841122 h 1412801"/>
                <a:gd name="connsiteX18" fmla="*/ 1393066 w 1751173"/>
                <a:gd name="connsiteY18" fmla="*/ 884095 h 1412801"/>
                <a:gd name="connsiteX19" fmla="*/ 1348413 w 1751173"/>
                <a:gd name="connsiteY19" fmla="*/ 853981 h 1412801"/>
                <a:gd name="connsiteX20" fmla="*/ 1353727 w 1751173"/>
                <a:gd name="connsiteY20" fmla="*/ 851356 h 1412801"/>
                <a:gd name="connsiteX21" fmla="*/ 0 w 1751173"/>
                <a:gd name="connsiteY21" fmla="*/ 818414 h 1412801"/>
                <a:gd name="connsiteX22" fmla="*/ 318741 w 1751173"/>
                <a:gd name="connsiteY22" fmla="*/ 818414 h 1412801"/>
                <a:gd name="connsiteX23" fmla="*/ 318741 w 1751173"/>
                <a:gd name="connsiteY23" fmla="*/ 1412801 h 1412801"/>
                <a:gd name="connsiteX24" fmla="*/ 0 w 1751173"/>
                <a:gd name="connsiteY24" fmla="*/ 1412801 h 1412801"/>
                <a:gd name="connsiteX25" fmla="*/ 716218 w 1751173"/>
                <a:gd name="connsiteY25" fmla="*/ 602228 h 1412801"/>
                <a:gd name="connsiteX26" fmla="*/ 1034959 w 1751173"/>
                <a:gd name="connsiteY26" fmla="*/ 602228 h 1412801"/>
                <a:gd name="connsiteX27" fmla="*/ 1034959 w 1751173"/>
                <a:gd name="connsiteY27" fmla="*/ 709706 h 1412801"/>
                <a:gd name="connsiteX28" fmla="*/ 1006499 w 1751173"/>
                <a:gd name="connsiteY28" fmla="*/ 710265 h 1412801"/>
                <a:gd name="connsiteX29" fmla="*/ 851884 w 1751173"/>
                <a:gd name="connsiteY29" fmla="*/ 763881 h 1412801"/>
                <a:gd name="connsiteX30" fmla="*/ 828700 w 1751173"/>
                <a:gd name="connsiteY30" fmla="*/ 775736 h 1412801"/>
                <a:gd name="connsiteX31" fmla="*/ 736876 w 1751173"/>
                <a:gd name="connsiteY31" fmla="*/ 779981 h 1412801"/>
                <a:gd name="connsiteX32" fmla="*/ 716218 w 1751173"/>
                <a:gd name="connsiteY32" fmla="*/ 778011 h 1412801"/>
                <a:gd name="connsiteX33" fmla="*/ 1074325 w 1751173"/>
                <a:gd name="connsiteY33" fmla="*/ 469735 h 1412801"/>
                <a:gd name="connsiteX34" fmla="*/ 1393066 w 1751173"/>
                <a:gd name="connsiteY34" fmla="*/ 469735 h 1412801"/>
                <a:gd name="connsiteX35" fmla="*/ 1393066 w 1751173"/>
                <a:gd name="connsiteY35" fmla="*/ 669661 h 1412801"/>
                <a:gd name="connsiteX36" fmla="*/ 1389145 w 1751173"/>
                <a:gd name="connsiteY36" fmla="*/ 667880 h 1412801"/>
                <a:gd name="connsiteX37" fmla="*/ 1113926 w 1751173"/>
                <a:gd name="connsiteY37" fmla="*/ 505370 h 1412801"/>
                <a:gd name="connsiteX38" fmla="*/ 1086705 w 1751173"/>
                <a:gd name="connsiteY38" fmla="*/ 492673 h 1412801"/>
                <a:gd name="connsiteX39" fmla="*/ 1077710 w 1751173"/>
                <a:gd name="connsiteY39" fmla="*/ 501335 h 1412801"/>
                <a:gd name="connsiteX40" fmla="*/ 1095581 w 1751173"/>
                <a:gd name="connsiteY40" fmla="*/ 540720 h 1412801"/>
                <a:gd name="connsiteX41" fmla="*/ 1206427 w 1751173"/>
                <a:gd name="connsiteY41" fmla="*/ 644294 h 1412801"/>
                <a:gd name="connsiteX42" fmla="*/ 1309675 w 1751173"/>
                <a:gd name="connsiteY42" fmla="*/ 721258 h 1412801"/>
                <a:gd name="connsiteX43" fmla="*/ 1323442 w 1751173"/>
                <a:gd name="connsiteY43" fmla="*/ 737193 h 1412801"/>
                <a:gd name="connsiteX44" fmla="*/ 1273905 w 1751173"/>
                <a:gd name="connsiteY44" fmla="*/ 734193 h 1412801"/>
                <a:gd name="connsiteX45" fmla="*/ 1261116 w 1751173"/>
                <a:gd name="connsiteY45" fmla="*/ 726420 h 1412801"/>
                <a:gd name="connsiteX46" fmla="*/ 1219529 w 1751173"/>
                <a:gd name="connsiteY46" fmla="*/ 707697 h 1412801"/>
                <a:gd name="connsiteX47" fmla="*/ 1196812 w 1751173"/>
                <a:gd name="connsiteY47" fmla="*/ 711846 h 1412801"/>
                <a:gd name="connsiteX48" fmla="*/ 1173893 w 1751173"/>
                <a:gd name="connsiteY48" fmla="*/ 707144 h 1412801"/>
                <a:gd name="connsiteX49" fmla="*/ 1136565 w 1751173"/>
                <a:gd name="connsiteY49" fmla="*/ 697148 h 1412801"/>
                <a:gd name="connsiteX50" fmla="*/ 1089818 w 1751173"/>
                <a:gd name="connsiteY50" fmla="*/ 702789 h 1412801"/>
                <a:gd name="connsiteX51" fmla="*/ 1074325 w 1751173"/>
                <a:gd name="connsiteY51" fmla="*/ 705277 h 1412801"/>
                <a:gd name="connsiteX52" fmla="*/ 358111 w 1751173"/>
                <a:gd name="connsiteY52" fmla="*/ 453168 h 1412801"/>
                <a:gd name="connsiteX53" fmla="*/ 676852 w 1751173"/>
                <a:gd name="connsiteY53" fmla="*/ 453168 h 1412801"/>
                <a:gd name="connsiteX54" fmla="*/ 676852 w 1751173"/>
                <a:gd name="connsiteY54" fmla="*/ 774258 h 1412801"/>
                <a:gd name="connsiteX55" fmla="*/ 645560 w 1751173"/>
                <a:gd name="connsiteY55" fmla="*/ 771275 h 1412801"/>
                <a:gd name="connsiteX56" fmla="*/ 536987 w 1751173"/>
                <a:gd name="connsiteY56" fmla="*/ 739656 h 1412801"/>
                <a:gd name="connsiteX57" fmla="*/ 522018 w 1751173"/>
                <a:gd name="connsiteY57" fmla="*/ 719230 h 1412801"/>
                <a:gd name="connsiteX58" fmla="*/ 526608 w 1751173"/>
                <a:gd name="connsiteY58" fmla="*/ 673839 h 1412801"/>
                <a:gd name="connsiteX59" fmla="*/ 539304 w 1751173"/>
                <a:gd name="connsiteY59" fmla="*/ 610156 h 1412801"/>
                <a:gd name="connsiteX60" fmla="*/ 521244 w 1751173"/>
                <a:gd name="connsiteY60" fmla="*/ 579968 h 1412801"/>
                <a:gd name="connsiteX61" fmla="*/ 525804 w 1751173"/>
                <a:gd name="connsiteY61" fmla="*/ 589819 h 1412801"/>
                <a:gd name="connsiteX62" fmla="*/ 509936 w 1751173"/>
                <a:gd name="connsiteY62" fmla="*/ 590332 h 1412801"/>
                <a:gd name="connsiteX63" fmla="*/ 467009 w 1751173"/>
                <a:gd name="connsiteY63" fmla="*/ 709270 h 1412801"/>
                <a:gd name="connsiteX64" fmla="*/ 479355 w 1751173"/>
                <a:gd name="connsiteY64" fmla="*/ 785149 h 1412801"/>
                <a:gd name="connsiteX65" fmla="*/ 540895 w 1751173"/>
                <a:gd name="connsiteY65" fmla="*/ 839332 h 1412801"/>
                <a:gd name="connsiteX66" fmla="*/ 670841 w 1751173"/>
                <a:gd name="connsiteY66" fmla="*/ 882925 h 1412801"/>
                <a:gd name="connsiteX67" fmla="*/ 676852 w 1751173"/>
                <a:gd name="connsiteY67" fmla="*/ 884343 h 1412801"/>
                <a:gd name="connsiteX68" fmla="*/ 676852 w 1751173"/>
                <a:gd name="connsiteY68" fmla="*/ 1111682 h 1412801"/>
                <a:gd name="connsiteX69" fmla="*/ 663280 w 1751173"/>
                <a:gd name="connsiteY69" fmla="*/ 1123332 h 1412801"/>
                <a:gd name="connsiteX70" fmla="*/ 637206 w 1751173"/>
                <a:gd name="connsiteY70" fmla="*/ 1158583 h 1412801"/>
                <a:gd name="connsiteX71" fmla="*/ 637167 w 1751173"/>
                <a:gd name="connsiteY71" fmla="*/ 1256546 h 1412801"/>
                <a:gd name="connsiteX72" fmla="*/ 651158 w 1751173"/>
                <a:gd name="connsiteY72" fmla="*/ 1293855 h 1412801"/>
                <a:gd name="connsiteX73" fmla="*/ 676852 w 1751173"/>
                <a:gd name="connsiteY73" fmla="*/ 1319676 h 1412801"/>
                <a:gd name="connsiteX74" fmla="*/ 676852 w 1751173"/>
                <a:gd name="connsiteY74" fmla="*/ 1412801 h 1412801"/>
                <a:gd name="connsiteX75" fmla="*/ 358111 w 1751173"/>
                <a:gd name="connsiteY75" fmla="*/ 1412801 h 1412801"/>
                <a:gd name="connsiteX76" fmla="*/ 1432432 w 1751173"/>
                <a:gd name="connsiteY76" fmla="*/ 0 h 1412801"/>
                <a:gd name="connsiteX77" fmla="*/ 1751173 w 1751173"/>
                <a:gd name="connsiteY77" fmla="*/ 0 h 1412801"/>
                <a:gd name="connsiteX78" fmla="*/ 1751173 w 1751173"/>
                <a:gd name="connsiteY78" fmla="*/ 1165798 h 1412801"/>
                <a:gd name="connsiteX79" fmla="*/ 1692337 w 1751173"/>
                <a:gd name="connsiteY79" fmla="*/ 1109788 h 1412801"/>
                <a:gd name="connsiteX80" fmla="*/ 1531914 w 1751173"/>
                <a:gd name="connsiteY80" fmla="*/ 974108 h 1412801"/>
                <a:gd name="connsiteX81" fmla="*/ 1440528 w 1751173"/>
                <a:gd name="connsiteY81" fmla="*/ 912791 h 1412801"/>
                <a:gd name="connsiteX82" fmla="*/ 1432432 w 1751173"/>
                <a:gd name="connsiteY82" fmla="*/ 908491 h 1412801"/>
                <a:gd name="connsiteX83" fmla="*/ 1432432 w 1751173"/>
                <a:gd name="connsiteY83" fmla="*/ 827424 h 1412801"/>
                <a:gd name="connsiteX84" fmla="*/ 1451232 w 1751173"/>
                <a:gd name="connsiteY84" fmla="*/ 817163 h 1412801"/>
                <a:gd name="connsiteX85" fmla="*/ 1468879 w 1751173"/>
                <a:gd name="connsiteY85" fmla="*/ 786512 h 1412801"/>
                <a:gd name="connsiteX86" fmla="*/ 1447325 w 1751173"/>
                <a:gd name="connsiteY86" fmla="*/ 701978 h 1412801"/>
                <a:gd name="connsiteX87" fmla="*/ 1432432 w 1751173"/>
                <a:gd name="connsiteY87" fmla="*/ 690545 h 14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751173" h="1412801">
                  <a:moveTo>
                    <a:pt x="716218" y="1355596"/>
                  </a:moveTo>
                  <a:lnTo>
                    <a:pt x="723219" y="1361289"/>
                  </a:lnTo>
                  <a:cubicBezTo>
                    <a:pt x="732095" y="1364496"/>
                    <a:pt x="742014" y="1364913"/>
                    <a:pt x="752605" y="1363344"/>
                  </a:cubicBezTo>
                  <a:cubicBezTo>
                    <a:pt x="777523" y="1359329"/>
                    <a:pt x="802153" y="1360084"/>
                    <a:pt x="827317" y="1364186"/>
                  </a:cubicBezTo>
                  <a:cubicBezTo>
                    <a:pt x="847388" y="1367243"/>
                    <a:pt x="865841" y="1372688"/>
                    <a:pt x="882043" y="1381863"/>
                  </a:cubicBezTo>
                  <a:lnTo>
                    <a:pt x="913873" y="1412801"/>
                  </a:lnTo>
                  <a:lnTo>
                    <a:pt x="716218" y="1412801"/>
                  </a:lnTo>
                  <a:close/>
                  <a:moveTo>
                    <a:pt x="716218" y="967749"/>
                  </a:moveTo>
                  <a:lnTo>
                    <a:pt x="730124" y="992585"/>
                  </a:lnTo>
                  <a:cubicBezTo>
                    <a:pt x="746827" y="1020849"/>
                    <a:pt x="746627" y="1024152"/>
                    <a:pt x="724456" y="1049695"/>
                  </a:cubicBezTo>
                  <a:lnTo>
                    <a:pt x="716218" y="1058849"/>
                  </a:lnTo>
                  <a:close/>
                  <a:moveTo>
                    <a:pt x="716218" y="891198"/>
                  </a:moveTo>
                  <a:lnTo>
                    <a:pt x="734723" y="892319"/>
                  </a:lnTo>
                  <a:cubicBezTo>
                    <a:pt x="741028" y="891595"/>
                    <a:pt x="746332" y="895231"/>
                    <a:pt x="748523" y="901625"/>
                  </a:cubicBezTo>
                  <a:cubicBezTo>
                    <a:pt x="749746" y="905750"/>
                    <a:pt x="750836" y="912077"/>
                    <a:pt x="748890" y="913801"/>
                  </a:cubicBezTo>
                  <a:cubicBezTo>
                    <a:pt x="744221" y="917938"/>
                    <a:pt x="737771" y="914969"/>
                    <a:pt x="732355" y="913168"/>
                  </a:cubicBezTo>
                  <a:lnTo>
                    <a:pt x="716218" y="908013"/>
                  </a:lnTo>
                  <a:close/>
                  <a:moveTo>
                    <a:pt x="1393066" y="841122"/>
                  </a:moveTo>
                  <a:lnTo>
                    <a:pt x="1393066" y="884095"/>
                  </a:lnTo>
                  <a:lnTo>
                    <a:pt x="1348413" y="853981"/>
                  </a:lnTo>
                  <a:cubicBezTo>
                    <a:pt x="1350681" y="853013"/>
                    <a:pt x="1352215" y="852001"/>
                    <a:pt x="1353727" y="851356"/>
                  </a:cubicBezTo>
                  <a:close/>
                  <a:moveTo>
                    <a:pt x="0" y="818414"/>
                  </a:moveTo>
                  <a:lnTo>
                    <a:pt x="318741" y="818414"/>
                  </a:lnTo>
                  <a:lnTo>
                    <a:pt x="318741" y="1412801"/>
                  </a:lnTo>
                  <a:lnTo>
                    <a:pt x="0" y="1412801"/>
                  </a:lnTo>
                  <a:close/>
                  <a:moveTo>
                    <a:pt x="716218" y="602228"/>
                  </a:moveTo>
                  <a:lnTo>
                    <a:pt x="1034959" y="602228"/>
                  </a:lnTo>
                  <a:lnTo>
                    <a:pt x="1034959" y="709706"/>
                  </a:lnTo>
                  <a:lnTo>
                    <a:pt x="1006499" y="710265"/>
                  </a:lnTo>
                  <a:cubicBezTo>
                    <a:pt x="946520" y="703319"/>
                    <a:pt x="894314" y="720045"/>
                    <a:pt x="851884" y="763881"/>
                  </a:cubicBezTo>
                  <a:cubicBezTo>
                    <a:pt x="845223" y="770475"/>
                    <a:pt x="838352" y="774479"/>
                    <a:pt x="828700" y="775736"/>
                  </a:cubicBezTo>
                  <a:cubicBezTo>
                    <a:pt x="798083" y="779590"/>
                    <a:pt x="767437" y="780865"/>
                    <a:pt x="736876" y="779981"/>
                  </a:cubicBezTo>
                  <a:lnTo>
                    <a:pt x="716218" y="778011"/>
                  </a:lnTo>
                  <a:close/>
                  <a:moveTo>
                    <a:pt x="1074325" y="469735"/>
                  </a:moveTo>
                  <a:lnTo>
                    <a:pt x="1393066" y="469735"/>
                  </a:lnTo>
                  <a:lnTo>
                    <a:pt x="1393066" y="669661"/>
                  </a:lnTo>
                  <a:lnTo>
                    <a:pt x="1389145" y="667880"/>
                  </a:lnTo>
                  <a:cubicBezTo>
                    <a:pt x="1290023" y="626153"/>
                    <a:pt x="1190467" y="585505"/>
                    <a:pt x="1113926" y="505370"/>
                  </a:cubicBezTo>
                  <a:cubicBezTo>
                    <a:pt x="1106643" y="497931"/>
                    <a:pt x="1097692" y="493706"/>
                    <a:pt x="1086705" y="492673"/>
                  </a:cubicBezTo>
                  <a:cubicBezTo>
                    <a:pt x="1079733" y="492250"/>
                    <a:pt x="1078110" y="494730"/>
                    <a:pt x="1077710" y="501335"/>
                  </a:cubicBezTo>
                  <a:cubicBezTo>
                    <a:pt x="1077099" y="517504"/>
                    <a:pt x="1085195" y="529779"/>
                    <a:pt x="1095581" y="540720"/>
                  </a:cubicBezTo>
                  <a:cubicBezTo>
                    <a:pt x="1130554" y="577457"/>
                    <a:pt x="1165961" y="613116"/>
                    <a:pt x="1206427" y="644294"/>
                  </a:cubicBezTo>
                  <a:cubicBezTo>
                    <a:pt x="1240576" y="670301"/>
                    <a:pt x="1277539" y="692427"/>
                    <a:pt x="1309675" y="721258"/>
                  </a:cubicBezTo>
                  <a:cubicBezTo>
                    <a:pt x="1314568" y="725606"/>
                    <a:pt x="1320585" y="729654"/>
                    <a:pt x="1323442" y="737193"/>
                  </a:cubicBezTo>
                  <a:cubicBezTo>
                    <a:pt x="1306196" y="736148"/>
                    <a:pt x="1290072" y="734803"/>
                    <a:pt x="1273905" y="734193"/>
                  </a:cubicBezTo>
                  <a:cubicBezTo>
                    <a:pt x="1267667" y="733815"/>
                    <a:pt x="1264086" y="732125"/>
                    <a:pt x="1261116" y="726420"/>
                  </a:cubicBezTo>
                  <a:cubicBezTo>
                    <a:pt x="1252187" y="709674"/>
                    <a:pt x="1237798" y="704015"/>
                    <a:pt x="1219529" y="707697"/>
                  </a:cubicBezTo>
                  <a:lnTo>
                    <a:pt x="1196812" y="711846"/>
                  </a:lnTo>
                  <a:cubicBezTo>
                    <a:pt x="1188605" y="713559"/>
                    <a:pt x="1180554" y="712703"/>
                    <a:pt x="1173893" y="707144"/>
                  </a:cubicBezTo>
                  <a:cubicBezTo>
                    <a:pt x="1163029" y="698015"/>
                    <a:pt x="1150230" y="696503"/>
                    <a:pt x="1136565" y="697148"/>
                  </a:cubicBezTo>
                  <a:cubicBezTo>
                    <a:pt x="1120675" y="698028"/>
                    <a:pt x="1105430" y="700419"/>
                    <a:pt x="1089818" y="702789"/>
                  </a:cubicBezTo>
                  <a:lnTo>
                    <a:pt x="1074325" y="705277"/>
                  </a:lnTo>
                  <a:close/>
                  <a:moveTo>
                    <a:pt x="358111" y="453168"/>
                  </a:moveTo>
                  <a:lnTo>
                    <a:pt x="676852" y="453168"/>
                  </a:lnTo>
                  <a:lnTo>
                    <a:pt x="676852" y="774258"/>
                  </a:lnTo>
                  <a:lnTo>
                    <a:pt x="645560" y="771275"/>
                  </a:lnTo>
                  <a:cubicBezTo>
                    <a:pt x="608353" y="765338"/>
                    <a:pt x="571324" y="756467"/>
                    <a:pt x="536987" y="739656"/>
                  </a:cubicBezTo>
                  <a:cubicBezTo>
                    <a:pt x="528035" y="735431"/>
                    <a:pt x="523643" y="728904"/>
                    <a:pt x="522018" y="719230"/>
                  </a:cubicBezTo>
                  <a:cubicBezTo>
                    <a:pt x="518915" y="703573"/>
                    <a:pt x="523129" y="688729"/>
                    <a:pt x="526608" y="673839"/>
                  </a:cubicBezTo>
                  <a:cubicBezTo>
                    <a:pt x="531200" y="652756"/>
                    <a:pt x="539071" y="632240"/>
                    <a:pt x="539304" y="610156"/>
                  </a:cubicBezTo>
                  <a:cubicBezTo>
                    <a:pt x="539548" y="593967"/>
                    <a:pt x="533843" y="584782"/>
                    <a:pt x="521244" y="579968"/>
                  </a:cubicBezTo>
                  <a:cubicBezTo>
                    <a:pt x="518365" y="584949"/>
                    <a:pt x="525682" y="585761"/>
                    <a:pt x="525804" y="589819"/>
                  </a:cubicBezTo>
                  <a:cubicBezTo>
                    <a:pt x="512772" y="586084"/>
                    <a:pt x="512427" y="585695"/>
                    <a:pt x="509936" y="590332"/>
                  </a:cubicBezTo>
                  <a:cubicBezTo>
                    <a:pt x="489256" y="627751"/>
                    <a:pt x="472178" y="666492"/>
                    <a:pt x="467009" y="709270"/>
                  </a:cubicBezTo>
                  <a:cubicBezTo>
                    <a:pt x="463941" y="735600"/>
                    <a:pt x="462386" y="761287"/>
                    <a:pt x="479355" y="785149"/>
                  </a:cubicBezTo>
                  <a:cubicBezTo>
                    <a:pt x="496003" y="808255"/>
                    <a:pt x="516286" y="826056"/>
                    <a:pt x="540895" y="839332"/>
                  </a:cubicBezTo>
                  <a:cubicBezTo>
                    <a:pt x="581549" y="861313"/>
                    <a:pt x="626172" y="872486"/>
                    <a:pt x="670841" y="882925"/>
                  </a:cubicBezTo>
                  <a:lnTo>
                    <a:pt x="676852" y="884343"/>
                  </a:lnTo>
                  <a:lnTo>
                    <a:pt x="676852" y="1111682"/>
                  </a:lnTo>
                  <a:lnTo>
                    <a:pt x="663280" y="1123332"/>
                  </a:lnTo>
                  <a:cubicBezTo>
                    <a:pt x="650226" y="1132117"/>
                    <a:pt x="642865" y="1144194"/>
                    <a:pt x="637206" y="1158583"/>
                  </a:cubicBezTo>
                  <a:cubicBezTo>
                    <a:pt x="624543" y="1191330"/>
                    <a:pt x="631049" y="1223766"/>
                    <a:pt x="637167" y="1256546"/>
                  </a:cubicBezTo>
                  <a:cubicBezTo>
                    <a:pt x="639831" y="1270334"/>
                    <a:pt x="644321" y="1282852"/>
                    <a:pt x="651158" y="1293855"/>
                  </a:cubicBezTo>
                  <a:lnTo>
                    <a:pt x="676852" y="1319676"/>
                  </a:lnTo>
                  <a:lnTo>
                    <a:pt x="676852" y="1412801"/>
                  </a:lnTo>
                  <a:lnTo>
                    <a:pt x="358111" y="1412801"/>
                  </a:lnTo>
                  <a:close/>
                  <a:moveTo>
                    <a:pt x="1432432" y="0"/>
                  </a:moveTo>
                  <a:lnTo>
                    <a:pt x="1751173" y="0"/>
                  </a:lnTo>
                  <a:lnTo>
                    <a:pt x="1751173" y="1165798"/>
                  </a:lnTo>
                  <a:lnTo>
                    <a:pt x="1692337" y="1109788"/>
                  </a:lnTo>
                  <a:cubicBezTo>
                    <a:pt x="1629069" y="1053679"/>
                    <a:pt x="1570584" y="1008137"/>
                    <a:pt x="1531914" y="974108"/>
                  </a:cubicBezTo>
                  <a:cubicBezTo>
                    <a:pt x="1473908" y="923064"/>
                    <a:pt x="1459972" y="920988"/>
                    <a:pt x="1440528" y="912791"/>
                  </a:cubicBezTo>
                  <a:lnTo>
                    <a:pt x="1432432" y="908491"/>
                  </a:lnTo>
                  <a:lnTo>
                    <a:pt x="1432432" y="827424"/>
                  </a:lnTo>
                  <a:lnTo>
                    <a:pt x="1451232" y="817163"/>
                  </a:lnTo>
                  <a:cubicBezTo>
                    <a:pt x="1459487" y="809330"/>
                    <a:pt x="1465533" y="799200"/>
                    <a:pt x="1468879" y="786512"/>
                  </a:cubicBezTo>
                  <a:cubicBezTo>
                    <a:pt x="1476766" y="756605"/>
                    <a:pt x="1468010" y="724448"/>
                    <a:pt x="1447325" y="701978"/>
                  </a:cubicBezTo>
                  <a:lnTo>
                    <a:pt x="1432432" y="6905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69B6B1-0D91-472B-B395-4F83DF1A6960}"/>
              </a:ext>
            </a:extLst>
          </p:cNvPr>
          <p:cNvGrpSpPr/>
          <p:nvPr/>
        </p:nvGrpSpPr>
        <p:grpSpPr>
          <a:xfrm>
            <a:off x="8572959" y="504520"/>
            <a:ext cx="3365279" cy="2373537"/>
            <a:chOff x="631838" y="2203105"/>
            <a:chExt cx="5383089" cy="3796702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8EC072E-3FBB-4A81-B35B-6A6C28601B1B}"/>
                </a:ext>
              </a:extLst>
            </p:cNvPr>
            <p:cNvGrpSpPr/>
            <p:nvPr/>
          </p:nvGrpSpPr>
          <p:grpSpPr>
            <a:xfrm>
              <a:off x="3093774" y="3681951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BDE9019A-4722-4FFB-AB78-D4B2EB8D64C4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07B5F1EE-AC94-4541-8088-7AA26C378C57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7BD4B19-DBFA-4156-961E-2ADC208BCC22}"/>
                </a:ext>
              </a:extLst>
            </p:cNvPr>
            <p:cNvGrpSpPr/>
            <p:nvPr/>
          </p:nvGrpSpPr>
          <p:grpSpPr>
            <a:xfrm>
              <a:off x="1066168" y="4251632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id="{71239C68-57B2-4FBA-B741-02BB04C64B5D}"/>
                  </a:ext>
                </a:extLst>
              </p:cNvPr>
              <p:cNvSpPr/>
              <p:nvPr/>
            </p:nvSpPr>
            <p:spPr>
              <a:xfrm>
                <a:off x="10751285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2E14F3A7-0C03-4319-9CF3-C1842BBB37B3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33C3A91-8E6A-43EB-AAC1-186A36311C4A}"/>
                </a:ext>
              </a:extLst>
            </p:cNvPr>
            <p:cNvGrpSpPr/>
            <p:nvPr/>
          </p:nvGrpSpPr>
          <p:grpSpPr>
            <a:xfrm>
              <a:off x="3773986" y="3163042"/>
              <a:ext cx="188449" cy="1600365"/>
              <a:chOff x="10641180" y="362514"/>
              <a:chExt cx="247650" cy="1989158"/>
            </a:xfrm>
            <a:solidFill>
              <a:schemeClr val="accent1"/>
            </a:solidFill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69A7ADD7-40AD-4A48-B32D-CD87CBE5CD07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EF769F1E-EA9F-4B20-8FC8-FF77669D00D5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3DDC0F4-6D8F-4D47-9A41-B602CB42F5AC}"/>
                </a:ext>
              </a:extLst>
            </p:cNvPr>
            <p:cNvGrpSpPr/>
            <p:nvPr/>
          </p:nvGrpSpPr>
          <p:grpSpPr>
            <a:xfrm>
              <a:off x="1505203" y="4311432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C26DE573-3275-49A0-8E71-CDDC33BFA4E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A20AB51C-D670-466F-8462-335F27096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A8643B5-22B7-4C15-8C23-6CC8A213B5EC}"/>
                </a:ext>
              </a:extLst>
            </p:cNvPr>
            <p:cNvGrpSpPr/>
            <p:nvPr/>
          </p:nvGrpSpPr>
          <p:grpSpPr>
            <a:xfrm>
              <a:off x="2202123" y="4608185"/>
              <a:ext cx="188449" cy="1391622"/>
              <a:chOff x="10630391" y="1182550"/>
              <a:chExt cx="247650" cy="1828800"/>
            </a:xfrm>
            <a:solidFill>
              <a:schemeClr val="accent1"/>
            </a:solidFill>
          </p:grpSpPr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id="{8F72AA82-D43F-4940-86DE-72D42E4CEBE2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4FD572E4-E9B1-4F33-8A4F-6659AB20ACFE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07AE9C3-B4E7-4ABF-A678-0FC7F7D9C1EC}"/>
                </a:ext>
              </a:extLst>
            </p:cNvPr>
            <p:cNvGrpSpPr/>
            <p:nvPr/>
          </p:nvGrpSpPr>
          <p:grpSpPr>
            <a:xfrm>
              <a:off x="4445791" y="2665159"/>
              <a:ext cx="188449" cy="1391622"/>
              <a:chOff x="10662635" y="438150"/>
              <a:chExt cx="247650" cy="1828800"/>
            </a:xfrm>
            <a:solidFill>
              <a:schemeClr val="accent1"/>
            </a:solidFill>
          </p:grpSpPr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DD48C189-26E4-4577-B481-2711F882F093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C4DD7F3-629E-409C-BD84-244EE89DCE8B}"/>
                  </a:ext>
                </a:extLst>
              </p:cNvPr>
              <p:cNvSpPr/>
              <p:nvPr/>
            </p:nvSpPr>
            <p:spPr>
              <a:xfrm>
                <a:off x="10662635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867A37B-5180-40A3-8592-0749B842E49D}"/>
                </a:ext>
              </a:extLst>
            </p:cNvPr>
            <p:cNvGrpSpPr/>
            <p:nvPr/>
          </p:nvGrpSpPr>
          <p:grpSpPr>
            <a:xfrm>
              <a:off x="3998271" y="2905435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17019B79-49EE-4C79-AA22-2F53A84E317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A46220FA-6770-4F83-BF2F-01EF0A83B868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53EC4DA-183F-4805-89C9-2CF400D86C88}"/>
                </a:ext>
              </a:extLst>
            </p:cNvPr>
            <p:cNvGrpSpPr/>
            <p:nvPr/>
          </p:nvGrpSpPr>
          <p:grpSpPr>
            <a:xfrm>
              <a:off x="4214813" y="2810823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id="{8CEBA8FB-BAA4-4BB7-B027-5A636844E47B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0CE0DF1C-CF03-4032-993B-765C2164362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9637654-24B3-472B-BBDC-D083E2AD6128}"/>
                </a:ext>
              </a:extLst>
            </p:cNvPr>
            <p:cNvGrpSpPr/>
            <p:nvPr/>
          </p:nvGrpSpPr>
          <p:grpSpPr>
            <a:xfrm>
              <a:off x="1746380" y="4312354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id="{9CD7F2B2-4251-44AA-9A6E-3E7300EEAC9C}"/>
                  </a:ext>
                </a:extLst>
              </p:cNvPr>
              <p:cNvSpPr/>
              <p:nvPr/>
            </p:nvSpPr>
            <p:spPr>
              <a:xfrm>
                <a:off x="10751292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id="{2479E817-2DD4-4A11-92A6-3651BB83E08A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8E1695-0CF9-4DC4-B766-012FD407202F}"/>
                </a:ext>
              </a:extLst>
            </p:cNvPr>
            <p:cNvGrpSpPr/>
            <p:nvPr/>
          </p:nvGrpSpPr>
          <p:grpSpPr>
            <a:xfrm>
              <a:off x="1969485" y="4763407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4524B81E-57C6-465A-BEE2-F910A762F3A1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EE488C78-4192-43F1-9EB9-68188CB20048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7957AC4-C18D-4734-A7E1-529130FAD7F5}"/>
                </a:ext>
              </a:extLst>
            </p:cNvPr>
            <p:cNvGrpSpPr/>
            <p:nvPr/>
          </p:nvGrpSpPr>
          <p:grpSpPr>
            <a:xfrm>
              <a:off x="846650" y="4585396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2AAC6D11-8858-4D35-8D03-CDB57B1A90FA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id="{FF56571B-FC64-422C-B27E-3E45B9A313A1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50E1E3-9F2E-410B-9B7C-65FF53EBD6F7}"/>
                </a:ext>
              </a:extLst>
            </p:cNvPr>
            <p:cNvGrpSpPr/>
            <p:nvPr/>
          </p:nvGrpSpPr>
          <p:grpSpPr>
            <a:xfrm>
              <a:off x="631838" y="4839202"/>
              <a:ext cx="188449" cy="834973"/>
              <a:chOff x="10641180" y="278676"/>
              <a:chExt cx="247650" cy="1097280"/>
            </a:xfrm>
            <a:solidFill>
              <a:schemeClr val="accent1"/>
            </a:solidFill>
          </p:grpSpPr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id="{B5427C83-1B7E-4905-BD5F-93816AFBAA74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id="{D6CAD7B4-34BC-4C62-9A39-E4DECCFF735E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38A8DD1-2459-40CC-89B6-CE911642CDA5}"/>
                </a:ext>
              </a:extLst>
            </p:cNvPr>
            <p:cNvGrpSpPr/>
            <p:nvPr/>
          </p:nvGrpSpPr>
          <p:grpSpPr>
            <a:xfrm>
              <a:off x="5826478" y="2203105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00158164-01C6-4F61-B2CA-09079F9EFDFD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F840AC60-24E1-4E8E-9BC1-A9C49509FF70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A6CCD50-3AA4-454D-8124-181C29684B0F}"/>
                </a:ext>
              </a:extLst>
            </p:cNvPr>
            <p:cNvGrpSpPr/>
            <p:nvPr/>
          </p:nvGrpSpPr>
          <p:grpSpPr>
            <a:xfrm>
              <a:off x="5144370" y="2283885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C82EA5AB-B320-44AF-B8C8-52E3B898E5C5}"/>
                  </a:ext>
                </a:extLst>
              </p:cNvPr>
              <p:cNvSpPr/>
              <p:nvPr/>
            </p:nvSpPr>
            <p:spPr>
              <a:xfrm>
                <a:off x="10751285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EC5312F4-80C6-4A40-A58A-5C9CBB57F6C0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2974712-A56D-4DF6-9B8A-DC700E0BE55A}"/>
                </a:ext>
              </a:extLst>
            </p:cNvPr>
            <p:cNvGrpSpPr/>
            <p:nvPr/>
          </p:nvGrpSpPr>
          <p:grpSpPr>
            <a:xfrm>
              <a:off x="4907416" y="256093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9B8C1B56-0460-4D4B-AE72-2EF7FB79101C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id="{DC711B7F-2A65-431A-A026-44F5BD7238E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52BC0A7-241A-46A5-B1C0-CA3C309F8E92}"/>
                </a:ext>
              </a:extLst>
            </p:cNvPr>
            <p:cNvGrpSpPr/>
            <p:nvPr/>
          </p:nvGrpSpPr>
          <p:grpSpPr>
            <a:xfrm>
              <a:off x="5365322" y="2643088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A577A5C8-4D59-4019-BE69-2210A636AE7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id="{59445314-FD3D-4AA9-84DE-84EDAF8EC4E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EC323BC-A7BE-4C3E-BA6D-2FA3C64D5B45}"/>
                </a:ext>
              </a:extLst>
            </p:cNvPr>
            <p:cNvGrpSpPr/>
            <p:nvPr/>
          </p:nvGrpSpPr>
          <p:grpSpPr>
            <a:xfrm>
              <a:off x="4690412" y="2259708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AC2B21D7-DA44-439B-8687-4A0F4743A3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id="{84827EF5-783F-4AC5-AD1A-0262BD0238A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EFCF294-08C0-4A0F-BD11-243D43BDDB48}"/>
                </a:ext>
              </a:extLst>
            </p:cNvPr>
            <p:cNvGrpSpPr/>
            <p:nvPr/>
          </p:nvGrpSpPr>
          <p:grpSpPr>
            <a:xfrm>
              <a:off x="1287790" y="43071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A13C7AA-2248-4BA9-AAF5-C868B205675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86A1415D-2EC5-43E2-9872-AFA5FDA8FE73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75F19E0-3E83-4C60-B28A-A7AEBACFFF1A}"/>
                </a:ext>
              </a:extLst>
            </p:cNvPr>
            <p:cNvGrpSpPr/>
            <p:nvPr/>
          </p:nvGrpSpPr>
          <p:grpSpPr>
            <a:xfrm>
              <a:off x="2419033" y="451997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E5A660C5-DD5B-4AE1-885E-93836398976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6C14CBB9-A00C-4589-BFFA-517E6D6DA4F7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ED61CA3-C239-4309-BA41-12DC83036332}"/>
                </a:ext>
              </a:extLst>
            </p:cNvPr>
            <p:cNvGrpSpPr/>
            <p:nvPr/>
          </p:nvGrpSpPr>
          <p:grpSpPr>
            <a:xfrm>
              <a:off x="2656485" y="4111536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42C736C8-A71A-4688-A78B-B7D11DA74C9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F9DA6467-D68D-4F5B-94B7-A083674ACC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738A131-DE2E-4B62-80A6-24063A27ED6F}"/>
                </a:ext>
              </a:extLst>
            </p:cNvPr>
            <p:cNvGrpSpPr/>
            <p:nvPr/>
          </p:nvGrpSpPr>
          <p:grpSpPr>
            <a:xfrm>
              <a:off x="2880403" y="3894868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3B315565-B8A7-402E-AB39-53F24F8DB5D0}"/>
                  </a:ext>
                </a:extLst>
              </p:cNvPr>
              <p:cNvSpPr/>
              <p:nvPr/>
            </p:nvSpPr>
            <p:spPr>
              <a:xfrm>
                <a:off x="10751285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43BA9DA1-109D-48F1-8046-D89A319664A3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2F1612F-ED4C-4B7B-86B1-E671AEA017E5}"/>
                </a:ext>
              </a:extLst>
            </p:cNvPr>
            <p:cNvGrpSpPr/>
            <p:nvPr/>
          </p:nvGrpSpPr>
          <p:grpSpPr>
            <a:xfrm>
              <a:off x="3557903" y="4123583"/>
              <a:ext cx="188449" cy="834973"/>
              <a:chOff x="10641180" y="500718"/>
              <a:chExt cx="247650" cy="1097280"/>
            </a:xfrm>
            <a:solidFill>
              <a:schemeClr val="accent1"/>
            </a:solidFill>
          </p:grpSpPr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5A8F96F0-1C4C-4FA5-98D5-D6E53779CFE8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ACECE0F-E8D4-4332-BFDC-9767C82E1088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9158CF4-BCE9-46D8-AD99-D36C0B700E68}"/>
                </a:ext>
              </a:extLst>
            </p:cNvPr>
            <p:cNvGrpSpPr/>
            <p:nvPr/>
          </p:nvGrpSpPr>
          <p:grpSpPr>
            <a:xfrm>
              <a:off x="3309182" y="4208569"/>
              <a:ext cx="188449" cy="1391622"/>
              <a:chOff x="10641180" y="438150"/>
              <a:chExt cx="247650" cy="1828800"/>
            </a:xfrm>
            <a:solidFill>
              <a:schemeClr val="accent1"/>
            </a:solidFill>
          </p:grpSpPr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DE54BF4-8AC7-4E7E-8771-CDEA58F487E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1CFF6768-E932-40CA-B358-B96099ED956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4393DB3-BC52-4AAF-8569-AD8001FD2913}"/>
                </a:ext>
              </a:extLst>
            </p:cNvPr>
            <p:cNvGrpSpPr/>
            <p:nvPr/>
          </p:nvGrpSpPr>
          <p:grpSpPr>
            <a:xfrm>
              <a:off x="5585462" y="2283153"/>
              <a:ext cx="188449" cy="834973"/>
              <a:chOff x="10641180" y="605206"/>
              <a:chExt cx="247650" cy="1097280"/>
            </a:xfrm>
            <a:solidFill>
              <a:schemeClr val="accent1"/>
            </a:solidFill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0B935706-DCAE-49F9-BA0D-82207AC1A83E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E95A327C-5C28-44B3-A64C-1BD119DA34FD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BE10A8A-54D6-4620-BE64-517F47EEC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576251"/>
            <a:ext cx="4303339" cy="5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aphic 14">
            <a:extLst>
              <a:ext uri="{FF2B5EF4-FFF2-40B4-BE49-F238E27FC236}">
                <a16:creationId xmlns:a16="http://schemas.microsoft.com/office/drawing/2014/main" id="{689B63EA-6D70-4E2C-AEA5-0F92C77A0CD3}"/>
              </a:ext>
            </a:extLst>
          </p:cNvPr>
          <p:cNvGrpSpPr/>
          <p:nvPr/>
        </p:nvGrpSpPr>
        <p:grpSpPr>
          <a:xfrm>
            <a:off x="6030818" y="2206574"/>
            <a:ext cx="4837479" cy="3804760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AC8708-BD59-4A5A-AF72-3101DAB6FC7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78A807-B785-4536-ACF1-5524B695AE0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6ECF87-2A6E-4254-B749-D80A7F99078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A71CC7E-9C81-410D-8302-A26A39F488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8BEF80-29A0-43B3-901F-E10FC3C14A8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0B0E1E-0C81-4202-9BF0-9B2500C416F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24DE8E-AF65-48FE-8B4D-457336F0DE3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4D8C7C2-BC14-4B4A-81F1-AD45D16EDFB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22D21D-0544-4888-8849-7986AE52B7E5}"/>
              </a:ext>
            </a:extLst>
          </p:cNvPr>
          <p:cNvSpPr/>
          <p:nvPr/>
        </p:nvSpPr>
        <p:spPr>
          <a:xfrm>
            <a:off x="2630921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ED380B-0B89-4EBE-9645-DD48F7778956}"/>
              </a:ext>
            </a:extLst>
          </p:cNvPr>
          <p:cNvSpPr/>
          <p:nvPr/>
        </p:nvSpPr>
        <p:spPr>
          <a:xfrm>
            <a:off x="6086497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CF545-1834-4690-A111-D5C0264CDB53}"/>
              </a:ext>
            </a:extLst>
          </p:cNvPr>
          <p:cNvSpPr/>
          <p:nvPr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0C2A6D9-DCCD-4948-9B1B-FFB983B5C0F6}"/>
              </a:ext>
            </a:extLst>
          </p:cNvPr>
          <p:cNvSpPr txBox="1">
            <a:spLocks/>
          </p:cNvSpPr>
          <p:nvPr/>
        </p:nvSpPr>
        <p:spPr>
          <a:xfrm>
            <a:off x="939441" y="1916850"/>
            <a:ext cx="10349425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D9E5F96-C55A-4C0E-B3BD-AF422A42C48E}"/>
              </a:ext>
            </a:extLst>
          </p:cNvPr>
          <p:cNvSpPr txBox="1">
            <a:spLocks/>
          </p:cNvSpPr>
          <p:nvPr/>
        </p:nvSpPr>
        <p:spPr>
          <a:xfrm>
            <a:off x="939442" y="1638402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827765E2-49D5-4E75-B9F2-8AC79CF913DE}"/>
              </a:ext>
            </a:extLst>
          </p:cNvPr>
          <p:cNvGrpSpPr/>
          <p:nvPr/>
        </p:nvGrpSpPr>
        <p:grpSpPr>
          <a:xfrm>
            <a:off x="2775667" y="2626568"/>
            <a:ext cx="1444945" cy="1637580"/>
            <a:chOff x="2775666" y="2626568"/>
            <a:chExt cx="1444945" cy="1637580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CA328A2B-0124-4CA0-A203-37A5D22409F5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CD62DA44-0B79-4267-A346-5CE40941BA7B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Director</a:t>
              </a: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FA99985A-5692-4C91-817B-EBEC9610D6D6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A459CCCA-7837-454A-80C0-0DA9DFF379AB}"/>
              </a:ext>
            </a:extLst>
          </p:cNvPr>
          <p:cNvGrpSpPr/>
          <p:nvPr/>
        </p:nvGrpSpPr>
        <p:grpSpPr>
          <a:xfrm>
            <a:off x="6232047" y="2632907"/>
            <a:ext cx="1444945" cy="1637580"/>
            <a:chOff x="2775666" y="2626568"/>
            <a:chExt cx="1444945" cy="1637580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F2D6236A-7A08-40DB-BF50-79D01063C1F7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C7115643-BC04-4221-8137-B057FAC6D213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Marketing</a:t>
              </a: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03960E70-F035-45EC-9C59-AD75B1C06707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AB4A52AC-27FD-47DA-A836-CA1064C0DD85}"/>
              </a:ext>
            </a:extLst>
          </p:cNvPr>
          <p:cNvGrpSpPr/>
          <p:nvPr/>
        </p:nvGrpSpPr>
        <p:grpSpPr>
          <a:xfrm>
            <a:off x="9688427" y="2639246"/>
            <a:ext cx="1444945" cy="1637580"/>
            <a:chOff x="2775666" y="2626568"/>
            <a:chExt cx="1444945" cy="1637580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9EB693A0-060D-4AF4-AE72-5A15211C1913}"/>
                </a:ext>
              </a:extLst>
            </p:cNvPr>
            <p:cNvSpPr/>
            <p:nvPr/>
          </p:nvSpPr>
          <p:spPr>
            <a:xfrm>
              <a:off x="2775666" y="3248485"/>
              <a:ext cx="14449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</a:t>
              </a: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AA1E3405-266D-404A-86D4-EEC89A7D5EFA}"/>
                </a:ext>
              </a:extLst>
            </p:cNvPr>
            <p:cNvSpPr/>
            <p:nvPr/>
          </p:nvSpPr>
          <p:spPr>
            <a:xfrm>
              <a:off x="2775666" y="2952916"/>
              <a:ext cx="143669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AC8ED389-6CBE-4BE7-995A-0BB50A8A5B33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Member Name </a:t>
              </a: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AEA06927-3BD0-4589-AD89-0610551BBBF0}"/>
              </a:ext>
            </a:extLst>
          </p:cNvPr>
          <p:cNvGrpSpPr/>
          <p:nvPr/>
        </p:nvGrpSpPr>
        <p:grpSpPr>
          <a:xfrm>
            <a:off x="999000" y="4836856"/>
            <a:ext cx="3150969" cy="1323440"/>
            <a:chOff x="963831" y="4706784"/>
            <a:chExt cx="2802673" cy="1323440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522FA860-2424-448B-8B8E-A6B2EC1250C6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C2418BD6-9635-4F57-8D1E-1C0EA99AF40B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FBA59007-729B-4B69-A3CB-E17B9E4CBA4A}"/>
              </a:ext>
            </a:extLst>
          </p:cNvPr>
          <p:cNvGrpSpPr/>
          <p:nvPr/>
        </p:nvGrpSpPr>
        <p:grpSpPr>
          <a:xfrm>
            <a:off x="4454513" y="4836856"/>
            <a:ext cx="3150969" cy="1323440"/>
            <a:chOff x="963831" y="4706784"/>
            <a:chExt cx="2802673" cy="1323440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F8A6BA97-3D3B-4BAF-97B1-AB093FEDBDD3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42A88620-2B22-4DA3-A3BE-3E746D451B36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F0A256AC-F4AA-4D18-91CF-40B20BB9D398}"/>
              </a:ext>
            </a:extLst>
          </p:cNvPr>
          <p:cNvGrpSpPr/>
          <p:nvPr/>
        </p:nvGrpSpPr>
        <p:grpSpPr>
          <a:xfrm>
            <a:off x="7910025" y="4836856"/>
            <a:ext cx="3150969" cy="1323440"/>
            <a:chOff x="963831" y="4706784"/>
            <a:chExt cx="2802673" cy="1323440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3CC83914-BFC9-4384-A2EB-83C67BEC600D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Here</a:t>
              </a: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84C7E9E0-A4B9-49A7-B24B-EFAFAD2D053E}"/>
                </a:ext>
              </a:extLst>
            </p:cNvPr>
            <p:cNvSpPr/>
            <p:nvPr/>
          </p:nvSpPr>
          <p:spPr>
            <a:xfrm>
              <a:off x="963831" y="5014561"/>
              <a:ext cx="28026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5E7993B-4A5E-4B57-B640-C938DB5722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30CED48-80F2-4E01-8589-E30D15B2A5E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26F5C07-8503-4E82-A677-7C8C699E2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F647387-DADD-4156-947F-C71A3C540001}"/>
              </a:ext>
            </a:extLst>
          </p:cNvPr>
          <p:cNvGrpSpPr/>
          <p:nvPr/>
        </p:nvGrpSpPr>
        <p:grpSpPr>
          <a:xfrm>
            <a:off x="654335" y="1349568"/>
            <a:ext cx="5124008" cy="5030794"/>
            <a:chOff x="654335" y="1675548"/>
            <a:chExt cx="4578818" cy="449552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AC21BAD-F907-4C60-8F68-7568784999DE}"/>
                </a:ext>
              </a:extLst>
            </p:cNvPr>
            <p:cNvGrpSpPr/>
            <p:nvPr/>
          </p:nvGrpSpPr>
          <p:grpSpPr>
            <a:xfrm flipH="1">
              <a:off x="2517606" y="1675548"/>
              <a:ext cx="2546898" cy="2822827"/>
              <a:chOff x="3790357" y="1727004"/>
              <a:chExt cx="2546898" cy="2822827"/>
            </a:xfrm>
            <a:solidFill>
              <a:schemeClr val="accent1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430F3F13-9B86-4E69-B16D-C1B3C3F516E6}"/>
                  </a:ext>
                </a:extLst>
              </p:cNvPr>
              <p:cNvSpPr/>
              <p:nvPr/>
            </p:nvSpPr>
            <p:spPr>
              <a:xfrm rot="20419300">
                <a:off x="3790357" y="2577464"/>
                <a:ext cx="1591629" cy="1972367"/>
              </a:xfrm>
              <a:custGeom>
                <a:avLst/>
                <a:gdLst>
                  <a:gd name="connsiteX0" fmla="*/ 760649 w 1591629"/>
                  <a:gd name="connsiteY0" fmla="*/ 0 h 1972367"/>
                  <a:gd name="connsiteX1" fmla="*/ 795715 w 1591629"/>
                  <a:gd name="connsiteY1" fmla="*/ 13842 h 1972367"/>
                  <a:gd name="connsiteX2" fmla="*/ 1152838 w 1591629"/>
                  <a:gd name="connsiteY2" fmla="*/ 196556 h 1972367"/>
                  <a:gd name="connsiteX3" fmla="*/ 1196210 w 1591629"/>
                  <a:gd name="connsiteY3" fmla="*/ 213167 h 1972367"/>
                  <a:gd name="connsiteX4" fmla="*/ 1261729 w 1591629"/>
                  <a:gd name="connsiteY4" fmla="*/ 339129 h 1972367"/>
                  <a:gd name="connsiteX5" fmla="*/ 1204515 w 1591629"/>
                  <a:gd name="connsiteY5" fmla="*/ 402340 h 1972367"/>
                  <a:gd name="connsiteX6" fmla="*/ 1122386 w 1591629"/>
                  <a:gd name="connsiteY6" fmla="*/ 429101 h 1972367"/>
                  <a:gd name="connsiteX7" fmla="*/ 1115927 w 1591629"/>
                  <a:gd name="connsiteY7" fmla="*/ 432793 h 1972367"/>
                  <a:gd name="connsiteX8" fmla="*/ 1205899 w 1591629"/>
                  <a:gd name="connsiteY8" fmla="*/ 485854 h 1972367"/>
                  <a:gd name="connsiteX9" fmla="*/ 1354931 w 1591629"/>
                  <a:gd name="connsiteY9" fmla="*/ 569367 h 1972367"/>
                  <a:gd name="connsiteX10" fmla="*/ 1447673 w 1591629"/>
                  <a:gd name="connsiteY10" fmla="*/ 631656 h 1972367"/>
                  <a:gd name="connsiteX11" fmla="*/ 1531186 w 1591629"/>
                  <a:gd name="connsiteY11" fmla="*/ 681487 h 1972367"/>
                  <a:gd name="connsiteX12" fmla="*/ 1591629 w 1591629"/>
                  <a:gd name="connsiteY12" fmla="*/ 712029 h 1972367"/>
                  <a:gd name="connsiteX13" fmla="*/ 1142918 w 1591629"/>
                  <a:gd name="connsiteY13" fmla="*/ 1972367 h 1972367"/>
                  <a:gd name="connsiteX14" fmla="*/ 1137497 w 1591629"/>
                  <a:gd name="connsiteY14" fmla="*/ 1967119 h 1972367"/>
                  <a:gd name="connsiteX15" fmla="*/ 1111313 w 1591629"/>
                  <a:gd name="connsiteY15" fmla="*/ 1921728 h 1972367"/>
                  <a:gd name="connsiteX16" fmla="*/ 1006575 w 1591629"/>
                  <a:gd name="connsiteY16" fmla="*/ 1776849 h 1972367"/>
                  <a:gd name="connsiteX17" fmla="*/ 949361 w 1591629"/>
                  <a:gd name="connsiteY17" fmla="*/ 1677187 h 1972367"/>
                  <a:gd name="connsiteX18" fmla="*/ 878767 w 1591629"/>
                  <a:gd name="connsiteY18" fmla="*/ 1515697 h 1972367"/>
                  <a:gd name="connsiteX19" fmla="*/ 763879 w 1591629"/>
                  <a:gd name="connsiteY19" fmla="*/ 1288227 h 1972367"/>
                  <a:gd name="connsiteX20" fmla="*/ 751421 w 1591629"/>
                  <a:gd name="connsiteY20" fmla="*/ 1258698 h 1972367"/>
                  <a:gd name="connsiteX21" fmla="*/ 708972 w 1591629"/>
                  <a:gd name="connsiteY21" fmla="*/ 1229629 h 1972367"/>
                  <a:gd name="connsiteX22" fmla="*/ 657295 w 1591629"/>
                  <a:gd name="connsiteY22" fmla="*/ 1208866 h 1972367"/>
                  <a:gd name="connsiteX23" fmla="*/ 626382 w 1591629"/>
                  <a:gd name="connsiteY23" fmla="*/ 1176568 h 1972367"/>
                  <a:gd name="connsiteX24" fmla="*/ 501804 w 1591629"/>
                  <a:gd name="connsiteY24" fmla="*/ 1111511 h 1972367"/>
                  <a:gd name="connsiteX25" fmla="*/ 408140 w 1591629"/>
                  <a:gd name="connsiteY25" fmla="*/ 1116125 h 1972367"/>
                  <a:gd name="connsiteX26" fmla="*/ 340776 w 1591629"/>
                  <a:gd name="connsiteY26" fmla="*/ 1093978 h 1972367"/>
                  <a:gd name="connsiteX27" fmla="*/ 313092 w 1591629"/>
                  <a:gd name="connsiteY27" fmla="*/ 1069985 h 1972367"/>
                  <a:gd name="connsiteX28" fmla="*/ 255417 w 1591629"/>
                  <a:gd name="connsiteY28" fmla="*/ 991086 h 1972367"/>
                  <a:gd name="connsiteX29" fmla="*/ 248034 w 1591629"/>
                  <a:gd name="connsiteY29" fmla="*/ 868354 h 1972367"/>
                  <a:gd name="connsiteX30" fmla="*/ 278025 w 1591629"/>
                  <a:gd name="connsiteY30" fmla="*/ 822214 h 1972367"/>
                  <a:gd name="connsiteX31" fmla="*/ 318628 w 1591629"/>
                  <a:gd name="connsiteY31" fmla="*/ 768230 h 1972367"/>
                  <a:gd name="connsiteX32" fmla="*/ 331086 w 1591629"/>
                  <a:gd name="connsiteY32" fmla="*/ 747928 h 1972367"/>
                  <a:gd name="connsiteX33" fmla="*/ 349080 w 1591629"/>
                  <a:gd name="connsiteY33" fmla="*/ 725320 h 1972367"/>
                  <a:gd name="connsiteX34" fmla="*/ 351849 w 1591629"/>
                  <a:gd name="connsiteY34" fmla="*/ 653342 h 1972367"/>
                  <a:gd name="connsiteX35" fmla="*/ 303402 w 1591629"/>
                  <a:gd name="connsiteY35" fmla="*/ 567060 h 1972367"/>
                  <a:gd name="connsiteX36" fmla="*/ 319551 w 1591629"/>
                  <a:gd name="connsiteY36" fmla="*/ 546297 h 1972367"/>
                  <a:gd name="connsiteX37" fmla="*/ 348619 w 1591629"/>
                  <a:gd name="connsiteY37" fmla="*/ 553679 h 1972367"/>
                  <a:gd name="connsiteX38" fmla="*/ 369382 w 1591629"/>
                  <a:gd name="connsiteY38" fmla="*/ 553218 h 1972367"/>
                  <a:gd name="connsiteX39" fmla="*/ 367998 w 1591629"/>
                  <a:gd name="connsiteY39" fmla="*/ 537992 h 1972367"/>
                  <a:gd name="connsiteX40" fmla="*/ 350004 w 1591629"/>
                  <a:gd name="connsiteY40" fmla="*/ 527380 h 1972367"/>
                  <a:gd name="connsiteX41" fmla="*/ 269259 w 1591629"/>
                  <a:gd name="connsiteY41" fmla="*/ 520458 h 1972367"/>
                  <a:gd name="connsiteX42" fmla="*/ 103155 w 1591629"/>
                  <a:gd name="connsiteY42" fmla="*/ 475703 h 1972367"/>
                  <a:gd name="connsiteX43" fmla="*/ 21948 w 1591629"/>
                  <a:gd name="connsiteY43" fmla="*/ 412491 h 1972367"/>
                  <a:gd name="connsiteX44" fmla="*/ 724 w 1591629"/>
                  <a:gd name="connsiteY44" fmla="*/ 318366 h 1972367"/>
                  <a:gd name="connsiteX45" fmla="*/ 45480 w 1591629"/>
                  <a:gd name="connsiteY45" fmla="*/ 166104 h 1972367"/>
                  <a:gd name="connsiteX46" fmla="*/ 65320 w 1591629"/>
                  <a:gd name="connsiteY46" fmla="*/ 164258 h 1972367"/>
                  <a:gd name="connsiteX47" fmla="*/ 58860 w 1591629"/>
                  <a:gd name="connsiteY47" fmla="*/ 152262 h 1972367"/>
                  <a:gd name="connsiteX48" fmla="*/ 83776 w 1591629"/>
                  <a:gd name="connsiteY48" fmla="*/ 188712 h 1972367"/>
                  <a:gd name="connsiteX49" fmla="*/ 72702 w 1591629"/>
                  <a:gd name="connsiteY49" fmla="*/ 269457 h 1972367"/>
                  <a:gd name="connsiteX50" fmla="*/ 70395 w 1591629"/>
                  <a:gd name="connsiteY50" fmla="*/ 326671 h 1972367"/>
                  <a:gd name="connsiteX51" fmla="*/ 90697 w 1591629"/>
                  <a:gd name="connsiteY51" fmla="*/ 351125 h 1972367"/>
                  <a:gd name="connsiteX52" fmla="*/ 229117 w 1591629"/>
                  <a:gd name="connsiteY52" fmla="*/ 382500 h 1972367"/>
                  <a:gd name="connsiteX53" fmla="*/ 458894 w 1591629"/>
                  <a:gd name="connsiteY53" fmla="*/ 374195 h 1972367"/>
                  <a:gd name="connsiteX54" fmla="*/ 487039 w 1591629"/>
                  <a:gd name="connsiteY54" fmla="*/ 357585 h 1972367"/>
                  <a:gd name="connsiteX55" fmla="*/ 676674 w 1591629"/>
                  <a:gd name="connsiteY55" fmla="*/ 278685 h 1972367"/>
                  <a:gd name="connsiteX56" fmla="*/ 780489 w 1591629"/>
                  <a:gd name="connsiteY56" fmla="*/ 262998 h 1972367"/>
                  <a:gd name="connsiteX57" fmla="*/ 838626 w 1591629"/>
                  <a:gd name="connsiteY57" fmla="*/ 252385 h 1972367"/>
                  <a:gd name="connsiteX58" fmla="*/ 886149 w 1591629"/>
                  <a:gd name="connsiteY58" fmla="*/ 262075 h 1972367"/>
                  <a:gd name="connsiteX59" fmla="*/ 915218 w 1591629"/>
                  <a:gd name="connsiteY59" fmla="*/ 266227 h 1972367"/>
                  <a:gd name="connsiteX60" fmla="*/ 943363 w 1591629"/>
                  <a:gd name="connsiteY60" fmla="*/ 259306 h 1972367"/>
                  <a:gd name="connsiteX61" fmla="*/ 996885 w 1591629"/>
                  <a:gd name="connsiteY61" fmla="*/ 279608 h 1972367"/>
                  <a:gd name="connsiteX62" fmla="*/ 1013496 w 1591629"/>
                  <a:gd name="connsiteY62" fmla="*/ 288375 h 1972367"/>
                  <a:gd name="connsiteX63" fmla="*/ 1075784 w 1591629"/>
                  <a:gd name="connsiteY63" fmla="*/ 288375 h 1972367"/>
                  <a:gd name="connsiteX64" fmla="*/ 1057328 w 1591629"/>
                  <a:gd name="connsiteY64" fmla="*/ 269457 h 1972367"/>
                  <a:gd name="connsiteX65" fmla="*/ 922139 w 1591629"/>
                  <a:gd name="connsiteY65" fmla="*/ 180869 h 1972367"/>
                  <a:gd name="connsiteX66" fmla="*/ 775414 w 1591629"/>
                  <a:gd name="connsiteY66" fmla="*/ 59521 h 1972367"/>
                  <a:gd name="connsiteX67" fmla="*/ 750037 w 1591629"/>
                  <a:gd name="connsiteY67" fmla="*/ 11535 h 1972367"/>
                  <a:gd name="connsiteX68" fmla="*/ 760649 w 1591629"/>
                  <a:gd name="connsiteY68" fmla="*/ 0 h 197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591629" h="1972367">
                    <a:moveTo>
                      <a:pt x="760649" y="0"/>
                    </a:moveTo>
                    <a:cubicBezTo>
                      <a:pt x="774491" y="461"/>
                      <a:pt x="786026" y="5075"/>
                      <a:pt x="795715" y="13842"/>
                    </a:cubicBezTo>
                    <a:cubicBezTo>
                      <a:pt x="897684" y="108429"/>
                      <a:pt x="1025492" y="151800"/>
                      <a:pt x="1152838" y="196556"/>
                    </a:cubicBezTo>
                    <a:cubicBezTo>
                      <a:pt x="1167603" y="202093"/>
                      <a:pt x="1182368" y="206707"/>
                      <a:pt x="1196210" y="213167"/>
                    </a:cubicBezTo>
                    <a:cubicBezTo>
                      <a:pt x="1244657" y="234852"/>
                      <a:pt x="1271879" y="288375"/>
                      <a:pt x="1261729" y="339129"/>
                    </a:cubicBezTo>
                    <a:cubicBezTo>
                      <a:pt x="1255269" y="371427"/>
                      <a:pt x="1234506" y="391728"/>
                      <a:pt x="1204515" y="402340"/>
                    </a:cubicBezTo>
                    <a:cubicBezTo>
                      <a:pt x="1177292" y="412030"/>
                      <a:pt x="1149608" y="420335"/>
                      <a:pt x="1122386" y="429101"/>
                    </a:cubicBezTo>
                    <a:cubicBezTo>
                      <a:pt x="1120541" y="430024"/>
                      <a:pt x="1118695" y="431408"/>
                      <a:pt x="1115927" y="432793"/>
                    </a:cubicBezTo>
                    <a:cubicBezTo>
                      <a:pt x="1144994" y="453094"/>
                      <a:pt x="1175908" y="468782"/>
                      <a:pt x="1205899" y="485854"/>
                    </a:cubicBezTo>
                    <a:cubicBezTo>
                      <a:pt x="1255269" y="513538"/>
                      <a:pt x="1306023" y="540299"/>
                      <a:pt x="1354931" y="569367"/>
                    </a:cubicBezTo>
                    <a:cubicBezTo>
                      <a:pt x="1387229" y="588284"/>
                      <a:pt x="1420450" y="606740"/>
                      <a:pt x="1447673" y="631656"/>
                    </a:cubicBezTo>
                    <a:cubicBezTo>
                      <a:pt x="1472588" y="654726"/>
                      <a:pt x="1501195" y="668106"/>
                      <a:pt x="1531186" y="681487"/>
                    </a:cubicBezTo>
                    <a:lnTo>
                      <a:pt x="1591629" y="712029"/>
                    </a:lnTo>
                    <a:lnTo>
                      <a:pt x="1142918" y="1972367"/>
                    </a:lnTo>
                    <a:lnTo>
                      <a:pt x="1137497" y="1967119"/>
                    </a:lnTo>
                    <a:cubicBezTo>
                      <a:pt x="1126885" y="1953335"/>
                      <a:pt x="1118234" y="1938108"/>
                      <a:pt x="1111313" y="1921728"/>
                    </a:cubicBezTo>
                    <a:cubicBezTo>
                      <a:pt x="1087781" y="1864976"/>
                      <a:pt x="1053638" y="1816991"/>
                      <a:pt x="1006575" y="1776849"/>
                    </a:cubicBezTo>
                    <a:cubicBezTo>
                      <a:pt x="976122" y="1751011"/>
                      <a:pt x="957205" y="1716867"/>
                      <a:pt x="949361" y="1677187"/>
                    </a:cubicBezTo>
                    <a:cubicBezTo>
                      <a:pt x="937826" y="1618128"/>
                      <a:pt x="911526" y="1565067"/>
                      <a:pt x="878767" y="1515697"/>
                    </a:cubicBezTo>
                    <a:cubicBezTo>
                      <a:pt x="831243" y="1444180"/>
                      <a:pt x="792947" y="1368972"/>
                      <a:pt x="763879" y="1288227"/>
                    </a:cubicBezTo>
                    <a:cubicBezTo>
                      <a:pt x="760188" y="1278076"/>
                      <a:pt x="755112" y="1268848"/>
                      <a:pt x="751421" y="1258698"/>
                    </a:cubicBezTo>
                    <a:cubicBezTo>
                      <a:pt x="744500" y="1238396"/>
                      <a:pt x="735272" y="1225015"/>
                      <a:pt x="708972" y="1229629"/>
                    </a:cubicBezTo>
                    <a:cubicBezTo>
                      <a:pt x="689593" y="1233321"/>
                      <a:pt x="672060" y="1222247"/>
                      <a:pt x="657295" y="1208866"/>
                    </a:cubicBezTo>
                    <a:cubicBezTo>
                      <a:pt x="646222" y="1198716"/>
                      <a:pt x="635148" y="1188565"/>
                      <a:pt x="626382" y="1176568"/>
                    </a:cubicBezTo>
                    <a:cubicBezTo>
                      <a:pt x="595929" y="1133197"/>
                      <a:pt x="552558" y="1116125"/>
                      <a:pt x="501804" y="1111511"/>
                    </a:cubicBezTo>
                    <a:cubicBezTo>
                      <a:pt x="469967" y="1108281"/>
                      <a:pt x="439053" y="1109204"/>
                      <a:pt x="408140" y="1116125"/>
                    </a:cubicBezTo>
                    <a:cubicBezTo>
                      <a:pt x="381840" y="1121662"/>
                      <a:pt x="358308" y="1117048"/>
                      <a:pt x="340776" y="1093978"/>
                    </a:cubicBezTo>
                    <a:cubicBezTo>
                      <a:pt x="333393" y="1083827"/>
                      <a:pt x="323703" y="1075983"/>
                      <a:pt x="313092" y="1069985"/>
                    </a:cubicBezTo>
                    <a:cubicBezTo>
                      <a:pt x="281716" y="1052452"/>
                      <a:pt x="264183" y="1025229"/>
                      <a:pt x="255417" y="991086"/>
                    </a:cubicBezTo>
                    <a:cubicBezTo>
                      <a:pt x="245266" y="950483"/>
                      <a:pt x="234654" y="910341"/>
                      <a:pt x="248034" y="868354"/>
                    </a:cubicBezTo>
                    <a:cubicBezTo>
                      <a:pt x="254032" y="849898"/>
                      <a:pt x="262338" y="834210"/>
                      <a:pt x="278025" y="822214"/>
                    </a:cubicBezTo>
                    <a:cubicBezTo>
                      <a:pt x="296481" y="808372"/>
                      <a:pt x="311246" y="790839"/>
                      <a:pt x="318628" y="768230"/>
                    </a:cubicBezTo>
                    <a:cubicBezTo>
                      <a:pt x="320935" y="760848"/>
                      <a:pt x="326472" y="754388"/>
                      <a:pt x="331086" y="747928"/>
                    </a:cubicBezTo>
                    <a:cubicBezTo>
                      <a:pt x="336623" y="740085"/>
                      <a:pt x="343083" y="733164"/>
                      <a:pt x="349080" y="725320"/>
                    </a:cubicBezTo>
                    <a:cubicBezTo>
                      <a:pt x="374919" y="691638"/>
                      <a:pt x="374919" y="687485"/>
                      <a:pt x="351849" y="653342"/>
                    </a:cubicBezTo>
                    <a:cubicBezTo>
                      <a:pt x="333393" y="625658"/>
                      <a:pt x="314937" y="598435"/>
                      <a:pt x="303402" y="567060"/>
                    </a:cubicBezTo>
                    <a:cubicBezTo>
                      <a:pt x="298326" y="552756"/>
                      <a:pt x="303864" y="544913"/>
                      <a:pt x="319551" y="546297"/>
                    </a:cubicBezTo>
                    <a:cubicBezTo>
                      <a:pt x="329241" y="547220"/>
                      <a:pt x="338930" y="550911"/>
                      <a:pt x="348619" y="553679"/>
                    </a:cubicBezTo>
                    <a:cubicBezTo>
                      <a:pt x="355540" y="555525"/>
                      <a:pt x="363846" y="558755"/>
                      <a:pt x="369382" y="553218"/>
                    </a:cubicBezTo>
                    <a:cubicBezTo>
                      <a:pt x="371689" y="550911"/>
                      <a:pt x="369843" y="543067"/>
                      <a:pt x="367998" y="537992"/>
                    </a:cubicBezTo>
                    <a:cubicBezTo>
                      <a:pt x="364768" y="530148"/>
                      <a:pt x="357847" y="525995"/>
                      <a:pt x="350004" y="527380"/>
                    </a:cubicBezTo>
                    <a:cubicBezTo>
                      <a:pt x="322320" y="531993"/>
                      <a:pt x="296019" y="525073"/>
                      <a:pt x="269259" y="520458"/>
                    </a:cubicBezTo>
                    <a:cubicBezTo>
                      <a:pt x="212506" y="510769"/>
                      <a:pt x="155754" y="500157"/>
                      <a:pt x="103155" y="475703"/>
                    </a:cubicBezTo>
                    <a:cubicBezTo>
                      <a:pt x="71318" y="460938"/>
                      <a:pt x="44557" y="440175"/>
                      <a:pt x="21948" y="412491"/>
                    </a:cubicBezTo>
                    <a:cubicBezTo>
                      <a:pt x="-1122" y="383884"/>
                      <a:pt x="-1122" y="351586"/>
                      <a:pt x="724" y="318366"/>
                    </a:cubicBezTo>
                    <a:cubicBezTo>
                      <a:pt x="3954" y="264382"/>
                      <a:pt x="22410" y="214551"/>
                      <a:pt x="45480" y="166104"/>
                    </a:cubicBezTo>
                    <a:cubicBezTo>
                      <a:pt x="48248" y="160106"/>
                      <a:pt x="48710" y="160567"/>
                      <a:pt x="65320" y="164258"/>
                    </a:cubicBezTo>
                    <a:cubicBezTo>
                      <a:pt x="64859" y="159183"/>
                      <a:pt x="55631" y="158721"/>
                      <a:pt x="58860" y="152262"/>
                    </a:cubicBezTo>
                    <a:cubicBezTo>
                      <a:pt x="75009" y="157337"/>
                      <a:pt x="82853" y="168411"/>
                      <a:pt x="83776" y="188712"/>
                    </a:cubicBezTo>
                    <a:cubicBezTo>
                      <a:pt x="85160" y="216396"/>
                      <a:pt x="76855" y="242696"/>
                      <a:pt x="72702" y="269457"/>
                    </a:cubicBezTo>
                    <a:cubicBezTo>
                      <a:pt x="69473" y="288375"/>
                      <a:pt x="65320" y="307292"/>
                      <a:pt x="70395" y="326671"/>
                    </a:cubicBezTo>
                    <a:cubicBezTo>
                      <a:pt x="73164" y="338667"/>
                      <a:pt x="79162" y="346511"/>
                      <a:pt x="90697" y="351125"/>
                    </a:cubicBezTo>
                    <a:cubicBezTo>
                      <a:pt x="134991" y="369581"/>
                      <a:pt x="182054" y="377886"/>
                      <a:pt x="229117" y="382500"/>
                    </a:cubicBezTo>
                    <a:cubicBezTo>
                      <a:pt x="305709" y="389882"/>
                      <a:pt x="382763" y="388498"/>
                      <a:pt x="458894" y="374195"/>
                    </a:cubicBezTo>
                    <a:cubicBezTo>
                      <a:pt x="470890" y="371888"/>
                      <a:pt x="479195" y="366351"/>
                      <a:pt x="487039" y="357585"/>
                    </a:cubicBezTo>
                    <a:cubicBezTo>
                      <a:pt x="536870" y="299448"/>
                      <a:pt x="601005" y="274533"/>
                      <a:pt x="676674" y="278685"/>
                    </a:cubicBezTo>
                    <a:cubicBezTo>
                      <a:pt x="712202" y="280531"/>
                      <a:pt x="746346" y="270841"/>
                      <a:pt x="780489" y="262998"/>
                    </a:cubicBezTo>
                    <a:cubicBezTo>
                      <a:pt x="799868" y="258845"/>
                      <a:pt x="818785" y="254692"/>
                      <a:pt x="838626" y="252385"/>
                    </a:cubicBezTo>
                    <a:cubicBezTo>
                      <a:pt x="855697" y="250540"/>
                      <a:pt x="871846" y="251463"/>
                      <a:pt x="886149" y="262075"/>
                    </a:cubicBezTo>
                    <a:cubicBezTo>
                      <a:pt x="894916" y="268534"/>
                      <a:pt x="905067" y="268996"/>
                      <a:pt x="915218" y="266227"/>
                    </a:cubicBezTo>
                    <a:cubicBezTo>
                      <a:pt x="924907" y="263920"/>
                      <a:pt x="934135" y="261613"/>
                      <a:pt x="943363" y="259306"/>
                    </a:cubicBezTo>
                    <a:cubicBezTo>
                      <a:pt x="965972" y="253308"/>
                      <a:pt x="984428" y="259306"/>
                      <a:pt x="996885" y="279608"/>
                    </a:cubicBezTo>
                    <a:cubicBezTo>
                      <a:pt x="1001038" y="286529"/>
                      <a:pt x="1005652" y="288375"/>
                      <a:pt x="1013496" y="288375"/>
                    </a:cubicBezTo>
                    <a:cubicBezTo>
                      <a:pt x="1033797" y="287913"/>
                      <a:pt x="1054099" y="288375"/>
                      <a:pt x="1075784" y="288375"/>
                    </a:cubicBezTo>
                    <a:cubicBezTo>
                      <a:pt x="1071632" y="279147"/>
                      <a:pt x="1063788" y="274533"/>
                      <a:pt x="1057328" y="269457"/>
                    </a:cubicBezTo>
                    <a:cubicBezTo>
                      <a:pt x="1014880" y="235775"/>
                      <a:pt x="966894" y="210860"/>
                      <a:pt x="922139" y="180869"/>
                    </a:cubicBezTo>
                    <a:cubicBezTo>
                      <a:pt x="869078" y="144879"/>
                      <a:pt x="822015" y="102892"/>
                      <a:pt x="775414" y="59521"/>
                    </a:cubicBezTo>
                    <a:cubicBezTo>
                      <a:pt x="761572" y="46601"/>
                      <a:pt x="750498" y="31837"/>
                      <a:pt x="750037" y="11535"/>
                    </a:cubicBezTo>
                    <a:cubicBezTo>
                      <a:pt x="750037" y="3230"/>
                      <a:pt x="751882" y="0"/>
                      <a:pt x="760649" y="0"/>
                    </a:cubicBezTo>
                    <a:close/>
                  </a:path>
                </a:pathLst>
              </a:custGeom>
              <a:grpFill/>
              <a:ln w="461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1" name="Up Arrow 7">
                <a:extLst>
                  <a:ext uri="{FF2B5EF4-FFF2-40B4-BE49-F238E27FC236}">
                    <a16:creationId xmlns:a16="http://schemas.microsoft.com/office/drawing/2014/main" id="{0C937FAC-C925-40BE-BAA6-361DE57A6ACE}"/>
                  </a:ext>
                </a:extLst>
              </p:cNvPr>
              <p:cNvSpPr/>
              <p:nvPr/>
            </p:nvSpPr>
            <p:spPr>
              <a:xfrm rot="10800000" flipV="1">
                <a:off x="4826586" y="1727004"/>
                <a:ext cx="1510669" cy="2651760"/>
              </a:xfrm>
              <a:prstGeom prst="upArrow">
                <a:avLst>
                  <a:gd name="adj1" fmla="val 50000"/>
                  <a:gd name="adj2" fmla="val 619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694CC7B-CFA0-41D7-992B-5CF188F5A483}"/>
                </a:ext>
              </a:extLst>
            </p:cNvPr>
            <p:cNvGrpSpPr/>
            <p:nvPr/>
          </p:nvGrpSpPr>
          <p:grpSpPr>
            <a:xfrm flipH="1">
              <a:off x="654335" y="3123657"/>
              <a:ext cx="2503314" cy="3047413"/>
              <a:chOff x="5843802" y="2795035"/>
              <a:chExt cx="2503314" cy="3047413"/>
            </a:xfrm>
            <a:solidFill>
              <a:schemeClr val="accent4"/>
            </a:solidFill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F124E9BD-BA2F-4C30-9132-147F9E81DA8A}"/>
                  </a:ext>
                </a:extLst>
              </p:cNvPr>
              <p:cNvSpPr/>
              <p:nvPr/>
            </p:nvSpPr>
            <p:spPr>
              <a:xfrm rot="2082747" flipH="1">
                <a:off x="6613404" y="2795035"/>
                <a:ext cx="1733712" cy="1835947"/>
              </a:xfrm>
              <a:custGeom>
                <a:avLst/>
                <a:gdLst>
                  <a:gd name="connsiteX0" fmla="*/ 975077 w 1504382"/>
                  <a:gd name="connsiteY0" fmla="*/ 0 h 1640133"/>
                  <a:gd name="connsiteX1" fmla="*/ 910776 w 1504382"/>
                  <a:gd name="connsiteY1" fmla="*/ 0 h 1640133"/>
                  <a:gd name="connsiteX2" fmla="*/ 870129 w 1504382"/>
                  <a:gd name="connsiteY2" fmla="*/ 13549 h 1640133"/>
                  <a:gd name="connsiteX3" fmla="*/ 795723 w 1504382"/>
                  <a:gd name="connsiteY3" fmla="*/ 17683 h 1640133"/>
                  <a:gd name="connsiteX4" fmla="*/ 602132 w 1504382"/>
                  <a:gd name="connsiteY4" fmla="*/ 95073 h 1640133"/>
                  <a:gd name="connsiteX5" fmla="*/ 562174 w 1504382"/>
                  <a:gd name="connsiteY5" fmla="*/ 126076 h 1640133"/>
                  <a:gd name="connsiteX6" fmla="*/ 541505 w 1504382"/>
                  <a:gd name="connsiteY6" fmla="*/ 175450 h 1640133"/>
                  <a:gd name="connsiteX7" fmla="*/ 545409 w 1504382"/>
                  <a:gd name="connsiteY7" fmla="*/ 200481 h 1640133"/>
                  <a:gd name="connsiteX8" fmla="*/ 499250 w 1504382"/>
                  <a:gd name="connsiteY8" fmla="*/ 294866 h 1640133"/>
                  <a:gd name="connsiteX9" fmla="*/ 421860 w 1504382"/>
                  <a:gd name="connsiteY9" fmla="*/ 339417 h 1640133"/>
                  <a:gd name="connsiteX10" fmla="*/ 411755 w 1504382"/>
                  <a:gd name="connsiteY10" fmla="*/ 406244 h 1640133"/>
                  <a:gd name="connsiteX11" fmla="*/ 454010 w 1504382"/>
                  <a:gd name="connsiteY11" fmla="*/ 449877 h 1640133"/>
                  <a:gd name="connsiteX12" fmla="*/ 533468 w 1504382"/>
                  <a:gd name="connsiteY12" fmla="*/ 471693 h 1640133"/>
                  <a:gd name="connsiteX13" fmla="*/ 571359 w 1504382"/>
                  <a:gd name="connsiteY13" fmla="*/ 448499 h 1640133"/>
                  <a:gd name="connsiteX14" fmla="*/ 589272 w 1504382"/>
                  <a:gd name="connsiteY14" fmla="*/ 433802 h 1640133"/>
                  <a:gd name="connsiteX15" fmla="*/ 607643 w 1504382"/>
                  <a:gd name="connsiteY15" fmla="*/ 439772 h 1640133"/>
                  <a:gd name="connsiteX16" fmla="*/ 599606 w 1504382"/>
                  <a:gd name="connsiteY16" fmla="*/ 456307 h 1640133"/>
                  <a:gd name="connsiteX17" fmla="*/ 551839 w 1504382"/>
                  <a:gd name="connsiteY17" fmla="*/ 478812 h 1640133"/>
                  <a:gd name="connsiteX18" fmla="*/ 528875 w 1504382"/>
                  <a:gd name="connsiteY18" fmla="*/ 503155 h 1640133"/>
                  <a:gd name="connsiteX19" fmla="*/ 559188 w 1504382"/>
                  <a:gd name="connsiteY19" fmla="*/ 540128 h 1640133"/>
                  <a:gd name="connsiteX20" fmla="*/ 611548 w 1504382"/>
                  <a:gd name="connsiteY20" fmla="*/ 537142 h 1640133"/>
                  <a:gd name="connsiteX21" fmla="*/ 635201 w 1504382"/>
                  <a:gd name="connsiteY21" fmla="*/ 533468 h 1640133"/>
                  <a:gd name="connsiteX22" fmla="*/ 653113 w 1504382"/>
                  <a:gd name="connsiteY22" fmla="*/ 538061 h 1640133"/>
                  <a:gd name="connsiteX23" fmla="*/ 654262 w 1504382"/>
                  <a:gd name="connsiteY23" fmla="*/ 560336 h 1640133"/>
                  <a:gd name="connsiteX24" fmla="*/ 640942 w 1504382"/>
                  <a:gd name="connsiteY24" fmla="*/ 575493 h 1640133"/>
                  <a:gd name="connsiteX25" fmla="*/ 529104 w 1504382"/>
                  <a:gd name="connsiteY25" fmla="*/ 699272 h 1640133"/>
                  <a:gd name="connsiteX26" fmla="*/ 504303 w 1504382"/>
                  <a:gd name="connsiteY26" fmla="*/ 764032 h 1640133"/>
                  <a:gd name="connsiteX27" fmla="*/ 469626 w 1504382"/>
                  <a:gd name="connsiteY27" fmla="*/ 805139 h 1640133"/>
                  <a:gd name="connsiteX28" fmla="*/ 302674 w 1504382"/>
                  <a:gd name="connsiteY28" fmla="*/ 902739 h 1640133"/>
                  <a:gd name="connsiteX29" fmla="*/ 175220 w 1504382"/>
                  <a:gd name="connsiteY29" fmla="*/ 992301 h 1640133"/>
                  <a:gd name="connsiteX30" fmla="*/ 88414 w 1504382"/>
                  <a:gd name="connsiteY30" fmla="*/ 1090360 h 1640133"/>
                  <a:gd name="connsiteX31" fmla="*/ 5282 w 1504382"/>
                  <a:gd name="connsiteY31" fmla="*/ 1293137 h 1640133"/>
                  <a:gd name="connsiteX32" fmla="*/ 0 w 1504382"/>
                  <a:gd name="connsiteY32" fmla="*/ 1303012 h 1640133"/>
                  <a:gd name="connsiteX33" fmla="*/ 0 w 1504382"/>
                  <a:gd name="connsiteY33" fmla="*/ 1378795 h 1640133"/>
                  <a:gd name="connsiteX34" fmla="*/ 30313 w 1504382"/>
                  <a:gd name="connsiteY34" fmla="*/ 1362720 h 1640133"/>
                  <a:gd name="connsiteX35" fmla="*/ 30543 w 1504382"/>
                  <a:gd name="connsiteY35" fmla="*/ 1387751 h 1640133"/>
                  <a:gd name="connsiteX36" fmla="*/ 39729 w 1504382"/>
                  <a:gd name="connsiteY36" fmla="*/ 1427710 h 1640133"/>
                  <a:gd name="connsiteX37" fmla="*/ 52130 w 1504382"/>
                  <a:gd name="connsiteY37" fmla="*/ 1435977 h 1640133"/>
                  <a:gd name="connsiteX38" fmla="*/ 60626 w 1504382"/>
                  <a:gd name="connsiteY38" fmla="*/ 1425183 h 1640133"/>
                  <a:gd name="connsiteX39" fmla="*/ 64301 w 1504382"/>
                  <a:gd name="connsiteY39" fmla="*/ 1413931 h 1640133"/>
                  <a:gd name="connsiteX40" fmla="*/ 67975 w 1504382"/>
                  <a:gd name="connsiteY40" fmla="*/ 1430925 h 1640133"/>
                  <a:gd name="connsiteX41" fmla="*/ 76013 w 1504382"/>
                  <a:gd name="connsiteY41" fmla="*/ 1441029 h 1640133"/>
                  <a:gd name="connsiteX42" fmla="*/ 88414 w 1504382"/>
                  <a:gd name="connsiteY42" fmla="*/ 1431614 h 1640133"/>
                  <a:gd name="connsiteX43" fmla="*/ 94384 w 1504382"/>
                  <a:gd name="connsiteY43" fmla="*/ 1408419 h 1640133"/>
                  <a:gd name="connsiteX44" fmla="*/ 99896 w 1504382"/>
                  <a:gd name="connsiteY44" fmla="*/ 1398085 h 1640133"/>
                  <a:gd name="connsiteX45" fmla="*/ 108393 w 1504382"/>
                  <a:gd name="connsiteY45" fmla="*/ 1410946 h 1640133"/>
                  <a:gd name="connsiteX46" fmla="*/ 126305 w 1504382"/>
                  <a:gd name="connsiteY46" fmla="*/ 1413012 h 1640133"/>
                  <a:gd name="connsiteX47" fmla="*/ 135721 w 1504382"/>
                  <a:gd name="connsiteY47" fmla="*/ 1392344 h 1640133"/>
                  <a:gd name="connsiteX48" fmla="*/ 158226 w 1504382"/>
                  <a:gd name="connsiteY48" fmla="*/ 1370069 h 1640133"/>
                  <a:gd name="connsiteX49" fmla="*/ 202318 w 1504382"/>
                  <a:gd name="connsiteY49" fmla="*/ 1329192 h 1640133"/>
                  <a:gd name="connsiteX50" fmla="*/ 213341 w 1504382"/>
                  <a:gd name="connsiteY50" fmla="*/ 1287166 h 1640133"/>
                  <a:gd name="connsiteX51" fmla="*/ 217475 w 1504382"/>
                  <a:gd name="connsiteY51" fmla="*/ 1270402 h 1640133"/>
                  <a:gd name="connsiteX52" fmla="*/ 244343 w 1504382"/>
                  <a:gd name="connsiteY52" fmla="*/ 1249964 h 1640133"/>
                  <a:gd name="connsiteX53" fmla="*/ 338269 w 1504382"/>
                  <a:gd name="connsiteY53" fmla="*/ 1253408 h 1640133"/>
                  <a:gd name="connsiteX54" fmla="*/ 531401 w 1504382"/>
                  <a:gd name="connsiteY54" fmla="*/ 1270862 h 1640133"/>
                  <a:gd name="connsiteX55" fmla="*/ 543572 w 1504382"/>
                  <a:gd name="connsiteY55" fmla="*/ 1273847 h 1640133"/>
                  <a:gd name="connsiteX56" fmla="*/ 547017 w 1504382"/>
                  <a:gd name="connsiteY56" fmla="*/ 1295204 h 1640133"/>
                  <a:gd name="connsiteX57" fmla="*/ 401651 w 1504382"/>
                  <a:gd name="connsiteY57" fmla="*/ 1398775 h 1640133"/>
                  <a:gd name="connsiteX58" fmla="*/ 375931 w 1504382"/>
                  <a:gd name="connsiteY58" fmla="*/ 1415998 h 1640133"/>
                  <a:gd name="connsiteX59" fmla="*/ 351358 w 1504382"/>
                  <a:gd name="connsiteY59" fmla="*/ 1432762 h 1640133"/>
                  <a:gd name="connsiteX60" fmla="*/ 329083 w 1504382"/>
                  <a:gd name="connsiteY60" fmla="*/ 1468357 h 1640133"/>
                  <a:gd name="connsiteX61" fmla="*/ 324720 w 1504382"/>
                  <a:gd name="connsiteY61" fmla="*/ 1541614 h 1640133"/>
                  <a:gd name="connsiteX62" fmla="*/ 340565 w 1504382"/>
                  <a:gd name="connsiteY62" fmla="*/ 1564579 h 1640133"/>
                  <a:gd name="connsiteX63" fmla="*/ 372256 w 1504382"/>
                  <a:gd name="connsiteY63" fmla="*/ 1563890 h 1640133"/>
                  <a:gd name="connsiteX64" fmla="*/ 396599 w 1504382"/>
                  <a:gd name="connsiteY64" fmla="*/ 1557689 h 1640133"/>
                  <a:gd name="connsiteX65" fmla="*/ 396369 w 1504382"/>
                  <a:gd name="connsiteY65" fmla="*/ 1559756 h 1640133"/>
                  <a:gd name="connsiteX66" fmla="*/ 413133 w 1504382"/>
                  <a:gd name="connsiteY66" fmla="*/ 1592825 h 1640133"/>
                  <a:gd name="connsiteX67" fmla="*/ 519919 w 1504382"/>
                  <a:gd name="connsiteY67" fmla="*/ 1582491 h 1640133"/>
                  <a:gd name="connsiteX68" fmla="*/ 544261 w 1504382"/>
                  <a:gd name="connsiteY68" fmla="*/ 1577669 h 1640133"/>
                  <a:gd name="connsiteX69" fmla="*/ 517852 w 1504382"/>
                  <a:gd name="connsiteY69" fmla="*/ 1608211 h 1640133"/>
                  <a:gd name="connsiteX70" fmla="*/ 511192 w 1504382"/>
                  <a:gd name="connsiteY70" fmla="*/ 1617397 h 1640133"/>
                  <a:gd name="connsiteX71" fmla="*/ 512111 w 1504382"/>
                  <a:gd name="connsiteY71" fmla="*/ 1628880 h 1640133"/>
                  <a:gd name="connsiteX72" fmla="*/ 521067 w 1504382"/>
                  <a:gd name="connsiteY72" fmla="*/ 1629569 h 1640133"/>
                  <a:gd name="connsiteX73" fmla="*/ 531401 w 1504382"/>
                  <a:gd name="connsiteY73" fmla="*/ 1627732 h 1640133"/>
                  <a:gd name="connsiteX74" fmla="*/ 533698 w 1504382"/>
                  <a:gd name="connsiteY74" fmla="*/ 1631636 h 1640133"/>
                  <a:gd name="connsiteX75" fmla="*/ 523109 w 1504382"/>
                  <a:gd name="connsiteY75" fmla="*/ 1640133 h 1640133"/>
                  <a:gd name="connsiteX76" fmla="*/ 1503385 w 1504382"/>
                  <a:gd name="connsiteY76" fmla="*/ 1569052 h 1640133"/>
                  <a:gd name="connsiteX77" fmla="*/ 1504382 w 1504382"/>
                  <a:gd name="connsiteY77" fmla="*/ 1556426 h 1640133"/>
                  <a:gd name="connsiteX78" fmla="*/ 1497751 w 1504382"/>
                  <a:gd name="connsiteY78" fmla="*/ 1472491 h 1640133"/>
                  <a:gd name="connsiteX79" fmla="*/ 1444244 w 1504382"/>
                  <a:gd name="connsiteY79" fmla="*/ 1240319 h 1640133"/>
                  <a:gd name="connsiteX80" fmla="*/ 1420131 w 1504382"/>
                  <a:gd name="connsiteY80" fmla="*/ 950046 h 1640133"/>
                  <a:gd name="connsiteX81" fmla="*/ 1393492 w 1504382"/>
                  <a:gd name="connsiteY81" fmla="*/ 736934 h 1640133"/>
                  <a:gd name="connsiteX82" fmla="*/ 1295893 w 1504382"/>
                  <a:gd name="connsiteY82" fmla="*/ 546328 h 1640133"/>
                  <a:gd name="connsiteX83" fmla="*/ 1242385 w 1504382"/>
                  <a:gd name="connsiteY83" fmla="*/ 456766 h 1640133"/>
                  <a:gd name="connsiteX84" fmla="*/ 1221717 w 1504382"/>
                  <a:gd name="connsiteY84" fmla="*/ 386035 h 1640133"/>
                  <a:gd name="connsiteX85" fmla="*/ 1066246 w 1504382"/>
                  <a:gd name="connsiteY85" fmla="*/ 122401 h 1640133"/>
                  <a:gd name="connsiteX86" fmla="*/ 1046727 w 1504382"/>
                  <a:gd name="connsiteY86" fmla="*/ 108393 h 1640133"/>
                  <a:gd name="connsiteX87" fmla="*/ 1018021 w 1504382"/>
                  <a:gd name="connsiteY87" fmla="*/ 53967 h 1640133"/>
                  <a:gd name="connsiteX88" fmla="*/ 994367 w 1504382"/>
                  <a:gd name="connsiteY88" fmla="*/ 11712 h 1640133"/>
                  <a:gd name="connsiteX89" fmla="*/ 975077 w 1504382"/>
                  <a:gd name="connsiteY89" fmla="*/ 0 h 1640133"/>
                  <a:gd name="connsiteX0" fmla="*/ 975077 w 1504382"/>
                  <a:gd name="connsiteY0" fmla="*/ 0 h 1631636"/>
                  <a:gd name="connsiteX1" fmla="*/ 910776 w 1504382"/>
                  <a:gd name="connsiteY1" fmla="*/ 0 h 1631636"/>
                  <a:gd name="connsiteX2" fmla="*/ 870129 w 1504382"/>
                  <a:gd name="connsiteY2" fmla="*/ 13549 h 1631636"/>
                  <a:gd name="connsiteX3" fmla="*/ 795723 w 1504382"/>
                  <a:gd name="connsiteY3" fmla="*/ 17683 h 1631636"/>
                  <a:gd name="connsiteX4" fmla="*/ 602132 w 1504382"/>
                  <a:gd name="connsiteY4" fmla="*/ 95073 h 1631636"/>
                  <a:gd name="connsiteX5" fmla="*/ 562174 w 1504382"/>
                  <a:gd name="connsiteY5" fmla="*/ 126076 h 1631636"/>
                  <a:gd name="connsiteX6" fmla="*/ 541505 w 1504382"/>
                  <a:gd name="connsiteY6" fmla="*/ 175450 h 1631636"/>
                  <a:gd name="connsiteX7" fmla="*/ 545409 w 1504382"/>
                  <a:gd name="connsiteY7" fmla="*/ 200481 h 1631636"/>
                  <a:gd name="connsiteX8" fmla="*/ 499250 w 1504382"/>
                  <a:gd name="connsiteY8" fmla="*/ 294866 h 1631636"/>
                  <a:gd name="connsiteX9" fmla="*/ 421860 w 1504382"/>
                  <a:gd name="connsiteY9" fmla="*/ 339417 h 1631636"/>
                  <a:gd name="connsiteX10" fmla="*/ 411755 w 1504382"/>
                  <a:gd name="connsiteY10" fmla="*/ 406244 h 1631636"/>
                  <a:gd name="connsiteX11" fmla="*/ 454010 w 1504382"/>
                  <a:gd name="connsiteY11" fmla="*/ 449877 h 1631636"/>
                  <a:gd name="connsiteX12" fmla="*/ 533468 w 1504382"/>
                  <a:gd name="connsiteY12" fmla="*/ 471693 h 1631636"/>
                  <a:gd name="connsiteX13" fmla="*/ 571359 w 1504382"/>
                  <a:gd name="connsiteY13" fmla="*/ 448499 h 1631636"/>
                  <a:gd name="connsiteX14" fmla="*/ 589272 w 1504382"/>
                  <a:gd name="connsiteY14" fmla="*/ 433802 h 1631636"/>
                  <a:gd name="connsiteX15" fmla="*/ 607643 w 1504382"/>
                  <a:gd name="connsiteY15" fmla="*/ 439772 h 1631636"/>
                  <a:gd name="connsiteX16" fmla="*/ 599606 w 1504382"/>
                  <a:gd name="connsiteY16" fmla="*/ 456307 h 1631636"/>
                  <a:gd name="connsiteX17" fmla="*/ 551839 w 1504382"/>
                  <a:gd name="connsiteY17" fmla="*/ 478812 h 1631636"/>
                  <a:gd name="connsiteX18" fmla="*/ 528875 w 1504382"/>
                  <a:gd name="connsiteY18" fmla="*/ 503155 h 1631636"/>
                  <a:gd name="connsiteX19" fmla="*/ 559188 w 1504382"/>
                  <a:gd name="connsiteY19" fmla="*/ 540128 h 1631636"/>
                  <a:gd name="connsiteX20" fmla="*/ 611548 w 1504382"/>
                  <a:gd name="connsiteY20" fmla="*/ 537142 h 1631636"/>
                  <a:gd name="connsiteX21" fmla="*/ 635201 w 1504382"/>
                  <a:gd name="connsiteY21" fmla="*/ 533468 h 1631636"/>
                  <a:gd name="connsiteX22" fmla="*/ 653113 w 1504382"/>
                  <a:gd name="connsiteY22" fmla="*/ 538061 h 1631636"/>
                  <a:gd name="connsiteX23" fmla="*/ 654262 w 1504382"/>
                  <a:gd name="connsiteY23" fmla="*/ 560336 h 1631636"/>
                  <a:gd name="connsiteX24" fmla="*/ 640942 w 1504382"/>
                  <a:gd name="connsiteY24" fmla="*/ 575493 h 1631636"/>
                  <a:gd name="connsiteX25" fmla="*/ 529104 w 1504382"/>
                  <a:gd name="connsiteY25" fmla="*/ 699272 h 1631636"/>
                  <a:gd name="connsiteX26" fmla="*/ 504303 w 1504382"/>
                  <a:gd name="connsiteY26" fmla="*/ 764032 h 1631636"/>
                  <a:gd name="connsiteX27" fmla="*/ 469626 w 1504382"/>
                  <a:gd name="connsiteY27" fmla="*/ 805139 h 1631636"/>
                  <a:gd name="connsiteX28" fmla="*/ 302674 w 1504382"/>
                  <a:gd name="connsiteY28" fmla="*/ 902739 h 1631636"/>
                  <a:gd name="connsiteX29" fmla="*/ 175220 w 1504382"/>
                  <a:gd name="connsiteY29" fmla="*/ 992301 h 1631636"/>
                  <a:gd name="connsiteX30" fmla="*/ 88414 w 1504382"/>
                  <a:gd name="connsiteY30" fmla="*/ 1090360 h 1631636"/>
                  <a:gd name="connsiteX31" fmla="*/ 5282 w 1504382"/>
                  <a:gd name="connsiteY31" fmla="*/ 1293137 h 1631636"/>
                  <a:gd name="connsiteX32" fmla="*/ 0 w 1504382"/>
                  <a:gd name="connsiteY32" fmla="*/ 1303012 h 1631636"/>
                  <a:gd name="connsiteX33" fmla="*/ 0 w 1504382"/>
                  <a:gd name="connsiteY33" fmla="*/ 1378795 h 1631636"/>
                  <a:gd name="connsiteX34" fmla="*/ 30313 w 1504382"/>
                  <a:gd name="connsiteY34" fmla="*/ 1362720 h 1631636"/>
                  <a:gd name="connsiteX35" fmla="*/ 30543 w 1504382"/>
                  <a:gd name="connsiteY35" fmla="*/ 1387751 h 1631636"/>
                  <a:gd name="connsiteX36" fmla="*/ 39729 w 1504382"/>
                  <a:gd name="connsiteY36" fmla="*/ 1427710 h 1631636"/>
                  <a:gd name="connsiteX37" fmla="*/ 52130 w 1504382"/>
                  <a:gd name="connsiteY37" fmla="*/ 1435977 h 1631636"/>
                  <a:gd name="connsiteX38" fmla="*/ 60626 w 1504382"/>
                  <a:gd name="connsiteY38" fmla="*/ 1425183 h 1631636"/>
                  <a:gd name="connsiteX39" fmla="*/ 64301 w 1504382"/>
                  <a:gd name="connsiteY39" fmla="*/ 1413931 h 1631636"/>
                  <a:gd name="connsiteX40" fmla="*/ 67975 w 1504382"/>
                  <a:gd name="connsiteY40" fmla="*/ 1430925 h 1631636"/>
                  <a:gd name="connsiteX41" fmla="*/ 76013 w 1504382"/>
                  <a:gd name="connsiteY41" fmla="*/ 1441029 h 1631636"/>
                  <a:gd name="connsiteX42" fmla="*/ 88414 w 1504382"/>
                  <a:gd name="connsiteY42" fmla="*/ 1431614 h 1631636"/>
                  <a:gd name="connsiteX43" fmla="*/ 94384 w 1504382"/>
                  <a:gd name="connsiteY43" fmla="*/ 1408419 h 1631636"/>
                  <a:gd name="connsiteX44" fmla="*/ 99896 w 1504382"/>
                  <a:gd name="connsiteY44" fmla="*/ 1398085 h 1631636"/>
                  <a:gd name="connsiteX45" fmla="*/ 108393 w 1504382"/>
                  <a:gd name="connsiteY45" fmla="*/ 1410946 h 1631636"/>
                  <a:gd name="connsiteX46" fmla="*/ 126305 w 1504382"/>
                  <a:gd name="connsiteY46" fmla="*/ 1413012 h 1631636"/>
                  <a:gd name="connsiteX47" fmla="*/ 135721 w 1504382"/>
                  <a:gd name="connsiteY47" fmla="*/ 1392344 h 1631636"/>
                  <a:gd name="connsiteX48" fmla="*/ 158226 w 1504382"/>
                  <a:gd name="connsiteY48" fmla="*/ 1370069 h 1631636"/>
                  <a:gd name="connsiteX49" fmla="*/ 202318 w 1504382"/>
                  <a:gd name="connsiteY49" fmla="*/ 1329192 h 1631636"/>
                  <a:gd name="connsiteX50" fmla="*/ 213341 w 1504382"/>
                  <a:gd name="connsiteY50" fmla="*/ 1287166 h 1631636"/>
                  <a:gd name="connsiteX51" fmla="*/ 217475 w 1504382"/>
                  <a:gd name="connsiteY51" fmla="*/ 1270402 h 1631636"/>
                  <a:gd name="connsiteX52" fmla="*/ 244343 w 1504382"/>
                  <a:gd name="connsiteY52" fmla="*/ 1249964 h 1631636"/>
                  <a:gd name="connsiteX53" fmla="*/ 338269 w 1504382"/>
                  <a:gd name="connsiteY53" fmla="*/ 1253408 h 1631636"/>
                  <a:gd name="connsiteX54" fmla="*/ 531401 w 1504382"/>
                  <a:gd name="connsiteY54" fmla="*/ 1270862 h 1631636"/>
                  <a:gd name="connsiteX55" fmla="*/ 543572 w 1504382"/>
                  <a:gd name="connsiteY55" fmla="*/ 1273847 h 1631636"/>
                  <a:gd name="connsiteX56" fmla="*/ 547017 w 1504382"/>
                  <a:gd name="connsiteY56" fmla="*/ 1295204 h 1631636"/>
                  <a:gd name="connsiteX57" fmla="*/ 401651 w 1504382"/>
                  <a:gd name="connsiteY57" fmla="*/ 1398775 h 1631636"/>
                  <a:gd name="connsiteX58" fmla="*/ 375931 w 1504382"/>
                  <a:gd name="connsiteY58" fmla="*/ 1415998 h 1631636"/>
                  <a:gd name="connsiteX59" fmla="*/ 351358 w 1504382"/>
                  <a:gd name="connsiteY59" fmla="*/ 1432762 h 1631636"/>
                  <a:gd name="connsiteX60" fmla="*/ 329083 w 1504382"/>
                  <a:gd name="connsiteY60" fmla="*/ 1468357 h 1631636"/>
                  <a:gd name="connsiteX61" fmla="*/ 324720 w 1504382"/>
                  <a:gd name="connsiteY61" fmla="*/ 1541614 h 1631636"/>
                  <a:gd name="connsiteX62" fmla="*/ 340565 w 1504382"/>
                  <a:gd name="connsiteY62" fmla="*/ 1564579 h 1631636"/>
                  <a:gd name="connsiteX63" fmla="*/ 372256 w 1504382"/>
                  <a:gd name="connsiteY63" fmla="*/ 1563890 h 1631636"/>
                  <a:gd name="connsiteX64" fmla="*/ 396599 w 1504382"/>
                  <a:gd name="connsiteY64" fmla="*/ 1557689 h 1631636"/>
                  <a:gd name="connsiteX65" fmla="*/ 396369 w 1504382"/>
                  <a:gd name="connsiteY65" fmla="*/ 1559756 h 1631636"/>
                  <a:gd name="connsiteX66" fmla="*/ 413133 w 1504382"/>
                  <a:gd name="connsiteY66" fmla="*/ 1592825 h 1631636"/>
                  <a:gd name="connsiteX67" fmla="*/ 519919 w 1504382"/>
                  <a:gd name="connsiteY67" fmla="*/ 1582491 h 1631636"/>
                  <a:gd name="connsiteX68" fmla="*/ 544261 w 1504382"/>
                  <a:gd name="connsiteY68" fmla="*/ 1577669 h 1631636"/>
                  <a:gd name="connsiteX69" fmla="*/ 517852 w 1504382"/>
                  <a:gd name="connsiteY69" fmla="*/ 1608211 h 1631636"/>
                  <a:gd name="connsiteX70" fmla="*/ 511192 w 1504382"/>
                  <a:gd name="connsiteY70" fmla="*/ 1617397 h 1631636"/>
                  <a:gd name="connsiteX71" fmla="*/ 512111 w 1504382"/>
                  <a:gd name="connsiteY71" fmla="*/ 1628880 h 1631636"/>
                  <a:gd name="connsiteX72" fmla="*/ 521067 w 1504382"/>
                  <a:gd name="connsiteY72" fmla="*/ 1629569 h 1631636"/>
                  <a:gd name="connsiteX73" fmla="*/ 531401 w 1504382"/>
                  <a:gd name="connsiteY73" fmla="*/ 1627732 h 1631636"/>
                  <a:gd name="connsiteX74" fmla="*/ 533698 w 1504382"/>
                  <a:gd name="connsiteY74" fmla="*/ 1631636 h 1631636"/>
                  <a:gd name="connsiteX75" fmla="*/ 1503385 w 1504382"/>
                  <a:gd name="connsiteY75" fmla="*/ 1569052 h 1631636"/>
                  <a:gd name="connsiteX76" fmla="*/ 1504382 w 1504382"/>
                  <a:gd name="connsiteY76" fmla="*/ 1556426 h 1631636"/>
                  <a:gd name="connsiteX77" fmla="*/ 1497751 w 1504382"/>
                  <a:gd name="connsiteY77" fmla="*/ 1472491 h 1631636"/>
                  <a:gd name="connsiteX78" fmla="*/ 1444244 w 1504382"/>
                  <a:gd name="connsiteY78" fmla="*/ 1240319 h 1631636"/>
                  <a:gd name="connsiteX79" fmla="*/ 1420131 w 1504382"/>
                  <a:gd name="connsiteY79" fmla="*/ 950046 h 1631636"/>
                  <a:gd name="connsiteX80" fmla="*/ 1393492 w 1504382"/>
                  <a:gd name="connsiteY80" fmla="*/ 736934 h 1631636"/>
                  <a:gd name="connsiteX81" fmla="*/ 1295893 w 1504382"/>
                  <a:gd name="connsiteY81" fmla="*/ 546328 h 1631636"/>
                  <a:gd name="connsiteX82" fmla="*/ 1242385 w 1504382"/>
                  <a:gd name="connsiteY82" fmla="*/ 456766 h 1631636"/>
                  <a:gd name="connsiteX83" fmla="*/ 1221717 w 1504382"/>
                  <a:gd name="connsiteY83" fmla="*/ 386035 h 1631636"/>
                  <a:gd name="connsiteX84" fmla="*/ 1066246 w 1504382"/>
                  <a:gd name="connsiteY84" fmla="*/ 122401 h 1631636"/>
                  <a:gd name="connsiteX85" fmla="*/ 1046727 w 1504382"/>
                  <a:gd name="connsiteY85" fmla="*/ 108393 h 1631636"/>
                  <a:gd name="connsiteX86" fmla="*/ 1018021 w 1504382"/>
                  <a:gd name="connsiteY86" fmla="*/ 53967 h 1631636"/>
                  <a:gd name="connsiteX87" fmla="*/ 994367 w 1504382"/>
                  <a:gd name="connsiteY87" fmla="*/ 11712 h 1631636"/>
                  <a:gd name="connsiteX88" fmla="*/ 975077 w 1504382"/>
                  <a:gd name="connsiteY88" fmla="*/ 0 h 1631636"/>
                  <a:gd name="connsiteX0" fmla="*/ 975077 w 1504382"/>
                  <a:gd name="connsiteY0" fmla="*/ 0 h 1629830"/>
                  <a:gd name="connsiteX1" fmla="*/ 910776 w 1504382"/>
                  <a:gd name="connsiteY1" fmla="*/ 0 h 1629830"/>
                  <a:gd name="connsiteX2" fmla="*/ 870129 w 1504382"/>
                  <a:gd name="connsiteY2" fmla="*/ 13549 h 1629830"/>
                  <a:gd name="connsiteX3" fmla="*/ 795723 w 1504382"/>
                  <a:gd name="connsiteY3" fmla="*/ 17683 h 1629830"/>
                  <a:gd name="connsiteX4" fmla="*/ 602132 w 1504382"/>
                  <a:gd name="connsiteY4" fmla="*/ 95073 h 1629830"/>
                  <a:gd name="connsiteX5" fmla="*/ 562174 w 1504382"/>
                  <a:gd name="connsiteY5" fmla="*/ 126076 h 1629830"/>
                  <a:gd name="connsiteX6" fmla="*/ 541505 w 1504382"/>
                  <a:gd name="connsiteY6" fmla="*/ 175450 h 1629830"/>
                  <a:gd name="connsiteX7" fmla="*/ 545409 w 1504382"/>
                  <a:gd name="connsiteY7" fmla="*/ 200481 h 1629830"/>
                  <a:gd name="connsiteX8" fmla="*/ 499250 w 1504382"/>
                  <a:gd name="connsiteY8" fmla="*/ 294866 h 1629830"/>
                  <a:gd name="connsiteX9" fmla="*/ 421860 w 1504382"/>
                  <a:gd name="connsiteY9" fmla="*/ 339417 h 1629830"/>
                  <a:gd name="connsiteX10" fmla="*/ 411755 w 1504382"/>
                  <a:gd name="connsiteY10" fmla="*/ 406244 h 1629830"/>
                  <a:gd name="connsiteX11" fmla="*/ 454010 w 1504382"/>
                  <a:gd name="connsiteY11" fmla="*/ 449877 h 1629830"/>
                  <a:gd name="connsiteX12" fmla="*/ 533468 w 1504382"/>
                  <a:gd name="connsiteY12" fmla="*/ 471693 h 1629830"/>
                  <a:gd name="connsiteX13" fmla="*/ 571359 w 1504382"/>
                  <a:gd name="connsiteY13" fmla="*/ 448499 h 1629830"/>
                  <a:gd name="connsiteX14" fmla="*/ 589272 w 1504382"/>
                  <a:gd name="connsiteY14" fmla="*/ 433802 h 1629830"/>
                  <a:gd name="connsiteX15" fmla="*/ 607643 w 1504382"/>
                  <a:gd name="connsiteY15" fmla="*/ 439772 h 1629830"/>
                  <a:gd name="connsiteX16" fmla="*/ 599606 w 1504382"/>
                  <a:gd name="connsiteY16" fmla="*/ 456307 h 1629830"/>
                  <a:gd name="connsiteX17" fmla="*/ 551839 w 1504382"/>
                  <a:gd name="connsiteY17" fmla="*/ 478812 h 1629830"/>
                  <a:gd name="connsiteX18" fmla="*/ 528875 w 1504382"/>
                  <a:gd name="connsiteY18" fmla="*/ 503155 h 1629830"/>
                  <a:gd name="connsiteX19" fmla="*/ 559188 w 1504382"/>
                  <a:gd name="connsiteY19" fmla="*/ 540128 h 1629830"/>
                  <a:gd name="connsiteX20" fmla="*/ 611548 w 1504382"/>
                  <a:gd name="connsiteY20" fmla="*/ 537142 h 1629830"/>
                  <a:gd name="connsiteX21" fmla="*/ 635201 w 1504382"/>
                  <a:gd name="connsiteY21" fmla="*/ 533468 h 1629830"/>
                  <a:gd name="connsiteX22" fmla="*/ 653113 w 1504382"/>
                  <a:gd name="connsiteY22" fmla="*/ 538061 h 1629830"/>
                  <a:gd name="connsiteX23" fmla="*/ 654262 w 1504382"/>
                  <a:gd name="connsiteY23" fmla="*/ 560336 h 1629830"/>
                  <a:gd name="connsiteX24" fmla="*/ 640942 w 1504382"/>
                  <a:gd name="connsiteY24" fmla="*/ 575493 h 1629830"/>
                  <a:gd name="connsiteX25" fmla="*/ 529104 w 1504382"/>
                  <a:gd name="connsiteY25" fmla="*/ 699272 h 1629830"/>
                  <a:gd name="connsiteX26" fmla="*/ 504303 w 1504382"/>
                  <a:gd name="connsiteY26" fmla="*/ 764032 h 1629830"/>
                  <a:gd name="connsiteX27" fmla="*/ 469626 w 1504382"/>
                  <a:gd name="connsiteY27" fmla="*/ 805139 h 1629830"/>
                  <a:gd name="connsiteX28" fmla="*/ 302674 w 1504382"/>
                  <a:gd name="connsiteY28" fmla="*/ 902739 h 1629830"/>
                  <a:gd name="connsiteX29" fmla="*/ 175220 w 1504382"/>
                  <a:gd name="connsiteY29" fmla="*/ 992301 h 1629830"/>
                  <a:gd name="connsiteX30" fmla="*/ 88414 w 1504382"/>
                  <a:gd name="connsiteY30" fmla="*/ 1090360 h 1629830"/>
                  <a:gd name="connsiteX31" fmla="*/ 5282 w 1504382"/>
                  <a:gd name="connsiteY31" fmla="*/ 1293137 h 1629830"/>
                  <a:gd name="connsiteX32" fmla="*/ 0 w 1504382"/>
                  <a:gd name="connsiteY32" fmla="*/ 1303012 h 1629830"/>
                  <a:gd name="connsiteX33" fmla="*/ 0 w 1504382"/>
                  <a:gd name="connsiteY33" fmla="*/ 1378795 h 1629830"/>
                  <a:gd name="connsiteX34" fmla="*/ 30313 w 1504382"/>
                  <a:gd name="connsiteY34" fmla="*/ 1362720 h 1629830"/>
                  <a:gd name="connsiteX35" fmla="*/ 30543 w 1504382"/>
                  <a:gd name="connsiteY35" fmla="*/ 1387751 h 1629830"/>
                  <a:gd name="connsiteX36" fmla="*/ 39729 w 1504382"/>
                  <a:gd name="connsiteY36" fmla="*/ 1427710 h 1629830"/>
                  <a:gd name="connsiteX37" fmla="*/ 52130 w 1504382"/>
                  <a:gd name="connsiteY37" fmla="*/ 1435977 h 1629830"/>
                  <a:gd name="connsiteX38" fmla="*/ 60626 w 1504382"/>
                  <a:gd name="connsiteY38" fmla="*/ 1425183 h 1629830"/>
                  <a:gd name="connsiteX39" fmla="*/ 64301 w 1504382"/>
                  <a:gd name="connsiteY39" fmla="*/ 1413931 h 1629830"/>
                  <a:gd name="connsiteX40" fmla="*/ 67975 w 1504382"/>
                  <a:gd name="connsiteY40" fmla="*/ 1430925 h 1629830"/>
                  <a:gd name="connsiteX41" fmla="*/ 76013 w 1504382"/>
                  <a:gd name="connsiteY41" fmla="*/ 1441029 h 1629830"/>
                  <a:gd name="connsiteX42" fmla="*/ 88414 w 1504382"/>
                  <a:gd name="connsiteY42" fmla="*/ 1431614 h 1629830"/>
                  <a:gd name="connsiteX43" fmla="*/ 94384 w 1504382"/>
                  <a:gd name="connsiteY43" fmla="*/ 1408419 h 1629830"/>
                  <a:gd name="connsiteX44" fmla="*/ 99896 w 1504382"/>
                  <a:gd name="connsiteY44" fmla="*/ 1398085 h 1629830"/>
                  <a:gd name="connsiteX45" fmla="*/ 108393 w 1504382"/>
                  <a:gd name="connsiteY45" fmla="*/ 1410946 h 1629830"/>
                  <a:gd name="connsiteX46" fmla="*/ 126305 w 1504382"/>
                  <a:gd name="connsiteY46" fmla="*/ 1413012 h 1629830"/>
                  <a:gd name="connsiteX47" fmla="*/ 135721 w 1504382"/>
                  <a:gd name="connsiteY47" fmla="*/ 1392344 h 1629830"/>
                  <a:gd name="connsiteX48" fmla="*/ 158226 w 1504382"/>
                  <a:gd name="connsiteY48" fmla="*/ 1370069 h 1629830"/>
                  <a:gd name="connsiteX49" fmla="*/ 202318 w 1504382"/>
                  <a:gd name="connsiteY49" fmla="*/ 1329192 h 1629830"/>
                  <a:gd name="connsiteX50" fmla="*/ 213341 w 1504382"/>
                  <a:gd name="connsiteY50" fmla="*/ 1287166 h 1629830"/>
                  <a:gd name="connsiteX51" fmla="*/ 217475 w 1504382"/>
                  <a:gd name="connsiteY51" fmla="*/ 1270402 h 1629830"/>
                  <a:gd name="connsiteX52" fmla="*/ 244343 w 1504382"/>
                  <a:gd name="connsiteY52" fmla="*/ 1249964 h 1629830"/>
                  <a:gd name="connsiteX53" fmla="*/ 338269 w 1504382"/>
                  <a:gd name="connsiteY53" fmla="*/ 1253408 h 1629830"/>
                  <a:gd name="connsiteX54" fmla="*/ 531401 w 1504382"/>
                  <a:gd name="connsiteY54" fmla="*/ 1270862 h 1629830"/>
                  <a:gd name="connsiteX55" fmla="*/ 543572 w 1504382"/>
                  <a:gd name="connsiteY55" fmla="*/ 1273847 h 1629830"/>
                  <a:gd name="connsiteX56" fmla="*/ 547017 w 1504382"/>
                  <a:gd name="connsiteY56" fmla="*/ 1295204 h 1629830"/>
                  <a:gd name="connsiteX57" fmla="*/ 401651 w 1504382"/>
                  <a:gd name="connsiteY57" fmla="*/ 1398775 h 1629830"/>
                  <a:gd name="connsiteX58" fmla="*/ 375931 w 1504382"/>
                  <a:gd name="connsiteY58" fmla="*/ 1415998 h 1629830"/>
                  <a:gd name="connsiteX59" fmla="*/ 351358 w 1504382"/>
                  <a:gd name="connsiteY59" fmla="*/ 1432762 h 1629830"/>
                  <a:gd name="connsiteX60" fmla="*/ 329083 w 1504382"/>
                  <a:gd name="connsiteY60" fmla="*/ 1468357 h 1629830"/>
                  <a:gd name="connsiteX61" fmla="*/ 324720 w 1504382"/>
                  <a:gd name="connsiteY61" fmla="*/ 1541614 h 1629830"/>
                  <a:gd name="connsiteX62" fmla="*/ 340565 w 1504382"/>
                  <a:gd name="connsiteY62" fmla="*/ 1564579 h 1629830"/>
                  <a:gd name="connsiteX63" fmla="*/ 372256 w 1504382"/>
                  <a:gd name="connsiteY63" fmla="*/ 1563890 h 1629830"/>
                  <a:gd name="connsiteX64" fmla="*/ 396599 w 1504382"/>
                  <a:gd name="connsiteY64" fmla="*/ 1557689 h 1629830"/>
                  <a:gd name="connsiteX65" fmla="*/ 396369 w 1504382"/>
                  <a:gd name="connsiteY65" fmla="*/ 1559756 h 1629830"/>
                  <a:gd name="connsiteX66" fmla="*/ 413133 w 1504382"/>
                  <a:gd name="connsiteY66" fmla="*/ 1592825 h 1629830"/>
                  <a:gd name="connsiteX67" fmla="*/ 519919 w 1504382"/>
                  <a:gd name="connsiteY67" fmla="*/ 1582491 h 1629830"/>
                  <a:gd name="connsiteX68" fmla="*/ 544261 w 1504382"/>
                  <a:gd name="connsiteY68" fmla="*/ 1577669 h 1629830"/>
                  <a:gd name="connsiteX69" fmla="*/ 517852 w 1504382"/>
                  <a:gd name="connsiteY69" fmla="*/ 1608211 h 1629830"/>
                  <a:gd name="connsiteX70" fmla="*/ 511192 w 1504382"/>
                  <a:gd name="connsiteY70" fmla="*/ 1617397 h 1629830"/>
                  <a:gd name="connsiteX71" fmla="*/ 512111 w 1504382"/>
                  <a:gd name="connsiteY71" fmla="*/ 1628880 h 1629830"/>
                  <a:gd name="connsiteX72" fmla="*/ 521067 w 1504382"/>
                  <a:gd name="connsiteY72" fmla="*/ 1629569 h 1629830"/>
                  <a:gd name="connsiteX73" fmla="*/ 531401 w 1504382"/>
                  <a:gd name="connsiteY73" fmla="*/ 1627732 h 1629830"/>
                  <a:gd name="connsiteX74" fmla="*/ 1503385 w 1504382"/>
                  <a:gd name="connsiteY74" fmla="*/ 1569052 h 1629830"/>
                  <a:gd name="connsiteX75" fmla="*/ 1504382 w 1504382"/>
                  <a:gd name="connsiteY75" fmla="*/ 1556426 h 1629830"/>
                  <a:gd name="connsiteX76" fmla="*/ 1497751 w 1504382"/>
                  <a:gd name="connsiteY76" fmla="*/ 1472491 h 1629830"/>
                  <a:gd name="connsiteX77" fmla="*/ 1444244 w 1504382"/>
                  <a:gd name="connsiteY77" fmla="*/ 1240319 h 1629830"/>
                  <a:gd name="connsiteX78" fmla="*/ 1420131 w 1504382"/>
                  <a:gd name="connsiteY78" fmla="*/ 950046 h 1629830"/>
                  <a:gd name="connsiteX79" fmla="*/ 1393492 w 1504382"/>
                  <a:gd name="connsiteY79" fmla="*/ 736934 h 1629830"/>
                  <a:gd name="connsiteX80" fmla="*/ 1295893 w 1504382"/>
                  <a:gd name="connsiteY80" fmla="*/ 546328 h 1629830"/>
                  <a:gd name="connsiteX81" fmla="*/ 1242385 w 1504382"/>
                  <a:gd name="connsiteY81" fmla="*/ 456766 h 1629830"/>
                  <a:gd name="connsiteX82" fmla="*/ 1221717 w 1504382"/>
                  <a:gd name="connsiteY82" fmla="*/ 386035 h 1629830"/>
                  <a:gd name="connsiteX83" fmla="*/ 1066246 w 1504382"/>
                  <a:gd name="connsiteY83" fmla="*/ 122401 h 1629830"/>
                  <a:gd name="connsiteX84" fmla="*/ 1046727 w 1504382"/>
                  <a:gd name="connsiteY84" fmla="*/ 108393 h 1629830"/>
                  <a:gd name="connsiteX85" fmla="*/ 1018021 w 1504382"/>
                  <a:gd name="connsiteY85" fmla="*/ 53967 h 1629830"/>
                  <a:gd name="connsiteX86" fmla="*/ 994367 w 1504382"/>
                  <a:gd name="connsiteY86" fmla="*/ 11712 h 1629830"/>
                  <a:gd name="connsiteX87" fmla="*/ 975077 w 1504382"/>
                  <a:gd name="connsiteY87" fmla="*/ 0 h 1629830"/>
                  <a:gd name="connsiteX0" fmla="*/ 975077 w 1504382"/>
                  <a:gd name="connsiteY0" fmla="*/ 0 h 1634129"/>
                  <a:gd name="connsiteX1" fmla="*/ 910776 w 1504382"/>
                  <a:gd name="connsiteY1" fmla="*/ 0 h 1634129"/>
                  <a:gd name="connsiteX2" fmla="*/ 870129 w 1504382"/>
                  <a:gd name="connsiteY2" fmla="*/ 13549 h 1634129"/>
                  <a:gd name="connsiteX3" fmla="*/ 795723 w 1504382"/>
                  <a:gd name="connsiteY3" fmla="*/ 17683 h 1634129"/>
                  <a:gd name="connsiteX4" fmla="*/ 602132 w 1504382"/>
                  <a:gd name="connsiteY4" fmla="*/ 95073 h 1634129"/>
                  <a:gd name="connsiteX5" fmla="*/ 562174 w 1504382"/>
                  <a:gd name="connsiteY5" fmla="*/ 126076 h 1634129"/>
                  <a:gd name="connsiteX6" fmla="*/ 541505 w 1504382"/>
                  <a:gd name="connsiteY6" fmla="*/ 175450 h 1634129"/>
                  <a:gd name="connsiteX7" fmla="*/ 545409 w 1504382"/>
                  <a:gd name="connsiteY7" fmla="*/ 200481 h 1634129"/>
                  <a:gd name="connsiteX8" fmla="*/ 499250 w 1504382"/>
                  <a:gd name="connsiteY8" fmla="*/ 294866 h 1634129"/>
                  <a:gd name="connsiteX9" fmla="*/ 421860 w 1504382"/>
                  <a:gd name="connsiteY9" fmla="*/ 339417 h 1634129"/>
                  <a:gd name="connsiteX10" fmla="*/ 411755 w 1504382"/>
                  <a:gd name="connsiteY10" fmla="*/ 406244 h 1634129"/>
                  <a:gd name="connsiteX11" fmla="*/ 454010 w 1504382"/>
                  <a:gd name="connsiteY11" fmla="*/ 449877 h 1634129"/>
                  <a:gd name="connsiteX12" fmla="*/ 533468 w 1504382"/>
                  <a:gd name="connsiteY12" fmla="*/ 471693 h 1634129"/>
                  <a:gd name="connsiteX13" fmla="*/ 571359 w 1504382"/>
                  <a:gd name="connsiteY13" fmla="*/ 448499 h 1634129"/>
                  <a:gd name="connsiteX14" fmla="*/ 589272 w 1504382"/>
                  <a:gd name="connsiteY14" fmla="*/ 433802 h 1634129"/>
                  <a:gd name="connsiteX15" fmla="*/ 607643 w 1504382"/>
                  <a:gd name="connsiteY15" fmla="*/ 439772 h 1634129"/>
                  <a:gd name="connsiteX16" fmla="*/ 599606 w 1504382"/>
                  <a:gd name="connsiteY16" fmla="*/ 456307 h 1634129"/>
                  <a:gd name="connsiteX17" fmla="*/ 551839 w 1504382"/>
                  <a:gd name="connsiteY17" fmla="*/ 478812 h 1634129"/>
                  <a:gd name="connsiteX18" fmla="*/ 528875 w 1504382"/>
                  <a:gd name="connsiteY18" fmla="*/ 503155 h 1634129"/>
                  <a:gd name="connsiteX19" fmla="*/ 559188 w 1504382"/>
                  <a:gd name="connsiteY19" fmla="*/ 540128 h 1634129"/>
                  <a:gd name="connsiteX20" fmla="*/ 611548 w 1504382"/>
                  <a:gd name="connsiteY20" fmla="*/ 537142 h 1634129"/>
                  <a:gd name="connsiteX21" fmla="*/ 635201 w 1504382"/>
                  <a:gd name="connsiteY21" fmla="*/ 533468 h 1634129"/>
                  <a:gd name="connsiteX22" fmla="*/ 653113 w 1504382"/>
                  <a:gd name="connsiteY22" fmla="*/ 538061 h 1634129"/>
                  <a:gd name="connsiteX23" fmla="*/ 654262 w 1504382"/>
                  <a:gd name="connsiteY23" fmla="*/ 560336 h 1634129"/>
                  <a:gd name="connsiteX24" fmla="*/ 640942 w 1504382"/>
                  <a:gd name="connsiteY24" fmla="*/ 575493 h 1634129"/>
                  <a:gd name="connsiteX25" fmla="*/ 529104 w 1504382"/>
                  <a:gd name="connsiteY25" fmla="*/ 699272 h 1634129"/>
                  <a:gd name="connsiteX26" fmla="*/ 504303 w 1504382"/>
                  <a:gd name="connsiteY26" fmla="*/ 764032 h 1634129"/>
                  <a:gd name="connsiteX27" fmla="*/ 469626 w 1504382"/>
                  <a:gd name="connsiteY27" fmla="*/ 805139 h 1634129"/>
                  <a:gd name="connsiteX28" fmla="*/ 302674 w 1504382"/>
                  <a:gd name="connsiteY28" fmla="*/ 902739 h 1634129"/>
                  <a:gd name="connsiteX29" fmla="*/ 175220 w 1504382"/>
                  <a:gd name="connsiteY29" fmla="*/ 992301 h 1634129"/>
                  <a:gd name="connsiteX30" fmla="*/ 88414 w 1504382"/>
                  <a:gd name="connsiteY30" fmla="*/ 1090360 h 1634129"/>
                  <a:gd name="connsiteX31" fmla="*/ 5282 w 1504382"/>
                  <a:gd name="connsiteY31" fmla="*/ 1293137 h 1634129"/>
                  <a:gd name="connsiteX32" fmla="*/ 0 w 1504382"/>
                  <a:gd name="connsiteY32" fmla="*/ 1303012 h 1634129"/>
                  <a:gd name="connsiteX33" fmla="*/ 0 w 1504382"/>
                  <a:gd name="connsiteY33" fmla="*/ 1378795 h 1634129"/>
                  <a:gd name="connsiteX34" fmla="*/ 30313 w 1504382"/>
                  <a:gd name="connsiteY34" fmla="*/ 1362720 h 1634129"/>
                  <a:gd name="connsiteX35" fmla="*/ 30543 w 1504382"/>
                  <a:gd name="connsiteY35" fmla="*/ 1387751 h 1634129"/>
                  <a:gd name="connsiteX36" fmla="*/ 39729 w 1504382"/>
                  <a:gd name="connsiteY36" fmla="*/ 1427710 h 1634129"/>
                  <a:gd name="connsiteX37" fmla="*/ 52130 w 1504382"/>
                  <a:gd name="connsiteY37" fmla="*/ 1435977 h 1634129"/>
                  <a:gd name="connsiteX38" fmla="*/ 60626 w 1504382"/>
                  <a:gd name="connsiteY38" fmla="*/ 1425183 h 1634129"/>
                  <a:gd name="connsiteX39" fmla="*/ 64301 w 1504382"/>
                  <a:gd name="connsiteY39" fmla="*/ 1413931 h 1634129"/>
                  <a:gd name="connsiteX40" fmla="*/ 67975 w 1504382"/>
                  <a:gd name="connsiteY40" fmla="*/ 1430925 h 1634129"/>
                  <a:gd name="connsiteX41" fmla="*/ 76013 w 1504382"/>
                  <a:gd name="connsiteY41" fmla="*/ 1441029 h 1634129"/>
                  <a:gd name="connsiteX42" fmla="*/ 88414 w 1504382"/>
                  <a:gd name="connsiteY42" fmla="*/ 1431614 h 1634129"/>
                  <a:gd name="connsiteX43" fmla="*/ 94384 w 1504382"/>
                  <a:gd name="connsiteY43" fmla="*/ 1408419 h 1634129"/>
                  <a:gd name="connsiteX44" fmla="*/ 99896 w 1504382"/>
                  <a:gd name="connsiteY44" fmla="*/ 1398085 h 1634129"/>
                  <a:gd name="connsiteX45" fmla="*/ 108393 w 1504382"/>
                  <a:gd name="connsiteY45" fmla="*/ 1410946 h 1634129"/>
                  <a:gd name="connsiteX46" fmla="*/ 126305 w 1504382"/>
                  <a:gd name="connsiteY46" fmla="*/ 1413012 h 1634129"/>
                  <a:gd name="connsiteX47" fmla="*/ 135721 w 1504382"/>
                  <a:gd name="connsiteY47" fmla="*/ 1392344 h 1634129"/>
                  <a:gd name="connsiteX48" fmla="*/ 158226 w 1504382"/>
                  <a:gd name="connsiteY48" fmla="*/ 1370069 h 1634129"/>
                  <a:gd name="connsiteX49" fmla="*/ 202318 w 1504382"/>
                  <a:gd name="connsiteY49" fmla="*/ 1329192 h 1634129"/>
                  <a:gd name="connsiteX50" fmla="*/ 213341 w 1504382"/>
                  <a:gd name="connsiteY50" fmla="*/ 1287166 h 1634129"/>
                  <a:gd name="connsiteX51" fmla="*/ 217475 w 1504382"/>
                  <a:gd name="connsiteY51" fmla="*/ 1270402 h 1634129"/>
                  <a:gd name="connsiteX52" fmla="*/ 244343 w 1504382"/>
                  <a:gd name="connsiteY52" fmla="*/ 1249964 h 1634129"/>
                  <a:gd name="connsiteX53" fmla="*/ 338269 w 1504382"/>
                  <a:gd name="connsiteY53" fmla="*/ 1253408 h 1634129"/>
                  <a:gd name="connsiteX54" fmla="*/ 531401 w 1504382"/>
                  <a:gd name="connsiteY54" fmla="*/ 1270862 h 1634129"/>
                  <a:gd name="connsiteX55" fmla="*/ 543572 w 1504382"/>
                  <a:gd name="connsiteY55" fmla="*/ 1273847 h 1634129"/>
                  <a:gd name="connsiteX56" fmla="*/ 547017 w 1504382"/>
                  <a:gd name="connsiteY56" fmla="*/ 1295204 h 1634129"/>
                  <a:gd name="connsiteX57" fmla="*/ 401651 w 1504382"/>
                  <a:gd name="connsiteY57" fmla="*/ 1398775 h 1634129"/>
                  <a:gd name="connsiteX58" fmla="*/ 375931 w 1504382"/>
                  <a:gd name="connsiteY58" fmla="*/ 1415998 h 1634129"/>
                  <a:gd name="connsiteX59" fmla="*/ 351358 w 1504382"/>
                  <a:gd name="connsiteY59" fmla="*/ 1432762 h 1634129"/>
                  <a:gd name="connsiteX60" fmla="*/ 329083 w 1504382"/>
                  <a:gd name="connsiteY60" fmla="*/ 1468357 h 1634129"/>
                  <a:gd name="connsiteX61" fmla="*/ 324720 w 1504382"/>
                  <a:gd name="connsiteY61" fmla="*/ 1541614 h 1634129"/>
                  <a:gd name="connsiteX62" fmla="*/ 340565 w 1504382"/>
                  <a:gd name="connsiteY62" fmla="*/ 1564579 h 1634129"/>
                  <a:gd name="connsiteX63" fmla="*/ 372256 w 1504382"/>
                  <a:gd name="connsiteY63" fmla="*/ 1563890 h 1634129"/>
                  <a:gd name="connsiteX64" fmla="*/ 396599 w 1504382"/>
                  <a:gd name="connsiteY64" fmla="*/ 1557689 h 1634129"/>
                  <a:gd name="connsiteX65" fmla="*/ 396369 w 1504382"/>
                  <a:gd name="connsiteY65" fmla="*/ 1559756 h 1634129"/>
                  <a:gd name="connsiteX66" fmla="*/ 413133 w 1504382"/>
                  <a:gd name="connsiteY66" fmla="*/ 1592825 h 1634129"/>
                  <a:gd name="connsiteX67" fmla="*/ 519919 w 1504382"/>
                  <a:gd name="connsiteY67" fmla="*/ 1582491 h 1634129"/>
                  <a:gd name="connsiteX68" fmla="*/ 544261 w 1504382"/>
                  <a:gd name="connsiteY68" fmla="*/ 1577669 h 1634129"/>
                  <a:gd name="connsiteX69" fmla="*/ 517852 w 1504382"/>
                  <a:gd name="connsiteY69" fmla="*/ 1608211 h 1634129"/>
                  <a:gd name="connsiteX70" fmla="*/ 511192 w 1504382"/>
                  <a:gd name="connsiteY70" fmla="*/ 1617397 h 1634129"/>
                  <a:gd name="connsiteX71" fmla="*/ 512111 w 1504382"/>
                  <a:gd name="connsiteY71" fmla="*/ 1628880 h 1634129"/>
                  <a:gd name="connsiteX72" fmla="*/ 521067 w 1504382"/>
                  <a:gd name="connsiteY72" fmla="*/ 1629569 h 1634129"/>
                  <a:gd name="connsiteX73" fmla="*/ 1503385 w 1504382"/>
                  <a:gd name="connsiteY73" fmla="*/ 1569052 h 1634129"/>
                  <a:gd name="connsiteX74" fmla="*/ 1504382 w 1504382"/>
                  <a:gd name="connsiteY74" fmla="*/ 1556426 h 1634129"/>
                  <a:gd name="connsiteX75" fmla="*/ 1497751 w 1504382"/>
                  <a:gd name="connsiteY75" fmla="*/ 1472491 h 1634129"/>
                  <a:gd name="connsiteX76" fmla="*/ 1444244 w 1504382"/>
                  <a:gd name="connsiteY76" fmla="*/ 1240319 h 1634129"/>
                  <a:gd name="connsiteX77" fmla="*/ 1420131 w 1504382"/>
                  <a:gd name="connsiteY77" fmla="*/ 950046 h 1634129"/>
                  <a:gd name="connsiteX78" fmla="*/ 1393492 w 1504382"/>
                  <a:gd name="connsiteY78" fmla="*/ 736934 h 1634129"/>
                  <a:gd name="connsiteX79" fmla="*/ 1295893 w 1504382"/>
                  <a:gd name="connsiteY79" fmla="*/ 546328 h 1634129"/>
                  <a:gd name="connsiteX80" fmla="*/ 1242385 w 1504382"/>
                  <a:gd name="connsiteY80" fmla="*/ 456766 h 1634129"/>
                  <a:gd name="connsiteX81" fmla="*/ 1221717 w 1504382"/>
                  <a:gd name="connsiteY81" fmla="*/ 386035 h 1634129"/>
                  <a:gd name="connsiteX82" fmla="*/ 1066246 w 1504382"/>
                  <a:gd name="connsiteY82" fmla="*/ 122401 h 1634129"/>
                  <a:gd name="connsiteX83" fmla="*/ 1046727 w 1504382"/>
                  <a:gd name="connsiteY83" fmla="*/ 108393 h 1634129"/>
                  <a:gd name="connsiteX84" fmla="*/ 1018021 w 1504382"/>
                  <a:gd name="connsiteY84" fmla="*/ 53967 h 1634129"/>
                  <a:gd name="connsiteX85" fmla="*/ 994367 w 1504382"/>
                  <a:gd name="connsiteY85" fmla="*/ 11712 h 1634129"/>
                  <a:gd name="connsiteX86" fmla="*/ 975077 w 1504382"/>
                  <a:gd name="connsiteY86" fmla="*/ 0 h 1634129"/>
                  <a:gd name="connsiteX0" fmla="*/ 975077 w 1504382"/>
                  <a:gd name="connsiteY0" fmla="*/ 0 h 1628880"/>
                  <a:gd name="connsiteX1" fmla="*/ 910776 w 1504382"/>
                  <a:gd name="connsiteY1" fmla="*/ 0 h 1628880"/>
                  <a:gd name="connsiteX2" fmla="*/ 870129 w 1504382"/>
                  <a:gd name="connsiteY2" fmla="*/ 13549 h 1628880"/>
                  <a:gd name="connsiteX3" fmla="*/ 795723 w 1504382"/>
                  <a:gd name="connsiteY3" fmla="*/ 17683 h 1628880"/>
                  <a:gd name="connsiteX4" fmla="*/ 602132 w 1504382"/>
                  <a:gd name="connsiteY4" fmla="*/ 95073 h 1628880"/>
                  <a:gd name="connsiteX5" fmla="*/ 562174 w 1504382"/>
                  <a:gd name="connsiteY5" fmla="*/ 126076 h 1628880"/>
                  <a:gd name="connsiteX6" fmla="*/ 541505 w 1504382"/>
                  <a:gd name="connsiteY6" fmla="*/ 175450 h 1628880"/>
                  <a:gd name="connsiteX7" fmla="*/ 545409 w 1504382"/>
                  <a:gd name="connsiteY7" fmla="*/ 200481 h 1628880"/>
                  <a:gd name="connsiteX8" fmla="*/ 499250 w 1504382"/>
                  <a:gd name="connsiteY8" fmla="*/ 294866 h 1628880"/>
                  <a:gd name="connsiteX9" fmla="*/ 421860 w 1504382"/>
                  <a:gd name="connsiteY9" fmla="*/ 339417 h 1628880"/>
                  <a:gd name="connsiteX10" fmla="*/ 411755 w 1504382"/>
                  <a:gd name="connsiteY10" fmla="*/ 406244 h 1628880"/>
                  <a:gd name="connsiteX11" fmla="*/ 454010 w 1504382"/>
                  <a:gd name="connsiteY11" fmla="*/ 449877 h 1628880"/>
                  <a:gd name="connsiteX12" fmla="*/ 533468 w 1504382"/>
                  <a:gd name="connsiteY12" fmla="*/ 471693 h 1628880"/>
                  <a:gd name="connsiteX13" fmla="*/ 571359 w 1504382"/>
                  <a:gd name="connsiteY13" fmla="*/ 448499 h 1628880"/>
                  <a:gd name="connsiteX14" fmla="*/ 589272 w 1504382"/>
                  <a:gd name="connsiteY14" fmla="*/ 433802 h 1628880"/>
                  <a:gd name="connsiteX15" fmla="*/ 607643 w 1504382"/>
                  <a:gd name="connsiteY15" fmla="*/ 439772 h 1628880"/>
                  <a:gd name="connsiteX16" fmla="*/ 599606 w 1504382"/>
                  <a:gd name="connsiteY16" fmla="*/ 456307 h 1628880"/>
                  <a:gd name="connsiteX17" fmla="*/ 551839 w 1504382"/>
                  <a:gd name="connsiteY17" fmla="*/ 478812 h 1628880"/>
                  <a:gd name="connsiteX18" fmla="*/ 528875 w 1504382"/>
                  <a:gd name="connsiteY18" fmla="*/ 503155 h 1628880"/>
                  <a:gd name="connsiteX19" fmla="*/ 559188 w 1504382"/>
                  <a:gd name="connsiteY19" fmla="*/ 540128 h 1628880"/>
                  <a:gd name="connsiteX20" fmla="*/ 611548 w 1504382"/>
                  <a:gd name="connsiteY20" fmla="*/ 537142 h 1628880"/>
                  <a:gd name="connsiteX21" fmla="*/ 635201 w 1504382"/>
                  <a:gd name="connsiteY21" fmla="*/ 533468 h 1628880"/>
                  <a:gd name="connsiteX22" fmla="*/ 653113 w 1504382"/>
                  <a:gd name="connsiteY22" fmla="*/ 538061 h 1628880"/>
                  <a:gd name="connsiteX23" fmla="*/ 654262 w 1504382"/>
                  <a:gd name="connsiteY23" fmla="*/ 560336 h 1628880"/>
                  <a:gd name="connsiteX24" fmla="*/ 640942 w 1504382"/>
                  <a:gd name="connsiteY24" fmla="*/ 575493 h 1628880"/>
                  <a:gd name="connsiteX25" fmla="*/ 529104 w 1504382"/>
                  <a:gd name="connsiteY25" fmla="*/ 699272 h 1628880"/>
                  <a:gd name="connsiteX26" fmla="*/ 504303 w 1504382"/>
                  <a:gd name="connsiteY26" fmla="*/ 764032 h 1628880"/>
                  <a:gd name="connsiteX27" fmla="*/ 469626 w 1504382"/>
                  <a:gd name="connsiteY27" fmla="*/ 805139 h 1628880"/>
                  <a:gd name="connsiteX28" fmla="*/ 302674 w 1504382"/>
                  <a:gd name="connsiteY28" fmla="*/ 902739 h 1628880"/>
                  <a:gd name="connsiteX29" fmla="*/ 175220 w 1504382"/>
                  <a:gd name="connsiteY29" fmla="*/ 992301 h 1628880"/>
                  <a:gd name="connsiteX30" fmla="*/ 88414 w 1504382"/>
                  <a:gd name="connsiteY30" fmla="*/ 1090360 h 1628880"/>
                  <a:gd name="connsiteX31" fmla="*/ 5282 w 1504382"/>
                  <a:gd name="connsiteY31" fmla="*/ 1293137 h 1628880"/>
                  <a:gd name="connsiteX32" fmla="*/ 0 w 1504382"/>
                  <a:gd name="connsiteY32" fmla="*/ 1303012 h 1628880"/>
                  <a:gd name="connsiteX33" fmla="*/ 0 w 1504382"/>
                  <a:gd name="connsiteY33" fmla="*/ 1378795 h 1628880"/>
                  <a:gd name="connsiteX34" fmla="*/ 30313 w 1504382"/>
                  <a:gd name="connsiteY34" fmla="*/ 1362720 h 1628880"/>
                  <a:gd name="connsiteX35" fmla="*/ 30543 w 1504382"/>
                  <a:gd name="connsiteY35" fmla="*/ 1387751 h 1628880"/>
                  <a:gd name="connsiteX36" fmla="*/ 39729 w 1504382"/>
                  <a:gd name="connsiteY36" fmla="*/ 1427710 h 1628880"/>
                  <a:gd name="connsiteX37" fmla="*/ 52130 w 1504382"/>
                  <a:gd name="connsiteY37" fmla="*/ 1435977 h 1628880"/>
                  <a:gd name="connsiteX38" fmla="*/ 60626 w 1504382"/>
                  <a:gd name="connsiteY38" fmla="*/ 1425183 h 1628880"/>
                  <a:gd name="connsiteX39" fmla="*/ 64301 w 1504382"/>
                  <a:gd name="connsiteY39" fmla="*/ 1413931 h 1628880"/>
                  <a:gd name="connsiteX40" fmla="*/ 67975 w 1504382"/>
                  <a:gd name="connsiteY40" fmla="*/ 1430925 h 1628880"/>
                  <a:gd name="connsiteX41" fmla="*/ 76013 w 1504382"/>
                  <a:gd name="connsiteY41" fmla="*/ 1441029 h 1628880"/>
                  <a:gd name="connsiteX42" fmla="*/ 88414 w 1504382"/>
                  <a:gd name="connsiteY42" fmla="*/ 1431614 h 1628880"/>
                  <a:gd name="connsiteX43" fmla="*/ 94384 w 1504382"/>
                  <a:gd name="connsiteY43" fmla="*/ 1408419 h 1628880"/>
                  <a:gd name="connsiteX44" fmla="*/ 99896 w 1504382"/>
                  <a:gd name="connsiteY44" fmla="*/ 1398085 h 1628880"/>
                  <a:gd name="connsiteX45" fmla="*/ 108393 w 1504382"/>
                  <a:gd name="connsiteY45" fmla="*/ 1410946 h 1628880"/>
                  <a:gd name="connsiteX46" fmla="*/ 126305 w 1504382"/>
                  <a:gd name="connsiteY46" fmla="*/ 1413012 h 1628880"/>
                  <a:gd name="connsiteX47" fmla="*/ 135721 w 1504382"/>
                  <a:gd name="connsiteY47" fmla="*/ 1392344 h 1628880"/>
                  <a:gd name="connsiteX48" fmla="*/ 158226 w 1504382"/>
                  <a:gd name="connsiteY48" fmla="*/ 1370069 h 1628880"/>
                  <a:gd name="connsiteX49" fmla="*/ 202318 w 1504382"/>
                  <a:gd name="connsiteY49" fmla="*/ 1329192 h 1628880"/>
                  <a:gd name="connsiteX50" fmla="*/ 213341 w 1504382"/>
                  <a:gd name="connsiteY50" fmla="*/ 1287166 h 1628880"/>
                  <a:gd name="connsiteX51" fmla="*/ 217475 w 1504382"/>
                  <a:gd name="connsiteY51" fmla="*/ 1270402 h 1628880"/>
                  <a:gd name="connsiteX52" fmla="*/ 244343 w 1504382"/>
                  <a:gd name="connsiteY52" fmla="*/ 1249964 h 1628880"/>
                  <a:gd name="connsiteX53" fmla="*/ 338269 w 1504382"/>
                  <a:gd name="connsiteY53" fmla="*/ 1253408 h 1628880"/>
                  <a:gd name="connsiteX54" fmla="*/ 531401 w 1504382"/>
                  <a:gd name="connsiteY54" fmla="*/ 1270862 h 1628880"/>
                  <a:gd name="connsiteX55" fmla="*/ 543572 w 1504382"/>
                  <a:gd name="connsiteY55" fmla="*/ 1273847 h 1628880"/>
                  <a:gd name="connsiteX56" fmla="*/ 547017 w 1504382"/>
                  <a:gd name="connsiteY56" fmla="*/ 1295204 h 1628880"/>
                  <a:gd name="connsiteX57" fmla="*/ 401651 w 1504382"/>
                  <a:gd name="connsiteY57" fmla="*/ 1398775 h 1628880"/>
                  <a:gd name="connsiteX58" fmla="*/ 375931 w 1504382"/>
                  <a:gd name="connsiteY58" fmla="*/ 1415998 h 1628880"/>
                  <a:gd name="connsiteX59" fmla="*/ 351358 w 1504382"/>
                  <a:gd name="connsiteY59" fmla="*/ 1432762 h 1628880"/>
                  <a:gd name="connsiteX60" fmla="*/ 329083 w 1504382"/>
                  <a:gd name="connsiteY60" fmla="*/ 1468357 h 1628880"/>
                  <a:gd name="connsiteX61" fmla="*/ 324720 w 1504382"/>
                  <a:gd name="connsiteY61" fmla="*/ 1541614 h 1628880"/>
                  <a:gd name="connsiteX62" fmla="*/ 340565 w 1504382"/>
                  <a:gd name="connsiteY62" fmla="*/ 1564579 h 1628880"/>
                  <a:gd name="connsiteX63" fmla="*/ 372256 w 1504382"/>
                  <a:gd name="connsiteY63" fmla="*/ 1563890 h 1628880"/>
                  <a:gd name="connsiteX64" fmla="*/ 396599 w 1504382"/>
                  <a:gd name="connsiteY64" fmla="*/ 1557689 h 1628880"/>
                  <a:gd name="connsiteX65" fmla="*/ 396369 w 1504382"/>
                  <a:gd name="connsiteY65" fmla="*/ 1559756 h 1628880"/>
                  <a:gd name="connsiteX66" fmla="*/ 413133 w 1504382"/>
                  <a:gd name="connsiteY66" fmla="*/ 1592825 h 1628880"/>
                  <a:gd name="connsiteX67" fmla="*/ 519919 w 1504382"/>
                  <a:gd name="connsiteY67" fmla="*/ 1582491 h 1628880"/>
                  <a:gd name="connsiteX68" fmla="*/ 544261 w 1504382"/>
                  <a:gd name="connsiteY68" fmla="*/ 1577669 h 1628880"/>
                  <a:gd name="connsiteX69" fmla="*/ 517852 w 1504382"/>
                  <a:gd name="connsiteY69" fmla="*/ 1608211 h 1628880"/>
                  <a:gd name="connsiteX70" fmla="*/ 511192 w 1504382"/>
                  <a:gd name="connsiteY70" fmla="*/ 1617397 h 1628880"/>
                  <a:gd name="connsiteX71" fmla="*/ 512111 w 1504382"/>
                  <a:gd name="connsiteY71" fmla="*/ 1628880 h 1628880"/>
                  <a:gd name="connsiteX72" fmla="*/ 1503385 w 1504382"/>
                  <a:gd name="connsiteY72" fmla="*/ 1569052 h 1628880"/>
                  <a:gd name="connsiteX73" fmla="*/ 1504382 w 1504382"/>
                  <a:gd name="connsiteY73" fmla="*/ 1556426 h 1628880"/>
                  <a:gd name="connsiteX74" fmla="*/ 1497751 w 1504382"/>
                  <a:gd name="connsiteY74" fmla="*/ 1472491 h 1628880"/>
                  <a:gd name="connsiteX75" fmla="*/ 1444244 w 1504382"/>
                  <a:gd name="connsiteY75" fmla="*/ 1240319 h 1628880"/>
                  <a:gd name="connsiteX76" fmla="*/ 1420131 w 1504382"/>
                  <a:gd name="connsiteY76" fmla="*/ 950046 h 1628880"/>
                  <a:gd name="connsiteX77" fmla="*/ 1393492 w 1504382"/>
                  <a:gd name="connsiteY77" fmla="*/ 736934 h 1628880"/>
                  <a:gd name="connsiteX78" fmla="*/ 1295893 w 1504382"/>
                  <a:gd name="connsiteY78" fmla="*/ 546328 h 1628880"/>
                  <a:gd name="connsiteX79" fmla="*/ 1242385 w 1504382"/>
                  <a:gd name="connsiteY79" fmla="*/ 456766 h 1628880"/>
                  <a:gd name="connsiteX80" fmla="*/ 1221717 w 1504382"/>
                  <a:gd name="connsiteY80" fmla="*/ 386035 h 1628880"/>
                  <a:gd name="connsiteX81" fmla="*/ 1066246 w 1504382"/>
                  <a:gd name="connsiteY81" fmla="*/ 122401 h 1628880"/>
                  <a:gd name="connsiteX82" fmla="*/ 1046727 w 1504382"/>
                  <a:gd name="connsiteY82" fmla="*/ 108393 h 1628880"/>
                  <a:gd name="connsiteX83" fmla="*/ 1018021 w 1504382"/>
                  <a:gd name="connsiteY83" fmla="*/ 53967 h 1628880"/>
                  <a:gd name="connsiteX84" fmla="*/ 994367 w 1504382"/>
                  <a:gd name="connsiteY84" fmla="*/ 11712 h 1628880"/>
                  <a:gd name="connsiteX85" fmla="*/ 975077 w 1504382"/>
                  <a:gd name="connsiteY85" fmla="*/ 0 h 1628880"/>
                  <a:gd name="connsiteX0" fmla="*/ 975077 w 1504382"/>
                  <a:gd name="connsiteY0" fmla="*/ 0 h 1617397"/>
                  <a:gd name="connsiteX1" fmla="*/ 910776 w 1504382"/>
                  <a:gd name="connsiteY1" fmla="*/ 0 h 1617397"/>
                  <a:gd name="connsiteX2" fmla="*/ 870129 w 1504382"/>
                  <a:gd name="connsiteY2" fmla="*/ 13549 h 1617397"/>
                  <a:gd name="connsiteX3" fmla="*/ 795723 w 1504382"/>
                  <a:gd name="connsiteY3" fmla="*/ 17683 h 1617397"/>
                  <a:gd name="connsiteX4" fmla="*/ 602132 w 1504382"/>
                  <a:gd name="connsiteY4" fmla="*/ 95073 h 1617397"/>
                  <a:gd name="connsiteX5" fmla="*/ 562174 w 1504382"/>
                  <a:gd name="connsiteY5" fmla="*/ 126076 h 1617397"/>
                  <a:gd name="connsiteX6" fmla="*/ 541505 w 1504382"/>
                  <a:gd name="connsiteY6" fmla="*/ 175450 h 1617397"/>
                  <a:gd name="connsiteX7" fmla="*/ 545409 w 1504382"/>
                  <a:gd name="connsiteY7" fmla="*/ 200481 h 1617397"/>
                  <a:gd name="connsiteX8" fmla="*/ 499250 w 1504382"/>
                  <a:gd name="connsiteY8" fmla="*/ 294866 h 1617397"/>
                  <a:gd name="connsiteX9" fmla="*/ 421860 w 1504382"/>
                  <a:gd name="connsiteY9" fmla="*/ 339417 h 1617397"/>
                  <a:gd name="connsiteX10" fmla="*/ 411755 w 1504382"/>
                  <a:gd name="connsiteY10" fmla="*/ 406244 h 1617397"/>
                  <a:gd name="connsiteX11" fmla="*/ 454010 w 1504382"/>
                  <a:gd name="connsiteY11" fmla="*/ 449877 h 1617397"/>
                  <a:gd name="connsiteX12" fmla="*/ 533468 w 1504382"/>
                  <a:gd name="connsiteY12" fmla="*/ 471693 h 1617397"/>
                  <a:gd name="connsiteX13" fmla="*/ 571359 w 1504382"/>
                  <a:gd name="connsiteY13" fmla="*/ 448499 h 1617397"/>
                  <a:gd name="connsiteX14" fmla="*/ 589272 w 1504382"/>
                  <a:gd name="connsiteY14" fmla="*/ 433802 h 1617397"/>
                  <a:gd name="connsiteX15" fmla="*/ 607643 w 1504382"/>
                  <a:gd name="connsiteY15" fmla="*/ 439772 h 1617397"/>
                  <a:gd name="connsiteX16" fmla="*/ 599606 w 1504382"/>
                  <a:gd name="connsiteY16" fmla="*/ 456307 h 1617397"/>
                  <a:gd name="connsiteX17" fmla="*/ 551839 w 1504382"/>
                  <a:gd name="connsiteY17" fmla="*/ 478812 h 1617397"/>
                  <a:gd name="connsiteX18" fmla="*/ 528875 w 1504382"/>
                  <a:gd name="connsiteY18" fmla="*/ 503155 h 1617397"/>
                  <a:gd name="connsiteX19" fmla="*/ 559188 w 1504382"/>
                  <a:gd name="connsiteY19" fmla="*/ 540128 h 1617397"/>
                  <a:gd name="connsiteX20" fmla="*/ 611548 w 1504382"/>
                  <a:gd name="connsiteY20" fmla="*/ 537142 h 1617397"/>
                  <a:gd name="connsiteX21" fmla="*/ 635201 w 1504382"/>
                  <a:gd name="connsiteY21" fmla="*/ 533468 h 1617397"/>
                  <a:gd name="connsiteX22" fmla="*/ 653113 w 1504382"/>
                  <a:gd name="connsiteY22" fmla="*/ 538061 h 1617397"/>
                  <a:gd name="connsiteX23" fmla="*/ 654262 w 1504382"/>
                  <a:gd name="connsiteY23" fmla="*/ 560336 h 1617397"/>
                  <a:gd name="connsiteX24" fmla="*/ 640942 w 1504382"/>
                  <a:gd name="connsiteY24" fmla="*/ 575493 h 1617397"/>
                  <a:gd name="connsiteX25" fmla="*/ 529104 w 1504382"/>
                  <a:gd name="connsiteY25" fmla="*/ 699272 h 1617397"/>
                  <a:gd name="connsiteX26" fmla="*/ 504303 w 1504382"/>
                  <a:gd name="connsiteY26" fmla="*/ 764032 h 1617397"/>
                  <a:gd name="connsiteX27" fmla="*/ 469626 w 1504382"/>
                  <a:gd name="connsiteY27" fmla="*/ 805139 h 1617397"/>
                  <a:gd name="connsiteX28" fmla="*/ 302674 w 1504382"/>
                  <a:gd name="connsiteY28" fmla="*/ 902739 h 1617397"/>
                  <a:gd name="connsiteX29" fmla="*/ 175220 w 1504382"/>
                  <a:gd name="connsiteY29" fmla="*/ 992301 h 1617397"/>
                  <a:gd name="connsiteX30" fmla="*/ 88414 w 1504382"/>
                  <a:gd name="connsiteY30" fmla="*/ 1090360 h 1617397"/>
                  <a:gd name="connsiteX31" fmla="*/ 5282 w 1504382"/>
                  <a:gd name="connsiteY31" fmla="*/ 1293137 h 1617397"/>
                  <a:gd name="connsiteX32" fmla="*/ 0 w 1504382"/>
                  <a:gd name="connsiteY32" fmla="*/ 1303012 h 1617397"/>
                  <a:gd name="connsiteX33" fmla="*/ 0 w 1504382"/>
                  <a:gd name="connsiteY33" fmla="*/ 1378795 h 1617397"/>
                  <a:gd name="connsiteX34" fmla="*/ 30313 w 1504382"/>
                  <a:gd name="connsiteY34" fmla="*/ 1362720 h 1617397"/>
                  <a:gd name="connsiteX35" fmla="*/ 30543 w 1504382"/>
                  <a:gd name="connsiteY35" fmla="*/ 1387751 h 1617397"/>
                  <a:gd name="connsiteX36" fmla="*/ 39729 w 1504382"/>
                  <a:gd name="connsiteY36" fmla="*/ 1427710 h 1617397"/>
                  <a:gd name="connsiteX37" fmla="*/ 52130 w 1504382"/>
                  <a:gd name="connsiteY37" fmla="*/ 1435977 h 1617397"/>
                  <a:gd name="connsiteX38" fmla="*/ 60626 w 1504382"/>
                  <a:gd name="connsiteY38" fmla="*/ 1425183 h 1617397"/>
                  <a:gd name="connsiteX39" fmla="*/ 64301 w 1504382"/>
                  <a:gd name="connsiteY39" fmla="*/ 1413931 h 1617397"/>
                  <a:gd name="connsiteX40" fmla="*/ 67975 w 1504382"/>
                  <a:gd name="connsiteY40" fmla="*/ 1430925 h 1617397"/>
                  <a:gd name="connsiteX41" fmla="*/ 76013 w 1504382"/>
                  <a:gd name="connsiteY41" fmla="*/ 1441029 h 1617397"/>
                  <a:gd name="connsiteX42" fmla="*/ 88414 w 1504382"/>
                  <a:gd name="connsiteY42" fmla="*/ 1431614 h 1617397"/>
                  <a:gd name="connsiteX43" fmla="*/ 94384 w 1504382"/>
                  <a:gd name="connsiteY43" fmla="*/ 1408419 h 1617397"/>
                  <a:gd name="connsiteX44" fmla="*/ 99896 w 1504382"/>
                  <a:gd name="connsiteY44" fmla="*/ 1398085 h 1617397"/>
                  <a:gd name="connsiteX45" fmla="*/ 108393 w 1504382"/>
                  <a:gd name="connsiteY45" fmla="*/ 1410946 h 1617397"/>
                  <a:gd name="connsiteX46" fmla="*/ 126305 w 1504382"/>
                  <a:gd name="connsiteY46" fmla="*/ 1413012 h 1617397"/>
                  <a:gd name="connsiteX47" fmla="*/ 135721 w 1504382"/>
                  <a:gd name="connsiteY47" fmla="*/ 1392344 h 1617397"/>
                  <a:gd name="connsiteX48" fmla="*/ 158226 w 1504382"/>
                  <a:gd name="connsiteY48" fmla="*/ 1370069 h 1617397"/>
                  <a:gd name="connsiteX49" fmla="*/ 202318 w 1504382"/>
                  <a:gd name="connsiteY49" fmla="*/ 1329192 h 1617397"/>
                  <a:gd name="connsiteX50" fmla="*/ 213341 w 1504382"/>
                  <a:gd name="connsiteY50" fmla="*/ 1287166 h 1617397"/>
                  <a:gd name="connsiteX51" fmla="*/ 217475 w 1504382"/>
                  <a:gd name="connsiteY51" fmla="*/ 1270402 h 1617397"/>
                  <a:gd name="connsiteX52" fmla="*/ 244343 w 1504382"/>
                  <a:gd name="connsiteY52" fmla="*/ 1249964 h 1617397"/>
                  <a:gd name="connsiteX53" fmla="*/ 338269 w 1504382"/>
                  <a:gd name="connsiteY53" fmla="*/ 1253408 h 1617397"/>
                  <a:gd name="connsiteX54" fmla="*/ 531401 w 1504382"/>
                  <a:gd name="connsiteY54" fmla="*/ 1270862 h 1617397"/>
                  <a:gd name="connsiteX55" fmla="*/ 543572 w 1504382"/>
                  <a:gd name="connsiteY55" fmla="*/ 1273847 h 1617397"/>
                  <a:gd name="connsiteX56" fmla="*/ 547017 w 1504382"/>
                  <a:gd name="connsiteY56" fmla="*/ 1295204 h 1617397"/>
                  <a:gd name="connsiteX57" fmla="*/ 401651 w 1504382"/>
                  <a:gd name="connsiteY57" fmla="*/ 1398775 h 1617397"/>
                  <a:gd name="connsiteX58" fmla="*/ 375931 w 1504382"/>
                  <a:gd name="connsiteY58" fmla="*/ 1415998 h 1617397"/>
                  <a:gd name="connsiteX59" fmla="*/ 351358 w 1504382"/>
                  <a:gd name="connsiteY59" fmla="*/ 1432762 h 1617397"/>
                  <a:gd name="connsiteX60" fmla="*/ 329083 w 1504382"/>
                  <a:gd name="connsiteY60" fmla="*/ 1468357 h 1617397"/>
                  <a:gd name="connsiteX61" fmla="*/ 324720 w 1504382"/>
                  <a:gd name="connsiteY61" fmla="*/ 1541614 h 1617397"/>
                  <a:gd name="connsiteX62" fmla="*/ 340565 w 1504382"/>
                  <a:gd name="connsiteY62" fmla="*/ 1564579 h 1617397"/>
                  <a:gd name="connsiteX63" fmla="*/ 372256 w 1504382"/>
                  <a:gd name="connsiteY63" fmla="*/ 1563890 h 1617397"/>
                  <a:gd name="connsiteX64" fmla="*/ 396599 w 1504382"/>
                  <a:gd name="connsiteY64" fmla="*/ 1557689 h 1617397"/>
                  <a:gd name="connsiteX65" fmla="*/ 396369 w 1504382"/>
                  <a:gd name="connsiteY65" fmla="*/ 1559756 h 1617397"/>
                  <a:gd name="connsiteX66" fmla="*/ 413133 w 1504382"/>
                  <a:gd name="connsiteY66" fmla="*/ 1592825 h 1617397"/>
                  <a:gd name="connsiteX67" fmla="*/ 519919 w 1504382"/>
                  <a:gd name="connsiteY67" fmla="*/ 1582491 h 1617397"/>
                  <a:gd name="connsiteX68" fmla="*/ 544261 w 1504382"/>
                  <a:gd name="connsiteY68" fmla="*/ 1577669 h 1617397"/>
                  <a:gd name="connsiteX69" fmla="*/ 517852 w 1504382"/>
                  <a:gd name="connsiteY69" fmla="*/ 1608211 h 1617397"/>
                  <a:gd name="connsiteX70" fmla="*/ 511192 w 1504382"/>
                  <a:gd name="connsiteY70" fmla="*/ 1617397 h 1617397"/>
                  <a:gd name="connsiteX71" fmla="*/ 1503385 w 1504382"/>
                  <a:gd name="connsiteY71" fmla="*/ 1569052 h 1617397"/>
                  <a:gd name="connsiteX72" fmla="*/ 1504382 w 1504382"/>
                  <a:gd name="connsiteY72" fmla="*/ 1556426 h 1617397"/>
                  <a:gd name="connsiteX73" fmla="*/ 1497751 w 1504382"/>
                  <a:gd name="connsiteY73" fmla="*/ 1472491 h 1617397"/>
                  <a:gd name="connsiteX74" fmla="*/ 1444244 w 1504382"/>
                  <a:gd name="connsiteY74" fmla="*/ 1240319 h 1617397"/>
                  <a:gd name="connsiteX75" fmla="*/ 1420131 w 1504382"/>
                  <a:gd name="connsiteY75" fmla="*/ 950046 h 1617397"/>
                  <a:gd name="connsiteX76" fmla="*/ 1393492 w 1504382"/>
                  <a:gd name="connsiteY76" fmla="*/ 736934 h 1617397"/>
                  <a:gd name="connsiteX77" fmla="*/ 1295893 w 1504382"/>
                  <a:gd name="connsiteY77" fmla="*/ 546328 h 1617397"/>
                  <a:gd name="connsiteX78" fmla="*/ 1242385 w 1504382"/>
                  <a:gd name="connsiteY78" fmla="*/ 456766 h 1617397"/>
                  <a:gd name="connsiteX79" fmla="*/ 1221717 w 1504382"/>
                  <a:gd name="connsiteY79" fmla="*/ 386035 h 1617397"/>
                  <a:gd name="connsiteX80" fmla="*/ 1066246 w 1504382"/>
                  <a:gd name="connsiteY80" fmla="*/ 122401 h 1617397"/>
                  <a:gd name="connsiteX81" fmla="*/ 1046727 w 1504382"/>
                  <a:gd name="connsiteY81" fmla="*/ 108393 h 1617397"/>
                  <a:gd name="connsiteX82" fmla="*/ 1018021 w 1504382"/>
                  <a:gd name="connsiteY82" fmla="*/ 53967 h 1617397"/>
                  <a:gd name="connsiteX83" fmla="*/ 994367 w 1504382"/>
                  <a:gd name="connsiteY83" fmla="*/ 11712 h 1617397"/>
                  <a:gd name="connsiteX84" fmla="*/ 975077 w 1504382"/>
                  <a:gd name="connsiteY84" fmla="*/ 0 h 1617397"/>
                  <a:gd name="connsiteX0" fmla="*/ 975077 w 1504382"/>
                  <a:gd name="connsiteY0" fmla="*/ 0 h 1608211"/>
                  <a:gd name="connsiteX1" fmla="*/ 910776 w 1504382"/>
                  <a:gd name="connsiteY1" fmla="*/ 0 h 1608211"/>
                  <a:gd name="connsiteX2" fmla="*/ 870129 w 1504382"/>
                  <a:gd name="connsiteY2" fmla="*/ 13549 h 1608211"/>
                  <a:gd name="connsiteX3" fmla="*/ 795723 w 1504382"/>
                  <a:gd name="connsiteY3" fmla="*/ 17683 h 1608211"/>
                  <a:gd name="connsiteX4" fmla="*/ 602132 w 1504382"/>
                  <a:gd name="connsiteY4" fmla="*/ 95073 h 1608211"/>
                  <a:gd name="connsiteX5" fmla="*/ 562174 w 1504382"/>
                  <a:gd name="connsiteY5" fmla="*/ 126076 h 1608211"/>
                  <a:gd name="connsiteX6" fmla="*/ 541505 w 1504382"/>
                  <a:gd name="connsiteY6" fmla="*/ 175450 h 1608211"/>
                  <a:gd name="connsiteX7" fmla="*/ 545409 w 1504382"/>
                  <a:gd name="connsiteY7" fmla="*/ 200481 h 1608211"/>
                  <a:gd name="connsiteX8" fmla="*/ 499250 w 1504382"/>
                  <a:gd name="connsiteY8" fmla="*/ 294866 h 1608211"/>
                  <a:gd name="connsiteX9" fmla="*/ 421860 w 1504382"/>
                  <a:gd name="connsiteY9" fmla="*/ 339417 h 1608211"/>
                  <a:gd name="connsiteX10" fmla="*/ 411755 w 1504382"/>
                  <a:gd name="connsiteY10" fmla="*/ 406244 h 1608211"/>
                  <a:gd name="connsiteX11" fmla="*/ 454010 w 1504382"/>
                  <a:gd name="connsiteY11" fmla="*/ 449877 h 1608211"/>
                  <a:gd name="connsiteX12" fmla="*/ 533468 w 1504382"/>
                  <a:gd name="connsiteY12" fmla="*/ 471693 h 1608211"/>
                  <a:gd name="connsiteX13" fmla="*/ 571359 w 1504382"/>
                  <a:gd name="connsiteY13" fmla="*/ 448499 h 1608211"/>
                  <a:gd name="connsiteX14" fmla="*/ 589272 w 1504382"/>
                  <a:gd name="connsiteY14" fmla="*/ 433802 h 1608211"/>
                  <a:gd name="connsiteX15" fmla="*/ 607643 w 1504382"/>
                  <a:gd name="connsiteY15" fmla="*/ 439772 h 1608211"/>
                  <a:gd name="connsiteX16" fmla="*/ 599606 w 1504382"/>
                  <a:gd name="connsiteY16" fmla="*/ 456307 h 1608211"/>
                  <a:gd name="connsiteX17" fmla="*/ 551839 w 1504382"/>
                  <a:gd name="connsiteY17" fmla="*/ 478812 h 1608211"/>
                  <a:gd name="connsiteX18" fmla="*/ 528875 w 1504382"/>
                  <a:gd name="connsiteY18" fmla="*/ 503155 h 1608211"/>
                  <a:gd name="connsiteX19" fmla="*/ 559188 w 1504382"/>
                  <a:gd name="connsiteY19" fmla="*/ 540128 h 1608211"/>
                  <a:gd name="connsiteX20" fmla="*/ 611548 w 1504382"/>
                  <a:gd name="connsiteY20" fmla="*/ 537142 h 1608211"/>
                  <a:gd name="connsiteX21" fmla="*/ 635201 w 1504382"/>
                  <a:gd name="connsiteY21" fmla="*/ 533468 h 1608211"/>
                  <a:gd name="connsiteX22" fmla="*/ 653113 w 1504382"/>
                  <a:gd name="connsiteY22" fmla="*/ 538061 h 1608211"/>
                  <a:gd name="connsiteX23" fmla="*/ 654262 w 1504382"/>
                  <a:gd name="connsiteY23" fmla="*/ 560336 h 1608211"/>
                  <a:gd name="connsiteX24" fmla="*/ 640942 w 1504382"/>
                  <a:gd name="connsiteY24" fmla="*/ 575493 h 1608211"/>
                  <a:gd name="connsiteX25" fmla="*/ 529104 w 1504382"/>
                  <a:gd name="connsiteY25" fmla="*/ 699272 h 1608211"/>
                  <a:gd name="connsiteX26" fmla="*/ 504303 w 1504382"/>
                  <a:gd name="connsiteY26" fmla="*/ 764032 h 1608211"/>
                  <a:gd name="connsiteX27" fmla="*/ 469626 w 1504382"/>
                  <a:gd name="connsiteY27" fmla="*/ 805139 h 1608211"/>
                  <a:gd name="connsiteX28" fmla="*/ 302674 w 1504382"/>
                  <a:gd name="connsiteY28" fmla="*/ 902739 h 1608211"/>
                  <a:gd name="connsiteX29" fmla="*/ 175220 w 1504382"/>
                  <a:gd name="connsiteY29" fmla="*/ 992301 h 1608211"/>
                  <a:gd name="connsiteX30" fmla="*/ 88414 w 1504382"/>
                  <a:gd name="connsiteY30" fmla="*/ 1090360 h 1608211"/>
                  <a:gd name="connsiteX31" fmla="*/ 5282 w 1504382"/>
                  <a:gd name="connsiteY31" fmla="*/ 1293137 h 1608211"/>
                  <a:gd name="connsiteX32" fmla="*/ 0 w 1504382"/>
                  <a:gd name="connsiteY32" fmla="*/ 1303012 h 1608211"/>
                  <a:gd name="connsiteX33" fmla="*/ 0 w 1504382"/>
                  <a:gd name="connsiteY33" fmla="*/ 1378795 h 1608211"/>
                  <a:gd name="connsiteX34" fmla="*/ 30313 w 1504382"/>
                  <a:gd name="connsiteY34" fmla="*/ 1362720 h 1608211"/>
                  <a:gd name="connsiteX35" fmla="*/ 30543 w 1504382"/>
                  <a:gd name="connsiteY35" fmla="*/ 1387751 h 1608211"/>
                  <a:gd name="connsiteX36" fmla="*/ 39729 w 1504382"/>
                  <a:gd name="connsiteY36" fmla="*/ 1427710 h 1608211"/>
                  <a:gd name="connsiteX37" fmla="*/ 52130 w 1504382"/>
                  <a:gd name="connsiteY37" fmla="*/ 1435977 h 1608211"/>
                  <a:gd name="connsiteX38" fmla="*/ 60626 w 1504382"/>
                  <a:gd name="connsiteY38" fmla="*/ 1425183 h 1608211"/>
                  <a:gd name="connsiteX39" fmla="*/ 64301 w 1504382"/>
                  <a:gd name="connsiteY39" fmla="*/ 1413931 h 1608211"/>
                  <a:gd name="connsiteX40" fmla="*/ 67975 w 1504382"/>
                  <a:gd name="connsiteY40" fmla="*/ 1430925 h 1608211"/>
                  <a:gd name="connsiteX41" fmla="*/ 76013 w 1504382"/>
                  <a:gd name="connsiteY41" fmla="*/ 1441029 h 1608211"/>
                  <a:gd name="connsiteX42" fmla="*/ 88414 w 1504382"/>
                  <a:gd name="connsiteY42" fmla="*/ 1431614 h 1608211"/>
                  <a:gd name="connsiteX43" fmla="*/ 94384 w 1504382"/>
                  <a:gd name="connsiteY43" fmla="*/ 1408419 h 1608211"/>
                  <a:gd name="connsiteX44" fmla="*/ 99896 w 1504382"/>
                  <a:gd name="connsiteY44" fmla="*/ 1398085 h 1608211"/>
                  <a:gd name="connsiteX45" fmla="*/ 108393 w 1504382"/>
                  <a:gd name="connsiteY45" fmla="*/ 1410946 h 1608211"/>
                  <a:gd name="connsiteX46" fmla="*/ 126305 w 1504382"/>
                  <a:gd name="connsiteY46" fmla="*/ 1413012 h 1608211"/>
                  <a:gd name="connsiteX47" fmla="*/ 135721 w 1504382"/>
                  <a:gd name="connsiteY47" fmla="*/ 1392344 h 1608211"/>
                  <a:gd name="connsiteX48" fmla="*/ 158226 w 1504382"/>
                  <a:gd name="connsiteY48" fmla="*/ 1370069 h 1608211"/>
                  <a:gd name="connsiteX49" fmla="*/ 202318 w 1504382"/>
                  <a:gd name="connsiteY49" fmla="*/ 1329192 h 1608211"/>
                  <a:gd name="connsiteX50" fmla="*/ 213341 w 1504382"/>
                  <a:gd name="connsiteY50" fmla="*/ 1287166 h 1608211"/>
                  <a:gd name="connsiteX51" fmla="*/ 217475 w 1504382"/>
                  <a:gd name="connsiteY51" fmla="*/ 1270402 h 1608211"/>
                  <a:gd name="connsiteX52" fmla="*/ 244343 w 1504382"/>
                  <a:gd name="connsiteY52" fmla="*/ 1249964 h 1608211"/>
                  <a:gd name="connsiteX53" fmla="*/ 338269 w 1504382"/>
                  <a:gd name="connsiteY53" fmla="*/ 1253408 h 1608211"/>
                  <a:gd name="connsiteX54" fmla="*/ 531401 w 1504382"/>
                  <a:gd name="connsiteY54" fmla="*/ 1270862 h 1608211"/>
                  <a:gd name="connsiteX55" fmla="*/ 543572 w 1504382"/>
                  <a:gd name="connsiteY55" fmla="*/ 1273847 h 1608211"/>
                  <a:gd name="connsiteX56" fmla="*/ 547017 w 1504382"/>
                  <a:gd name="connsiteY56" fmla="*/ 1295204 h 1608211"/>
                  <a:gd name="connsiteX57" fmla="*/ 401651 w 1504382"/>
                  <a:gd name="connsiteY57" fmla="*/ 1398775 h 1608211"/>
                  <a:gd name="connsiteX58" fmla="*/ 375931 w 1504382"/>
                  <a:gd name="connsiteY58" fmla="*/ 1415998 h 1608211"/>
                  <a:gd name="connsiteX59" fmla="*/ 351358 w 1504382"/>
                  <a:gd name="connsiteY59" fmla="*/ 1432762 h 1608211"/>
                  <a:gd name="connsiteX60" fmla="*/ 329083 w 1504382"/>
                  <a:gd name="connsiteY60" fmla="*/ 1468357 h 1608211"/>
                  <a:gd name="connsiteX61" fmla="*/ 324720 w 1504382"/>
                  <a:gd name="connsiteY61" fmla="*/ 1541614 h 1608211"/>
                  <a:gd name="connsiteX62" fmla="*/ 340565 w 1504382"/>
                  <a:gd name="connsiteY62" fmla="*/ 1564579 h 1608211"/>
                  <a:gd name="connsiteX63" fmla="*/ 372256 w 1504382"/>
                  <a:gd name="connsiteY63" fmla="*/ 1563890 h 1608211"/>
                  <a:gd name="connsiteX64" fmla="*/ 396599 w 1504382"/>
                  <a:gd name="connsiteY64" fmla="*/ 1557689 h 1608211"/>
                  <a:gd name="connsiteX65" fmla="*/ 396369 w 1504382"/>
                  <a:gd name="connsiteY65" fmla="*/ 1559756 h 1608211"/>
                  <a:gd name="connsiteX66" fmla="*/ 413133 w 1504382"/>
                  <a:gd name="connsiteY66" fmla="*/ 1592825 h 1608211"/>
                  <a:gd name="connsiteX67" fmla="*/ 519919 w 1504382"/>
                  <a:gd name="connsiteY67" fmla="*/ 1582491 h 1608211"/>
                  <a:gd name="connsiteX68" fmla="*/ 544261 w 1504382"/>
                  <a:gd name="connsiteY68" fmla="*/ 1577669 h 1608211"/>
                  <a:gd name="connsiteX69" fmla="*/ 517852 w 1504382"/>
                  <a:gd name="connsiteY69" fmla="*/ 1608211 h 1608211"/>
                  <a:gd name="connsiteX70" fmla="*/ 1503385 w 1504382"/>
                  <a:gd name="connsiteY70" fmla="*/ 1569052 h 1608211"/>
                  <a:gd name="connsiteX71" fmla="*/ 1504382 w 1504382"/>
                  <a:gd name="connsiteY71" fmla="*/ 1556426 h 1608211"/>
                  <a:gd name="connsiteX72" fmla="*/ 1497751 w 1504382"/>
                  <a:gd name="connsiteY72" fmla="*/ 1472491 h 1608211"/>
                  <a:gd name="connsiteX73" fmla="*/ 1444244 w 1504382"/>
                  <a:gd name="connsiteY73" fmla="*/ 1240319 h 1608211"/>
                  <a:gd name="connsiteX74" fmla="*/ 1420131 w 1504382"/>
                  <a:gd name="connsiteY74" fmla="*/ 950046 h 1608211"/>
                  <a:gd name="connsiteX75" fmla="*/ 1393492 w 1504382"/>
                  <a:gd name="connsiteY75" fmla="*/ 736934 h 1608211"/>
                  <a:gd name="connsiteX76" fmla="*/ 1295893 w 1504382"/>
                  <a:gd name="connsiteY76" fmla="*/ 546328 h 1608211"/>
                  <a:gd name="connsiteX77" fmla="*/ 1242385 w 1504382"/>
                  <a:gd name="connsiteY77" fmla="*/ 456766 h 1608211"/>
                  <a:gd name="connsiteX78" fmla="*/ 1221717 w 1504382"/>
                  <a:gd name="connsiteY78" fmla="*/ 386035 h 1608211"/>
                  <a:gd name="connsiteX79" fmla="*/ 1066246 w 1504382"/>
                  <a:gd name="connsiteY79" fmla="*/ 122401 h 1608211"/>
                  <a:gd name="connsiteX80" fmla="*/ 1046727 w 1504382"/>
                  <a:gd name="connsiteY80" fmla="*/ 108393 h 1608211"/>
                  <a:gd name="connsiteX81" fmla="*/ 1018021 w 1504382"/>
                  <a:gd name="connsiteY81" fmla="*/ 53967 h 1608211"/>
                  <a:gd name="connsiteX82" fmla="*/ 994367 w 1504382"/>
                  <a:gd name="connsiteY82" fmla="*/ 11712 h 1608211"/>
                  <a:gd name="connsiteX83" fmla="*/ 975077 w 1504382"/>
                  <a:gd name="connsiteY83" fmla="*/ 0 h 1608211"/>
                  <a:gd name="connsiteX0" fmla="*/ 975077 w 1504382"/>
                  <a:gd name="connsiteY0" fmla="*/ 0 h 1594630"/>
                  <a:gd name="connsiteX1" fmla="*/ 910776 w 1504382"/>
                  <a:gd name="connsiteY1" fmla="*/ 0 h 1594630"/>
                  <a:gd name="connsiteX2" fmla="*/ 870129 w 1504382"/>
                  <a:gd name="connsiteY2" fmla="*/ 13549 h 1594630"/>
                  <a:gd name="connsiteX3" fmla="*/ 795723 w 1504382"/>
                  <a:gd name="connsiteY3" fmla="*/ 17683 h 1594630"/>
                  <a:gd name="connsiteX4" fmla="*/ 602132 w 1504382"/>
                  <a:gd name="connsiteY4" fmla="*/ 95073 h 1594630"/>
                  <a:gd name="connsiteX5" fmla="*/ 562174 w 1504382"/>
                  <a:gd name="connsiteY5" fmla="*/ 126076 h 1594630"/>
                  <a:gd name="connsiteX6" fmla="*/ 541505 w 1504382"/>
                  <a:gd name="connsiteY6" fmla="*/ 175450 h 1594630"/>
                  <a:gd name="connsiteX7" fmla="*/ 545409 w 1504382"/>
                  <a:gd name="connsiteY7" fmla="*/ 200481 h 1594630"/>
                  <a:gd name="connsiteX8" fmla="*/ 499250 w 1504382"/>
                  <a:gd name="connsiteY8" fmla="*/ 294866 h 1594630"/>
                  <a:gd name="connsiteX9" fmla="*/ 421860 w 1504382"/>
                  <a:gd name="connsiteY9" fmla="*/ 339417 h 1594630"/>
                  <a:gd name="connsiteX10" fmla="*/ 411755 w 1504382"/>
                  <a:gd name="connsiteY10" fmla="*/ 406244 h 1594630"/>
                  <a:gd name="connsiteX11" fmla="*/ 454010 w 1504382"/>
                  <a:gd name="connsiteY11" fmla="*/ 449877 h 1594630"/>
                  <a:gd name="connsiteX12" fmla="*/ 533468 w 1504382"/>
                  <a:gd name="connsiteY12" fmla="*/ 471693 h 1594630"/>
                  <a:gd name="connsiteX13" fmla="*/ 571359 w 1504382"/>
                  <a:gd name="connsiteY13" fmla="*/ 448499 h 1594630"/>
                  <a:gd name="connsiteX14" fmla="*/ 589272 w 1504382"/>
                  <a:gd name="connsiteY14" fmla="*/ 433802 h 1594630"/>
                  <a:gd name="connsiteX15" fmla="*/ 607643 w 1504382"/>
                  <a:gd name="connsiteY15" fmla="*/ 439772 h 1594630"/>
                  <a:gd name="connsiteX16" fmla="*/ 599606 w 1504382"/>
                  <a:gd name="connsiteY16" fmla="*/ 456307 h 1594630"/>
                  <a:gd name="connsiteX17" fmla="*/ 551839 w 1504382"/>
                  <a:gd name="connsiteY17" fmla="*/ 478812 h 1594630"/>
                  <a:gd name="connsiteX18" fmla="*/ 528875 w 1504382"/>
                  <a:gd name="connsiteY18" fmla="*/ 503155 h 1594630"/>
                  <a:gd name="connsiteX19" fmla="*/ 559188 w 1504382"/>
                  <a:gd name="connsiteY19" fmla="*/ 540128 h 1594630"/>
                  <a:gd name="connsiteX20" fmla="*/ 611548 w 1504382"/>
                  <a:gd name="connsiteY20" fmla="*/ 537142 h 1594630"/>
                  <a:gd name="connsiteX21" fmla="*/ 635201 w 1504382"/>
                  <a:gd name="connsiteY21" fmla="*/ 533468 h 1594630"/>
                  <a:gd name="connsiteX22" fmla="*/ 653113 w 1504382"/>
                  <a:gd name="connsiteY22" fmla="*/ 538061 h 1594630"/>
                  <a:gd name="connsiteX23" fmla="*/ 654262 w 1504382"/>
                  <a:gd name="connsiteY23" fmla="*/ 560336 h 1594630"/>
                  <a:gd name="connsiteX24" fmla="*/ 640942 w 1504382"/>
                  <a:gd name="connsiteY24" fmla="*/ 575493 h 1594630"/>
                  <a:gd name="connsiteX25" fmla="*/ 529104 w 1504382"/>
                  <a:gd name="connsiteY25" fmla="*/ 699272 h 1594630"/>
                  <a:gd name="connsiteX26" fmla="*/ 504303 w 1504382"/>
                  <a:gd name="connsiteY26" fmla="*/ 764032 h 1594630"/>
                  <a:gd name="connsiteX27" fmla="*/ 469626 w 1504382"/>
                  <a:gd name="connsiteY27" fmla="*/ 805139 h 1594630"/>
                  <a:gd name="connsiteX28" fmla="*/ 302674 w 1504382"/>
                  <a:gd name="connsiteY28" fmla="*/ 902739 h 1594630"/>
                  <a:gd name="connsiteX29" fmla="*/ 175220 w 1504382"/>
                  <a:gd name="connsiteY29" fmla="*/ 992301 h 1594630"/>
                  <a:gd name="connsiteX30" fmla="*/ 88414 w 1504382"/>
                  <a:gd name="connsiteY30" fmla="*/ 1090360 h 1594630"/>
                  <a:gd name="connsiteX31" fmla="*/ 5282 w 1504382"/>
                  <a:gd name="connsiteY31" fmla="*/ 1293137 h 1594630"/>
                  <a:gd name="connsiteX32" fmla="*/ 0 w 1504382"/>
                  <a:gd name="connsiteY32" fmla="*/ 1303012 h 1594630"/>
                  <a:gd name="connsiteX33" fmla="*/ 0 w 1504382"/>
                  <a:gd name="connsiteY33" fmla="*/ 1378795 h 1594630"/>
                  <a:gd name="connsiteX34" fmla="*/ 30313 w 1504382"/>
                  <a:gd name="connsiteY34" fmla="*/ 1362720 h 1594630"/>
                  <a:gd name="connsiteX35" fmla="*/ 30543 w 1504382"/>
                  <a:gd name="connsiteY35" fmla="*/ 1387751 h 1594630"/>
                  <a:gd name="connsiteX36" fmla="*/ 39729 w 1504382"/>
                  <a:gd name="connsiteY36" fmla="*/ 1427710 h 1594630"/>
                  <a:gd name="connsiteX37" fmla="*/ 52130 w 1504382"/>
                  <a:gd name="connsiteY37" fmla="*/ 1435977 h 1594630"/>
                  <a:gd name="connsiteX38" fmla="*/ 60626 w 1504382"/>
                  <a:gd name="connsiteY38" fmla="*/ 1425183 h 1594630"/>
                  <a:gd name="connsiteX39" fmla="*/ 64301 w 1504382"/>
                  <a:gd name="connsiteY39" fmla="*/ 1413931 h 1594630"/>
                  <a:gd name="connsiteX40" fmla="*/ 67975 w 1504382"/>
                  <a:gd name="connsiteY40" fmla="*/ 1430925 h 1594630"/>
                  <a:gd name="connsiteX41" fmla="*/ 76013 w 1504382"/>
                  <a:gd name="connsiteY41" fmla="*/ 1441029 h 1594630"/>
                  <a:gd name="connsiteX42" fmla="*/ 88414 w 1504382"/>
                  <a:gd name="connsiteY42" fmla="*/ 1431614 h 1594630"/>
                  <a:gd name="connsiteX43" fmla="*/ 94384 w 1504382"/>
                  <a:gd name="connsiteY43" fmla="*/ 1408419 h 1594630"/>
                  <a:gd name="connsiteX44" fmla="*/ 99896 w 1504382"/>
                  <a:gd name="connsiteY44" fmla="*/ 1398085 h 1594630"/>
                  <a:gd name="connsiteX45" fmla="*/ 108393 w 1504382"/>
                  <a:gd name="connsiteY45" fmla="*/ 1410946 h 1594630"/>
                  <a:gd name="connsiteX46" fmla="*/ 126305 w 1504382"/>
                  <a:gd name="connsiteY46" fmla="*/ 1413012 h 1594630"/>
                  <a:gd name="connsiteX47" fmla="*/ 135721 w 1504382"/>
                  <a:gd name="connsiteY47" fmla="*/ 1392344 h 1594630"/>
                  <a:gd name="connsiteX48" fmla="*/ 158226 w 1504382"/>
                  <a:gd name="connsiteY48" fmla="*/ 1370069 h 1594630"/>
                  <a:gd name="connsiteX49" fmla="*/ 202318 w 1504382"/>
                  <a:gd name="connsiteY49" fmla="*/ 1329192 h 1594630"/>
                  <a:gd name="connsiteX50" fmla="*/ 213341 w 1504382"/>
                  <a:gd name="connsiteY50" fmla="*/ 1287166 h 1594630"/>
                  <a:gd name="connsiteX51" fmla="*/ 217475 w 1504382"/>
                  <a:gd name="connsiteY51" fmla="*/ 1270402 h 1594630"/>
                  <a:gd name="connsiteX52" fmla="*/ 244343 w 1504382"/>
                  <a:gd name="connsiteY52" fmla="*/ 1249964 h 1594630"/>
                  <a:gd name="connsiteX53" fmla="*/ 338269 w 1504382"/>
                  <a:gd name="connsiteY53" fmla="*/ 1253408 h 1594630"/>
                  <a:gd name="connsiteX54" fmla="*/ 531401 w 1504382"/>
                  <a:gd name="connsiteY54" fmla="*/ 1270862 h 1594630"/>
                  <a:gd name="connsiteX55" fmla="*/ 543572 w 1504382"/>
                  <a:gd name="connsiteY55" fmla="*/ 1273847 h 1594630"/>
                  <a:gd name="connsiteX56" fmla="*/ 547017 w 1504382"/>
                  <a:gd name="connsiteY56" fmla="*/ 1295204 h 1594630"/>
                  <a:gd name="connsiteX57" fmla="*/ 401651 w 1504382"/>
                  <a:gd name="connsiteY57" fmla="*/ 1398775 h 1594630"/>
                  <a:gd name="connsiteX58" fmla="*/ 375931 w 1504382"/>
                  <a:gd name="connsiteY58" fmla="*/ 1415998 h 1594630"/>
                  <a:gd name="connsiteX59" fmla="*/ 351358 w 1504382"/>
                  <a:gd name="connsiteY59" fmla="*/ 1432762 h 1594630"/>
                  <a:gd name="connsiteX60" fmla="*/ 329083 w 1504382"/>
                  <a:gd name="connsiteY60" fmla="*/ 1468357 h 1594630"/>
                  <a:gd name="connsiteX61" fmla="*/ 324720 w 1504382"/>
                  <a:gd name="connsiteY61" fmla="*/ 1541614 h 1594630"/>
                  <a:gd name="connsiteX62" fmla="*/ 340565 w 1504382"/>
                  <a:gd name="connsiteY62" fmla="*/ 1564579 h 1594630"/>
                  <a:gd name="connsiteX63" fmla="*/ 372256 w 1504382"/>
                  <a:gd name="connsiteY63" fmla="*/ 1563890 h 1594630"/>
                  <a:gd name="connsiteX64" fmla="*/ 396599 w 1504382"/>
                  <a:gd name="connsiteY64" fmla="*/ 1557689 h 1594630"/>
                  <a:gd name="connsiteX65" fmla="*/ 396369 w 1504382"/>
                  <a:gd name="connsiteY65" fmla="*/ 1559756 h 1594630"/>
                  <a:gd name="connsiteX66" fmla="*/ 413133 w 1504382"/>
                  <a:gd name="connsiteY66" fmla="*/ 1592825 h 1594630"/>
                  <a:gd name="connsiteX67" fmla="*/ 519919 w 1504382"/>
                  <a:gd name="connsiteY67" fmla="*/ 1582491 h 1594630"/>
                  <a:gd name="connsiteX68" fmla="*/ 544261 w 1504382"/>
                  <a:gd name="connsiteY68" fmla="*/ 1577669 h 1594630"/>
                  <a:gd name="connsiteX69" fmla="*/ 1503385 w 1504382"/>
                  <a:gd name="connsiteY69" fmla="*/ 1569052 h 1594630"/>
                  <a:gd name="connsiteX70" fmla="*/ 1504382 w 1504382"/>
                  <a:gd name="connsiteY70" fmla="*/ 1556426 h 1594630"/>
                  <a:gd name="connsiteX71" fmla="*/ 1497751 w 1504382"/>
                  <a:gd name="connsiteY71" fmla="*/ 1472491 h 1594630"/>
                  <a:gd name="connsiteX72" fmla="*/ 1444244 w 1504382"/>
                  <a:gd name="connsiteY72" fmla="*/ 1240319 h 1594630"/>
                  <a:gd name="connsiteX73" fmla="*/ 1420131 w 1504382"/>
                  <a:gd name="connsiteY73" fmla="*/ 950046 h 1594630"/>
                  <a:gd name="connsiteX74" fmla="*/ 1393492 w 1504382"/>
                  <a:gd name="connsiteY74" fmla="*/ 736934 h 1594630"/>
                  <a:gd name="connsiteX75" fmla="*/ 1295893 w 1504382"/>
                  <a:gd name="connsiteY75" fmla="*/ 546328 h 1594630"/>
                  <a:gd name="connsiteX76" fmla="*/ 1242385 w 1504382"/>
                  <a:gd name="connsiteY76" fmla="*/ 456766 h 1594630"/>
                  <a:gd name="connsiteX77" fmla="*/ 1221717 w 1504382"/>
                  <a:gd name="connsiteY77" fmla="*/ 386035 h 1594630"/>
                  <a:gd name="connsiteX78" fmla="*/ 1066246 w 1504382"/>
                  <a:gd name="connsiteY78" fmla="*/ 122401 h 1594630"/>
                  <a:gd name="connsiteX79" fmla="*/ 1046727 w 1504382"/>
                  <a:gd name="connsiteY79" fmla="*/ 108393 h 1594630"/>
                  <a:gd name="connsiteX80" fmla="*/ 1018021 w 1504382"/>
                  <a:gd name="connsiteY80" fmla="*/ 53967 h 1594630"/>
                  <a:gd name="connsiteX81" fmla="*/ 994367 w 1504382"/>
                  <a:gd name="connsiteY81" fmla="*/ 11712 h 1594630"/>
                  <a:gd name="connsiteX82" fmla="*/ 975077 w 1504382"/>
                  <a:gd name="connsiteY82" fmla="*/ 0 h 1594630"/>
                  <a:gd name="connsiteX0" fmla="*/ 975077 w 1504382"/>
                  <a:gd name="connsiteY0" fmla="*/ 0 h 1594630"/>
                  <a:gd name="connsiteX1" fmla="*/ 910776 w 1504382"/>
                  <a:gd name="connsiteY1" fmla="*/ 0 h 1594630"/>
                  <a:gd name="connsiteX2" fmla="*/ 870129 w 1504382"/>
                  <a:gd name="connsiteY2" fmla="*/ 13549 h 1594630"/>
                  <a:gd name="connsiteX3" fmla="*/ 795723 w 1504382"/>
                  <a:gd name="connsiteY3" fmla="*/ 17683 h 1594630"/>
                  <a:gd name="connsiteX4" fmla="*/ 602132 w 1504382"/>
                  <a:gd name="connsiteY4" fmla="*/ 95073 h 1594630"/>
                  <a:gd name="connsiteX5" fmla="*/ 562174 w 1504382"/>
                  <a:gd name="connsiteY5" fmla="*/ 126076 h 1594630"/>
                  <a:gd name="connsiteX6" fmla="*/ 541505 w 1504382"/>
                  <a:gd name="connsiteY6" fmla="*/ 175450 h 1594630"/>
                  <a:gd name="connsiteX7" fmla="*/ 545409 w 1504382"/>
                  <a:gd name="connsiteY7" fmla="*/ 200481 h 1594630"/>
                  <a:gd name="connsiteX8" fmla="*/ 499250 w 1504382"/>
                  <a:gd name="connsiteY8" fmla="*/ 294866 h 1594630"/>
                  <a:gd name="connsiteX9" fmla="*/ 421860 w 1504382"/>
                  <a:gd name="connsiteY9" fmla="*/ 339417 h 1594630"/>
                  <a:gd name="connsiteX10" fmla="*/ 411755 w 1504382"/>
                  <a:gd name="connsiteY10" fmla="*/ 406244 h 1594630"/>
                  <a:gd name="connsiteX11" fmla="*/ 454010 w 1504382"/>
                  <a:gd name="connsiteY11" fmla="*/ 449877 h 1594630"/>
                  <a:gd name="connsiteX12" fmla="*/ 533468 w 1504382"/>
                  <a:gd name="connsiteY12" fmla="*/ 471693 h 1594630"/>
                  <a:gd name="connsiteX13" fmla="*/ 571359 w 1504382"/>
                  <a:gd name="connsiteY13" fmla="*/ 448499 h 1594630"/>
                  <a:gd name="connsiteX14" fmla="*/ 589272 w 1504382"/>
                  <a:gd name="connsiteY14" fmla="*/ 433802 h 1594630"/>
                  <a:gd name="connsiteX15" fmla="*/ 607643 w 1504382"/>
                  <a:gd name="connsiteY15" fmla="*/ 439772 h 1594630"/>
                  <a:gd name="connsiteX16" fmla="*/ 599606 w 1504382"/>
                  <a:gd name="connsiteY16" fmla="*/ 456307 h 1594630"/>
                  <a:gd name="connsiteX17" fmla="*/ 551839 w 1504382"/>
                  <a:gd name="connsiteY17" fmla="*/ 478812 h 1594630"/>
                  <a:gd name="connsiteX18" fmla="*/ 528875 w 1504382"/>
                  <a:gd name="connsiteY18" fmla="*/ 503155 h 1594630"/>
                  <a:gd name="connsiteX19" fmla="*/ 559188 w 1504382"/>
                  <a:gd name="connsiteY19" fmla="*/ 540128 h 1594630"/>
                  <a:gd name="connsiteX20" fmla="*/ 611548 w 1504382"/>
                  <a:gd name="connsiteY20" fmla="*/ 537142 h 1594630"/>
                  <a:gd name="connsiteX21" fmla="*/ 635201 w 1504382"/>
                  <a:gd name="connsiteY21" fmla="*/ 533468 h 1594630"/>
                  <a:gd name="connsiteX22" fmla="*/ 653113 w 1504382"/>
                  <a:gd name="connsiteY22" fmla="*/ 538061 h 1594630"/>
                  <a:gd name="connsiteX23" fmla="*/ 654262 w 1504382"/>
                  <a:gd name="connsiteY23" fmla="*/ 560336 h 1594630"/>
                  <a:gd name="connsiteX24" fmla="*/ 640942 w 1504382"/>
                  <a:gd name="connsiteY24" fmla="*/ 575493 h 1594630"/>
                  <a:gd name="connsiteX25" fmla="*/ 529104 w 1504382"/>
                  <a:gd name="connsiteY25" fmla="*/ 699272 h 1594630"/>
                  <a:gd name="connsiteX26" fmla="*/ 504303 w 1504382"/>
                  <a:gd name="connsiteY26" fmla="*/ 764032 h 1594630"/>
                  <a:gd name="connsiteX27" fmla="*/ 469626 w 1504382"/>
                  <a:gd name="connsiteY27" fmla="*/ 805139 h 1594630"/>
                  <a:gd name="connsiteX28" fmla="*/ 302674 w 1504382"/>
                  <a:gd name="connsiteY28" fmla="*/ 902739 h 1594630"/>
                  <a:gd name="connsiteX29" fmla="*/ 175220 w 1504382"/>
                  <a:gd name="connsiteY29" fmla="*/ 992301 h 1594630"/>
                  <a:gd name="connsiteX30" fmla="*/ 88414 w 1504382"/>
                  <a:gd name="connsiteY30" fmla="*/ 1090360 h 1594630"/>
                  <a:gd name="connsiteX31" fmla="*/ 5282 w 1504382"/>
                  <a:gd name="connsiteY31" fmla="*/ 1293137 h 1594630"/>
                  <a:gd name="connsiteX32" fmla="*/ 0 w 1504382"/>
                  <a:gd name="connsiteY32" fmla="*/ 1303012 h 1594630"/>
                  <a:gd name="connsiteX33" fmla="*/ 0 w 1504382"/>
                  <a:gd name="connsiteY33" fmla="*/ 1378795 h 1594630"/>
                  <a:gd name="connsiteX34" fmla="*/ 30313 w 1504382"/>
                  <a:gd name="connsiteY34" fmla="*/ 1362720 h 1594630"/>
                  <a:gd name="connsiteX35" fmla="*/ 30543 w 1504382"/>
                  <a:gd name="connsiteY35" fmla="*/ 1387751 h 1594630"/>
                  <a:gd name="connsiteX36" fmla="*/ 39729 w 1504382"/>
                  <a:gd name="connsiteY36" fmla="*/ 1427710 h 1594630"/>
                  <a:gd name="connsiteX37" fmla="*/ 52130 w 1504382"/>
                  <a:gd name="connsiteY37" fmla="*/ 1435977 h 1594630"/>
                  <a:gd name="connsiteX38" fmla="*/ 60626 w 1504382"/>
                  <a:gd name="connsiteY38" fmla="*/ 1425183 h 1594630"/>
                  <a:gd name="connsiteX39" fmla="*/ 64301 w 1504382"/>
                  <a:gd name="connsiteY39" fmla="*/ 1413931 h 1594630"/>
                  <a:gd name="connsiteX40" fmla="*/ 67975 w 1504382"/>
                  <a:gd name="connsiteY40" fmla="*/ 1430925 h 1594630"/>
                  <a:gd name="connsiteX41" fmla="*/ 76013 w 1504382"/>
                  <a:gd name="connsiteY41" fmla="*/ 1441029 h 1594630"/>
                  <a:gd name="connsiteX42" fmla="*/ 88414 w 1504382"/>
                  <a:gd name="connsiteY42" fmla="*/ 1431614 h 1594630"/>
                  <a:gd name="connsiteX43" fmla="*/ 94384 w 1504382"/>
                  <a:gd name="connsiteY43" fmla="*/ 1408419 h 1594630"/>
                  <a:gd name="connsiteX44" fmla="*/ 99896 w 1504382"/>
                  <a:gd name="connsiteY44" fmla="*/ 1398085 h 1594630"/>
                  <a:gd name="connsiteX45" fmla="*/ 108393 w 1504382"/>
                  <a:gd name="connsiteY45" fmla="*/ 1410946 h 1594630"/>
                  <a:gd name="connsiteX46" fmla="*/ 126305 w 1504382"/>
                  <a:gd name="connsiteY46" fmla="*/ 1413012 h 1594630"/>
                  <a:gd name="connsiteX47" fmla="*/ 135721 w 1504382"/>
                  <a:gd name="connsiteY47" fmla="*/ 1392344 h 1594630"/>
                  <a:gd name="connsiteX48" fmla="*/ 158226 w 1504382"/>
                  <a:gd name="connsiteY48" fmla="*/ 1370069 h 1594630"/>
                  <a:gd name="connsiteX49" fmla="*/ 202318 w 1504382"/>
                  <a:gd name="connsiteY49" fmla="*/ 1329192 h 1594630"/>
                  <a:gd name="connsiteX50" fmla="*/ 213341 w 1504382"/>
                  <a:gd name="connsiteY50" fmla="*/ 1287166 h 1594630"/>
                  <a:gd name="connsiteX51" fmla="*/ 217475 w 1504382"/>
                  <a:gd name="connsiteY51" fmla="*/ 1270402 h 1594630"/>
                  <a:gd name="connsiteX52" fmla="*/ 244343 w 1504382"/>
                  <a:gd name="connsiteY52" fmla="*/ 1249964 h 1594630"/>
                  <a:gd name="connsiteX53" fmla="*/ 338269 w 1504382"/>
                  <a:gd name="connsiteY53" fmla="*/ 1253408 h 1594630"/>
                  <a:gd name="connsiteX54" fmla="*/ 531401 w 1504382"/>
                  <a:gd name="connsiteY54" fmla="*/ 1270862 h 1594630"/>
                  <a:gd name="connsiteX55" fmla="*/ 543572 w 1504382"/>
                  <a:gd name="connsiteY55" fmla="*/ 1273847 h 1594630"/>
                  <a:gd name="connsiteX56" fmla="*/ 547017 w 1504382"/>
                  <a:gd name="connsiteY56" fmla="*/ 1295204 h 1594630"/>
                  <a:gd name="connsiteX57" fmla="*/ 401651 w 1504382"/>
                  <a:gd name="connsiteY57" fmla="*/ 1398775 h 1594630"/>
                  <a:gd name="connsiteX58" fmla="*/ 375931 w 1504382"/>
                  <a:gd name="connsiteY58" fmla="*/ 1415998 h 1594630"/>
                  <a:gd name="connsiteX59" fmla="*/ 351358 w 1504382"/>
                  <a:gd name="connsiteY59" fmla="*/ 1432762 h 1594630"/>
                  <a:gd name="connsiteX60" fmla="*/ 329083 w 1504382"/>
                  <a:gd name="connsiteY60" fmla="*/ 1468357 h 1594630"/>
                  <a:gd name="connsiteX61" fmla="*/ 324720 w 1504382"/>
                  <a:gd name="connsiteY61" fmla="*/ 1541614 h 1594630"/>
                  <a:gd name="connsiteX62" fmla="*/ 340565 w 1504382"/>
                  <a:gd name="connsiteY62" fmla="*/ 1564579 h 1594630"/>
                  <a:gd name="connsiteX63" fmla="*/ 372256 w 1504382"/>
                  <a:gd name="connsiteY63" fmla="*/ 1563890 h 1594630"/>
                  <a:gd name="connsiteX64" fmla="*/ 396599 w 1504382"/>
                  <a:gd name="connsiteY64" fmla="*/ 1557689 h 1594630"/>
                  <a:gd name="connsiteX65" fmla="*/ 396369 w 1504382"/>
                  <a:gd name="connsiteY65" fmla="*/ 1559756 h 1594630"/>
                  <a:gd name="connsiteX66" fmla="*/ 413133 w 1504382"/>
                  <a:gd name="connsiteY66" fmla="*/ 1592825 h 1594630"/>
                  <a:gd name="connsiteX67" fmla="*/ 519919 w 1504382"/>
                  <a:gd name="connsiteY67" fmla="*/ 1582491 h 1594630"/>
                  <a:gd name="connsiteX68" fmla="*/ 1503385 w 1504382"/>
                  <a:gd name="connsiteY68" fmla="*/ 1569052 h 1594630"/>
                  <a:gd name="connsiteX69" fmla="*/ 1504382 w 1504382"/>
                  <a:gd name="connsiteY69" fmla="*/ 1556426 h 1594630"/>
                  <a:gd name="connsiteX70" fmla="*/ 1497751 w 1504382"/>
                  <a:gd name="connsiteY70" fmla="*/ 1472491 h 1594630"/>
                  <a:gd name="connsiteX71" fmla="*/ 1444244 w 1504382"/>
                  <a:gd name="connsiteY71" fmla="*/ 1240319 h 1594630"/>
                  <a:gd name="connsiteX72" fmla="*/ 1420131 w 1504382"/>
                  <a:gd name="connsiteY72" fmla="*/ 950046 h 1594630"/>
                  <a:gd name="connsiteX73" fmla="*/ 1393492 w 1504382"/>
                  <a:gd name="connsiteY73" fmla="*/ 736934 h 1594630"/>
                  <a:gd name="connsiteX74" fmla="*/ 1295893 w 1504382"/>
                  <a:gd name="connsiteY74" fmla="*/ 546328 h 1594630"/>
                  <a:gd name="connsiteX75" fmla="*/ 1242385 w 1504382"/>
                  <a:gd name="connsiteY75" fmla="*/ 456766 h 1594630"/>
                  <a:gd name="connsiteX76" fmla="*/ 1221717 w 1504382"/>
                  <a:gd name="connsiteY76" fmla="*/ 386035 h 1594630"/>
                  <a:gd name="connsiteX77" fmla="*/ 1066246 w 1504382"/>
                  <a:gd name="connsiteY77" fmla="*/ 122401 h 1594630"/>
                  <a:gd name="connsiteX78" fmla="*/ 1046727 w 1504382"/>
                  <a:gd name="connsiteY78" fmla="*/ 108393 h 1594630"/>
                  <a:gd name="connsiteX79" fmla="*/ 1018021 w 1504382"/>
                  <a:gd name="connsiteY79" fmla="*/ 53967 h 1594630"/>
                  <a:gd name="connsiteX80" fmla="*/ 994367 w 1504382"/>
                  <a:gd name="connsiteY80" fmla="*/ 11712 h 1594630"/>
                  <a:gd name="connsiteX81" fmla="*/ 975077 w 1504382"/>
                  <a:gd name="connsiteY81" fmla="*/ 0 h 1594630"/>
                  <a:gd name="connsiteX0" fmla="*/ 975077 w 1504382"/>
                  <a:gd name="connsiteY0" fmla="*/ 0 h 1594364"/>
                  <a:gd name="connsiteX1" fmla="*/ 910776 w 1504382"/>
                  <a:gd name="connsiteY1" fmla="*/ 0 h 1594364"/>
                  <a:gd name="connsiteX2" fmla="*/ 870129 w 1504382"/>
                  <a:gd name="connsiteY2" fmla="*/ 13549 h 1594364"/>
                  <a:gd name="connsiteX3" fmla="*/ 795723 w 1504382"/>
                  <a:gd name="connsiteY3" fmla="*/ 17683 h 1594364"/>
                  <a:gd name="connsiteX4" fmla="*/ 602132 w 1504382"/>
                  <a:gd name="connsiteY4" fmla="*/ 95073 h 1594364"/>
                  <a:gd name="connsiteX5" fmla="*/ 562174 w 1504382"/>
                  <a:gd name="connsiteY5" fmla="*/ 126076 h 1594364"/>
                  <a:gd name="connsiteX6" fmla="*/ 541505 w 1504382"/>
                  <a:gd name="connsiteY6" fmla="*/ 175450 h 1594364"/>
                  <a:gd name="connsiteX7" fmla="*/ 545409 w 1504382"/>
                  <a:gd name="connsiteY7" fmla="*/ 200481 h 1594364"/>
                  <a:gd name="connsiteX8" fmla="*/ 499250 w 1504382"/>
                  <a:gd name="connsiteY8" fmla="*/ 294866 h 1594364"/>
                  <a:gd name="connsiteX9" fmla="*/ 421860 w 1504382"/>
                  <a:gd name="connsiteY9" fmla="*/ 339417 h 1594364"/>
                  <a:gd name="connsiteX10" fmla="*/ 411755 w 1504382"/>
                  <a:gd name="connsiteY10" fmla="*/ 406244 h 1594364"/>
                  <a:gd name="connsiteX11" fmla="*/ 454010 w 1504382"/>
                  <a:gd name="connsiteY11" fmla="*/ 449877 h 1594364"/>
                  <a:gd name="connsiteX12" fmla="*/ 533468 w 1504382"/>
                  <a:gd name="connsiteY12" fmla="*/ 471693 h 1594364"/>
                  <a:gd name="connsiteX13" fmla="*/ 571359 w 1504382"/>
                  <a:gd name="connsiteY13" fmla="*/ 448499 h 1594364"/>
                  <a:gd name="connsiteX14" fmla="*/ 589272 w 1504382"/>
                  <a:gd name="connsiteY14" fmla="*/ 433802 h 1594364"/>
                  <a:gd name="connsiteX15" fmla="*/ 607643 w 1504382"/>
                  <a:gd name="connsiteY15" fmla="*/ 439772 h 1594364"/>
                  <a:gd name="connsiteX16" fmla="*/ 599606 w 1504382"/>
                  <a:gd name="connsiteY16" fmla="*/ 456307 h 1594364"/>
                  <a:gd name="connsiteX17" fmla="*/ 551839 w 1504382"/>
                  <a:gd name="connsiteY17" fmla="*/ 478812 h 1594364"/>
                  <a:gd name="connsiteX18" fmla="*/ 528875 w 1504382"/>
                  <a:gd name="connsiteY18" fmla="*/ 503155 h 1594364"/>
                  <a:gd name="connsiteX19" fmla="*/ 559188 w 1504382"/>
                  <a:gd name="connsiteY19" fmla="*/ 540128 h 1594364"/>
                  <a:gd name="connsiteX20" fmla="*/ 611548 w 1504382"/>
                  <a:gd name="connsiteY20" fmla="*/ 537142 h 1594364"/>
                  <a:gd name="connsiteX21" fmla="*/ 635201 w 1504382"/>
                  <a:gd name="connsiteY21" fmla="*/ 533468 h 1594364"/>
                  <a:gd name="connsiteX22" fmla="*/ 653113 w 1504382"/>
                  <a:gd name="connsiteY22" fmla="*/ 538061 h 1594364"/>
                  <a:gd name="connsiteX23" fmla="*/ 654262 w 1504382"/>
                  <a:gd name="connsiteY23" fmla="*/ 560336 h 1594364"/>
                  <a:gd name="connsiteX24" fmla="*/ 640942 w 1504382"/>
                  <a:gd name="connsiteY24" fmla="*/ 575493 h 1594364"/>
                  <a:gd name="connsiteX25" fmla="*/ 529104 w 1504382"/>
                  <a:gd name="connsiteY25" fmla="*/ 699272 h 1594364"/>
                  <a:gd name="connsiteX26" fmla="*/ 504303 w 1504382"/>
                  <a:gd name="connsiteY26" fmla="*/ 764032 h 1594364"/>
                  <a:gd name="connsiteX27" fmla="*/ 469626 w 1504382"/>
                  <a:gd name="connsiteY27" fmla="*/ 805139 h 1594364"/>
                  <a:gd name="connsiteX28" fmla="*/ 302674 w 1504382"/>
                  <a:gd name="connsiteY28" fmla="*/ 902739 h 1594364"/>
                  <a:gd name="connsiteX29" fmla="*/ 175220 w 1504382"/>
                  <a:gd name="connsiteY29" fmla="*/ 992301 h 1594364"/>
                  <a:gd name="connsiteX30" fmla="*/ 88414 w 1504382"/>
                  <a:gd name="connsiteY30" fmla="*/ 1090360 h 1594364"/>
                  <a:gd name="connsiteX31" fmla="*/ 5282 w 1504382"/>
                  <a:gd name="connsiteY31" fmla="*/ 1293137 h 1594364"/>
                  <a:gd name="connsiteX32" fmla="*/ 0 w 1504382"/>
                  <a:gd name="connsiteY32" fmla="*/ 1303012 h 1594364"/>
                  <a:gd name="connsiteX33" fmla="*/ 0 w 1504382"/>
                  <a:gd name="connsiteY33" fmla="*/ 1378795 h 1594364"/>
                  <a:gd name="connsiteX34" fmla="*/ 30313 w 1504382"/>
                  <a:gd name="connsiteY34" fmla="*/ 1362720 h 1594364"/>
                  <a:gd name="connsiteX35" fmla="*/ 30543 w 1504382"/>
                  <a:gd name="connsiteY35" fmla="*/ 1387751 h 1594364"/>
                  <a:gd name="connsiteX36" fmla="*/ 39729 w 1504382"/>
                  <a:gd name="connsiteY36" fmla="*/ 1427710 h 1594364"/>
                  <a:gd name="connsiteX37" fmla="*/ 52130 w 1504382"/>
                  <a:gd name="connsiteY37" fmla="*/ 1435977 h 1594364"/>
                  <a:gd name="connsiteX38" fmla="*/ 60626 w 1504382"/>
                  <a:gd name="connsiteY38" fmla="*/ 1425183 h 1594364"/>
                  <a:gd name="connsiteX39" fmla="*/ 64301 w 1504382"/>
                  <a:gd name="connsiteY39" fmla="*/ 1413931 h 1594364"/>
                  <a:gd name="connsiteX40" fmla="*/ 67975 w 1504382"/>
                  <a:gd name="connsiteY40" fmla="*/ 1430925 h 1594364"/>
                  <a:gd name="connsiteX41" fmla="*/ 76013 w 1504382"/>
                  <a:gd name="connsiteY41" fmla="*/ 1441029 h 1594364"/>
                  <a:gd name="connsiteX42" fmla="*/ 88414 w 1504382"/>
                  <a:gd name="connsiteY42" fmla="*/ 1431614 h 1594364"/>
                  <a:gd name="connsiteX43" fmla="*/ 94384 w 1504382"/>
                  <a:gd name="connsiteY43" fmla="*/ 1408419 h 1594364"/>
                  <a:gd name="connsiteX44" fmla="*/ 99896 w 1504382"/>
                  <a:gd name="connsiteY44" fmla="*/ 1398085 h 1594364"/>
                  <a:gd name="connsiteX45" fmla="*/ 108393 w 1504382"/>
                  <a:gd name="connsiteY45" fmla="*/ 1410946 h 1594364"/>
                  <a:gd name="connsiteX46" fmla="*/ 126305 w 1504382"/>
                  <a:gd name="connsiteY46" fmla="*/ 1413012 h 1594364"/>
                  <a:gd name="connsiteX47" fmla="*/ 135721 w 1504382"/>
                  <a:gd name="connsiteY47" fmla="*/ 1392344 h 1594364"/>
                  <a:gd name="connsiteX48" fmla="*/ 158226 w 1504382"/>
                  <a:gd name="connsiteY48" fmla="*/ 1370069 h 1594364"/>
                  <a:gd name="connsiteX49" fmla="*/ 202318 w 1504382"/>
                  <a:gd name="connsiteY49" fmla="*/ 1329192 h 1594364"/>
                  <a:gd name="connsiteX50" fmla="*/ 213341 w 1504382"/>
                  <a:gd name="connsiteY50" fmla="*/ 1287166 h 1594364"/>
                  <a:gd name="connsiteX51" fmla="*/ 217475 w 1504382"/>
                  <a:gd name="connsiteY51" fmla="*/ 1270402 h 1594364"/>
                  <a:gd name="connsiteX52" fmla="*/ 244343 w 1504382"/>
                  <a:gd name="connsiteY52" fmla="*/ 1249964 h 1594364"/>
                  <a:gd name="connsiteX53" fmla="*/ 338269 w 1504382"/>
                  <a:gd name="connsiteY53" fmla="*/ 1253408 h 1594364"/>
                  <a:gd name="connsiteX54" fmla="*/ 531401 w 1504382"/>
                  <a:gd name="connsiteY54" fmla="*/ 1270862 h 1594364"/>
                  <a:gd name="connsiteX55" fmla="*/ 543572 w 1504382"/>
                  <a:gd name="connsiteY55" fmla="*/ 1273847 h 1594364"/>
                  <a:gd name="connsiteX56" fmla="*/ 547017 w 1504382"/>
                  <a:gd name="connsiteY56" fmla="*/ 1295204 h 1594364"/>
                  <a:gd name="connsiteX57" fmla="*/ 401651 w 1504382"/>
                  <a:gd name="connsiteY57" fmla="*/ 1398775 h 1594364"/>
                  <a:gd name="connsiteX58" fmla="*/ 375931 w 1504382"/>
                  <a:gd name="connsiteY58" fmla="*/ 1415998 h 1594364"/>
                  <a:gd name="connsiteX59" fmla="*/ 351358 w 1504382"/>
                  <a:gd name="connsiteY59" fmla="*/ 1432762 h 1594364"/>
                  <a:gd name="connsiteX60" fmla="*/ 329083 w 1504382"/>
                  <a:gd name="connsiteY60" fmla="*/ 1468357 h 1594364"/>
                  <a:gd name="connsiteX61" fmla="*/ 324720 w 1504382"/>
                  <a:gd name="connsiteY61" fmla="*/ 1541614 h 1594364"/>
                  <a:gd name="connsiteX62" fmla="*/ 340565 w 1504382"/>
                  <a:gd name="connsiteY62" fmla="*/ 1564579 h 1594364"/>
                  <a:gd name="connsiteX63" fmla="*/ 372256 w 1504382"/>
                  <a:gd name="connsiteY63" fmla="*/ 1563890 h 1594364"/>
                  <a:gd name="connsiteX64" fmla="*/ 396599 w 1504382"/>
                  <a:gd name="connsiteY64" fmla="*/ 1557689 h 1594364"/>
                  <a:gd name="connsiteX65" fmla="*/ 396369 w 1504382"/>
                  <a:gd name="connsiteY65" fmla="*/ 1559756 h 1594364"/>
                  <a:gd name="connsiteX66" fmla="*/ 413133 w 1504382"/>
                  <a:gd name="connsiteY66" fmla="*/ 1592825 h 1594364"/>
                  <a:gd name="connsiteX67" fmla="*/ 585321 w 1504382"/>
                  <a:gd name="connsiteY67" fmla="*/ 1518593 h 1594364"/>
                  <a:gd name="connsiteX68" fmla="*/ 1503385 w 1504382"/>
                  <a:gd name="connsiteY68" fmla="*/ 1569052 h 1594364"/>
                  <a:gd name="connsiteX69" fmla="*/ 1504382 w 1504382"/>
                  <a:gd name="connsiteY69" fmla="*/ 1556426 h 1594364"/>
                  <a:gd name="connsiteX70" fmla="*/ 1497751 w 1504382"/>
                  <a:gd name="connsiteY70" fmla="*/ 1472491 h 1594364"/>
                  <a:gd name="connsiteX71" fmla="*/ 1444244 w 1504382"/>
                  <a:gd name="connsiteY71" fmla="*/ 1240319 h 1594364"/>
                  <a:gd name="connsiteX72" fmla="*/ 1420131 w 1504382"/>
                  <a:gd name="connsiteY72" fmla="*/ 950046 h 1594364"/>
                  <a:gd name="connsiteX73" fmla="*/ 1393492 w 1504382"/>
                  <a:gd name="connsiteY73" fmla="*/ 736934 h 1594364"/>
                  <a:gd name="connsiteX74" fmla="*/ 1295893 w 1504382"/>
                  <a:gd name="connsiteY74" fmla="*/ 546328 h 1594364"/>
                  <a:gd name="connsiteX75" fmla="*/ 1242385 w 1504382"/>
                  <a:gd name="connsiteY75" fmla="*/ 456766 h 1594364"/>
                  <a:gd name="connsiteX76" fmla="*/ 1221717 w 1504382"/>
                  <a:gd name="connsiteY76" fmla="*/ 386035 h 1594364"/>
                  <a:gd name="connsiteX77" fmla="*/ 1066246 w 1504382"/>
                  <a:gd name="connsiteY77" fmla="*/ 122401 h 1594364"/>
                  <a:gd name="connsiteX78" fmla="*/ 1046727 w 1504382"/>
                  <a:gd name="connsiteY78" fmla="*/ 108393 h 1594364"/>
                  <a:gd name="connsiteX79" fmla="*/ 1018021 w 1504382"/>
                  <a:gd name="connsiteY79" fmla="*/ 53967 h 1594364"/>
                  <a:gd name="connsiteX80" fmla="*/ 994367 w 1504382"/>
                  <a:gd name="connsiteY80" fmla="*/ 11712 h 1594364"/>
                  <a:gd name="connsiteX81" fmla="*/ 975077 w 1504382"/>
                  <a:gd name="connsiteY81" fmla="*/ 0 h 1594364"/>
                  <a:gd name="connsiteX0" fmla="*/ 975077 w 1504382"/>
                  <a:gd name="connsiteY0" fmla="*/ 0 h 1593093"/>
                  <a:gd name="connsiteX1" fmla="*/ 910776 w 1504382"/>
                  <a:gd name="connsiteY1" fmla="*/ 0 h 1593093"/>
                  <a:gd name="connsiteX2" fmla="*/ 870129 w 1504382"/>
                  <a:gd name="connsiteY2" fmla="*/ 13549 h 1593093"/>
                  <a:gd name="connsiteX3" fmla="*/ 795723 w 1504382"/>
                  <a:gd name="connsiteY3" fmla="*/ 17683 h 1593093"/>
                  <a:gd name="connsiteX4" fmla="*/ 602132 w 1504382"/>
                  <a:gd name="connsiteY4" fmla="*/ 95073 h 1593093"/>
                  <a:gd name="connsiteX5" fmla="*/ 562174 w 1504382"/>
                  <a:gd name="connsiteY5" fmla="*/ 126076 h 1593093"/>
                  <a:gd name="connsiteX6" fmla="*/ 541505 w 1504382"/>
                  <a:gd name="connsiteY6" fmla="*/ 175450 h 1593093"/>
                  <a:gd name="connsiteX7" fmla="*/ 545409 w 1504382"/>
                  <a:gd name="connsiteY7" fmla="*/ 200481 h 1593093"/>
                  <a:gd name="connsiteX8" fmla="*/ 499250 w 1504382"/>
                  <a:gd name="connsiteY8" fmla="*/ 294866 h 1593093"/>
                  <a:gd name="connsiteX9" fmla="*/ 421860 w 1504382"/>
                  <a:gd name="connsiteY9" fmla="*/ 339417 h 1593093"/>
                  <a:gd name="connsiteX10" fmla="*/ 411755 w 1504382"/>
                  <a:gd name="connsiteY10" fmla="*/ 406244 h 1593093"/>
                  <a:gd name="connsiteX11" fmla="*/ 454010 w 1504382"/>
                  <a:gd name="connsiteY11" fmla="*/ 449877 h 1593093"/>
                  <a:gd name="connsiteX12" fmla="*/ 533468 w 1504382"/>
                  <a:gd name="connsiteY12" fmla="*/ 471693 h 1593093"/>
                  <a:gd name="connsiteX13" fmla="*/ 571359 w 1504382"/>
                  <a:gd name="connsiteY13" fmla="*/ 448499 h 1593093"/>
                  <a:gd name="connsiteX14" fmla="*/ 589272 w 1504382"/>
                  <a:gd name="connsiteY14" fmla="*/ 433802 h 1593093"/>
                  <a:gd name="connsiteX15" fmla="*/ 607643 w 1504382"/>
                  <a:gd name="connsiteY15" fmla="*/ 439772 h 1593093"/>
                  <a:gd name="connsiteX16" fmla="*/ 599606 w 1504382"/>
                  <a:gd name="connsiteY16" fmla="*/ 456307 h 1593093"/>
                  <a:gd name="connsiteX17" fmla="*/ 551839 w 1504382"/>
                  <a:gd name="connsiteY17" fmla="*/ 478812 h 1593093"/>
                  <a:gd name="connsiteX18" fmla="*/ 528875 w 1504382"/>
                  <a:gd name="connsiteY18" fmla="*/ 503155 h 1593093"/>
                  <a:gd name="connsiteX19" fmla="*/ 559188 w 1504382"/>
                  <a:gd name="connsiteY19" fmla="*/ 540128 h 1593093"/>
                  <a:gd name="connsiteX20" fmla="*/ 611548 w 1504382"/>
                  <a:gd name="connsiteY20" fmla="*/ 537142 h 1593093"/>
                  <a:gd name="connsiteX21" fmla="*/ 635201 w 1504382"/>
                  <a:gd name="connsiteY21" fmla="*/ 533468 h 1593093"/>
                  <a:gd name="connsiteX22" fmla="*/ 653113 w 1504382"/>
                  <a:gd name="connsiteY22" fmla="*/ 538061 h 1593093"/>
                  <a:gd name="connsiteX23" fmla="*/ 654262 w 1504382"/>
                  <a:gd name="connsiteY23" fmla="*/ 560336 h 1593093"/>
                  <a:gd name="connsiteX24" fmla="*/ 640942 w 1504382"/>
                  <a:gd name="connsiteY24" fmla="*/ 575493 h 1593093"/>
                  <a:gd name="connsiteX25" fmla="*/ 529104 w 1504382"/>
                  <a:gd name="connsiteY25" fmla="*/ 699272 h 1593093"/>
                  <a:gd name="connsiteX26" fmla="*/ 504303 w 1504382"/>
                  <a:gd name="connsiteY26" fmla="*/ 764032 h 1593093"/>
                  <a:gd name="connsiteX27" fmla="*/ 469626 w 1504382"/>
                  <a:gd name="connsiteY27" fmla="*/ 805139 h 1593093"/>
                  <a:gd name="connsiteX28" fmla="*/ 302674 w 1504382"/>
                  <a:gd name="connsiteY28" fmla="*/ 902739 h 1593093"/>
                  <a:gd name="connsiteX29" fmla="*/ 175220 w 1504382"/>
                  <a:gd name="connsiteY29" fmla="*/ 992301 h 1593093"/>
                  <a:gd name="connsiteX30" fmla="*/ 88414 w 1504382"/>
                  <a:gd name="connsiteY30" fmla="*/ 1090360 h 1593093"/>
                  <a:gd name="connsiteX31" fmla="*/ 5282 w 1504382"/>
                  <a:gd name="connsiteY31" fmla="*/ 1293137 h 1593093"/>
                  <a:gd name="connsiteX32" fmla="*/ 0 w 1504382"/>
                  <a:gd name="connsiteY32" fmla="*/ 1303012 h 1593093"/>
                  <a:gd name="connsiteX33" fmla="*/ 0 w 1504382"/>
                  <a:gd name="connsiteY33" fmla="*/ 1378795 h 1593093"/>
                  <a:gd name="connsiteX34" fmla="*/ 30313 w 1504382"/>
                  <a:gd name="connsiteY34" fmla="*/ 1362720 h 1593093"/>
                  <a:gd name="connsiteX35" fmla="*/ 30543 w 1504382"/>
                  <a:gd name="connsiteY35" fmla="*/ 1387751 h 1593093"/>
                  <a:gd name="connsiteX36" fmla="*/ 39729 w 1504382"/>
                  <a:gd name="connsiteY36" fmla="*/ 1427710 h 1593093"/>
                  <a:gd name="connsiteX37" fmla="*/ 52130 w 1504382"/>
                  <a:gd name="connsiteY37" fmla="*/ 1435977 h 1593093"/>
                  <a:gd name="connsiteX38" fmla="*/ 60626 w 1504382"/>
                  <a:gd name="connsiteY38" fmla="*/ 1425183 h 1593093"/>
                  <a:gd name="connsiteX39" fmla="*/ 64301 w 1504382"/>
                  <a:gd name="connsiteY39" fmla="*/ 1413931 h 1593093"/>
                  <a:gd name="connsiteX40" fmla="*/ 67975 w 1504382"/>
                  <a:gd name="connsiteY40" fmla="*/ 1430925 h 1593093"/>
                  <a:gd name="connsiteX41" fmla="*/ 76013 w 1504382"/>
                  <a:gd name="connsiteY41" fmla="*/ 1441029 h 1593093"/>
                  <a:gd name="connsiteX42" fmla="*/ 88414 w 1504382"/>
                  <a:gd name="connsiteY42" fmla="*/ 1431614 h 1593093"/>
                  <a:gd name="connsiteX43" fmla="*/ 94384 w 1504382"/>
                  <a:gd name="connsiteY43" fmla="*/ 1408419 h 1593093"/>
                  <a:gd name="connsiteX44" fmla="*/ 99896 w 1504382"/>
                  <a:gd name="connsiteY44" fmla="*/ 1398085 h 1593093"/>
                  <a:gd name="connsiteX45" fmla="*/ 108393 w 1504382"/>
                  <a:gd name="connsiteY45" fmla="*/ 1410946 h 1593093"/>
                  <a:gd name="connsiteX46" fmla="*/ 126305 w 1504382"/>
                  <a:gd name="connsiteY46" fmla="*/ 1413012 h 1593093"/>
                  <a:gd name="connsiteX47" fmla="*/ 135721 w 1504382"/>
                  <a:gd name="connsiteY47" fmla="*/ 1392344 h 1593093"/>
                  <a:gd name="connsiteX48" fmla="*/ 158226 w 1504382"/>
                  <a:gd name="connsiteY48" fmla="*/ 1370069 h 1593093"/>
                  <a:gd name="connsiteX49" fmla="*/ 202318 w 1504382"/>
                  <a:gd name="connsiteY49" fmla="*/ 1329192 h 1593093"/>
                  <a:gd name="connsiteX50" fmla="*/ 213341 w 1504382"/>
                  <a:gd name="connsiteY50" fmla="*/ 1287166 h 1593093"/>
                  <a:gd name="connsiteX51" fmla="*/ 217475 w 1504382"/>
                  <a:gd name="connsiteY51" fmla="*/ 1270402 h 1593093"/>
                  <a:gd name="connsiteX52" fmla="*/ 244343 w 1504382"/>
                  <a:gd name="connsiteY52" fmla="*/ 1249964 h 1593093"/>
                  <a:gd name="connsiteX53" fmla="*/ 338269 w 1504382"/>
                  <a:gd name="connsiteY53" fmla="*/ 1253408 h 1593093"/>
                  <a:gd name="connsiteX54" fmla="*/ 531401 w 1504382"/>
                  <a:gd name="connsiteY54" fmla="*/ 1270862 h 1593093"/>
                  <a:gd name="connsiteX55" fmla="*/ 543572 w 1504382"/>
                  <a:gd name="connsiteY55" fmla="*/ 1273847 h 1593093"/>
                  <a:gd name="connsiteX56" fmla="*/ 547017 w 1504382"/>
                  <a:gd name="connsiteY56" fmla="*/ 1295204 h 1593093"/>
                  <a:gd name="connsiteX57" fmla="*/ 401651 w 1504382"/>
                  <a:gd name="connsiteY57" fmla="*/ 1398775 h 1593093"/>
                  <a:gd name="connsiteX58" fmla="*/ 375931 w 1504382"/>
                  <a:gd name="connsiteY58" fmla="*/ 1415998 h 1593093"/>
                  <a:gd name="connsiteX59" fmla="*/ 351358 w 1504382"/>
                  <a:gd name="connsiteY59" fmla="*/ 1432762 h 1593093"/>
                  <a:gd name="connsiteX60" fmla="*/ 329083 w 1504382"/>
                  <a:gd name="connsiteY60" fmla="*/ 1468357 h 1593093"/>
                  <a:gd name="connsiteX61" fmla="*/ 324720 w 1504382"/>
                  <a:gd name="connsiteY61" fmla="*/ 1541614 h 1593093"/>
                  <a:gd name="connsiteX62" fmla="*/ 340565 w 1504382"/>
                  <a:gd name="connsiteY62" fmla="*/ 1564579 h 1593093"/>
                  <a:gd name="connsiteX63" fmla="*/ 372256 w 1504382"/>
                  <a:gd name="connsiteY63" fmla="*/ 1563890 h 1593093"/>
                  <a:gd name="connsiteX64" fmla="*/ 396599 w 1504382"/>
                  <a:gd name="connsiteY64" fmla="*/ 1557689 h 1593093"/>
                  <a:gd name="connsiteX65" fmla="*/ 396369 w 1504382"/>
                  <a:gd name="connsiteY65" fmla="*/ 1559756 h 1593093"/>
                  <a:gd name="connsiteX66" fmla="*/ 413133 w 1504382"/>
                  <a:gd name="connsiteY66" fmla="*/ 1592825 h 1593093"/>
                  <a:gd name="connsiteX67" fmla="*/ 594470 w 1504382"/>
                  <a:gd name="connsiteY67" fmla="*/ 1546066 h 1593093"/>
                  <a:gd name="connsiteX68" fmla="*/ 1503385 w 1504382"/>
                  <a:gd name="connsiteY68" fmla="*/ 1569052 h 1593093"/>
                  <a:gd name="connsiteX69" fmla="*/ 1504382 w 1504382"/>
                  <a:gd name="connsiteY69" fmla="*/ 1556426 h 1593093"/>
                  <a:gd name="connsiteX70" fmla="*/ 1497751 w 1504382"/>
                  <a:gd name="connsiteY70" fmla="*/ 1472491 h 1593093"/>
                  <a:gd name="connsiteX71" fmla="*/ 1444244 w 1504382"/>
                  <a:gd name="connsiteY71" fmla="*/ 1240319 h 1593093"/>
                  <a:gd name="connsiteX72" fmla="*/ 1420131 w 1504382"/>
                  <a:gd name="connsiteY72" fmla="*/ 950046 h 1593093"/>
                  <a:gd name="connsiteX73" fmla="*/ 1393492 w 1504382"/>
                  <a:gd name="connsiteY73" fmla="*/ 736934 h 1593093"/>
                  <a:gd name="connsiteX74" fmla="*/ 1295893 w 1504382"/>
                  <a:gd name="connsiteY74" fmla="*/ 546328 h 1593093"/>
                  <a:gd name="connsiteX75" fmla="*/ 1242385 w 1504382"/>
                  <a:gd name="connsiteY75" fmla="*/ 456766 h 1593093"/>
                  <a:gd name="connsiteX76" fmla="*/ 1221717 w 1504382"/>
                  <a:gd name="connsiteY76" fmla="*/ 386035 h 1593093"/>
                  <a:gd name="connsiteX77" fmla="*/ 1066246 w 1504382"/>
                  <a:gd name="connsiteY77" fmla="*/ 122401 h 1593093"/>
                  <a:gd name="connsiteX78" fmla="*/ 1046727 w 1504382"/>
                  <a:gd name="connsiteY78" fmla="*/ 108393 h 1593093"/>
                  <a:gd name="connsiteX79" fmla="*/ 1018021 w 1504382"/>
                  <a:gd name="connsiteY79" fmla="*/ 53967 h 1593093"/>
                  <a:gd name="connsiteX80" fmla="*/ 994367 w 1504382"/>
                  <a:gd name="connsiteY80" fmla="*/ 11712 h 1593093"/>
                  <a:gd name="connsiteX81" fmla="*/ 975077 w 1504382"/>
                  <a:gd name="connsiteY81" fmla="*/ 0 h 159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504382" h="1593093">
                    <a:moveTo>
                      <a:pt x="975077" y="0"/>
                    </a:moveTo>
                    <a:lnTo>
                      <a:pt x="910776" y="0"/>
                    </a:lnTo>
                    <a:cubicBezTo>
                      <a:pt x="896768" y="5282"/>
                      <a:pt x="883219" y="13319"/>
                      <a:pt x="870129" y="13549"/>
                    </a:cubicBezTo>
                    <a:cubicBezTo>
                      <a:pt x="845557" y="16764"/>
                      <a:pt x="820525" y="15616"/>
                      <a:pt x="795723" y="17683"/>
                    </a:cubicBezTo>
                    <a:cubicBezTo>
                      <a:pt x="723385" y="23653"/>
                      <a:pt x="660232" y="53278"/>
                      <a:pt x="602132" y="95073"/>
                    </a:cubicBezTo>
                    <a:cubicBezTo>
                      <a:pt x="588353" y="104948"/>
                      <a:pt x="575493" y="115972"/>
                      <a:pt x="562174" y="126076"/>
                    </a:cubicBezTo>
                    <a:cubicBezTo>
                      <a:pt x="545639" y="138477"/>
                      <a:pt x="539438" y="155471"/>
                      <a:pt x="541505" y="175450"/>
                    </a:cubicBezTo>
                    <a:cubicBezTo>
                      <a:pt x="542424" y="183947"/>
                      <a:pt x="544032" y="192214"/>
                      <a:pt x="545409" y="200481"/>
                    </a:cubicBezTo>
                    <a:cubicBezTo>
                      <a:pt x="552758" y="243425"/>
                      <a:pt x="537601" y="273968"/>
                      <a:pt x="499250" y="294866"/>
                    </a:cubicBezTo>
                    <a:cubicBezTo>
                      <a:pt x="473071" y="309104"/>
                      <a:pt x="446891" y="323572"/>
                      <a:pt x="421860" y="339417"/>
                    </a:cubicBezTo>
                    <a:cubicBezTo>
                      <a:pt x="391087" y="359167"/>
                      <a:pt x="388102" y="378457"/>
                      <a:pt x="411755" y="406244"/>
                    </a:cubicBezTo>
                    <a:cubicBezTo>
                      <a:pt x="424845" y="421860"/>
                      <a:pt x="438624" y="437017"/>
                      <a:pt x="454010" y="449877"/>
                    </a:cubicBezTo>
                    <a:cubicBezTo>
                      <a:pt x="476745" y="468937"/>
                      <a:pt x="503843" y="475827"/>
                      <a:pt x="533468" y="471693"/>
                    </a:cubicBezTo>
                    <a:cubicBezTo>
                      <a:pt x="549543" y="469397"/>
                      <a:pt x="561944" y="462048"/>
                      <a:pt x="571359" y="448499"/>
                    </a:cubicBezTo>
                    <a:cubicBezTo>
                      <a:pt x="575493" y="442299"/>
                      <a:pt x="582612" y="437246"/>
                      <a:pt x="589272" y="433802"/>
                    </a:cubicBezTo>
                    <a:cubicBezTo>
                      <a:pt x="596161" y="430357"/>
                      <a:pt x="603739" y="431275"/>
                      <a:pt x="607643" y="439772"/>
                    </a:cubicBezTo>
                    <a:cubicBezTo>
                      <a:pt x="611548" y="448269"/>
                      <a:pt x="606036" y="453092"/>
                      <a:pt x="599606" y="456307"/>
                    </a:cubicBezTo>
                    <a:cubicBezTo>
                      <a:pt x="583760" y="464115"/>
                      <a:pt x="567915" y="471464"/>
                      <a:pt x="551839" y="478812"/>
                    </a:cubicBezTo>
                    <a:cubicBezTo>
                      <a:pt x="540816" y="483864"/>
                      <a:pt x="527497" y="486620"/>
                      <a:pt x="528875" y="503155"/>
                    </a:cubicBezTo>
                    <a:cubicBezTo>
                      <a:pt x="530482" y="521756"/>
                      <a:pt x="542424" y="538750"/>
                      <a:pt x="559188" y="540128"/>
                    </a:cubicBezTo>
                    <a:cubicBezTo>
                      <a:pt x="576412" y="541505"/>
                      <a:pt x="594094" y="538520"/>
                      <a:pt x="611548" y="537142"/>
                    </a:cubicBezTo>
                    <a:cubicBezTo>
                      <a:pt x="619355" y="536453"/>
                      <a:pt x="627163" y="533468"/>
                      <a:pt x="635201" y="533468"/>
                    </a:cubicBezTo>
                    <a:cubicBezTo>
                      <a:pt x="641401" y="533238"/>
                      <a:pt x="651047" y="534387"/>
                      <a:pt x="653113" y="538061"/>
                    </a:cubicBezTo>
                    <a:cubicBezTo>
                      <a:pt x="656328" y="544032"/>
                      <a:pt x="656328" y="553447"/>
                      <a:pt x="654262" y="560336"/>
                    </a:cubicBezTo>
                    <a:cubicBezTo>
                      <a:pt x="652425" y="566308"/>
                      <a:pt x="646224" y="571360"/>
                      <a:pt x="640942" y="575493"/>
                    </a:cubicBezTo>
                    <a:cubicBezTo>
                      <a:pt x="595931" y="609710"/>
                      <a:pt x="559877" y="651965"/>
                      <a:pt x="529104" y="699272"/>
                    </a:cubicBezTo>
                    <a:cubicBezTo>
                      <a:pt x="516244" y="719252"/>
                      <a:pt x="506599" y="740149"/>
                      <a:pt x="504303" y="764032"/>
                    </a:cubicBezTo>
                    <a:cubicBezTo>
                      <a:pt x="502236" y="785849"/>
                      <a:pt x="489835" y="799169"/>
                      <a:pt x="469626" y="805139"/>
                    </a:cubicBezTo>
                    <a:cubicBezTo>
                      <a:pt x="405785" y="823970"/>
                      <a:pt x="351358" y="857958"/>
                      <a:pt x="302674" y="902739"/>
                    </a:cubicBezTo>
                    <a:cubicBezTo>
                      <a:pt x="264093" y="938105"/>
                      <a:pt x="221608" y="968188"/>
                      <a:pt x="175220" y="992301"/>
                    </a:cubicBezTo>
                    <a:cubicBezTo>
                      <a:pt x="133195" y="1014117"/>
                      <a:pt x="105637" y="1046727"/>
                      <a:pt x="88414" y="1090360"/>
                    </a:cubicBezTo>
                    <a:cubicBezTo>
                      <a:pt x="61775" y="1158335"/>
                      <a:pt x="33069" y="1225621"/>
                      <a:pt x="5282" y="1293137"/>
                    </a:cubicBezTo>
                    <a:cubicBezTo>
                      <a:pt x="3904" y="1296582"/>
                      <a:pt x="1837" y="1299797"/>
                      <a:pt x="0" y="1303012"/>
                    </a:cubicBezTo>
                    <a:lnTo>
                      <a:pt x="0" y="1378795"/>
                    </a:lnTo>
                    <a:cubicBezTo>
                      <a:pt x="14697" y="1385914"/>
                      <a:pt x="14697" y="1385914"/>
                      <a:pt x="30313" y="1362720"/>
                    </a:cubicBezTo>
                    <a:cubicBezTo>
                      <a:pt x="30313" y="1372824"/>
                      <a:pt x="29395" y="1380632"/>
                      <a:pt x="30543" y="1387751"/>
                    </a:cubicBezTo>
                    <a:cubicBezTo>
                      <a:pt x="32840" y="1401300"/>
                      <a:pt x="35595" y="1414849"/>
                      <a:pt x="39729" y="1427710"/>
                    </a:cubicBezTo>
                    <a:cubicBezTo>
                      <a:pt x="40877" y="1431614"/>
                      <a:pt x="47767" y="1435748"/>
                      <a:pt x="52130" y="1435977"/>
                    </a:cubicBezTo>
                    <a:cubicBezTo>
                      <a:pt x="54886" y="1436207"/>
                      <a:pt x="58560" y="1429547"/>
                      <a:pt x="60626" y="1425183"/>
                    </a:cubicBezTo>
                    <a:cubicBezTo>
                      <a:pt x="62004" y="1421969"/>
                      <a:pt x="61545" y="1417835"/>
                      <a:pt x="64301" y="1413931"/>
                    </a:cubicBezTo>
                    <a:cubicBezTo>
                      <a:pt x="65449" y="1419672"/>
                      <a:pt x="65908" y="1425643"/>
                      <a:pt x="67975" y="1430925"/>
                    </a:cubicBezTo>
                    <a:cubicBezTo>
                      <a:pt x="69583" y="1435058"/>
                      <a:pt x="74405" y="1441489"/>
                      <a:pt x="76013" y="1441029"/>
                    </a:cubicBezTo>
                    <a:cubicBezTo>
                      <a:pt x="80606" y="1439422"/>
                      <a:pt x="86347" y="1435977"/>
                      <a:pt x="88414" y="1431614"/>
                    </a:cubicBezTo>
                    <a:cubicBezTo>
                      <a:pt x="91629" y="1424495"/>
                      <a:pt x="92318" y="1416227"/>
                      <a:pt x="94384" y="1408419"/>
                    </a:cubicBezTo>
                    <a:cubicBezTo>
                      <a:pt x="95303" y="1405664"/>
                      <a:pt x="97140" y="1403138"/>
                      <a:pt x="99896" y="1398085"/>
                    </a:cubicBezTo>
                    <a:cubicBezTo>
                      <a:pt x="103341" y="1403367"/>
                      <a:pt x="106096" y="1407042"/>
                      <a:pt x="108393" y="1410946"/>
                    </a:cubicBezTo>
                    <a:cubicBezTo>
                      <a:pt x="113445" y="1419443"/>
                      <a:pt x="120334" y="1421050"/>
                      <a:pt x="126305" y="1413012"/>
                    </a:cubicBezTo>
                    <a:cubicBezTo>
                      <a:pt x="130898" y="1407042"/>
                      <a:pt x="133424" y="1399463"/>
                      <a:pt x="135721" y="1392344"/>
                    </a:cubicBezTo>
                    <a:cubicBezTo>
                      <a:pt x="139625" y="1381092"/>
                      <a:pt x="146055" y="1372595"/>
                      <a:pt x="158226" y="1370069"/>
                    </a:cubicBezTo>
                    <a:cubicBezTo>
                      <a:pt x="181191" y="1365246"/>
                      <a:pt x="194740" y="1350089"/>
                      <a:pt x="202318" y="1329192"/>
                    </a:cubicBezTo>
                    <a:cubicBezTo>
                      <a:pt x="207370" y="1315643"/>
                      <a:pt x="209896" y="1301175"/>
                      <a:pt x="213341" y="1287166"/>
                    </a:cubicBezTo>
                    <a:cubicBezTo>
                      <a:pt x="214719" y="1281425"/>
                      <a:pt x="215638" y="1275914"/>
                      <a:pt x="217475" y="1270402"/>
                    </a:cubicBezTo>
                    <a:cubicBezTo>
                      <a:pt x="222068" y="1255935"/>
                      <a:pt x="229187" y="1249734"/>
                      <a:pt x="244343" y="1249964"/>
                    </a:cubicBezTo>
                    <a:cubicBezTo>
                      <a:pt x="275575" y="1250423"/>
                      <a:pt x="307037" y="1250882"/>
                      <a:pt x="338269" y="1253408"/>
                    </a:cubicBezTo>
                    <a:cubicBezTo>
                      <a:pt x="402799" y="1258460"/>
                      <a:pt x="467100" y="1264891"/>
                      <a:pt x="531401" y="1270862"/>
                    </a:cubicBezTo>
                    <a:cubicBezTo>
                      <a:pt x="535535" y="1271321"/>
                      <a:pt x="539898" y="1272239"/>
                      <a:pt x="543572" y="1273847"/>
                    </a:cubicBezTo>
                    <a:cubicBezTo>
                      <a:pt x="552988" y="1278210"/>
                      <a:pt x="555514" y="1289922"/>
                      <a:pt x="547017" y="1295204"/>
                    </a:cubicBezTo>
                    <a:cubicBezTo>
                      <a:pt x="496954" y="1327125"/>
                      <a:pt x="456996" y="1373743"/>
                      <a:pt x="401651" y="1398775"/>
                    </a:cubicBezTo>
                    <a:cubicBezTo>
                      <a:pt x="392235" y="1403138"/>
                      <a:pt x="384428" y="1410257"/>
                      <a:pt x="375931" y="1415998"/>
                    </a:cubicBezTo>
                    <a:cubicBezTo>
                      <a:pt x="367663" y="1421509"/>
                      <a:pt x="360315" y="1428858"/>
                      <a:pt x="351358" y="1432762"/>
                    </a:cubicBezTo>
                    <a:cubicBezTo>
                      <a:pt x="335513" y="1439881"/>
                      <a:pt x="330231" y="1452971"/>
                      <a:pt x="329083" y="1468357"/>
                    </a:cubicBezTo>
                    <a:cubicBezTo>
                      <a:pt x="327245" y="1492700"/>
                      <a:pt x="326327" y="1517272"/>
                      <a:pt x="324720" y="1541614"/>
                    </a:cubicBezTo>
                    <a:cubicBezTo>
                      <a:pt x="324030" y="1553556"/>
                      <a:pt x="328853" y="1562742"/>
                      <a:pt x="340565" y="1564579"/>
                    </a:cubicBezTo>
                    <a:cubicBezTo>
                      <a:pt x="350899" y="1566186"/>
                      <a:pt x="361692" y="1565038"/>
                      <a:pt x="372256" y="1563890"/>
                    </a:cubicBezTo>
                    <a:cubicBezTo>
                      <a:pt x="380294" y="1562971"/>
                      <a:pt x="388331" y="1559986"/>
                      <a:pt x="396599" y="1557689"/>
                    </a:cubicBezTo>
                    <a:cubicBezTo>
                      <a:pt x="396369" y="1559067"/>
                      <a:pt x="396599" y="1559526"/>
                      <a:pt x="396369" y="1559756"/>
                    </a:cubicBezTo>
                    <a:cubicBezTo>
                      <a:pt x="383509" y="1582721"/>
                      <a:pt x="380116" y="1595107"/>
                      <a:pt x="413133" y="1592825"/>
                    </a:cubicBezTo>
                    <a:cubicBezTo>
                      <a:pt x="446150" y="1590543"/>
                      <a:pt x="559334" y="1552956"/>
                      <a:pt x="594470" y="1546066"/>
                    </a:cubicBezTo>
                    <a:lnTo>
                      <a:pt x="1503385" y="1569052"/>
                    </a:lnTo>
                    <a:cubicBezTo>
                      <a:pt x="1503717" y="1564843"/>
                      <a:pt x="1504050" y="1560635"/>
                      <a:pt x="1504382" y="1556426"/>
                    </a:cubicBezTo>
                    <a:cubicBezTo>
                      <a:pt x="1503952" y="1528467"/>
                      <a:pt x="1501311" y="1500508"/>
                      <a:pt x="1497751" y="1472491"/>
                    </a:cubicBezTo>
                    <a:cubicBezTo>
                      <a:pt x="1487647" y="1393263"/>
                      <a:pt x="1467208" y="1316561"/>
                      <a:pt x="1444244" y="1240319"/>
                    </a:cubicBezTo>
                    <a:cubicBezTo>
                      <a:pt x="1415538" y="1145245"/>
                      <a:pt x="1406352" y="1048794"/>
                      <a:pt x="1420131" y="950046"/>
                    </a:cubicBezTo>
                    <a:cubicBezTo>
                      <a:pt x="1430236" y="876789"/>
                      <a:pt x="1418753" y="805828"/>
                      <a:pt x="1393492" y="736934"/>
                    </a:cubicBezTo>
                    <a:cubicBezTo>
                      <a:pt x="1368460" y="669418"/>
                      <a:pt x="1333555" y="607184"/>
                      <a:pt x="1295893" y="546328"/>
                    </a:cubicBezTo>
                    <a:cubicBezTo>
                      <a:pt x="1277521" y="516934"/>
                      <a:pt x="1259608" y="486850"/>
                      <a:pt x="1242385" y="456766"/>
                    </a:cubicBezTo>
                    <a:cubicBezTo>
                      <a:pt x="1229984" y="434950"/>
                      <a:pt x="1223095" y="411526"/>
                      <a:pt x="1221717" y="386035"/>
                    </a:cubicBezTo>
                    <a:cubicBezTo>
                      <a:pt x="1215516" y="271671"/>
                      <a:pt x="1158105" y="186702"/>
                      <a:pt x="1066246" y="122401"/>
                    </a:cubicBezTo>
                    <a:cubicBezTo>
                      <a:pt x="1059816" y="117809"/>
                      <a:pt x="1053157" y="113216"/>
                      <a:pt x="1046727" y="108393"/>
                    </a:cubicBezTo>
                    <a:cubicBezTo>
                      <a:pt x="1028125" y="94844"/>
                      <a:pt x="1017562" y="77620"/>
                      <a:pt x="1018021" y="53967"/>
                    </a:cubicBezTo>
                    <a:cubicBezTo>
                      <a:pt x="1018250" y="35595"/>
                      <a:pt x="1009065" y="21816"/>
                      <a:pt x="994367" y="11712"/>
                    </a:cubicBezTo>
                    <a:cubicBezTo>
                      <a:pt x="988167" y="7579"/>
                      <a:pt x="981507" y="3904"/>
                      <a:pt x="975077" y="0"/>
                    </a:cubicBezTo>
                    <a:close/>
                  </a:path>
                </a:pathLst>
              </a:custGeom>
              <a:grpFill/>
              <a:ln w="53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Up Arrow 4">
                <a:extLst>
                  <a:ext uri="{FF2B5EF4-FFF2-40B4-BE49-F238E27FC236}">
                    <a16:creationId xmlns:a16="http://schemas.microsoft.com/office/drawing/2014/main" id="{7263D539-805E-425D-8140-5EE86BE1D1F3}"/>
                  </a:ext>
                </a:extLst>
              </p:cNvPr>
              <p:cNvSpPr/>
              <p:nvPr/>
            </p:nvSpPr>
            <p:spPr>
              <a:xfrm flipV="1">
                <a:off x="5843802" y="3190688"/>
                <a:ext cx="1510669" cy="2651760"/>
              </a:xfrm>
              <a:prstGeom prst="upArrow">
                <a:avLst>
                  <a:gd name="adj1" fmla="val 50000"/>
                  <a:gd name="adj2" fmla="val 6193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5D0B9C9D-4E43-4A72-8377-8B9A7C7B9D18}"/>
                </a:ext>
              </a:extLst>
            </p:cNvPr>
            <p:cNvSpPr txBox="1"/>
            <p:nvPr/>
          </p:nvSpPr>
          <p:spPr>
            <a:xfrm>
              <a:off x="2661788" y="2107389"/>
              <a:ext cx="1222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EA9620FA-D80F-4A10-BF5E-584B5B7056AC}"/>
                </a:ext>
              </a:extLst>
            </p:cNvPr>
            <p:cNvSpPr txBox="1"/>
            <p:nvPr/>
          </p:nvSpPr>
          <p:spPr>
            <a:xfrm>
              <a:off x="1814964" y="5219470"/>
              <a:ext cx="1222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A9430FB5-AA09-47E5-AE95-2BB701ED6BA0}"/>
                </a:ext>
              </a:extLst>
            </p:cNvPr>
            <p:cNvGrpSpPr/>
            <p:nvPr/>
          </p:nvGrpSpPr>
          <p:grpSpPr>
            <a:xfrm>
              <a:off x="718736" y="2531902"/>
              <a:ext cx="4514417" cy="2355125"/>
              <a:chOff x="2572109" y="541589"/>
              <a:chExt cx="8585933" cy="4479193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BE440E34-9927-4B61-A75D-14BC81B2CC76}"/>
                  </a:ext>
                </a:extLst>
              </p:cNvPr>
              <p:cNvSpPr/>
              <p:nvPr/>
            </p:nvSpPr>
            <p:spPr>
              <a:xfrm>
                <a:off x="8911710" y="2318515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487022D9-9039-46DC-A666-08C5E02E90AD}"/>
                  </a:ext>
                </a:extLst>
              </p:cNvPr>
              <p:cNvSpPr/>
              <p:nvPr/>
            </p:nvSpPr>
            <p:spPr>
              <a:xfrm>
                <a:off x="5227330" y="2957051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0005F248-8DAB-4F94-8811-21E91AD8D0FA}"/>
                  </a:ext>
                </a:extLst>
              </p:cNvPr>
              <p:cNvSpPr/>
              <p:nvPr/>
            </p:nvSpPr>
            <p:spPr>
              <a:xfrm>
                <a:off x="7701885" y="2178338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CCD2EE37-E8FC-4345-A277-8B2BC99F0F50}"/>
                  </a:ext>
                </a:extLst>
              </p:cNvPr>
              <p:cNvSpPr/>
              <p:nvPr/>
            </p:nvSpPr>
            <p:spPr>
              <a:xfrm>
                <a:off x="4296249" y="4809400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27311377-42BB-4853-AC5C-31D7214B8B0E}"/>
                  </a:ext>
                </a:extLst>
              </p:cNvPr>
              <p:cNvSpPr/>
              <p:nvPr/>
            </p:nvSpPr>
            <p:spPr>
              <a:xfrm>
                <a:off x="7016376" y="3513792"/>
                <a:ext cx="211382" cy="211382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BF5D0644-08BB-4798-A88D-9DDA34CA8EE0}"/>
                  </a:ext>
                </a:extLst>
              </p:cNvPr>
              <p:cNvCxnSpPr>
                <a:cxnSpLocks/>
                <a:stCxn id="192" idx="2"/>
              </p:cNvCxnSpPr>
              <p:nvPr/>
            </p:nvCxnSpPr>
            <p:spPr>
              <a:xfrm flipH="1" flipV="1">
                <a:off x="2572109" y="4681741"/>
                <a:ext cx="1724141" cy="23335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52606986-F417-4A7C-A8EC-C198E8FB49AD}"/>
                  </a:ext>
                </a:extLst>
              </p:cNvPr>
              <p:cNvCxnSpPr>
                <a:cxnSpLocks/>
                <a:stCxn id="190" idx="3"/>
                <a:endCxn id="192" idx="7"/>
              </p:cNvCxnSpPr>
              <p:nvPr/>
            </p:nvCxnSpPr>
            <p:spPr>
              <a:xfrm flipH="1">
                <a:off x="4476675" y="3137477"/>
                <a:ext cx="781611" cy="170287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F586448-18B8-455E-AE39-99D008D36EA6}"/>
                  </a:ext>
                </a:extLst>
              </p:cNvPr>
              <p:cNvCxnSpPr>
                <a:cxnSpLocks/>
                <a:stCxn id="193" idx="2"/>
                <a:endCxn id="190" idx="6"/>
              </p:cNvCxnSpPr>
              <p:nvPr/>
            </p:nvCxnSpPr>
            <p:spPr>
              <a:xfrm flipH="1" flipV="1">
                <a:off x="5438712" y="3062742"/>
                <a:ext cx="1577664" cy="55674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D69D6B8F-38BA-43D5-A08D-6358BE193F7F}"/>
                  </a:ext>
                </a:extLst>
              </p:cNvPr>
              <p:cNvCxnSpPr>
                <a:cxnSpLocks/>
                <a:stCxn id="191" idx="3"/>
                <a:endCxn id="193" idx="7"/>
              </p:cNvCxnSpPr>
              <p:nvPr/>
            </p:nvCxnSpPr>
            <p:spPr>
              <a:xfrm flipH="1">
                <a:off x="7196802" y="2358764"/>
                <a:ext cx="536039" cy="11859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3E2227E6-A98A-4EF0-9E91-49E63F4BB063}"/>
                  </a:ext>
                </a:extLst>
              </p:cNvPr>
              <p:cNvCxnSpPr>
                <a:cxnSpLocks/>
                <a:stCxn id="191" idx="6"/>
                <a:endCxn id="188" idx="2"/>
              </p:cNvCxnSpPr>
              <p:nvPr/>
            </p:nvCxnSpPr>
            <p:spPr>
              <a:xfrm>
                <a:off x="7913267" y="2284029"/>
                <a:ext cx="998443" cy="14017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9E6FC16C-0CE6-4464-B4FB-44DD55E4799D}"/>
                  </a:ext>
                </a:extLst>
              </p:cNvPr>
              <p:cNvCxnSpPr>
                <a:cxnSpLocks/>
                <a:stCxn id="188" idx="7"/>
              </p:cNvCxnSpPr>
              <p:nvPr/>
            </p:nvCxnSpPr>
            <p:spPr>
              <a:xfrm flipV="1">
                <a:off x="9092136" y="541589"/>
                <a:ext cx="2065906" cy="180788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E980DB3-B4C6-4661-A206-7DD35F01B890}"/>
              </a:ext>
            </a:extLst>
          </p:cNvPr>
          <p:cNvGrpSpPr/>
          <p:nvPr/>
        </p:nvGrpSpPr>
        <p:grpSpPr>
          <a:xfrm>
            <a:off x="6441813" y="1864038"/>
            <a:ext cx="5023783" cy="4182159"/>
            <a:chOff x="1395847" y="3123136"/>
            <a:chExt cx="3246568" cy="4182159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AC18FA5-E125-4A7C-98B4-EB6D32900853}"/>
                </a:ext>
              </a:extLst>
            </p:cNvPr>
            <p:cNvSpPr txBox="1"/>
            <p:nvPr/>
          </p:nvSpPr>
          <p:spPr>
            <a:xfrm>
              <a:off x="1395847" y="3510825"/>
              <a:ext cx="3246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85B4AD0-170D-4EE0-B85E-6458D5251E60}"/>
                </a:ext>
              </a:extLst>
            </p:cNvPr>
            <p:cNvSpPr txBox="1"/>
            <p:nvPr/>
          </p:nvSpPr>
          <p:spPr>
            <a:xfrm>
              <a:off x="1395847" y="3123136"/>
              <a:ext cx="3246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28D6CB5-98CB-4B36-AB18-3E979C83AD85}"/>
                </a:ext>
              </a:extLst>
            </p:cNvPr>
            <p:cNvSpPr txBox="1"/>
            <p:nvPr/>
          </p:nvSpPr>
          <p:spPr>
            <a:xfrm>
              <a:off x="139584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1C19BAE-6C36-4A88-90E5-BF16FB8DE5EE}"/>
                </a:ext>
              </a:extLst>
            </p:cNvPr>
            <p:cNvSpPr txBox="1"/>
            <p:nvPr/>
          </p:nvSpPr>
          <p:spPr>
            <a:xfrm>
              <a:off x="139584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F86B8852-A917-4BFE-8ED4-ABB792C8217E}"/>
                </a:ext>
              </a:extLst>
            </p:cNvPr>
            <p:cNvSpPr txBox="1"/>
            <p:nvPr/>
          </p:nvSpPr>
          <p:spPr>
            <a:xfrm>
              <a:off x="3174768" y="5190291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48C1BE12-DF10-4B47-8602-0F8CD48DB18E}"/>
                </a:ext>
              </a:extLst>
            </p:cNvPr>
            <p:cNvSpPr txBox="1"/>
            <p:nvPr/>
          </p:nvSpPr>
          <p:spPr>
            <a:xfrm>
              <a:off x="3174768" y="4921423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AF85812F-822D-470F-B5CD-BA0B6C2A22CC}"/>
                </a:ext>
              </a:extLst>
            </p:cNvPr>
            <p:cNvSpPr txBox="1"/>
            <p:nvPr/>
          </p:nvSpPr>
          <p:spPr>
            <a:xfrm>
              <a:off x="139584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EF02CDCF-466E-4E40-9438-9E3F38D0AE95}"/>
                </a:ext>
              </a:extLst>
            </p:cNvPr>
            <p:cNvSpPr txBox="1"/>
            <p:nvPr/>
          </p:nvSpPr>
          <p:spPr>
            <a:xfrm>
              <a:off x="139584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2D9A7E9-D60D-46B8-A2E0-2C5F2322FBA3}"/>
                </a:ext>
              </a:extLst>
            </p:cNvPr>
            <p:cNvSpPr txBox="1"/>
            <p:nvPr/>
          </p:nvSpPr>
          <p:spPr>
            <a:xfrm>
              <a:off x="3174768" y="6474298"/>
              <a:ext cx="1467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FA83335D-14BB-40AA-A228-D1DB5E438F6C}"/>
                </a:ext>
              </a:extLst>
            </p:cNvPr>
            <p:cNvSpPr txBox="1"/>
            <p:nvPr/>
          </p:nvSpPr>
          <p:spPr>
            <a:xfrm>
              <a:off x="3174768" y="6205430"/>
              <a:ext cx="1467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3">
            <a:extLst>
              <a:ext uri="{FF2B5EF4-FFF2-40B4-BE49-F238E27FC236}">
                <a16:creationId xmlns:a16="http://schemas.microsoft.com/office/drawing/2014/main" id="{636AB843-327D-4BBA-8230-3DCA94445CA1}"/>
              </a:ext>
            </a:extLst>
          </p:cNvPr>
          <p:cNvGrpSpPr/>
          <p:nvPr/>
        </p:nvGrpSpPr>
        <p:grpSpPr>
          <a:xfrm>
            <a:off x="4131455" y="3448050"/>
            <a:ext cx="3929122" cy="2943226"/>
            <a:chOff x="3728983" y="3429000"/>
            <a:chExt cx="4561363" cy="294322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7FC75F4-2C9B-4823-8075-8C77D5C7C477}"/>
                </a:ext>
              </a:extLst>
            </p:cNvPr>
            <p:cNvSpPr/>
            <p:nvPr/>
          </p:nvSpPr>
          <p:spPr>
            <a:xfrm>
              <a:off x="5403563" y="5639477"/>
              <a:ext cx="1430968" cy="737215"/>
            </a:xfrm>
            <a:custGeom>
              <a:avLst/>
              <a:gdLst>
                <a:gd name="connsiteX0" fmla="*/ 13633 w 1430968"/>
                <a:gd name="connsiteY0" fmla="*/ 142192 h 737215"/>
                <a:gd name="connsiteX1" fmla="*/ 70077 w 1430968"/>
                <a:gd name="connsiteY1" fmla="*/ 228833 h 737215"/>
                <a:gd name="connsiteX2" fmla="*/ 74281 w 1430968"/>
                <a:gd name="connsiteY2" fmla="*/ 240809 h 737215"/>
                <a:gd name="connsiteX3" fmla="*/ 92247 w 1430968"/>
                <a:gd name="connsiteY3" fmla="*/ 305408 h 737215"/>
                <a:gd name="connsiteX4" fmla="*/ 150347 w 1430968"/>
                <a:gd name="connsiteY4" fmla="*/ 403515 h 737215"/>
                <a:gd name="connsiteX5" fmla="*/ 167293 w 1430968"/>
                <a:gd name="connsiteY5" fmla="*/ 398418 h 737215"/>
                <a:gd name="connsiteX6" fmla="*/ 182582 w 1430968"/>
                <a:gd name="connsiteY6" fmla="*/ 387079 h 737215"/>
                <a:gd name="connsiteX7" fmla="*/ 214817 w 1430968"/>
                <a:gd name="connsiteY7" fmla="*/ 370643 h 737215"/>
                <a:gd name="connsiteX8" fmla="*/ 224883 w 1430968"/>
                <a:gd name="connsiteY8" fmla="*/ 369368 h 737215"/>
                <a:gd name="connsiteX9" fmla="*/ 337898 w 1430968"/>
                <a:gd name="connsiteY9" fmla="*/ 413708 h 737215"/>
                <a:gd name="connsiteX10" fmla="*/ 367457 w 1430968"/>
                <a:gd name="connsiteY10" fmla="*/ 340955 h 737215"/>
                <a:gd name="connsiteX11" fmla="*/ 381218 w 1430968"/>
                <a:gd name="connsiteY11" fmla="*/ 329616 h 737215"/>
                <a:gd name="connsiteX12" fmla="*/ 407592 w 1430968"/>
                <a:gd name="connsiteY12" fmla="*/ 305535 h 737215"/>
                <a:gd name="connsiteX13" fmla="*/ 422882 w 1430968"/>
                <a:gd name="connsiteY13" fmla="*/ 300438 h 737215"/>
                <a:gd name="connsiteX14" fmla="*/ 449893 w 1430968"/>
                <a:gd name="connsiteY14" fmla="*/ 294195 h 737215"/>
                <a:gd name="connsiteX15" fmla="*/ 459322 w 1430968"/>
                <a:gd name="connsiteY15" fmla="*/ 292921 h 737215"/>
                <a:gd name="connsiteX16" fmla="*/ 527997 w 1430968"/>
                <a:gd name="connsiteY16" fmla="*/ 385805 h 737215"/>
                <a:gd name="connsiteX17" fmla="*/ 592977 w 1430968"/>
                <a:gd name="connsiteY17" fmla="*/ 402241 h 737215"/>
                <a:gd name="connsiteX18" fmla="*/ 603043 w 1430968"/>
                <a:gd name="connsiteY18" fmla="*/ 419314 h 737215"/>
                <a:gd name="connsiteX19" fmla="*/ 612471 w 1430968"/>
                <a:gd name="connsiteY19" fmla="*/ 435750 h 737215"/>
                <a:gd name="connsiteX20" fmla="*/ 655792 w 1430968"/>
                <a:gd name="connsiteY20" fmla="*/ 553989 h 737215"/>
                <a:gd name="connsiteX21" fmla="*/ 663181 w 1430968"/>
                <a:gd name="connsiteY21" fmla="*/ 570425 h 737215"/>
                <a:gd name="connsiteX22" fmla="*/ 689556 w 1430968"/>
                <a:gd name="connsiteY22" fmla="*/ 604572 h 737215"/>
                <a:gd name="connsiteX23" fmla="*/ 700641 w 1430968"/>
                <a:gd name="connsiteY23" fmla="*/ 609668 h 737215"/>
                <a:gd name="connsiteX24" fmla="*/ 715930 w 1430968"/>
                <a:gd name="connsiteY24" fmla="*/ 615911 h 737215"/>
                <a:gd name="connsiteX25" fmla="*/ 728671 w 1430968"/>
                <a:gd name="connsiteY25" fmla="*/ 627251 h 737215"/>
                <a:gd name="connsiteX26" fmla="*/ 855956 w 1430968"/>
                <a:gd name="connsiteY26" fmla="*/ 736953 h 737215"/>
                <a:gd name="connsiteX27" fmla="*/ 878636 w 1430968"/>
                <a:gd name="connsiteY27" fmla="*/ 735297 h 737215"/>
                <a:gd name="connsiteX28" fmla="*/ 891377 w 1430968"/>
                <a:gd name="connsiteY28" fmla="*/ 728289 h 737215"/>
                <a:gd name="connsiteX29" fmla="*/ 903099 w 1430968"/>
                <a:gd name="connsiteY29" fmla="*/ 720007 h 737215"/>
                <a:gd name="connsiteX30" fmla="*/ 973940 w 1430968"/>
                <a:gd name="connsiteY30" fmla="*/ 656174 h 737215"/>
                <a:gd name="connsiteX31" fmla="*/ 983369 w 1430968"/>
                <a:gd name="connsiteY31" fmla="*/ 642923 h 737215"/>
                <a:gd name="connsiteX32" fmla="*/ 989230 w 1430968"/>
                <a:gd name="connsiteY32" fmla="*/ 625850 h 737215"/>
                <a:gd name="connsiteX33" fmla="*/ 1019936 w 1430968"/>
                <a:gd name="connsiteY33" fmla="*/ 568259 h 737215"/>
                <a:gd name="connsiteX34" fmla="*/ 1030002 w 1430968"/>
                <a:gd name="connsiteY34" fmla="*/ 556919 h 737215"/>
                <a:gd name="connsiteX35" fmla="*/ 1141488 w 1430968"/>
                <a:gd name="connsiteY35" fmla="*/ 480345 h 737215"/>
                <a:gd name="connsiteX36" fmla="*/ 1126198 w 1430968"/>
                <a:gd name="connsiteY36" fmla="*/ 392430 h 737215"/>
                <a:gd name="connsiteX37" fmla="*/ 1111928 w 1430968"/>
                <a:gd name="connsiteY37" fmla="*/ 386187 h 737215"/>
                <a:gd name="connsiteX38" fmla="*/ 1103519 w 1430968"/>
                <a:gd name="connsiteY38" fmla="*/ 374210 h 737215"/>
                <a:gd name="connsiteX39" fmla="*/ 1183788 w 1430968"/>
                <a:gd name="connsiteY39" fmla="*/ 315346 h 737215"/>
                <a:gd name="connsiteX40" fmla="*/ 1197549 w 1430968"/>
                <a:gd name="connsiteY40" fmla="*/ 310249 h 737215"/>
                <a:gd name="connsiteX41" fmla="*/ 1211310 w 1430968"/>
                <a:gd name="connsiteY41" fmla="*/ 303241 h 737215"/>
                <a:gd name="connsiteX42" fmla="*/ 1221375 w 1430968"/>
                <a:gd name="connsiteY42" fmla="*/ 298145 h 737215"/>
                <a:gd name="connsiteX43" fmla="*/ 1248387 w 1430968"/>
                <a:gd name="connsiteY43" fmla="*/ 279797 h 737215"/>
                <a:gd name="connsiteX44" fmla="*/ 1258452 w 1430968"/>
                <a:gd name="connsiteY44" fmla="*/ 271516 h 737215"/>
                <a:gd name="connsiteX45" fmla="*/ 1283807 w 1430968"/>
                <a:gd name="connsiteY45" fmla="*/ 253168 h 737215"/>
                <a:gd name="connsiteX46" fmla="*/ 1293236 w 1430968"/>
                <a:gd name="connsiteY46" fmla="*/ 246925 h 737215"/>
                <a:gd name="connsiteX47" fmla="*/ 1351336 w 1430968"/>
                <a:gd name="connsiteY47" fmla="*/ 199528 h 737215"/>
                <a:gd name="connsiteX48" fmla="*/ 1360764 w 1430968"/>
                <a:gd name="connsiteY48" fmla="*/ 188188 h 737215"/>
                <a:gd name="connsiteX49" fmla="*/ 1397714 w 1430968"/>
                <a:gd name="connsiteY49" fmla="*/ 47780 h 737215"/>
                <a:gd name="connsiteX50" fmla="*/ 1406123 w 1430968"/>
                <a:gd name="connsiteY50" fmla="*/ 32618 h 737215"/>
                <a:gd name="connsiteX51" fmla="*/ 1430969 w 1430968"/>
                <a:gd name="connsiteY51" fmla="*/ 0 h 737215"/>
                <a:gd name="connsiteX52" fmla="*/ 0 w 1430968"/>
                <a:gd name="connsiteY52" fmla="*/ 0 h 737215"/>
                <a:gd name="connsiteX53" fmla="*/ 13633 w 1430968"/>
                <a:gd name="connsiteY53" fmla="*/ 142192 h 73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430968" h="737215">
                  <a:moveTo>
                    <a:pt x="13633" y="142192"/>
                  </a:moveTo>
                  <a:cubicBezTo>
                    <a:pt x="28923" y="177613"/>
                    <a:pt x="60648" y="186532"/>
                    <a:pt x="70077" y="228833"/>
                  </a:cubicBezTo>
                  <a:cubicBezTo>
                    <a:pt x="71733" y="232655"/>
                    <a:pt x="72753" y="237114"/>
                    <a:pt x="74281" y="240809"/>
                  </a:cubicBezTo>
                  <a:cubicBezTo>
                    <a:pt x="79505" y="257883"/>
                    <a:pt x="85366" y="278778"/>
                    <a:pt x="92247" y="305408"/>
                  </a:cubicBezTo>
                  <a:cubicBezTo>
                    <a:pt x="110721" y="370005"/>
                    <a:pt x="124992" y="403515"/>
                    <a:pt x="150347" y="403515"/>
                  </a:cubicBezTo>
                  <a:cubicBezTo>
                    <a:pt x="156208" y="403515"/>
                    <a:pt x="162069" y="401604"/>
                    <a:pt x="167293" y="398418"/>
                  </a:cubicBezTo>
                  <a:cubicBezTo>
                    <a:pt x="172516" y="395233"/>
                    <a:pt x="177358" y="390901"/>
                    <a:pt x="182582" y="387079"/>
                  </a:cubicBezTo>
                  <a:cubicBezTo>
                    <a:pt x="192648" y="380836"/>
                    <a:pt x="203732" y="373828"/>
                    <a:pt x="214817" y="370643"/>
                  </a:cubicBezTo>
                  <a:cubicBezTo>
                    <a:pt x="218003" y="369368"/>
                    <a:pt x="221698" y="369368"/>
                    <a:pt x="224883" y="369368"/>
                  </a:cubicBezTo>
                  <a:cubicBezTo>
                    <a:pt x="265018" y="378160"/>
                    <a:pt x="298272" y="413708"/>
                    <a:pt x="337898" y="413708"/>
                  </a:cubicBezTo>
                  <a:cubicBezTo>
                    <a:pt x="367457" y="409886"/>
                    <a:pt x="348983" y="364399"/>
                    <a:pt x="367457" y="340955"/>
                  </a:cubicBezTo>
                  <a:cubicBezTo>
                    <a:pt x="371662" y="336496"/>
                    <a:pt x="375867" y="333438"/>
                    <a:pt x="381218" y="329616"/>
                  </a:cubicBezTo>
                  <a:cubicBezTo>
                    <a:pt x="390646" y="322608"/>
                    <a:pt x="399183" y="314454"/>
                    <a:pt x="407592" y="305535"/>
                  </a:cubicBezTo>
                  <a:cubicBezTo>
                    <a:pt x="412816" y="303624"/>
                    <a:pt x="417658" y="301712"/>
                    <a:pt x="422882" y="300438"/>
                  </a:cubicBezTo>
                  <a:cubicBezTo>
                    <a:pt x="431291" y="297890"/>
                    <a:pt x="439828" y="295979"/>
                    <a:pt x="449893" y="294195"/>
                  </a:cubicBezTo>
                  <a:cubicBezTo>
                    <a:pt x="452569" y="294195"/>
                    <a:pt x="456264" y="292921"/>
                    <a:pt x="459322" y="292921"/>
                  </a:cubicBezTo>
                  <a:cubicBezTo>
                    <a:pt x="505827" y="287825"/>
                    <a:pt x="502642" y="359303"/>
                    <a:pt x="527997" y="385805"/>
                  </a:cubicBezTo>
                  <a:cubicBezTo>
                    <a:pt x="549657" y="409121"/>
                    <a:pt x="575012" y="373063"/>
                    <a:pt x="592977" y="402241"/>
                  </a:cubicBezTo>
                  <a:cubicBezTo>
                    <a:pt x="596163" y="407337"/>
                    <a:pt x="599858" y="412943"/>
                    <a:pt x="603043" y="419314"/>
                  </a:cubicBezTo>
                  <a:cubicBezTo>
                    <a:pt x="606738" y="425557"/>
                    <a:pt x="609286" y="430654"/>
                    <a:pt x="612471" y="435750"/>
                  </a:cubicBezTo>
                  <a:cubicBezTo>
                    <a:pt x="633622" y="464800"/>
                    <a:pt x="641521" y="516657"/>
                    <a:pt x="655792" y="553989"/>
                  </a:cubicBezTo>
                  <a:cubicBezTo>
                    <a:pt x="657830" y="560232"/>
                    <a:pt x="660633" y="565329"/>
                    <a:pt x="663181" y="570425"/>
                  </a:cubicBezTo>
                  <a:cubicBezTo>
                    <a:pt x="670062" y="588135"/>
                    <a:pt x="679490" y="599475"/>
                    <a:pt x="689556" y="604572"/>
                  </a:cubicBezTo>
                  <a:cubicBezTo>
                    <a:pt x="693251" y="606483"/>
                    <a:pt x="696436" y="608394"/>
                    <a:pt x="700641" y="609668"/>
                  </a:cubicBezTo>
                  <a:cubicBezTo>
                    <a:pt x="706502" y="610942"/>
                    <a:pt x="711726" y="612853"/>
                    <a:pt x="715930" y="615911"/>
                  </a:cubicBezTo>
                  <a:cubicBezTo>
                    <a:pt x="721154" y="619097"/>
                    <a:pt x="725359" y="623429"/>
                    <a:pt x="728671" y="627251"/>
                  </a:cubicBezTo>
                  <a:cubicBezTo>
                    <a:pt x="761544" y="675795"/>
                    <a:pt x="804354" y="732749"/>
                    <a:pt x="855956" y="736953"/>
                  </a:cubicBezTo>
                  <a:cubicBezTo>
                    <a:pt x="863346" y="737590"/>
                    <a:pt x="870864" y="737081"/>
                    <a:pt x="878636" y="735297"/>
                  </a:cubicBezTo>
                  <a:cubicBezTo>
                    <a:pt x="882840" y="733386"/>
                    <a:pt x="887045" y="731474"/>
                    <a:pt x="891377" y="728289"/>
                  </a:cubicBezTo>
                  <a:cubicBezTo>
                    <a:pt x="895582" y="726378"/>
                    <a:pt x="898767" y="723193"/>
                    <a:pt x="903099" y="720007"/>
                  </a:cubicBezTo>
                  <a:cubicBezTo>
                    <a:pt x="930110" y="702297"/>
                    <a:pt x="953809" y="681401"/>
                    <a:pt x="973940" y="656174"/>
                  </a:cubicBezTo>
                  <a:cubicBezTo>
                    <a:pt x="977635" y="651077"/>
                    <a:pt x="980311" y="646618"/>
                    <a:pt x="983369" y="642923"/>
                  </a:cubicBezTo>
                  <a:cubicBezTo>
                    <a:pt x="985025" y="637189"/>
                    <a:pt x="986554" y="632220"/>
                    <a:pt x="989230" y="625850"/>
                  </a:cubicBezTo>
                  <a:cubicBezTo>
                    <a:pt x="996110" y="602533"/>
                    <a:pt x="1007195" y="584823"/>
                    <a:pt x="1019936" y="568259"/>
                  </a:cubicBezTo>
                  <a:cubicBezTo>
                    <a:pt x="1023121" y="563800"/>
                    <a:pt x="1026817" y="559977"/>
                    <a:pt x="1030002" y="556919"/>
                  </a:cubicBezTo>
                  <a:cubicBezTo>
                    <a:pt x="1061218" y="520862"/>
                    <a:pt x="1111928" y="525958"/>
                    <a:pt x="1141488" y="480345"/>
                  </a:cubicBezTo>
                  <a:cubicBezTo>
                    <a:pt x="1160982" y="457028"/>
                    <a:pt x="1154229" y="409503"/>
                    <a:pt x="1126198" y="392430"/>
                  </a:cubicBezTo>
                  <a:cubicBezTo>
                    <a:pt x="1121994" y="389245"/>
                    <a:pt x="1117152" y="387971"/>
                    <a:pt x="1111928" y="386187"/>
                  </a:cubicBezTo>
                  <a:cubicBezTo>
                    <a:pt x="1107723" y="383002"/>
                    <a:pt x="1105048" y="379179"/>
                    <a:pt x="1103519" y="374210"/>
                  </a:cubicBezTo>
                  <a:cubicBezTo>
                    <a:pt x="1094090" y="319168"/>
                    <a:pt x="1155758" y="323627"/>
                    <a:pt x="1183788" y="315346"/>
                  </a:cubicBezTo>
                  <a:cubicBezTo>
                    <a:pt x="1189012" y="313434"/>
                    <a:pt x="1193217" y="312160"/>
                    <a:pt x="1197549" y="310249"/>
                  </a:cubicBezTo>
                  <a:cubicBezTo>
                    <a:pt x="1202773" y="308338"/>
                    <a:pt x="1206978" y="306427"/>
                    <a:pt x="1211310" y="303241"/>
                  </a:cubicBezTo>
                  <a:cubicBezTo>
                    <a:pt x="1214495" y="301967"/>
                    <a:pt x="1218190" y="300056"/>
                    <a:pt x="1221375" y="298145"/>
                  </a:cubicBezTo>
                  <a:cubicBezTo>
                    <a:pt x="1231441" y="293048"/>
                    <a:pt x="1240869" y="286805"/>
                    <a:pt x="1248387" y="279797"/>
                  </a:cubicBezTo>
                  <a:cubicBezTo>
                    <a:pt x="1251572" y="277886"/>
                    <a:pt x="1255267" y="274701"/>
                    <a:pt x="1258452" y="271516"/>
                  </a:cubicBezTo>
                  <a:cubicBezTo>
                    <a:pt x="1266861" y="265272"/>
                    <a:pt x="1275398" y="259539"/>
                    <a:pt x="1283807" y="253168"/>
                  </a:cubicBezTo>
                  <a:cubicBezTo>
                    <a:pt x="1287502" y="250620"/>
                    <a:pt x="1290687" y="248709"/>
                    <a:pt x="1293236" y="246925"/>
                  </a:cubicBezTo>
                  <a:cubicBezTo>
                    <a:pt x="1316425" y="235585"/>
                    <a:pt x="1334390" y="217875"/>
                    <a:pt x="1351336" y="199528"/>
                  </a:cubicBezTo>
                  <a:cubicBezTo>
                    <a:pt x="1355031" y="195068"/>
                    <a:pt x="1357706" y="191246"/>
                    <a:pt x="1360764" y="188188"/>
                  </a:cubicBezTo>
                  <a:cubicBezTo>
                    <a:pt x="1400390" y="156590"/>
                    <a:pt x="1407779" y="103331"/>
                    <a:pt x="1397714" y="47780"/>
                  </a:cubicBezTo>
                  <a:cubicBezTo>
                    <a:pt x="1400390" y="42683"/>
                    <a:pt x="1402938" y="37714"/>
                    <a:pt x="1406123" y="32618"/>
                  </a:cubicBezTo>
                  <a:cubicBezTo>
                    <a:pt x="1413258" y="20641"/>
                    <a:pt x="1421667" y="9938"/>
                    <a:pt x="1430969" y="0"/>
                  </a:cubicBezTo>
                  <a:lnTo>
                    <a:pt x="0" y="0"/>
                  </a:lnTo>
                  <a:cubicBezTo>
                    <a:pt x="16181" y="41664"/>
                    <a:pt x="2294" y="99127"/>
                    <a:pt x="13633" y="142192"/>
                  </a:cubicBezTo>
                  <a:close/>
                </a:path>
              </a:pathLst>
            </a:custGeom>
            <a:solidFill>
              <a:schemeClr val="accent4"/>
            </a:solidFill>
            <a:ln w="12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2F660-AC6C-490B-A134-D28EA047B44B}"/>
                </a:ext>
              </a:extLst>
            </p:cNvPr>
            <p:cNvSpPr/>
            <p:nvPr/>
          </p:nvSpPr>
          <p:spPr>
            <a:xfrm>
              <a:off x="3728946" y="3429127"/>
              <a:ext cx="4560916" cy="736953"/>
            </a:xfrm>
            <a:custGeom>
              <a:avLst/>
              <a:gdLst>
                <a:gd name="connsiteX0" fmla="*/ 4294471 w 4560916"/>
                <a:gd name="connsiteY0" fmla="*/ 662035 h 736953"/>
                <a:gd name="connsiteX1" fmla="*/ 4297656 w 4560916"/>
                <a:gd name="connsiteY1" fmla="*/ 648784 h 736953"/>
                <a:gd name="connsiteX2" fmla="*/ 4298676 w 4560916"/>
                <a:gd name="connsiteY2" fmla="*/ 633622 h 736953"/>
                <a:gd name="connsiteX3" fmla="*/ 4297656 w 4560916"/>
                <a:gd name="connsiteY3" fmla="*/ 602024 h 736953"/>
                <a:gd name="connsiteX4" fmla="*/ 4291795 w 4560916"/>
                <a:gd name="connsiteY4" fmla="*/ 509140 h 736953"/>
                <a:gd name="connsiteX5" fmla="*/ 4301861 w 4560916"/>
                <a:gd name="connsiteY5" fmla="*/ 481874 h 736953"/>
                <a:gd name="connsiteX6" fmla="*/ 4327216 w 4560916"/>
                <a:gd name="connsiteY6" fmla="*/ 464800 h 736953"/>
                <a:gd name="connsiteX7" fmla="*/ 4340977 w 4560916"/>
                <a:gd name="connsiteY7" fmla="*/ 458557 h 736953"/>
                <a:gd name="connsiteX8" fmla="*/ 4422903 w 4560916"/>
                <a:gd name="connsiteY8" fmla="*/ 337133 h 736953"/>
                <a:gd name="connsiteX9" fmla="*/ 4420227 w 4560916"/>
                <a:gd name="connsiteY9" fmla="*/ 318149 h 736953"/>
                <a:gd name="connsiteX10" fmla="*/ 4417551 w 4560916"/>
                <a:gd name="connsiteY10" fmla="*/ 301713 h 736953"/>
                <a:gd name="connsiteX11" fmla="*/ 4418571 w 4560916"/>
                <a:gd name="connsiteY11" fmla="*/ 287697 h 736953"/>
                <a:gd name="connsiteX12" fmla="*/ 4420227 w 4560916"/>
                <a:gd name="connsiteY12" fmla="*/ 270624 h 736953"/>
                <a:gd name="connsiteX13" fmla="*/ 4435517 w 4560916"/>
                <a:gd name="connsiteY13" fmla="*/ 225010 h 736953"/>
                <a:gd name="connsiteX14" fmla="*/ 4443926 w 4560916"/>
                <a:gd name="connsiteY14" fmla="*/ 213034 h 736953"/>
                <a:gd name="connsiteX15" fmla="*/ 4452335 w 4560916"/>
                <a:gd name="connsiteY15" fmla="*/ 199783 h 736953"/>
                <a:gd name="connsiteX16" fmla="*/ 4460744 w 4560916"/>
                <a:gd name="connsiteY16" fmla="*/ 186532 h 736953"/>
                <a:gd name="connsiteX17" fmla="*/ 4546238 w 4560916"/>
                <a:gd name="connsiteY17" fmla="*/ 2548 h 736953"/>
                <a:gd name="connsiteX18" fmla="*/ 4542925 w 4560916"/>
                <a:gd name="connsiteY18" fmla="*/ 0 h 736953"/>
                <a:gd name="connsiteX19" fmla="*/ 4434752 w 4560916"/>
                <a:gd name="connsiteY19" fmla="*/ 0 h 736953"/>
                <a:gd name="connsiteX20" fmla="*/ 4425324 w 4560916"/>
                <a:gd name="connsiteY20" fmla="*/ 0 h 736953"/>
                <a:gd name="connsiteX21" fmla="*/ 5261 w 4560916"/>
                <a:gd name="connsiteY21" fmla="*/ 0 h 736953"/>
                <a:gd name="connsiteX22" fmla="*/ 3604 w 4560916"/>
                <a:gd name="connsiteY22" fmla="*/ 20131 h 736953"/>
                <a:gd name="connsiteX23" fmla="*/ 1566 w 4560916"/>
                <a:gd name="connsiteY23" fmla="*/ 41664 h 736953"/>
                <a:gd name="connsiteX24" fmla="*/ 419 w 4560916"/>
                <a:gd name="connsiteY24" fmla="*/ 73262 h 736953"/>
                <a:gd name="connsiteX25" fmla="*/ 9848 w 4560916"/>
                <a:gd name="connsiteY25" fmla="*/ 107409 h 736953"/>
                <a:gd name="connsiteX26" fmla="*/ 17238 w 4560916"/>
                <a:gd name="connsiteY26" fmla="*/ 120660 h 736953"/>
                <a:gd name="connsiteX27" fmla="*/ 167712 w 4560916"/>
                <a:gd name="connsiteY27" fmla="*/ 357264 h 736953"/>
                <a:gd name="connsiteX28" fmla="*/ 176121 w 4560916"/>
                <a:gd name="connsiteY28" fmla="*/ 372426 h 736953"/>
                <a:gd name="connsiteX29" fmla="*/ 219441 w 4560916"/>
                <a:gd name="connsiteY29" fmla="*/ 416766 h 736953"/>
                <a:gd name="connsiteX30" fmla="*/ 272827 w 4560916"/>
                <a:gd name="connsiteY30" fmla="*/ 507866 h 736953"/>
                <a:gd name="connsiteX31" fmla="*/ 286587 w 4560916"/>
                <a:gd name="connsiteY31" fmla="*/ 514109 h 736953"/>
                <a:gd name="connsiteX32" fmla="*/ 336151 w 4560916"/>
                <a:gd name="connsiteY32" fmla="*/ 544433 h 736953"/>
                <a:gd name="connsiteX33" fmla="*/ 348892 w 4560916"/>
                <a:gd name="connsiteY33" fmla="*/ 548256 h 736953"/>
                <a:gd name="connsiteX34" fmla="*/ 385842 w 4560916"/>
                <a:gd name="connsiteY34" fmla="*/ 558321 h 736953"/>
                <a:gd name="connsiteX35" fmla="*/ 397563 w 4560916"/>
                <a:gd name="connsiteY35" fmla="*/ 563418 h 736953"/>
                <a:gd name="connsiteX36" fmla="*/ 480509 w 4560916"/>
                <a:gd name="connsiteY36" fmla="*/ 598838 h 736953"/>
                <a:gd name="connsiteX37" fmla="*/ 490574 w 4560916"/>
                <a:gd name="connsiteY37" fmla="*/ 608904 h 736953"/>
                <a:gd name="connsiteX38" fmla="*/ 494779 w 4560916"/>
                <a:gd name="connsiteY38" fmla="*/ 686753 h 736953"/>
                <a:gd name="connsiteX39" fmla="*/ 491594 w 4560916"/>
                <a:gd name="connsiteY39" fmla="*/ 703826 h 736953"/>
                <a:gd name="connsiteX40" fmla="*/ 488408 w 4560916"/>
                <a:gd name="connsiteY40" fmla="*/ 736953 h 736953"/>
                <a:gd name="connsiteX41" fmla="*/ 4249750 w 4560916"/>
                <a:gd name="connsiteY41" fmla="*/ 736953 h 736953"/>
                <a:gd name="connsiteX42" fmla="*/ 4294471 w 4560916"/>
                <a:gd name="connsiteY42" fmla="*/ 662035 h 73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560916" h="736953">
                  <a:moveTo>
                    <a:pt x="4294471" y="662035"/>
                  </a:moveTo>
                  <a:cubicBezTo>
                    <a:pt x="4295108" y="657575"/>
                    <a:pt x="4296637" y="652479"/>
                    <a:pt x="4297656" y="648784"/>
                  </a:cubicBezTo>
                  <a:cubicBezTo>
                    <a:pt x="4298676" y="643687"/>
                    <a:pt x="4298676" y="638718"/>
                    <a:pt x="4298676" y="633622"/>
                  </a:cubicBezTo>
                  <a:cubicBezTo>
                    <a:pt x="4299313" y="623556"/>
                    <a:pt x="4298676" y="613363"/>
                    <a:pt x="4297656" y="602024"/>
                  </a:cubicBezTo>
                  <a:cubicBezTo>
                    <a:pt x="4294981" y="571699"/>
                    <a:pt x="4289247" y="540738"/>
                    <a:pt x="4291795" y="509140"/>
                  </a:cubicBezTo>
                  <a:cubicBezTo>
                    <a:pt x="4291795" y="500348"/>
                    <a:pt x="4298676" y="490792"/>
                    <a:pt x="4301861" y="481874"/>
                  </a:cubicBezTo>
                  <a:cubicBezTo>
                    <a:pt x="4310270" y="474866"/>
                    <a:pt x="4318807" y="469897"/>
                    <a:pt x="4327216" y="464800"/>
                  </a:cubicBezTo>
                  <a:cubicBezTo>
                    <a:pt x="4331421" y="462252"/>
                    <a:pt x="4336644" y="460341"/>
                    <a:pt x="4340977" y="458557"/>
                  </a:cubicBezTo>
                  <a:cubicBezTo>
                    <a:pt x="4396401" y="451040"/>
                    <a:pt x="4428636" y="400967"/>
                    <a:pt x="4422903" y="337133"/>
                  </a:cubicBezTo>
                  <a:cubicBezTo>
                    <a:pt x="4422903" y="331400"/>
                    <a:pt x="4421883" y="325156"/>
                    <a:pt x="4420227" y="318149"/>
                  </a:cubicBezTo>
                  <a:cubicBezTo>
                    <a:pt x="4418571" y="313052"/>
                    <a:pt x="4417551" y="306809"/>
                    <a:pt x="4417551" y="301713"/>
                  </a:cubicBezTo>
                  <a:cubicBezTo>
                    <a:pt x="4417551" y="296616"/>
                    <a:pt x="4417551" y="292921"/>
                    <a:pt x="4418571" y="287697"/>
                  </a:cubicBezTo>
                  <a:cubicBezTo>
                    <a:pt x="4418571" y="281964"/>
                    <a:pt x="4419208" y="275720"/>
                    <a:pt x="4420227" y="270624"/>
                  </a:cubicBezTo>
                  <a:cubicBezTo>
                    <a:pt x="4423922" y="253551"/>
                    <a:pt x="4428636" y="238389"/>
                    <a:pt x="4435517" y="225010"/>
                  </a:cubicBezTo>
                  <a:cubicBezTo>
                    <a:pt x="4438192" y="221188"/>
                    <a:pt x="4440741" y="216728"/>
                    <a:pt x="4443926" y="213034"/>
                  </a:cubicBezTo>
                  <a:cubicBezTo>
                    <a:pt x="4446601" y="208574"/>
                    <a:pt x="4449150" y="203478"/>
                    <a:pt x="4452335" y="199783"/>
                  </a:cubicBezTo>
                  <a:cubicBezTo>
                    <a:pt x="4455011" y="194686"/>
                    <a:pt x="4458196" y="190227"/>
                    <a:pt x="4460744" y="186532"/>
                  </a:cubicBezTo>
                  <a:cubicBezTo>
                    <a:pt x="4498841" y="127667"/>
                    <a:pt x="4598095" y="87150"/>
                    <a:pt x="4546238" y="2548"/>
                  </a:cubicBezTo>
                  <a:cubicBezTo>
                    <a:pt x="4545346" y="1529"/>
                    <a:pt x="4544072" y="764"/>
                    <a:pt x="4542925" y="0"/>
                  </a:cubicBezTo>
                  <a:lnTo>
                    <a:pt x="4434752" y="0"/>
                  </a:lnTo>
                  <a:cubicBezTo>
                    <a:pt x="4432077" y="0"/>
                    <a:pt x="4428509" y="0"/>
                    <a:pt x="4425324" y="0"/>
                  </a:cubicBezTo>
                  <a:lnTo>
                    <a:pt x="5261" y="0"/>
                  </a:lnTo>
                  <a:lnTo>
                    <a:pt x="3604" y="20131"/>
                  </a:lnTo>
                  <a:cubicBezTo>
                    <a:pt x="3095" y="23954"/>
                    <a:pt x="3095" y="31471"/>
                    <a:pt x="1566" y="41664"/>
                  </a:cubicBezTo>
                  <a:cubicBezTo>
                    <a:pt x="419" y="51092"/>
                    <a:pt x="-600" y="61922"/>
                    <a:pt x="419" y="73262"/>
                  </a:cubicBezTo>
                  <a:cubicBezTo>
                    <a:pt x="2458" y="86003"/>
                    <a:pt x="4624" y="97343"/>
                    <a:pt x="9848" y="107409"/>
                  </a:cubicBezTo>
                  <a:cubicBezTo>
                    <a:pt x="11886" y="112505"/>
                    <a:pt x="14689" y="116965"/>
                    <a:pt x="17238" y="120660"/>
                  </a:cubicBezTo>
                  <a:cubicBezTo>
                    <a:pt x="99164" y="170733"/>
                    <a:pt x="132418" y="259157"/>
                    <a:pt x="167712" y="357264"/>
                  </a:cubicBezTo>
                  <a:cubicBezTo>
                    <a:pt x="170387" y="362361"/>
                    <a:pt x="172935" y="367330"/>
                    <a:pt x="176121" y="372426"/>
                  </a:cubicBezTo>
                  <a:cubicBezTo>
                    <a:pt x="186696" y="393195"/>
                    <a:pt x="219441" y="389500"/>
                    <a:pt x="219441" y="416766"/>
                  </a:cubicBezTo>
                  <a:cubicBezTo>
                    <a:pt x="223646" y="456646"/>
                    <a:pt x="237916" y="501623"/>
                    <a:pt x="272827" y="507866"/>
                  </a:cubicBezTo>
                  <a:cubicBezTo>
                    <a:pt x="277031" y="510414"/>
                    <a:pt x="281236" y="512325"/>
                    <a:pt x="286587" y="514109"/>
                  </a:cubicBezTo>
                  <a:cubicBezTo>
                    <a:pt x="303533" y="522391"/>
                    <a:pt x="320479" y="532456"/>
                    <a:pt x="336151" y="544433"/>
                  </a:cubicBezTo>
                  <a:cubicBezTo>
                    <a:pt x="340355" y="546344"/>
                    <a:pt x="344560" y="546981"/>
                    <a:pt x="348892" y="548256"/>
                  </a:cubicBezTo>
                  <a:cubicBezTo>
                    <a:pt x="360614" y="552078"/>
                    <a:pt x="373228" y="555263"/>
                    <a:pt x="385842" y="558321"/>
                  </a:cubicBezTo>
                  <a:cubicBezTo>
                    <a:pt x="389027" y="560232"/>
                    <a:pt x="393231" y="562143"/>
                    <a:pt x="397563" y="563418"/>
                  </a:cubicBezTo>
                  <a:cubicBezTo>
                    <a:pt x="424575" y="574757"/>
                    <a:pt x="458339" y="581765"/>
                    <a:pt x="480509" y="598838"/>
                  </a:cubicBezTo>
                  <a:cubicBezTo>
                    <a:pt x="484714" y="602024"/>
                    <a:pt x="487389" y="605081"/>
                    <a:pt x="490574" y="608904"/>
                  </a:cubicBezTo>
                  <a:cubicBezTo>
                    <a:pt x="507520" y="630946"/>
                    <a:pt x="507520" y="658212"/>
                    <a:pt x="494779" y="686753"/>
                  </a:cubicBezTo>
                  <a:cubicBezTo>
                    <a:pt x="493123" y="692486"/>
                    <a:pt x="492740" y="698730"/>
                    <a:pt x="491594" y="703826"/>
                  </a:cubicBezTo>
                  <a:cubicBezTo>
                    <a:pt x="489937" y="714783"/>
                    <a:pt x="488791" y="725868"/>
                    <a:pt x="488408" y="736953"/>
                  </a:cubicBezTo>
                  <a:lnTo>
                    <a:pt x="4249750" y="736953"/>
                  </a:lnTo>
                  <a:cubicBezTo>
                    <a:pt x="4262236" y="710579"/>
                    <a:pt x="4280456" y="687772"/>
                    <a:pt x="4294471" y="662035"/>
                  </a:cubicBezTo>
                  <a:close/>
                </a:path>
              </a:pathLst>
            </a:custGeom>
            <a:solidFill>
              <a:schemeClr val="accent1"/>
            </a:solidFill>
            <a:ln w="12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EB7785-AC97-4EEA-99AF-3E990CC94617}"/>
                </a:ext>
              </a:extLst>
            </p:cNvPr>
            <p:cNvSpPr/>
            <p:nvPr/>
          </p:nvSpPr>
          <p:spPr>
            <a:xfrm>
              <a:off x="4217097" y="4166080"/>
              <a:ext cx="3761598" cy="736698"/>
            </a:xfrm>
            <a:custGeom>
              <a:avLst/>
              <a:gdLst>
                <a:gd name="connsiteX0" fmla="*/ 2947561 w 3761598"/>
                <a:gd name="connsiteY0" fmla="*/ 710324 h 736698"/>
                <a:gd name="connsiteX1" fmla="*/ 2954951 w 3761598"/>
                <a:gd name="connsiteY1" fmla="*/ 693888 h 736698"/>
                <a:gd name="connsiteX2" fmla="*/ 2990371 w 3761598"/>
                <a:gd name="connsiteY2" fmla="*/ 609796 h 736698"/>
                <a:gd name="connsiteX3" fmla="*/ 2997251 w 3761598"/>
                <a:gd name="connsiteY3" fmla="*/ 591448 h 736698"/>
                <a:gd name="connsiteX4" fmla="*/ 3044776 w 3761598"/>
                <a:gd name="connsiteY4" fmla="*/ 497291 h 736698"/>
                <a:gd name="connsiteX5" fmla="*/ 3055861 w 3761598"/>
                <a:gd name="connsiteY5" fmla="*/ 485951 h 736698"/>
                <a:gd name="connsiteX6" fmla="*/ 3119185 w 3761598"/>
                <a:gd name="connsiteY6" fmla="*/ 398036 h 736698"/>
                <a:gd name="connsiteX7" fmla="*/ 3120205 w 3761598"/>
                <a:gd name="connsiteY7" fmla="*/ 394851 h 736698"/>
                <a:gd name="connsiteX8" fmla="*/ 3133965 w 3761598"/>
                <a:gd name="connsiteY8" fmla="*/ 355608 h 736698"/>
                <a:gd name="connsiteX9" fmla="*/ 3145050 w 3761598"/>
                <a:gd name="connsiteY9" fmla="*/ 346817 h 736698"/>
                <a:gd name="connsiteX10" fmla="*/ 3231181 w 3761598"/>
                <a:gd name="connsiteY10" fmla="*/ 287442 h 736698"/>
                <a:gd name="connsiteX11" fmla="*/ 3188880 w 3761598"/>
                <a:gd name="connsiteY11" fmla="*/ 177358 h 736698"/>
                <a:gd name="connsiteX12" fmla="*/ 3187861 w 3761598"/>
                <a:gd name="connsiteY12" fmla="*/ 171115 h 736698"/>
                <a:gd name="connsiteX13" fmla="*/ 3190536 w 3761598"/>
                <a:gd name="connsiteY13" fmla="*/ 142065 h 736698"/>
                <a:gd name="connsiteX14" fmla="*/ 3197926 w 3761598"/>
                <a:gd name="connsiteY14" fmla="*/ 130725 h 736698"/>
                <a:gd name="connsiteX15" fmla="*/ 3310941 w 3761598"/>
                <a:gd name="connsiteY15" fmla="*/ 90208 h 736698"/>
                <a:gd name="connsiteX16" fmla="*/ 3322026 w 3761598"/>
                <a:gd name="connsiteY16" fmla="*/ 94030 h 736698"/>
                <a:gd name="connsiteX17" fmla="*/ 3370060 w 3761598"/>
                <a:gd name="connsiteY17" fmla="*/ 88934 h 736698"/>
                <a:gd name="connsiteX18" fmla="*/ 3382801 w 3761598"/>
                <a:gd name="connsiteY18" fmla="*/ 82691 h 736698"/>
                <a:gd name="connsiteX19" fmla="*/ 3494287 w 3761598"/>
                <a:gd name="connsiteY19" fmla="*/ 82691 h 736698"/>
                <a:gd name="connsiteX20" fmla="*/ 3502697 w 3761598"/>
                <a:gd name="connsiteY20" fmla="*/ 92756 h 736698"/>
                <a:gd name="connsiteX21" fmla="*/ 3512125 w 3761598"/>
                <a:gd name="connsiteY21" fmla="*/ 224373 h 736698"/>
                <a:gd name="connsiteX22" fmla="*/ 3595070 w 3761598"/>
                <a:gd name="connsiteY22" fmla="*/ 224373 h 736698"/>
                <a:gd name="connsiteX23" fmla="*/ 3607812 w 3761598"/>
                <a:gd name="connsiteY23" fmla="*/ 227559 h 736698"/>
                <a:gd name="connsiteX24" fmla="*/ 3731911 w 3761598"/>
                <a:gd name="connsiteY24" fmla="*/ 146652 h 736698"/>
                <a:gd name="connsiteX25" fmla="*/ 3737135 w 3761598"/>
                <a:gd name="connsiteY25" fmla="*/ 114416 h 736698"/>
                <a:gd name="connsiteX26" fmla="*/ 3742996 w 3761598"/>
                <a:gd name="connsiteY26" fmla="*/ 82818 h 736698"/>
                <a:gd name="connsiteX27" fmla="*/ 3747201 w 3761598"/>
                <a:gd name="connsiteY27" fmla="*/ 64471 h 736698"/>
                <a:gd name="connsiteX28" fmla="*/ 3761599 w 3761598"/>
                <a:gd name="connsiteY28" fmla="*/ 0 h 736698"/>
                <a:gd name="connsiteX29" fmla="*/ 258 w 3761598"/>
                <a:gd name="connsiteY29" fmla="*/ 0 h 736698"/>
                <a:gd name="connsiteX30" fmla="*/ 10833 w 3761598"/>
                <a:gd name="connsiteY30" fmla="*/ 87023 h 736698"/>
                <a:gd name="connsiteX31" fmla="*/ 17713 w 3761598"/>
                <a:gd name="connsiteY31" fmla="*/ 103459 h 736698"/>
                <a:gd name="connsiteX32" fmla="*/ 57338 w 3761598"/>
                <a:gd name="connsiteY32" fmla="*/ 202840 h 736698"/>
                <a:gd name="connsiteX33" fmla="*/ 61543 w 3761598"/>
                <a:gd name="connsiteY33" fmla="*/ 219914 h 736698"/>
                <a:gd name="connsiteX34" fmla="*/ 43068 w 3761598"/>
                <a:gd name="connsiteY34" fmla="*/ 326176 h 736698"/>
                <a:gd name="connsiteX35" fmla="*/ 47273 w 3761598"/>
                <a:gd name="connsiteY35" fmla="*/ 341338 h 736698"/>
                <a:gd name="connsiteX36" fmla="*/ 82693 w 3761598"/>
                <a:gd name="connsiteY36" fmla="*/ 395743 h 736698"/>
                <a:gd name="connsiteX37" fmla="*/ 89574 w 3761598"/>
                <a:gd name="connsiteY37" fmla="*/ 408994 h 736698"/>
                <a:gd name="connsiteX38" fmla="*/ 93778 w 3761598"/>
                <a:gd name="connsiteY38" fmla="*/ 427341 h 736698"/>
                <a:gd name="connsiteX39" fmla="*/ 101168 w 3761598"/>
                <a:gd name="connsiteY39" fmla="*/ 442503 h 736698"/>
                <a:gd name="connsiteX40" fmla="*/ 109577 w 3761598"/>
                <a:gd name="connsiteY40" fmla="*/ 457665 h 736698"/>
                <a:gd name="connsiteX41" fmla="*/ 117987 w 3761598"/>
                <a:gd name="connsiteY41" fmla="*/ 466457 h 736698"/>
                <a:gd name="connsiteX42" fmla="*/ 140156 w 3761598"/>
                <a:gd name="connsiteY42" fmla="*/ 537298 h 736698"/>
                <a:gd name="connsiteX43" fmla="*/ 148566 w 3761598"/>
                <a:gd name="connsiteY43" fmla="*/ 557557 h 736698"/>
                <a:gd name="connsiteX44" fmla="*/ 175577 w 3761598"/>
                <a:gd name="connsiteY44" fmla="*/ 589155 h 736698"/>
                <a:gd name="connsiteX45" fmla="*/ 266932 w 3761598"/>
                <a:gd name="connsiteY45" fmla="*/ 549912 h 736698"/>
                <a:gd name="connsiteX46" fmla="*/ 282858 w 3761598"/>
                <a:gd name="connsiteY46" fmla="*/ 549912 h 736698"/>
                <a:gd name="connsiteX47" fmla="*/ 442379 w 3761598"/>
                <a:gd name="connsiteY47" fmla="*/ 475885 h 736698"/>
                <a:gd name="connsiteX48" fmla="*/ 452444 w 3761598"/>
                <a:gd name="connsiteY48" fmla="*/ 463909 h 736698"/>
                <a:gd name="connsiteX49" fmla="*/ 483151 w 3761598"/>
                <a:gd name="connsiteY49" fmla="*/ 456901 h 736698"/>
                <a:gd name="connsiteX50" fmla="*/ 495892 w 3761598"/>
                <a:gd name="connsiteY50" fmla="*/ 458812 h 736698"/>
                <a:gd name="connsiteX51" fmla="*/ 521247 w 3761598"/>
                <a:gd name="connsiteY51" fmla="*/ 465055 h 736698"/>
                <a:gd name="connsiteX52" fmla="*/ 536536 w 3761598"/>
                <a:gd name="connsiteY52" fmla="*/ 471298 h 736698"/>
                <a:gd name="connsiteX53" fmla="*/ 685991 w 3761598"/>
                <a:gd name="connsiteY53" fmla="*/ 635788 h 736698"/>
                <a:gd name="connsiteX54" fmla="*/ 688667 w 3761598"/>
                <a:gd name="connsiteY54" fmla="*/ 650950 h 736698"/>
                <a:gd name="connsiteX55" fmla="*/ 708161 w 3761598"/>
                <a:gd name="connsiteY55" fmla="*/ 736698 h 736698"/>
                <a:gd name="connsiteX56" fmla="*/ 2936348 w 3761598"/>
                <a:gd name="connsiteY56" fmla="*/ 736698 h 736698"/>
                <a:gd name="connsiteX57" fmla="*/ 2947561 w 3761598"/>
                <a:gd name="connsiteY57" fmla="*/ 710324 h 73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761598" h="736698">
                  <a:moveTo>
                    <a:pt x="2947561" y="710324"/>
                  </a:moveTo>
                  <a:cubicBezTo>
                    <a:pt x="2949599" y="705228"/>
                    <a:pt x="2952402" y="700258"/>
                    <a:pt x="2954951" y="693888"/>
                  </a:cubicBezTo>
                  <a:cubicBezTo>
                    <a:pt x="2966036" y="666112"/>
                    <a:pt x="2978777" y="638846"/>
                    <a:pt x="2990371" y="609796"/>
                  </a:cubicBezTo>
                  <a:cubicBezTo>
                    <a:pt x="2992028" y="603553"/>
                    <a:pt x="2994576" y="597819"/>
                    <a:pt x="2997251" y="591448"/>
                  </a:cubicBezTo>
                  <a:cubicBezTo>
                    <a:pt x="3008337" y="556028"/>
                    <a:pt x="3019421" y="520607"/>
                    <a:pt x="3044776" y="497291"/>
                  </a:cubicBezTo>
                  <a:cubicBezTo>
                    <a:pt x="3048471" y="492831"/>
                    <a:pt x="3052676" y="489773"/>
                    <a:pt x="3055861" y="485951"/>
                  </a:cubicBezTo>
                  <a:cubicBezTo>
                    <a:pt x="3081217" y="462634"/>
                    <a:pt x="3110776" y="442376"/>
                    <a:pt x="3119185" y="398036"/>
                  </a:cubicBezTo>
                  <a:cubicBezTo>
                    <a:pt x="3120205" y="396762"/>
                    <a:pt x="3120205" y="396125"/>
                    <a:pt x="3120205" y="394851"/>
                  </a:cubicBezTo>
                  <a:cubicBezTo>
                    <a:pt x="3118548" y="377778"/>
                    <a:pt x="3124409" y="365801"/>
                    <a:pt x="3133965" y="355608"/>
                  </a:cubicBezTo>
                  <a:cubicBezTo>
                    <a:pt x="3137660" y="353060"/>
                    <a:pt x="3140845" y="349874"/>
                    <a:pt x="3145050" y="346817"/>
                  </a:cubicBezTo>
                  <a:cubicBezTo>
                    <a:pt x="3177285" y="336751"/>
                    <a:pt x="3220096" y="327832"/>
                    <a:pt x="3231181" y="287442"/>
                  </a:cubicBezTo>
                  <a:cubicBezTo>
                    <a:pt x="3242266" y="238134"/>
                    <a:pt x="3194741" y="221060"/>
                    <a:pt x="3188880" y="177358"/>
                  </a:cubicBezTo>
                  <a:cubicBezTo>
                    <a:pt x="3188880" y="174810"/>
                    <a:pt x="3187861" y="172899"/>
                    <a:pt x="3187861" y="171115"/>
                  </a:cubicBezTo>
                  <a:cubicBezTo>
                    <a:pt x="3187861" y="162323"/>
                    <a:pt x="3187861" y="149073"/>
                    <a:pt x="3190536" y="142065"/>
                  </a:cubicBezTo>
                  <a:cubicBezTo>
                    <a:pt x="3192193" y="137605"/>
                    <a:pt x="3194741" y="132509"/>
                    <a:pt x="3197926" y="130725"/>
                  </a:cubicBezTo>
                  <a:cubicBezTo>
                    <a:pt x="3238061" y="121934"/>
                    <a:pt x="3267748" y="86386"/>
                    <a:pt x="3310941" y="90208"/>
                  </a:cubicBezTo>
                  <a:cubicBezTo>
                    <a:pt x="3315145" y="92119"/>
                    <a:pt x="3318841" y="92756"/>
                    <a:pt x="3322026" y="94030"/>
                  </a:cubicBezTo>
                  <a:cubicBezTo>
                    <a:pt x="3339481" y="97853"/>
                    <a:pt x="3354771" y="95305"/>
                    <a:pt x="3370060" y="88934"/>
                  </a:cubicBezTo>
                  <a:cubicBezTo>
                    <a:pt x="3374265" y="86386"/>
                    <a:pt x="3378469" y="84474"/>
                    <a:pt x="3382801" y="82691"/>
                  </a:cubicBezTo>
                  <a:cubicBezTo>
                    <a:pt x="3416693" y="61158"/>
                    <a:pt x="3464727" y="55424"/>
                    <a:pt x="3494287" y="82691"/>
                  </a:cubicBezTo>
                  <a:cubicBezTo>
                    <a:pt x="3496963" y="85876"/>
                    <a:pt x="3500148" y="88934"/>
                    <a:pt x="3502697" y="92756"/>
                  </a:cubicBezTo>
                  <a:cubicBezTo>
                    <a:pt x="3507920" y="139517"/>
                    <a:pt x="3471480" y="197744"/>
                    <a:pt x="3512125" y="224373"/>
                  </a:cubicBezTo>
                  <a:cubicBezTo>
                    <a:pt x="3537480" y="240809"/>
                    <a:pt x="3565511" y="221188"/>
                    <a:pt x="3595070" y="224373"/>
                  </a:cubicBezTo>
                  <a:cubicBezTo>
                    <a:pt x="3599275" y="225647"/>
                    <a:pt x="3603480" y="226284"/>
                    <a:pt x="3607812" y="227559"/>
                  </a:cubicBezTo>
                  <a:cubicBezTo>
                    <a:pt x="3657375" y="242721"/>
                    <a:pt x="3737773" y="233292"/>
                    <a:pt x="3731911" y="146652"/>
                  </a:cubicBezTo>
                  <a:cubicBezTo>
                    <a:pt x="3734077" y="135949"/>
                    <a:pt x="3735606" y="125883"/>
                    <a:pt x="3737135" y="114416"/>
                  </a:cubicBezTo>
                  <a:cubicBezTo>
                    <a:pt x="3738792" y="104351"/>
                    <a:pt x="3741340" y="94158"/>
                    <a:pt x="3742996" y="82818"/>
                  </a:cubicBezTo>
                  <a:cubicBezTo>
                    <a:pt x="3744653" y="76575"/>
                    <a:pt x="3746181" y="70841"/>
                    <a:pt x="3747201" y="64471"/>
                  </a:cubicBezTo>
                  <a:cubicBezTo>
                    <a:pt x="3746564" y="39498"/>
                    <a:pt x="3752552" y="18857"/>
                    <a:pt x="3761599" y="0"/>
                  </a:cubicBezTo>
                  <a:lnTo>
                    <a:pt x="258" y="0"/>
                  </a:lnTo>
                  <a:cubicBezTo>
                    <a:pt x="-1017" y="29942"/>
                    <a:pt x="2424" y="59756"/>
                    <a:pt x="10833" y="87023"/>
                  </a:cubicBezTo>
                  <a:cubicBezTo>
                    <a:pt x="13509" y="92119"/>
                    <a:pt x="15037" y="98362"/>
                    <a:pt x="17713" y="103459"/>
                  </a:cubicBezTo>
                  <a:cubicBezTo>
                    <a:pt x="33640" y="136331"/>
                    <a:pt x="44725" y="168567"/>
                    <a:pt x="57338" y="202840"/>
                  </a:cubicBezTo>
                  <a:cubicBezTo>
                    <a:pt x="58995" y="208574"/>
                    <a:pt x="60524" y="213543"/>
                    <a:pt x="61543" y="219914"/>
                  </a:cubicBezTo>
                  <a:cubicBezTo>
                    <a:pt x="65238" y="253423"/>
                    <a:pt x="44597" y="287570"/>
                    <a:pt x="43068" y="326176"/>
                  </a:cubicBezTo>
                  <a:cubicBezTo>
                    <a:pt x="44087" y="331272"/>
                    <a:pt x="45744" y="336241"/>
                    <a:pt x="47273" y="341338"/>
                  </a:cubicBezTo>
                  <a:cubicBezTo>
                    <a:pt x="55682" y="360322"/>
                    <a:pt x="68933" y="378670"/>
                    <a:pt x="82693" y="395743"/>
                  </a:cubicBezTo>
                  <a:cubicBezTo>
                    <a:pt x="85369" y="400202"/>
                    <a:pt x="87917" y="404025"/>
                    <a:pt x="89574" y="408994"/>
                  </a:cubicBezTo>
                  <a:cubicBezTo>
                    <a:pt x="92249" y="415237"/>
                    <a:pt x="92759" y="420333"/>
                    <a:pt x="93778" y="427341"/>
                  </a:cubicBezTo>
                  <a:cubicBezTo>
                    <a:pt x="95817" y="432438"/>
                    <a:pt x="98620" y="437407"/>
                    <a:pt x="101168" y="442503"/>
                  </a:cubicBezTo>
                  <a:cubicBezTo>
                    <a:pt x="103844" y="447600"/>
                    <a:pt x="106392" y="452569"/>
                    <a:pt x="109577" y="457665"/>
                  </a:cubicBezTo>
                  <a:cubicBezTo>
                    <a:pt x="112253" y="460214"/>
                    <a:pt x="115438" y="463399"/>
                    <a:pt x="117987" y="466457"/>
                  </a:cubicBezTo>
                  <a:cubicBezTo>
                    <a:pt x="130091" y="483530"/>
                    <a:pt x="138627" y="505700"/>
                    <a:pt x="140156" y="537298"/>
                  </a:cubicBezTo>
                  <a:cubicBezTo>
                    <a:pt x="142832" y="544306"/>
                    <a:pt x="145380" y="550549"/>
                    <a:pt x="148566" y="557557"/>
                  </a:cubicBezTo>
                  <a:cubicBezTo>
                    <a:pt x="155446" y="570298"/>
                    <a:pt x="163855" y="580873"/>
                    <a:pt x="175577" y="589155"/>
                  </a:cubicBezTo>
                  <a:cubicBezTo>
                    <a:pt x="204627" y="605591"/>
                    <a:pt x="230492" y="556283"/>
                    <a:pt x="266932" y="549912"/>
                  </a:cubicBezTo>
                  <a:cubicBezTo>
                    <a:pt x="271773" y="548638"/>
                    <a:pt x="277507" y="548638"/>
                    <a:pt x="282858" y="549912"/>
                  </a:cubicBezTo>
                  <a:cubicBezTo>
                    <a:pt x="354719" y="597946"/>
                    <a:pt x="427089" y="592977"/>
                    <a:pt x="442379" y="475885"/>
                  </a:cubicBezTo>
                  <a:cubicBezTo>
                    <a:pt x="445054" y="470789"/>
                    <a:pt x="448240" y="467094"/>
                    <a:pt x="452444" y="463909"/>
                  </a:cubicBezTo>
                  <a:cubicBezTo>
                    <a:pt x="460344" y="455117"/>
                    <a:pt x="471429" y="450658"/>
                    <a:pt x="483151" y="456901"/>
                  </a:cubicBezTo>
                  <a:cubicBezTo>
                    <a:pt x="487355" y="456901"/>
                    <a:pt x="491560" y="457538"/>
                    <a:pt x="495892" y="458812"/>
                  </a:cubicBezTo>
                  <a:cubicBezTo>
                    <a:pt x="504301" y="460086"/>
                    <a:pt x="513857" y="463271"/>
                    <a:pt x="521247" y="465055"/>
                  </a:cubicBezTo>
                  <a:cubicBezTo>
                    <a:pt x="526471" y="467604"/>
                    <a:pt x="531312" y="469515"/>
                    <a:pt x="536536" y="471298"/>
                  </a:cubicBezTo>
                  <a:cubicBezTo>
                    <a:pt x="597312" y="498565"/>
                    <a:pt x="648022" y="571954"/>
                    <a:pt x="685991" y="635788"/>
                  </a:cubicBezTo>
                  <a:cubicBezTo>
                    <a:pt x="687010" y="640884"/>
                    <a:pt x="687647" y="645853"/>
                    <a:pt x="688667" y="650950"/>
                  </a:cubicBezTo>
                  <a:cubicBezTo>
                    <a:pt x="682424" y="690830"/>
                    <a:pt x="691725" y="716058"/>
                    <a:pt x="708161" y="736698"/>
                  </a:cubicBezTo>
                  <a:lnTo>
                    <a:pt x="2936348" y="736698"/>
                  </a:lnTo>
                  <a:cubicBezTo>
                    <a:pt x="2939661" y="727907"/>
                    <a:pt x="2943483" y="719116"/>
                    <a:pt x="2947561" y="710324"/>
                  </a:cubicBezTo>
                  <a:close/>
                </a:path>
              </a:pathLst>
            </a:custGeom>
            <a:solidFill>
              <a:schemeClr val="accent2"/>
            </a:solidFill>
            <a:ln w="12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F7B51A-D244-4599-91FA-153BAE85E172}"/>
                </a:ext>
              </a:extLst>
            </p:cNvPr>
            <p:cNvSpPr/>
            <p:nvPr/>
          </p:nvSpPr>
          <p:spPr>
            <a:xfrm>
              <a:off x="4924875" y="4902651"/>
              <a:ext cx="2228187" cy="736953"/>
            </a:xfrm>
            <a:custGeom>
              <a:avLst/>
              <a:gdLst>
                <a:gd name="connsiteX0" fmla="*/ 2040254 w 2228187"/>
                <a:gd name="connsiteY0" fmla="*/ 630436 h 736953"/>
                <a:gd name="connsiteX1" fmla="*/ 2038471 w 2228187"/>
                <a:gd name="connsiteY1" fmla="*/ 631201 h 736953"/>
                <a:gd name="connsiteX2" fmla="*/ 2053760 w 2228187"/>
                <a:gd name="connsiteY2" fmla="*/ 617186 h 736953"/>
                <a:gd name="connsiteX3" fmla="*/ 2071725 w 2228187"/>
                <a:gd name="connsiteY3" fmla="*/ 593105 h 736953"/>
                <a:gd name="connsiteX4" fmla="*/ 2100266 w 2228187"/>
                <a:gd name="connsiteY4" fmla="*/ 496271 h 736953"/>
                <a:gd name="connsiteX5" fmla="*/ 2102941 w 2228187"/>
                <a:gd name="connsiteY5" fmla="*/ 469769 h 736953"/>
                <a:gd name="connsiteX6" fmla="*/ 2166265 w 2228187"/>
                <a:gd name="connsiteY6" fmla="*/ 285021 h 736953"/>
                <a:gd name="connsiteX7" fmla="*/ 2179007 w 2228187"/>
                <a:gd name="connsiteY7" fmla="*/ 259666 h 736953"/>
                <a:gd name="connsiteX8" fmla="*/ 2188435 w 2228187"/>
                <a:gd name="connsiteY8" fmla="*/ 227431 h 736953"/>
                <a:gd name="connsiteX9" fmla="*/ 2200157 w 2228187"/>
                <a:gd name="connsiteY9" fmla="*/ 154679 h 736953"/>
                <a:gd name="connsiteX10" fmla="*/ 2201814 w 2228187"/>
                <a:gd name="connsiteY10" fmla="*/ 150856 h 736953"/>
                <a:gd name="connsiteX11" fmla="*/ 2207674 w 2228187"/>
                <a:gd name="connsiteY11" fmla="*/ 76830 h 736953"/>
                <a:gd name="connsiteX12" fmla="*/ 2210350 w 2228187"/>
                <a:gd name="connsiteY12" fmla="*/ 58482 h 736953"/>
                <a:gd name="connsiteX13" fmla="*/ 2228188 w 2228187"/>
                <a:gd name="connsiteY13" fmla="*/ 0 h 736953"/>
                <a:gd name="connsiteX14" fmla="*/ 0 w 2228187"/>
                <a:gd name="connsiteY14" fmla="*/ 0 h 736953"/>
                <a:gd name="connsiteX15" fmla="*/ 25482 w 2228187"/>
                <a:gd name="connsiteY15" fmla="*/ 25610 h 736953"/>
                <a:gd name="connsiteX16" fmla="*/ 38224 w 2228187"/>
                <a:gd name="connsiteY16" fmla="*/ 35675 h 736953"/>
                <a:gd name="connsiteX17" fmla="*/ 100019 w 2228187"/>
                <a:gd name="connsiteY17" fmla="*/ 108428 h 736953"/>
                <a:gd name="connsiteX18" fmla="*/ 107409 w 2228187"/>
                <a:gd name="connsiteY18" fmla="*/ 121679 h 736953"/>
                <a:gd name="connsiteX19" fmla="*/ 130215 w 2228187"/>
                <a:gd name="connsiteY19" fmla="*/ 196343 h 736953"/>
                <a:gd name="connsiteX20" fmla="*/ 137096 w 2228187"/>
                <a:gd name="connsiteY20" fmla="*/ 209593 h 736953"/>
                <a:gd name="connsiteX21" fmla="*/ 164107 w 2228187"/>
                <a:gd name="connsiteY21" fmla="*/ 253933 h 736953"/>
                <a:gd name="connsiteX22" fmla="*/ 174173 w 2228187"/>
                <a:gd name="connsiteY22" fmla="*/ 265272 h 736953"/>
                <a:gd name="connsiteX23" fmla="*/ 250238 w 2228187"/>
                <a:gd name="connsiteY23" fmla="*/ 281709 h 736953"/>
                <a:gd name="connsiteX24" fmla="*/ 267184 w 2228187"/>
                <a:gd name="connsiteY24" fmla="*/ 278523 h 736953"/>
                <a:gd name="connsiteX25" fmla="*/ 327450 w 2228187"/>
                <a:gd name="connsiteY25" fmla="*/ 272280 h 736953"/>
                <a:gd name="connsiteX26" fmla="*/ 341720 w 2228187"/>
                <a:gd name="connsiteY26" fmla="*/ 273554 h 736953"/>
                <a:gd name="connsiteX27" fmla="*/ 355481 w 2228187"/>
                <a:gd name="connsiteY27" fmla="*/ 273554 h 736953"/>
                <a:gd name="connsiteX28" fmla="*/ 405044 w 2228187"/>
                <a:gd name="connsiteY28" fmla="*/ 332419 h 736953"/>
                <a:gd name="connsiteX29" fmla="*/ 407720 w 2228187"/>
                <a:gd name="connsiteY29" fmla="*/ 349492 h 736953"/>
                <a:gd name="connsiteX30" fmla="*/ 408739 w 2228187"/>
                <a:gd name="connsiteY30" fmla="*/ 365928 h 736953"/>
                <a:gd name="connsiteX31" fmla="*/ 410395 w 2228187"/>
                <a:gd name="connsiteY31" fmla="*/ 398164 h 736953"/>
                <a:gd name="connsiteX32" fmla="*/ 432565 w 2228187"/>
                <a:gd name="connsiteY32" fmla="*/ 675795 h 736953"/>
                <a:gd name="connsiteX33" fmla="*/ 441994 w 2228187"/>
                <a:gd name="connsiteY33" fmla="*/ 694780 h 736953"/>
                <a:gd name="connsiteX34" fmla="*/ 450403 w 2228187"/>
                <a:gd name="connsiteY34" fmla="*/ 703061 h 736953"/>
                <a:gd name="connsiteX35" fmla="*/ 460468 w 2228187"/>
                <a:gd name="connsiteY35" fmla="*/ 709305 h 736953"/>
                <a:gd name="connsiteX36" fmla="*/ 478943 w 2228187"/>
                <a:gd name="connsiteY36" fmla="*/ 736953 h 736953"/>
                <a:gd name="connsiteX37" fmla="*/ 1909147 w 2228187"/>
                <a:gd name="connsiteY37" fmla="*/ 736953 h 736953"/>
                <a:gd name="connsiteX38" fmla="*/ 2003560 w 2228187"/>
                <a:gd name="connsiteY38" fmla="*/ 661143 h 736953"/>
                <a:gd name="connsiteX39" fmla="*/ 2040254 w 2228187"/>
                <a:gd name="connsiteY39" fmla="*/ 630436 h 73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28187" h="736953">
                  <a:moveTo>
                    <a:pt x="2040254" y="630436"/>
                  </a:moveTo>
                  <a:lnTo>
                    <a:pt x="2038471" y="631201"/>
                  </a:lnTo>
                  <a:cubicBezTo>
                    <a:pt x="2043694" y="627378"/>
                    <a:pt x="2048536" y="622409"/>
                    <a:pt x="2053760" y="617186"/>
                  </a:cubicBezTo>
                  <a:cubicBezTo>
                    <a:pt x="2060640" y="609668"/>
                    <a:pt x="2066501" y="601386"/>
                    <a:pt x="2071725" y="593105"/>
                  </a:cubicBezTo>
                  <a:cubicBezTo>
                    <a:pt x="2089181" y="564055"/>
                    <a:pt x="2096061" y="531819"/>
                    <a:pt x="2100266" y="496271"/>
                  </a:cubicBezTo>
                  <a:cubicBezTo>
                    <a:pt x="2101285" y="487989"/>
                    <a:pt x="2101922" y="478561"/>
                    <a:pt x="2102941" y="469769"/>
                  </a:cubicBezTo>
                  <a:cubicBezTo>
                    <a:pt x="2097717" y="397017"/>
                    <a:pt x="2135686" y="341338"/>
                    <a:pt x="2166265" y="285021"/>
                  </a:cubicBezTo>
                  <a:cubicBezTo>
                    <a:pt x="2170470" y="276740"/>
                    <a:pt x="2175694" y="268585"/>
                    <a:pt x="2179007" y="259666"/>
                  </a:cubicBezTo>
                  <a:cubicBezTo>
                    <a:pt x="2184231" y="249601"/>
                    <a:pt x="2191748" y="236350"/>
                    <a:pt x="2188435" y="227431"/>
                  </a:cubicBezTo>
                  <a:cubicBezTo>
                    <a:pt x="2177350" y="190736"/>
                    <a:pt x="2190601" y="176848"/>
                    <a:pt x="2200157" y="154679"/>
                  </a:cubicBezTo>
                  <a:cubicBezTo>
                    <a:pt x="2200157" y="152767"/>
                    <a:pt x="2200794" y="152130"/>
                    <a:pt x="2201814" y="150856"/>
                  </a:cubicBezTo>
                  <a:cubicBezTo>
                    <a:pt x="2206018" y="128049"/>
                    <a:pt x="2204999" y="102057"/>
                    <a:pt x="2207674" y="76830"/>
                  </a:cubicBezTo>
                  <a:cubicBezTo>
                    <a:pt x="2208694" y="70586"/>
                    <a:pt x="2209331" y="64853"/>
                    <a:pt x="2210350" y="58482"/>
                  </a:cubicBezTo>
                  <a:cubicBezTo>
                    <a:pt x="2213917" y="37587"/>
                    <a:pt x="2220416" y="18475"/>
                    <a:pt x="2228188" y="0"/>
                  </a:cubicBezTo>
                  <a:lnTo>
                    <a:pt x="0" y="0"/>
                  </a:lnTo>
                  <a:cubicBezTo>
                    <a:pt x="7263" y="9174"/>
                    <a:pt x="16054" y="17455"/>
                    <a:pt x="25482" y="25610"/>
                  </a:cubicBezTo>
                  <a:cubicBezTo>
                    <a:pt x="29687" y="28795"/>
                    <a:pt x="33892" y="32618"/>
                    <a:pt x="38224" y="35675"/>
                  </a:cubicBezTo>
                  <a:cubicBezTo>
                    <a:pt x="62050" y="54023"/>
                    <a:pt x="88424" y="76702"/>
                    <a:pt x="100019" y="108428"/>
                  </a:cubicBezTo>
                  <a:cubicBezTo>
                    <a:pt x="102057" y="112887"/>
                    <a:pt x="104860" y="117984"/>
                    <a:pt x="107409" y="121679"/>
                  </a:cubicBezTo>
                  <a:cubicBezTo>
                    <a:pt x="119131" y="144995"/>
                    <a:pt x="126903" y="172261"/>
                    <a:pt x="130215" y="196343"/>
                  </a:cubicBezTo>
                  <a:cubicBezTo>
                    <a:pt x="132891" y="200802"/>
                    <a:pt x="134420" y="205898"/>
                    <a:pt x="137096" y="209593"/>
                  </a:cubicBezTo>
                  <a:cubicBezTo>
                    <a:pt x="145505" y="226667"/>
                    <a:pt x="154042" y="241829"/>
                    <a:pt x="164107" y="253933"/>
                  </a:cubicBezTo>
                  <a:cubicBezTo>
                    <a:pt x="167292" y="258392"/>
                    <a:pt x="170987" y="261450"/>
                    <a:pt x="174173" y="265272"/>
                  </a:cubicBezTo>
                  <a:cubicBezTo>
                    <a:pt x="196342" y="285531"/>
                    <a:pt x="223354" y="285531"/>
                    <a:pt x="250238" y="281709"/>
                  </a:cubicBezTo>
                  <a:cubicBezTo>
                    <a:pt x="256099" y="280435"/>
                    <a:pt x="261960" y="279797"/>
                    <a:pt x="267184" y="278523"/>
                  </a:cubicBezTo>
                  <a:cubicBezTo>
                    <a:pt x="286168" y="275975"/>
                    <a:pt x="307319" y="272280"/>
                    <a:pt x="327450" y="272280"/>
                  </a:cubicBezTo>
                  <a:cubicBezTo>
                    <a:pt x="332292" y="272280"/>
                    <a:pt x="337515" y="272280"/>
                    <a:pt x="341720" y="273554"/>
                  </a:cubicBezTo>
                  <a:cubicBezTo>
                    <a:pt x="346944" y="272280"/>
                    <a:pt x="351148" y="272280"/>
                    <a:pt x="355481" y="273554"/>
                  </a:cubicBezTo>
                  <a:cubicBezTo>
                    <a:pt x="379816" y="274828"/>
                    <a:pt x="397781" y="300821"/>
                    <a:pt x="405044" y="332419"/>
                  </a:cubicBezTo>
                  <a:cubicBezTo>
                    <a:pt x="406063" y="338152"/>
                    <a:pt x="406700" y="343121"/>
                    <a:pt x="407720" y="349492"/>
                  </a:cubicBezTo>
                  <a:cubicBezTo>
                    <a:pt x="407720" y="354589"/>
                    <a:pt x="408739" y="360832"/>
                    <a:pt x="408739" y="365928"/>
                  </a:cubicBezTo>
                  <a:cubicBezTo>
                    <a:pt x="409249" y="376631"/>
                    <a:pt x="410395" y="387971"/>
                    <a:pt x="410395" y="398164"/>
                  </a:cubicBezTo>
                  <a:cubicBezTo>
                    <a:pt x="397654" y="494360"/>
                    <a:pt x="419824" y="582912"/>
                    <a:pt x="432565" y="675795"/>
                  </a:cubicBezTo>
                  <a:cubicBezTo>
                    <a:pt x="435241" y="682803"/>
                    <a:pt x="437789" y="688536"/>
                    <a:pt x="441994" y="694780"/>
                  </a:cubicBezTo>
                  <a:cubicBezTo>
                    <a:pt x="444669" y="697965"/>
                    <a:pt x="447218" y="699876"/>
                    <a:pt x="450403" y="703061"/>
                  </a:cubicBezTo>
                  <a:cubicBezTo>
                    <a:pt x="453588" y="705610"/>
                    <a:pt x="457283" y="707521"/>
                    <a:pt x="460468" y="709305"/>
                  </a:cubicBezTo>
                  <a:cubicBezTo>
                    <a:pt x="469132" y="717204"/>
                    <a:pt x="474993" y="726505"/>
                    <a:pt x="478943" y="736953"/>
                  </a:cubicBezTo>
                  <a:lnTo>
                    <a:pt x="1909147" y="736953"/>
                  </a:lnTo>
                  <a:cubicBezTo>
                    <a:pt x="1936668" y="707393"/>
                    <a:pt x="1971452" y="685096"/>
                    <a:pt x="2003560" y="661143"/>
                  </a:cubicBezTo>
                  <a:lnTo>
                    <a:pt x="2040254" y="630436"/>
                  </a:lnTo>
                  <a:close/>
                </a:path>
              </a:pathLst>
            </a:custGeom>
            <a:solidFill>
              <a:schemeClr val="accent3"/>
            </a:solidFill>
            <a:ln w="12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Graphic 8">
            <a:extLst>
              <a:ext uri="{FF2B5EF4-FFF2-40B4-BE49-F238E27FC236}">
                <a16:creationId xmlns:a16="http://schemas.microsoft.com/office/drawing/2014/main" id="{2D3865D7-2F2D-4D56-9140-C290162FDCCE}"/>
              </a:ext>
            </a:extLst>
          </p:cNvPr>
          <p:cNvSpPr/>
          <p:nvPr/>
        </p:nvSpPr>
        <p:spPr>
          <a:xfrm>
            <a:off x="4131423" y="1819377"/>
            <a:ext cx="3915623" cy="1628546"/>
          </a:xfrm>
          <a:custGeom>
            <a:avLst/>
            <a:gdLst>
              <a:gd name="connsiteX0" fmla="*/ 2924012 w 8225337"/>
              <a:gd name="connsiteY0" fmla="*/ 1853526 h 4446604"/>
              <a:gd name="connsiteX1" fmla="*/ 2819237 w 8225337"/>
              <a:gd name="connsiteY1" fmla="*/ 1934489 h 4446604"/>
              <a:gd name="connsiteX2" fmla="*/ 2798282 w 8225337"/>
              <a:gd name="connsiteY2" fmla="*/ 1936394 h 4446604"/>
              <a:gd name="connsiteX3" fmla="*/ 2778279 w 8225337"/>
              <a:gd name="connsiteY3" fmla="*/ 1939251 h 4446604"/>
              <a:gd name="connsiteX4" fmla="*/ 2752562 w 8225337"/>
              <a:gd name="connsiteY4" fmla="*/ 1942109 h 4446604"/>
              <a:gd name="connsiteX5" fmla="*/ 2579207 w 8225337"/>
              <a:gd name="connsiteY5" fmla="*/ 1987829 h 4446604"/>
              <a:gd name="connsiteX6" fmla="*/ 2563967 w 8225337"/>
              <a:gd name="connsiteY6" fmla="*/ 2003069 h 4446604"/>
              <a:gd name="connsiteX7" fmla="*/ 2538249 w 8225337"/>
              <a:gd name="connsiteY7" fmla="*/ 2204047 h 4446604"/>
              <a:gd name="connsiteX8" fmla="*/ 2527772 w 8225337"/>
              <a:gd name="connsiteY8" fmla="*/ 2222144 h 4446604"/>
              <a:gd name="connsiteX9" fmla="*/ 2491577 w 8225337"/>
              <a:gd name="connsiteY9" fmla="*/ 2258339 h 4446604"/>
              <a:gd name="connsiteX10" fmla="*/ 2473479 w 8225337"/>
              <a:gd name="connsiteY10" fmla="*/ 2276436 h 4446604"/>
              <a:gd name="connsiteX11" fmla="*/ 2452524 w 8225337"/>
              <a:gd name="connsiteY11" fmla="*/ 2325014 h 4446604"/>
              <a:gd name="connsiteX12" fmla="*/ 2442999 w 8225337"/>
              <a:gd name="connsiteY12" fmla="*/ 2350732 h 4446604"/>
              <a:gd name="connsiteX13" fmla="*/ 2391564 w 8225337"/>
              <a:gd name="connsiteY13" fmla="*/ 2473604 h 4446604"/>
              <a:gd name="connsiteX14" fmla="*/ 2383944 w 8225337"/>
              <a:gd name="connsiteY14" fmla="*/ 2491702 h 4446604"/>
              <a:gd name="connsiteX15" fmla="*/ 2378229 w 8225337"/>
              <a:gd name="connsiteY15" fmla="*/ 2516467 h 4446604"/>
              <a:gd name="connsiteX16" fmla="*/ 2279169 w 8225337"/>
              <a:gd name="connsiteY16" fmla="*/ 2639339 h 4446604"/>
              <a:gd name="connsiteX17" fmla="*/ 2258214 w 8225337"/>
              <a:gd name="connsiteY17" fmla="*/ 2656484 h 4446604"/>
              <a:gd name="connsiteX18" fmla="*/ 2237259 w 8225337"/>
              <a:gd name="connsiteY18" fmla="*/ 2700299 h 4446604"/>
              <a:gd name="connsiteX19" fmla="*/ 2237259 w 8225337"/>
              <a:gd name="connsiteY19" fmla="*/ 2717444 h 4446604"/>
              <a:gd name="connsiteX20" fmla="*/ 2232497 w 8225337"/>
              <a:gd name="connsiteY20" fmla="*/ 2743161 h 4446604"/>
              <a:gd name="connsiteX21" fmla="*/ 2196302 w 8225337"/>
              <a:gd name="connsiteY21" fmla="*/ 2770784 h 4446604"/>
              <a:gd name="connsiteX22" fmla="*/ 2173442 w 8225337"/>
              <a:gd name="connsiteY22" fmla="*/ 2776499 h 4446604"/>
              <a:gd name="connsiteX23" fmla="*/ 2153439 w 8225337"/>
              <a:gd name="connsiteY23" fmla="*/ 2782214 h 4446604"/>
              <a:gd name="connsiteX24" fmla="*/ 2133437 w 8225337"/>
              <a:gd name="connsiteY24" fmla="*/ 2787929 h 4446604"/>
              <a:gd name="connsiteX25" fmla="*/ 2101052 w 8225337"/>
              <a:gd name="connsiteY25" fmla="*/ 2803169 h 4446604"/>
              <a:gd name="connsiteX26" fmla="*/ 2088669 w 8225337"/>
              <a:gd name="connsiteY26" fmla="*/ 2815552 h 4446604"/>
              <a:gd name="connsiteX27" fmla="*/ 2090574 w 8225337"/>
              <a:gd name="connsiteY27" fmla="*/ 2930804 h 4446604"/>
              <a:gd name="connsiteX28" fmla="*/ 2172489 w 8225337"/>
              <a:gd name="connsiteY28" fmla="*/ 2917469 h 4446604"/>
              <a:gd name="connsiteX29" fmla="*/ 2197254 w 8225337"/>
              <a:gd name="connsiteY29" fmla="*/ 2911754 h 4446604"/>
              <a:gd name="connsiteX30" fmla="*/ 2326794 w 8225337"/>
              <a:gd name="connsiteY30" fmla="*/ 2906039 h 4446604"/>
              <a:gd name="connsiteX31" fmla="*/ 2349654 w 8225337"/>
              <a:gd name="connsiteY31" fmla="*/ 2903182 h 4446604"/>
              <a:gd name="connsiteX32" fmla="*/ 2436332 w 8225337"/>
              <a:gd name="connsiteY32" fmla="*/ 2889846 h 4446604"/>
              <a:gd name="connsiteX33" fmla="*/ 2461097 w 8225337"/>
              <a:gd name="connsiteY33" fmla="*/ 2889846 h 4446604"/>
              <a:gd name="connsiteX34" fmla="*/ 2680172 w 8225337"/>
              <a:gd name="connsiteY34" fmla="*/ 2940329 h 4446604"/>
              <a:gd name="connsiteX35" fmla="*/ 2705889 w 8225337"/>
              <a:gd name="connsiteY35" fmla="*/ 2942234 h 4446604"/>
              <a:gd name="connsiteX36" fmla="*/ 2822094 w 8225337"/>
              <a:gd name="connsiteY36" fmla="*/ 2878417 h 4446604"/>
              <a:gd name="connsiteX37" fmla="*/ 2931632 w 8225337"/>
              <a:gd name="connsiteY37" fmla="*/ 2733636 h 4446604"/>
              <a:gd name="connsiteX38" fmla="*/ 2944967 w 8225337"/>
              <a:gd name="connsiteY38" fmla="*/ 2721254 h 4446604"/>
              <a:gd name="connsiteX39" fmla="*/ 2957349 w 8225337"/>
              <a:gd name="connsiteY39" fmla="*/ 2683154 h 4446604"/>
              <a:gd name="connsiteX40" fmla="*/ 2955444 w 8225337"/>
              <a:gd name="connsiteY40" fmla="*/ 2703157 h 4446604"/>
              <a:gd name="connsiteX41" fmla="*/ 2937347 w 8225337"/>
              <a:gd name="connsiteY41" fmla="*/ 2753639 h 4446604"/>
              <a:gd name="connsiteX42" fmla="*/ 2932584 w 8225337"/>
              <a:gd name="connsiteY42" fmla="*/ 2770784 h 4446604"/>
              <a:gd name="connsiteX43" fmla="*/ 2881149 w 8225337"/>
              <a:gd name="connsiteY43" fmla="*/ 2857461 h 4446604"/>
              <a:gd name="connsiteX44" fmla="*/ 2871624 w 8225337"/>
              <a:gd name="connsiteY44" fmla="*/ 2877464 h 4446604"/>
              <a:gd name="connsiteX45" fmla="*/ 2862099 w 8225337"/>
              <a:gd name="connsiteY45" fmla="*/ 2895561 h 4446604"/>
              <a:gd name="connsiteX46" fmla="*/ 2851622 w 8225337"/>
              <a:gd name="connsiteY46" fmla="*/ 2907944 h 4446604"/>
              <a:gd name="connsiteX47" fmla="*/ 2798282 w 8225337"/>
              <a:gd name="connsiteY47" fmla="*/ 2959379 h 4446604"/>
              <a:gd name="connsiteX48" fmla="*/ 2781137 w 8225337"/>
              <a:gd name="connsiteY48" fmla="*/ 2966999 h 4446604"/>
              <a:gd name="connsiteX49" fmla="*/ 2763039 w 8225337"/>
              <a:gd name="connsiteY49" fmla="*/ 2969857 h 4446604"/>
              <a:gd name="connsiteX50" fmla="*/ 2732559 w 8225337"/>
              <a:gd name="connsiteY50" fmla="*/ 2974619 h 4446604"/>
              <a:gd name="connsiteX51" fmla="*/ 2704937 w 8225337"/>
              <a:gd name="connsiteY51" fmla="*/ 2969857 h 4446604"/>
              <a:gd name="connsiteX52" fmla="*/ 2555394 w 8225337"/>
              <a:gd name="connsiteY52" fmla="*/ 2974619 h 4446604"/>
              <a:gd name="connsiteX53" fmla="*/ 2601114 w 8225337"/>
              <a:gd name="connsiteY53" fmla="*/ 2974619 h 4446604"/>
              <a:gd name="connsiteX54" fmla="*/ 2567777 w 8225337"/>
              <a:gd name="connsiteY54" fmla="*/ 2980334 h 4446604"/>
              <a:gd name="connsiteX55" fmla="*/ 2550632 w 8225337"/>
              <a:gd name="connsiteY55" fmla="*/ 3001289 h 4446604"/>
              <a:gd name="connsiteX56" fmla="*/ 2530629 w 8225337"/>
              <a:gd name="connsiteY56" fmla="*/ 3019386 h 4446604"/>
              <a:gd name="connsiteX57" fmla="*/ 2482052 w 8225337"/>
              <a:gd name="connsiteY57" fmla="*/ 3040342 h 4446604"/>
              <a:gd name="connsiteX58" fmla="*/ 2360132 w 8225337"/>
              <a:gd name="connsiteY58" fmla="*/ 3034627 h 4446604"/>
              <a:gd name="connsiteX59" fmla="*/ 2337272 w 8225337"/>
              <a:gd name="connsiteY59" fmla="*/ 3039389 h 4446604"/>
              <a:gd name="connsiteX60" fmla="*/ 2142009 w 8225337"/>
              <a:gd name="connsiteY60" fmla="*/ 3158452 h 4446604"/>
              <a:gd name="connsiteX61" fmla="*/ 2119149 w 8225337"/>
              <a:gd name="connsiteY61" fmla="*/ 3163214 h 4446604"/>
              <a:gd name="connsiteX62" fmla="*/ 2088669 w 8225337"/>
              <a:gd name="connsiteY62" fmla="*/ 3160357 h 4446604"/>
              <a:gd name="connsiteX63" fmla="*/ 2061047 w 8225337"/>
              <a:gd name="connsiteY63" fmla="*/ 3142259 h 4446604"/>
              <a:gd name="connsiteX64" fmla="*/ 1870547 w 8225337"/>
              <a:gd name="connsiteY64" fmla="*/ 3094634 h 4446604"/>
              <a:gd name="connsiteX65" fmla="*/ 1815302 w 8225337"/>
              <a:gd name="connsiteY65" fmla="*/ 3053677 h 4446604"/>
              <a:gd name="connsiteX66" fmla="*/ 1797204 w 8225337"/>
              <a:gd name="connsiteY66" fmla="*/ 3040342 h 4446604"/>
              <a:gd name="connsiteX67" fmla="*/ 1693382 w 8225337"/>
              <a:gd name="connsiteY67" fmla="*/ 2981286 h 4446604"/>
              <a:gd name="connsiteX68" fmla="*/ 1662902 w 8225337"/>
              <a:gd name="connsiteY68" fmla="*/ 2933661 h 4446604"/>
              <a:gd name="connsiteX69" fmla="*/ 1647662 w 8225337"/>
              <a:gd name="connsiteY69" fmla="*/ 2907944 h 4446604"/>
              <a:gd name="connsiteX70" fmla="*/ 1630517 w 8225337"/>
              <a:gd name="connsiteY70" fmla="*/ 2885084 h 4446604"/>
              <a:gd name="connsiteX71" fmla="*/ 1613372 w 8225337"/>
              <a:gd name="connsiteY71" fmla="*/ 2880321 h 4446604"/>
              <a:gd name="connsiteX72" fmla="*/ 1561937 w 8225337"/>
              <a:gd name="connsiteY72" fmla="*/ 2883179 h 4446604"/>
              <a:gd name="connsiteX73" fmla="*/ 1536219 w 8225337"/>
              <a:gd name="connsiteY73" fmla="*/ 2885084 h 4446604"/>
              <a:gd name="connsiteX74" fmla="*/ 1403822 w 8225337"/>
              <a:gd name="connsiteY74" fmla="*/ 2892704 h 4446604"/>
              <a:gd name="connsiteX75" fmla="*/ 1393344 w 8225337"/>
              <a:gd name="connsiteY75" fmla="*/ 2915564 h 4446604"/>
              <a:gd name="connsiteX76" fmla="*/ 1352387 w 8225337"/>
              <a:gd name="connsiteY76" fmla="*/ 3055582 h 4446604"/>
              <a:gd name="connsiteX77" fmla="*/ 1314287 w 8225337"/>
              <a:gd name="connsiteY77" fmla="*/ 3083204 h 4446604"/>
              <a:gd name="connsiteX78" fmla="*/ 1297142 w 8225337"/>
              <a:gd name="connsiteY78" fmla="*/ 3098444 h 4446604"/>
              <a:gd name="connsiteX79" fmla="*/ 1284759 w 8225337"/>
              <a:gd name="connsiteY79" fmla="*/ 3116542 h 4446604"/>
              <a:gd name="connsiteX80" fmla="*/ 1356197 w 8225337"/>
              <a:gd name="connsiteY80" fmla="*/ 3345142 h 4446604"/>
              <a:gd name="connsiteX81" fmla="*/ 1366674 w 8225337"/>
              <a:gd name="connsiteY81" fmla="*/ 3370859 h 4446604"/>
              <a:gd name="connsiteX82" fmla="*/ 1237134 w 8225337"/>
              <a:gd name="connsiteY82" fmla="*/ 3569932 h 4446604"/>
              <a:gd name="connsiteX83" fmla="*/ 1221894 w 8225337"/>
              <a:gd name="connsiteY83" fmla="*/ 3590886 h 4446604"/>
              <a:gd name="connsiteX84" fmla="*/ 1206654 w 8225337"/>
              <a:gd name="connsiteY84" fmla="*/ 3608032 h 4446604"/>
              <a:gd name="connsiteX85" fmla="*/ 960909 w 8225337"/>
              <a:gd name="connsiteY85" fmla="*/ 3816629 h 4446604"/>
              <a:gd name="connsiteX86" fmla="*/ 939954 w 8225337"/>
              <a:gd name="connsiteY86" fmla="*/ 3826154 h 4446604"/>
              <a:gd name="connsiteX87" fmla="*/ 917094 w 8225337"/>
              <a:gd name="connsiteY87" fmla="*/ 3830917 h 4446604"/>
              <a:gd name="connsiteX88" fmla="*/ 698019 w 8225337"/>
              <a:gd name="connsiteY88" fmla="*/ 3805199 h 4446604"/>
              <a:gd name="connsiteX89" fmla="*/ 682779 w 8225337"/>
              <a:gd name="connsiteY89" fmla="*/ 3794721 h 4446604"/>
              <a:gd name="connsiteX90" fmla="*/ 635154 w 8225337"/>
              <a:gd name="connsiteY90" fmla="*/ 3761384 h 4446604"/>
              <a:gd name="connsiteX91" fmla="*/ 609437 w 8225337"/>
              <a:gd name="connsiteY91" fmla="*/ 3749002 h 4446604"/>
              <a:gd name="connsiteX92" fmla="*/ 574194 w 8225337"/>
              <a:gd name="connsiteY92" fmla="*/ 3736619 h 4446604"/>
              <a:gd name="connsiteX93" fmla="*/ 556097 w 8225337"/>
              <a:gd name="connsiteY93" fmla="*/ 3736619 h 4446604"/>
              <a:gd name="connsiteX94" fmla="*/ 537999 w 8225337"/>
              <a:gd name="connsiteY94" fmla="*/ 3738524 h 4446604"/>
              <a:gd name="connsiteX95" fmla="*/ 556097 w 8225337"/>
              <a:gd name="connsiteY95" fmla="*/ 3725189 h 4446604"/>
              <a:gd name="connsiteX96" fmla="*/ 578957 w 8225337"/>
              <a:gd name="connsiteY96" fmla="*/ 3719474 h 4446604"/>
              <a:gd name="connsiteX97" fmla="*/ 621819 w 8225337"/>
              <a:gd name="connsiteY97" fmla="*/ 3704234 h 4446604"/>
              <a:gd name="connsiteX98" fmla="*/ 646584 w 8225337"/>
              <a:gd name="connsiteY98" fmla="*/ 3702329 h 4446604"/>
              <a:gd name="connsiteX99" fmla="*/ 771362 w 8225337"/>
              <a:gd name="connsiteY99" fmla="*/ 3702329 h 4446604"/>
              <a:gd name="connsiteX100" fmla="*/ 797079 w 8225337"/>
              <a:gd name="connsiteY100" fmla="*/ 3697567 h 4446604"/>
              <a:gd name="connsiteX101" fmla="*/ 929477 w 8225337"/>
              <a:gd name="connsiteY101" fmla="*/ 3626129 h 4446604"/>
              <a:gd name="connsiteX102" fmla="*/ 949479 w 8225337"/>
              <a:gd name="connsiteY102" fmla="*/ 3605174 h 4446604"/>
              <a:gd name="connsiteX103" fmla="*/ 975197 w 8225337"/>
              <a:gd name="connsiteY103" fmla="*/ 3365144 h 4446604"/>
              <a:gd name="connsiteX104" fmla="*/ 964719 w 8225337"/>
              <a:gd name="connsiteY104" fmla="*/ 3337521 h 4446604"/>
              <a:gd name="connsiteX105" fmla="*/ 982817 w 8225337"/>
              <a:gd name="connsiteY105" fmla="*/ 3200361 h 4446604"/>
              <a:gd name="connsiteX106" fmla="*/ 996152 w 8225337"/>
              <a:gd name="connsiteY106" fmla="*/ 3179407 h 4446604"/>
              <a:gd name="connsiteX107" fmla="*/ 1061874 w 8225337"/>
              <a:gd name="connsiteY107" fmla="*/ 3029864 h 4446604"/>
              <a:gd name="connsiteX108" fmla="*/ 1063779 w 8225337"/>
              <a:gd name="connsiteY108" fmla="*/ 3004146 h 4446604"/>
              <a:gd name="connsiteX109" fmla="*/ 1069494 w 8225337"/>
              <a:gd name="connsiteY109" fmla="*/ 2823171 h 4446604"/>
              <a:gd name="connsiteX110" fmla="*/ 1077114 w 8225337"/>
              <a:gd name="connsiteY110" fmla="*/ 2800311 h 4446604"/>
              <a:gd name="connsiteX111" fmla="*/ 1081877 w 8225337"/>
              <a:gd name="connsiteY111" fmla="*/ 2775546 h 4446604"/>
              <a:gd name="connsiteX112" fmla="*/ 1087592 w 8225337"/>
              <a:gd name="connsiteY112" fmla="*/ 2752686 h 4446604"/>
              <a:gd name="connsiteX113" fmla="*/ 1118072 w 8225337"/>
              <a:gd name="connsiteY113" fmla="*/ 2724111 h 4446604"/>
              <a:gd name="connsiteX114" fmla="*/ 1139027 w 8225337"/>
              <a:gd name="connsiteY114" fmla="*/ 2711729 h 4446604"/>
              <a:gd name="connsiteX115" fmla="*/ 1152362 w 8225337"/>
              <a:gd name="connsiteY115" fmla="*/ 2699346 h 4446604"/>
              <a:gd name="connsiteX116" fmla="*/ 1207607 w 8225337"/>
              <a:gd name="connsiteY116" fmla="*/ 2600286 h 4446604"/>
              <a:gd name="connsiteX117" fmla="*/ 1227609 w 8225337"/>
              <a:gd name="connsiteY117" fmla="*/ 2583142 h 4446604"/>
              <a:gd name="connsiteX118" fmla="*/ 1245707 w 8225337"/>
              <a:gd name="connsiteY118" fmla="*/ 2563139 h 4446604"/>
              <a:gd name="connsiteX119" fmla="*/ 1266662 w 8225337"/>
              <a:gd name="connsiteY119" fmla="*/ 2555519 h 4446604"/>
              <a:gd name="connsiteX120" fmla="*/ 1332384 w 8225337"/>
              <a:gd name="connsiteY120" fmla="*/ 2563139 h 4446604"/>
              <a:gd name="connsiteX121" fmla="*/ 1357149 w 8225337"/>
              <a:gd name="connsiteY121" fmla="*/ 2565996 h 4446604"/>
              <a:gd name="connsiteX122" fmla="*/ 1560984 w 8225337"/>
              <a:gd name="connsiteY122" fmla="*/ 2576474 h 4446604"/>
              <a:gd name="connsiteX123" fmla="*/ 1585749 w 8225337"/>
              <a:gd name="connsiteY123" fmla="*/ 2703157 h 4446604"/>
              <a:gd name="connsiteX124" fmla="*/ 1599084 w 8225337"/>
              <a:gd name="connsiteY124" fmla="*/ 2718396 h 4446604"/>
              <a:gd name="connsiteX125" fmla="*/ 1649567 w 8225337"/>
              <a:gd name="connsiteY125" fmla="*/ 2728874 h 4446604"/>
              <a:gd name="connsiteX126" fmla="*/ 1670522 w 8225337"/>
              <a:gd name="connsiteY126" fmla="*/ 2730779 h 4446604"/>
              <a:gd name="connsiteX127" fmla="*/ 1800062 w 8225337"/>
              <a:gd name="connsiteY127" fmla="*/ 2726017 h 4446604"/>
              <a:gd name="connsiteX128" fmla="*/ 1821017 w 8225337"/>
              <a:gd name="connsiteY128" fmla="*/ 2726017 h 4446604"/>
              <a:gd name="connsiteX129" fmla="*/ 1963892 w 8225337"/>
              <a:gd name="connsiteY129" fmla="*/ 2690774 h 4446604"/>
              <a:gd name="connsiteX130" fmla="*/ 1991514 w 8225337"/>
              <a:gd name="connsiteY130" fmla="*/ 2677439 h 4446604"/>
              <a:gd name="connsiteX131" fmla="*/ 2116292 w 8225337"/>
              <a:gd name="connsiteY131" fmla="*/ 2581236 h 4446604"/>
              <a:gd name="connsiteX132" fmla="*/ 2129627 w 8225337"/>
              <a:gd name="connsiteY132" fmla="*/ 2564092 h 4446604"/>
              <a:gd name="connsiteX133" fmla="*/ 2190587 w 8225337"/>
              <a:gd name="connsiteY133" fmla="*/ 2454554 h 4446604"/>
              <a:gd name="connsiteX134" fmla="*/ 2198207 w 8225337"/>
              <a:gd name="connsiteY134" fmla="*/ 2431694 h 4446604"/>
              <a:gd name="connsiteX135" fmla="*/ 2300124 w 8225337"/>
              <a:gd name="connsiteY135" fmla="*/ 2278342 h 4446604"/>
              <a:gd name="connsiteX136" fmla="*/ 2317269 w 8225337"/>
              <a:gd name="connsiteY136" fmla="*/ 2263102 h 4446604"/>
              <a:gd name="connsiteX137" fmla="*/ 2362989 w 8225337"/>
              <a:gd name="connsiteY137" fmla="*/ 2204999 h 4446604"/>
              <a:gd name="connsiteX138" fmla="*/ 2373467 w 8225337"/>
              <a:gd name="connsiteY138" fmla="*/ 2187854 h 4446604"/>
              <a:gd name="connsiteX139" fmla="*/ 2469669 w 8225337"/>
              <a:gd name="connsiteY139" fmla="*/ 1996401 h 4446604"/>
              <a:gd name="connsiteX140" fmla="*/ 2483004 w 8225337"/>
              <a:gd name="connsiteY140" fmla="*/ 1973542 h 4446604"/>
              <a:gd name="connsiteX141" fmla="*/ 2562062 w 8225337"/>
              <a:gd name="connsiteY141" fmla="*/ 1919249 h 4446604"/>
              <a:gd name="connsiteX142" fmla="*/ 2583017 w 8225337"/>
              <a:gd name="connsiteY142" fmla="*/ 1914486 h 4446604"/>
              <a:gd name="connsiteX143" fmla="*/ 2710652 w 8225337"/>
              <a:gd name="connsiteY143" fmla="*/ 1906867 h 4446604"/>
              <a:gd name="connsiteX144" fmla="*/ 2736369 w 8225337"/>
              <a:gd name="connsiteY144" fmla="*/ 1906867 h 4446604"/>
              <a:gd name="connsiteX145" fmla="*/ 2782089 w 8225337"/>
              <a:gd name="connsiteY145" fmla="*/ 1908772 h 4446604"/>
              <a:gd name="connsiteX146" fmla="*/ 2804949 w 8225337"/>
              <a:gd name="connsiteY146" fmla="*/ 1904009 h 4446604"/>
              <a:gd name="connsiteX147" fmla="*/ 2917344 w 8225337"/>
              <a:gd name="connsiteY147" fmla="*/ 1860194 h 4446604"/>
              <a:gd name="connsiteX148" fmla="*/ 2924012 w 8225337"/>
              <a:gd name="connsiteY148" fmla="*/ 1853526 h 4446604"/>
              <a:gd name="connsiteX149" fmla="*/ 6679719 w 8225337"/>
              <a:gd name="connsiteY149" fmla="*/ 3301327 h 4446604"/>
              <a:gd name="connsiteX150" fmla="*/ 6670194 w 8225337"/>
              <a:gd name="connsiteY150" fmla="*/ 3362286 h 4446604"/>
              <a:gd name="connsiteX151" fmla="*/ 6680672 w 8225337"/>
              <a:gd name="connsiteY151" fmla="*/ 3383242 h 4446604"/>
              <a:gd name="connsiteX152" fmla="*/ 6911177 w 8225337"/>
              <a:gd name="connsiteY152" fmla="*/ 3449917 h 4446604"/>
              <a:gd name="connsiteX153" fmla="*/ 6570182 w 8225337"/>
              <a:gd name="connsiteY153" fmla="*/ 3337521 h 4446604"/>
              <a:gd name="connsiteX154" fmla="*/ 6557799 w 8225337"/>
              <a:gd name="connsiteY154" fmla="*/ 3320377 h 4446604"/>
              <a:gd name="connsiteX155" fmla="*/ 6486362 w 8225337"/>
              <a:gd name="connsiteY155" fmla="*/ 3247034 h 4446604"/>
              <a:gd name="connsiteX156" fmla="*/ 6478742 w 8225337"/>
              <a:gd name="connsiteY156" fmla="*/ 3242271 h 4446604"/>
              <a:gd name="connsiteX157" fmla="*/ 6417782 w 8225337"/>
              <a:gd name="connsiteY157" fmla="*/ 3214649 h 4446604"/>
              <a:gd name="connsiteX158" fmla="*/ 6412067 w 8225337"/>
              <a:gd name="connsiteY158" fmla="*/ 3211792 h 4446604"/>
              <a:gd name="connsiteX159" fmla="*/ 6402542 w 8225337"/>
              <a:gd name="connsiteY159" fmla="*/ 3204171 h 4446604"/>
              <a:gd name="connsiteX160" fmla="*/ 6387302 w 8225337"/>
              <a:gd name="connsiteY160" fmla="*/ 3188932 h 4446604"/>
              <a:gd name="connsiteX161" fmla="*/ 6384444 w 8225337"/>
              <a:gd name="connsiteY161" fmla="*/ 3184169 h 4446604"/>
              <a:gd name="connsiteX162" fmla="*/ 6372062 w 8225337"/>
              <a:gd name="connsiteY162" fmla="*/ 3151784 h 4446604"/>
              <a:gd name="connsiteX163" fmla="*/ 6370157 w 8225337"/>
              <a:gd name="connsiteY163" fmla="*/ 3134639 h 4446604"/>
              <a:gd name="connsiteX164" fmla="*/ 6380634 w 8225337"/>
              <a:gd name="connsiteY164" fmla="*/ 3116542 h 4446604"/>
              <a:gd name="connsiteX165" fmla="*/ 6391112 w 8225337"/>
              <a:gd name="connsiteY165" fmla="*/ 2915564 h 4446604"/>
              <a:gd name="connsiteX166" fmla="*/ 6313007 w 8225337"/>
              <a:gd name="connsiteY166" fmla="*/ 2867939 h 4446604"/>
              <a:gd name="connsiteX167" fmla="*/ 6293004 w 8225337"/>
              <a:gd name="connsiteY167" fmla="*/ 2847936 h 4446604"/>
              <a:gd name="connsiteX168" fmla="*/ 6279669 w 8225337"/>
              <a:gd name="connsiteY168" fmla="*/ 2826982 h 4446604"/>
              <a:gd name="connsiteX169" fmla="*/ 6211090 w 8225337"/>
              <a:gd name="connsiteY169" fmla="*/ 2726969 h 4446604"/>
              <a:gd name="connsiteX170" fmla="*/ 6197754 w 8225337"/>
              <a:gd name="connsiteY170" fmla="*/ 2706967 h 4446604"/>
              <a:gd name="connsiteX171" fmla="*/ 6035829 w 8225337"/>
              <a:gd name="connsiteY171" fmla="*/ 2599334 h 4446604"/>
              <a:gd name="connsiteX172" fmla="*/ 6014874 w 8225337"/>
              <a:gd name="connsiteY172" fmla="*/ 2596477 h 4446604"/>
              <a:gd name="connsiteX173" fmla="*/ 5948199 w 8225337"/>
              <a:gd name="connsiteY173" fmla="*/ 2583142 h 4446604"/>
              <a:gd name="connsiteX174" fmla="*/ 5925340 w 8225337"/>
              <a:gd name="connsiteY174" fmla="*/ 2580284 h 4446604"/>
              <a:gd name="connsiteX175" fmla="*/ 5835804 w 8225337"/>
              <a:gd name="connsiteY175" fmla="*/ 2572664 h 4446604"/>
              <a:gd name="connsiteX176" fmla="*/ 5810087 w 8225337"/>
              <a:gd name="connsiteY176" fmla="*/ 2570759 h 4446604"/>
              <a:gd name="connsiteX177" fmla="*/ 5642447 w 8225337"/>
              <a:gd name="connsiteY177" fmla="*/ 2624099 h 4446604"/>
              <a:gd name="connsiteX178" fmla="*/ 5624349 w 8225337"/>
              <a:gd name="connsiteY178" fmla="*/ 2639339 h 4446604"/>
              <a:gd name="connsiteX179" fmla="*/ 5604347 w 8225337"/>
              <a:gd name="connsiteY179" fmla="*/ 2660294 h 4446604"/>
              <a:gd name="connsiteX180" fmla="*/ 5492904 w 8225337"/>
              <a:gd name="connsiteY180" fmla="*/ 2787929 h 4446604"/>
              <a:gd name="connsiteX181" fmla="*/ 5475759 w 8225337"/>
              <a:gd name="connsiteY181" fmla="*/ 2857461 h 4446604"/>
              <a:gd name="connsiteX182" fmla="*/ 5473854 w 8225337"/>
              <a:gd name="connsiteY182" fmla="*/ 2882227 h 4446604"/>
              <a:gd name="connsiteX183" fmla="*/ 5458615 w 8225337"/>
              <a:gd name="connsiteY183" fmla="*/ 2915564 h 4446604"/>
              <a:gd name="connsiteX184" fmla="*/ 5438612 w 8225337"/>
              <a:gd name="connsiteY184" fmla="*/ 2927946 h 4446604"/>
              <a:gd name="connsiteX185" fmla="*/ 5421467 w 8225337"/>
              <a:gd name="connsiteY185" fmla="*/ 2932709 h 4446604"/>
              <a:gd name="connsiteX186" fmla="*/ 5398607 w 8225337"/>
              <a:gd name="connsiteY186" fmla="*/ 2945092 h 4446604"/>
              <a:gd name="connsiteX187" fmla="*/ 5377652 w 8225337"/>
              <a:gd name="connsiteY187" fmla="*/ 2954617 h 4446604"/>
              <a:gd name="connsiteX188" fmla="*/ 5327169 w 8225337"/>
              <a:gd name="connsiteY188" fmla="*/ 3044152 h 4446604"/>
              <a:gd name="connsiteX189" fmla="*/ 5337647 w 8225337"/>
              <a:gd name="connsiteY189" fmla="*/ 3069869 h 4446604"/>
              <a:gd name="connsiteX190" fmla="*/ 5393844 w 8225337"/>
              <a:gd name="connsiteY190" fmla="*/ 3184169 h 4446604"/>
              <a:gd name="connsiteX191" fmla="*/ 5389082 w 8225337"/>
              <a:gd name="connsiteY191" fmla="*/ 3205124 h 4446604"/>
              <a:gd name="connsiteX192" fmla="*/ 5378604 w 8225337"/>
              <a:gd name="connsiteY192" fmla="*/ 3232746 h 4446604"/>
              <a:gd name="connsiteX193" fmla="*/ 5353840 w 8225337"/>
              <a:gd name="connsiteY193" fmla="*/ 3252749 h 4446604"/>
              <a:gd name="connsiteX194" fmla="*/ 5332884 w 8225337"/>
              <a:gd name="connsiteY194" fmla="*/ 3272752 h 4446604"/>
              <a:gd name="connsiteX195" fmla="*/ 5299547 w 8225337"/>
              <a:gd name="connsiteY195" fmla="*/ 3428961 h 4446604"/>
              <a:gd name="connsiteX196" fmla="*/ 5310024 w 8225337"/>
              <a:gd name="connsiteY196" fmla="*/ 3451821 h 4446604"/>
              <a:gd name="connsiteX197" fmla="*/ 5346219 w 8225337"/>
              <a:gd name="connsiteY197" fmla="*/ 3495636 h 4446604"/>
              <a:gd name="connsiteX198" fmla="*/ 5370984 w 8225337"/>
              <a:gd name="connsiteY198" fmla="*/ 3653752 h 4446604"/>
              <a:gd name="connsiteX199" fmla="*/ 5378604 w 8225337"/>
              <a:gd name="connsiteY199" fmla="*/ 3679469 h 4446604"/>
              <a:gd name="connsiteX200" fmla="*/ 5384319 w 8225337"/>
              <a:gd name="connsiteY200" fmla="*/ 3707092 h 4446604"/>
              <a:gd name="connsiteX201" fmla="*/ 5389082 w 8225337"/>
              <a:gd name="connsiteY201" fmla="*/ 3732809 h 4446604"/>
              <a:gd name="connsiteX202" fmla="*/ 5378604 w 8225337"/>
              <a:gd name="connsiteY202" fmla="*/ 3893782 h 4446604"/>
              <a:gd name="connsiteX203" fmla="*/ 5366222 w 8225337"/>
              <a:gd name="connsiteY203" fmla="*/ 3914736 h 4446604"/>
              <a:gd name="connsiteX204" fmla="*/ 5322407 w 8225337"/>
              <a:gd name="connsiteY204" fmla="*/ 4024274 h 4446604"/>
              <a:gd name="connsiteX205" fmla="*/ 5332884 w 8225337"/>
              <a:gd name="connsiteY205" fmla="*/ 4041419 h 4446604"/>
              <a:gd name="connsiteX206" fmla="*/ 5363365 w 8225337"/>
              <a:gd name="connsiteY206" fmla="*/ 4092854 h 4446604"/>
              <a:gd name="connsiteX207" fmla="*/ 5365269 w 8225337"/>
              <a:gd name="connsiteY207" fmla="*/ 4125239 h 4446604"/>
              <a:gd name="connsiteX208" fmla="*/ 5347172 w 8225337"/>
              <a:gd name="connsiteY208" fmla="*/ 4224299 h 4446604"/>
              <a:gd name="connsiteX209" fmla="*/ 5295737 w 8225337"/>
              <a:gd name="connsiteY209" fmla="*/ 4120477 h 4446604"/>
              <a:gd name="connsiteX210" fmla="*/ 5285259 w 8225337"/>
              <a:gd name="connsiteY210" fmla="*/ 4100474 h 4446604"/>
              <a:gd name="connsiteX211" fmla="*/ 5244302 w 8225337"/>
              <a:gd name="connsiteY211" fmla="*/ 4042371 h 4446604"/>
              <a:gd name="connsiteX212" fmla="*/ 5230967 w 8225337"/>
              <a:gd name="connsiteY212" fmla="*/ 4024274 h 4446604"/>
              <a:gd name="connsiteX213" fmla="*/ 5213822 w 8225337"/>
              <a:gd name="connsiteY213" fmla="*/ 4003319 h 4446604"/>
              <a:gd name="connsiteX214" fmla="*/ 5201440 w 8225337"/>
              <a:gd name="connsiteY214" fmla="*/ 3980459 h 4446604"/>
              <a:gd name="connsiteX215" fmla="*/ 5190962 w 8225337"/>
              <a:gd name="connsiteY215" fmla="*/ 3957599 h 4446604"/>
              <a:gd name="connsiteX216" fmla="*/ 5189057 w 8225337"/>
              <a:gd name="connsiteY216" fmla="*/ 3932834 h 4446604"/>
              <a:gd name="connsiteX217" fmla="*/ 5242397 w 8225337"/>
              <a:gd name="connsiteY217" fmla="*/ 3704234 h 4446604"/>
              <a:gd name="connsiteX218" fmla="*/ 5232872 w 8225337"/>
              <a:gd name="connsiteY218" fmla="*/ 3655657 h 4446604"/>
              <a:gd name="connsiteX219" fmla="*/ 5230967 w 8225337"/>
              <a:gd name="connsiteY219" fmla="*/ 3635654 h 4446604"/>
              <a:gd name="connsiteX220" fmla="*/ 5221442 w 8225337"/>
              <a:gd name="connsiteY220" fmla="*/ 3622319 h 4446604"/>
              <a:gd name="connsiteX221" fmla="*/ 5152862 w 8225337"/>
              <a:gd name="connsiteY221" fmla="*/ 3371811 h 4446604"/>
              <a:gd name="connsiteX222" fmla="*/ 5165244 w 8225337"/>
              <a:gd name="connsiteY222" fmla="*/ 3350857 h 4446604"/>
              <a:gd name="connsiteX223" fmla="*/ 5081424 w 8225337"/>
              <a:gd name="connsiteY223" fmla="*/ 3083204 h 4446604"/>
              <a:gd name="connsiteX224" fmla="*/ 5058565 w 8225337"/>
              <a:gd name="connsiteY224" fmla="*/ 3065107 h 4446604"/>
              <a:gd name="connsiteX225" fmla="*/ 4924262 w 8225337"/>
              <a:gd name="connsiteY225" fmla="*/ 2998432 h 4446604"/>
              <a:gd name="connsiteX226" fmla="*/ 4903307 w 8225337"/>
              <a:gd name="connsiteY226" fmla="*/ 2993669 h 4446604"/>
              <a:gd name="connsiteX227" fmla="*/ 4802342 w 8225337"/>
              <a:gd name="connsiteY227" fmla="*/ 2960332 h 4446604"/>
              <a:gd name="connsiteX228" fmla="*/ 4789959 w 8225337"/>
              <a:gd name="connsiteY228" fmla="*/ 2945092 h 4446604"/>
              <a:gd name="connsiteX229" fmla="*/ 4723284 w 8225337"/>
              <a:gd name="connsiteY229" fmla="*/ 2883179 h 4446604"/>
              <a:gd name="connsiteX230" fmla="*/ 4700424 w 8225337"/>
              <a:gd name="connsiteY230" fmla="*/ 2870796 h 4446604"/>
              <a:gd name="connsiteX231" fmla="*/ 4462299 w 8225337"/>
              <a:gd name="connsiteY231" fmla="*/ 2918421 h 4446604"/>
              <a:gd name="connsiteX232" fmla="*/ 4447059 w 8225337"/>
              <a:gd name="connsiteY232" fmla="*/ 2928899 h 4446604"/>
              <a:gd name="connsiteX233" fmla="*/ 4421342 w 8225337"/>
              <a:gd name="connsiteY233" fmla="*/ 2956521 h 4446604"/>
              <a:gd name="connsiteX234" fmla="*/ 4396577 w 8225337"/>
              <a:gd name="connsiteY234" fmla="*/ 2956521 h 4446604"/>
              <a:gd name="connsiteX235" fmla="*/ 4305137 w 8225337"/>
              <a:gd name="connsiteY235" fmla="*/ 2912707 h 4446604"/>
              <a:gd name="connsiteX236" fmla="*/ 4284182 w 8225337"/>
              <a:gd name="connsiteY236" fmla="*/ 2895561 h 4446604"/>
              <a:gd name="connsiteX237" fmla="*/ 4244177 w 8225337"/>
              <a:gd name="connsiteY237" fmla="*/ 2862224 h 4446604"/>
              <a:gd name="connsiteX238" fmla="*/ 4216554 w 8225337"/>
              <a:gd name="connsiteY238" fmla="*/ 2854604 h 4446604"/>
              <a:gd name="connsiteX239" fmla="*/ 4196552 w 8225337"/>
              <a:gd name="connsiteY239" fmla="*/ 2844127 h 4446604"/>
              <a:gd name="connsiteX240" fmla="*/ 4120352 w 8225337"/>
              <a:gd name="connsiteY240" fmla="*/ 2775546 h 4446604"/>
              <a:gd name="connsiteX241" fmla="*/ 4094634 w 8225337"/>
              <a:gd name="connsiteY241" fmla="*/ 2765069 h 4446604"/>
              <a:gd name="connsiteX242" fmla="*/ 3925089 w 8225337"/>
              <a:gd name="connsiteY242" fmla="*/ 2657436 h 4446604"/>
              <a:gd name="connsiteX243" fmla="*/ 4128924 w 8225337"/>
              <a:gd name="connsiteY243" fmla="*/ 2726017 h 4446604"/>
              <a:gd name="connsiteX244" fmla="*/ 4149879 w 8225337"/>
              <a:gd name="connsiteY244" fmla="*/ 2728874 h 4446604"/>
              <a:gd name="connsiteX245" fmla="*/ 4384194 w 8225337"/>
              <a:gd name="connsiteY245" fmla="*/ 2790786 h 4446604"/>
              <a:gd name="connsiteX246" fmla="*/ 4409912 w 8225337"/>
              <a:gd name="connsiteY246" fmla="*/ 2788882 h 4446604"/>
              <a:gd name="connsiteX247" fmla="*/ 4483254 w 8225337"/>
              <a:gd name="connsiteY247" fmla="*/ 2653627 h 4446604"/>
              <a:gd name="connsiteX248" fmla="*/ 4676612 w 8225337"/>
              <a:gd name="connsiteY248" fmla="*/ 2765069 h 4446604"/>
              <a:gd name="connsiteX249" fmla="*/ 4701377 w 8225337"/>
              <a:gd name="connsiteY249" fmla="*/ 2766974 h 4446604"/>
              <a:gd name="connsiteX250" fmla="*/ 4745192 w 8225337"/>
              <a:gd name="connsiteY250" fmla="*/ 2742209 h 4446604"/>
              <a:gd name="connsiteX251" fmla="*/ 4765194 w 8225337"/>
              <a:gd name="connsiteY251" fmla="*/ 2731732 h 4446604"/>
              <a:gd name="connsiteX252" fmla="*/ 4862349 w 8225337"/>
              <a:gd name="connsiteY252" fmla="*/ 2779357 h 4446604"/>
              <a:gd name="connsiteX253" fmla="*/ 4883304 w 8225337"/>
              <a:gd name="connsiteY253" fmla="*/ 2789834 h 4446604"/>
              <a:gd name="connsiteX254" fmla="*/ 4909022 w 8225337"/>
              <a:gd name="connsiteY254" fmla="*/ 2797454 h 4446604"/>
              <a:gd name="connsiteX255" fmla="*/ 4988079 w 8225337"/>
              <a:gd name="connsiteY255" fmla="*/ 2911754 h 4446604"/>
              <a:gd name="connsiteX256" fmla="*/ 5028084 w 8225337"/>
              <a:gd name="connsiteY256" fmla="*/ 2937471 h 4446604"/>
              <a:gd name="connsiteX257" fmla="*/ 5056659 w 8225337"/>
              <a:gd name="connsiteY257" fmla="*/ 2934614 h 4446604"/>
              <a:gd name="connsiteX258" fmla="*/ 5264304 w 8225337"/>
              <a:gd name="connsiteY258" fmla="*/ 2937471 h 4446604"/>
              <a:gd name="connsiteX259" fmla="*/ 5330979 w 8225337"/>
              <a:gd name="connsiteY259" fmla="*/ 2815552 h 4446604"/>
              <a:gd name="connsiteX260" fmla="*/ 5336694 w 8225337"/>
              <a:gd name="connsiteY260" fmla="*/ 2794596 h 4446604"/>
              <a:gd name="connsiteX261" fmla="*/ 5367174 w 8225337"/>
              <a:gd name="connsiteY261" fmla="*/ 2710777 h 4446604"/>
              <a:gd name="connsiteX262" fmla="*/ 5387177 w 8225337"/>
              <a:gd name="connsiteY262" fmla="*/ 2689821 h 4446604"/>
              <a:gd name="connsiteX263" fmla="*/ 5397654 w 8225337"/>
              <a:gd name="connsiteY263" fmla="*/ 2666961 h 4446604"/>
              <a:gd name="connsiteX264" fmla="*/ 5458615 w 8225337"/>
              <a:gd name="connsiteY264" fmla="*/ 2555519 h 4446604"/>
              <a:gd name="connsiteX265" fmla="*/ 5473854 w 8225337"/>
              <a:gd name="connsiteY265" fmla="*/ 2534564 h 4446604"/>
              <a:gd name="connsiteX266" fmla="*/ 5644352 w 8225337"/>
              <a:gd name="connsiteY266" fmla="*/ 2480271 h 4446604"/>
              <a:gd name="connsiteX267" fmla="*/ 5545292 w 8225337"/>
              <a:gd name="connsiteY267" fmla="*/ 2345969 h 4446604"/>
              <a:gd name="connsiteX268" fmla="*/ 5540529 w 8225337"/>
              <a:gd name="connsiteY268" fmla="*/ 2312632 h 4446604"/>
              <a:gd name="connsiteX269" fmla="*/ 5563390 w 8225337"/>
              <a:gd name="connsiteY269" fmla="*/ 2282152 h 4446604"/>
              <a:gd name="connsiteX270" fmla="*/ 5690072 w 8225337"/>
              <a:gd name="connsiteY270" fmla="*/ 2230717 h 4446604"/>
              <a:gd name="connsiteX271" fmla="*/ 5634827 w 8225337"/>
              <a:gd name="connsiteY271" fmla="*/ 2151659 h 4446604"/>
              <a:gd name="connsiteX272" fmla="*/ 5609109 w 8225337"/>
              <a:gd name="connsiteY272" fmla="*/ 2139277 h 4446604"/>
              <a:gd name="connsiteX273" fmla="*/ 5507192 w 8225337"/>
              <a:gd name="connsiteY273" fmla="*/ 2055456 h 4446604"/>
              <a:gd name="connsiteX274" fmla="*/ 5501477 w 8225337"/>
              <a:gd name="connsiteY274" fmla="*/ 2034501 h 4446604"/>
              <a:gd name="connsiteX275" fmla="*/ 5526242 w 8225337"/>
              <a:gd name="connsiteY275" fmla="*/ 1942109 h 4446604"/>
              <a:gd name="connsiteX276" fmla="*/ 5401465 w 8225337"/>
              <a:gd name="connsiteY276" fmla="*/ 1832572 h 4446604"/>
              <a:gd name="connsiteX277" fmla="*/ 5393844 w 8225337"/>
              <a:gd name="connsiteY277" fmla="*/ 1809711 h 4446604"/>
              <a:gd name="connsiteX278" fmla="*/ 5384319 w 8225337"/>
              <a:gd name="connsiteY278" fmla="*/ 1789709 h 4446604"/>
              <a:gd name="connsiteX279" fmla="*/ 5371937 w 8225337"/>
              <a:gd name="connsiteY279" fmla="*/ 1768754 h 4446604"/>
              <a:gd name="connsiteX280" fmla="*/ 5245254 w 8225337"/>
              <a:gd name="connsiteY280" fmla="*/ 1817331 h 4446604"/>
              <a:gd name="connsiteX281" fmla="*/ 5228109 w 8225337"/>
              <a:gd name="connsiteY281" fmla="*/ 1840192 h 4446604"/>
              <a:gd name="connsiteX282" fmla="*/ 5208107 w 8225337"/>
              <a:gd name="connsiteY282" fmla="*/ 1858289 h 4446604"/>
              <a:gd name="connsiteX283" fmla="*/ 5190009 w 8225337"/>
              <a:gd name="connsiteY283" fmla="*/ 1879244 h 4446604"/>
              <a:gd name="connsiteX284" fmla="*/ 5177627 w 8225337"/>
              <a:gd name="connsiteY284" fmla="*/ 1906867 h 4446604"/>
              <a:gd name="connsiteX285" fmla="*/ 5164292 w 8225337"/>
              <a:gd name="connsiteY285" fmla="*/ 1920201 h 4446604"/>
              <a:gd name="connsiteX286" fmla="*/ 5143337 w 8225337"/>
              <a:gd name="connsiteY286" fmla="*/ 1927822 h 4446604"/>
              <a:gd name="connsiteX287" fmla="*/ 5112857 w 8225337"/>
              <a:gd name="connsiteY287" fmla="*/ 1914486 h 4446604"/>
              <a:gd name="connsiteX288" fmla="*/ 5099522 w 8225337"/>
              <a:gd name="connsiteY288" fmla="*/ 1853526 h 4446604"/>
              <a:gd name="connsiteX289" fmla="*/ 5086187 w 8225337"/>
              <a:gd name="connsiteY289" fmla="*/ 1832572 h 4446604"/>
              <a:gd name="connsiteX290" fmla="*/ 5088092 w 8225337"/>
              <a:gd name="connsiteY290" fmla="*/ 1745894 h 4446604"/>
              <a:gd name="connsiteX291" fmla="*/ 4892829 w 8225337"/>
              <a:gd name="connsiteY291" fmla="*/ 1623974 h 4446604"/>
              <a:gd name="connsiteX292" fmla="*/ 4880447 w 8225337"/>
              <a:gd name="connsiteY292" fmla="*/ 1610639 h 4446604"/>
              <a:gd name="connsiteX293" fmla="*/ 4862349 w 8225337"/>
              <a:gd name="connsiteY293" fmla="*/ 1590636 h 4446604"/>
              <a:gd name="connsiteX294" fmla="*/ 4746144 w 8225337"/>
              <a:gd name="connsiteY294" fmla="*/ 1509674 h 4446604"/>
              <a:gd name="connsiteX295" fmla="*/ 4736619 w 8225337"/>
              <a:gd name="connsiteY295" fmla="*/ 1484909 h 4446604"/>
              <a:gd name="connsiteX296" fmla="*/ 4736619 w 8225337"/>
              <a:gd name="connsiteY296" fmla="*/ 1350606 h 4446604"/>
              <a:gd name="connsiteX297" fmla="*/ 4716617 w 8225337"/>
              <a:gd name="connsiteY297" fmla="*/ 1340129 h 4446604"/>
              <a:gd name="connsiteX298" fmla="*/ 4440392 w 8225337"/>
              <a:gd name="connsiteY298" fmla="*/ 1355369 h 4446604"/>
              <a:gd name="connsiteX299" fmla="*/ 4420389 w 8225337"/>
              <a:gd name="connsiteY299" fmla="*/ 1360131 h 4446604"/>
              <a:gd name="connsiteX300" fmla="*/ 4380384 w 8225337"/>
              <a:gd name="connsiteY300" fmla="*/ 1367751 h 4446604"/>
              <a:gd name="connsiteX301" fmla="*/ 4355619 w 8225337"/>
              <a:gd name="connsiteY301" fmla="*/ 1369656 h 4446604"/>
              <a:gd name="connsiteX302" fmla="*/ 4155594 w 8225337"/>
              <a:gd name="connsiteY302" fmla="*/ 1417281 h 4446604"/>
              <a:gd name="connsiteX303" fmla="*/ 4132734 w 8225337"/>
              <a:gd name="connsiteY303" fmla="*/ 1422044 h 4446604"/>
              <a:gd name="connsiteX304" fmla="*/ 4071774 w 8225337"/>
              <a:gd name="connsiteY304" fmla="*/ 1396326 h 4446604"/>
              <a:gd name="connsiteX305" fmla="*/ 3951759 w 8225337"/>
              <a:gd name="connsiteY305" fmla="*/ 1320126 h 4446604"/>
              <a:gd name="connsiteX306" fmla="*/ 3934614 w 8225337"/>
              <a:gd name="connsiteY306" fmla="*/ 1312506 h 4446604"/>
              <a:gd name="connsiteX307" fmla="*/ 3921279 w 8225337"/>
              <a:gd name="connsiteY307" fmla="*/ 1294409 h 4446604"/>
              <a:gd name="connsiteX308" fmla="*/ 4007004 w 8225337"/>
              <a:gd name="connsiteY308" fmla="*/ 1194397 h 4446604"/>
              <a:gd name="connsiteX309" fmla="*/ 4002242 w 8225337"/>
              <a:gd name="connsiteY309" fmla="*/ 1240117 h 4446604"/>
              <a:gd name="connsiteX310" fmla="*/ 4015577 w 8225337"/>
              <a:gd name="connsiteY310" fmla="*/ 1253451 h 4446604"/>
              <a:gd name="connsiteX311" fmla="*/ 4084157 w 8225337"/>
              <a:gd name="connsiteY311" fmla="*/ 1274406 h 4446604"/>
              <a:gd name="connsiteX312" fmla="*/ 4107017 w 8225337"/>
              <a:gd name="connsiteY312" fmla="*/ 1276311 h 4446604"/>
              <a:gd name="connsiteX313" fmla="*/ 4227032 w 8225337"/>
              <a:gd name="connsiteY313" fmla="*/ 1225829 h 4446604"/>
              <a:gd name="connsiteX314" fmla="*/ 4247034 w 8225337"/>
              <a:gd name="connsiteY314" fmla="*/ 1205826 h 4446604"/>
              <a:gd name="connsiteX315" fmla="*/ 4434677 w 8225337"/>
              <a:gd name="connsiteY315" fmla="*/ 1078191 h 4446604"/>
              <a:gd name="connsiteX316" fmla="*/ 4475634 w 8225337"/>
              <a:gd name="connsiteY316" fmla="*/ 1049616 h 4446604"/>
              <a:gd name="connsiteX317" fmla="*/ 4493732 w 8225337"/>
              <a:gd name="connsiteY317" fmla="*/ 1046759 h 4446604"/>
              <a:gd name="connsiteX318" fmla="*/ 4521354 w 8225337"/>
              <a:gd name="connsiteY318" fmla="*/ 1041996 h 4446604"/>
              <a:gd name="connsiteX319" fmla="*/ 4548977 w 8225337"/>
              <a:gd name="connsiteY319" fmla="*/ 1039139 h 4446604"/>
              <a:gd name="connsiteX320" fmla="*/ 4627082 w 8225337"/>
              <a:gd name="connsiteY320" fmla="*/ 1056284 h 4446604"/>
              <a:gd name="connsiteX321" fmla="*/ 4652799 w 8225337"/>
              <a:gd name="connsiteY321" fmla="*/ 1063904 h 4446604"/>
              <a:gd name="connsiteX322" fmla="*/ 4708044 w 8225337"/>
              <a:gd name="connsiteY322" fmla="*/ 1051522 h 4446604"/>
              <a:gd name="connsiteX323" fmla="*/ 4736619 w 8225337"/>
              <a:gd name="connsiteY323" fmla="*/ 1045806 h 4446604"/>
              <a:gd name="connsiteX324" fmla="*/ 4764242 w 8225337"/>
              <a:gd name="connsiteY324" fmla="*/ 1036281 h 4446604"/>
              <a:gd name="connsiteX325" fmla="*/ 4794722 w 8225337"/>
              <a:gd name="connsiteY325" fmla="*/ 1025804 h 4446604"/>
              <a:gd name="connsiteX326" fmla="*/ 4941407 w 8225337"/>
              <a:gd name="connsiteY326" fmla="*/ 951509 h 4446604"/>
              <a:gd name="connsiteX327" fmla="*/ 4804247 w 8225337"/>
              <a:gd name="connsiteY327" fmla="*/ 844829 h 4446604"/>
              <a:gd name="connsiteX328" fmla="*/ 4783292 w 8225337"/>
              <a:gd name="connsiteY328" fmla="*/ 829589 h 4446604"/>
              <a:gd name="connsiteX329" fmla="*/ 4760432 w 8225337"/>
              <a:gd name="connsiteY329" fmla="*/ 781011 h 4446604"/>
              <a:gd name="connsiteX330" fmla="*/ 4758527 w 8225337"/>
              <a:gd name="connsiteY330" fmla="*/ 750531 h 4446604"/>
              <a:gd name="connsiteX331" fmla="*/ 4580409 w 8225337"/>
              <a:gd name="connsiteY331" fmla="*/ 643851 h 4446604"/>
              <a:gd name="connsiteX332" fmla="*/ 4562312 w 8225337"/>
              <a:gd name="connsiteY332" fmla="*/ 630516 h 4446604"/>
              <a:gd name="connsiteX333" fmla="*/ 4518497 w 8225337"/>
              <a:gd name="connsiteY333" fmla="*/ 592416 h 4446604"/>
              <a:gd name="connsiteX334" fmla="*/ 4505162 w 8225337"/>
              <a:gd name="connsiteY334" fmla="*/ 574319 h 4446604"/>
              <a:gd name="connsiteX335" fmla="*/ 4514687 w 8225337"/>
              <a:gd name="connsiteY335" fmla="*/ 520979 h 4446604"/>
              <a:gd name="connsiteX336" fmla="*/ 4532784 w 8225337"/>
              <a:gd name="connsiteY336" fmla="*/ 515264 h 4446604"/>
              <a:gd name="connsiteX337" fmla="*/ 4674707 w 8225337"/>
              <a:gd name="connsiteY337" fmla="*/ 364769 h 4446604"/>
              <a:gd name="connsiteX338" fmla="*/ 4659467 w 8225337"/>
              <a:gd name="connsiteY338" fmla="*/ 343814 h 4446604"/>
              <a:gd name="connsiteX339" fmla="*/ 4555644 w 8225337"/>
              <a:gd name="connsiteY339" fmla="*/ 299999 h 4446604"/>
              <a:gd name="connsiteX340" fmla="*/ 4537547 w 8225337"/>
              <a:gd name="connsiteY340" fmla="*/ 299999 h 4446604"/>
              <a:gd name="connsiteX341" fmla="*/ 4501352 w 8225337"/>
              <a:gd name="connsiteY341" fmla="*/ 301904 h 4446604"/>
              <a:gd name="connsiteX342" fmla="*/ 4475634 w 8225337"/>
              <a:gd name="connsiteY342" fmla="*/ 311429 h 4446604"/>
              <a:gd name="connsiteX343" fmla="*/ 4401339 w 8225337"/>
              <a:gd name="connsiteY343" fmla="*/ 344766 h 4446604"/>
              <a:gd name="connsiteX344" fmla="*/ 4378479 w 8225337"/>
              <a:gd name="connsiteY344" fmla="*/ 347624 h 4446604"/>
              <a:gd name="connsiteX345" fmla="*/ 4334664 w 8225337"/>
              <a:gd name="connsiteY345" fmla="*/ 335241 h 4446604"/>
              <a:gd name="connsiteX346" fmla="*/ 4316567 w 8225337"/>
              <a:gd name="connsiteY346" fmla="*/ 317144 h 4446604"/>
              <a:gd name="connsiteX347" fmla="*/ 4306089 w 8225337"/>
              <a:gd name="connsiteY347" fmla="*/ 292379 h 4446604"/>
              <a:gd name="connsiteX348" fmla="*/ 4318472 w 8225337"/>
              <a:gd name="connsiteY348" fmla="*/ 287616 h 4446604"/>
              <a:gd name="connsiteX349" fmla="*/ 4339427 w 8225337"/>
              <a:gd name="connsiteY349" fmla="*/ 278091 h 4446604"/>
              <a:gd name="connsiteX350" fmla="*/ 4354667 w 8225337"/>
              <a:gd name="connsiteY350" fmla="*/ 259994 h 4446604"/>
              <a:gd name="connsiteX351" fmla="*/ 4369907 w 8225337"/>
              <a:gd name="connsiteY351" fmla="*/ 239991 h 4446604"/>
              <a:gd name="connsiteX352" fmla="*/ 4489922 w 8225337"/>
              <a:gd name="connsiteY352" fmla="*/ 170459 h 4446604"/>
              <a:gd name="connsiteX353" fmla="*/ 4591839 w 8225337"/>
              <a:gd name="connsiteY353" fmla="*/ 76161 h 4446604"/>
              <a:gd name="connsiteX354" fmla="*/ 4619462 w 8225337"/>
              <a:gd name="connsiteY354" fmla="*/ 79019 h 4446604"/>
              <a:gd name="connsiteX355" fmla="*/ 4712807 w 8225337"/>
              <a:gd name="connsiteY355" fmla="*/ 165696 h 4446604"/>
              <a:gd name="connsiteX356" fmla="*/ 4728047 w 8225337"/>
              <a:gd name="connsiteY356" fmla="*/ 185699 h 4446604"/>
              <a:gd name="connsiteX357" fmla="*/ 4741382 w 8225337"/>
              <a:gd name="connsiteY357" fmla="*/ 211416 h 4446604"/>
              <a:gd name="connsiteX358" fmla="*/ 4754717 w 8225337"/>
              <a:gd name="connsiteY358" fmla="*/ 239039 h 4446604"/>
              <a:gd name="connsiteX359" fmla="*/ 4779482 w 8225337"/>
              <a:gd name="connsiteY359" fmla="*/ 279044 h 4446604"/>
              <a:gd name="connsiteX360" fmla="*/ 4794722 w 8225337"/>
              <a:gd name="connsiteY360" fmla="*/ 297141 h 4446604"/>
              <a:gd name="connsiteX361" fmla="*/ 4983317 w 8225337"/>
              <a:gd name="connsiteY361" fmla="*/ 427634 h 4446604"/>
              <a:gd name="connsiteX362" fmla="*/ 4985222 w 8225337"/>
              <a:gd name="connsiteY362" fmla="*/ 448589 h 4446604"/>
              <a:gd name="connsiteX363" fmla="*/ 4944265 w 8225337"/>
              <a:gd name="connsiteY363" fmla="*/ 563841 h 4446604"/>
              <a:gd name="connsiteX364" fmla="*/ 4949027 w 8225337"/>
              <a:gd name="connsiteY364" fmla="*/ 584796 h 4446604"/>
              <a:gd name="connsiteX365" fmla="*/ 5164292 w 8225337"/>
              <a:gd name="connsiteY365" fmla="*/ 721956 h 4446604"/>
              <a:gd name="connsiteX366" fmla="*/ 5187152 w 8225337"/>
              <a:gd name="connsiteY366" fmla="*/ 732434 h 4446604"/>
              <a:gd name="connsiteX367" fmla="*/ 5402417 w 8225337"/>
              <a:gd name="connsiteY367" fmla="*/ 864831 h 4446604"/>
              <a:gd name="connsiteX368" fmla="*/ 5415752 w 8225337"/>
              <a:gd name="connsiteY368" fmla="*/ 878166 h 4446604"/>
              <a:gd name="connsiteX369" fmla="*/ 5446232 w 8225337"/>
              <a:gd name="connsiteY369" fmla="*/ 931506 h 4446604"/>
              <a:gd name="connsiteX370" fmla="*/ 5455757 w 8225337"/>
              <a:gd name="connsiteY370" fmla="*/ 960081 h 4446604"/>
              <a:gd name="connsiteX371" fmla="*/ 5405274 w 8225337"/>
              <a:gd name="connsiteY371" fmla="*/ 1092479 h 4446604"/>
              <a:gd name="connsiteX372" fmla="*/ 5380509 w 8225337"/>
              <a:gd name="connsiteY372" fmla="*/ 1102956 h 4446604"/>
              <a:gd name="connsiteX373" fmla="*/ 5136669 w 8225337"/>
              <a:gd name="connsiteY373" fmla="*/ 1130579 h 4446604"/>
              <a:gd name="connsiteX374" fmla="*/ 5108094 w 8225337"/>
              <a:gd name="connsiteY374" fmla="*/ 1136294 h 4446604"/>
              <a:gd name="connsiteX375" fmla="*/ 5082377 w 8225337"/>
              <a:gd name="connsiteY375" fmla="*/ 1146772 h 4446604"/>
              <a:gd name="connsiteX376" fmla="*/ 5061422 w 8225337"/>
              <a:gd name="connsiteY376" fmla="*/ 1162011 h 4446604"/>
              <a:gd name="connsiteX377" fmla="*/ 5038562 w 8225337"/>
              <a:gd name="connsiteY377" fmla="*/ 1197254 h 4446604"/>
              <a:gd name="connsiteX378" fmla="*/ 5033799 w 8225337"/>
              <a:gd name="connsiteY378" fmla="*/ 1218209 h 4446604"/>
              <a:gd name="connsiteX379" fmla="*/ 5039515 w 8225337"/>
              <a:gd name="connsiteY379" fmla="*/ 1239164 h 4446604"/>
              <a:gd name="connsiteX380" fmla="*/ 5003319 w 8225337"/>
              <a:gd name="connsiteY380" fmla="*/ 1362036 h 4446604"/>
              <a:gd name="connsiteX381" fmla="*/ 5233824 w 8225337"/>
              <a:gd name="connsiteY381" fmla="*/ 1436331 h 4446604"/>
              <a:gd name="connsiteX382" fmla="*/ 5262399 w 8225337"/>
              <a:gd name="connsiteY382" fmla="*/ 1438236 h 4446604"/>
              <a:gd name="connsiteX383" fmla="*/ 5338599 w 8225337"/>
              <a:gd name="connsiteY383" fmla="*/ 1442999 h 4446604"/>
              <a:gd name="connsiteX384" fmla="*/ 5424324 w 8225337"/>
              <a:gd name="connsiteY384" fmla="*/ 1499197 h 4446604"/>
              <a:gd name="connsiteX385" fmla="*/ 5413847 w 8225337"/>
              <a:gd name="connsiteY385" fmla="*/ 1517294 h 4446604"/>
              <a:gd name="connsiteX386" fmla="*/ 5406227 w 8225337"/>
              <a:gd name="connsiteY386" fmla="*/ 1537297 h 4446604"/>
              <a:gd name="connsiteX387" fmla="*/ 5587202 w 8225337"/>
              <a:gd name="connsiteY387" fmla="*/ 1539201 h 4446604"/>
              <a:gd name="connsiteX388" fmla="*/ 5615777 w 8225337"/>
              <a:gd name="connsiteY388" fmla="*/ 1539201 h 4446604"/>
              <a:gd name="connsiteX389" fmla="*/ 5768177 w 8225337"/>
              <a:gd name="connsiteY389" fmla="*/ 1621117 h 4446604"/>
              <a:gd name="connsiteX390" fmla="*/ 5788179 w 8225337"/>
              <a:gd name="connsiteY390" fmla="*/ 1671599 h 4446604"/>
              <a:gd name="connsiteX391" fmla="*/ 5716742 w 8225337"/>
              <a:gd name="connsiteY391" fmla="*/ 1760181 h 4446604"/>
              <a:gd name="connsiteX392" fmla="*/ 5713884 w 8225337"/>
              <a:gd name="connsiteY392" fmla="*/ 1778279 h 4446604"/>
              <a:gd name="connsiteX393" fmla="*/ 5983442 w 8225337"/>
              <a:gd name="connsiteY393" fmla="*/ 1854479 h 4446604"/>
              <a:gd name="connsiteX394" fmla="*/ 5980584 w 8225337"/>
              <a:gd name="connsiteY394" fmla="*/ 2006879 h 4446604"/>
              <a:gd name="connsiteX395" fmla="*/ 5977727 w 8225337"/>
              <a:gd name="connsiteY395" fmla="*/ 2029739 h 4446604"/>
              <a:gd name="connsiteX396" fmla="*/ 6029162 w 8225337"/>
              <a:gd name="connsiteY396" fmla="*/ 2157374 h 4446604"/>
              <a:gd name="connsiteX397" fmla="*/ 6041544 w 8225337"/>
              <a:gd name="connsiteY397" fmla="*/ 2174519 h 4446604"/>
              <a:gd name="connsiteX398" fmla="*/ 6128222 w 8225337"/>
              <a:gd name="connsiteY398" fmla="*/ 2286914 h 4446604"/>
              <a:gd name="connsiteX399" fmla="*/ 6140604 w 8225337"/>
              <a:gd name="connsiteY399" fmla="*/ 2309774 h 4446604"/>
              <a:gd name="connsiteX400" fmla="*/ 6134890 w 8225337"/>
              <a:gd name="connsiteY400" fmla="*/ 2391689 h 4446604"/>
              <a:gd name="connsiteX401" fmla="*/ 6140604 w 8225337"/>
              <a:gd name="connsiteY401" fmla="*/ 2416454 h 4446604"/>
              <a:gd name="connsiteX402" fmla="*/ 6219662 w 8225337"/>
              <a:gd name="connsiteY402" fmla="*/ 2536469 h 4446604"/>
              <a:gd name="connsiteX403" fmla="*/ 6349202 w 8225337"/>
              <a:gd name="connsiteY403" fmla="*/ 2696489 h 4446604"/>
              <a:gd name="connsiteX404" fmla="*/ 6370157 w 8225337"/>
              <a:gd name="connsiteY404" fmla="*/ 2709824 h 4446604"/>
              <a:gd name="connsiteX405" fmla="*/ 6449215 w 8225337"/>
              <a:gd name="connsiteY405" fmla="*/ 2808884 h 4446604"/>
              <a:gd name="connsiteX406" fmla="*/ 6462549 w 8225337"/>
              <a:gd name="connsiteY406" fmla="*/ 2828886 h 4446604"/>
              <a:gd name="connsiteX407" fmla="*/ 6473027 w 8225337"/>
              <a:gd name="connsiteY407" fmla="*/ 2842221 h 4446604"/>
              <a:gd name="connsiteX408" fmla="*/ 6579707 w 8225337"/>
              <a:gd name="connsiteY408" fmla="*/ 2906039 h 4446604"/>
              <a:gd name="connsiteX409" fmla="*/ 6607329 w 8225337"/>
              <a:gd name="connsiteY409" fmla="*/ 2939377 h 4446604"/>
              <a:gd name="connsiteX410" fmla="*/ 6573992 w 8225337"/>
              <a:gd name="connsiteY410" fmla="*/ 3073679 h 4446604"/>
              <a:gd name="connsiteX411" fmla="*/ 6572087 w 8225337"/>
              <a:gd name="connsiteY411" fmla="*/ 3098444 h 4446604"/>
              <a:gd name="connsiteX412" fmla="*/ 6599709 w 8225337"/>
              <a:gd name="connsiteY412" fmla="*/ 3192742 h 4446604"/>
              <a:gd name="connsiteX413" fmla="*/ 6604472 w 8225337"/>
              <a:gd name="connsiteY413" fmla="*/ 3197504 h 4446604"/>
              <a:gd name="connsiteX414" fmla="*/ 6680672 w 8225337"/>
              <a:gd name="connsiteY414" fmla="*/ 3297517 h 4446604"/>
              <a:gd name="connsiteX415" fmla="*/ 6679719 w 8225337"/>
              <a:gd name="connsiteY415" fmla="*/ 3301327 h 4446604"/>
              <a:gd name="connsiteX416" fmla="*/ 7928447 w 8225337"/>
              <a:gd name="connsiteY416" fmla="*/ 4060469 h 4446604"/>
              <a:gd name="connsiteX417" fmla="*/ 7954165 w 8225337"/>
              <a:gd name="connsiteY417" fmla="*/ 4142384 h 4446604"/>
              <a:gd name="connsiteX418" fmla="*/ 7971309 w 8225337"/>
              <a:gd name="connsiteY418" fmla="*/ 4162386 h 4446604"/>
              <a:gd name="connsiteX419" fmla="*/ 7991312 w 8225337"/>
              <a:gd name="connsiteY419" fmla="*/ 4180484 h 4446604"/>
              <a:gd name="connsiteX420" fmla="*/ 8108469 w 8225337"/>
              <a:gd name="connsiteY420" fmla="*/ 4287164 h 4446604"/>
              <a:gd name="connsiteX421" fmla="*/ 7974167 w 8225337"/>
              <a:gd name="connsiteY421" fmla="*/ 4221442 h 4446604"/>
              <a:gd name="connsiteX422" fmla="*/ 7949402 w 8225337"/>
              <a:gd name="connsiteY422" fmla="*/ 4209059 h 4446604"/>
              <a:gd name="connsiteX423" fmla="*/ 7929399 w 8225337"/>
              <a:gd name="connsiteY423" fmla="*/ 4193819 h 4446604"/>
              <a:gd name="connsiteX424" fmla="*/ 7900824 w 8225337"/>
              <a:gd name="connsiteY424" fmla="*/ 4150957 h 4446604"/>
              <a:gd name="connsiteX425" fmla="*/ 7890347 w 8225337"/>
              <a:gd name="connsiteY425" fmla="*/ 4126192 h 4446604"/>
              <a:gd name="connsiteX426" fmla="*/ 7880822 w 8225337"/>
              <a:gd name="connsiteY426" fmla="*/ 4108094 h 4446604"/>
              <a:gd name="connsiteX427" fmla="*/ 7852247 w 8225337"/>
              <a:gd name="connsiteY427" fmla="*/ 4003319 h 4446604"/>
              <a:gd name="connsiteX428" fmla="*/ 7791287 w 8225337"/>
              <a:gd name="connsiteY428" fmla="*/ 3921404 h 4446604"/>
              <a:gd name="connsiteX429" fmla="*/ 7777952 w 8225337"/>
              <a:gd name="connsiteY429" fmla="*/ 3904259 h 4446604"/>
              <a:gd name="connsiteX430" fmla="*/ 7669367 w 8225337"/>
              <a:gd name="connsiteY430" fmla="*/ 3835679 h 4446604"/>
              <a:gd name="connsiteX431" fmla="*/ 7651269 w 8225337"/>
              <a:gd name="connsiteY431" fmla="*/ 3815677 h 4446604"/>
              <a:gd name="connsiteX432" fmla="*/ 7636029 w 8225337"/>
              <a:gd name="connsiteY432" fmla="*/ 3792817 h 4446604"/>
              <a:gd name="connsiteX433" fmla="*/ 7595072 w 8225337"/>
              <a:gd name="connsiteY433" fmla="*/ 3568027 h 4446604"/>
              <a:gd name="connsiteX434" fmla="*/ 7587452 w 8225337"/>
              <a:gd name="connsiteY434" fmla="*/ 3543261 h 4446604"/>
              <a:gd name="connsiteX435" fmla="*/ 7575069 w 8225337"/>
              <a:gd name="connsiteY435" fmla="*/ 3518496 h 4446604"/>
              <a:gd name="connsiteX436" fmla="*/ 7564592 w 8225337"/>
              <a:gd name="connsiteY436" fmla="*/ 3492779 h 4446604"/>
              <a:gd name="connsiteX437" fmla="*/ 7500774 w 8225337"/>
              <a:gd name="connsiteY437" fmla="*/ 3342284 h 4446604"/>
              <a:gd name="connsiteX438" fmla="*/ 7495059 w 8225337"/>
              <a:gd name="connsiteY438" fmla="*/ 3319424 h 4446604"/>
              <a:gd name="connsiteX439" fmla="*/ 7444577 w 8225337"/>
              <a:gd name="connsiteY439" fmla="*/ 3192742 h 4446604"/>
              <a:gd name="connsiteX440" fmla="*/ 7316942 w 8225337"/>
              <a:gd name="connsiteY440" fmla="*/ 3250844 h 4446604"/>
              <a:gd name="connsiteX441" fmla="*/ 7307417 w 8225337"/>
              <a:gd name="connsiteY441" fmla="*/ 3273704 h 4446604"/>
              <a:gd name="connsiteX442" fmla="*/ 7281699 w 8225337"/>
              <a:gd name="connsiteY442" fmla="*/ 3322282 h 4446604"/>
              <a:gd name="connsiteX443" fmla="*/ 7271222 w 8225337"/>
              <a:gd name="connsiteY443" fmla="*/ 3334664 h 4446604"/>
              <a:gd name="connsiteX444" fmla="*/ 7143587 w 8225337"/>
              <a:gd name="connsiteY444" fmla="*/ 3301327 h 4446604"/>
              <a:gd name="connsiteX445" fmla="*/ 7252172 w 8225337"/>
              <a:gd name="connsiteY445" fmla="*/ 3231794 h 4446604"/>
              <a:gd name="connsiteX446" fmla="*/ 7259792 w 8225337"/>
              <a:gd name="connsiteY446" fmla="*/ 3208934 h 4446604"/>
              <a:gd name="connsiteX447" fmla="*/ 7284557 w 8225337"/>
              <a:gd name="connsiteY447" fmla="*/ 3070821 h 4446604"/>
              <a:gd name="connsiteX448" fmla="*/ 7302654 w 8225337"/>
              <a:gd name="connsiteY448" fmla="*/ 3060344 h 4446604"/>
              <a:gd name="connsiteX449" fmla="*/ 7449340 w 8225337"/>
              <a:gd name="connsiteY449" fmla="*/ 3060344 h 4446604"/>
              <a:gd name="connsiteX450" fmla="*/ 7476962 w 8225337"/>
              <a:gd name="connsiteY450" fmla="*/ 3066059 h 4446604"/>
              <a:gd name="connsiteX451" fmla="*/ 7588404 w 8225337"/>
              <a:gd name="connsiteY451" fmla="*/ 3252749 h 4446604"/>
              <a:gd name="connsiteX452" fmla="*/ 7597929 w 8225337"/>
              <a:gd name="connsiteY452" fmla="*/ 3280371 h 4446604"/>
              <a:gd name="connsiteX453" fmla="*/ 7698894 w 8225337"/>
              <a:gd name="connsiteY453" fmla="*/ 3488969 h 4446604"/>
              <a:gd name="connsiteX454" fmla="*/ 7701752 w 8225337"/>
              <a:gd name="connsiteY454" fmla="*/ 3509924 h 4446604"/>
              <a:gd name="connsiteX455" fmla="*/ 7701752 w 8225337"/>
              <a:gd name="connsiteY455" fmla="*/ 3530879 h 4446604"/>
              <a:gd name="connsiteX456" fmla="*/ 7756997 w 8225337"/>
              <a:gd name="connsiteY456" fmla="*/ 3759479 h 4446604"/>
              <a:gd name="connsiteX457" fmla="*/ 7777952 w 8225337"/>
              <a:gd name="connsiteY457" fmla="*/ 3771861 h 4446604"/>
              <a:gd name="connsiteX458" fmla="*/ 7797954 w 8225337"/>
              <a:gd name="connsiteY458" fmla="*/ 3782339 h 4446604"/>
              <a:gd name="connsiteX459" fmla="*/ 7919874 w 8225337"/>
              <a:gd name="connsiteY459" fmla="*/ 3894734 h 4446604"/>
              <a:gd name="connsiteX460" fmla="*/ 7924637 w 8225337"/>
              <a:gd name="connsiteY460" fmla="*/ 3919499 h 4446604"/>
              <a:gd name="connsiteX461" fmla="*/ 7924637 w 8225337"/>
              <a:gd name="connsiteY461" fmla="*/ 4023321 h 4446604"/>
              <a:gd name="connsiteX462" fmla="*/ 7927494 w 8225337"/>
              <a:gd name="connsiteY462" fmla="*/ 4044277 h 4446604"/>
              <a:gd name="connsiteX463" fmla="*/ 7928447 w 8225337"/>
              <a:gd name="connsiteY463" fmla="*/ 4060469 h 4446604"/>
              <a:gd name="connsiteX464" fmla="*/ 6504 w 8225337"/>
              <a:gd name="connsiteY464" fmla="*/ 4409084 h 4446604"/>
              <a:gd name="connsiteX465" fmla="*/ 9362 w 8225337"/>
              <a:gd name="connsiteY465" fmla="*/ 4439564 h 4446604"/>
              <a:gd name="connsiteX466" fmla="*/ 7980834 w 8225337"/>
              <a:gd name="connsiteY466" fmla="*/ 4439564 h 4446604"/>
              <a:gd name="connsiteX467" fmla="*/ 7997979 w 8225337"/>
              <a:gd name="connsiteY467" fmla="*/ 4439564 h 4446604"/>
              <a:gd name="connsiteX468" fmla="*/ 8056082 w 8225337"/>
              <a:gd name="connsiteY468" fmla="*/ 4441469 h 4446604"/>
              <a:gd name="connsiteX469" fmla="*/ 8074179 w 8225337"/>
              <a:gd name="connsiteY469" fmla="*/ 4441469 h 4446604"/>
              <a:gd name="connsiteX470" fmla="*/ 8198957 w 8225337"/>
              <a:gd name="connsiteY470" fmla="*/ 4435754 h 4446604"/>
              <a:gd name="connsiteX471" fmla="*/ 8044652 w 8225337"/>
              <a:gd name="connsiteY471" fmla="*/ 4158577 h 4446604"/>
              <a:gd name="connsiteX472" fmla="*/ 8029412 w 8225337"/>
              <a:gd name="connsiteY472" fmla="*/ 4138574 h 4446604"/>
              <a:gd name="connsiteX473" fmla="*/ 8014172 w 8225337"/>
              <a:gd name="connsiteY473" fmla="*/ 4118571 h 4446604"/>
              <a:gd name="connsiteX474" fmla="*/ 7998932 w 8225337"/>
              <a:gd name="connsiteY474" fmla="*/ 4100474 h 4446604"/>
              <a:gd name="connsiteX475" fmla="*/ 7971309 w 8225337"/>
              <a:gd name="connsiteY475" fmla="*/ 4031894 h 4446604"/>
              <a:gd name="connsiteX476" fmla="*/ 7968452 w 8225337"/>
              <a:gd name="connsiteY476" fmla="*/ 4006177 h 4446604"/>
              <a:gd name="connsiteX477" fmla="*/ 7966547 w 8225337"/>
              <a:gd name="connsiteY477" fmla="*/ 3985221 h 4446604"/>
              <a:gd name="connsiteX478" fmla="*/ 7971309 w 8225337"/>
              <a:gd name="connsiteY478" fmla="*/ 3960457 h 4446604"/>
              <a:gd name="connsiteX479" fmla="*/ 7976072 w 8225337"/>
              <a:gd name="connsiteY479" fmla="*/ 3931882 h 4446604"/>
              <a:gd name="connsiteX480" fmla="*/ 7828434 w 8225337"/>
              <a:gd name="connsiteY480" fmla="*/ 3749002 h 4446604"/>
              <a:gd name="connsiteX481" fmla="*/ 7803669 w 8225337"/>
              <a:gd name="connsiteY481" fmla="*/ 3739477 h 4446604"/>
              <a:gd name="connsiteX482" fmla="*/ 7757949 w 8225337"/>
              <a:gd name="connsiteY482" fmla="*/ 3713759 h 4446604"/>
              <a:gd name="connsiteX483" fmla="*/ 7739852 w 8225337"/>
              <a:gd name="connsiteY483" fmla="*/ 3672802 h 4446604"/>
              <a:gd name="connsiteX484" fmla="*/ 7750329 w 8225337"/>
              <a:gd name="connsiteY484" fmla="*/ 3532784 h 4446604"/>
              <a:gd name="connsiteX485" fmla="*/ 7752234 w 8225337"/>
              <a:gd name="connsiteY485" fmla="*/ 3485159 h 4446604"/>
              <a:gd name="connsiteX486" fmla="*/ 7750329 w 8225337"/>
              <a:gd name="connsiteY486" fmla="*/ 3462299 h 4446604"/>
              <a:gd name="connsiteX487" fmla="*/ 7744615 w 8225337"/>
              <a:gd name="connsiteY487" fmla="*/ 3442296 h 4446604"/>
              <a:gd name="connsiteX488" fmla="*/ 7637934 w 8225337"/>
              <a:gd name="connsiteY488" fmla="*/ 3232746 h 4446604"/>
              <a:gd name="connsiteX489" fmla="*/ 7630315 w 8225337"/>
              <a:gd name="connsiteY489" fmla="*/ 3205124 h 4446604"/>
              <a:gd name="connsiteX490" fmla="*/ 7619837 w 8225337"/>
              <a:gd name="connsiteY490" fmla="*/ 3157499 h 4446604"/>
              <a:gd name="connsiteX491" fmla="*/ 7610312 w 8225337"/>
              <a:gd name="connsiteY491" fmla="*/ 3108921 h 4446604"/>
              <a:gd name="connsiteX492" fmla="*/ 7386474 w 8225337"/>
              <a:gd name="connsiteY492" fmla="*/ 2987002 h 4446604"/>
              <a:gd name="connsiteX493" fmla="*/ 7363615 w 8225337"/>
              <a:gd name="connsiteY493" fmla="*/ 2991764 h 4446604"/>
              <a:gd name="connsiteX494" fmla="*/ 7214072 w 8225337"/>
              <a:gd name="connsiteY494" fmla="*/ 2991764 h 4446604"/>
              <a:gd name="connsiteX495" fmla="*/ 7196927 w 8225337"/>
              <a:gd name="connsiteY495" fmla="*/ 3189884 h 4446604"/>
              <a:gd name="connsiteX496" fmla="*/ 7181687 w 8225337"/>
              <a:gd name="connsiteY496" fmla="*/ 3205124 h 4446604"/>
              <a:gd name="connsiteX497" fmla="*/ 6980709 w 8225337"/>
              <a:gd name="connsiteY497" fmla="*/ 3205124 h 4446604"/>
              <a:gd name="connsiteX498" fmla="*/ 6957849 w 8225337"/>
              <a:gd name="connsiteY498" fmla="*/ 3195599 h 4446604"/>
              <a:gd name="connsiteX499" fmla="*/ 6871172 w 8225337"/>
              <a:gd name="connsiteY499" fmla="*/ 3187979 h 4446604"/>
              <a:gd name="connsiteX500" fmla="*/ 6851169 w 8225337"/>
              <a:gd name="connsiteY500" fmla="*/ 3193694 h 4446604"/>
              <a:gd name="connsiteX501" fmla="*/ 6647334 w 8225337"/>
              <a:gd name="connsiteY501" fmla="*/ 3132734 h 4446604"/>
              <a:gd name="connsiteX502" fmla="*/ 6633999 w 8225337"/>
              <a:gd name="connsiteY502" fmla="*/ 3115589 h 4446604"/>
              <a:gd name="connsiteX503" fmla="*/ 6629237 w 8225337"/>
              <a:gd name="connsiteY503" fmla="*/ 3071774 h 4446604"/>
              <a:gd name="connsiteX504" fmla="*/ 6631142 w 8225337"/>
              <a:gd name="connsiteY504" fmla="*/ 3062249 h 4446604"/>
              <a:gd name="connsiteX505" fmla="*/ 6707342 w 8225337"/>
              <a:gd name="connsiteY505" fmla="*/ 2896514 h 4446604"/>
              <a:gd name="connsiteX506" fmla="*/ 6552084 w 8225337"/>
              <a:gd name="connsiteY506" fmla="*/ 2806979 h 4446604"/>
              <a:gd name="connsiteX507" fmla="*/ 6532082 w 8225337"/>
              <a:gd name="connsiteY507" fmla="*/ 2793644 h 4446604"/>
              <a:gd name="connsiteX508" fmla="*/ 6507317 w 8225337"/>
              <a:gd name="connsiteY508" fmla="*/ 2734589 h 4446604"/>
              <a:gd name="connsiteX509" fmla="*/ 6505412 w 8225337"/>
              <a:gd name="connsiteY509" fmla="*/ 2729827 h 4446604"/>
              <a:gd name="connsiteX510" fmla="*/ 6391112 w 8225337"/>
              <a:gd name="connsiteY510" fmla="*/ 2597429 h 4446604"/>
              <a:gd name="connsiteX511" fmla="*/ 6371109 w 8225337"/>
              <a:gd name="connsiteY511" fmla="*/ 2580284 h 4446604"/>
              <a:gd name="connsiteX512" fmla="*/ 6285384 w 8225337"/>
              <a:gd name="connsiteY512" fmla="*/ 2438361 h 4446604"/>
              <a:gd name="connsiteX513" fmla="*/ 6273002 w 8225337"/>
              <a:gd name="connsiteY513" fmla="*/ 2410739 h 4446604"/>
              <a:gd name="connsiteX514" fmla="*/ 6209184 w 8225337"/>
              <a:gd name="connsiteY514" fmla="*/ 2284057 h 4446604"/>
              <a:gd name="connsiteX515" fmla="*/ 6195849 w 8225337"/>
              <a:gd name="connsiteY515" fmla="*/ 2259292 h 4446604"/>
              <a:gd name="connsiteX516" fmla="*/ 6142509 w 8225337"/>
              <a:gd name="connsiteY516" fmla="*/ 2131657 h 4446604"/>
              <a:gd name="connsiteX517" fmla="*/ 6137747 w 8225337"/>
              <a:gd name="connsiteY517" fmla="*/ 2104034 h 4446604"/>
              <a:gd name="connsiteX518" fmla="*/ 6127269 w 8225337"/>
              <a:gd name="connsiteY518" fmla="*/ 1992592 h 4446604"/>
              <a:gd name="connsiteX519" fmla="*/ 6124412 w 8225337"/>
              <a:gd name="connsiteY519" fmla="*/ 1986876 h 4446604"/>
              <a:gd name="connsiteX520" fmla="*/ 6103457 w 8225337"/>
              <a:gd name="connsiteY520" fmla="*/ 1877339 h 4446604"/>
              <a:gd name="connsiteX521" fmla="*/ 6086312 w 8225337"/>
              <a:gd name="connsiteY521" fmla="*/ 1828761 h 4446604"/>
              <a:gd name="connsiteX522" fmla="*/ 6063452 w 8225337"/>
              <a:gd name="connsiteY522" fmla="*/ 1790661 h 4446604"/>
              <a:gd name="connsiteX523" fmla="*/ 5949152 w 8225337"/>
              <a:gd name="connsiteY523" fmla="*/ 1512531 h 4446604"/>
              <a:gd name="connsiteX524" fmla="*/ 5944390 w 8225337"/>
              <a:gd name="connsiteY524" fmla="*/ 1472526 h 4446604"/>
              <a:gd name="connsiteX525" fmla="*/ 5892954 w 8225337"/>
              <a:gd name="connsiteY525" fmla="*/ 1326794 h 4446604"/>
              <a:gd name="connsiteX526" fmla="*/ 5860569 w 8225337"/>
              <a:gd name="connsiteY526" fmla="*/ 1290599 h 4446604"/>
              <a:gd name="connsiteX527" fmla="*/ 5832947 w 8225337"/>
              <a:gd name="connsiteY527" fmla="*/ 1269644 h 4446604"/>
              <a:gd name="connsiteX528" fmla="*/ 5872952 w 8225337"/>
              <a:gd name="connsiteY528" fmla="*/ 1284884 h 4446604"/>
              <a:gd name="connsiteX529" fmla="*/ 5842472 w 8225337"/>
              <a:gd name="connsiteY529" fmla="*/ 1275359 h 4446604"/>
              <a:gd name="connsiteX530" fmla="*/ 5554817 w 8225337"/>
              <a:gd name="connsiteY530" fmla="*/ 1061047 h 4446604"/>
              <a:gd name="connsiteX531" fmla="*/ 5539577 w 8225337"/>
              <a:gd name="connsiteY531" fmla="*/ 1038186 h 4446604"/>
              <a:gd name="connsiteX532" fmla="*/ 5472902 w 8225337"/>
              <a:gd name="connsiteY532" fmla="*/ 826731 h 4446604"/>
              <a:gd name="connsiteX533" fmla="*/ 5455757 w 8225337"/>
              <a:gd name="connsiteY533" fmla="*/ 809586 h 4446604"/>
              <a:gd name="connsiteX534" fmla="*/ 5350982 w 8225337"/>
              <a:gd name="connsiteY534" fmla="*/ 738149 h 4446604"/>
              <a:gd name="connsiteX535" fmla="*/ 5333837 w 8225337"/>
              <a:gd name="connsiteY535" fmla="*/ 728624 h 4446604"/>
              <a:gd name="connsiteX536" fmla="*/ 5288117 w 8225337"/>
              <a:gd name="connsiteY536" fmla="*/ 701001 h 4446604"/>
              <a:gd name="connsiteX537" fmla="*/ 5270019 w 8225337"/>
              <a:gd name="connsiteY537" fmla="*/ 688619 h 4446604"/>
              <a:gd name="connsiteX538" fmla="*/ 5221442 w 8225337"/>
              <a:gd name="connsiteY538" fmla="*/ 660996 h 4446604"/>
              <a:gd name="connsiteX539" fmla="*/ 5203344 w 8225337"/>
              <a:gd name="connsiteY539" fmla="*/ 653376 h 4446604"/>
              <a:gd name="connsiteX540" fmla="*/ 5178579 w 8225337"/>
              <a:gd name="connsiteY540" fmla="*/ 642899 h 4446604"/>
              <a:gd name="connsiteX541" fmla="*/ 5153815 w 8225337"/>
              <a:gd name="connsiteY541" fmla="*/ 635279 h 4446604"/>
              <a:gd name="connsiteX542" fmla="*/ 5009034 w 8225337"/>
              <a:gd name="connsiteY542" fmla="*/ 546696 h 4446604"/>
              <a:gd name="connsiteX543" fmla="*/ 5024274 w 8225337"/>
              <a:gd name="connsiteY543" fmla="*/ 528599 h 4446604"/>
              <a:gd name="connsiteX544" fmla="*/ 5049992 w 8225337"/>
              <a:gd name="connsiteY544" fmla="*/ 519074 h 4446604"/>
              <a:gd name="connsiteX545" fmla="*/ 5077615 w 8225337"/>
              <a:gd name="connsiteY545" fmla="*/ 386676 h 4446604"/>
              <a:gd name="connsiteX546" fmla="*/ 4876637 w 8225337"/>
              <a:gd name="connsiteY546" fmla="*/ 271424 h 4446604"/>
              <a:gd name="connsiteX547" fmla="*/ 4858539 w 8225337"/>
              <a:gd name="connsiteY547" fmla="*/ 254279 h 4446604"/>
              <a:gd name="connsiteX548" fmla="*/ 4803294 w 8225337"/>
              <a:gd name="connsiteY548" fmla="*/ 167601 h 4446604"/>
              <a:gd name="connsiteX549" fmla="*/ 4792817 w 8225337"/>
              <a:gd name="connsiteY549" fmla="*/ 141884 h 4446604"/>
              <a:gd name="connsiteX550" fmla="*/ 4775672 w 8225337"/>
              <a:gd name="connsiteY550" fmla="*/ 121881 h 4446604"/>
              <a:gd name="connsiteX551" fmla="*/ 4648037 w 8225337"/>
              <a:gd name="connsiteY551" fmla="*/ 25679 h 4446604"/>
              <a:gd name="connsiteX552" fmla="*/ 4627082 w 8225337"/>
              <a:gd name="connsiteY552" fmla="*/ 13296 h 4446604"/>
              <a:gd name="connsiteX553" fmla="*/ 4604222 w 8225337"/>
              <a:gd name="connsiteY553" fmla="*/ 2819 h 4446604"/>
              <a:gd name="connsiteX554" fmla="*/ 4334664 w 8225337"/>
              <a:gd name="connsiteY554" fmla="*/ 165696 h 4446604"/>
              <a:gd name="connsiteX555" fmla="*/ 4311804 w 8225337"/>
              <a:gd name="connsiteY555" fmla="*/ 182841 h 4446604"/>
              <a:gd name="connsiteX556" fmla="*/ 4284182 w 8225337"/>
              <a:gd name="connsiteY556" fmla="*/ 192366 h 4446604"/>
              <a:gd name="connsiteX557" fmla="*/ 4264179 w 8225337"/>
              <a:gd name="connsiteY557" fmla="*/ 199986 h 4446604"/>
              <a:gd name="connsiteX558" fmla="*/ 4216554 w 8225337"/>
              <a:gd name="connsiteY558" fmla="*/ 251421 h 4446604"/>
              <a:gd name="connsiteX559" fmla="*/ 4203219 w 8225337"/>
              <a:gd name="connsiteY559" fmla="*/ 276186 h 4446604"/>
              <a:gd name="connsiteX560" fmla="*/ 4125114 w 8225337"/>
              <a:gd name="connsiteY560" fmla="*/ 454304 h 4446604"/>
              <a:gd name="connsiteX561" fmla="*/ 4107969 w 8225337"/>
              <a:gd name="connsiteY561" fmla="*/ 479069 h 4446604"/>
              <a:gd name="connsiteX562" fmla="*/ 4089872 w 8225337"/>
              <a:gd name="connsiteY562" fmla="*/ 504786 h 4446604"/>
              <a:gd name="connsiteX563" fmla="*/ 3972714 w 8225337"/>
              <a:gd name="connsiteY563" fmla="*/ 529551 h 4446604"/>
              <a:gd name="connsiteX564" fmla="*/ 3848889 w 8225337"/>
              <a:gd name="connsiteY564" fmla="*/ 669569 h 4446604"/>
              <a:gd name="connsiteX565" fmla="*/ 3831744 w 8225337"/>
              <a:gd name="connsiteY565" fmla="*/ 667664 h 4446604"/>
              <a:gd name="connsiteX566" fmla="*/ 3783167 w 8225337"/>
              <a:gd name="connsiteY566" fmla="*/ 658139 h 4446604"/>
              <a:gd name="connsiteX567" fmla="*/ 3755544 w 8225337"/>
              <a:gd name="connsiteY567" fmla="*/ 650519 h 4446604"/>
              <a:gd name="connsiteX568" fmla="*/ 3707919 w 8225337"/>
              <a:gd name="connsiteY568" fmla="*/ 614324 h 4446604"/>
              <a:gd name="connsiteX569" fmla="*/ 3683154 w 8225337"/>
              <a:gd name="connsiteY569" fmla="*/ 597179 h 4446604"/>
              <a:gd name="connsiteX570" fmla="*/ 3629814 w 8225337"/>
              <a:gd name="connsiteY570" fmla="*/ 487641 h 4446604"/>
              <a:gd name="connsiteX571" fmla="*/ 3425979 w 8225337"/>
              <a:gd name="connsiteY571" fmla="*/ 554316 h 4446604"/>
              <a:gd name="connsiteX572" fmla="*/ 3407882 w 8225337"/>
              <a:gd name="connsiteY572" fmla="*/ 552411 h 4446604"/>
              <a:gd name="connsiteX573" fmla="*/ 3349779 w 8225337"/>
              <a:gd name="connsiteY573" fmla="*/ 527646 h 4446604"/>
              <a:gd name="connsiteX574" fmla="*/ 3322157 w 8225337"/>
              <a:gd name="connsiteY574" fmla="*/ 510501 h 4446604"/>
              <a:gd name="connsiteX575" fmla="*/ 3291677 w 8225337"/>
              <a:gd name="connsiteY575" fmla="*/ 502881 h 4446604"/>
              <a:gd name="connsiteX576" fmla="*/ 3186902 w 8225337"/>
              <a:gd name="connsiteY576" fmla="*/ 650519 h 4446604"/>
              <a:gd name="connsiteX577" fmla="*/ 3154517 w 8225337"/>
              <a:gd name="connsiteY577" fmla="*/ 747674 h 4446604"/>
              <a:gd name="connsiteX578" fmla="*/ 3146897 w 8225337"/>
              <a:gd name="connsiteY578" fmla="*/ 765771 h 4446604"/>
              <a:gd name="connsiteX579" fmla="*/ 3044979 w 8225337"/>
              <a:gd name="connsiteY579" fmla="*/ 896264 h 4446604"/>
              <a:gd name="connsiteX580" fmla="*/ 2986877 w 8225337"/>
              <a:gd name="connsiteY580" fmla="*/ 1151534 h 4446604"/>
              <a:gd name="connsiteX581" fmla="*/ 2968779 w 8225337"/>
              <a:gd name="connsiteY581" fmla="*/ 1161059 h 4446604"/>
              <a:gd name="connsiteX582" fmla="*/ 2953539 w 8225337"/>
              <a:gd name="connsiteY582" fmla="*/ 1173441 h 4446604"/>
              <a:gd name="connsiteX583" fmla="*/ 2936394 w 8225337"/>
              <a:gd name="connsiteY583" fmla="*/ 1202016 h 4446604"/>
              <a:gd name="connsiteX584" fmla="*/ 2896389 w 8225337"/>
              <a:gd name="connsiteY584" fmla="*/ 1620164 h 4446604"/>
              <a:gd name="connsiteX585" fmla="*/ 2893532 w 8225337"/>
              <a:gd name="connsiteY585" fmla="*/ 1668742 h 4446604"/>
              <a:gd name="connsiteX586" fmla="*/ 2891627 w 8225337"/>
              <a:gd name="connsiteY586" fmla="*/ 1693506 h 4446604"/>
              <a:gd name="connsiteX587" fmla="*/ 2886864 w 8225337"/>
              <a:gd name="connsiteY587" fmla="*/ 1719224 h 4446604"/>
              <a:gd name="connsiteX588" fmla="*/ 2797329 w 8225337"/>
              <a:gd name="connsiteY588" fmla="*/ 1807806 h 4446604"/>
              <a:gd name="connsiteX589" fmla="*/ 2772564 w 8225337"/>
              <a:gd name="connsiteY589" fmla="*/ 1807806 h 4446604"/>
              <a:gd name="connsiteX590" fmla="*/ 2746847 w 8225337"/>
              <a:gd name="connsiteY590" fmla="*/ 1809711 h 4446604"/>
              <a:gd name="connsiteX591" fmla="*/ 2638262 w 8225337"/>
              <a:gd name="connsiteY591" fmla="*/ 1800186 h 4446604"/>
              <a:gd name="connsiteX592" fmla="*/ 2607782 w 8225337"/>
              <a:gd name="connsiteY592" fmla="*/ 1795424 h 4446604"/>
              <a:gd name="connsiteX593" fmla="*/ 2470622 w 8225337"/>
              <a:gd name="connsiteY593" fmla="*/ 1820189 h 4446604"/>
              <a:gd name="connsiteX594" fmla="*/ 2452524 w 8225337"/>
              <a:gd name="connsiteY594" fmla="*/ 1837334 h 4446604"/>
              <a:gd name="connsiteX595" fmla="*/ 2403947 w 8225337"/>
              <a:gd name="connsiteY595" fmla="*/ 1904009 h 4446604"/>
              <a:gd name="connsiteX596" fmla="*/ 2391564 w 8225337"/>
              <a:gd name="connsiteY596" fmla="*/ 1924011 h 4446604"/>
              <a:gd name="connsiteX597" fmla="*/ 2350607 w 8225337"/>
              <a:gd name="connsiteY597" fmla="*/ 2036406 h 4446604"/>
              <a:gd name="connsiteX598" fmla="*/ 2337272 w 8225337"/>
              <a:gd name="connsiteY598" fmla="*/ 2056409 h 4446604"/>
              <a:gd name="connsiteX599" fmla="*/ 2225829 w 8225337"/>
              <a:gd name="connsiteY599" fmla="*/ 2165947 h 4446604"/>
              <a:gd name="connsiteX600" fmla="*/ 2202969 w 8225337"/>
              <a:gd name="connsiteY600" fmla="*/ 2181186 h 4446604"/>
              <a:gd name="connsiteX601" fmla="*/ 2122007 w 8225337"/>
              <a:gd name="connsiteY601" fmla="*/ 2348827 h 4446604"/>
              <a:gd name="connsiteX602" fmla="*/ 2117244 w 8225337"/>
              <a:gd name="connsiteY602" fmla="*/ 2371686 h 4446604"/>
              <a:gd name="connsiteX603" fmla="*/ 1847687 w 8225337"/>
              <a:gd name="connsiteY603" fmla="*/ 2619336 h 4446604"/>
              <a:gd name="connsiteX604" fmla="*/ 1820064 w 8225337"/>
              <a:gd name="connsiteY604" fmla="*/ 2628861 h 4446604"/>
              <a:gd name="connsiteX605" fmla="*/ 1774344 w 8225337"/>
              <a:gd name="connsiteY605" fmla="*/ 2638386 h 4446604"/>
              <a:gd name="connsiteX606" fmla="*/ 1751484 w 8225337"/>
              <a:gd name="connsiteY606" fmla="*/ 2641244 h 4446604"/>
              <a:gd name="connsiteX607" fmla="*/ 1696239 w 8225337"/>
              <a:gd name="connsiteY607" fmla="*/ 2630767 h 4446604"/>
              <a:gd name="connsiteX608" fmla="*/ 1678142 w 8225337"/>
              <a:gd name="connsiteY608" fmla="*/ 2612669 h 4446604"/>
              <a:gd name="connsiteX609" fmla="*/ 1390487 w 8225337"/>
              <a:gd name="connsiteY609" fmla="*/ 2501227 h 4446604"/>
              <a:gd name="connsiteX610" fmla="*/ 1361912 w 8225337"/>
              <a:gd name="connsiteY610" fmla="*/ 2501227 h 4446604"/>
              <a:gd name="connsiteX611" fmla="*/ 1197129 w 8225337"/>
              <a:gd name="connsiteY611" fmla="*/ 2442172 h 4446604"/>
              <a:gd name="connsiteX612" fmla="*/ 1148552 w 8225337"/>
              <a:gd name="connsiteY612" fmla="*/ 2489796 h 4446604"/>
              <a:gd name="connsiteX613" fmla="*/ 1133312 w 8225337"/>
              <a:gd name="connsiteY613" fmla="*/ 2520277 h 4446604"/>
              <a:gd name="connsiteX614" fmla="*/ 1093307 w 8225337"/>
              <a:gd name="connsiteY614" fmla="*/ 2626957 h 4446604"/>
              <a:gd name="connsiteX615" fmla="*/ 1078067 w 8225337"/>
              <a:gd name="connsiteY615" fmla="*/ 2640292 h 4446604"/>
              <a:gd name="connsiteX616" fmla="*/ 1062827 w 8225337"/>
              <a:gd name="connsiteY616" fmla="*/ 2663152 h 4446604"/>
              <a:gd name="connsiteX617" fmla="*/ 1049492 w 8225337"/>
              <a:gd name="connsiteY617" fmla="*/ 2686011 h 4446604"/>
              <a:gd name="connsiteX618" fmla="*/ 1041872 w 8225337"/>
              <a:gd name="connsiteY618" fmla="*/ 2713634 h 4446604"/>
              <a:gd name="connsiteX619" fmla="*/ 1029489 w 8225337"/>
              <a:gd name="connsiteY619" fmla="*/ 2733636 h 4446604"/>
              <a:gd name="connsiteX620" fmla="*/ 965672 w 8225337"/>
              <a:gd name="connsiteY620" fmla="*/ 2815552 h 4446604"/>
              <a:gd name="connsiteX621" fmla="*/ 958052 w 8225337"/>
              <a:gd name="connsiteY621" fmla="*/ 2838411 h 4446604"/>
              <a:gd name="connsiteX622" fmla="*/ 991389 w 8225337"/>
              <a:gd name="connsiteY622" fmla="*/ 2998432 h 4446604"/>
              <a:gd name="connsiteX623" fmla="*/ 983769 w 8225337"/>
              <a:gd name="connsiteY623" fmla="*/ 3024149 h 4446604"/>
              <a:gd name="connsiteX624" fmla="*/ 912332 w 8225337"/>
              <a:gd name="connsiteY624" fmla="*/ 3173692 h 4446604"/>
              <a:gd name="connsiteX625" fmla="*/ 899949 w 8225337"/>
              <a:gd name="connsiteY625" fmla="*/ 3198457 h 4446604"/>
              <a:gd name="connsiteX626" fmla="*/ 886614 w 8225337"/>
              <a:gd name="connsiteY626" fmla="*/ 3379432 h 4446604"/>
              <a:gd name="connsiteX627" fmla="*/ 892329 w 8225337"/>
              <a:gd name="connsiteY627" fmla="*/ 3405149 h 4446604"/>
              <a:gd name="connsiteX628" fmla="*/ 884709 w 8225337"/>
              <a:gd name="connsiteY628" fmla="*/ 3522307 h 4446604"/>
              <a:gd name="connsiteX629" fmla="*/ 866612 w 8225337"/>
              <a:gd name="connsiteY629" fmla="*/ 3537546 h 4446604"/>
              <a:gd name="connsiteX630" fmla="*/ 717069 w 8225337"/>
              <a:gd name="connsiteY630" fmla="*/ 3590886 h 4446604"/>
              <a:gd name="connsiteX631" fmla="*/ 696114 w 8225337"/>
              <a:gd name="connsiteY631" fmla="*/ 3598507 h 4446604"/>
              <a:gd name="connsiteX632" fmla="*/ 629439 w 8225337"/>
              <a:gd name="connsiteY632" fmla="*/ 3613746 h 4446604"/>
              <a:gd name="connsiteX633" fmla="*/ 606579 w 8225337"/>
              <a:gd name="connsiteY633" fmla="*/ 3619461 h 4446604"/>
              <a:gd name="connsiteX634" fmla="*/ 517044 w 8225337"/>
              <a:gd name="connsiteY634" fmla="*/ 3665182 h 4446604"/>
              <a:gd name="connsiteX635" fmla="*/ 492279 w 8225337"/>
              <a:gd name="connsiteY635" fmla="*/ 3674707 h 4446604"/>
              <a:gd name="connsiteX636" fmla="*/ 396077 w 8225337"/>
              <a:gd name="connsiteY636" fmla="*/ 3811867 h 4446604"/>
              <a:gd name="connsiteX637" fmla="*/ 317972 w 8225337"/>
              <a:gd name="connsiteY637" fmla="*/ 3878542 h 4446604"/>
              <a:gd name="connsiteX638" fmla="*/ 302732 w 8225337"/>
              <a:gd name="connsiteY638" fmla="*/ 3901402 h 4446604"/>
              <a:gd name="connsiteX639" fmla="*/ 31269 w 8225337"/>
              <a:gd name="connsiteY639" fmla="*/ 4257637 h 4446604"/>
              <a:gd name="connsiteX640" fmla="*/ 17934 w 8225337"/>
              <a:gd name="connsiteY640" fmla="*/ 4277639 h 4446604"/>
              <a:gd name="connsiteX641" fmla="*/ 789 w 8225337"/>
              <a:gd name="connsiteY641" fmla="*/ 4329074 h 4446604"/>
              <a:gd name="connsiteX642" fmla="*/ 2694 w 8225337"/>
              <a:gd name="connsiteY642" fmla="*/ 4376699 h 4446604"/>
              <a:gd name="connsiteX643" fmla="*/ 6504 w 8225337"/>
              <a:gd name="connsiteY643" fmla="*/ 4409084 h 444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</a:cxnLst>
            <a:rect l="l" t="t" r="r" b="b"/>
            <a:pathLst>
              <a:path w="8225337" h="4446604">
                <a:moveTo>
                  <a:pt x="2924012" y="1853526"/>
                </a:moveTo>
                <a:cubicBezTo>
                  <a:pt x="2914487" y="1906867"/>
                  <a:pt x="2863052" y="1927822"/>
                  <a:pt x="2819237" y="1934489"/>
                </a:cubicBezTo>
                <a:cubicBezTo>
                  <a:pt x="2811617" y="1934489"/>
                  <a:pt x="2805902" y="1936394"/>
                  <a:pt x="2798282" y="1936394"/>
                </a:cubicBezTo>
                <a:cubicBezTo>
                  <a:pt x="2792567" y="1938299"/>
                  <a:pt x="2784947" y="1938299"/>
                  <a:pt x="2778279" y="1939251"/>
                </a:cubicBezTo>
                <a:cubicBezTo>
                  <a:pt x="2768754" y="1941156"/>
                  <a:pt x="2761134" y="1941156"/>
                  <a:pt x="2752562" y="1942109"/>
                </a:cubicBezTo>
                <a:cubicBezTo>
                  <a:pt x="2694459" y="1947824"/>
                  <a:pt x="2635404" y="1964969"/>
                  <a:pt x="2579207" y="1987829"/>
                </a:cubicBezTo>
                <a:cubicBezTo>
                  <a:pt x="2573492" y="1990686"/>
                  <a:pt x="2568729" y="1997354"/>
                  <a:pt x="2563967" y="2003069"/>
                </a:cubicBezTo>
                <a:cubicBezTo>
                  <a:pt x="2535392" y="2066886"/>
                  <a:pt x="2563967" y="2148802"/>
                  <a:pt x="2538249" y="2204047"/>
                </a:cubicBezTo>
                <a:cubicBezTo>
                  <a:pt x="2535392" y="2209761"/>
                  <a:pt x="2532534" y="2216429"/>
                  <a:pt x="2527772" y="2222144"/>
                </a:cubicBezTo>
                <a:cubicBezTo>
                  <a:pt x="2515389" y="2234527"/>
                  <a:pt x="2503007" y="2246909"/>
                  <a:pt x="2491577" y="2258339"/>
                </a:cubicBezTo>
                <a:cubicBezTo>
                  <a:pt x="2485862" y="2264054"/>
                  <a:pt x="2479194" y="2270722"/>
                  <a:pt x="2473479" y="2276436"/>
                </a:cubicBezTo>
                <a:cubicBezTo>
                  <a:pt x="2463954" y="2291677"/>
                  <a:pt x="2458239" y="2308822"/>
                  <a:pt x="2452524" y="2325014"/>
                </a:cubicBezTo>
                <a:cubicBezTo>
                  <a:pt x="2447762" y="2334539"/>
                  <a:pt x="2444904" y="2342159"/>
                  <a:pt x="2442999" y="2350732"/>
                </a:cubicBezTo>
                <a:cubicBezTo>
                  <a:pt x="2424902" y="2393594"/>
                  <a:pt x="2404899" y="2432647"/>
                  <a:pt x="2391564" y="2473604"/>
                </a:cubicBezTo>
                <a:cubicBezTo>
                  <a:pt x="2388707" y="2478367"/>
                  <a:pt x="2385849" y="2485986"/>
                  <a:pt x="2383944" y="2491702"/>
                </a:cubicBezTo>
                <a:cubicBezTo>
                  <a:pt x="2381087" y="2499321"/>
                  <a:pt x="2379182" y="2506942"/>
                  <a:pt x="2378229" y="2516467"/>
                </a:cubicBezTo>
                <a:cubicBezTo>
                  <a:pt x="2367752" y="2575521"/>
                  <a:pt x="2324889" y="2608859"/>
                  <a:pt x="2279169" y="2639339"/>
                </a:cubicBezTo>
                <a:cubicBezTo>
                  <a:pt x="2271549" y="2645054"/>
                  <a:pt x="2265834" y="2649817"/>
                  <a:pt x="2258214" y="2656484"/>
                </a:cubicBezTo>
                <a:cubicBezTo>
                  <a:pt x="2240117" y="2666009"/>
                  <a:pt x="2237259" y="2682202"/>
                  <a:pt x="2237259" y="2700299"/>
                </a:cubicBezTo>
                <a:cubicBezTo>
                  <a:pt x="2237259" y="2706014"/>
                  <a:pt x="2237259" y="2712682"/>
                  <a:pt x="2237259" y="2717444"/>
                </a:cubicBezTo>
                <a:cubicBezTo>
                  <a:pt x="2237259" y="2727921"/>
                  <a:pt x="2235354" y="2735542"/>
                  <a:pt x="2232497" y="2743161"/>
                </a:cubicBezTo>
                <a:cubicBezTo>
                  <a:pt x="2222019" y="2748877"/>
                  <a:pt x="2207732" y="2763164"/>
                  <a:pt x="2196302" y="2770784"/>
                </a:cubicBezTo>
                <a:cubicBezTo>
                  <a:pt x="2188682" y="2773642"/>
                  <a:pt x="2181062" y="2775546"/>
                  <a:pt x="2173442" y="2776499"/>
                </a:cubicBezTo>
                <a:cubicBezTo>
                  <a:pt x="2167727" y="2778404"/>
                  <a:pt x="2161059" y="2779357"/>
                  <a:pt x="2153439" y="2782214"/>
                </a:cubicBezTo>
                <a:cubicBezTo>
                  <a:pt x="2147724" y="2784119"/>
                  <a:pt x="2140104" y="2785071"/>
                  <a:pt x="2133437" y="2787929"/>
                </a:cubicBezTo>
                <a:cubicBezTo>
                  <a:pt x="2121054" y="2789834"/>
                  <a:pt x="2110577" y="2795549"/>
                  <a:pt x="2101052" y="2803169"/>
                </a:cubicBezTo>
                <a:cubicBezTo>
                  <a:pt x="2096289" y="2807932"/>
                  <a:pt x="2093432" y="2810789"/>
                  <a:pt x="2088669" y="2815552"/>
                </a:cubicBezTo>
                <a:cubicBezTo>
                  <a:pt x="2050569" y="2843174"/>
                  <a:pt x="2062952" y="2897467"/>
                  <a:pt x="2090574" y="2930804"/>
                </a:cubicBezTo>
                <a:cubicBezTo>
                  <a:pt x="2122959" y="2958427"/>
                  <a:pt x="2148677" y="2917469"/>
                  <a:pt x="2172489" y="2917469"/>
                </a:cubicBezTo>
                <a:cubicBezTo>
                  <a:pt x="2180109" y="2914611"/>
                  <a:pt x="2187729" y="2912707"/>
                  <a:pt x="2197254" y="2911754"/>
                </a:cubicBezTo>
                <a:cubicBezTo>
                  <a:pt x="2238212" y="2901277"/>
                  <a:pt x="2281074" y="2901277"/>
                  <a:pt x="2326794" y="2906039"/>
                </a:cubicBezTo>
                <a:cubicBezTo>
                  <a:pt x="2334414" y="2906039"/>
                  <a:pt x="2342034" y="2904134"/>
                  <a:pt x="2349654" y="2903182"/>
                </a:cubicBezTo>
                <a:cubicBezTo>
                  <a:pt x="2378229" y="2900324"/>
                  <a:pt x="2407757" y="2893657"/>
                  <a:pt x="2436332" y="2889846"/>
                </a:cubicBezTo>
                <a:cubicBezTo>
                  <a:pt x="2443952" y="2889846"/>
                  <a:pt x="2453477" y="2889846"/>
                  <a:pt x="2461097" y="2889846"/>
                </a:cubicBezTo>
                <a:cubicBezTo>
                  <a:pt x="2535392" y="2891752"/>
                  <a:pt x="2603019" y="2933661"/>
                  <a:pt x="2680172" y="2940329"/>
                </a:cubicBezTo>
                <a:cubicBezTo>
                  <a:pt x="2689697" y="2942234"/>
                  <a:pt x="2697317" y="2942234"/>
                  <a:pt x="2705889" y="2942234"/>
                </a:cubicBezTo>
                <a:cubicBezTo>
                  <a:pt x="2748752" y="2939377"/>
                  <a:pt x="2787804" y="2922232"/>
                  <a:pt x="2822094" y="2878417"/>
                </a:cubicBezTo>
                <a:cubicBezTo>
                  <a:pt x="2858289" y="2830792"/>
                  <a:pt x="2890674" y="2776499"/>
                  <a:pt x="2931632" y="2733636"/>
                </a:cubicBezTo>
                <a:cubicBezTo>
                  <a:pt x="2936394" y="2728874"/>
                  <a:pt x="2941157" y="2726017"/>
                  <a:pt x="2944967" y="2721254"/>
                </a:cubicBezTo>
                <a:cubicBezTo>
                  <a:pt x="2950682" y="2710777"/>
                  <a:pt x="2957349" y="2696489"/>
                  <a:pt x="2957349" y="2683154"/>
                </a:cubicBezTo>
                <a:cubicBezTo>
                  <a:pt x="2957349" y="2688869"/>
                  <a:pt x="2957349" y="2696489"/>
                  <a:pt x="2955444" y="2703157"/>
                </a:cubicBezTo>
                <a:cubicBezTo>
                  <a:pt x="2949729" y="2720302"/>
                  <a:pt x="2943062" y="2736494"/>
                  <a:pt x="2937347" y="2753639"/>
                </a:cubicBezTo>
                <a:cubicBezTo>
                  <a:pt x="2935442" y="2759354"/>
                  <a:pt x="2934489" y="2764117"/>
                  <a:pt x="2932584" y="2770784"/>
                </a:cubicBezTo>
                <a:cubicBezTo>
                  <a:pt x="2917344" y="2806027"/>
                  <a:pt x="2891627" y="2825077"/>
                  <a:pt x="2881149" y="2857461"/>
                </a:cubicBezTo>
                <a:cubicBezTo>
                  <a:pt x="2878292" y="2863177"/>
                  <a:pt x="2875434" y="2870796"/>
                  <a:pt x="2871624" y="2877464"/>
                </a:cubicBezTo>
                <a:cubicBezTo>
                  <a:pt x="2868767" y="2885084"/>
                  <a:pt x="2865909" y="2890799"/>
                  <a:pt x="2862099" y="2895561"/>
                </a:cubicBezTo>
                <a:cubicBezTo>
                  <a:pt x="2859242" y="2900324"/>
                  <a:pt x="2854479" y="2903182"/>
                  <a:pt x="2851622" y="2907944"/>
                </a:cubicBezTo>
                <a:cubicBezTo>
                  <a:pt x="2831619" y="2927946"/>
                  <a:pt x="2818284" y="2940329"/>
                  <a:pt x="2798282" y="2959379"/>
                </a:cubicBezTo>
                <a:cubicBezTo>
                  <a:pt x="2792567" y="2962236"/>
                  <a:pt x="2787804" y="2964142"/>
                  <a:pt x="2781137" y="2966999"/>
                </a:cubicBezTo>
                <a:cubicBezTo>
                  <a:pt x="2776374" y="2968904"/>
                  <a:pt x="2770659" y="2969857"/>
                  <a:pt x="2763039" y="2969857"/>
                </a:cubicBezTo>
                <a:cubicBezTo>
                  <a:pt x="2753514" y="2969857"/>
                  <a:pt x="2743037" y="2971761"/>
                  <a:pt x="2732559" y="2974619"/>
                </a:cubicBezTo>
                <a:cubicBezTo>
                  <a:pt x="2723034" y="2972714"/>
                  <a:pt x="2714462" y="2971761"/>
                  <a:pt x="2704937" y="2969857"/>
                </a:cubicBezTo>
                <a:cubicBezTo>
                  <a:pt x="2654454" y="2966999"/>
                  <a:pt x="2607782" y="2966999"/>
                  <a:pt x="2555394" y="2974619"/>
                </a:cubicBezTo>
                <a:cubicBezTo>
                  <a:pt x="2567777" y="2987002"/>
                  <a:pt x="2587779" y="2974619"/>
                  <a:pt x="2601114" y="2974619"/>
                </a:cubicBezTo>
                <a:cubicBezTo>
                  <a:pt x="2587779" y="2974619"/>
                  <a:pt x="2575397" y="2974619"/>
                  <a:pt x="2567777" y="2980334"/>
                </a:cubicBezTo>
                <a:cubicBezTo>
                  <a:pt x="2563014" y="2987954"/>
                  <a:pt x="2557299" y="2995574"/>
                  <a:pt x="2550632" y="3001289"/>
                </a:cubicBezTo>
                <a:cubicBezTo>
                  <a:pt x="2544917" y="3008909"/>
                  <a:pt x="2538249" y="3013671"/>
                  <a:pt x="2530629" y="3019386"/>
                </a:cubicBezTo>
                <a:cubicBezTo>
                  <a:pt x="2515389" y="3032721"/>
                  <a:pt x="2502054" y="3040342"/>
                  <a:pt x="2482052" y="3040342"/>
                </a:cubicBezTo>
                <a:cubicBezTo>
                  <a:pt x="2439189" y="3032721"/>
                  <a:pt x="2398232" y="3027959"/>
                  <a:pt x="2360132" y="3034627"/>
                </a:cubicBezTo>
                <a:cubicBezTo>
                  <a:pt x="2352512" y="3034627"/>
                  <a:pt x="2344892" y="3036532"/>
                  <a:pt x="2337272" y="3039389"/>
                </a:cubicBezTo>
                <a:cubicBezTo>
                  <a:pt x="2251547" y="3041294"/>
                  <a:pt x="2205827" y="3128924"/>
                  <a:pt x="2142009" y="3158452"/>
                </a:cubicBezTo>
                <a:cubicBezTo>
                  <a:pt x="2134389" y="3161309"/>
                  <a:pt x="2126769" y="3161309"/>
                  <a:pt x="2119149" y="3163214"/>
                </a:cubicBezTo>
                <a:cubicBezTo>
                  <a:pt x="2108672" y="3163214"/>
                  <a:pt x="2098194" y="3163214"/>
                  <a:pt x="2088669" y="3160357"/>
                </a:cubicBezTo>
                <a:cubicBezTo>
                  <a:pt x="2079144" y="3157499"/>
                  <a:pt x="2070572" y="3150832"/>
                  <a:pt x="2061047" y="3142259"/>
                </a:cubicBezTo>
                <a:cubicBezTo>
                  <a:pt x="2009612" y="3088919"/>
                  <a:pt x="1943889" y="3081299"/>
                  <a:pt x="1870547" y="3094634"/>
                </a:cubicBezTo>
                <a:cubicBezTo>
                  <a:pt x="1844829" y="3094634"/>
                  <a:pt x="1838162" y="3068917"/>
                  <a:pt x="1815302" y="3053677"/>
                </a:cubicBezTo>
                <a:cubicBezTo>
                  <a:pt x="1809587" y="3048914"/>
                  <a:pt x="1802919" y="3044152"/>
                  <a:pt x="1797204" y="3040342"/>
                </a:cubicBezTo>
                <a:cubicBezTo>
                  <a:pt x="1764819" y="3017482"/>
                  <a:pt x="1730529" y="3002242"/>
                  <a:pt x="1693382" y="2981286"/>
                </a:cubicBezTo>
                <a:cubicBezTo>
                  <a:pt x="1673379" y="2967952"/>
                  <a:pt x="1667664" y="2953664"/>
                  <a:pt x="1662902" y="2933661"/>
                </a:cubicBezTo>
                <a:cubicBezTo>
                  <a:pt x="1658139" y="2926042"/>
                  <a:pt x="1653377" y="2916517"/>
                  <a:pt x="1647662" y="2907944"/>
                </a:cubicBezTo>
                <a:cubicBezTo>
                  <a:pt x="1642899" y="2900324"/>
                  <a:pt x="1637184" y="2892704"/>
                  <a:pt x="1630517" y="2885084"/>
                </a:cubicBezTo>
                <a:cubicBezTo>
                  <a:pt x="1625754" y="2882227"/>
                  <a:pt x="1620039" y="2880321"/>
                  <a:pt x="1613372" y="2880321"/>
                </a:cubicBezTo>
                <a:cubicBezTo>
                  <a:pt x="1596227" y="2880321"/>
                  <a:pt x="1578129" y="2882227"/>
                  <a:pt x="1561937" y="2883179"/>
                </a:cubicBezTo>
                <a:cubicBezTo>
                  <a:pt x="1552412" y="2885084"/>
                  <a:pt x="1544792" y="2885084"/>
                  <a:pt x="1536219" y="2885084"/>
                </a:cubicBezTo>
                <a:cubicBezTo>
                  <a:pt x="1488594" y="2880321"/>
                  <a:pt x="1429539" y="2833649"/>
                  <a:pt x="1403822" y="2892704"/>
                </a:cubicBezTo>
                <a:cubicBezTo>
                  <a:pt x="1399059" y="2898419"/>
                  <a:pt x="1396202" y="2906039"/>
                  <a:pt x="1393344" y="2915564"/>
                </a:cubicBezTo>
                <a:cubicBezTo>
                  <a:pt x="1378104" y="2958427"/>
                  <a:pt x="1376199" y="3012719"/>
                  <a:pt x="1352387" y="3055582"/>
                </a:cubicBezTo>
                <a:cubicBezTo>
                  <a:pt x="1339052" y="3068917"/>
                  <a:pt x="1324764" y="3075584"/>
                  <a:pt x="1314287" y="3083204"/>
                </a:cubicBezTo>
                <a:cubicBezTo>
                  <a:pt x="1308572" y="3087967"/>
                  <a:pt x="1301904" y="3092729"/>
                  <a:pt x="1297142" y="3098444"/>
                </a:cubicBezTo>
                <a:cubicBezTo>
                  <a:pt x="1291427" y="3103207"/>
                  <a:pt x="1287617" y="3108921"/>
                  <a:pt x="1284759" y="3116542"/>
                </a:cubicBezTo>
                <a:cubicBezTo>
                  <a:pt x="1266662" y="3197504"/>
                  <a:pt x="1312382" y="3277514"/>
                  <a:pt x="1356197" y="3345142"/>
                </a:cubicBezTo>
                <a:cubicBezTo>
                  <a:pt x="1360959" y="3354667"/>
                  <a:pt x="1365722" y="3363239"/>
                  <a:pt x="1366674" y="3370859"/>
                </a:cubicBezTo>
                <a:cubicBezTo>
                  <a:pt x="1383819" y="3448011"/>
                  <a:pt x="1298094" y="3520402"/>
                  <a:pt x="1237134" y="3569932"/>
                </a:cubicBezTo>
                <a:cubicBezTo>
                  <a:pt x="1231419" y="3575646"/>
                  <a:pt x="1226657" y="3583267"/>
                  <a:pt x="1221894" y="3590886"/>
                </a:cubicBezTo>
                <a:cubicBezTo>
                  <a:pt x="1217132" y="3596602"/>
                  <a:pt x="1212369" y="3604221"/>
                  <a:pt x="1206654" y="3608032"/>
                </a:cubicBezTo>
                <a:cubicBezTo>
                  <a:pt x="1081877" y="3621367"/>
                  <a:pt x="1036157" y="3735667"/>
                  <a:pt x="960909" y="3816629"/>
                </a:cubicBezTo>
                <a:cubicBezTo>
                  <a:pt x="955194" y="3819486"/>
                  <a:pt x="947574" y="3824249"/>
                  <a:pt x="939954" y="3826154"/>
                </a:cubicBezTo>
                <a:cubicBezTo>
                  <a:pt x="932334" y="3829011"/>
                  <a:pt x="924714" y="3830917"/>
                  <a:pt x="917094" y="3830917"/>
                </a:cubicBezTo>
                <a:cubicBezTo>
                  <a:pt x="845657" y="3830917"/>
                  <a:pt x="752312" y="3871874"/>
                  <a:pt x="698019" y="3805199"/>
                </a:cubicBezTo>
                <a:cubicBezTo>
                  <a:pt x="693257" y="3802342"/>
                  <a:pt x="688494" y="3797579"/>
                  <a:pt x="682779" y="3794721"/>
                </a:cubicBezTo>
                <a:cubicBezTo>
                  <a:pt x="667539" y="3782339"/>
                  <a:pt x="652299" y="3769957"/>
                  <a:pt x="635154" y="3761384"/>
                </a:cubicBezTo>
                <a:cubicBezTo>
                  <a:pt x="625629" y="3756621"/>
                  <a:pt x="618009" y="3751859"/>
                  <a:pt x="609437" y="3749002"/>
                </a:cubicBezTo>
                <a:cubicBezTo>
                  <a:pt x="598959" y="3739477"/>
                  <a:pt x="586577" y="3736619"/>
                  <a:pt x="574194" y="3736619"/>
                </a:cubicBezTo>
                <a:cubicBezTo>
                  <a:pt x="568479" y="3734714"/>
                  <a:pt x="561812" y="3736619"/>
                  <a:pt x="556097" y="3736619"/>
                </a:cubicBezTo>
                <a:cubicBezTo>
                  <a:pt x="550382" y="3736619"/>
                  <a:pt x="543714" y="3738524"/>
                  <a:pt x="537999" y="3738524"/>
                </a:cubicBezTo>
                <a:cubicBezTo>
                  <a:pt x="542762" y="3732809"/>
                  <a:pt x="550382" y="3728999"/>
                  <a:pt x="556097" y="3725189"/>
                </a:cubicBezTo>
                <a:cubicBezTo>
                  <a:pt x="563717" y="3722332"/>
                  <a:pt x="571337" y="3720427"/>
                  <a:pt x="578957" y="3719474"/>
                </a:cubicBezTo>
                <a:cubicBezTo>
                  <a:pt x="594197" y="3714711"/>
                  <a:pt x="607532" y="3711854"/>
                  <a:pt x="621819" y="3704234"/>
                </a:cubicBezTo>
                <a:cubicBezTo>
                  <a:pt x="629439" y="3704234"/>
                  <a:pt x="638964" y="3704234"/>
                  <a:pt x="646584" y="3702329"/>
                </a:cubicBezTo>
                <a:cubicBezTo>
                  <a:pt x="687542" y="3702329"/>
                  <a:pt x="730404" y="3707092"/>
                  <a:pt x="771362" y="3702329"/>
                </a:cubicBezTo>
                <a:cubicBezTo>
                  <a:pt x="780887" y="3700424"/>
                  <a:pt x="788507" y="3699471"/>
                  <a:pt x="797079" y="3697567"/>
                </a:cubicBezTo>
                <a:cubicBezTo>
                  <a:pt x="847562" y="3684232"/>
                  <a:pt x="891377" y="3661371"/>
                  <a:pt x="929477" y="3626129"/>
                </a:cubicBezTo>
                <a:cubicBezTo>
                  <a:pt x="935192" y="3618509"/>
                  <a:pt x="942812" y="3612794"/>
                  <a:pt x="949479" y="3605174"/>
                </a:cubicBezTo>
                <a:cubicBezTo>
                  <a:pt x="1022822" y="3543261"/>
                  <a:pt x="1056159" y="3434677"/>
                  <a:pt x="975197" y="3365144"/>
                </a:cubicBezTo>
                <a:cubicBezTo>
                  <a:pt x="970434" y="3355619"/>
                  <a:pt x="967577" y="3347046"/>
                  <a:pt x="964719" y="3337521"/>
                </a:cubicBezTo>
                <a:cubicBezTo>
                  <a:pt x="951384" y="3291802"/>
                  <a:pt x="959004" y="3241319"/>
                  <a:pt x="982817" y="3200361"/>
                </a:cubicBezTo>
                <a:cubicBezTo>
                  <a:pt x="987579" y="3194646"/>
                  <a:pt x="992342" y="3187027"/>
                  <a:pt x="996152" y="3179407"/>
                </a:cubicBezTo>
                <a:cubicBezTo>
                  <a:pt x="1026632" y="3136544"/>
                  <a:pt x="1049492" y="3090824"/>
                  <a:pt x="1061874" y="3029864"/>
                </a:cubicBezTo>
                <a:cubicBezTo>
                  <a:pt x="1061874" y="3022244"/>
                  <a:pt x="1063779" y="3012719"/>
                  <a:pt x="1063779" y="3004146"/>
                </a:cubicBezTo>
                <a:cubicBezTo>
                  <a:pt x="1065684" y="2945092"/>
                  <a:pt x="1058064" y="2881274"/>
                  <a:pt x="1069494" y="2823171"/>
                </a:cubicBezTo>
                <a:cubicBezTo>
                  <a:pt x="1072352" y="2815552"/>
                  <a:pt x="1075209" y="2807932"/>
                  <a:pt x="1077114" y="2800311"/>
                </a:cubicBezTo>
                <a:cubicBezTo>
                  <a:pt x="1079019" y="2792692"/>
                  <a:pt x="1079972" y="2783167"/>
                  <a:pt x="1081877" y="2775546"/>
                </a:cubicBezTo>
                <a:cubicBezTo>
                  <a:pt x="1083782" y="2767927"/>
                  <a:pt x="1084734" y="2760307"/>
                  <a:pt x="1087592" y="2752686"/>
                </a:cubicBezTo>
                <a:cubicBezTo>
                  <a:pt x="1093307" y="2740304"/>
                  <a:pt x="1107594" y="2732684"/>
                  <a:pt x="1118072" y="2724111"/>
                </a:cubicBezTo>
                <a:cubicBezTo>
                  <a:pt x="1125692" y="2719349"/>
                  <a:pt x="1131407" y="2716492"/>
                  <a:pt x="1139027" y="2711729"/>
                </a:cubicBezTo>
                <a:cubicBezTo>
                  <a:pt x="1144742" y="2706967"/>
                  <a:pt x="1149504" y="2702204"/>
                  <a:pt x="1152362" y="2699346"/>
                </a:cubicBezTo>
                <a:cubicBezTo>
                  <a:pt x="1172364" y="2666009"/>
                  <a:pt x="1178079" y="2625052"/>
                  <a:pt x="1207607" y="2600286"/>
                </a:cubicBezTo>
                <a:cubicBezTo>
                  <a:pt x="1213322" y="2594571"/>
                  <a:pt x="1220942" y="2589809"/>
                  <a:pt x="1227609" y="2583142"/>
                </a:cubicBezTo>
                <a:cubicBezTo>
                  <a:pt x="1233324" y="2577427"/>
                  <a:pt x="1239992" y="2570759"/>
                  <a:pt x="1245707" y="2563139"/>
                </a:cubicBezTo>
                <a:cubicBezTo>
                  <a:pt x="1251422" y="2558377"/>
                  <a:pt x="1259042" y="2557424"/>
                  <a:pt x="1266662" y="2555519"/>
                </a:cubicBezTo>
                <a:cubicBezTo>
                  <a:pt x="1286664" y="2552661"/>
                  <a:pt x="1309524" y="2558377"/>
                  <a:pt x="1332384" y="2563139"/>
                </a:cubicBezTo>
                <a:cubicBezTo>
                  <a:pt x="1341909" y="2565044"/>
                  <a:pt x="1349529" y="2565996"/>
                  <a:pt x="1357149" y="2565996"/>
                </a:cubicBezTo>
                <a:cubicBezTo>
                  <a:pt x="1422872" y="2556471"/>
                  <a:pt x="1494309" y="2543136"/>
                  <a:pt x="1560984" y="2576474"/>
                </a:cubicBezTo>
                <a:cubicBezTo>
                  <a:pt x="1606704" y="2604096"/>
                  <a:pt x="1566699" y="2665057"/>
                  <a:pt x="1585749" y="2703157"/>
                </a:cubicBezTo>
                <a:cubicBezTo>
                  <a:pt x="1588607" y="2708871"/>
                  <a:pt x="1593369" y="2713634"/>
                  <a:pt x="1599084" y="2718396"/>
                </a:cubicBezTo>
                <a:cubicBezTo>
                  <a:pt x="1609562" y="2726017"/>
                  <a:pt x="1626707" y="2730779"/>
                  <a:pt x="1649567" y="2728874"/>
                </a:cubicBezTo>
                <a:cubicBezTo>
                  <a:pt x="1657187" y="2728874"/>
                  <a:pt x="1664807" y="2730779"/>
                  <a:pt x="1670522" y="2730779"/>
                </a:cubicBezTo>
                <a:cubicBezTo>
                  <a:pt x="1714337" y="2728874"/>
                  <a:pt x="1757199" y="2726017"/>
                  <a:pt x="1800062" y="2726017"/>
                </a:cubicBezTo>
                <a:cubicBezTo>
                  <a:pt x="1805777" y="2726017"/>
                  <a:pt x="1813397" y="2727921"/>
                  <a:pt x="1821017" y="2726017"/>
                </a:cubicBezTo>
                <a:cubicBezTo>
                  <a:pt x="1868642" y="2726017"/>
                  <a:pt x="1915314" y="2703157"/>
                  <a:pt x="1963892" y="2690774"/>
                </a:cubicBezTo>
                <a:cubicBezTo>
                  <a:pt x="1973417" y="2686011"/>
                  <a:pt x="1981989" y="2681249"/>
                  <a:pt x="1991514" y="2677439"/>
                </a:cubicBezTo>
                <a:cubicBezTo>
                  <a:pt x="2039139" y="2652674"/>
                  <a:pt x="2081049" y="2621242"/>
                  <a:pt x="2116292" y="2581236"/>
                </a:cubicBezTo>
                <a:cubicBezTo>
                  <a:pt x="2121054" y="2576474"/>
                  <a:pt x="2125817" y="2570759"/>
                  <a:pt x="2129627" y="2564092"/>
                </a:cubicBezTo>
                <a:cubicBezTo>
                  <a:pt x="2157249" y="2528849"/>
                  <a:pt x="2182967" y="2495511"/>
                  <a:pt x="2190587" y="2454554"/>
                </a:cubicBezTo>
                <a:cubicBezTo>
                  <a:pt x="2193444" y="2446934"/>
                  <a:pt x="2195349" y="2439314"/>
                  <a:pt x="2198207" y="2431694"/>
                </a:cubicBezTo>
                <a:cubicBezTo>
                  <a:pt x="2218209" y="2367877"/>
                  <a:pt x="2238212" y="2306917"/>
                  <a:pt x="2300124" y="2278342"/>
                </a:cubicBezTo>
                <a:cubicBezTo>
                  <a:pt x="2305839" y="2273579"/>
                  <a:pt x="2312507" y="2267864"/>
                  <a:pt x="2317269" y="2263102"/>
                </a:cubicBezTo>
                <a:cubicBezTo>
                  <a:pt x="2334414" y="2245957"/>
                  <a:pt x="2349654" y="2227859"/>
                  <a:pt x="2362989" y="2204999"/>
                </a:cubicBezTo>
                <a:cubicBezTo>
                  <a:pt x="2365847" y="2200236"/>
                  <a:pt x="2370609" y="2194522"/>
                  <a:pt x="2373467" y="2187854"/>
                </a:cubicBezTo>
                <a:cubicBezTo>
                  <a:pt x="2426807" y="2131657"/>
                  <a:pt x="2452524" y="2076411"/>
                  <a:pt x="2469669" y="1996401"/>
                </a:cubicBezTo>
                <a:cubicBezTo>
                  <a:pt x="2472527" y="1988781"/>
                  <a:pt x="2477289" y="1981161"/>
                  <a:pt x="2483004" y="1973542"/>
                </a:cubicBezTo>
                <a:cubicBezTo>
                  <a:pt x="2503007" y="1945919"/>
                  <a:pt x="2530629" y="1927822"/>
                  <a:pt x="2562062" y="1919249"/>
                </a:cubicBezTo>
                <a:cubicBezTo>
                  <a:pt x="2567777" y="1917344"/>
                  <a:pt x="2575397" y="1916392"/>
                  <a:pt x="2583017" y="1914486"/>
                </a:cubicBezTo>
                <a:cubicBezTo>
                  <a:pt x="2625879" y="1904961"/>
                  <a:pt x="2668742" y="1904961"/>
                  <a:pt x="2710652" y="1906867"/>
                </a:cubicBezTo>
                <a:cubicBezTo>
                  <a:pt x="2720177" y="1906867"/>
                  <a:pt x="2727797" y="1906867"/>
                  <a:pt x="2736369" y="1906867"/>
                </a:cubicBezTo>
                <a:cubicBezTo>
                  <a:pt x="2751609" y="1909724"/>
                  <a:pt x="2766849" y="1909724"/>
                  <a:pt x="2782089" y="1908772"/>
                </a:cubicBezTo>
                <a:cubicBezTo>
                  <a:pt x="2789709" y="1906867"/>
                  <a:pt x="2797329" y="1905914"/>
                  <a:pt x="2804949" y="1904009"/>
                </a:cubicBezTo>
                <a:cubicBezTo>
                  <a:pt x="2845907" y="1888769"/>
                  <a:pt x="2878292" y="1875434"/>
                  <a:pt x="2917344" y="1860194"/>
                </a:cubicBezTo>
                <a:cubicBezTo>
                  <a:pt x="2923059" y="1856384"/>
                  <a:pt x="2924012" y="1855431"/>
                  <a:pt x="2924012" y="1853526"/>
                </a:cubicBezTo>
                <a:moveTo>
                  <a:pt x="6679719" y="3301327"/>
                </a:moveTo>
                <a:cubicBezTo>
                  <a:pt x="6661622" y="3316567"/>
                  <a:pt x="6669242" y="3342284"/>
                  <a:pt x="6670194" y="3362286"/>
                </a:cubicBezTo>
                <a:cubicBezTo>
                  <a:pt x="6673052" y="3369907"/>
                  <a:pt x="6675909" y="3375621"/>
                  <a:pt x="6680672" y="3383242"/>
                </a:cubicBezTo>
                <a:cubicBezTo>
                  <a:pt x="6739727" y="3449917"/>
                  <a:pt x="6831167" y="3423246"/>
                  <a:pt x="6911177" y="3449917"/>
                </a:cubicBezTo>
                <a:cubicBezTo>
                  <a:pt x="6786399" y="3490874"/>
                  <a:pt x="6641619" y="3449917"/>
                  <a:pt x="6570182" y="3337521"/>
                </a:cubicBezTo>
                <a:cubicBezTo>
                  <a:pt x="6565419" y="3332759"/>
                  <a:pt x="6562562" y="3327044"/>
                  <a:pt x="6557799" y="3320377"/>
                </a:cubicBezTo>
                <a:cubicBezTo>
                  <a:pt x="6539702" y="3291802"/>
                  <a:pt x="6516842" y="3261321"/>
                  <a:pt x="6486362" y="3247034"/>
                </a:cubicBezTo>
                <a:cubicBezTo>
                  <a:pt x="6483504" y="3245129"/>
                  <a:pt x="6481599" y="3244177"/>
                  <a:pt x="6478742" y="3242271"/>
                </a:cubicBezTo>
                <a:cubicBezTo>
                  <a:pt x="6458740" y="3232746"/>
                  <a:pt x="6435879" y="3228936"/>
                  <a:pt x="6417782" y="3214649"/>
                </a:cubicBezTo>
                <a:cubicBezTo>
                  <a:pt x="6415877" y="3212744"/>
                  <a:pt x="6413019" y="3211792"/>
                  <a:pt x="6412067" y="3211792"/>
                </a:cubicBezTo>
                <a:cubicBezTo>
                  <a:pt x="6409209" y="3208934"/>
                  <a:pt x="6406352" y="3206077"/>
                  <a:pt x="6402542" y="3204171"/>
                </a:cubicBezTo>
                <a:cubicBezTo>
                  <a:pt x="6396827" y="3199409"/>
                  <a:pt x="6392065" y="3193694"/>
                  <a:pt x="6387302" y="3188932"/>
                </a:cubicBezTo>
                <a:cubicBezTo>
                  <a:pt x="6385397" y="3187027"/>
                  <a:pt x="6385397" y="3186074"/>
                  <a:pt x="6384444" y="3184169"/>
                </a:cubicBezTo>
                <a:cubicBezTo>
                  <a:pt x="6378729" y="3173692"/>
                  <a:pt x="6373967" y="3163214"/>
                  <a:pt x="6372062" y="3151784"/>
                </a:cubicBezTo>
                <a:cubicBezTo>
                  <a:pt x="6372062" y="3146069"/>
                  <a:pt x="6370157" y="3139402"/>
                  <a:pt x="6370157" y="3134639"/>
                </a:cubicBezTo>
                <a:cubicBezTo>
                  <a:pt x="6373015" y="3128924"/>
                  <a:pt x="6377777" y="3122257"/>
                  <a:pt x="6380634" y="3116542"/>
                </a:cubicBezTo>
                <a:cubicBezTo>
                  <a:pt x="6458740" y="3065107"/>
                  <a:pt x="6405399" y="2989859"/>
                  <a:pt x="6391112" y="2915564"/>
                </a:cubicBezTo>
                <a:cubicBezTo>
                  <a:pt x="6385397" y="2882227"/>
                  <a:pt x="6339677" y="2887942"/>
                  <a:pt x="6313007" y="2867939"/>
                </a:cubicBezTo>
                <a:cubicBezTo>
                  <a:pt x="6305387" y="2862224"/>
                  <a:pt x="6299672" y="2855557"/>
                  <a:pt x="6293004" y="2847936"/>
                </a:cubicBezTo>
                <a:cubicBezTo>
                  <a:pt x="6288242" y="2842221"/>
                  <a:pt x="6283479" y="2834602"/>
                  <a:pt x="6279669" y="2826982"/>
                </a:cubicBezTo>
                <a:cubicBezTo>
                  <a:pt x="6256809" y="2793644"/>
                  <a:pt x="6233949" y="2760307"/>
                  <a:pt x="6211090" y="2726969"/>
                </a:cubicBezTo>
                <a:cubicBezTo>
                  <a:pt x="6206327" y="2721254"/>
                  <a:pt x="6201565" y="2713634"/>
                  <a:pt x="6197754" y="2706967"/>
                </a:cubicBezTo>
                <a:cubicBezTo>
                  <a:pt x="6161559" y="2638386"/>
                  <a:pt x="6109172" y="2605049"/>
                  <a:pt x="6035829" y="2599334"/>
                </a:cubicBezTo>
                <a:cubicBezTo>
                  <a:pt x="6028209" y="2597429"/>
                  <a:pt x="6022494" y="2597429"/>
                  <a:pt x="6014874" y="2596477"/>
                </a:cubicBezTo>
                <a:cubicBezTo>
                  <a:pt x="5990109" y="2591714"/>
                  <a:pt x="5971059" y="2579332"/>
                  <a:pt x="5948199" y="2583142"/>
                </a:cubicBezTo>
                <a:cubicBezTo>
                  <a:pt x="5940579" y="2581236"/>
                  <a:pt x="5932959" y="2580284"/>
                  <a:pt x="5925340" y="2580284"/>
                </a:cubicBezTo>
                <a:cubicBezTo>
                  <a:pt x="5894859" y="2575521"/>
                  <a:pt x="5866284" y="2572664"/>
                  <a:pt x="5835804" y="2572664"/>
                </a:cubicBezTo>
                <a:cubicBezTo>
                  <a:pt x="5826279" y="2570759"/>
                  <a:pt x="5818659" y="2570759"/>
                  <a:pt x="5810087" y="2570759"/>
                </a:cubicBezTo>
                <a:cubicBezTo>
                  <a:pt x="5749127" y="2572664"/>
                  <a:pt x="5690072" y="2585999"/>
                  <a:pt x="5642447" y="2624099"/>
                </a:cubicBezTo>
                <a:cubicBezTo>
                  <a:pt x="5636732" y="2628861"/>
                  <a:pt x="5630065" y="2634577"/>
                  <a:pt x="5624349" y="2639339"/>
                </a:cubicBezTo>
                <a:cubicBezTo>
                  <a:pt x="5618634" y="2645054"/>
                  <a:pt x="5611015" y="2652674"/>
                  <a:pt x="5604347" y="2660294"/>
                </a:cubicBezTo>
                <a:cubicBezTo>
                  <a:pt x="5578629" y="2713634"/>
                  <a:pt x="5525290" y="2741257"/>
                  <a:pt x="5492904" y="2787929"/>
                </a:cubicBezTo>
                <a:cubicBezTo>
                  <a:pt x="5475759" y="2807932"/>
                  <a:pt x="5475759" y="2833649"/>
                  <a:pt x="5475759" y="2857461"/>
                </a:cubicBezTo>
                <a:cubicBezTo>
                  <a:pt x="5475759" y="2866986"/>
                  <a:pt x="5475759" y="2874607"/>
                  <a:pt x="5473854" y="2882227"/>
                </a:cubicBezTo>
                <a:cubicBezTo>
                  <a:pt x="5471949" y="2895561"/>
                  <a:pt x="5464329" y="2909849"/>
                  <a:pt x="5458615" y="2915564"/>
                </a:cubicBezTo>
                <a:cubicBezTo>
                  <a:pt x="5452899" y="2920327"/>
                  <a:pt x="5445279" y="2925089"/>
                  <a:pt x="5438612" y="2927946"/>
                </a:cubicBezTo>
                <a:cubicBezTo>
                  <a:pt x="5432897" y="2929852"/>
                  <a:pt x="5426229" y="2930804"/>
                  <a:pt x="5421467" y="2932709"/>
                </a:cubicBezTo>
                <a:cubicBezTo>
                  <a:pt x="5413847" y="2937471"/>
                  <a:pt x="5406227" y="2940329"/>
                  <a:pt x="5398607" y="2945092"/>
                </a:cubicBezTo>
                <a:cubicBezTo>
                  <a:pt x="5390987" y="2947949"/>
                  <a:pt x="5385272" y="2950807"/>
                  <a:pt x="5377652" y="2954617"/>
                </a:cubicBezTo>
                <a:cubicBezTo>
                  <a:pt x="5339552" y="2964142"/>
                  <a:pt x="5319549" y="3005099"/>
                  <a:pt x="5327169" y="3044152"/>
                </a:cubicBezTo>
                <a:cubicBezTo>
                  <a:pt x="5329074" y="3053677"/>
                  <a:pt x="5332884" y="3062249"/>
                  <a:pt x="5337647" y="3069869"/>
                </a:cubicBezTo>
                <a:cubicBezTo>
                  <a:pt x="5363365" y="3107969"/>
                  <a:pt x="5415752" y="3135592"/>
                  <a:pt x="5393844" y="3184169"/>
                </a:cubicBezTo>
                <a:cubicBezTo>
                  <a:pt x="5391940" y="3191789"/>
                  <a:pt x="5390987" y="3197504"/>
                  <a:pt x="5389082" y="3205124"/>
                </a:cubicBezTo>
                <a:cubicBezTo>
                  <a:pt x="5384319" y="3214649"/>
                  <a:pt x="5381462" y="3223221"/>
                  <a:pt x="5378604" y="3232746"/>
                </a:cubicBezTo>
                <a:cubicBezTo>
                  <a:pt x="5369079" y="3238461"/>
                  <a:pt x="5361459" y="3245129"/>
                  <a:pt x="5353840" y="3252749"/>
                </a:cubicBezTo>
                <a:cubicBezTo>
                  <a:pt x="5346219" y="3258464"/>
                  <a:pt x="5338599" y="3265132"/>
                  <a:pt x="5332884" y="3272752"/>
                </a:cubicBezTo>
                <a:cubicBezTo>
                  <a:pt x="5304309" y="3320377"/>
                  <a:pt x="5285259" y="3380384"/>
                  <a:pt x="5299547" y="3428961"/>
                </a:cubicBezTo>
                <a:cubicBezTo>
                  <a:pt x="5302404" y="3436582"/>
                  <a:pt x="5305262" y="3446107"/>
                  <a:pt x="5310024" y="3451821"/>
                </a:cubicBezTo>
                <a:cubicBezTo>
                  <a:pt x="5312882" y="3476586"/>
                  <a:pt x="5346219" y="3476586"/>
                  <a:pt x="5346219" y="3495636"/>
                </a:cubicBezTo>
                <a:cubicBezTo>
                  <a:pt x="5346219" y="3549929"/>
                  <a:pt x="5351934" y="3597554"/>
                  <a:pt x="5370984" y="3653752"/>
                </a:cubicBezTo>
                <a:cubicBezTo>
                  <a:pt x="5373842" y="3663277"/>
                  <a:pt x="5375747" y="3671849"/>
                  <a:pt x="5378604" y="3679469"/>
                </a:cubicBezTo>
                <a:cubicBezTo>
                  <a:pt x="5380509" y="3688994"/>
                  <a:pt x="5383367" y="3697567"/>
                  <a:pt x="5384319" y="3707092"/>
                </a:cubicBezTo>
                <a:cubicBezTo>
                  <a:pt x="5386224" y="3714711"/>
                  <a:pt x="5387177" y="3724236"/>
                  <a:pt x="5389082" y="3732809"/>
                </a:cubicBezTo>
                <a:cubicBezTo>
                  <a:pt x="5391940" y="3786149"/>
                  <a:pt x="5398607" y="3839489"/>
                  <a:pt x="5378604" y="3893782"/>
                </a:cubicBezTo>
                <a:cubicBezTo>
                  <a:pt x="5375747" y="3901402"/>
                  <a:pt x="5370984" y="3907117"/>
                  <a:pt x="5366222" y="3914736"/>
                </a:cubicBezTo>
                <a:cubicBezTo>
                  <a:pt x="5340504" y="3948074"/>
                  <a:pt x="5297642" y="3970934"/>
                  <a:pt x="5322407" y="4024274"/>
                </a:cubicBezTo>
                <a:cubicBezTo>
                  <a:pt x="5325265" y="4029989"/>
                  <a:pt x="5328122" y="4034752"/>
                  <a:pt x="5332884" y="4041419"/>
                </a:cubicBezTo>
                <a:cubicBezTo>
                  <a:pt x="5343362" y="4058564"/>
                  <a:pt x="5358602" y="4073804"/>
                  <a:pt x="5363365" y="4092854"/>
                </a:cubicBezTo>
                <a:cubicBezTo>
                  <a:pt x="5365269" y="4103332"/>
                  <a:pt x="5366222" y="4113809"/>
                  <a:pt x="5365269" y="4125239"/>
                </a:cubicBezTo>
                <a:cubicBezTo>
                  <a:pt x="5365269" y="4157624"/>
                  <a:pt x="5359554" y="4190961"/>
                  <a:pt x="5347172" y="4224299"/>
                </a:cubicBezTo>
                <a:cubicBezTo>
                  <a:pt x="5330027" y="4189057"/>
                  <a:pt x="5313834" y="4154767"/>
                  <a:pt x="5295737" y="4120477"/>
                </a:cubicBezTo>
                <a:cubicBezTo>
                  <a:pt x="5292879" y="4112857"/>
                  <a:pt x="5290022" y="4107142"/>
                  <a:pt x="5285259" y="4100474"/>
                </a:cubicBezTo>
                <a:cubicBezTo>
                  <a:pt x="5272877" y="4080471"/>
                  <a:pt x="5257637" y="4062374"/>
                  <a:pt x="5244302" y="4042371"/>
                </a:cubicBezTo>
                <a:cubicBezTo>
                  <a:pt x="5239540" y="4036657"/>
                  <a:pt x="5234777" y="4029989"/>
                  <a:pt x="5230967" y="4024274"/>
                </a:cubicBezTo>
                <a:cubicBezTo>
                  <a:pt x="5225252" y="4018559"/>
                  <a:pt x="5218584" y="4010939"/>
                  <a:pt x="5213822" y="4003319"/>
                </a:cubicBezTo>
                <a:cubicBezTo>
                  <a:pt x="5208107" y="3995699"/>
                  <a:pt x="5204297" y="3988079"/>
                  <a:pt x="5201440" y="3980459"/>
                </a:cubicBezTo>
                <a:cubicBezTo>
                  <a:pt x="5198582" y="3974744"/>
                  <a:pt x="5193819" y="3965219"/>
                  <a:pt x="5190962" y="3957599"/>
                </a:cubicBezTo>
                <a:cubicBezTo>
                  <a:pt x="5188104" y="3948074"/>
                  <a:pt x="5186199" y="3940454"/>
                  <a:pt x="5189057" y="3932834"/>
                </a:cubicBezTo>
                <a:cubicBezTo>
                  <a:pt x="5262399" y="3871874"/>
                  <a:pt x="5333837" y="3785196"/>
                  <a:pt x="5242397" y="3704234"/>
                </a:cubicBezTo>
                <a:cubicBezTo>
                  <a:pt x="5234777" y="3690899"/>
                  <a:pt x="5234777" y="3668992"/>
                  <a:pt x="5232872" y="3655657"/>
                </a:cubicBezTo>
                <a:cubicBezTo>
                  <a:pt x="5232872" y="3648036"/>
                  <a:pt x="5232872" y="3642321"/>
                  <a:pt x="5230967" y="3635654"/>
                </a:cubicBezTo>
                <a:cubicBezTo>
                  <a:pt x="5229062" y="3630892"/>
                  <a:pt x="5226204" y="3626129"/>
                  <a:pt x="5221442" y="3622319"/>
                </a:cubicBezTo>
                <a:cubicBezTo>
                  <a:pt x="5155719" y="3568979"/>
                  <a:pt x="5089997" y="3441344"/>
                  <a:pt x="5152862" y="3371811"/>
                </a:cubicBezTo>
                <a:cubicBezTo>
                  <a:pt x="5157624" y="3364192"/>
                  <a:pt x="5162387" y="3356571"/>
                  <a:pt x="5165244" y="3350857"/>
                </a:cubicBezTo>
                <a:cubicBezTo>
                  <a:pt x="5203344" y="3269894"/>
                  <a:pt x="5145242" y="3159404"/>
                  <a:pt x="5081424" y="3083204"/>
                </a:cubicBezTo>
                <a:cubicBezTo>
                  <a:pt x="5073804" y="3077489"/>
                  <a:pt x="5066184" y="3070821"/>
                  <a:pt x="5058565" y="3065107"/>
                </a:cubicBezTo>
                <a:cubicBezTo>
                  <a:pt x="5017607" y="3032721"/>
                  <a:pt x="4967124" y="3010814"/>
                  <a:pt x="4924262" y="2998432"/>
                </a:cubicBezTo>
                <a:cubicBezTo>
                  <a:pt x="4916642" y="2996527"/>
                  <a:pt x="4909022" y="2995574"/>
                  <a:pt x="4903307" y="2993669"/>
                </a:cubicBezTo>
                <a:cubicBezTo>
                  <a:pt x="4868064" y="2986049"/>
                  <a:pt x="4831869" y="2978429"/>
                  <a:pt x="4802342" y="2960332"/>
                </a:cubicBezTo>
                <a:cubicBezTo>
                  <a:pt x="4797579" y="2954617"/>
                  <a:pt x="4794722" y="2949854"/>
                  <a:pt x="4789959" y="2945092"/>
                </a:cubicBezTo>
                <a:cubicBezTo>
                  <a:pt x="4769004" y="2920327"/>
                  <a:pt x="4746144" y="2899371"/>
                  <a:pt x="4723284" y="2883179"/>
                </a:cubicBezTo>
                <a:cubicBezTo>
                  <a:pt x="4715664" y="2878417"/>
                  <a:pt x="4708044" y="2873654"/>
                  <a:pt x="4700424" y="2870796"/>
                </a:cubicBezTo>
                <a:cubicBezTo>
                  <a:pt x="4610889" y="2794596"/>
                  <a:pt x="4530879" y="2835554"/>
                  <a:pt x="4462299" y="2918421"/>
                </a:cubicBezTo>
                <a:cubicBezTo>
                  <a:pt x="4457537" y="2921279"/>
                  <a:pt x="4451822" y="2926042"/>
                  <a:pt x="4447059" y="2928899"/>
                </a:cubicBezTo>
                <a:cubicBezTo>
                  <a:pt x="4437534" y="2936519"/>
                  <a:pt x="4429914" y="2946044"/>
                  <a:pt x="4421342" y="2956521"/>
                </a:cubicBezTo>
                <a:cubicBezTo>
                  <a:pt x="4413722" y="2956521"/>
                  <a:pt x="4404197" y="2956521"/>
                  <a:pt x="4396577" y="2956521"/>
                </a:cubicBezTo>
                <a:cubicBezTo>
                  <a:pt x="4364192" y="2953664"/>
                  <a:pt x="4333712" y="2941282"/>
                  <a:pt x="4305137" y="2912707"/>
                </a:cubicBezTo>
                <a:cubicBezTo>
                  <a:pt x="4299422" y="2907944"/>
                  <a:pt x="4291802" y="2902229"/>
                  <a:pt x="4284182" y="2895561"/>
                </a:cubicBezTo>
                <a:cubicBezTo>
                  <a:pt x="4270847" y="2885084"/>
                  <a:pt x="4256559" y="2872702"/>
                  <a:pt x="4244177" y="2862224"/>
                </a:cubicBezTo>
                <a:cubicBezTo>
                  <a:pt x="4234652" y="2859367"/>
                  <a:pt x="4227032" y="2856509"/>
                  <a:pt x="4216554" y="2854604"/>
                </a:cubicBezTo>
                <a:cubicBezTo>
                  <a:pt x="4210839" y="2851746"/>
                  <a:pt x="4203219" y="2848889"/>
                  <a:pt x="4196552" y="2844127"/>
                </a:cubicBezTo>
                <a:cubicBezTo>
                  <a:pt x="4168929" y="2828886"/>
                  <a:pt x="4145117" y="2806027"/>
                  <a:pt x="4120352" y="2775546"/>
                </a:cubicBezTo>
                <a:cubicBezTo>
                  <a:pt x="4110827" y="2772689"/>
                  <a:pt x="4102254" y="2769832"/>
                  <a:pt x="4094634" y="2765069"/>
                </a:cubicBezTo>
                <a:cubicBezTo>
                  <a:pt x="4033674" y="2737446"/>
                  <a:pt x="3977477" y="2703157"/>
                  <a:pt x="3925089" y="2657436"/>
                </a:cubicBezTo>
                <a:cubicBezTo>
                  <a:pt x="3990812" y="2680296"/>
                  <a:pt x="4060344" y="2715539"/>
                  <a:pt x="4128924" y="2726017"/>
                </a:cubicBezTo>
                <a:cubicBezTo>
                  <a:pt x="4134639" y="2727921"/>
                  <a:pt x="4142259" y="2727921"/>
                  <a:pt x="4149879" y="2728874"/>
                </a:cubicBezTo>
                <a:cubicBezTo>
                  <a:pt x="4230842" y="2734589"/>
                  <a:pt x="4307994" y="2789834"/>
                  <a:pt x="4384194" y="2790786"/>
                </a:cubicBezTo>
                <a:cubicBezTo>
                  <a:pt x="4393719" y="2790786"/>
                  <a:pt x="4402292" y="2790786"/>
                  <a:pt x="4409912" y="2788882"/>
                </a:cubicBezTo>
                <a:cubicBezTo>
                  <a:pt x="4443249" y="2741257"/>
                  <a:pt x="4397529" y="2653627"/>
                  <a:pt x="4483254" y="2653627"/>
                </a:cubicBezTo>
                <a:cubicBezTo>
                  <a:pt x="4562312" y="2661246"/>
                  <a:pt x="4608032" y="2735542"/>
                  <a:pt x="4676612" y="2765069"/>
                </a:cubicBezTo>
                <a:cubicBezTo>
                  <a:pt x="4684232" y="2766974"/>
                  <a:pt x="4693757" y="2767927"/>
                  <a:pt x="4701377" y="2766974"/>
                </a:cubicBezTo>
                <a:cubicBezTo>
                  <a:pt x="4718522" y="2765069"/>
                  <a:pt x="4733762" y="2757449"/>
                  <a:pt x="4745192" y="2742209"/>
                </a:cubicBezTo>
                <a:cubicBezTo>
                  <a:pt x="4752812" y="2736494"/>
                  <a:pt x="4758527" y="2732684"/>
                  <a:pt x="4765194" y="2731732"/>
                </a:cubicBezTo>
                <a:cubicBezTo>
                  <a:pt x="4795674" y="2726017"/>
                  <a:pt x="4828059" y="2757449"/>
                  <a:pt x="4862349" y="2779357"/>
                </a:cubicBezTo>
                <a:cubicBezTo>
                  <a:pt x="4869969" y="2782214"/>
                  <a:pt x="4875684" y="2786977"/>
                  <a:pt x="4883304" y="2789834"/>
                </a:cubicBezTo>
                <a:cubicBezTo>
                  <a:pt x="4892829" y="2792692"/>
                  <a:pt x="4901402" y="2794596"/>
                  <a:pt x="4909022" y="2797454"/>
                </a:cubicBezTo>
                <a:cubicBezTo>
                  <a:pt x="4954742" y="2817457"/>
                  <a:pt x="4974744" y="2864129"/>
                  <a:pt x="4988079" y="2911754"/>
                </a:cubicBezTo>
                <a:cubicBezTo>
                  <a:pt x="4993794" y="2925089"/>
                  <a:pt x="5013797" y="2931757"/>
                  <a:pt x="5028084" y="2937471"/>
                </a:cubicBezTo>
                <a:cubicBezTo>
                  <a:pt x="5037609" y="2942234"/>
                  <a:pt x="5048087" y="2937471"/>
                  <a:pt x="5056659" y="2934614"/>
                </a:cubicBezTo>
                <a:cubicBezTo>
                  <a:pt x="5125240" y="2917469"/>
                  <a:pt x="5198582" y="2998432"/>
                  <a:pt x="5264304" y="2937471"/>
                </a:cubicBezTo>
                <a:cubicBezTo>
                  <a:pt x="5264304" y="2945092"/>
                  <a:pt x="5315740" y="2864129"/>
                  <a:pt x="5330979" y="2815552"/>
                </a:cubicBezTo>
                <a:cubicBezTo>
                  <a:pt x="5332884" y="2809836"/>
                  <a:pt x="5335742" y="2802217"/>
                  <a:pt x="5336694" y="2794596"/>
                </a:cubicBezTo>
                <a:cubicBezTo>
                  <a:pt x="5346219" y="2764117"/>
                  <a:pt x="5353840" y="2735542"/>
                  <a:pt x="5367174" y="2710777"/>
                </a:cubicBezTo>
                <a:cubicBezTo>
                  <a:pt x="5372890" y="2701252"/>
                  <a:pt x="5379557" y="2695536"/>
                  <a:pt x="5387177" y="2689821"/>
                </a:cubicBezTo>
                <a:cubicBezTo>
                  <a:pt x="5390034" y="2682202"/>
                  <a:pt x="5394797" y="2674582"/>
                  <a:pt x="5397654" y="2666961"/>
                </a:cubicBezTo>
                <a:cubicBezTo>
                  <a:pt x="5417657" y="2628861"/>
                  <a:pt x="5433849" y="2590761"/>
                  <a:pt x="5458615" y="2555519"/>
                </a:cubicBezTo>
                <a:cubicBezTo>
                  <a:pt x="5463377" y="2547899"/>
                  <a:pt x="5468140" y="2542184"/>
                  <a:pt x="5473854" y="2534564"/>
                </a:cubicBezTo>
                <a:cubicBezTo>
                  <a:pt x="5525290" y="2486939"/>
                  <a:pt x="5605299" y="2526944"/>
                  <a:pt x="5644352" y="2480271"/>
                </a:cubicBezTo>
                <a:cubicBezTo>
                  <a:pt x="5703407" y="2419311"/>
                  <a:pt x="5578629" y="2385974"/>
                  <a:pt x="5545292" y="2345969"/>
                </a:cubicBezTo>
                <a:cubicBezTo>
                  <a:pt x="5539577" y="2335492"/>
                  <a:pt x="5537672" y="2323109"/>
                  <a:pt x="5540529" y="2312632"/>
                </a:cubicBezTo>
                <a:cubicBezTo>
                  <a:pt x="5543387" y="2300249"/>
                  <a:pt x="5551007" y="2289772"/>
                  <a:pt x="5563390" y="2282152"/>
                </a:cubicBezTo>
                <a:cubicBezTo>
                  <a:pt x="5591965" y="2244052"/>
                  <a:pt x="5644352" y="2230717"/>
                  <a:pt x="5690072" y="2230717"/>
                </a:cubicBezTo>
                <a:cubicBezTo>
                  <a:pt x="5690072" y="2197379"/>
                  <a:pt x="5670069" y="2164042"/>
                  <a:pt x="5634827" y="2151659"/>
                </a:cubicBezTo>
                <a:cubicBezTo>
                  <a:pt x="5625302" y="2146897"/>
                  <a:pt x="5617682" y="2142134"/>
                  <a:pt x="5609109" y="2139277"/>
                </a:cubicBezTo>
                <a:cubicBezTo>
                  <a:pt x="5569104" y="2119274"/>
                  <a:pt x="5530052" y="2099272"/>
                  <a:pt x="5507192" y="2055456"/>
                </a:cubicBezTo>
                <a:cubicBezTo>
                  <a:pt x="5502429" y="2049742"/>
                  <a:pt x="5501477" y="2042122"/>
                  <a:pt x="5501477" y="2034501"/>
                </a:cubicBezTo>
                <a:cubicBezTo>
                  <a:pt x="5499572" y="2004022"/>
                  <a:pt x="5526242" y="1972589"/>
                  <a:pt x="5526242" y="1942109"/>
                </a:cubicBezTo>
                <a:cubicBezTo>
                  <a:pt x="5526242" y="1887817"/>
                  <a:pt x="5429087" y="1894484"/>
                  <a:pt x="5401465" y="1832572"/>
                </a:cubicBezTo>
                <a:cubicBezTo>
                  <a:pt x="5398607" y="1824951"/>
                  <a:pt x="5396702" y="1817331"/>
                  <a:pt x="5393844" y="1809711"/>
                </a:cubicBezTo>
                <a:cubicBezTo>
                  <a:pt x="5390987" y="1802092"/>
                  <a:pt x="5389082" y="1796376"/>
                  <a:pt x="5384319" y="1789709"/>
                </a:cubicBezTo>
                <a:cubicBezTo>
                  <a:pt x="5381462" y="1780184"/>
                  <a:pt x="5376699" y="1774469"/>
                  <a:pt x="5371937" y="1768754"/>
                </a:cubicBezTo>
                <a:cubicBezTo>
                  <a:pt x="5315740" y="1712556"/>
                  <a:pt x="5277640" y="1779231"/>
                  <a:pt x="5245254" y="1817331"/>
                </a:cubicBezTo>
                <a:cubicBezTo>
                  <a:pt x="5240492" y="1824951"/>
                  <a:pt x="5234777" y="1832572"/>
                  <a:pt x="5228109" y="1840192"/>
                </a:cubicBezTo>
                <a:cubicBezTo>
                  <a:pt x="5222394" y="1845906"/>
                  <a:pt x="5215727" y="1853526"/>
                  <a:pt x="5208107" y="1858289"/>
                </a:cubicBezTo>
                <a:cubicBezTo>
                  <a:pt x="5202392" y="1864004"/>
                  <a:pt x="5195724" y="1870672"/>
                  <a:pt x="5190009" y="1879244"/>
                </a:cubicBezTo>
                <a:cubicBezTo>
                  <a:pt x="5185247" y="1886864"/>
                  <a:pt x="5180484" y="1896389"/>
                  <a:pt x="5177627" y="1906867"/>
                </a:cubicBezTo>
                <a:cubicBezTo>
                  <a:pt x="5175722" y="1912581"/>
                  <a:pt x="5171912" y="1917344"/>
                  <a:pt x="5164292" y="1920201"/>
                </a:cubicBezTo>
                <a:cubicBezTo>
                  <a:pt x="5158577" y="1924964"/>
                  <a:pt x="5150957" y="1927822"/>
                  <a:pt x="5143337" y="1927822"/>
                </a:cubicBezTo>
                <a:cubicBezTo>
                  <a:pt x="5126192" y="1930679"/>
                  <a:pt x="5112857" y="1927822"/>
                  <a:pt x="5112857" y="1914486"/>
                </a:cubicBezTo>
                <a:cubicBezTo>
                  <a:pt x="5112857" y="1888769"/>
                  <a:pt x="5108094" y="1868767"/>
                  <a:pt x="5099522" y="1853526"/>
                </a:cubicBezTo>
                <a:cubicBezTo>
                  <a:pt x="5096665" y="1845906"/>
                  <a:pt x="5089997" y="1838286"/>
                  <a:pt x="5086187" y="1832572"/>
                </a:cubicBezTo>
                <a:cubicBezTo>
                  <a:pt x="5073804" y="1800186"/>
                  <a:pt x="5106190" y="1759229"/>
                  <a:pt x="5088092" y="1745894"/>
                </a:cubicBezTo>
                <a:cubicBezTo>
                  <a:pt x="5034752" y="1684934"/>
                  <a:pt x="4943312" y="1692554"/>
                  <a:pt x="4892829" y="1623974"/>
                </a:cubicBezTo>
                <a:cubicBezTo>
                  <a:pt x="4888067" y="1619211"/>
                  <a:pt x="4885209" y="1614449"/>
                  <a:pt x="4880447" y="1610639"/>
                </a:cubicBezTo>
                <a:cubicBezTo>
                  <a:pt x="4874732" y="1603019"/>
                  <a:pt x="4868064" y="1597304"/>
                  <a:pt x="4862349" y="1590636"/>
                </a:cubicBezTo>
                <a:cubicBezTo>
                  <a:pt x="4807104" y="1577301"/>
                  <a:pt x="4766147" y="1547774"/>
                  <a:pt x="4746144" y="1509674"/>
                </a:cubicBezTo>
                <a:cubicBezTo>
                  <a:pt x="4743287" y="1502054"/>
                  <a:pt x="4740429" y="1494434"/>
                  <a:pt x="4736619" y="1484909"/>
                </a:cubicBezTo>
                <a:cubicBezTo>
                  <a:pt x="4704234" y="1434426"/>
                  <a:pt x="4784244" y="1401089"/>
                  <a:pt x="4736619" y="1350606"/>
                </a:cubicBezTo>
                <a:cubicBezTo>
                  <a:pt x="4730904" y="1345844"/>
                  <a:pt x="4723284" y="1342986"/>
                  <a:pt x="4716617" y="1340129"/>
                </a:cubicBezTo>
                <a:cubicBezTo>
                  <a:pt x="4637559" y="1307744"/>
                  <a:pt x="4530879" y="1360131"/>
                  <a:pt x="4440392" y="1355369"/>
                </a:cubicBezTo>
                <a:cubicBezTo>
                  <a:pt x="4434677" y="1357274"/>
                  <a:pt x="4427057" y="1358226"/>
                  <a:pt x="4420389" y="1360131"/>
                </a:cubicBezTo>
                <a:cubicBezTo>
                  <a:pt x="4408007" y="1362989"/>
                  <a:pt x="4394672" y="1364894"/>
                  <a:pt x="4380384" y="1367751"/>
                </a:cubicBezTo>
                <a:cubicBezTo>
                  <a:pt x="4372764" y="1367751"/>
                  <a:pt x="4365144" y="1369656"/>
                  <a:pt x="4355619" y="1369656"/>
                </a:cubicBezTo>
                <a:cubicBezTo>
                  <a:pt x="4276562" y="1362036"/>
                  <a:pt x="4216554" y="1348701"/>
                  <a:pt x="4155594" y="1417281"/>
                </a:cubicBezTo>
                <a:cubicBezTo>
                  <a:pt x="4147974" y="1420139"/>
                  <a:pt x="4140354" y="1422044"/>
                  <a:pt x="4132734" y="1422044"/>
                </a:cubicBezTo>
                <a:cubicBezTo>
                  <a:pt x="4109874" y="1423949"/>
                  <a:pt x="4087014" y="1416329"/>
                  <a:pt x="4071774" y="1396326"/>
                </a:cubicBezTo>
                <a:cubicBezTo>
                  <a:pt x="4039389" y="1355369"/>
                  <a:pt x="4013672" y="1307744"/>
                  <a:pt x="3951759" y="1320126"/>
                </a:cubicBezTo>
                <a:cubicBezTo>
                  <a:pt x="3946044" y="1318222"/>
                  <a:pt x="3939377" y="1315364"/>
                  <a:pt x="3934614" y="1312506"/>
                </a:cubicBezTo>
                <a:cubicBezTo>
                  <a:pt x="3928899" y="1307744"/>
                  <a:pt x="3924137" y="1302029"/>
                  <a:pt x="3921279" y="1294409"/>
                </a:cubicBezTo>
                <a:cubicBezTo>
                  <a:pt x="3901277" y="1254404"/>
                  <a:pt x="3974619" y="1227734"/>
                  <a:pt x="4007004" y="1194397"/>
                </a:cubicBezTo>
                <a:cubicBezTo>
                  <a:pt x="3996527" y="1214399"/>
                  <a:pt x="3996527" y="1229639"/>
                  <a:pt x="4002242" y="1240117"/>
                </a:cubicBezTo>
                <a:cubicBezTo>
                  <a:pt x="4005099" y="1245831"/>
                  <a:pt x="4009862" y="1250594"/>
                  <a:pt x="4015577" y="1253451"/>
                </a:cubicBezTo>
                <a:cubicBezTo>
                  <a:pt x="4036532" y="1263929"/>
                  <a:pt x="4061297" y="1271549"/>
                  <a:pt x="4084157" y="1274406"/>
                </a:cubicBezTo>
                <a:cubicBezTo>
                  <a:pt x="4091777" y="1276311"/>
                  <a:pt x="4099397" y="1276311"/>
                  <a:pt x="4107017" y="1276311"/>
                </a:cubicBezTo>
                <a:cubicBezTo>
                  <a:pt x="4162262" y="1285836"/>
                  <a:pt x="4196552" y="1259167"/>
                  <a:pt x="4227032" y="1225829"/>
                </a:cubicBezTo>
                <a:cubicBezTo>
                  <a:pt x="4232747" y="1218209"/>
                  <a:pt x="4239414" y="1212494"/>
                  <a:pt x="4247034" y="1205826"/>
                </a:cubicBezTo>
                <a:cubicBezTo>
                  <a:pt x="4321329" y="1152486"/>
                  <a:pt x="4454679" y="1226781"/>
                  <a:pt x="4434677" y="1078191"/>
                </a:cubicBezTo>
                <a:cubicBezTo>
                  <a:pt x="4427057" y="1058189"/>
                  <a:pt x="4460394" y="1058189"/>
                  <a:pt x="4475634" y="1049616"/>
                </a:cubicBezTo>
                <a:cubicBezTo>
                  <a:pt x="4481349" y="1047711"/>
                  <a:pt x="4488017" y="1046759"/>
                  <a:pt x="4493732" y="1046759"/>
                </a:cubicBezTo>
                <a:cubicBezTo>
                  <a:pt x="4503257" y="1044854"/>
                  <a:pt x="4511829" y="1043901"/>
                  <a:pt x="4521354" y="1041996"/>
                </a:cubicBezTo>
                <a:cubicBezTo>
                  <a:pt x="4530879" y="1041996"/>
                  <a:pt x="4539452" y="1040091"/>
                  <a:pt x="4548977" y="1039139"/>
                </a:cubicBezTo>
                <a:cubicBezTo>
                  <a:pt x="4573742" y="1033424"/>
                  <a:pt x="4600412" y="1044854"/>
                  <a:pt x="4627082" y="1056284"/>
                </a:cubicBezTo>
                <a:cubicBezTo>
                  <a:pt x="4636607" y="1059141"/>
                  <a:pt x="4644227" y="1061999"/>
                  <a:pt x="4652799" y="1063904"/>
                </a:cubicBezTo>
                <a:cubicBezTo>
                  <a:pt x="4669944" y="1059141"/>
                  <a:pt x="4688994" y="1056284"/>
                  <a:pt x="4708044" y="1051522"/>
                </a:cubicBezTo>
                <a:cubicBezTo>
                  <a:pt x="4717569" y="1049616"/>
                  <a:pt x="4728047" y="1046759"/>
                  <a:pt x="4736619" y="1045806"/>
                </a:cubicBezTo>
                <a:cubicBezTo>
                  <a:pt x="4746144" y="1042949"/>
                  <a:pt x="4754717" y="1040091"/>
                  <a:pt x="4764242" y="1036281"/>
                </a:cubicBezTo>
                <a:cubicBezTo>
                  <a:pt x="4774719" y="1033424"/>
                  <a:pt x="4784244" y="1030566"/>
                  <a:pt x="4794722" y="1025804"/>
                </a:cubicBezTo>
                <a:cubicBezTo>
                  <a:pt x="4842347" y="992466"/>
                  <a:pt x="4941407" y="1012469"/>
                  <a:pt x="4941407" y="951509"/>
                </a:cubicBezTo>
                <a:cubicBezTo>
                  <a:pt x="4947122" y="890549"/>
                  <a:pt x="4855682" y="878166"/>
                  <a:pt x="4804247" y="844829"/>
                </a:cubicBezTo>
                <a:cubicBezTo>
                  <a:pt x="4796627" y="840066"/>
                  <a:pt x="4789007" y="834351"/>
                  <a:pt x="4783292" y="829589"/>
                </a:cubicBezTo>
                <a:cubicBezTo>
                  <a:pt x="4770909" y="817206"/>
                  <a:pt x="4763289" y="801966"/>
                  <a:pt x="4760432" y="781011"/>
                </a:cubicBezTo>
                <a:cubicBezTo>
                  <a:pt x="4762337" y="770534"/>
                  <a:pt x="4760432" y="760056"/>
                  <a:pt x="4758527" y="750531"/>
                </a:cubicBezTo>
                <a:cubicBezTo>
                  <a:pt x="4745192" y="671474"/>
                  <a:pt x="4631844" y="684809"/>
                  <a:pt x="4580409" y="643851"/>
                </a:cubicBezTo>
                <a:cubicBezTo>
                  <a:pt x="4574694" y="639089"/>
                  <a:pt x="4568027" y="634326"/>
                  <a:pt x="4562312" y="630516"/>
                </a:cubicBezTo>
                <a:cubicBezTo>
                  <a:pt x="4545167" y="618134"/>
                  <a:pt x="4529927" y="605751"/>
                  <a:pt x="4518497" y="592416"/>
                </a:cubicBezTo>
                <a:cubicBezTo>
                  <a:pt x="4513734" y="586701"/>
                  <a:pt x="4508972" y="580034"/>
                  <a:pt x="4505162" y="574319"/>
                </a:cubicBezTo>
                <a:cubicBezTo>
                  <a:pt x="4482302" y="560984"/>
                  <a:pt x="4502304" y="534314"/>
                  <a:pt x="4514687" y="520979"/>
                </a:cubicBezTo>
                <a:cubicBezTo>
                  <a:pt x="4520402" y="518121"/>
                  <a:pt x="4527069" y="516216"/>
                  <a:pt x="4532784" y="515264"/>
                </a:cubicBezTo>
                <a:cubicBezTo>
                  <a:pt x="4613747" y="535266"/>
                  <a:pt x="4685184" y="446684"/>
                  <a:pt x="4674707" y="364769"/>
                </a:cubicBezTo>
                <a:cubicBezTo>
                  <a:pt x="4669944" y="357149"/>
                  <a:pt x="4665182" y="351434"/>
                  <a:pt x="4659467" y="343814"/>
                </a:cubicBezTo>
                <a:cubicBezTo>
                  <a:pt x="4633749" y="319049"/>
                  <a:pt x="4593744" y="298094"/>
                  <a:pt x="4555644" y="299999"/>
                </a:cubicBezTo>
                <a:cubicBezTo>
                  <a:pt x="4549929" y="298094"/>
                  <a:pt x="4543262" y="299999"/>
                  <a:pt x="4537547" y="299999"/>
                </a:cubicBezTo>
                <a:cubicBezTo>
                  <a:pt x="4524212" y="299999"/>
                  <a:pt x="4511829" y="299999"/>
                  <a:pt x="4501352" y="301904"/>
                </a:cubicBezTo>
                <a:cubicBezTo>
                  <a:pt x="4491827" y="303809"/>
                  <a:pt x="4484207" y="307619"/>
                  <a:pt x="4475634" y="311429"/>
                </a:cubicBezTo>
                <a:cubicBezTo>
                  <a:pt x="4450869" y="323811"/>
                  <a:pt x="4425152" y="340004"/>
                  <a:pt x="4401339" y="344766"/>
                </a:cubicBezTo>
                <a:cubicBezTo>
                  <a:pt x="4393719" y="347624"/>
                  <a:pt x="4386099" y="347624"/>
                  <a:pt x="4378479" y="347624"/>
                </a:cubicBezTo>
                <a:cubicBezTo>
                  <a:pt x="4365144" y="347624"/>
                  <a:pt x="4349904" y="344766"/>
                  <a:pt x="4334664" y="335241"/>
                </a:cubicBezTo>
                <a:cubicBezTo>
                  <a:pt x="4327044" y="330479"/>
                  <a:pt x="4321329" y="324764"/>
                  <a:pt x="4316567" y="317144"/>
                </a:cubicBezTo>
                <a:cubicBezTo>
                  <a:pt x="4311804" y="309524"/>
                  <a:pt x="4308947" y="301904"/>
                  <a:pt x="4306089" y="292379"/>
                </a:cubicBezTo>
                <a:cubicBezTo>
                  <a:pt x="4306089" y="292379"/>
                  <a:pt x="4311804" y="290474"/>
                  <a:pt x="4318472" y="287616"/>
                </a:cubicBezTo>
                <a:cubicBezTo>
                  <a:pt x="4324187" y="285711"/>
                  <a:pt x="4333712" y="281901"/>
                  <a:pt x="4339427" y="278091"/>
                </a:cubicBezTo>
                <a:cubicBezTo>
                  <a:pt x="4345142" y="272376"/>
                  <a:pt x="4349904" y="265709"/>
                  <a:pt x="4354667" y="259994"/>
                </a:cubicBezTo>
                <a:cubicBezTo>
                  <a:pt x="4360382" y="254279"/>
                  <a:pt x="4365144" y="246659"/>
                  <a:pt x="4369907" y="239991"/>
                </a:cubicBezTo>
                <a:cubicBezTo>
                  <a:pt x="4398482" y="191414"/>
                  <a:pt x="4438487" y="170459"/>
                  <a:pt x="4489922" y="170459"/>
                </a:cubicBezTo>
                <a:cubicBezTo>
                  <a:pt x="4535642" y="170459"/>
                  <a:pt x="4529927" y="83781"/>
                  <a:pt x="4591839" y="76161"/>
                </a:cubicBezTo>
                <a:cubicBezTo>
                  <a:pt x="4601364" y="76161"/>
                  <a:pt x="4609937" y="78066"/>
                  <a:pt x="4619462" y="79019"/>
                </a:cubicBezTo>
                <a:cubicBezTo>
                  <a:pt x="4660419" y="99021"/>
                  <a:pt x="4686137" y="130454"/>
                  <a:pt x="4712807" y="165696"/>
                </a:cubicBezTo>
                <a:cubicBezTo>
                  <a:pt x="4717569" y="171411"/>
                  <a:pt x="4722332" y="179031"/>
                  <a:pt x="4728047" y="185699"/>
                </a:cubicBezTo>
                <a:cubicBezTo>
                  <a:pt x="4732809" y="195224"/>
                  <a:pt x="4737572" y="203796"/>
                  <a:pt x="4741382" y="211416"/>
                </a:cubicBezTo>
                <a:cubicBezTo>
                  <a:pt x="4746144" y="220941"/>
                  <a:pt x="4750907" y="229514"/>
                  <a:pt x="4754717" y="239039"/>
                </a:cubicBezTo>
                <a:cubicBezTo>
                  <a:pt x="4762337" y="252374"/>
                  <a:pt x="4769957" y="266661"/>
                  <a:pt x="4779482" y="279044"/>
                </a:cubicBezTo>
                <a:cubicBezTo>
                  <a:pt x="4784244" y="284759"/>
                  <a:pt x="4789007" y="291426"/>
                  <a:pt x="4794722" y="297141"/>
                </a:cubicBezTo>
                <a:cubicBezTo>
                  <a:pt x="4850919" y="353339"/>
                  <a:pt x="4949979" y="347624"/>
                  <a:pt x="4983317" y="427634"/>
                </a:cubicBezTo>
                <a:cubicBezTo>
                  <a:pt x="4985222" y="435254"/>
                  <a:pt x="4985222" y="442874"/>
                  <a:pt x="4985222" y="448589"/>
                </a:cubicBezTo>
                <a:cubicBezTo>
                  <a:pt x="4954742" y="486689"/>
                  <a:pt x="4941407" y="527646"/>
                  <a:pt x="4944265" y="563841"/>
                </a:cubicBezTo>
                <a:cubicBezTo>
                  <a:pt x="4946169" y="571461"/>
                  <a:pt x="4946169" y="577176"/>
                  <a:pt x="4949027" y="584796"/>
                </a:cubicBezTo>
                <a:cubicBezTo>
                  <a:pt x="4944265" y="709574"/>
                  <a:pt x="5089044" y="681951"/>
                  <a:pt x="5164292" y="721956"/>
                </a:cubicBezTo>
                <a:cubicBezTo>
                  <a:pt x="5171912" y="726719"/>
                  <a:pt x="5179532" y="729576"/>
                  <a:pt x="5187152" y="732434"/>
                </a:cubicBezTo>
                <a:cubicBezTo>
                  <a:pt x="5260494" y="770534"/>
                  <a:pt x="5331932" y="823874"/>
                  <a:pt x="5402417" y="864831"/>
                </a:cubicBezTo>
                <a:cubicBezTo>
                  <a:pt x="5407179" y="869594"/>
                  <a:pt x="5411942" y="874356"/>
                  <a:pt x="5415752" y="878166"/>
                </a:cubicBezTo>
                <a:cubicBezTo>
                  <a:pt x="5428134" y="893406"/>
                  <a:pt x="5438612" y="911504"/>
                  <a:pt x="5446232" y="931506"/>
                </a:cubicBezTo>
                <a:cubicBezTo>
                  <a:pt x="5450994" y="941031"/>
                  <a:pt x="5451947" y="951509"/>
                  <a:pt x="5455757" y="960081"/>
                </a:cubicBezTo>
                <a:cubicBezTo>
                  <a:pt x="5461472" y="1031519"/>
                  <a:pt x="5440517" y="1069619"/>
                  <a:pt x="5405274" y="1092479"/>
                </a:cubicBezTo>
                <a:cubicBezTo>
                  <a:pt x="5397654" y="1097241"/>
                  <a:pt x="5390034" y="1100099"/>
                  <a:pt x="5380509" y="1102956"/>
                </a:cubicBezTo>
                <a:cubicBezTo>
                  <a:pt x="5299547" y="1127722"/>
                  <a:pt x="5212869" y="1120101"/>
                  <a:pt x="5136669" y="1130579"/>
                </a:cubicBezTo>
                <a:cubicBezTo>
                  <a:pt x="5127144" y="1132484"/>
                  <a:pt x="5116667" y="1135341"/>
                  <a:pt x="5108094" y="1136294"/>
                </a:cubicBezTo>
                <a:cubicBezTo>
                  <a:pt x="5098569" y="1139151"/>
                  <a:pt x="5090949" y="1142009"/>
                  <a:pt x="5082377" y="1146772"/>
                </a:cubicBezTo>
                <a:cubicBezTo>
                  <a:pt x="5074757" y="1151534"/>
                  <a:pt x="5067137" y="1156297"/>
                  <a:pt x="5061422" y="1162011"/>
                </a:cubicBezTo>
                <a:cubicBezTo>
                  <a:pt x="5050944" y="1171536"/>
                  <a:pt x="5043324" y="1182966"/>
                  <a:pt x="5038562" y="1197254"/>
                </a:cubicBezTo>
                <a:cubicBezTo>
                  <a:pt x="5036657" y="1202969"/>
                  <a:pt x="5033799" y="1210589"/>
                  <a:pt x="5033799" y="1218209"/>
                </a:cubicBezTo>
                <a:cubicBezTo>
                  <a:pt x="5035704" y="1223924"/>
                  <a:pt x="5038562" y="1231544"/>
                  <a:pt x="5039515" y="1239164"/>
                </a:cubicBezTo>
                <a:cubicBezTo>
                  <a:pt x="5056659" y="1301076"/>
                  <a:pt x="4950932" y="1327747"/>
                  <a:pt x="5003319" y="1362036"/>
                </a:cubicBezTo>
                <a:cubicBezTo>
                  <a:pt x="5076662" y="1409661"/>
                  <a:pt x="5148099" y="1435379"/>
                  <a:pt x="5233824" y="1436331"/>
                </a:cubicBezTo>
                <a:cubicBezTo>
                  <a:pt x="5244302" y="1438236"/>
                  <a:pt x="5253827" y="1438236"/>
                  <a:pt x="5262399" y="1438236"/>
                </a:cubicBezTo>
                <a:cubicBezTo>
                  <a:pt x="5290022" y="1440142"/>
                  <a:pt x="5315740" y="1441094"/>
                  <a:pt x="5338599" y="1442999"/>
                </a:cubicBezTo>
                <a:cubicBezTo>
                  <a:pt x="5366222" y="1448714"/>
                  <a:pt x="5437659" y="1442999"/>
                  <a:pt x="5424324" y="1499197"/>
                </a:cubicBezTo>
                <a:cubicBezTo>
                  <a:pt x="5421467" y="1504911"/>
                  <a:pt x="5418609" y="1511579"/>
                  <a:pt x="5413847" y="1517294"/>
                </a:cubicBezTo>
                <a:cubicBezTo>
                  <a:pt x="5410990" y="1523009"/>
                  <a:pt x="5408132" y="1529676"/>
                  <a:pt x="5406227" y="1537297"/>
                </a:cubicBezTo>
                <a:cubicBezTo>
                  <a:pt x="5464329" y="1557299"/>
                  <a:pt x="5530052" y="1537297"/>
                  <a:pt x="5587202" y="1539201"/>
                </a:cubicBezTo>
                <a:cubicBezTo>
                  <a:pt x="5597679" y="1539201"/>
                  <a:pt x="5607204" y="1539201"/>
                  <a:pt x="5615777" y="1539201"/>
                </a:cubicBezTo>
                <a:cubicBezTo>
                  <a:pt x="5678642" y="1542059"/>
                  <a:pt x="5735792" y="1562061"/>
                  <a:pt x="5768177" y="1621117"/>
                </a:cubicBezTo>
                <a:cubicBezTo>
                  <a:pt x="5775797" y="1636356"/>
                  <a:pt x="5781512" y="1653501"/>
                  <a:pt x="5788179" y="1671599"/>
                </a:cubicBezTo>
                <a:cubicBezTo>
                  <a:pt x="5782465" y="1712556"/>
                  <a:pt x="5730077" y="1735417"/>
                  <a:pt x="5716742" y="1760181"/>
                </a:cubicBezTo>
                <a:cubicBezTo>
                  <a:pt x="5713884" y="1765897"/>
                  <a:pt x="5711979" y="1772564"/>
                  <a:pt x="5713884" y="1778279"/>
                </a:cubicBezTo>
                <a:cubicBezTo>
                  <a:pt x="5787227" y="1860194"/>
                  <a:pt x="5898669" y="1801139"/>
                  <a:pt x="5983442" y="1854479"/>
                </a:cubicBezTo>
                <a:cubicBezTo>
                  <a:pt x="6047259" y="1895436"/>
                  <a:pt x="5993919" y="1953539"/>
                  <a:pt x="5980584" y="2006879"/>
                </a:cubicBezTo>
                <a:cubicBezTo>
                  <a:pt x="5978679" y="2014499"/>
                  <a:pt x="5977727" y="2022119"/>
                  <a:pt x="5977727" y="2029739"/>
                </a:cubicBezTo>
                <a:cubicBezTo>
                  <a:pt x="6023447" y="2057361"/>
                  <a:pt x="6017732" y="2110702"/>
                  <a:pt x="6029162" y="2157374"/>
                </a:cubicBezTo>
                <a:cubicBezTo>
                  <a:pt x="6032019" y="2164994"/>
                  <a:pt x="6034877" y="2169757"/>
                  <a:pt x="6041544" y="2174519"/>
                </a:cubicBezTo>
                <a:cubicBezTo>
                  <a:pt x="6094884" y="2192617"/>
                  <a:pt x="6102504" y="2245957"/>
                  <a:pt x="6128222" y="2286914"/>
                </a:cubicBezTo>
                <a:cubicBezTo>
                  <a:pt x="6132984" y="2294534"/>
                  <a:pt x="6135842" y="2302154"/>
                  <a:pt x="6140604" y="2309774"/>
                </a:cubicBezTo>
                <a:cubicBezTo>
                  <a:pt x="6131079" y="2342159"/>
                  <a:pt x="6130127" y="2368829"/>
                  <a:pt x="6134890" y="2391689"/>
                </a:cubicBezTo>
                <a:cubicBezTo>
                  <a:pt x="6136794" y="2401214"/>
                  <a:pt x="6137747" y="2408834"/>
                  <a:pt x="6140604" y="2416454"/>
                </a:cubicBezTo>
                <a:cubicBezTo>
                  <a:pt x="6160607" y="2454554"/>
                  <a:pt x="6193944" y="2501227"/>
                  <a:pt x="6219662" y="2536469"/>
                </a:cubicBezTo>
                <a:cubicBezTo>
                  <a:pt x="6265382" y="2589809"/>
                  <a:pt x="6265382" y="2678392"/>
                  <a:pt x="6349202" y="2696489"/>
                </a:cubicBezTo>
                <a:cubicBezTo>
                  <a:pt x="6354917" y="2701252"/>
                  <a:pt x="6362537" y="2706014"/>
                  <a:pt x="6370157" y="2709824"/>
                </a:cubicBezTo>
                <a:cubicBezTo>
                  <a:pt x="6403494" y="2734589"/>
                  <a:pt x="6429212" y="2764117"/>
                  <a:pt x="6449215" y="2808884"/>
                </a:cubicBezTo>
                <a:cubicBezTo>
                  <a:pt x="6453977" y="2814599"/>
                  <a:pt x="6458740" y="2822219"/>
                  <a:pt x="6462549" y="2828886"/>
                </a:cubicBezTo>
                <a:cubicBezTo>
                  <a:pt x="6465407" y="2833649"/>
                  <a:pt x="6470169" y="2838411"/>
                  <a:pt x="6473027" y="2842221"/>
                </a:cubicBezTo>
                <a:cubicBezTo>
                  <a:pt x="6488267" y="2886036"/>
                  <a:pt x="6541607" y="2886036"/>
                  <a:pt x="6579707" y="2906039"/>
                </a:cubicBezTo>
                <a:cubicBezTo>
                  <a:pt x="6593042" y="2913659"/>
                  <a:pt x="6607329" y="2926994"/>
                  <a:pt x="6607329" y="2939377"/>
                </a:cubicBezTo>
                <a:cubicBezTo>
                  <a:pt x="6599709" y="2987002"/>
                  <a:pt x="6561609" y="3021292"/>
                  <a:pt x="6573992" y="3073679"/>
                </a:cubicBezTo>
                <a:cubicBezTo>
                  <a:pt x="6572087" y="3081299"/>
                  <a:pt x="6572087" y="3090824"/>
                  <a:pt x="6572087" y="3098444"/>
                </a:cubicBezTo>
                <a:cubicBezTo>
                  <a:pt x="6570182" y="3130829"/>
                  <a:pt x="6577802" y="3162261"/>
                  <a:pt x="6599709" y="3192742"/>
                </a:cubicBezTo>
                <a:cubicBezTo>
                  <a:pt x="6601615" y="3194646"/>
                  <a:pt x="6602567" y="3195599"/>
                  <a:pt x="6604472" y="3197504"/>
                </a:cubicBezTo>
                <a:cubicBezTo>
                  <a:pt x="6647334" y="3225127"/>
                  <a:pt x="6744490" y="3230842"/>
                  <a:pt x="6680672" y="3297517"/>
                </a:cubicBezTo>
                <a:cubicBezTo>
                  <a:pt x="6683529" y="3297517"/>
                  <a:pt x="6681624" y="3300374"/>
                  <a:pt x="6679719" y="3301327"/>
                </a:cubicBezTo>
                <a:moveTo>
                  <a:pt x="7928447" y="4060469"/>
                </a:moveTo>
                <a:cubicBezTo>
                  <a:pt x="7930352" y="4093807"/>
                  <a:pt x="7938924" y="4121429"/>
                  <a:pt x="7954165" y="4142384"/>
                </a:cubicBezTo>
                <a:cubicBezTo>
                  <a:pt x="7958927" y="4150004"/>
                  <a:pt x="7964642" y="4155719"/>
                  <a:pt x="7971309" y="4162386"/>
                </a:cubicBezTo>
                <a:cubicBezTo>
                  <a:pt x="7977024" y="4168102"/>
                  <a:pt x="7983692" y="4174769"/>
                  <a:pt x="7991312" y="4180484"/>
                </a:cubicBezTo>
                <a:cubicBezTo>
                  <a:pt x="8029412" y="4218584"/>
                  <a:pt x="8049415" y="4272877"/>
                  <a:pt x="8108469" y="4287164"/>
                </a:cubicBezTo>
                <a:cubicBezTo>
                  <a:pt x="8049415" y="4307167"/>
                  <a:pt x="8009409" y="4251922"/>
                  <a:pt x="7974167" y="4221442"/>
                </a:cubicBezTo>
                <a:cubicBezTo>
                  <a:pt x="7964642" y="4216679"/>
                  <a:pt x="7957022" y="4213822"/>
                  <a:pt x="7949402" y="4209059"/>
                </a:cubicBezTo>
                <a:cubicBezTo>
                  <a:pt x="7943687" y="4204297"/>
                  <a:pt x="7936067" y="4198582"/>
                  <a:pt x="7929399" y="4193819"/>
                </a:cubicBezTo>
                <a:cubicBezTo>
                  <a:pt x="7918922" y="4181436"/>
                  <a:pt x="7908444" y="4168102"/>
                  <a:pt x="7900824" y="4150957"/>
                </a:cubicBezTo>
                <a:cubicBezTo>
                  <a:pt x="7896062" y="4143336"/>
                  <a:pt x="7893204" y="4135717"/>
                  <a:pt x="7890347" y="4126192"/>
                </a:cubicBezTo>
                <a:cubicBezTo>
                  <a:pt x="7887490" y="4120477"/>
                  <a:pt x="7884632" y="4113809"/>
                  <a:pt x="7880822" y="4108094"/>
                </a:cubicBezTo>
                <a:cubicBezTo>
                  <a:pt x="7868440" y="4075709"/>
                  <a:pt x="7859867" y="4039514"/>
                  <a:pt x="7852247" y="4003319"/>
                </a:cubicBezTo>
                <a:cubicBezTo>
                  <a:pt x="7838912" y="3968077"/>
                  <a:pt x="7806527" y="3955694"/>
                  <a:pt x="7791287" y="3921404"/>
                </a:cubicBezTo>
                <a:cubicBezTo>
                  <a:pt x="7786524" y="3915689"/>
                  <a:pt x="7781762" y="3909021"/>
                  <a:pt x="7777952" y="3904259"/>
                </a:cubicBezTo>
                <a:cubicBezTo>
                  <a:pt x="7752234" y="3876636"/>
                  <a:pt x="7715087" y="3853777"/>
                  <a:pt x="7669367" y="3835679"/>
                </a:cubicBezTo>
                <a:cubicBezTo>
                  <a:pt x="7663652" y="3829964"/>
                  <a:pt x="7656984" y="3822344"/>
                  <a:pt x="7651269" y="3815677"/>
                </a:cubicBezTo>
                <a:cubicBezTo>
                  <a:pt x="7645554" y="3808057"/>
                  <a:pt x="7640792" y="3800436"/>
                  <a:pt x="7636029" y="3792817"/>
                </a:cubicBezTo>
                <a:cubicBezTo>
                  <a:pt x="7587452" y="3719474"/>
                  <a:pt x="7610312" y="3642321"/>
                  <a:pt x="7595072" y="3568027"/>
                </a:cubicBezTo>
                <a:cubicBezTo>
                  <a:pt x="7593167" y="3558502"/>
                  <a:pt x="7590309" y="3550882"/>
                  <a:pt x="7587452" y="3543261"/>
                </a:cubicBezTo>
                <a:cubicBezTo>
                  <a:pt x="7584594" y="3535642"/>
                  <a:pt x="7579832" y="3526117"/>
                  <a:pt x="7575069" y="3518496"/>
                </a:cubicBezTo>
                <a:cubicBezTo>
                  <a:pt x="7572212" y="3508971"/>
                  <a:pt x="7567449" y="3501352"/>
                  <a:pt x="7564592" y="3492779"/>
                </a:cubicBezTo>
                <a:cubicBezTo>
                  <a:pt x="7534112" y="3442296"/>
                  <a:pt x="7516015" y="3395624"/>
                  <a:pt x="7500774" y="3342284"/>
                </a:cubicBezTo>
                <a:cubicBezTo>
                  <a:pt x="7498869" y="3334664"/>
                  <a:pt x="7496012" y="3327044"/>
                  <a:pt x="7495059" y="3319424"/>
                </a:cubicBezTo>
                <a:cubicBezTo>
                  <a:pt x="7472199" y="3279419"/>
                  <a:pt x="7492202" y="3227032"/>
                  <a:pt x="7444577" y="3192742"/>
                </a:cubicBezTo>
                <a:cubicBezTo>
                  <a:pt x="7386474" y="3145117"/>
                  <a:pt x="7327419" y="3192742"/>
                  <a:pt x="7316942" y="3250844"/>
                </a:cubicBezTo>
                <a:cubicBezTo>
                  <a:pt x="7314084" y="3258464"/>
                  <a:pt x="7311227" y="3266084"/>
                  <a:pt x="7307417" y="3273704"/>
                </a:cubicBezTo>
                <a:cubicBezTo>
                  <a:pt x="7301702" y="3290849"/>
                  <a:pt x="7292177" y="3307042"/>
                  <a:pt x="7281699" y="3322282"/>
                </a:cubicBezTo>
                <a:cubicBezTo>
                  <a:pt x="7278842" y="3327044"/>
                  <a:pt x="7274079" y="3331807"/>
                  <a:pt x="7271222" y="3334664"/>
                </a:cubicBezTo>
                <a:cubicBezTo>
                  <a:pt x="7235027" y="3374669"/>
                  <a:pt x="7169304" y="3340379"/>
                  <a:pt x="7143587" y="3301327"/>
                </a:cubicBezTo>
                <a:cubicBezTo>
                  <a:pt x="7189307" y="3293707"/>
                  <a:pt x="7235027" y="3280371"/>
                  <a:pt x="7252172" y="3231794"/>
                </a:cubicBezTo>
                <a:cubicBezTo>
                  <a:pt x="7255029" y="3224174"/>
                  <a:pt x="7257887" y="3216554"/>
                  <a:pt x="7259792" y="3208934"/>
                </a:cubicBezTo>
                <a:cubicBezTo>
                  <a:pt x="7261697" y="3161309"/>
                  <a:pt x="7255029" y="3096539"/>
                  <a:pt x="7284557" y="3070821"/>
                </a:cubicBezTo>
                <a:cubicBezTo>
                  <a:pt x="7289319" y="3066059"/>
                  <a:pt x="7295034" y="3063202"/>
                  <a:pt x="7302654" y="3060344"/>
                </a:cubicBezTo>
                <a:cubicBezTo>
                  <a:pt x="7348374" y="3057486"/>
                  <a:pt x="7401715" y="3052724"/>
                  <a:pt x="7449340" y="3060344"/>
                </a:cubicBezTo>
                <a:cubicBezTo>
                  <a:pt x="7458865" y="3062249"/>
                  <a:pt x="7467437" y="3063202"/>
                  <a:pt x="7476962" y="3066059"/>
                </a:cubicBezTo>
                <a:cubicBezTo>
                  <a:pt x="7565544" y="3078442"/>
                  <a:pt x="7565544" y="3180359"/>
                  <a:pt x="7588404" y="3252749"/>
                </a:cubicBezTo>
                <a:cubicBezTo>
                  <a:pt x="7591262" y="3262274"/>
                  <a:pt x="7594119" y="3270846"/>
                  <a:pt x="7597929" y="3280371"/>
                </a:cubicBezTo>
                <a:cubicBezTo>
                  <a:pt x="7625552" y="3353714"/>
                  <a:pt x="7666509" y="3420389"/>
                  <a:pt x="7698894" y="3488969"/>
                </a:cubicBezTo>
                <a:cubicBezTo>
                  <a:pt x="7700799" y="3496589"/>
                  <a:pt x="7700799" y="3502304"/>
                  <a:pt x="7701752" y="3509924"/>
                </a:cubicBezTo>
                <a:cubicBezTo>
                  <a:pt x="7701752" y="3517544"/>
                  <a:pt x="7701752" y="3523259"/>
                  <a:pt x="7701752" y="3530879"/>
                </a:cubicBezTo>
                <a:cubicBezTo>
                  <a:pt x="7699847" y="3619461"/>
                  <a:pt x="7673177" y="3713759"/>
                  <a:pt x="7756997" y="3759479"/>
                </a:cubicBezTo>
                <a:cubicBezTo>
                  <a:pt x="7764617" y="3764242"/>
                  <a:pt x="7770332" y="3767099"/>
                  <a:pt x="7777952" y="3771861"/>
                </a:cubicBezTo>
                <a:cubicBezTo>
                  <a:pt x="7783667" y="3774719"/>
                  <a:pt x="7791287" y="3777577"/>
                  <a:pt x="7797954" y="3782339"/>
                </a:cubicBezTo>
                <a:cubicBezTo>
                  <a:pt x="7866534" y="3792817"/>
                  <a:pt x="7906540" y="3838536"/>
                  <a:pt x="7919874" y="3894734"/>
                </a:cubicBezTo>
                <a:cubicBezTo>
                  <a:pt x="7921779" y="3902354"/>
                  <a:pt x="7922732" y="3909974"/>
                  <a:pt x="7924637" y="3919499"/>
                </a:cubicBezTo>
                <a:cubicBezTo>
                  <a:pt x="7937972" y="3954742"/>
                  <a:pt x="7922732" y="3989032"/>
                  <a:pt x="7924637" y="4023321"/>
                </a:cubicBezTo>
                <a:cubicBezTo>
                  <a:pt x="7924637" y="4030942"/>
                  <a:pt x="7924637" y="4036657"/>
                  <a:pt x="7927494" y="4044277"/>
                </a:cubicBezTo>
                <a:cubicBezTo>
                  <a:pt x="7925590" y="4049992"/>
                  <a:pt x="7926542" y="4056659"/>
                  <a:pt x="7928447" y="4060469"/>
                </a:cubicBezTo>
                <a:moveTo>
                  <a:pt x="6504" y="4409084"/>
                </a:moveTo>
                <a:lnTo>
                  <a:pt x="9362" y="4439564"/>
                </a:lnTo>
                <a:lnTo>
                  <a:pt x="7980834" y="4439564"/>
                </a:lnTo>
                <a:cubicBezTo>
                  <a:pt x="7986549" y="4439564"/>
                  <a:pt x="7993217" y="4439564"/>
                  <a:pt x="7997979" y="4439564"/>
                </a:cubicBezTo>
                <a:cubicBezTo>
                  <a:pt x="8017982" y="4441469"/>
                  <a:pt x="8036079" y="4441469"/>
                  <a:pt x="8056082" y="4441469"/>
                </a:cubicBezTo>
                <a:cubicBezTo>
                  <a:pt x="8061797" y="4441469"/>
                  <a:pt x="8068465" y="4441469"/>
                  <a:pt x="8074179" y="4441469"/>
                </a:cubicBezTo>
                <a:cubicBezTo>
                  <a:pt x="8121804" y="4443374"/>
                  <a:pt x="8178954" y="4454804"/>
                  <a:pt x="8198957" y="4435754"/>
                </a:cubicBezTo>
                <a:cubicBezTo>
                  <a:pt x="8292302" y="4308119"/>
                  <a:pt x="8113232" y="4247159"/>
                  <a:pt x="8044652" y="4158577"/>
                </a:cubicBezTo>
                <a:cubicBezTo>
                  <a:pt x="8039890" y="4152861"/>
                  <a:pt x="8034174" y="4146194"/>
                  <a:pt x="8029412" y="4138574"/>
                </a:cubicBezTo>
                <a:cubicBezTo>
                  <a:pt x="8023697" y="4132859"/>
                  <a:pt x="8018934" y="4125239"/>
                  <a:pt x="8014172" y="4118571"/>
                </a:cubicBezTo>
                <a:cubicBezTo>
                  <a:pt x="8008457" y="4112857"/>
                  <a:pt x="8003694" y="4106189"/>
                  <a:pt x="7998932" y="4100474"/>
                </a:cubicBezTo>
                <a:cubicBezTo>
                  <a:pt x="7986549" y="4080471"/>
                  <a:pt x="7977977" y="4057611"/>
                  <a:pt x="7971309" y="4031894"/>
                </a:cubicBezTo>
                <a:cubicBezTo>
                  <a:pt x="7969404" y="4024274"/>
                  <a:pt x="7968452" y="4014749"/>
                  <a:pt x="7968452" y="4006177"/>
                </a:cubicBezTo>
                <a:cubicBezTo>
                  <a:pt x="7966547" y="3998557"/>
                  <a:pt x="7966547" y="3992842"/>
                  <a:pt x="7966547" y="3985221"/>
                </a:cubicBezTo>
                <a:cubicBezTo>
                  <a:pt x="7966547" y="3977602"/>
                  <a:pt x="7968452" y="3968077"/>
                  <a:pt x="7971309" y="3960457"/>
                </a:cubicBezTo>
                <a:cubicBezTo>
                  <a:pt x="7974167" y="3949979"/>
                  <a:pt x="7976072" y="3940454"/>
                  <a:pt x="7976072" y="3931882"/>
                </a:cubicBezTo>
                <a:cubicBezTo>
                  <a:pt x="7986549" y="3835679"/>
                  <a:pt x="7928447" y="3760432"/>
                  <a:pt x="7828434" y="3749002"/>
                </a:cubicBezTo>
                <a:cubicBezTo>
                  <a:pt x="7820815" y="3746144"/>
                  <a:pt x="7811290" y="3743286"/>
                  <a:pt x="7803669" y="3739477"/>
                </a:cubicBezTo>
                <a:cubicBezTo>
                  <a:pt x="7788429" y="3731857"/>
                  <a:pt x="7773190" y="3724236"/>
                  <a:pt x="7757949" y="3713759"/>
                </a:cubicBezTo>
                <a:cubicBezTo>
                  <a:pt x="7752234" y="3700424"/>
                  <a:pt x="7739852" y="3686136"/>
                  <a:pt x="7739852" y="3672802"/>
                </a:cubicBezTo>
                <a:cubicBezTo>
                  <a:pt x="7735090" y="3625177"/>
                  <a:pt x="7745567" y="3578504"/>
                  <a:pt x="7750329" y="3532784"/>
                </a:cubicBezTo>
                <a:cubicBezTo>
                  <a:pt x="7752234" y="3515639"/>
                  <a:pt x="7753187" y="3500399"/>
                  <a:pt x="7752234" y="3485159"/>
                </a:cubicBezTo>
                <a:cubicBezTo>
                  <a:pt x="7752234" y="3477539"/>
                  <a:pt x="7752234" y="3469919"/>
                  <a:pt x="7750329" y="3462299"/>
                </a:cubicBezTo>
                <a:cubicBezTo>
                  <a:pt x="7748424" y="3456584"/>
                  <a:pt x="7745567" y="3448964"/>
                  <a:pt x="7744615" y="3442296"/>
                </a:cubicBezTo>
                <a:cubicBezTo>
                  <a:pt x="7700799" y="3375621"/>
                  <a:pt x="7635077" y="3322282"/>
                  <a:pt x="7637934" y="3232746"/>
                </a:cubicBezTo>
                <a:cubicBezTo>
                  <a:pt x="7636029" y="3223221"/>
                  <a:pt x="7633172" y="3214649"/>
                  <a:pt x="7630315" y="3205124"/>
                </a:cubicBezTo>
                <a:cubicBezTo>
                  <a:pt x="7627457" y="3187979"/>
                  <a:pt x="7622694" y="3172739"/>
                  <a:pt x="7619837" y="3157499"/>
                </a:cubicBezTo>
                <a:cubicBezTo>
                  <a:pt x="7616979" y="3140354"/>
                  <a:pt x="7614122" y="3125114"/>
                  <a:pt x="7610312" y="3108921"/>
                </a:cubicBezTo>
                <a:cubicBezTo>
                  <a:pt x="7620790" y="2978429"/>
                  <a:pt x="7476009" y="2964142"/>
                  <a:pt x="7386474" y="2987002"/>
                </a:cubicBezTo>
                <a:cubicBezTo>
                  <a:pt x="7378854" y="2988907"/>
                  <a:pt x="7371234" y="2989859"/>
                  <a:pt x="7363615" y="2991764"/>
                </a:cubicBezTo>
                <a:cubicBezTo>
                  <a:pt x="7310274" y="2996527"/>
                  <a:pt x="7259792" y="2966999"/>
                  <a:pt x="7214072" y="2991764"/>
                </a:cubicBezTo>
                <a:cubicBezTo>
                  <a:pt x="7140729" y="3031769"/>
                  <a:pt x="7206452" y="3119399"/>
                  <a:pt x="7196927" y="3189884"/>
                </a:cubicBezTo>
                <a:cubicBezTo>
                  <a:pt x="7192165" y="3195599"/>
                  <a:pt x="7186449" y="3200361"/>
                  <a:pt x="7181687" y="3205124"/>
                </a:cubicBezTo>
                <a:cubicBezTo>
                  <a:pt x="7128347" y="3246082"/>
                  <a:pt x="7041669" y="3237509"/>
                  <a:pt x="6980709" y="3205124"/>
                </a:cubicBezTo>
                <a:cubicBezTo>
                  <a:pt x="6973090" y="3202267"/>
                  <a:pt x="6965469" y="3199409"/>
                  <a:pt x="6957849" y="3195599"/>
                </a:cubicBezTo>
                <a:cubicBezTo>
                  <a:pt x="6930227" y="3186074"/>
                  <a:pt x="6902604" y="3182264"/>
                  <a:pt x="6871172" y="3187979"/>
                </a:cubicBezTo>
                <a:cubicBezTo>
                  <a:pt x="6865457" y="3189884"/>
                  <a:pt x="6858790" y="3190836"/>
                  <a:pt x="6851169" y="3193694"/>
                </a:cubicBezTo>
                <a:cubicBezTo>
                  <a:pt x="6773065" y="3199409"/>
                  <a:pt x="6719724" y="3146069"/>
                  <a:pt x="6647334" y="3132734"/>
                </a:cubicBezTo>
                <a:cubicBezTo>
                  <a:pt x="6641619" y="3129877"/>
                  <a:pt x="6636857" y="3122257"/>
                  <a:pt x="6633999" y="3115589"/>
                </a:cubicBezTo>
                <a:cubicBezTo>
                  <a:pt x="6629237" y="3105111"/>
                  <a:pt x="6629237" y="3085109"/>
                  <a:pt x="6629237" y="3071774"/>
                </a:cubicBezTo>
                <a:cubicBezTo>
                  <a:pt x="6629237" y="3068917"/>
                  <a:pt x="6631142" y="3066059"/>
                  <a:pt x="6631142" y="3062249"/>
                </a:cubicBezTo>
                <a:cubicBezTo>
                  <a:pt x="6641619" y="2996527"/>
                  <a:pt x="6727344" y="2970809"/>
                  <a:pt x="6707342" y="2896514"/>
                </a:cubicBezTo>
                <a:cubicBezTo>
                  <a:pt x="6687340" y="2835554"/>
                  <a:pt x="6610187" y="2822219"/>
                  <a:pt x="6552084" y="2806979"/>
                </a:cubicBezTo>
                <a:cubicBezTo>
                  <a:pt x="6544465" y="2802217"/>
                  <a:pt x="6538749" y="2797454"/>
                  <a:pt x="6532082" y="2793644"/>
                </a:cubicBezTo>
                <a:cubicBezTo>
                  <a:pt x="6514937" y="2778404"/>
                  <a:pt x="6504459" y="2760307"/>
                  <a:pt x="6507317" y="2734589"/>
                </a:cubicBezTo>
                <a:cubicBezTo>
                  <a:pt x="6507317" y="2732684"/>
                  <a:pt x="6507317" y="2731732"/>
                  <a:pt x="6505412" y="2729827"/>
                </a:cubicBezTo>
                <a:cubicBezTo>
                  <a:pt x="6490172" y="2663152"/>
                  <a:pt x="6436832" y="2632671"/>
                  <a:pt x="6391112" y="2597429"/>
                </a:cubicBezTo>
                <a:cubicBezTo>
                  <a:pt x="6385397" y="2591714"/>
                  <a:pt x="6377777" y="2586952"/>
                  <a:pt x="6371109" y="2580284"/>
                </a:cubicBezTo>
                <a:cubicBezTo>
                  <a:pt x="6325390" y="2545042"/>
                  <a:pt x="6305387" y="2491702"/>
                  <a:pt x="6285384" y="2438361"/>
                </a:cubicBezTo>
                <a:cubicBezTo>
                  <a:pt x="6280622" y="2428836"/>
                  <a:pt x="6275859" y="2420264"/>
                  <a:pt x="6273002" y="2410739"/>
                </a:cubicBezTo>
                <a:cubicBezTo>
                  <a:pt x="6252047" y="2366924"/>
                  <a:pt x="6229187" y="2325967"/>
                  <a:pt x="6209184" y="2284057"/>
                </a:cubicBezTo>
                <a:cubicBezTo>
                  <a:pt x="6204422" y="2274532"/>
                  <a:pt x="6199659" y="2266911"/>
                  <a:pt x="6195849" y="2259292"/>
                </a:cubicBezTo>
                <a:cubicBezTo>
                  <a:pt x="6172990" y="2219286"/>
                  <a:pt x="6152034" y="2178329"/>
                  <a:pt x="6142509" y="2131657"/>
                </a:cubicBezTo>
                <a:cubicBezTo>
                  <a:pt x="6140604" y="2122132"/>
                  <a:pt x="6139652" y="2113559"/>
                  <a:pt x="6137747" y="2104034"/>
                </a:cubicBezTo>
                <a:cubicBezTo>
                  <a:pt x="6132984" y="2065934"/>
                  <a:pt x="6134890" y="2026881"/>
                  <a:pt x="6127269" y="1992592"/>
                </a:cubicBezTo>
                <a:cubicBezTo>
                  <a:pt x="6125365" y="1990686"/>
                  <a:pt x="6124412" y="1989734"/>
                  <a:pt x="6124412" y="1986876"/>
                </a:cubicBezTo>
                <a:cubicBezTo>
                  <a:pt x="6107267" y="1953539"/>
                  <a:pt x="6083454" y="1932584"/>
                  <a:pt x="6103457" y="1877339"/>
                </a:cubicBezTo>
                <a:cubicBezTo>
                  <a:pt x="6109172" y="1864004"/>
                  <a:pt x="6095837" y="1844001"/>
                  <a:pt x="6086312" y="1828761"/>
                </a:cubicBezTo>
                <a:cubicBezTo>
                  <a:pt x="6080597" y="1815426"/>
                  <a:pt x="6071072" y="1803044"/>
                  <a:pt x="6063452" y="1790661"/>
                </a:cubicBezTo>
                <a:cubicBezTo>
                  <a:pt x="6008207" y="1705889"/>
                  <a:pt x="5939627" y="1622069"/>
                  <a:pt x="5949152" y="1512531"/>
                </a:cubicBezTo>
                <a:cubicBezTo>
                  <a:pt x="5947247" y="1499197"/>
                  <a:pt x="5946294" y="1484909"/>
                  <a:pt x="5944390" y="1472526"/>
                </a:cubicBezTo>
                <a:cubicBezTo>
                  <a:pt x="5936769" y="1419186"/>
                  <a:pt x="5924387" y="1370609"/>
                  <a:pt x="5892954" y="1326794"/>
                </a:cubicBezTo>
                <a:cubicBezTo>
                  <a:pt x="5883429" y="1314411"/>
                  <a:pt x="5872952" y="1302029"/>
                  <a:pt x="5860569" y="1290599"/>
                </a:cubicBezTo>
                <a:cubicBezTo>
                  <a:pt x="5851044" y="1282979"/>
                  <a:pt x="5842472" y="1275359"/>
                  <a:pt x="5832947" y="1269644"/>
                </a:cubicBezTo>
                <a:cubicBezTo>
                  <a:pt x="5846282" y="1277264"/>
                  <a:pt x="5858665" y="1277264"/>
                  <a:pt x="5872952" y="1284884"/>
                </a:cubicBezTo>
                <a:cubicBezTo>
                  <a:pt x="5862474" y="1282026"/>
                  <a:pt x="5852949" y="1279169"/>
                  <a:pt x="5842472" y="1275359"/>
                </a:cubicBezTo>
                <a:cubicBezTo>
                  <a:pt x="5753890" y="1202016"/>
                  <a:pt x="5623397" y="1156297"/>
                  <a:pt x="5554817" y="1061047"/>
                </a:cubicBezTo>
                <a:cubicBezTo>
                  <a:pt x="5549102" y="1053426"/>
                  <a:pt x="5544340" y="1045806"/>
                  <a:pt x="5539577" y="1038186"/>
                </a:cubicBezTo>
                <a:cubicBezTo>
                  <a:pt x="5557674" y="954366"/>
                  <a:pt x="5544340" y="874356"/>
                  <a:pt x="5472902" y="826731"/>
                </a:cubicBezTo>
                <a:cubicBezTo>
                  <a:pt x="5467187" y="821969"/>
                  <a:pt x="5462424" y="816254"/>
                  <a:pt x="5455757" y="809586"/>
                </a:cubicBezTo>
                <a:cubicBezTo>
                  <a:pt x="5425277" y="781964"/>
                  <a:pt x="5392892" y="755294"/>
                  <a:pt x="5350982" y="738149"/>
                </a:cubicBezTo>
                <a:cubicBezTo>
                  <a:pt x="5346219" y="735291"/>
                  <a:pt x="5340504" y="732434"/>
                  <a:pt x="5333837" y="728624"/>
                </a:cubicBezTo>
                <a:cubicBezTo>
                  <a:pt x="5318597" y="719099"/>
                  <a:pt x="5303357" y="710526"/>
                  <a:pt x="5288117" y="701001"/>
                </a:cubicBezTo>
                <a:cubicBezTo>
                  <a:pt x="5282402" y="696239"/>
                  <a:pt x="5275734" y="691476"/>
                  <a:pt x="5270019" y="688619"/>
                </a:cubicBezTo>
                <a:cubicBezTo>
                  <a:pt x="5256684" y="678141"/>
                  <a:pt x="5239540" y="668616"/>
                  <a:pt x="5221442" y="660996"/>
                </a:cubicBezTo>
                <a:cubicBezTo>
                  <a:pt x="5215727" y="658139"/>
                  <a:pt x="5209059" y="655281"/>
                  <a:pt x="5203344" y="653376"/>
                </a:cubicBezTo>
                <a:cubicBezTo>
                  <a:pt x="5195724" y="648614"/>
                  <a:pt x="5188104" y="645756"/>
                  <a:pt x="5178579" y="642899"/>
                </a:cubicBezTo>
                <a:cubicBezTo>
                  <a:pt x="5170959" y="640041"/>
                  <a:pt x="5163340" y="638136"/>
                  <a:pt x="5153815" y="635279"/>
                </a:cubicBezTo>
                <a:cubicBezTo>
                  <a:pt x="5103332" y="622896"/>
                  <a:pt x="4991890" y="629564"/>
                  <a:pt x="5009034" y="546696"/>
                </a:cubicBezTo>
                <a:cubicBezTo>
                  <a:pt x="5011892" y="539076"/>
                  <a:pt x="5016654" y="533361"/>
                  <a:pt x="5024274" y="528599"/>
                </a:cubicBezTo>
                <a:cubicBezTo>
                  <a:pt x="5033799" y="525741"/>
                  <a:pt x="5042372" y="523836"/>
                  <a:pt x="5049992" y="519074"/>
                </a:cubicBezTo>
                <a:cubicBezTo>
                  <a:pt x="5100474" y="493356"/>
                  <a:pt x="5112857" y="421919"/>
                  <a:pt x="5077615" y="386676"/>
                </a:cubicBezTo>
                <a:cubicBezTo>
                  <a:pt x="5024274" y="318096"/>
                  <a:pt x="4932834" y="325716"/>
                  <a:pt x="4876637" y="271424"/>
                </a:cubicBezTo>
                <a:cubicBezTo>
                  <a:pt x="4870922" y="266661"/>
                  <a:pt x="4864254" y="260946"/>
                  <a:pt x="4858539" y="254279"/>
                </a:cubicBezTo>
                <a:cubicBezTo>
                  <a:pt x="4835679" y="229514"/>
                  <a:pt x="4815677" y="202844"/>
                  <a:pt x="4803294" y="167601"/>
                </a:cubicBezTo>
                <a:cubicBezTo>
                  <a:pt x="4798532" y="158076"/>
                  <a:pt x="4795674" y="150456"/>
                  <a:pt x="4792817" y="141884"/>
                </a:cubicBezTo>
                <a:cubicBezTo>
                  <a:pt x="4787102" y="136169"/>
                  <a:pt x="4782339" y="129501"/>
                  <a:pt x="4775672" y="121881"/>
                </a:cubicBezTo>
                <a:cubicBezTo>
                  <a:pt x="4739477" y="83781"/>
                  <a:pt x="4696614" y="52349"/>
                  <a:pt x="4648037" y="25679"/>
                </a:cubicBezTo>
                <a:cubicBezTo>
                  <a:pt x="4640417" y="20916"/>
                  <a:pt x="4634702" y="16154"/>
                  <a:pt x="4627082" y="13296"/>
                </a:cubicBezTo>
                <a:cubicBezTo>
                  <a:pt x="4619462" y="8534"/>
                  <a:pt x="4611842" y="5676"/>
                  <a:pt x="4604222" y="2819"/>
                </a:cubicBezTo>
                <a:cubicBezTo>
                  <a:pt x="4492779" y="-18136"/>
                  <a:pt x="4401339" y="81876"/>
                  <a:pt x="4334664" y="165696"/>
                </a:cubicBezTo>
                <a:cubicBezTo>
                  <a:pt x="4328949" y="171411"/>
                  <a:pt x="4321329" y="178079"/>
                  <a:pt x="4311804" y="182841"/>
                </a:cubicBezTo>
                <a:cubicBezTo>
                  <a:pt x="4304184" y="187604"/>
                  <a:pt x="4294659" y="190461"/>
                  <a:pt x="4284182" y="192366"/>
                </a:cubicBezTo>
                <a:cubicBezTo>
                  <a:pt x="4276562" y="194271"/>
                  <a:pt x="4270847" y="197129"/>
                  <a:pt x="4264179" y="199986"/>
                </a:cubicBezTo>
                <a:cubicBezTo>
                  <a:pt x="4246082" y="207606"/>
                  <a:pt x="4228937" y="224751"/>
                  <a:pt x="4216554" y="251421"/>
                </a:cubicBezTo>
                <a:cubicBezTo>
                  <a:pt x="4211792" y="259041"/>
                  <a:pt x="4207029" y="266661"/>
                  <a:pt x="4203219" y="276186"/>
                </a:cubicBezTo>
                <a:cubicBezTo>
                  <a:pt x="4177502" y="332384"/>
                  <a:pt x="4163214" y="410489"/>
                  <a:pt x="4125114" y="454304"/>
                </a:cubicBezTo>
                <a:cubicBezTo>
                  <a:pt x="4119399" y="461924"/>
                  <a:pt x="4114637" y="469544"/>
                  <a:pt x="4107969" y="479069"/>
                </a:cubicBezTo>
                <a:cubicBezTo>
                  <a:pt x="4102254" y="488594"/>
                  <a:pt x="4095587" y="497166"/>
                  <a:pt x="4089872" y="504786"/>
                </a:cubicBezTo>
                <a:cubicBezTo>
                  <a:pt x="4057487" y="548601"/>
                  <a:pt x="4011767" y="494309"/>
                  <a:pt x="3972714" y="529551"/>
                </a:cubicBezTo>
                <a:cubicBezTo>
                  <a:pt x="3926994" y="569556"/>
                  <a:pt x="3932709" y="677189"/>
                  <a:pt x="3848889" y="669569"/>
                </a:cubicBezTo>
                <a:cubicBezTo>
                  <a:pt x="3843174" y="669569"/>
                  <a:pt x="3836507" y="667664"/>
                  <a:pt x="3831744" y="667664"/>
                </a:cubicBezTo>
                <a:cubicBezTo>
                  <a:pt x="3813647" y="664806"/>
                  <a:pt x="3798407" y="661949"/>
                  <a:pt x="3783167" y="658139"/>
                </a:cubicBezTo>
                <a:cubicBezTo>
                  <a:pt x="3773642" y="656234"/>
                  <a:pt x="3765069" y="653376"/>
                  <a:pt x="3755544" y="650519"/>
                </a:cubicBezTo>
                <a:cubicBezTo>
                  <a:pt x="3740304" y="637184"/>
                  <a:pt x="3725064" y="624801"/>
                  <a:pt x="3707919" y="614324"/>
                </a:cubicBezTo>
                <a:cubicBezTo>
                  <a:pt x="3698394" y="608609"/>
                  <a:pt x="3690774" y="603846"/>
                  <a:pt x="3683154" y="597179"/>
                </a:cubicBezTo>
                <a:cubicBezTo>
                  <a:pt x="3649817" y="561936"/>
                  <a:pt x="3683154" y="493356"/>
                  <a:pt x="3629814" y="487641"/>
                </a:cubicBezTo>
                <a:cubicBezTo>
                  <a:pt x="3558377" y="487641"/>
                  <a:pt x="3498369" y="540981"/>
                  <a:pt x="3425979" y="554316"/>
                </a:cubicBezTo>
                <a:cubicBezTo>
                  <a:pt x="3420264" y="554316"/>
                  <a:pt x="3413597" y="554316"/>
                  <a:pt x="3407882" y="552411"/>
                </a:cubicBezTo>
                <a:cubicBezTo>
                  <a:pt x="3387879" y="547649"/>
                  <a:pt x="3367877" y="537171"/>
                  <a:pt x="3349779" y="527646"/>
                </a:cubicBezTo>
                <a:cubicBezTo>
                  <a:pt x="3340254" y="521931"/>
                  <a:pt x="3331682" y="515264"/>
                  <a:pt x="3322157" y="510501"/>
                </a:cubicBezTo>
                <a:cubicBezTo>
                  <a:pt x="3312632" y="505739"/>
                  <a:pt x="3302154" y="502881"/>
                  <a:pt x="3291677" y="502881"/>
                </a:cubicBezTo>
                <a:cubicBezTo>
                  <a:pt x="3245957" y="502881"/>
                  <a:pt x="3220239" y="553364"/>
                  <a:pt x="3186902" y="650519"/>
                </a:cubicBezTo>
                <a:cubicBezTo>
                  <a:pt x="3174519" y="690524"/>
                  <a:pt x="3164042" y="721956"/>
                  <a:pt x="3154517" y="747674"/>
                </a:cubicBezTo>
                <a:cubicBezTo>
                  <a:pt x="3151659" y="753389"/>
                  <a:pt x="3149754" y="760056"/>
                  <a:pt x="3146897" y="765771"/>
                </a:cubicBezTo>
                <a:cubicBezTo>
                  <a:pt x="3129752" y="829589"/>
                  <a:pt x="3072602" y="842924"/>
                  <a:pt x="3044979" y="896264"/>
                </a:cubicBezTo>
                <a:cubicBezTo>
                  <a:pt x="3019262" y="977226"/>
                  <a:pt x="3064982" y="1092479"/>
                  <a:pt x="2986877" y="1151534"/>
                </a:cubicBezTo>
                <a:cubicBezTo>
                  <a:pt x="2981162" y="1154391"/>
                  <a:pt x="2974494" y="1157249"/>
                  <a:pt x="2968779" y="1161059"/>
                </a:cubicBezTo>
                <a:cubicBezTo>
                  <a:pt x="2963064" y="1165822"/>
                  <a:pt x="2958302" y="1168679"/>
                  <a:pt x="2953539" y="1173441"/>
                </a:cubicBezTo>
                <a:cubicBezTo>
                  <a:pt x="2945919" y="1182966"/>
                  <a:pt x="2941157" y="1191539"/>
                  <a:pt x="2936394" y="1202016"/>
                </a:cubicBezTo>
                <a:cubicBezTo>
                  <a:pt x="2913534" y="1342034"/>
                  <a:pt x="2873529" y="1475384"/>
                  <a:pt x="2896389" y="1620164"/>
                </a:cubicBezTo>
                <a:cubicBezTo>
                  <a:pt x="2896389" y="1635404"/>
                  <a:pt x="2894484" y="1652549"/>
                  <a:pt x="2893532" y="1668742"/>
                </a:cubicBezTo>
                <a:cubicBezTo>
                  <a:pt x="2893532" y="1676361"/>
                  <a:pt x="2891627" y="1685886"/>
                  <a:pt x="2891627" y="1693506"/>
                </a:cubicBezTo>
                <a:cubicBezTo>
                  <a:pt x="2889722" y="1703031"/>
                  <a:pt x="2888769" y="1710651"/>
                  <a:pt x="2886864" y="1719224"/>
                </a:cubicBezTo>
                <a:cubicBezTo>
                  <a:pt x="2873529" y="1766849"/>
                  <a:pt x="2841144" y="1805901"/>
                  <a:pt x="2797329" y="1807806"/>
                </a:cubicBezTo>
                <a:cubicBezTo>
                  <a:pt x="2789709" y="1809711"/>
                  <a:pt x="2782089" y="1809711"/>
                  <a:pt x="2772564" y="1807806"/>
                </a:cubicBezTo>
                <a:cubicBezTo>
                  <a:pt x="2764944" y="1809711"/>
                  <a:pt x="2755419" y="1809711"/>
                  <a:pt x="2746847" y="1809711"/>
                </a:cubicBezTo>
                <a:cubicBezTo>
                  <a:pt x="2710652" y="1809711"/>
                  <a:pt x="2672552" y="1803997"/>
                  <a:pt x="2638262" y="1800186"/>
                </a:cubicBezTo>
                <a:cubicBezTo>
                  <a:pt x="2628737" y="1798281"/>
                  <a:pt x="2618259" y="1797329"/>
                  <a:pt x="2607782" y="1795424"/>
                </a:cubicBezTo>
                <a:cubicBezTo>
                  <a:pt x="2559204" y="1789709"/>
                  <a:pt x="2510627" y="1789709"/>
                  <a:pt x="2470622" y="1820189"/>
                </a:cubicBezTo>
                <a:cubicBezTo>
                  <a:pt x="2464907" y="1825904"/>
                  <a:pt x="2458239" y="1830667"/>
                  <a:pt x="2452524" y="1837334"/>
                </a:cubicBezTo>
                <a:cubicBezTo>
                  <a:pt x="2434427" y="1855431"/>
                  <a:pt x="2419187" y="1878292"/>
                  <a:pt x="2403947" y="1904009"/>
                </a:cubicBezTo>
                <a:cubicBezTo>
                  <a:pt x="2399184" y="1909724"/>
                  <a:pt x="2396327" y="1917344"/>
                  <a:pt x="2391564" y="1924011"/>
                </a:cubicBezTo>
                <a:cubicBezTo>
                  <a:pt x="2385849" y="1960206"/>
                  <a:pt x="2371562" y="2001164"/>
                  <a:pt x="2350607" y="2036406"/>
                </a:cubicBezTo>
                <a:cubicBezTo>
                  <a:pt x="2345844" y="2042122"/>
                  <a:pt x="2341082" y="2049742"/>
                  <a:pt x="2337272" y="2056409"/>
                </a:cubicBezTo>
                <a:cubicBezTo>
                  <a:pt x="2316317" y="2104034"/>
                  <a:pt x="2268692" y="2138324"/>
                  <a:pt x="2225829" y="2165947"/>
                </a:cubicBezTo>
                <a:cubicBezTo>
                  <a:pt x="2218209" y="2170709"/>
                  <a:pt x="2210589" y="2176424"/>
                  <a:pt x="2202969" y="2181186"/>
                </a:cubicBezTo>
                <a:cubicBezTo>
                  <a:pt x="2147724" y="2221192"/>
                  <a:pt x="2105814" y="2262149"/>
                  <a:pt x="2122007" y="2348827"/>
                </a:cubicBezTo>
                <a:cubicBezTo>
                  <a:pt x="2120102" y="2356447"/>
                  <a:pt x="2119149" y="2364067"/>
                  <a:pt x="2117244" y="2371686"/>
                </a:cubicBezTo>
                <a:cubicBezTo>
                  <a:pt x="2048664" y="2467889"/>
                  <a:pt x="1957224" y="2578379"/>
                  <a:pt x="1847687" y="2619336"/>
                </a:cubicBezTo>
                <a:cubicBezTo>
                  <a:pt x="1838162" y="2622194"/>
                  <a:pt x="1829589" y="2625052"/>
                  <a:pt x="1820064" y="2628861"/>
                </a:cubicBezTo>
                <a:cubicBezTo>
                  <a:pt x="1806729" y="2631719"/>
                  <a:pt x="1789584" y="2636482"/>
                  <a:pt x="1774344" y="2638386"/>
                </a:cubicBezTo>
                <a:cubicBezTo>
                  <a:pt x="1766724" y="2640292"/>
                  <a:pt x="1759104" y="2641244"/>
                  <a:pt x="1751484" y="2641244"/>
                </a:cubicBezTo>
                <a:cubicBezTo>
                  <a:pt x="1730529" y="2650769"/>
                  <a:pt x="1710527" y="2644102"/>
                  <a:pt x="1696239" y="2630767"/>
                </a:cubicBezTo>
                <a:cubicBezTo>
                  <a:pt x="1688619" y="2626004"/>
                  <a:pt x="1682904" y="2620289"/>
                  <a:pt x="1678142" y="2612669"/>
                </a:cubicBezTo>
                <a:cubicBezTo>
                  <a:pt x="1650519" y="2436457"/>
                  <a:pt x="1520027" y="2428836"/>
                  <a:pt x="1390487" y="2501227"/>
                </a:cubicBezTo>
                <a:cubicBezTo>
                  <a:pt x="1380962" y="2503132"/>
                  <a:pt x="1370484" y="2503132"/>
                  <a:pt x="1361912" y="2501227"/>
                </a:cubicBezTo>
                <a:cubicBezTo>
                  <a:pt x="1296189" y="2491702"/>
                  <a:pt x="1249517" y="2417407"/>
                  <a:pt x="1197129" y="2442172"/>
                </a:cubicBezTo>
                <a:cubicBezTo>
                  <a:pt x="1176174" y="2454554"/>
                  <a:pt x="1160934" y="2470746"/>
                  <a:pt x="1148552" y="2489796"/>
                </a:cubicBezTo>
                <a:cubicBezTo>
                  <a:pt x="1142837" y="2500274"/>
                  <a:pt x="1138074" y="2509799"/>
                  <a:pt x="1133312" y="2520277"/>
                </a:cubicBezTo>
                <a:cubicBezTo>
                  <a:pt x="1130454" y="2567902"/>
                  <a:pt x="1115214" y="2601239"/>
                  <a:pt x="1093307" y="2626957"/>
                </a:cubicBezTo>
                <a:cubicBezTo>
                  <a:pt x="1088544" y="2631719"/>
                  <a:pt x="1082829" y="2636482"/>
                  <a:pt x="1078067" y="2640292"/>
                </a:cubicBezTo>
                <a:cubicBezTo>
                  <a:pt x="1072352" y="2647911"/>
                  <a:pt x="1067589" y="2655532"/>
                  <a:pt x="1062827" y="2663152"/>
                </a:cubicBezTo>
                <a:cubicBezTo>
                  <a:pt x="1058064" y="2670771"/>
                  <a:pt x="1053302" y="2678392"/>
                  <a:pt x="1049492" y="2686011"/>
                </a:cubicBezTo>
                <a:cubicBezTo>
                  <a:pt x="1047587" y="2696489"/>
                  <a:pt x="1046634" y="2704109"/>
                  <a:pt x="1041872" y="2713634"/>
                </a:cubicBezTo>
                <a:cubicBezTo>
                  <a:pt x="1039014" y="2721254"/>
                  <a:pt x="1034252" y="2726969"/>
                  <a:pt x="1029489" y="2733636"/>
                </a:cubicBezTo>
                <a:cubicBezTo>
                  <a:pt x="1004724" y="2759354"/>
                  <a:pt x="980912" y="2786977"/>
                  <a:pt x="965672" y="2815552"/>
                </a:cubicBezTo>
                <a:cubicBezTo>
                  <a:pt x="962814" y="2823171"/>
                  <a:pt x="959957" y="2830792"/>
                  <a:pt x="958052" y="2838411"/>
                </a:cubicBezTo>
                <a:cubicBezTo>
                  <a:pt x="960909" y="2896514"/>
                  <a:pt x="998057" y="2947949"/>
                  <a:pt x="991389" y="2998432"/>
                </a:cubicBezTo>
                <a:cubicBezTo>
                  <a:pt x="989484" y="3007957"/>
                  <a:pt x="986627" y="3015577"/>
                  <a:pt x="983769" y="3024149"/>
                </a:cubicBezTo>
                <a:cubicBezTo>
                  <a:pt x="960909" y="3075584"/>
                  <a:pt x="940907" y="3124161"/>
                  <a:pt x="912332" y="3173692"/>
                </a:cubicBezTo>
                <a:cubicBezTo>
                  <a:pt x="907569" y="3181311"/>
                  <a:pt x="904712" y="3190836"/>
                  <a:pt x="899949" y="3198457"/>
                </a:cubicBezTo>
                <a:cubicBezTo>
                  <a:pt x="878994" y="3254654"/>
                  <a:pt x="875184" y="3318471"/>
                  <a:pt x="886614" y="3379432"/>
                </a:cubicBezTo>
                <a:cubicBezTo>
                  <a:pt x="888519" y="3387052"/>
                  <a:pt x="889472" y="3396577"/>
                  <a:pt x="892329" y="3405149"/>
                </a:cubicBezTo>
                <a:cubicBezTo>
                  <a:pt x="915189" y="3448011"/>
                  <a:pt x="915189" y="3488969"/>
                  <a:pt x="884709" y="3522307"/>
                </a:cubicBezTo>
                <a:cubicBezTo>
                  <a:pt x="878994" y="3528021"/>
                  <a:pt x="874232" y="3532784"/>
                  <a:pt x="866612" y="3537546"/>
                </a:cubicBezTo>
                <a:cubicBezTo>
                  <a:pt x="826607" y="3563264"/>
                  <a:pt x="765647" y="3573742"/>
                  <a:pt x="717069" y="3590886"/>
                </a:cubicBezTo>
                <a:cubicBezTo>
                  <a:pt x="709449" y="3592792"/>
                  <a:pt x="701829" y="3595649"/>
                  <a:pt x="696114" y="3598507"/>
                </a:cubicBezTo>
                <a:cubicBezTo>
                  <a:pt x="673254" y="3603269"/>
                  <a:pt x="650394" y="3608032"/>
                  <a:pt x="629439" y="3613746"/>
                </a:cubicBezTo>
                <a:cubicBezTo>
                  <a:pt x="621819" y="3615652"/>
                  <a:pt x="614199" y="3616604"/>
                  <a:pt x="606579" y="3619461"/>
                </a:cubicBezTo>
                <a:cubicBezTo>
                  <a:pt x="578004" y="3637559"/>
                  <a:pt x="547524" y="3652799"/>
                  <a:pt x="517044" y="3665182"/>
                </a:cubicBezTo>
                <a:cubicBezTo>
                  <a:pt x="507519" y="3668039"/>
                  <a:pt x="499899" y="3670896"/>
                  <a:pt x="492279" y="3674707"/>
                </a:cubicBezTo>
                <a:cubicBezTo>
                  <a:pt x="429414" y="3684232"/>
                  <a:pt x="403697" y="3751859"/>
                  <a:pt x="396077" y="3811867"/>
                </a:cubicBezTo>
                <a:cubicBezTo>
                  <a:pt x="396077" y="3852824"/>
                  <a:pt x="337022" y="3847109"/>
                  <a:pt x="317972" y="3878542"/>
                </a:cubicBezTo>
                <a:cubicBezTo>
                  <a:pt x="312257" y="3886161"/>
                  <a:pt x="307494" y="3893782"/>
                  <a:pt x="302732" y="3901402"/>
                </a:cubicBezTo>
                <a:cubicBezTo>
                  <a:pt x="238914" y="4049039"/>
                  <a:pt x="178907" y="4182389"/>
                  <a:pt x="31269" y="4257637"/>
                </a:cubicBezTo>
                <a:cubicBezTo>
                  <a:pt x="26507" y="4263352"/>
                  <a:pt x="21744" y="4270019"/>
                  <a:pt x="17934" y="4277639"/>
                </a:cubicBezTo>
                <a:cubicBezTo>
                  <a:pt x="8409" y="4292879"/>
                  <a:pt x="4599" y="4310024"/>
                  <a:pt x="789" y="4329074"/>
                </a:cubicBezTo>
                <a:cubicBezTo>
                  <a:pt x="-1116" y="4346219"/>
                  <a:pt x="789" y="4362412"/>
                  <a:pt x="2694" y="4376699"/>
                </a:cubicBezTo>
                <a:cubicBezTo>
                  <a:pt x="5552" y="4391939"/>
                  <a:pt x="5552" y="4403369"/>
                  <a:pt x="6504" y="4409084"/>
                </a:cubicBezTo>
              </a:path>
            </a:pathLst>
          </a:custGeom>
          <a:solidFill>
            <a:srgbClr val="2829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3FAC96-6998-4C86-AE4F-68BFE65FBBF5}"/>
              </a:ext>
            </a:extLst>
          </p:cNvPr>
          <p:cNvGrpSpPr/>
          <p:nvPr/>
        </p:nvGrpSpPr>
        <p:grpSpPr>
          <a:xfrm>
            <a:off x="7582991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419152-D556-4E86-9FE7-D8DCCED2E80A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905015-6B11-4C5E-82DB-2EE217D1F357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7E4AD5-62A4-4E66-A5E8-9E84C9FCC5ED}"/>
              </a:ext>
            </a:extLst>
          </p:cNvPr>
          <p:cNvGrpSpPr/>
          <p:nvPr/>
        </p:nvGrpSpPr>
        <p:grpSpPr>
          <a:xfrm>
            <a:off x="1261010" y="5009020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1622EE-82A3-489E-9401-BEFA01E704D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F18F8A-6EEA-4ECE-BDBA-1BB30BD1B144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B91021-10C3-4569-876C-F66D3EABB65F}"/>
              </a:ext>
            </a:extLst>
          </p:cNvPr>
          <p:cNvGrpSpPr/>
          <p:nvPr/>
        </p:nvGrpSpPr>
        <p:grpSpPr>
          <a:xfrm>
            <a:off x="8242701" y="3395772"/>
            <a:ext cx="3348000" cy="1074409"/>
            <a:chOff x="5076057" y="1240057"/>
            <a:chExt cx="2137127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46838B-D2AD-448F-B7DF-558134554282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E75C64-8E06-48AA-8F69-AF0E06BB001C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3BE01F-E213-4BFC-8C35-EFB08B994308}"/>
              </a:ext>
            </a:extLst>
          </p:cNvPr>
          <p:cNvGrpSpPr/>
          <p:nvPr/>
        </p:nvGrpSpPr>
        <p:grpSpPr>
          <a:xfrm>
            <a:off x="601300" y="3395772"/>
            <a:ext cx="3348000" cy="1074409"/>
            <a:chOff x="5076057" y="1240057"/>
            <a:chExt cx="2137127" cy="4646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5CDB5E5-916A-44F9-833D-7120101D616E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CE853C-435D-4F0E-B053-42454D25BD2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21" name="자유형: 도형 73">
            <a:extLst>
              <a:ext uri="{FF2B5EF4-FFF2-40B4-BE49-F238E27FC236}">
                <a16:creationId xmlns:a16="http://schemas.microsoft.com/office/drawing/2014/main" id="{D2A3D7F4-FE4A-4FE1-866A-5ADB8C50B9EB}"/>
              </a:ext>
            </a:extLst>
          </p:cNvPr>
          <p:cNvSpPr>
            <a:spLocks noChangeAspect="1"/>
          </p:cNvSpPr>
          <p:nvPr/>
        </p:nvSpPr>
        <p:spPr>
          <a:xfrm>
            <a:off x="6168202" y="3630443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1">
            <a:extLst>
              <a:ext uri="{FF2B5EF4-FFF2-40B4-BE49-F238E27FC236}">
                <a16:creationId xmlns:a16="http://schemas.microsoft.com/office/drawing/2014/main" id="{D3C46D7B-A259-4513-8021-01599F234F23}"/>
              </a:ext>
            </a:extLst>
          </p:cNvPr>
          <p:cNvSpPr>
            <a:spLocks noChangeAspect="1"/>
          </p:cNvSpPr>
          <p:nvPr/>
        </p:nvSpPr>
        <p:spPr>
          <a:xfrm>
            <a:off x="6096000" y="4424758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">
            <a:extLst>
              <a:ext uri="{FF2B5EF4-FFF2-40B4-BE49-F238E27FC236}">
                <a16:creationId xmlns:a16="http://schemas.microsoft.com/office/drawing/2014/main" id="{CB0FF81C-1CD6-4488-8499-668963EABFA3}"/>
              </a:ext>
            </a:extLst>
          </p:cNvPr>
          <p:cNvSpPr>
            <a:spLocks noChangeAspect="1"/>
          </p:cNvSpPr>
          <p:nvPr/>
        </p:nvSpPr>
        <p:spPr>
          <a:xfrm>
            <a:off x="6157255" y="5116483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4" name="자유형: 도형 69">
            <a:extLst>
              <a:ext uri="{FF2B5EF4-FFF2-40B4-BE49-F238E27FC236}">
                <a16:creationId xmlns:a16="http://schemas.microsoft.com/office/drawing/2014/main" id="{FCB828F6-743E-4760-A729-B54C80901BC4}"/>
              </a:ext>
            </a:extLst>
          </p:cNvPr>
          <p:cNvSpPr>
            <a:spLocks noChangeAspect="1"/>
          </p:cNvSpPr>
          <p:nvPr/>
        </p:nvSpPr>
        <p:spPr>
          <a:xfrm>
            <a:off x="6148824" y="5831277"/>
            <a:ext cx="197938" cy="320450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6">
            <a:extLst>
              <a:ext uri="{FF2B5EF4-FFF2-40B4-BE49-F238E27FC236}">
                <a16:creationId xmlns:a16="http://schemas.microsoft.com/office/drawing/2014/main" id="{D08FB755-D9F8-40AA-B7D8-2C7A74BF94D2}"/>
              </a:ext>
            </a:extLst>
          </p:cNvPr>
          <p:cNvSpPr/>
          <p:nvPr/>
        </p:nvSpPr>
        <p:spPr>
          <a:xfrm>
            <a:off x="6962845" y="89665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2D143-8BC5-4884-808A-7F95EB746D0D}"/>
              </a:ext>
            </a:extLst>
          </p:cNvPr>
          <p:cNvSpPr txBox="1"/>
          <p:nvPr/>
        </p:nvSpPr>
        <p:spPr>
          <a:xfrm>
            <a:off x="9334535" y="580652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918E068D-907D-4C3F-BFDF-D42274B7244A}"/>
              </a:ext>
            </a:extLst>
          </p:cNvPr>
          <p:cNvSpPr txBox="1">
            <a:spLocks/>
          </p:cNvSpPr>
          <p:nvPr/>
        </p:nvSpPr>
        <p:spPr>
          <a:xfrm>
            <a:off x="2923472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A82DCE94-1B05-4265-AA2A-AE62CF9918D5}"/>
              </a:ext>
            </a:extLst>
          </p:cNvPr>
          <p:cNvSpPr/>
          <p:nvPr/>
        </p:nvSpPr>
        <p:spPr>
          <a:xfrm flipH="1">
            <a:off x="14777" y="937760"/>
            <a:ext cx="6507660" cy="4388311"/>
          </a:xfrm>
          <a:custGeom>
            <a:avLst/>
            <a:gdLst>
              <a:gd name="connsiteX0" fmla="*/ 5290604 w 6507660"/>
              <a:gd name="connsiteY0" fmla="*/ 3151911 h 4388311"/>
              <a:gd name="connsiteX1" fmla="*/ 5280167 w 6507660"/>
              <a:gd name="connsiteY1" fmla="*/ 3162348 h 4388311"/>
              <a:gd name="connsiteX2" fmla="*/ 5280167 w 6507660"/>
              <a:gd name="connsiteY2" fmla="*/ 3337120 h 4388311"/>
              <a:gd name="connsiteX3" fmla="*/ 5253923 w 6507660"/>
              <a:gd name="connsiteY3" fmla="*/ 3342418 h 4388311"/>
              <a:gd name="connsiteX4" fmla="*/ 5196375 w 6507660"/>
              <a:gd name="connsiteY4" fmla="*/ 3429238 h 4388311"/>
              <a:gd name="connsiteX5" fmla="*/ 5196376 w 6507660"/>
              <a:gd name="connsiteY5" fmla="*/ 3709560 h 4388311"/>
              <a:gd name="connsiteX6" fmla="*/ 5253924 w 6507660"/>
              <a:gd name="connsiteY6" fmla="*/ 3796381 h 4388311"/>
              <a:gd name="connsiteX7" fmla="*/ 5280167 w 6507660"/>
              <a:gd name="connsiteY7" fmla="*/ 3801679 h 4388311"/>
              <a:gd name="connsiteX8" fmla="*/ 5280167 w 6507660"/>
              <a:gd name="connsiteY8" fmla="*/ 3976447 h 4388311"/>
              <a:gd name="connsiteX9" fmla="*/ 5290604 w 6507660"/>
              <a:gd name="connsiteY9" fmla="*/ 3986884 h 4388311"/>
              <a:gd name="connsiteX10" fmla="*/ 5301041 w 6507660"/>
              <a:gd name="connsiteY10" fmla="*/ 3976447 h 4388311"/>
              <a:gd name="connsiteX11" fmla="*/ 5301041 w 6507660"/>
              <a:gd name="connsiteY11" fmla="*/ 3801676 h 4388311"/>
              <a:gd name="connsiteX12" fmla="*/ 5327277 w 6507660"/>
              <a:gd name="connsiteY12" fmla="*/ 3796380 h 4388311"/>
              <a:gd name="connsiteX13" fmla="*/ 5384824 w 6507660"/>
              <a:gd name="connsiteY13" fmla="*/ 3709559 h 4388311"/>
              <a:gd name="connsiteX14" fmla="*/ 5384824 w 6507660"/>
              <a:gd name="connsiteY14" fmla="*/ 3429238 h 4388311"/>
              <a:gd name="connsiteX15" fmla="*/ 5327277 w 6507660"/>
              <a:gd name="connsiteY15" fmla="*/ 3342418 h 4388311"/>
              <a:gd name="connsiteX16" fmla="*/ 5301041 w 6507660"/>
              <a:gd name="connsiteY16" fmla="*/ 3337121 h 4388311"/>
              <a:gd name="connsiteX17" fmla="*/ 5301041 w 6507660"/>
              <a:gd name="connsiteY17" fmla="*/ 3162348 h 4388311"/>
              <a:gd name="connsiteX18" fmla="*/ 5290604 w 6507660"/>
              <a:gd name="connsiteY18" fmla="*/ 3151911 h 4388311"/>
              <a:gd name="connsiteX19" fmla="*/ 5071938 w 6507660"/>
              <a:gd name="connsiteY19" fmla="*/ 2996689 h 4388311"/>
              <a:gd name="connsiteX20" fmla="*/ 5061501 w 6507660"/>
              <a:gd name="connsiteY20" fmla="*/ 3007126 h 4388311"/>
              <a:gd name="connsiteX21" fmla="*/ 5061501 w 6507660"/>
              <a:gd name="connsiteY21" fmla="*/ 3205193 h 4388311"/>
              <a:gd name="connsiteX22" fmla="*/ 5057961 w 6507660"/>
              <a:gd name="connsiteY22" fmla="*/ 3204478 h 4388311"/>
              <a:gd name="connsiteX23" fmla="*/ 4963736 w 6507660"/>
              <a:gd name="connsiteY23" fmla="*/ 3298703 h 4388311"/>
              <a:gd name="connsiteX24" fmla="*/ 4963737 w 6507660"/>
              <a:gd name="connsiteY24" fmla="*/ 3661368 h 4388311"/>
              <a:gd name="connsiteX25" fmla="*/ 5057962 w 6507660"/>
              <a:gd name="connsiteY25" fmla="*/ 3755593 h 4388311"/>
              <a:gd name="connsiteX26" fmla="*/ 5057961 w 6507660"/>
              <a:gd name="connsiteY26" fmla="*/ 3755592 h 4388311"/>
              <a:gd name="connsiteX27" fmla="*/ 5061501 w 6507660"/>
              <a:gd name="connsiteY27" fmla="*/ 3754878 h 4388311"/>
              <a:gd name="connsiteX28" fmla="*/ 5061501 w 6507660"/>
              <a:gd name="connsiteY28" fmla="*/ 4377874 h 4388311"/>
              <a:gd name="connsiteX29" fmla="*/ 5071938 w 6507660"/>
              <a:gd name="connsiteY29" fmla="*/ 4388311 h 4388311"/>
              <a:gd name="connsiteX30" fmla="*/ 5082375 w 6507660"/>
              <a:gd name="connsiteY30" fmla="*/ 4377874 h 4388311"/>
              <a:gd name="connsiteX31" fmla="*/ 5082375 w 6507660"/>
              <a:gd name="connsiteY31" fmla="*/ 3750663 h 4388311"/>
              <a:gd name="connsiteX32" fmla="*/ 5094638 w 6507660"/>
              <a:gd name="connsiteY32" fmla="*/ 3748188 h 4388311"/>
              <a:gd name="connsiteX33" fmla="*/ 5152186 w 6507660"/>
              <a:gd name="connsiteY33" fmla="*/ 3661367 h 4388311"/>
              <a:gd name="connsiteX34" fmla="*/ 5152186 w 6507660"/>
              <a:gd name="connsiteY34" fmla="*/ 3298703 h 4388311"/>
              <a:gd name="connsiteX35" fmla="*/ 5094638 w 6507660"/>
              <a:gd name="connsiteY35" fmla="*/ 3211883 h 4388311"/>
              <a:gd name="connsiteX36" fmla="*/ 5082375 w 6507660"/>
              <a:gd name="connsiteY36" fmla="*/ 3209407 h 4388311"/>
              <a:gd name="connsiteX37" fmla="*/ 5082375 w 6507660"/>
              <a:gd name="connsiteY37" fmla="*/ 3007126 h 4388311"/>
              <a:gd name="connsiteX38" fmla="*/ 5071938 w 6507660"/>
              <a:gd name="connsiteY38" fmla="*/ 2996689 h 4388311"/>
              <a:gd name="connsiteX39" fmla="*/ 6413436 w 6507660"/>
              <a:gd name="connsiteY39" fmla="*/ 2973900 h 4388311"/>
              <a:gd name="connsiteX40" fmla="*/ 6402999 w 6507660"/>
              <a:gd name="connsiteY40" fmla="*/ 2984337 h 4388311"/>
              <a:gd name="connsiteX41" fmla="*/ 6402999 w 6507660"/>
              <a:gd name="connsiteY41" fmla="*/ 3159109 h 4388311"/>
              <a:gd name="connsiteX42" fmla="*/ 6376758 w 6507660"/>
              <a:gd name="connsiteY42" fmla="*/ 3164407 h 4388311"/>
              <a:gd name="connsiteX43" fmla="*/ 6319210 w 6507660"/>
              <a:gd name="connsiteY43" fmla="*/ 3251227 h 4388311"/>
              <a:gd name="connsiteX44" fmla="*/ 6319211 w 6507660"/>
              <a:gd name="connsiteY44" fmla="*/ 3531549 h 4388311"/>
              <a:gd name="connsiteX45" fmla="*/ 6376759 w 6507660"/>
              <a:gd name="connsiteY45" fmla="*/ 3618370 h 4388311"/>
              <a:gd name="connsiteX46" fmla="*/ 6402999 w 6507660"/>
              <a:gd name="connsiteY46" fmla="*/ 3623667 h 4388311"/>
              <a:gd name="connsiteX47" fmla="*/ 6402999 w 6507660"/>
              <a:gd name="connsiteY47" fmla="*/ 3798436 h 4388311"/>
              <a:gd name="connsiteX48" fmla="*/ 6413436 w 6507660"/>
              <a:gd name="connsiteY48" fmla="*/ 3808873 h 4388311"/>
              <a:gd name="connsiteX49" fmla="*/ 6423873 w 6507660"/>
              <a:gd name="connsiteY49" fmla="*/ 3798436 h 4388311"/>
              <a:gd name="connsiteX50" fmla="*/ 6423873 w 6507660"/>
              <a:gd name="connsiteY50" fmla="*/ 3623666 h 4388311"/>
              <a:gd name="connsiteX51" fmla="*/ 6450111 w 6507660"/>
              <a:gd name="connsiteY51" fmla="*/ 3618369 h 4388311"/>
              <a:gd name="connsiteX52" fmla="*/ 6507660 w 6507660"/>
              <a:gd name="connsiteY52" fmla="*/ 3531548 h 4388311"/>
              <a:gd name="connsiteX53" fmla="*/ 6507660 w 6507660"/>
              <a:gd name="connsiteY53" fmla="*/ 3251227 h 4388311"/>
              <a:gd name="connsiteX54" fmla="*/ 6450111 w 6507660"/>
              <a:gd name="connsiteY54" fmla="*/ 3164407 h 4388311"/>
              <a:gd name="connsiteX55" fmla="*/ 6423873 w 6507660"/>
              <a:gd name="connsiteY55" fmla="*/ 3159109 h 4388311"/>
              <a:gd name="connsiteX56" fmla="*/ 6423873 w 6507660"/>
              <a:gd name="connsiteY56" fmla="*/ 2984337 h 4388311"/>
              <a:gd name="connsiteX57" fmla="*/ 6413436 w 6507660"/>
              <a:gd name="connsiteY57" fmla="*/ 2973900 h 4388311"/>
              <a:gd name="connsiteX58" fmla="*/ 4841054 w 6507660"/>
              <a:gd name="connsiteY58" fmla="*/ 2908477 h 4388311"/>
              <a:gd name="connsiteX59" fmla="*/ 4830617 w 6507660"/>
              <a:gd name="connsiteY59" fmla="*/ 2918914 h 4388311"/>
              <a:gd name="connsiteX60" fmla="*/ 4830617 w 6507660"/>
              <a:gd name="connsiteY60" fmla="*/ 2970773 h 4388311"/>
              <a:gd name="connsiteX61" fmla="*/ 4804377 w 6507660"/>
              <a:gd name="connsiteY61" fmla="*/ 2976071 h 4388311"/>
              <a:gd name="connsiteX62" fmla="*/ 4746828 w 6507660"/>
              <a:gd name="connsiteY62" fmla="*/ 3062891 h 4388311"/>
              <a:gd name="connsiteX63" fmla="*/ 4746829 w 6507660"/>
              <a:gd name="connsiteY63" fmla="*/ 3440685 h 4388311"/>
              <a:gd name="connsiteX64" fmla="*/ 4804377 w 6507660"/>
              <a:gd name="connsiteY64" fmla="*/ 3527506 h 4388311"/>
              <a:gd name="connsiteX65" fmla="*/ 4830617 w 6507660"/>
              <a:gd name="connsiteY65" fmla="*/ 3532803 h 4388311"/>
              <a:gd name="connsiteX66" fmla="*/ 4830617 w 6507660"/>
              <a:gd name="connsiteY66" fmla="*/ 3733013 h 4388311"/>
              <a:gd name="connsiteX67" fmla="*/ 4841054 w 6507660"/>
              <a:gd name="connsiteY67" fmla="*/ 3743450 h 4388311"/>
              <a:gd name="connsiteX68" fmla="*/ 4851491 w 6507660"/>
              <a:gd name="connsiteY68" fmla="*/ 3733013 h 4388311"/>
              <a:gd name="connsiteX69" fmla="*/ 4851491 w 6507660"/>
              <a:gd name="connsiteY69" fmla="*/ 3532802 h 4388311"/>
              <a:gd name="connsiteX70" fmla="*/ 4877729 w 6507660"/>
              <a:gd name="connsiteY70" fmla="*/ 3527505 h 4388311"/>
              <a:gd name="connsiteX71" fmla="*/ 4935278 w 6507660"/>
              <a:gd name="connsiteY71" fmla="*/ 3440684 h 4388311"/>
              <a:gd name="connsiteX72" fmla="*/ 4935278 w 6507660"/>
              <a:gd name="connsiteY72" fmla="*/ 3062891 h 4388311"/>
              <a:gd name="connsiteX73" fmla="*/ 4877729 w 6507660"/>
              <a:gd name="connsiteY73" fmla="*/ 2976071 h 4388311"/>
              <a:gd name="connsiteX74" fmla="*/ 4851491 w 6507660"/>
              <a:gd name="connsiteY74" fmla="*/ 2970773 h 4388311"/>
              <a:gd name="connsiteX75" fmla="*/ 4851491 w 6507660"/>
              <a:gd name="connsiteY75" fmla="*/ 2918914 h 4388311"/>
              <a:gd name="connsiteX76" fmla="*/ 4841054 w 6507660"/>
              <a:gd name="connsiteY76" fmla="*/ 2908477 h 4388311"/>
              <a:gd name="connsiteX77" fmla="*/ 5522740 w 6507660"/>
              <a:gd name="connsiteY77" fmla="*/ 2700858 h 4388311"/>
              <a:gd name="connsiteX78" fmla="*/ 5512303 w 6507660"/>
              <a:gd name="connsiteY78" fmla="*/ 2711295 h 4388311"/>
              <a:gd name="connsiteX79" fmla="*/ 5512303 w 6507660"/>
              <a:gd name="connsiteY79" fmla="*/ 2887452 h 4388311"/>
              <a:gd name="connsiteX80" fmla="*/ 5477028 w 6507660"/>
              <a:gd name="connsiteY80" fmla="*/ 2894574 h 4388311"/>
              <a:gd name="connsiteX81" fmla="*/ 5419480 w 6507660"/>
              <a:gd name="connsiteY81" fmla="*/ 2981394 h 4388311"/>
              <a:gd name="connsiteX82" fmla="*/ 5419481 w 6507660"/>
              <a:gd name="connsiteY82" fmla="*/ 3597019 h 4388311"/>
              <a:gd name="connsiteX83" fmla="*/ 5477029 w 6507660"/>
              <a:gd name="connsiteY83" fmla="*/ 3683840 h 4388311"/>
              <a:gd name="connsiteX84" fmla="*/ 5512303 w 6507660"/>
              <a:gd name="connsiteY84" fmla="*/ 3690961 h 4388311"/>
              <a:gd name="connsiteX85" fmla="*/ 5512303 w 6507660"/>
              <a:gd name="connsiteY85" fmla="*/ 4082043 h 4388311"/>
              <a:gd name="connsiteX86" fmla="*/ 5522740 w 6507660"/>
              <a:gd name="connsiteY86" fmla="*/ 4092480 h 4388311"/>
              <a:gd name="connsiteX87" fmla="*/ 5533177 w 6507660"/>
              <a:gd name="connsiteY87" fmla="*/ 4082043 h 4388311"/>
              <a:gd name="connsiteX88" fmla="*/ 5533177 w 6507660"/>
              <a:gd name="connsiteY88" fmla="*/ 3687312 h 4388311"/>
              <a:gd name="connsiteX89" fmla="*/ 5550381 w 6507660"/>
              <a:gd name="connsiteY89" fmla="*/ 3683839 h 4388311"/>
              <a:gd name="connsiteX90" fmla="*/ 5607930 w 6507660"/>
              <a:gd name="connsiteY90" fmla="*/ 3597018 h 4388311"/>
              <a:gd name="connsiteX91" fmla="*/ 5607930 w 6507660"/>
              <a:gd name="connsiteY91" fmla="*/ 2981394 h 4388311"/>
              <a:gd name="connsiteX92" fmla="*/ 5550381 w 6507660"/>
              <a:gd name="connsiteY92" fmla="*/ 2894574 h 4388311"/>
              <a:gd name="connsiteX93" fmla="*/ 5533177 w 6507660"/>
              <a:gd name="connsiteY93" fmla="*/ 2891100 h 4388311"/>
              <a:gd name="connsiteX94" fmla="*/ 5533177 w 6507660"/>
              <a:gd name="connsiteY94" fmla="*/ 2711295 h 4388311"/>
              <a:gd name="connsiteX95" fmla="*/ 5522740 w 6507660"/>
              <a:gd name="connsiteY95" fmla="*/ 2700858 h 4388311"/>
              <a:gd name="connsiteX96" fmla="*/ 5754882 w 6507660"/>
              <a:gd name="connsiteY96" fmla="*/ 2699936 h 4388311"/>
              <a:gd name="connsiteX97" fmla="*/ 5744445 w 6507660"/>
              <a:gd name="connsiteY97" fmla="*/ 2710373 h 4388311"/>
              <a:gd name="connsiteX98" fmla="*/ 5744445 w 6507660"/>
              <a:gd name="connsiteY98" fmla="*/ 2885145 h 4388311"/>
              <a:gd name="connsiteX99" fmla="*/ 5718205 w 6507660"/>
              <a:gd name="connsiteY99" fmla="*/ 2890443 h 4388311"/>
              <a:gd name="connsiteX100" fmla="*/ 5660656 w 6507660"/>
              <a:gd name="connsiteY100" fmla="*/ 2977263 h 4388311"/>
              <a:gd name="connsiteX101" fmla="*/ 5660657 w 6507660"/>
              <a:gd name="connsiteY101" fmla="*/ 3257585 h 4388311"/>
              <a:gd name="connsiteX102" fmla="*/ 5718206 w 6507660"/>
              <a:gd name="connsiteY102" fmla="*/ 3344406 h 4388311"/>
              <a:gd name="connsiteX103" fmla="*/ 5744445 w 6507660"/>
              <a:gd name="connsiteY103" fmla="*/ 3349703 h 4388311"/>
              <a:gd name="connsiteX104" fmla="*/ 5744445 w 6507660"/>
              <a:gd name="connsiteY104" fmla="*/ 3524472 h 4388311"/>
              <a:gd name="connsiteX105" fmla="*/ 5754882 w 6507660"/>
              <a:gd name="connsiteY105" fmla="*/ 3534909 h 4388311"/>
              <a:gd name="connsiteX106" fmla="*/ 5765319 w 6507660"/>
              <a:gd name="connsiteY106" fmla="*/ 3524472 h 4388311"/>
              <a:gd name="connsiteX107" fmla="*/ 5765319 w 6507660"/>
              <a:gd name="connsiteY107" fmla="*/ 3349702 h 4388311"/>
              <a:gd name="connsiteX108" fmla="*/ 5791558 w 6507660"/>
              <a:gd name="connsiteY108" fmla="*/ 3344405 h 4388311"/>
              <a:gd name="connsiteX109" fmla="*/ 5849106 w 6507660"/>
              <a:gd name="connsiteY109" fmla="*/ 3257584 h 4388311"/>
              <a:gd name="connsiteX110" fmla="*/ 5849106 w 6507660"/>
              <a:gd name="connsiteY110" fmla="*/ 2977263 h 4388311"/>
              <a:gd name="connsiteX111" fmla="*/ 5791558 w 6507660"/>
              <a:gd name="connsiteY111" fmla="*/ 2890443 h 4388311"/>
              <a:gd name="connsiteX112" fmla="*/ 5765319 w 6507660"/>
              <a:gd name="connsiteY112" fmla="*/ 2885145 h 4388311"/>
              <a:gd name="connsiteX113" fmla="*/ 5765319 w 6507660"/>
              <a:gd name="connsiteY113" fmla="*/ 2710373 h 4388311"/>
              <a:gd name="connsiteX114" fmla="*/ 5754882 w 6507660"/>
              <a:gd name="connsiteY114" fmla="*/ 2699936 h 4388311"/>
              <a:gd name="connsiteX115" fmla="*/ 5972297 w 6507660"/>
              <a:gd name="connsiteY115" fmla="*/ 2695673 h 4388311"/>
              <a:gd name="connsiteX116" fmla="*/ 5961860 w 6507660"/>
              <a:gd name="connsiteY116" fmla="*/ 2706110 h 4388311"/>
              <a:gd name="connsiteX117" fmla="*/ 5961860 w 6507660"/>
              <a:gd name="connsiteY117" fmla="*/ 3159205 h 4388311"/>
              <a:gd name="connsiteX118" fmla="*/ 5935619 w 6507660"/>
              <a:gd name="connsiteY118" fmla="*/ 3164503 h 4388311"/>
              <a:gd name="connsiteX119" fmla="*/ 5878071 w 6507660"/>
              <a:gd name="connsiteY119" fmla="*/ 3251323 h 4388311"/>
              <a:gd name="connsiteX120" fmla="*/ 5878072 w 6507660"/>
              <a:gd name="connsiteY120" fmla="*/ 3700511 h 4388311"/>
              <a:gd name="connsiteX121" fmla="*/ 5935621 w 6507660"/>
              <a:gd name="connsiteY121" fmla="*/ 3787332 h 4388311"/>
              <a:gd name="connsiteX122" fmla="*/ 5961860 w 6507660"/>
              <a:gd name="connsiteY122" fmla="*/ 3792629 h 4388311"/>
              <a:gd name="connsiteX123" fmla="*/ 5961860 w 6507660"/>
              <a:gd name="connsiteY123" fmla="*/ 4076858 h 4388311"/>
              <a:gd name="connsiteX124" fmla="*/ 5972297 w 6507660"/>
              <a:gd name="connsiteY124" fmla="*/ 4087295 h 4388311"/>
              <a:gd name="connsiteX125" fmla="*/ 5982734 w 6507660"/>
              <a:gd name="connsiteY125" fmla="*/ 4076858 h 4388311"/>
              <a:gd name="connsiteX126" fmla="*/ 5982734 w 6507660"/>
              <a:gd name="connsiteY126" fmla="*/ 3792628 h 4388311"/>
              <a:gd name="connsiteX127" fmla="*/ 6008973 w 6507660"/>
              <a:gd name="connsiteY127" fmla="*/ 3787331 h 4388311"/>
              <a:gd name="connsiteX128" fmla="*/ 6066521 w 6507660"/>
              <a:gd name="connsiteY128" fmla="*/ 3700510 h 4388311"/>
              <a:gd name="connsiteX129" fmla="*/ 6066521 w 6507660"/>
              <a:gd name="connsiteY129" fmla="*/ 3251323 h 4388311"/>
              <a:gd name="connsiteX130" fmla="*/ 6008973 w 6507660"/>
              <a:gd name="connsiteY130" fmla="*/ 3164503 h 4388311"/>
              <a:gd name="connsiteX131" fmla="*/ 5982734 w 6507660"/>
              <a:gd name="connsiteY131" fmla="*/ 3159205 h 4388311"/>
              <a:gd name="connsiteX132" fmla="*/ 5982734 w 6507660"/>
              <a:gd name="connsiteY132" fmla="*/ 2706110 h 4388311"/>
              <a:gd name="connsiteX133" fmla="*/ 5972297 w 6507660"/>
              <a:gd name="connsiteY133" fmla="*/ 2695673 h 4388311"/>
              <a:gd name="connsiteX134" fmla="*/ 6193920 w 6507660"/>
              <a:gd name="connsiteY134" fmla="*/ 2640136 h 4388311"/>
              <a:gd name="connsiteX135" fmla="*/ 6183483 w 6507660"/>
              <a:gd name="connsiteY135" fmla="*/ 2650573 h 4388311"/>
              <a:gd name="connsiteX136" fmla="*/ 6183483 w 6507660"/>
              <a:gd name="connsiteY136" fmla="*/ 3103667 h 4388311"/>
              <a:gd name="connsiteX137" fmla="*/ 6157239 w 6507660"/>
              <a:gd name="connsiteY137" fmla="*/ 3108966 h 4388311"/>
              <a:gd name="connsiteX138" fmla="*/ 6099691 w 6507660"/>
              <a:gd name="connsiteY138" fmla="*/ 3195786 h 4388311"/>
              <a:gd name="connsiteX139" fmla="*/ 6099692 w 6507660"/>
              <a:gd name="connsiteY139" fmla="*/ 3585566 h 4388311"/>
              <a:gd name="connsiteX140" fmla="*/ 6157240 w 6507660"/>
              <a:gd name="connsiteY140" fmla="*/ 3672387 h 4388311"/>
              <a:gd name="connsiteX141" fmla="*/ 6183483 w 6507660"/>
              <a:gd name="connsiteY141" fmla="*/ 3677685 h 4388311"/>
              <a:gd name="connsiteX142" fmla="*/ 6183483 w 6507660"/>
              <a:gd name="connsiteY142" fmla="*/ 4021321 h 4388311"/>
              <a:gd name="connsiteX143" fmla="*/ 6193920 w 6507660"/>
              <a:gd name="connsiteY143" fmla="*/ 4031758 h 4388311"/>
              <a:gd name="connsiteX144" fmla="*/ 6204357 w 6507660"/>
              <a:gd name="connsiteY144" fmla="*/ 4021321 h 4388311"/>
              <a:gd name="connsiteX145" fmla="*/ 6204357 w 6507660"/>
              <a:gd name="connsiteY145" fmla="*/ 3677682 h 4388311"/>
              <a:gd name="connsiteX146" fmla="*/ 6230592 w 6507660"/>
              <a:gd name="connsiteY146" fmla="*/ 3672386 h 4388311"/>
              <a:gd name="connsiteX147" fmla="*/ 6288141 w 6507660"/>
              <a:gd name="connsiteY147" fmla="*/ 3585565 h 4388311"/>
              <a:gd name="connsiteX148" fmla="*/ 6288141 w 6507660"/>
              <a:gd name="connsiteY148" fmla="*/ 3195786 h 4388311"/>
              <a:gd name="connsiteX149" fmla="*/ 6230592 w 6507660"/>
              <a:gd name="connsiteY149" fmla="*/ 3108966 h 4388311"/>
              <a:gd name="connsiteX150" fmla="*/ 6204357 w 6507660"/>
              <a:gd name="connsiteY150" fmla="*/ 3103669 h 4388311"/>
              <a:gd name="connsiteX151" fmla="*/ 6204357 w 6507660"/>
              <a:gd name="connsiteY151" fmla="*/ 2650573 h 4388311"/>
              <a:gd name="connsiteX152" fmla="*/ 6193920 w 6507660"/>
              <a:gd name="connsiteY152" fmla="*/ 2640136 h 4388311"/>
              <a:gd name="connsiteX153" fmla="*/ 3950906 w 6507660"/>
              <a:gd name="connsiteY153" fmla="*/ 2597073 h 4388311"/>
              <a:gd name="connsiteX154" fmla="*/ 3940469 w 6507660"/>
              <a:gd name="connsiteY154" fmla="*/ 2607510 h 4388311"/>
              <a:gd name="connsiteX155" fmla="*/ 3940469 w 6507660"/>
              <a:gd name="connsiteY155" fmla="*/ 3060606 h 4388311"/>
              <a:gd name="connsiteX156" fmla="*/ 3914229 w 6507660"/>
              <a:gd name="connsiteY156" fmla="*/ 3065904 h 4388311"/>
              <a:gd name="connsiteX157" fmla="*/ 3856680 w 6507660"/>
              <a:gd name="connsiteY157" fmla="*/ 3152724 h 4388311"/>
              <a:gd name="connsiteX158" fmla="*/ 3856682 w 6507660"/>
              <a:gd name="connsiteY158" fmla="*/ 3240790 h 4388311"/>
              <a:gd name="connsiteX159" fmla="*/ 3914230 w 6507660"/>
              <a:gd name="connsiteY159" fmla="*/ 3327611 h 4388311"/>
              <a:gd name="connsiteX160" fmla="*/ 3940469 w 6507660"/>
              <a:gd name="connsiteY160" fmla="*/ 3332908 h 4388311"/>
              <a:gd name="connsiteX161" fmla="*/ 3940469 w 6507660"/>
              <a:gd name="connsiteY161" fmla="*/ 3978258 h 4388311"/>
              <a:gd name="connsiteX162" fmla="*/ 3950906 w 6507660"/>
              <a:gd name="connsiteY162" fmla="*/ 3988695 h 4388311"/>
              <a:gd name="connsiteX163" fmla="*/ 3961343 w 6507660"/>
              <a:gd name="connsiteY163" fmla="*/ 3978258 h 4388311"/>
              <a:gd name="connsiteX164" fmla="*/ 3961343 w 6507660"/>
              <a:gd name="connsiteY164" fmla="*/ 3332907 h 4388311"/>
              <a:gd name="connsiteX165" fmla="*/ 3987582 w 6507660"/>
              <a:gd name="connsiteY165" fmla="*/ 3327610 h 4388311"/>
              <a:gd name="connsiteX166" fmla="*/ 4045130 w 6507660"/>
              <a:gd name="connsiteY166" fmla="*/ 3240789 h 4388311"/>
              <a:gd name="connsiteX167" fmla="*/ 4045130 w 6507660"/>
              <a:gd name="connsiteY167" fmla="*/ 3152724 h 4388311"/>
              <a:gd name="connsiteX168" fmla="*/ 3987582 w 6507660"/>
              <a:gd name="connsiteY168" fmla="*/ 3065904 h 4388311"/>
              <a:gd name="connsiteX169" fmla="*/ 3961343 w 6507660"/>
              <a:gd name="connsiteY169" fmla="*/ 3060606 h 4388311"/>
              <a:gd name="connsiteX170" fmla="*/ 3961343 w 6507660"/>
              <a:gd name="connsiteY170" fmla="*/ 2607510 h 4388311"/>
              <a:gd name="connsiteX171" fmla="*/ 3950906 w 6507660"/>
              <a:gd name="connsiteY171" fmla="*/ 2597073 h 4388311"/>
              <a:gd name="connsiteX172" fmla="*/ 3702185 w 6507660"/>
              <a:gd name="connsiteY172" fmla="*/ 2512087 h 4388311"/>
              <a:gd name="connsiteX173" fmla="*/ 3691749 w 6507660"/>
              <a:gd name="connsiteY173" fmla="*/ 2522524 h 4388311"/>
              <a:gd name="connsiteX174" fmla="*/ 3691749 w 6507660"/>
              <a:gd name="connsiteY174" fmla="*/ 2697296 h 4388311"/>
              <a:gd name="connsiteX175" fmla="*/ 3665509 w 6507660"/>
              <a:gd name="connsiteY175" fmla="*/ 2702594 h 4388311"/>
              <a:gd name="connsiteX176" fmla="*/ 3607959 w 6507660"/>
              <a:gd name="connsiteY176" fmla="*/ 2789414 h 4388311"/>
              <a:gd name="connsiteX177" fmla="*/ 3607959 w 6507660"/>
              <a:gd name="connsiteY177" fmla="*/ 2902466 h 4388311"/>
              <a:gd name="connsiteX178" fmla="*/ 3665509 w 6507660"/>
              <a:gd name="connsiteY178" fmla="*/ 2989286 h 4388311"/>
              <a:gd name="connsiteX179" fmla="*/ 3691749 w 6507660"/>
              <a:gd name="connsiteY179" fmla="*/ 2994584 h 4388311"/>
              <a:gd name="connsiteX180" fmla="*/ 3691749 w 6507660"/>
              <a:gd name="connsiteY180" fmla="*/ 3336623 h 4388311"/>
              <a:gd name="connsiteX181" fmla="*/ 3702185 w 6507660"/>
              <a:gd name="connsiteY181" fmla="*/ 3347060 h 4388311"/>
              <a:gd name="connsiteX182" fmla="*/ 3712622 w 6507660"/>
              <a:gd name="connsiteY182" fmla="*/ 3336623 h 4388311"/>
              <a:gd name="connsiteX183" fmla="*/ 3712622 w 6507660"/>
              <a:gd name="connsiteY183" fmla="*/ 2994583 h 4388311"/>
              <a:gd name="connsiteX184" fmla="*/ 3738861 w 6507660"/>
              <a:gd name="connsiteY184" fmla="*/ 2989285 h 4388311"/>
              <a:gd name="connsiteX185" fmla="*/ 3796409 w 6507660"/>
              <a:gd name="connsiteY185" fmla="*/ 2902465 h 4388311"/>
              <a:gd name="connsiteX186" fmla="*/ 3796409 w 6507660"/>
              <a:gd name="connsiteY186" fmla="*/ 2789414 h 4388311"/>
              <a:gd name="connsiteX187" fmla="*/ 3738861 w 6507660"/>
              <a:gd name="connsiteY187" fmla="*/ 2702594 h 4388311"/>
              <a:gd name="connsiteX188" fmla="*/ 3712622 w 6507660"/>
              <a:gd name="connsiteY188" fmla="*/ 2697296 h 4388311"/>
              <a:gd name="connsiteX189" fmla="*/ 3712622 w 6507660"/>
              <a:gd name="connsiteY189" fmla="*/ 2522524 h 4388311"/>
              <a:gd name="connsiteX190" fmla="*/ 3702185 w 6507660"/>
              <a:gd name="connsiteY190" fmla="*/ 2512087 h 4388311"/>
              <a:gd name="connsiteX191" fmla="*/ 4603602 w 6507660"/>
              <a:gd name="connsiteY191" fmla="*/ 2500040 h 4388311"/>
              <a:gd name="connsiteX192" fmla="*/ 4593165 w 6507660"/>
              <a:gd name="connsiteY192" fmla="*/ 2510477 h 4388311"/>
              <a:gd name="connsiteX193" fmla="*/ 4593165 w 6507660"/>
              <a:gd name="connsiteY193" fmla="*/ 2562336 h 4388311"/>
              <a:gd name="connsiteX194" fmla="*/ 4566925 w 6507660"/>
              <a:gd name="connsiteY194" fmla="*/ 2567634 h 4388311"/>
              <a:gd name="connsiteX195" fmla="*/ 4509376 w 6507660"/>
              <a:gd name="connsiteY195" fmla="*/ 2654454 h 4388311"/>
              <a:gd name="connsiteX196" fmla="*/ 4509377 w 6507660"/>
              <a:gd name="connsiteY196" fmla="*/ 3062874 h 4388311"/>
              <a:gd name="connsiteX197" fmla="*/ 4566926 w 6507660"/>
              <a:gd name="connsiteY197" fmla="*/ 3149694 h 4388311"/>
              <a:gd name="connsiteX198" fmla="*/ 4593165 w 6507660"/>
              <a:gd name="connsiteY198" fmla="*/ 3154992 h 4388311"/>
              <a:gd name="connsiteX199" fmla="*/ 4593165 w 6507660"/>
              <a:gd name="connsiteY199" fmla="*/ 3324576 h 4388311"/>
              <a:gd name="connsiteX200" fmla="*/ 4603602 w 6507660"/>
              <a:gd name="connsiteY200" fmla="*/ 3335013 h 4388311"/>
              <a:gd name="connsiteX201" fmla="*/ 4614039 w 6507660"/>
              <a:gd name="connsiteY201" fmla="*/ 3324576 h 4388311"/>
              <a:gd name="connsiteX202" fmla="*/ 4614039 w 6507660"/>
              <a:gd name="connsiteY202" fmla="*/ 3154991 h 4388311"/>
              <a:gd name="connsiteX203" fmla="*/ 4640278 w 6507660"/>
              <a:gd name="connsiteY203" fmla="*/ 3149693 h 4388311"/>
              <a:gd name="connsiteX204" fmla="*/ 4697826 w 6507660"/>
              <a:gd name="connsiteY204" fmla="*/ 3062873 h 4388311"/>
              <a:gd name="connsiteX205" fmla="*/ 4697826 w 6507660"/>
              <a:gd name="connsiteY205" fmla="*/ 2654454 h 4388311"/>
              <a:gd name="connsiteX206" fmla="*/ 4640278 w 6507660"/>
              <a:gd name="connsiteY206" fmla="*/ 2567634 h 4388311"/>
              <a:gd name="connsiteX207" fmla="*/ 4614039 w 6507660"/>
              <a:gd name="connsiteY207" fmla="*/ 2562336 h 4388311"/>
              <a:gd name="connsiteX208" fmla="*/ 4614039 w 6507660"/>
              <a:gd name="connsiteY208" fmla="*/ 2510477 h 4388311"/>
              <a:gd name="connsiteX209" fmla="*/ 4603602 w 6507660"/>
              <a:gd name="connsiteY209" fmla="*/ 2500040 h 4388311"/>
              <a:gd name="connsiteX210" fmla="*/ 4379688 w 6507660"/>
              <a:gd name="connsiteY210" fmla="*/ 2283372 h 4388311"/>
              <a:gd name="connsiteX211" fmla="*/ 4369251 w 6507660"/>
              <a:gd name="connsiteY211" fmla="*/ 2293809 h 4388311"/>
              <a:gd name="connsiteX212" fmla="*/ 4369251 w 6507660"/>
              <a:gd name="connsiteY212" fmla="*/ 2468580 h 4388311"/>
              <a:gd name="connsiteX213" fmla="*/ 4343008 w 6507660"/>
              <a:gd name="connsiteY213" fmla="*/ 2473879 h 4388311"/>
              <a:gd name="connsiteX214" fmla="*/ 4285459 w 6507660"/>
              <a:gd name="connsiteY214" fmla="*/ 2560699 h 4388311"/>
              <a:gd name="connsiteX215" fmla="*/ 4285460 w 6507660"/>
              <a:gd name="connsiteY215" fmla="*/ 2841021 h 4388311"/>
              <a:gd name="connsiteX216" fmla="*/ 4343009 w 6507660"/>
              <a:gd name="connsiteY216" fmla="*/ 2927841 h 4388311"/>
              <a:gd name="connsiteX217" fmla="*/ 4369251 w 6507660"/>
              <a:gd name="connsiteY217" fmla="*/ 2933140 h 4388311"/>
              <a:gd name="connsiteX218" fmla="*/ 4369251 w 6507660"/>
              <a:gd name="connsiteY218" fmla="*/ 3107908 h 4388311"/>
              <a:gd name="connsiteX219" fmla="*/ 4379688 w 6507660"/>
              <a:gd name="connsiteY219" fmla="*/ 3118345 h 4388311"/>
              <a:gd name="connsiteX220" fmla="*/ 4390126 w 6507660"/>
              <a:gd name="connsiteY220" fmla="*/ 3107908 h 4388311"/>
              <a:gd name="connsiteX221" fmla="*/ 4390126 w 6507660"/>
              <a:gd name="connsiteY221" fmla="*/ 2933137 h 4388311"/>
              <a:gd name="connsiteX222" fmla="*/ 4416361 w 6507660"/>
              <a:gd name="connsiteY222" fmla="*/ 2927840 h 4388311"/>
              <a:gd name="connsiteX223" fmla="*/ 4473908 w 6507660"/>
              <a:gd name="connsiteY223" fmla="*/ 2841020 h 4388311"/>
              <a:gd name="connsiteX224" fmla="*/ 4473908 w 6507660"/>
              <a:gd name="connsiteY224" fmla="*/ 2560699 h 4388311"/>
              <a:gd name="connsiteX225" fmla="*/ 4416361 w 6507660"/>
              <a:gd name="connsiteY225" fmla="*/ 2473879 h 4388311"/>
              <a:gd name="connsiteX226" fmla="*/ 4390126 w 6507660"/>
              <a:gd name="connsiteY226" fmla="*/ 2468582 h 4388311"/>
              <a:gd name="connsiteX227" fmla="*/ 4390126 w 6507660"/>
              <a:gd name="connsiteY227" fmla="*/ 2293809 h 4388311"/>
              <a:gd name="connsiteX228" fmla="*/ 4379688 w 6507660"/>
              <a:gd name="connsiteY228" fmla="*/ 2283372 h 4388311"/>
              <a:gd name="connsiteX229" fmla="*/ 4166318 w 6507660"/>
              <a:gd name="connsiteY229" fmla="*/ 2070455 h 4388311"/>
              <a:gd name="connsiteX230" fmla="*/ 4155881 w 6507660"/>
              <a:gd name="connsiteY230" fmla="*/ 2080892 h 4388311"/>
              <a:gd name="connsiteX231" fmla="*/ 4155881 w 6507660"/>
              <a:gd name="connsiteY231" fmla="*/ 2560422 h 4388311"/>
              <a:gd name="connsiteX232" fmla="*/ 4129637 w 6507660"/>
              <a:gd name="connsiteY232" fmla="*/ 2565721 h 4388311"/>
              <a:gd name="connsiteX233" fmla="*/ 4072089 w 6507660"/>
              <a:gd name="connsiteY233" fmla="*/ 2652541 h 4388311"/>
              <a:gd name="connsiteX234" fmla="*/ 4072089 w 6507660"/>
              <a:gd name="connsiteY234" fmla="*/ 3244636 h 4388311"/>
              <a:gd name="connsiteX235" fmla="*/ 4129638 w 6507660"/>
              <a:gd name="connsiteY235" fmla="*/ 3331457 h 4388311"/>
              <a:gd name="connsiteX236" fmla="*/ 4155881 w 6507660"/>
              <a:gd name="connsiteY236" fmla="*/ 3336755 h 4388311"/>
              <a:gd name="connsiteX237" fmla="*/ 4155881 w 6507660"/>
              <a:gd name="connsiteY237" fmla="*/ 3531368 h 4388311"/>
              <a:gd name="connsiteX238" fmla="*/ 4166318 w 6507660"/>
              <a:gd name="connsiteY238" fmla="*/ 3541805 h 4388311"/>
              <a:gd name="connsiteX239" fmla="*/ 4176755 w 6507660"/>
              <a:gd name="connsiteY239" fmla="*/ 3531368 h 4388311"/>
              <a:gd name="connsiteX240" fmla="*/ 4176755 w 6507660"/>
              <a:gd name="connsiteY240" fmla="*/ 3336752 h 4388311"/>
              <a:gd name="connsiteX241" fmla="*/ 4202989 w 6507660"/>
              <a:gd name="connsiteY241" fmla="*/ 3331456 h 4388311"/>
              <a:gd name="connsiteX242" fmla="*/ 4260538 w 6507660"/>
              <a:gd name="connsiteY242" fmla="*/ 3244635 h 4388311"/>
              <a:gd name="connsiteX243" fmla="*/ 4260538 w 6507660"/>
              <a:gd name="connsiteY243" fmla="*/ 2652541 h 4388311"/>
              <a:gd name="connsiteX244" fmla="*/ 4202989 w 6507660"/>
              <a:gd name="connsiteY244" fmla="*/ 2565721 h 4388311"/>
              <a:gd name="connsiteX245" fmla="*/ 4176755 w 6507660"/>
              <a:gd name="connsiteY245" fmla="*/ 2560424 h 4388311"/>
              <a:gd name="connsiteX246" fmla="*/ 4176755 w 6507660"/>
              <a:gd name="connsiteY246" fmla="*/ 2080892 h 4388311"/>
              <a:gd name="connsiteX247" fmla="*/ 4166318 w 6507660"/>
              <a:gd name="connsiteY247" fmla="*/ 2070455 h 4388311"/>
              <a:gd name="connsiteX248" fmla="*/ 3486102 w 6507660"/>
              <a:gd name="connsiteY248" fmla="*/ 1551546 h 4388311"/>
              <a:gd name="connsiteX249" fmla="*/ 3475666 w 6507660"/>
              <a:gd name="connsiteY249" fmla="*/ 1561983 h 4388311"/>
              <a:gd name="connsiteX250" fmla="*/ 3475666 w 6507660"/>
              <a:gd name="connsiteY250" fmla="*/ 1658632 h 4388311"/>
              <a:gd name="connsiteX251" fmla="*/ 3444999 w 6507660"/>
              <a:gd name="connsiteY251" fmla="*/ 1664823 h 4388311"/>
              <a:gd name="connsiteX252" fmla="*/ 3391877 w 6507660"/>
              <a:gd name="connsiteY252" fmla="*/ 1744965 h 4388311"/>
              <a:gd name="connsiteX253" fmla="*/ 3391877 w 6507660"/>
              <a:gd name="connsiteY253" fmla="*/ 2867581 h 4388311"/>
              <a:gd name="connsiteX254" fmla="*/ 3444999 w 6507660"/>
              <a:gd name="connsiteY254" fmla="*/ 2947723 h 4388311"/>
              <a:gd name="connsiteX255" fmla="*/ 3475666 w 6507660"/>
              <a:gd name="connsiteY255" fmla="*/ 2953914 h 4388311"/>
              <a:gd name="connsiteX256" fmla="*/ 3475666 w 6507660"/>
              <a:gd name="connsiteY256" fmla="*/ 3141474 h 4388311"/>
              <a:gd name="connsiteX257" fmla="*/ 3486102 w 6507660"/>
              <a:gd name="connsiteY257" fmla="*/ 3151911 h 4388311"/>
              <a:gd name="connsiteX258" fmla="*/ 3496540 w 6507660"/>
              <a:gd name="connsiteY258" fmla="*/ 3141474 h 4388311"/>
              <a:gd name="connsiteX259" fmla="*/ 3496540 w 6507660"/>
              <a:gd name="connsiteY259" fmla="*/ 2953914 h 4388311"/>
              <a:gd name="connsiteX260" fmla="*/ 3527205 w 6507660"/>
              <a:gd name="connsiteY260" fmla="*/ 2947723 h 4388311"/>
              <a:gd name="connsiteX261" fmla="*/ 3580326 w 6507660"/>
              <a:gd name="connsiteY261" fmla="*/ 2867581 h 4388311"/>
              <a:gd name="connsiteX262" fmla="*/ 3580326 w 6507660"/>
              <a:gd name="connsiteY262" fmla="*/ 1744965 h 4388311"/>
              <a:gd name="connsiteX263" fmla="*/ 3527205 w 6507660"/>
              <a:gd name="connsiteY263" fmla="*/ 1664823 h 4388311"/>
              <a:gd name="connsiteX264" fmla="*/ 3496540 w 6507660"/>
              <a:gd name="connsiteY264" fmla="*/ 1658632 h 4388311"/>
              <a:gd name="connsiteX265" fmla="*/ 3496540 w 6507660"/>
              <a:gd name="connsiteY265" fmla="*/ 1561983 h 4388311"/>
              <a:gd name="connsiteX266" fmla="*/ 3486102 w 6507660"/>
              <a:gd name="connsiteY266" fmla="*/ 1551546 h 4388311"/>
              <a:gd name="connsiteX267" fmla="*/ 3261818 w 6507660"/>
              <a:gd name="connsiteY267" fmla="*/ 1293939 h 4388311"/>
              <a:gd name="connsiteX268" fmla="*/ 3251381 w 6507660"/>
              <a:gd name="connsiteY268" fmla="*/ 1304376 h 4388311"/>
              <a:gd name="connsiteX269" fmla="*/ 3251381 w 6507660"/>
              <a:gd name="connsiteY269" fmla="*/ 1479148 h 4388311"/>
              <a:gd name="connsiteX270" fmla="*/ 3225141 w 6507660"/>
              <a:gd name="connsiteY270" fmla="*/ 1484446 h 4388311"/>
              <a:gd name="connsiteX271" fmla="*/ 3167592 w 6507660"/>
              <a:gd name="connsiteY271" fmla="*/ 1571266 h 4388311"/>
              <a:gd name="connsiteX272" fmla="*/ 3167593 w 6507660"/>
              <a:gd name="connsiteY272" fmla="*/ 1679113 h 4388311"/>
              <a:gd name="connsiteX273" fmla="*/ 3225142 w 6507660"/>
              <a:gd name="connsiteY273" fmla="*/ 1765934 h 4388311"/>
              <a:gd name="connsiteX274" fmla="*/ 3251381 w 6507660"/>
              <a:gd name="connsiteY274" fmla="*/ 1771231 h 4388311"/>
              <a:gd name="connsiteX275" fmla="*/ 3251381 w 6507660"/>
              <a:gd name="connsiteY275" fmla="*/ 2118475 h 4388311"/>
              <a:gd name="connsiteX276" fmla="*/ 3261818 w 6507660"/>
              <a:gd name="connsiteY276" fmla="*/ 2128912 h 4388311"/>
              <a:gd name="connsiteX277" fmla="*/ 3272255 w 6507660"/>
              <a:gd name="connsiteY277" fmla="*/ 2118475 h 4388311"/>
              <a:gd name="connsiteX278" fmla="*/ 3272255 w 6507660"/>
              <a:gd name="connsiteY278" fmla="*/ 1771230 h 4388311"/>
              <a:gd name="connsiteX279" fmla="*/ 3298493 w 6507660"/>
              <a:gd name="connsiteY279" fmla="*/ 1765932 h 4388311"/>
              <a:gd name="connsiteX280" fmla="*/ 3356041 w 6507660"/>
              <a:gd name="connsiteY280" fmla="*/ 1679112 h 4388311"/>
              <a:gd name="connsiteX281" fmla="*/ 3356041 w 6507660"/>
              <a:gd name="connsiteY281" fmla="*/ 1571266 h 4388311"/>
              <a:gd name="connsiteX282" fmla="*/ 3298493 w 6507660"/>
              <a:gd name="connsiteY282" fmla="*/ 1484446 h 4388311"/>
              <a:gd name="connsiteX283" fmla="*/ 3272255 w 6507660"/>
              <a:gd name="connsiteY283" fmla="*/ 1479149 h 4388311"/>
              <a:gd name="connsiteX284" fmla="*/ 3272255 w 6507660"/>
              <a:gd name="connsiteY284" fmla="*/ 1304376 h 4388311"/>
              <a:gd name="connsiteX285" fmla="*/ 3261818 w 6507660"/>
              <a:gd name="connsiteY285" fmla="*/ 1293939 h 4388311"/>
              <a:gd name="connsiteX286" fmla="*/ 3045279 w 6507660"/>
              <a:gd name="connsiteY286" fmla="*/ 1199327 h 4388311"/>
              <a:gd name="connsiteX287" fmla="*/ 3034842 w 6507660"/>
              <a:gd name="connsiteY287" fmla="*/ 1209764 h 4388311"/>
              <a:gd name="connsiteX288" fmla="*/ 3034842 w 6507660"/>
              <a:gd name="connsiteY288" fmla="*/ 1662859 h 4388311"/>
              <a:gd name="connsiteX289" fmla="*/ 3008599 w 6507660"/>
              <a:gd name="connsiteY289" fmla="*/ 1668157 h 4388311"/>
              <a:gd name="connsiteX290" fmla="*/ 2951050 w 6507660"/>
              <a:gd name="connsiteY290" fmla="*/ 1754977 h 4388311"/>
              <a:gd name="connsiteX291" fmla="*/ 2951051 w 6507660"/>
              <a:gd name="connsiteY291" fmla="*/ 2035299 h 4388311"/>
              <a:gd name="connsiteX292" fmla="*/ 3008600 w 6507660"/>
              <a:gd name="connsiteY292" fmla="*/ 2122119 h 4388311"/>
              <a:gd name="connsiteX293" fmla="*/ 3034842 w 6507660"/>
              <a:gd name="connsiteY293" fmla="*/ 2127418 h 4388311"/>
              <a:gd name="connsiteX294" fmla="*/ 3034842 w 6507660"/>
              <a:gd name="connsiteY294" fmla="*/ 2580512 h 4388311"/>
              <a:gd name="connsiteX295" fmla="*/ 3045279 w 6507660"/>
              <a:gd name="connsiteY295" fmla="*/ 2590949 h 4388311"/>
              <a:gd name="connsiteX296" fmla="*/ 3055716 w 6507660"/>
              <a:gd name="connsiteY296" fmla="*/ 2580512 h 4388311"/>
              <a:gd name="connsiteX297" fmla="*/ 3055716 w 6507660"/>
              <a:gd name="connsiteY297" fmla="*/ 2127415 h 4388311"/>
              <a:gd name="connsiteX298" fmla="*/ 3081952 w 6507660"/>
              <a:gd name="connsiteY298" fmla="*/ 2122119 h 4388311"/>
              <a:gd name="connsiteX299" fmla="*/ 3139500 w 6507660"/>
              <a:gd name="connsiteY299" fmla="*/ 2035298 h 4388311"/>
              <a:gd name="connsiteX300" fmla="*/ 3139500 w 6507660"/>
              <a:gd name="connsiteY300" fmla="*/ 1754977 h 4388311"/>
              <a:gd name="connsiteX301" fmla="*/ 3081952 w 6507660"/>
              <a:gd name="connsiteY301" fmla="*/ 1668157 h 4388311"/>
              <a:gd name="connsiteX302" fmla="*/ 3055716 w 6507660"/>
              <a:gd name="connsiteY302" fmla="*/ 1662860 h 4388311"/>
              <a:gd name="connsiteX303" fmla="*/ 3055716 w 6507660"/>
              <a:gd name="connsiteY303" fmla="*/ 1209764 h 4388311"/>
              <a:gd name="connsiteX304" fmla="*/ 3045279 w 6507660"/>
              <a:gd name="connsiteY304" fmla="*/ 1199327 h 4388311"/>
              <a:gd name="connsiteX305" fmla="*/ 2814311 w 6507660"/>
              <a:gd name="connsiteY305" fmla="*/ 1053664 h 4388311"/>
              <a:gd name="connsiteX306" fmla="*/ 2803874 w 6507660"/>
              <a:gd name="connsiteY306" fmla="*/ 1064101 h 4388311"/>
              <a:gd name="connsiteX307" fmla="*/ 2803874 w 6507660"/>
              <a:gd name="connsiteY307" fmla="*/ 1282808 h 4388311"/>
              <a:gd name="connsiteX308" fmla="*/ 2777621 w 6507660"/>
              <a:gd name="connsiteY308" fmla="*/ 1288108 h 4388311"/>
              <a:gd name="connsiteX309" fmla="*/ 2720072 w 6507660"/>
              <a:gd name="connsiteY309" fmla="*/ 1374928 h 4388311"/>
              <a:gd name="connsiteX310" fmla="*/ 2720073 w 6507660"/>
              <a:gd name="connsiteY310" fmla="*/ 1958767 h 4388311"/>
              <a:gd name="connsiteX311" fmla="*/ 2777622 w 6507660"/>
              <a:gd name="connsiteY311" fmla="*/ 2045588 h 4388311"/>
              <a:gd name="connsiteX312" fmla="*/ 2803874 w 6507660"/>
              <a:gd name="connsiteY312" fmla="*/ 2050888 h 4388311"/>
              <a:gd name="connsiteX313" fmla="*/ 2803874 w 6507660"/>
              <a:gd name="connsiteY313" fmla="*/ 2434848 h 4388311"/>
              <a:gd name="connsiteX314" fmla="*/ 2814311 w 6507660"/>
              <a:gd name="connsiteY314" fmla="*/ 2445285 h 4388311"/>
              <a:gd name="connsiteX315" fmla="*/ 2824748 w 6507660"/>
              <a:gd name="connsiteY315" fmla="*/ 2434848 h 4388311"/>
              <a:gd name="connsiteX316" fmla="*/ 2824748 w 6507660"/>
              <a:gd name="connsiteY316" fmla="*/ 2050881 h 4388311"/>
              <a:gd name="connsiteX317" fmla="*/ 2850974 w 6507660"/>
              <a:gd name="connsiteY317" fmla="*/ 2045586 h 4388311"/>
              <a:gd name="connsiteX318" fmla="*/ 2908522 w 6507660"/>
              <a:gd name="connsiteY318" fmla="*/ 1958766 h 4388311"/>
              <a:gd name="connsiteX319" fmla="*/ 2908522 w 6507660"/>
              <a:gd name="connsiteY319" fmla="*/ 1374928 h 4388311"/>
              <a:gd name="connsiteX320" fmla="*/ 2850974 w 6507660"/>
              <a:gd name="connsiteY320" fmla="*/ 1288108 h 4388311"/>
              <a:gd name="connsiteX321" fmla="*/ 2824748 w 6507660"/>
              <a:gd name="connsiteY321" fmla="*/ 1282813 h 4388311"/>
              <a:gd name="connsiteX322" fmla="*/ 2824748 w 6507660"/>
              <a:gd name="connsiteY322" fmla="*/ 1064101 h 4388311"/>
              <a:gd name="connsiteX323" fmla="*/ 2814311 w 6507660"/>
              <a:gd name="connsiteY323" fmla="*/ 1053664 h 4388311"/>
              <a:gd name="connsiteX324" fmla="*/ 1894767 w 6507660"/>
              <a:gd name="connsiteY324" fmla="*/ 1031593 h 4388311"/>
              <a:gd name="connsiteX325" fmla="*/ 1884330 w 6507660"/>
              <a:gd name="connsiteY325" fmla="*/ 1042030 h 4388311"/>
              <a:gd name="connsiteX326" fmla="*/ 1884330 w 6507660"/>
              <a:gd name="connsiteY326" fmla="*/ 1093889 h 4388311"/>
              <a:gd name="connsiteX327" fmla="*/ 1858090 w 6507660"/>
              <a:gd name="connsiteY327" fmla="*/ 1099187 h 4388311"/>
              <a:gd name="connsiteX328" fmla="*/ 1800541 w 6507660"/>
              <a:gd name="connsiteY328" fmla="*/ 1186006 h 4388311"/>
              <a:gd name="connsiteX329" fmla="*/ 1800542 w 6507660"/>
              <a:gd name="connsiteY329" fmla="*/ 1528829 h 4388311"/>
              <a:gd name="connsiteX330" fmla="*/ 1858091 w 6507660"/>
              <a:gd name="connsiteY330" fmla="*/ 1615650 h 4388311"/>
              <a:gd name="connsiteX331" fmla="*/ 1884330 w 6507660"/>
              <a:gd name="connsiteY331" fmla="*/ 1620947 h 4388311"/>
              <a:gd name="connsiteX332" fmla="*/ 1884330 w 6507660"/>
              <a:gd name="connsiteY332" fmla="*/ 1856128 h 4388311"/>
              <a:gd name="connsiteX333" fmla="*/ 1894767 w 6507660"/>
              <a:gd name="connsiteY333" fmla="*/ 1866565 h 4388311"/>
              <a:gd name="connsiteX334" fmla="*/ 1905204 w 6507660"/>
              <a:gd name="connsiteY334" fmla="*/ 1856128 h 4388311"/>
              <a:gd name="connsiteX335" fmla="*/ 1905204 w 6507660"/>
              <a:gd name="connsiteY335" fmla="*/ 1620946 h 4388311"/>
              <a:gd name="connsiteX336" fmla="*/ 1931443 w 6507660"/>
              <a:gd name="connsiteY336" fmla="*/ 1615648 h 4388311"/>
              <a:gd name="connsiteX337" fmla="*/ 1988991 w 6507660"/>
              <a:gd name="connsiteY337" fmla="*/ 1528828 h 4388311"/>
              <a:gd name="connsiteX338" fmla="*/ 1988991 w 6507660"/>
              <a:gd name="connsiteY338" fmla="*/ 1186006 h 4388311"/>
              <a:gd name="connsiteX339" fmla="*/ 1931443 w 6507660"/>
              <a:gd name="connsiteY339" fmla="*/ 1099187 h 4388311"/>
              <a:gd name="connsiteX340" fmla="*/ 1905204 w 6507660"/>
              <a:gd name="connsiteY340" fmla="*/ 1093889 h 4388311"/>
              <a:gd name="connsiteX341" fmla="*/ 1905204 w 6507660"/>
              <a:gd name="connsiteY341" fmla="*/ 1042030 h 4388311"/>
              <a:gd name="connsiteX342" fmla="*/ 1894767 w 6507660"/>
              <a:gd name="connsiteY342" fmla="*/ 1031593 h 4388311"/>
              <a:gd name="connsiteX343" fmla="*/ 2352676 w 6507660"/>
              <a:gd name="connsiteY343" fmla="*/ 949445 h 4388311"/>
              <a:gd name="connsiteX344" fmla="*/ 2342239 w 6507660"/>
              <a:gd name="connsiteY344" fmla="*/ 959881 h 4388311"/>
              <a:gd name="connsiteX345" fmla="*/ 2342239 w 6507660"/>
              <a:gd name="connsiteY345" fmla="*/ 1011739 h 4388311"/>
              <a:gd name="connsiteX346" fmla="*/ 2315996 w 6507660"/>
              <a:gd name="connsiteY346" fmla="*/ 1017038 h 4388311"/>
              <a:gd name="connsiteX347" fmla="*/ 2258447 w 6507660"/>
              <a:gd name="connsiteY347" fmla="*/ 1103859 h 4388311"/>
              <a:gd name="connsiteX348" fmla="*/ 2258448 w 6507660"/>
              <a:gd name="connsiteY348" fmla="*/ 1384179 h 4388311"/>
              <a:gd name="connsiteX349" fmla="*/ 2315997 w 6507660"/>
              <a:gd name="connsiteY349" fmla="*/ 1471000 h 4388311"/>
              <a:gd name="connsiteX350" fmla="*/ 2342239 w 6507660"/>
              <a:gd name="connsiteY350" fmla="*/ 1476298 h 4388311"/>
              <a:gd name="connsiteX351" fmla="*/ 2342239 w 6507660"/>
              <a:gd name="connsiteY351" fmla="*/ 1773979 h 4388311"/>
              <a:gd name="connsiteX352" fmla="*/ 2352676 w 6507660"/>
              <a:gd name="connsiteY352" fmla="*/ 1784416 h 4388311"/>
              <a:gd name="connsiteX353" fmla="*/ 2363113 w 6507660"/>
              <a:gd name="connsiteY353" fmla="*/ 1773979 h 4388311"/>
              <a:gd name="connsiteX354" fmla="*/ 2363113 w 6507660"/>
              <a:gd name="connsiteY354" fmla="*/ 1476295 h 4388311"/>
              <a:gd name="connsiteX355" fmla="*/ 2389349 w 6507660"/>
              <a:gd name="connsiteY355" fmla="*/ 1470998 h 4388311"/>
              <a:gd name="connsiteX356" fmla="*/ 2446897 w 6507660"/>
              <a:gd name="connsiteY356" fmla="*/ 1384178 h 4388311"/>
              <a:gd name="connsiteX357" fmla="*/ 2446897 w 6507660"/>
              <a:gd name="connsiteY357" fmla="*/ 1103859 h 4388311"/>
              <a:gd name="connsiteX358" fmla="*/ 2389349 w 6507660"/>
              <a:gd name="connsiteY358" fmla="*/ 1017038 h 4388311"/>
              <a:gd name="connsiteX359" fmla="*/ 2363113 w 6507660"/>
              <a:gd name="connsiteY359" fmla="*/ 1011741 h 4388311"/>
              <a:gd name="connsiteX360" fmla="*/ 2363113 w 6507660"/>
              <a:gd name="connsiteY360" fmla="*/ 959881 h 4388311"/>
              <a:gd name="connsiteX361" fmla="*/ 2352676 w 6507660"/>
              <a:gd name="connsiteY361" fmla="*/ 949445 h 4388311"/>
              <a:gd name="connsiteX362" fmla="*/ 94221 w 6507660"/>
              <a:gd name="connsiteY362" fmla="*/ 943144 h 4388311"/>
              <a:gd name="connsiteX363" fmla="*/ 83784 w 6507660"/>
              <a:gd name="connsiteY363" fmla="*/ 953581 h 4388311"/>
              <a:gd name="connsiteX364" fmla="*/ 83784 w 6507660"/>
              <a:gd name="connsiteY364" fmla="*/ 1128353 h 4388311"/>
              <a:gd name="connsiteX365" fmla="*/ 57548 w 6507660"/>
              <a:gd name="connsiteY365" fmla="*/ 1133650 h 4388311"/>
              <a:gd name="connsiteX366" fmla="*/ 0 w 6507660"/>
              <a:gd name="connsiteY366" fmla="*/ 1220470 h 4388311"/>
              <a:gd name="connsiteX367" fmla="*/ 0 w 6507660"/>
              <a:gd name="connsiteY367" fmla="*/ 1500791 h 4388311"/>
              <a:gd name="connsiteX368" fmla="*/ 57548 w 6507660"/>
              <a:gd name="connsiteY368" fmla="*/ 1587612 h 4388311"/>
              <a:gd name="connsiteX369" fmla="*/ 83784 w 6507660"/>
              <a:gd name="connsiteY369" fmla="*/ 1592908 h 4388311"/>
              <a:gd name="connsiteX370" fmla="*/ 83784 w 6507660"/>
              <a:gd name="connsiteY370" fmla="*/ 1767679 h 4388311"/>
              <a:gd name="connsiteX371" fmla="*/ 94221 w 6507660"/>
              <a:gd name="connsiteY371" fmla="*/ 1778116 h 4388311"/>
              <a:gd name="connsiteX372" fmla="*/ 104658 w 6507660"/>
              <a:gd name="connsiteY372" fmla="*/ 1767679 h 4388311"/>
              <a:gd name="connsiteX373" fmla="*/ 104658 w 6507660"/>
              <a:gd name="connsiteY373" fmla="*/ 1592911 h 4388311"/>
              <a:gd name="connsiteX374" fmla="*/ 130900 w 6507660"/>
              <a:gd name="connsiteY374" fmla="*/ 1587613 h 4388311"/>
              <a:gd name="connsiteX375" fmla="*/ 188449 w 6507660"/>
              <a:gd name="connsiteY375" fmla="*/ 1500792 h 4388311"/>
              <a:gd name="connsiteX376" fmla="*/ 188450 w 6507660"/>
              <a:gd name="connsiteY376" fmla="*/ 1220470 h 4388311"/>
              <a:gd name="connsiteX377" fmla="*/ 130901 w 6507660"/>
              <a:gd name="connsiteY377" fmla="*/ 1133650 h 4388311"/>
              <a:gd name="connsiteX378" fmla="*/ 104658 w 6507660"/>
              <a:gd name="connsiteY378" fmla="*/ 1128352 h 4388311"/>
              <a:gd name="connsiteX379" fmla="*/ 104658 w 6507660"/>
              <a:gd name="connsiteY379" fmla="*/ 953581 h 4388311"/>
              <a:gd name="connsiteX380" fmla="*/ 94221 w 6507660"/>
              <a:gd name="connsiteY380" fmla="*/ 943144 h 4388311"/>
              <a:gd name="connsiteX381" fmla="*/ 543772 w 6507660"/>
              <a:gd name="connsiteY381" fmla="*/ 699710 h 4388311"/>
              <a:gd name="connsiteX382" fmla="*/ 533335 w 6507660"/>
              <a:gd name="connsiteY382" fmla="*/ 710146 h 4388311"/>
              <a:gd name="connsiteX383" fmla="*/ 533335 w 6507660"/>
              <a:gd name="connsiteY383" fmla="*/ 762006 h 4388311"/>
              <a:gd name="connsiteX384" fmla="*/ 507096 w 6507660"/>
              <a:gd name="connsiteY384" fmla="*/ 767303 h 4388311"/>
              <a:gd name="connsiteX385" fmla="*/ 449548 w 6507660"/>
              <a:gd name="connsiteY385" fmla="*/ 854123 h 4388311"/>
              <a:gd name="connsiteX386" fmla="*/ 449548 w 6507660"/>
              <a:gd name="connsiteY386" fmla="*/ 1231916 h 4388311"/>
              <a:gd name="connsiteX387" fmla="*/ 507096 w 6507660"/>
              <a:gd name="connsiteY387" fmla="*/ 1318736 h 4388311"/>
              <a:gd name="connsiteX388" fmla="*/ 533335 w 6507660"/>
              <a:gd name="connsiteY388" fmla="*/ 1324034 h 4388311"/>
              <a:gd name="connsiteX389" fmla="*/ 533335 w 6507660"/>
              <a:gd name="connsiteY389" fmla="*/ 1524245 h 4388311"/>
              <a:gd name="connsiteX390" fmla="*/ 543772 w 6507660"/>
              <a:gd name="connsiteY390" fmla="*/ 1534682 h 4388311"/>
              <a:gd name="connsiteX391" fmla="*/ 554209 w 6507660"/>
              <a:gd name="connsiteY391" fmla="*/ 1524245 h 4388311"/>
              <a:gd name="connsiteX392" fmla="*/ 554209 w 6507660"/>
              <a:gd name="connsiteY392" fmla="*/ 1324035 h 4388311"/>
              <a:gd name="connsiteX393" fmla="*/ 580448 w 6507660"/>
              <a:gd name="connsiteY393" fmla="*/ 1318738 h 4388311"/>
              <a:gd name="connsiteX394" fmla="*/ 637997 w 6507660"/>
              <a:gd name="connsiteY394" fmla="*/ 1231917 h 4388311"/>
              <a:gd name="connsiteX395" fmla="*/ 637998 w 6507660"/>
              <a:gd name="connsiteY395" fmla="*/ 854123 h 4388311"/>
              <a:gd name="connsiteX396" fmla="*/ 580449 w 6507660"/>
              <a:gd name="connsiteY396" fmla="*/ 767303 h 4388311"/>
              <a:gd name="connsiteX397" fmla="*/ 554209 w 6507660"/>
              <a:gd name="connsiteY397" fmla="*/ 762005 h 4388311"/>
              <a:gd name="connsiteX398" fmla="*/ 554209 w 6507660"/>
              <a:gd name="connsiteY398" fmla="*/ 710146 h 4388311"/>
              <a:gd name="connsiteX399" fmla="*/ 543772 w 6507660"/>
              <a:gd name="connsiteY399" fmla="*/ 699710 h 4388311"/>
              <a:gd name="connsiteX400" fmla="*/ 2115722 w 6507660"/>
              <a:gd name="connsiteY400" fmla="*/ 672390 h 4388311"/>
              <a:gd name="connsiteX401" fmla="*/ 2105285 w 6507660"/>
              <a:gd name="connsiteY401" fmla="*/ 682828 h 4388311"/>
              <a:gd name="connsiteX402" fmla="*/ 2105285 w 6507660"/>
              <a:gd name="connsiteY402" fmla="*/ 1162358 h 4388311"/>
              <a:gd name="connsiteX403" fmla="*/ 2079042 w 6507660"/>
              <a:gd name="connsiteY403" fmla="*/ 1167656 h 4388311"/>
              <a:gd name="connsiteX404" fmla="*/ 2021493 w 6507660"/>
              <a:gd name="connsiteY404" fmla="*/ 1254476 h 4388311"/>
              <a:gd name="connsiteX405" fmla="*/ 2021494 w 6507660"/>
              <a:gd name="connsiteY405" fmla="*/ 1528830 h 4388311"/>
              <a:gd name="connsiteX406" fmla="*/ 2079043 w 6507660"/>
              <a:gd name="connsiteY406" fmla="*/ 1615651 h 4388311"/>
              <a:gd name="connsiteX407" fmla="*/ 2105285 w 6507660"/>
              <a:gd name="connsiteY407" fmla="*/ 1620949 h 4388311"/>
              <a:gd name="connsiteX408" fmla="*/ 2105285 w 6507660"/>
              <a:gd name="connsiteY408" fmla="*/ 2133302 h 4388311"/>
              <a:gd name="connsiteX409" fmla="*/ 2115722 w 6507660"/>
              <a:gd name="connsiteY409" fmla="*/ 2143739 h 4388311"/>
              <a:gd name="connsiteX410" fmla="*/ 2126159 w 6507660"/>
              <a:gd name="connsiteY410" fmla="*/ 2133302 h 4388311"/>
              <a:gd name="connsiteX411" fmla="*/ 2126159 w 6507660"/>
              <a:gd name="connsiteY411" fmla="*/ 1620946 h 4388311"/>
              <a:gd name="connsiteX412" fmla="*/ 2152395 w 6507660"/>
              <a:gd name="connsiteY412" fmla="*/ 1615650 h 4388311"/>
              <a:gd name="connsiteX413" fmla="*/ 2209943 w 6507660"/>
              <a:gd name="connsiteY413" fmla="*/ 1528829 h 4388311"/>
              <a:gd name="connsiteX414" fmla="*/ 2209943 w 6507660"/>
              <a:gd name="connsiteY414" fmla="*/ 1254476 h 4388311"/>
              <a:gd name="connsiteX415" fmla="*/ 2152395 w 6507660"/>
              <a:gd name="connsiteY415" fmla="*/ 1167656 h 4388311"/>
              <a:gd name="connsiteX416" fmla="*/ 2126159 w 6507660"/>
              <a:gd name="connsiteY416" fmla="*/ 1162359 h 4388311"/>
              <a:gd name="connsiteX417" fmla="*/ 2126159 w 6507660"/>
              <a:gd name="connsiteY417" fmla="*/ 682828 h 4388311"/>
              <a:gd name="connsiteX418" fmla="*/ 2115722 w 6507660"/>
              <a:gd name="connsiteY418" fmla="*/ 672390 h 4388311"/>
              <a:gd name="connsiteX419" fmla="*/ 1674627 w 6507660"/>
              <a:gd name="connsiteY419" fmla="*/ 671658 h 4388311"/>
              <a:gd name="connsiteX420" fmla="*/ 1664190 w 6507660"/>
              <a:gd name="connsiteY420" fmla="*/ 682095 h 4388311"/>
              <a:gd name="connsiteX421" fmla="*/ 1664190 w 6507660"/>
              <a:gd name="connsiteY421" fmla="*/ 733954 h 4388311"/>
              <a:gd name="connsiteX422" fmla="*/ 1637950 w 6507660"/>
              <a:gd name="connsiteY422" fmla="*/ 739251 h 4388311"/>
              <a:gd name="connsiteX423" fmla="*/ 1580401 w 6507660"/>
              <a:gd name="connsiteY423" fmla="*/ 826072 h 4388311"/>
              <a:gd name="connsiteX424" fmla="*/ 1580402 w 6507660"/>
              <a:gd name="connsiteY424" fmla="*/ 1265992 h 4388311"/>
              <a:gd name="connsiteX425" fmla="*/ 1637951 w 6507660"/>
              <a:gd name="connsiteY425" fmla="*/ 1352812 h 4388311"/>
              <a:gd name="connsiteX426" fmla="*/ 1664190 w 6507660"/>
              <a:gd name="connsiteY426" fmla="*/ 1358110 h 4388311"/>
              <a:gd name="connsiteX427" fmla="*/ 1664190 w 6507660"/>
              <a:gd name="connsiteY427" fmla="*/ 1496193 h 4388311"/>
              <a:gd name="connsiteX428" fmla="*/ 1674627 w 6507660"/>
              <a:gd name="connsiteY428" fmla="*/ 1506630 h 4388311"/>
              <a:gd name="connsiteX429" fmla="*/ 1685064 w 6507660"/>
              <a:gd name="connsiteY429" fmla="*/ 1496193 h 4388311"/>
              <a:gd name="connsiteX430" fmla="*/ 1685064 w 6507660"/>
              <a:gd name="connsiteY430" fmla="*/ 1358109 h 4388311"/>
              <a:gd name="connsiteX431" fmla="*/ 1711303 w 6507660"/>
              <a:gd name="connsiteY431" fmla="*/ 1352812 h 4388311"/>
              <a:gd name="connsiteX432" fmla="*/ 1768851 w 6507660"/>
              <a:gd name="connsiteY432" fmla="*/ 1265991 h 4388311"/>
              <a:gd name="connsiteX433" fmla="*/ 1768851 w 6507660"/>
              <a:gd name="connsiteY433" fmla="*/ 826072 h 4388311"/>
              <a:gd name="connsiteX434" fmla="*/ 1711303 w 6507660"/>
              <a:gd name="connsiteY434" fmla="*/ 739251 h 4388311"/>
              <a:gd name="connsiteX435" fmla="*/ 1685064 w 6507660"/>
              <a:gd name="connsiteY435" fmla="*/ 733954 h 4388311"/>
              <a:gd name="connsiteX436" fmla="*/ 1685064 w 6507660"/>
              <a:gd name="connsiteY436" fmla="*/ 682095 h 4388311"/>
              <a:gd name="connsiteX437" fmla="*/ 1674627 w 6507660"/>
              <a:gd name="connsiteY437" fmla="*/ 671658 h 4388311"/>
              <a:gd name="connsiteX438" fmla="*/ 2569677 w 6507660"/>
              <a:gd name="connsiteY438" fmla="*/ 648213 h 4388311"/>
              <a:gd name="connsiteX439" fmla="*/ 2559240 w 6507660"/>
              <a:gd name="connsiteY439" fmla="*/ 658650 h 4388311"/>
              <a:gd name="connsiteX440" fmla="*/ 2559240 w 6507660"/>
              <a:gd name="connsiteY440" fmla="*/ 1111745 h 4388311"/>
              <a:gd name="connsiteX441" fmla="*/ 2533000 w 6507660"/>
              <a:gd name="connsiteY441" fmla="*/ 1117043 h 4388311"/>
              <a:gd name="connsiteX442" fmla="*/ 2475451 w 6507660"/>
              <a:gd name="connsiteY442" fmla="*/ 1203862 h 4388311"/>
              <a:gd name="connsiteX443" fmla="*/ 2475452 w 6507660"/>
              <a:gd name="connsiteY443" fmla="*/ 1484184 h 4388311"/>
              <a:gd name="connsiteX444" fmla="*/ 2533001 w 6507660"/>
              <a:gd name="connsiteY444" fmla="*/ 1571005 h 4388311"/>
              <a:gd name="connsiteX445" fmla="*/ 2559240 w 6507660"/>
              <a:gd name="connsiteY445" fmla="*/ 1576302 h 4388311"/>
              <a:gd name="connsiteX446" fmla="*/ 2559240 w 6507660"/>
              <a:gd name="connsiteY446" fmla="*/ 2029397 h 4388311"/>
              <a:gd name="connsiteX447" fmla="*/ 2569677 w 6507660"/>
              <a:gd name="connsiteY447" fmla="*/ 2039834 h 4388311"/>
              <a:gd name="connsiteX448" fmla="*/ 2580114 w 6507660"/>
              <a:gd name="connsiteY448" fmla="*/ 2029397 h 4388311"/>
              <a:gd name="connsiteX449" fmla="*/ 2580114 w 6507660"/>
              <a:gd name="connsiteY449" fmla="*/ 1576301 h 4388311"/>
              <a:gd name="connsiteX450" fmla="*/ 2606353 w 6507660"/>
              <a:gd name="connsiteY450" fmla="*/ 1571004 h 4388311"/>
              <a:gd name="connsiteX451" fmla="*/ 2663901 w 6507660"/>
              <a:gd name="connsiteY451" fmla="*/ 1484183 h 4388311"/>
              <a:gd name="connsiteX452" fmla="*/ 2663901 w 6507660"/>
              <a:gd name="connsiteY452" fmla="*/ 1203862 h 4388311"/>
              <a:gd name="connsiteX453" fmla="*/ 2606353 w 6507660"/>
              <a:gd name="connsiteY453" fmla="*/ 1117043 h 4388311"/>
              <a:gd name="connsiteX454" fmla="*/ 2580114 w 6507660"/>
              <a:gd name="connsiteY454" fmla="*/ 1111745 h 4388311"/>
              <a:gd name="connsiteX455" fmla="*/ 2580114 w 6507660"/>
              <a:gd name="connsiteY455" fmla="*/ 658650 h 4388311"/>
              <a:gd name="connsiteX456" fmla="*/ 2569677 w 6507660"/>
              <a:gd name="connsiteY456" fmla="*/ 648213 h 4388311"/>
              <a:gd name="connsiteX457" fmla="*/ 1433611 w 6507660"/>
              <a:gd name="connsiteY457" fmla="*/ 591611 h 4388311"/>
              <a:gd name="connsiteX458" fmla="*/ 1423174 w 6507660"/>
              <a:gd name="connsiteY458" fmla="*/ 602047 h 4388311"/>
              <a:gd name="connsiteX459" fmla="*/ 1423174 w 6507660"/>
              <a:gd name="connsiteY459" fmla="*/ 653907 h 4388311"/>
              <a:gd name="connsiteX460" fmla="*/ 1396934 w 6507660"/>
              <a:gd name="connsiteY460" fmla="*/ 659204 h 4388311"/>
              <a:gd name="connsiteX461" fmla="*/ 1339385 w 6507660"/>
              <a:gd name="connsiteY461" fmla="*/ 746024 h 4388311"/>
              <a:gd name="connsiteX462" fmla="*/ 1339386 w 6507660"/>
              <a:gd name="connsiteY462" fmla="*/ 1026348 h 4388311"/>
              <a:gd name="connsiteX463" fmla="*/ 1396935 w 6507660"/>
              <a:gd name="connsiteY463" fmla="*/ 1113168 h 4388311"/>
              <a:gd name="connsiteX464" fmla="*/ 1423174 w 6507660"/>
              <a:gd name="connsiteY464" fmla="*/ 1118465 h 4388311"/>
              <a:gd name="connsiteX465" fmla="*/ 1423174 w 6507660"/>
              <a:gd name="connsiteY465" fmla="*/ 1416145 h 4388311"/>
              <a:gd name="connsiteX466" fmla="*/ 1433611 w 6507660"/>
              <a:gd name="connsiteY466" fmla="*/ 1426582 h 4388311"/>
              <a:gd name="connsiteX467" fmla="*/ 1444048 w 6507660"/>
              <a:gd name="connsiteY467" fmla="*/ 1416145 h 4388311"/>
              <a:gd name="connsiteX468" fmla="*/ 1444048 w 6507660"/>
              <a:gd name="connsiteY468" fmla="*/ 1118463 h 4388311"/>
              <a:gd name="connsiteX469" fmla="*/ 1470287 w 6507660"/>
              <a:gd name="connsiteY469" fmla="*/ 1113165 h 4388311"/>
              <a:gd name="connsiteX470" fmla="*/ 1527835 w 6507660"/>
              <a:gd name="connsiteY470" fmla="*/ 1026345 h 4388311"/>
              <a:gd name="connsiteX471" fmla="*/ 1527835 w 6507660"/>
              <a:gd name="connsiteY471" fmla="*/ 746024 h 4388311"/>
              <a:gd name="connsiteX472" fmla="*/ 1470287 w 6507660"/>
              <a:gd name="connsiteY472" fmla="*/ 659204 h 4388311"/>
              <a:gd name="connsiteX473" fmla="*/ 1444048 w 6507660"/>
              <a:gd name="connsiteY473" fmla="*/ 653907 h 4388311"/>
              <a:gd name="connsiteX474" fmla="*/ 1444048 w 6507660"/>
              <a:gd name="connsiteY474" fmla="*/ 602047 h 4388311"/>
              <a:gd name="connsiteX475" fmla="*/ 1433611 w 6507660"/>
              <a:gd name="connsiteY475" fmla="*/ 591611 h 4388311"/>
              <a:gd name="connsiteX476" fmla="*/ 312886 w 6507660"/>
              <a:gd name="connsiteY476" fmla="*/ 572770 h 4388311"/>
              <a:gd name="connsiteX477" fmla="*/ 302449 w 6507660"/>
              <a:gd name="connsiteY477" fmla="*/ 583207 h 4388311"/>
              <a:gd name="connsiteX478" fmla="*/ 302449 w 6507660"/>
              <a:gd name="connsiteY478" fmla="*/ 1000640 h 4388311"/>
              <a:gd name="connsiteX479" fmla="*/ 290186 w 6507660"/>
              <a:gd name="connsiteY479" fmla="*/ 1003115 h 4388311"/>
              <a:gd name="connsiteX480" fmla="*/ 232638 w 6507660"/>
              <a:gd name="connsiteY480" fmla="*/ 1089936 h 4388311"/>
              <a:gd name="connsiteX481" fmla="*/ 232638 w 6507660"/>
              <a:gd name="connsiteY481" fmla="*/ 1452599 h 4388311"/>
              <a:gd name="connsiteX482" fmla="*/ 290186 w 6507660"/>
              <a:gd name="connsiteY482" fmla="*/ 1539420 h 4388311"/>
              <a:gd name="connsiteX483" fmla="*/ 302449 w 6507660"/>
              <a:gd name="connsiteY483" fmla="*/ 1541895 h 4388311"/>
              <a:gd name="connsiteX484" fmla="*/ 302449 w 6507660"/>
              <a:gd name="connsiteY484" fmla="*/ 1953954 h 4388311"/>
              <a:gd name="connsiteX485" fmla="*/ 312886 w 6507660"/>
              <a:gd name="connsiteY485" fmla="*/ 1964391 h 4388311"/>
              <a:gd name="connsiteX486" fmla="*/ 323323 w 6507660"/>
              <a:gd name="connsiteY486" fmla="*/ 1953954 h 4388311"/>
              <a:gd name="connsiteX487" fmla="*/ 323323 w 6507660"/>
              <a:gd name="connsiteY487" fmla="*/ 1546110 h 4388311"/>
              <a:gd name="connsiteX488" fmla="*/ 326863 w 6507660"/>
              <a:gd name="connsiteY488" fmla="*/ 1546824 h 4388311"/>
              <a:gd name="connsiteX489" fmla="*/ 326862 w 6507660"/>
              <a:gd name="connsiteY489" fmla="*/ 1546825 h 4388311"/>
              <a:gd name="connsiteX490" fmla="*/ 421087 w 6507660"/>
              <a:gd name="connsiteY490" fmla="*/ 1452600 h 4388311"/>
              <a:gd name="connsiteX491" fmla="*/ 421088 w 6507660"/>
              <a:gd name="connsiteY491" fmla="*/ 1089936 h 4388311"/>
              <a:gd name="connsiteX492" fmla="*/ 326863 w 6507660"/>
              <a:gd name="connsiteY492" fmla="*/ 995711 h 4388311"/>
              <a:gd name="connsiteX493" fmla="*/ 323323 w 6507660"/>
              <a:gd name="connsiteY493" fmla="*/ 996425 h 4388311"/>
              <a:gd name="connsiteX494" fmla="*/ 323323 w 6507660"/>
              <a:gd name="connsiteY494" fmla="*/ 583207 h 4388311"/>
              <a:gd name="connsiteX495" fmla="*/ 312886 w 6507660"/>
              <a:gd name="connsiteY495" fmla="*/ 572770 h 4388311"/>
              <a:gd name="connsiteX496" fmla="*/ 781224 w 6507660"/>
              <a:gd name="connsiteY496" fmla="*/ 291272 h 4388311"/>
              <a:gd name="connsiteX497" fmla="*/ 770787 w 6507660"/>
              <a:gd name="connsiteY497" fmla="*/ 301709 h 4388311"/>
              <a:gd name="connsiteX498" fmla="*/ 770787 w 6507660"/>
              <a:gd name="connsiteY498" fmla="*/ 353568 h 4388311"/>
              <a:gd name="connsiteX499" fmla="*/ 744548 w 6507660"/>
              <a:gd name="connsiteY499" fmla="*/ 358866 h 4388311"/>
              <a:gd name="connsiteX500" fmla="*/ 687000 w 6507660"/>
              <a:gd name="connsiteY500" fmla="*/ 445686 h 4388311"/>
              <a:gd name="connsiteX501" fmla="*/ 687000 w 6507660"/>
              <a:gd name="connsiteY501" fmla="*/ 854105 h 4388311"/>
              <a:gd name="connsiteX502" fmla="*/ 744548 w 6507660"/>
              <a:gd name="connsiteY502" fmla="*/ 940925 h 4388311"/>
              <a:gd name="connsiteX503" fmla="*/ 770787 w 6507660"/>
              <a:gd name="connsiteY503" fmla="*/ 946223 h 4388311"/>
              <a:gd name="connsiteX504" fmla="*/ 770787 w 6507660"/>
              <a:gd name="connsiteY504" fmla="*/ 1115808 h 4388311"/>
              <a:gd name="connsiteX505" fmla="*/ 781224 w 6507660"/>
              <a:gd name="connsiteY505" fmla="*/ 1126245 h 4388311"/>
              <a:gd name="connsiteX506" fmla="*/ 791661 w 6507660"/>
              <a:gd name="connsiteY506" fmla="*/ 1115808 h 4388311"/>
              <a:gd name="connsiteX507" fmla="*/ 791661 w 6507660"/>
              <a:gd name="connsiteY507" fmla="*/ 946224 h 4388311"/>
              <a:gd name="connsiteX508" fmla="*/ 817900 w 6507660"/>
              <a:gd name="connsiteY508" fmla="*/ 940927 h 4388311"/>
              <a:gd name="connsiteX509" fmla="*/ 875449 w 6507660"/>
              <a:gd name="connsiteY509" fmla="*/ 854106 h 4388311"/>
              <a:gd name="connsiteX510" fmla="*/ 875450 w 6507660"/>
              <a:gd name="connsiteY510" fmla="*/ 445686 h 4388311"/>
              <a:gd name="connsiteX511" fmla="*/ 817901 w 6507660"/>
              <a:gd name="connsiteY511" fmla="*/ 358866 h 4388311"/>
              <a:gd name="connsiteX512" fmla="*/ 791661 w 6507660"/>
              <a:gd name="connsiteY512" fmla="*/ 353568 h 4388311"/>
              <a:gd name="connsiteX513" fmla="*/ 791661 w 6507660"/>
              <a:gd name="connsiteY513" fmla="*/ 301709 h 4388311"/>
              <a:gd name="connsiteX514" fmla="*/ 781224 w 6507660"/>
              <a:gd name="connsiteY514" fmla="*/ 291272 h 4388311"/>
              <a:gd name="connsiteX515" fmla="*/ 1005139 w 6507660"/>
              <a:gd name="connsiteY515" fmla="*/ 74604 h 4388311"/>
              <a:gd name="connsiteX516" fmla="*/ 994702 w 6507660"/>
              <a:gd name="connsiteY516" fmla="*/ 85041 h 4388311"/>
              <a:gd name="connsiteX517" fmla="*/ 994702 w 6507660"/>
              <a:gd name="connsiteY517" fmla="*/ 259815 h 4388311"/>
              <a:gd name="connsiteX518" fmla="*/ 968467 w 6507660"/>
              <a:gd name="connsiteY518" fmla="*/ 265112 h 4388311"/>
              <a:gd name="connsiteX519" fmla="*/ 910918 w 6507660"/>
              <a:gd name="connsiteY519" fmla="*/ 351934 h 4388311"/>
              <a:gd name="connsiteX520" fmla="*/ 910918 w 6507660"/>
              <a:gd name="connsiteY520" fmla="*/ 632253 h 4388311"/>
              <a:gd name="connsiteX521" fmla="*/ 968467 w 6507660"/>
              <a:gd name="connsiteY521" fmla="*/ 719073 h 4388311"/>
              <a:gd name="connsiteX522" fmla="*/ 994702 w 6507660"/>
              <a:gd name="connsiteY522" fmla="*/ 724370 h 4388311"/>
              <a:gd name="connsiteX523" fmla="*/ 994702 w 6507660"/>
              <a:gd name="connsiteY523" fmla="*/ 899140 h 4388311"/>
              <a:gd name="connsiteX524" fmla="*/ 1005139 w 6507660"/>
              <a:gd name="connsiteY524" fmla="*/ 909577 h 4388311"/>
              <a:gd name="connsiteX525" fmla="*/ 1015576 w 6507660"/>
              <a:gd name="connsiteY525" fmla="*/ 899140 h 4388311"/>
              <a:gd name="connsiteX526" fmla="*/ 1015576 w 6507660"/>
              <a:gd name="connsiteY526" fmla="*/ 724372 h 4388311"/>
              <a:gd name="connsiteX527" fmla="*/ 1041819 w 6507660"/>
              <a:gd name="connsiteY527" fmla="*/ 719074 h 4388311"/>
              <a:gd name="connsiteX528" fmla="*/ 1099367 w 6507660"/>
              <a:gd name="connsiteY528" fmla="*/ 632254 h 4388311"/>
              <a:gd name="connsiteX529" fmla="*/ 1099368 w 6507660"/>
              <a:gd name="connsiteY529" fmla="*/ 351934 h 4388311"/>
              <a:gd name="connsiteX530" fmla="*/ 1041820 w 6507660"/>
              <a:gd name="connsiteY530" fmla="*/ 265112 h 4388311"/>
              <a:gd name="connsiteX531" fmla="*/ 1015576 w 6507660"/>
              <a:gd name="connsiteY531" fmla="*/ 259813 h 4388311"/>
              <a:gd name="connsiteX532" fmla="*/ 1015576 w 6507660"/>
              <a:gd name="connsiteY532" fmla="*/ 85041 h 4388311"/>
              <a:gd name="connsiteX533" fmla="*/ 1005139 w 6507660"/>
              <a:gd name="connsiteY533" fmla="*/ 74604 h 4388311"/>
              <a:gd name="connsiteX534" fmla="*/ 1218510 w 6507660"/>
              <a:gd name="connsiteY534" fmla="*/ 0 h 4388311"/>
              <a:gd name="connsiteX535" fmla="*/ 1208073 w 6507660"/>
              <a:gd name="connsiteY535" fmla="*/ 10437 h 4388311"/>
              <a:gd name="connsiteX536" fmla="*/ 1208073 w 6507660"/>
              <a:gd name="connsiteY536" fmla="*/ 351657 h 4388311"/>
              <a:gd name="connsiteX537" fmla="*/ 1181838 w 6507660"/>
              <a:gd name="connsiteY537" fmla="*/ 356953 h 4388311"/>
              <a:gd name="connsiteX538" fmla="*/ 1124289 w 6507660"/>
              <a:gd name="connsiteY538" fmla="*/ 443774 h 4388311"/>
              <a:gd name="connsiteX539" fmla="*/ 1124289 w 6507660"/>
              <a:gd name="connsiteY539" fmla="*/ 1035868 h 4388311"/>
              <a:gd name="connsiteX540" fmla="*/ 1181838 w 6507660"/>
              <a:gd name="connsiteY540" fmla="*/ 1122688 h 4388311"/>
              <a:gd name="connsiteX541" fmla="*/ 1208073 w 6507660"/>
              <a:gd name="connsiteY541" fmla="*/ 1127985 h 4388311"/>
              <a:gd name="connsiteX542" fmla="*/ 1208073 w 6507660"/>
              <a:gd name="connsiteY542" fmla="*/ 1460912 h 4388311"/>
              <a:gd name="connsiteX543" fmla="*/ 1218510 w 6507660"/>
              <a:gd name="connsiteY543" fmla="*/ 1471349 h 4388311"/>
              <a:gd name="connsiteX544" fmla="*/ 1228947 w 6507660"/>
              <a:gd name="connsiteY544" fmla="*/ 1460912 h 4388311"/>
              <a:gd name="connsiteX545" fmla="*/ 1228947 w 6507660"/>
              <a:gd name="connsiteY545" fmla="*/ 1127987 h 4388311"/>
              <a:gd name="connsiteX546" fmla="*/ 1255190 w 6507660"/>
              <a:gd name="connsiteY546" fmla="*/ 1122689 h 4388311"/>
              <a:gd name="connsiteX547" fmla="*/ 1312738 w 6507660"/>
              <a:gd name="connsiteY547" fmla="*/ 1035869 h 4388311"/>
              <a:gd name="connsiteX548" fmla="*/ 1312739 w 6507660"/>
              <a:gd name="connsiteY548" fmla="*/ 443774 h 4388311"/>
              <a:gd name="connsiteX549" fmla="*/ 1255191 w 6507660"/>
              <a:gd name="connsiteY549" fmla="*/ 356953 h 4388311"/>
              <a:gd name="connsiteX550" fmla="*/ 1228947 w 6507660"/>
              <a:gd name="connsiteY550" fmla="*/ 351655 h 4388311"/>
              <a:gd name="connsiteX551" fmla="*/ 1228947 w 6507660"/>
              <a:gd name="connsiteY551" fmla="*/ 10437 h 4388311"/>
              <a:gd name="connsiteX552" fmla="*/ 1218510 w 6507660"/>
              <a:gd name="connsiteY552" fmla="*/ 0 h 43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</a:cxnLst>
            <a:rect l="l" t="t" r="r" b="b"/>
            <a:pathLst>
              <a:path w="6507660" h="4388311">
                <a:moveTo>
                  <a:pt x="5290604" y="3151911"/>
                </a:moveTo>
                <a:cubicBezTo>
                  <a:pt x="5284840" y="3151911"/>
                  <a:pt x="5280167" y="3156584"/>
                  <a:pt x="5280167" y="3162348"/>
                </a:cubicBezTo>
                <a:lnTo>
                  <a:pt x="5280167" y="3337120"/>
                </a:lnTo>
                <a:lnTo>
                  <a:pt x="5253923" y="3342418"/>
                </a:lnTo>
                <a:cubicBezTo>
                  <a:pt x="5220104" y="3356722"/>
                  <a:pt x="5196375" y="3390209"/>
                  <a:pt x="5196375" y="3429238"/>
                </a:cubicBezTo>
                <a:cubicBezTo>
                  <a:pt x="5196375" y="3522679"/>
                  <a:pt x="5196376" y="3616119"/>
                  <a:pt x="5196376" y="3709560"/>
                </a:cubicBezTo>
                <a:cubicBezTo>
                  <a:pt x="5196376" y="3748589"/>
                  <a:pt x="5220106" y="3782076"/>
                  <a:pt x="5253924" y="3796381"/>
                </a:cubicBezTo>
                <a:lnTo>
                  <a:pt x="5280167" y="3801679"/>
                </a:lnTo>
                <a:lnTo>
                  <a:pt x="5280167" y="3976447"/>
                </a:lnTo>
                <a:cubicBezTo>
                  <a:pt x="5280167" y="3982211"/>
                  <a:pt x="5284840" y="3986884"/>
                  <a:pt x="5290604" y="3986884"/>
                </a:cubicBezTo>
                <a:cubicBezTo>
                  <a:pt x="5296368" y="3986884"/>
                  <a:pt x="5301041" y="3982211"/>
                  <a:pt x="5301041" y="3976447"/>
                </a:cubicBezTo>
                <a:lnTo>
                  <a:pt x="5301041" y="3801676"/>
                </a:lnTo>
                <a:lnTo>
                  <a:pt x="5327277" y="3796380"/>
                </a:lnTo>
                <a:cubicBezTo>
                  <a:pt x="5361095" y="3782075"/>
                  <a:pt x="5384824" y="3748588"/>
                  <a:pt x="5384824" y="3709559"/>
                </a:cubicBezTo>
                <a:lnTo>
                  <a:pt x="5384824" y="3429238"/>
                </a:lnTo>
                <a:cubicBezTo>
                  <a:pt x="5384824" y="3390209"/>
                  <a:pt x="5361095" y="3356722"/>
                  <a:pt x="5327277" y="3342418"/>
                </a:cubicBezTo>
                <a:lnTo>
                  <a:pt x="5301041" y="3337121"/>
                </a:lnTo>
                <a:lnTo>
                  <a:pt x="5301041" y="3162348"/>
                </a:lnTo>
                <a:cubicBezTo>
                  <a:pt x="5301041" y="3156584"/>
                  <a:pt x="5296368" y="3151911"/>
                  <a:pt x="5290604" y="3151911"/>
                </a:cubicBezTo>
                <a:close/>
                <a:moveTo>
                  <a:pt x="5071938" y="2996689"/>
                </a:moveTo>
                <a:cubicBezTo>
                  <a:pt x="5066174" y="2996689"/>
                  <a:pt x="5061501" y="3001362"/>
                  <a:pt x="5061501" y="3007126"/>
                </a:cubicBezTo>
                <a:lnTo>
                  <a:pt x="5061501" y="3205193"/>
                </a:lnTo>
                <a:lnTo>
                  <a:pt x="5057961" y="3204478"/>
                </a:lnTo>
                <a:cubicBezTo>
                  <a:pt x="5005922" y="3204478"/>
                  <a:pt x="4963736" y="3246664"/>
                  <a:pt x="4963736" y="3298703"/>
                </a:cubicBezTo>
                <a:cubicBezTo>
                  <a:pt x="4963736" y="3419591"/>
                  <a:pt x="4963737" y="3540480"/>
                  <a:pt x="4963737" y="3661368"/>
                </a:cubicBezTo>
                <a:cubicBezTo>
                  <a:pt x="4963737" y="3713407"/>
                  <a:pt x="5005923" y="3755593"/>
                  <a:pt x="5057962" y="3755593"/>
                </a:cubicBezTo>
                <a:lnTo>
                  <a:pt x="5057961" y="3755592"/>
                </a:lnTo>
                <a:lnTo>
                  <a:pt x="5061501" y="3754878"/>
                </a:lnTo>
                <a:lnTo>
                  <a:pt x="5061501" y="4377874"/>
                </a:lnTo>
                <a:cubicBezTo>
                  <a:pt x="5061501" y="4383638"/>
                  <a:pt x="5066174" y="4388311"/>
                  <a:pt x="5071938" y="4388311"/>
                </a:cubicBezTo>
                <a:cubicBezTo>
                  <a:pt x="5077703" y="4388311"/>
                  <a:pt x="5082375" y="4383638"/>
                  <a:pt x="5082375" y="4377874"/>
                </a:cubicBezTo>
                <a:lnTo>
                  <a:pt x="5082375" y="3750663"/>
                </a:lnTo>
                <a:lnTo>
                  <a:pt x="5094638" y="3748188"/>
                </a:lnTo>
                <a:cubicBezTo>
                  <a:pt x="5128456" y="3733883"/>
                  <a:pt x="5152186" y="3700396"/>
                  <a:pt x="5152186" y="3661367"/>
                </a:cubicBezTo>
                <a:lnTo>
                  <a:pt x="5152186" y="3298703"/>
                </a:lnTo>
                <a:cubicBezTo>
                  <a:pt x="5152186" y="3259674"/>
                  <a:pt x="5128456" y="3226187"/>
                  <a:pt x="5094638" y="3211883"/>
                </a:cubicBezTo>
                <a:lnTo>
                  <a:pt x="5082375" y="3209407"/>
                </a:lnTo>
                <a:lnTo>
                  <a:pt x="5082375" y="3007126"/>
                </a:lnTo>
                <a:cubicBezTo>
                  <a:pt x="5082375" y="3001362"/>
                  <a:pt x="5077703" y="2996689"/>
                  <a:pt x="5071938" y="2996689"/>
                </a:cubicBezTo>
                <a:close/>
                <a:moveTo>
                  <a:pt x="6413436" y="2973900"/>
                </a:moveTo>
                <a:cubicBezTo>
                  <a:pt x="6407672" y="2973900"/>
                  <a:pt x="6402999" y="2978573"/>
                  <a:pt x="6402999" y="2984337"/>
                </a:cubicBezTo>
                <a:lnTo>
                  <a:pt x="6402999" y="3159109"/>
                </a:lnTo>
                <a:lnTo>
                  <a:pt x="6376758" y="3164407"/>
                </a:lnTo>
                <a:cubicBezTo>
                  <a:pt x="6342940" y="3178711"/>
                  <a:pt x="6319210" y="3212198"/>
                  <a:pt x="6319210" y="3251227"/>
                </a:cubicBezTo>
                <a:cubicBezTo>
                  <a:pt x="6319210" y="3344668"/>
                  <a:pt x="6319211" y="3438108"/>
                  <a:pt x="6319211" y="3531549"/>
                </a:cubicBezTo>
                <a:cubicBezTo>
                  <a:pt x="6319211" y="3570579"/>
                  <a:pt x="6342941" y="3604065"/>
                  <a:pt x="6376759" y="3618370"/>
                </a:cubicBezTo>
                <a:lnTo>
                  <a:pt x="6402999" y="3623667"/>
                </a:lnTo>
                <a:lnTo>
                  <a:pt x="6402999" y="3798436"/>
                </a:lnTo>
                <a:cubicBezTo>
                  <a:pt x="6402999" y="3804200"/>
                  <a:pt x="6407672" y="3808873"/>
                  <a:pt x="6413436" y="3808873"/>
                </a:cubicBezTo>
                <a:cubicBezTo>
                  <a:pt x="6419200" y="3808873"/>
                  <a:pt x="6423873" y="3804200"/>
                  <a:pt x="6423873" y="3798436"/>
                </a:cubicBezTo>
                <a:lnTo>
                  <a:pt x="6423873" y="3623666"/>
                </a:lnTo>
                <a:lnTo>
                  <a:pt x="6450111" y="3618369"/>
                </a:lnTo>
                <a:cubicBezTo>
                  <a:pt x="6483930" y="3604064"/>
                  <a:pt x="6507660" y="3570578"/>
                  <a:pt x="6507660" y="3531548"/>
                </a:cubicBezTo>
                <a:lnTo>
                  <a:pt x="6507660" y="3251227"/>
                </a:lnTo>
                <a:cubicBezTo>
                  <a:pt x="6507660" y="3212198"/>
                  <a:pt x="6483930" y="3178711"/>
                  <a:pt x="6450111" y="3164407"/>
                </a:cubicBezTo>
                <a:lnTo>
                  <a:pt x="6423873" y="3159109"/>
                </a:lnTo>
                <a:lnTo>
                  <a:pt x="6423873" y="2984337"/>
                </a:lnTo>
                <a:cubicBezTo>
                  <a:pt x="6423873" y="2978573"/>
                  <a:pt x="6419200" y="2973900"/>
                  <a:pt x="6413436" y="2973900"/>
                </a:cubicBezTo>
                <a:close/>
                <a:moveTo>
                  <a:pt x="4841054" y="2908477"/>
                </a:moveTo>
                <a:cubicBezTo>
                  <a:pt x="4835290" y="2908477"/>
                  <a:pt x="4830617" y="2913150"/>
                  <a:pt x="4830617" y="2918914"/>
                </a:cubicBezTo>
                <a:lnTo>
                  <a:pt x="4830617" y="2970773"/>
                </a:lnTo>
                <a:lnTo>
                  <a:pt x="4804377" y="2976071"/>
                </a:lnTo>
                <a:cubicBezTo>
                  <a:pt x="4770557" y="2990375"/>
                  <a:pt x="4746828" y="3023862"/>
                  <a:pt x="4746828" y="3062891"/>
                </a:cubicBezTo>
                <a:cubicBezTo>
                  <a:pt x="4746828" y="3188822"/>
                  <a:pt x="4746829" y="3314754"/>
                  <a:pt x="4746829" y="3440685"/>
                </a:cubicBezTo>
                <a:cubicBezTo>
                  <a:pt x="4746829" y="3479714"/>
                  <a:pt x="4770559" y="3513201"/>
                  <a:pt x="4804377" y="3527506"/>
                </a:cubicBezTo>
                <a:lnTo>
                  <a:pt x="4830617" y="3532803"/>
                </a:lnTo>
                <a:lnTo>
                  <a:pt x="4830617" y="3733013"/>
                </a:lnTo>
                <a:cubicBezTo>
                  <a:pt x="4830617" y="3738777"/>
                  <a:pt x="4835290" y="3743450"/>
                  <a:pt x="4841054" y="3743450"/>
                </a:cubicBezTo>
                <a:cubicBezTo>
                  <a:pt x="4846818" y="3743450"/>
                  <a:pt x="4851491" y="3738777"/>
                  <a:pt x="4851491" y="3733013"/>
                </a:cubicBezTo>
                <a:lnTo>
                  <a:pt x="4851491" y="3532802"/>
                </a:lnTo>
                <a:lnTo>
                  <a:pt x="4877729" y="3527505"/>
                </a:lnTo>
                <a:cubicBezTo>
                  <a:pt x="4911549" y="3513200"/>
                  <a:pt x="4935278" y="3479714"/>
                  <a:pt x="4935278" y="3440684"/>
                </a:cubicBezTo>
                <a:lnTo>
                  <a:pt x="4935278" y="3062891"/>
                </a:lnTo>
                <a:cubicBezTo>
                  <a:pt x="4935278" y="3023862"/>
                  <a:pt x="4911549" y="2990375"/>
                  <a:pt x="4877729" y="2976071"/>
                </a:cubicBezTo>
                <a:lnTo>
                  <a:pt x="4851491" y="2970773"/>
                </a:lnTo>
                <a:lnTo>
                  <a:pt x="4851491" y="2918914"/>
                </a:lnTo>
                <a:cubicBezTo>
                  <a:pt x="4851491" y="2913150"/>
                  <a:pt x="4846818" y="2908477"/>
                  <a:pt x="4841054" y="2908477"/>
                </a:cubicBezTo>
                <a:close/>
                <a:moveTo>
                  <a:pt x="5522740" y="2700858"/>
                </a:moveTo>
                <a:cubicBezTo>
                  <a:pt x="5516976" y="2700858"/>
                  <a:pt x="5512303" y="2705531"/>
                  <a:pt x="5512303" y="2711295"/>
                </a:cubicBezTo>
                <a:lnTo>
                  <a:pt x="5512303" y="2887452"/>
                </a:lnTo>
                <a:lnTo>
                  <a:pt x="5477028" y="2894574"/>
                </a:lnTo>
                <a:cubicBezTo>
                  <a:pt x="5443209" y="2908878"/>
                  <a:pt x="5419480" y="2942365"/>
                  <a:pt x="5419480" y="2981394"/>
                </a:cubicBezTo>
                <a:cubicBezTo>
                  <a:pt x="5419480" y="3186602"/>
                  <a:pt x="5419481" y="3391811"/>
                  <a:pt x="5419481" y="3597019"/>
                </a:cubicBezTo>
                <a:cubicBezTo>
                  <a:pt x="5419481" y="3636048"/>
                  <a:pt x="5443210" y="3669535"/>
                  <a:pt x="5477029" y="3683840"/>
                </a:cubicBezTo>
                <a:lnTo>
                  <a:pt x="5512303" y="3690961"/>
                </a:lnTo>
                <a:lnTo>
                  <a:pt x="5512303" y="4082043"/>
                </a:lnTo>
                <a:cubicBezTo>
                  <a:pt x="5512303" y="4087807"/>
                  <a:pt x="5516976" y="4092480"/>
                  <a:pt x="5522740" y="4092480"/>
                </a:cubicBezTo>
                <a:cubicBezTo>
                  <a:pt x="5528504" y="4092480"/>
                  <a:pt x="5533177" y="4087807"/>
                  <a:pt x="5533177" y="4082043"/>
                </a:cubicBezTo>
                <a:lnTo>
                  <a:pt x="5533177" y="3687312"/>
                </a:lnTo>
                <a:lnTo>
                  <a:pt x="5550381" y="3683839"/>
                </a:lnTo>
                <a:cubicBezTo>
                  <a:pt x="5584200" y="3669534"/>
                  <a:pt x="5607930" y="3636048"/>
                  <a:pt x="5607930" y="3597018"/>
                </a:cubicBezTo>
                <a:lnTo>
                  <a:pt x="5607930" y="2981394"/>
                </a:lnTo>
                <a:cubicBezTo>
                  <a:pt x="5607930" y="2942365"/>
                  <a:pt x="5584200" y="2908878"/>
                  <a:pt x="5550381" y="2894574"/>
                </a:cubicBezTo>
                <a:lnTo>
                  <a:pt x="5533177" y="2891100"/>
                </a:lnTo>
                <a:lnTo>
                  <a:pt x="5533177" y="2711295"/>
                </a:lnTo>
                <a:cubicBezTo>
                  <a:pt x="5533177" y="2705531"/>
                  <a:pt x="5528504" y="2700858"/>
                  <a:pt x="5522740" y="2700858"/>
                </a:cubicBezTo>
                <a:close/>
                <a:moveTo>
                  <a:pt x="5754882" y="2699936"/>
                </a:moveTo>
                <a:cubicBezTo>
                  <a:pt x="5749118" y="2699936"/>
                  <a:pt x="5744445" y="2704609"/>
                  <a:pt x="5744445" y="2710373"/>
                </a:cubicBezTo>
                <a:lnTo>
                  <a:pt x="5744445" y="2885145"/>
                </a:lnTo>
                <a:lnTo>
                  <a:pt x="5718205" y="2890443"/>
                </a:lnTo>
                <a:cubicBezTo>
                  <a:pt x="5684386" y="2904747"/>
                  <a:pt x="5660656" y="2938234"/>
                  <a:pt x="5660656" y="2977263"/>
                </a:cubicBezTo>
                <a:cubicBezTo>
                  <a:pt x="5660656" y="3070704"/>
                  <a:pt x="5660657" y="3164144"/>
                  <a:pt x="5660657" y="3257585"/>
                </a:cubicBezTo>
                <a:cubicBezTo>
                  <a:pt x="5660657" y="3296614"/>
                  <a:pt x="5684387" y="3330101"/>
                  <a:pt x="5718206" y="3344406"/>
                </a:cubicBezTo>
                <a:lnTo>
                  <a:pt x="5744445" y="3349703"/>
                </a:lnTo>
                <a:lnTo>
                  <a:pt x="5744445" y="3524472"/>
                </a:lnTo>
                <a:cubicBezTo>
                  <a:pt x="5744445" y="3530236"/>
                  <a:pt x="5749118" y="3534909"/>
                  <a:pt x="5754882" y="3534909"/>
                </a:cubicBezTo>
                <a:cubicBezTo>
                  <a:pt x="5760646" y="3534909"/>
                  <a:pt x="5765319" y="3530236"/>
                  <a:pt x="5765319" y="3524472"/>
                </a:cubicBezTo>
                <a:lnTo>
                  <a:pt x="5765319" y="3349702"/>
                </a:lnTo>
                <a:lnTo>
                  <a:pt x="5791558" y="3344405"/>
                </a:lnTo>
                <a:cubicBezTo>
                  <a:pt x="5825377" y="3330100"/>
                  <a:pt x="5849106" y="3296614"/>
                  <a:pt x="5849106" y="3257584"/>
                </a:cubicBezTo>
                <a:lnTo>
                  <a:pt x="5849106" y="2977263"/>
                </a:lnTo>
                <a:cubicBezTo>
                  <a:pt x="5849106" y="2938234"/>
                  <a:pt x="5825377" y="2904747"/>
                  <a:pt x="5791558" y="2890443"/>
                </a:cubicBezTo>
                <a:lnTo>
                  <a:pt x="5765319" y="2885145"/>
                </a:lnTo>
                <a:lnTo>
                  <a:pt x="5765319" y="2710373"/>
                </a:lnTo>
                <a:cubicBezTo>
                  <a:pt x="5765319" y="2704609"/>
                  <a:pt x="5760646" y="2699936"/>
                  <a:pt x="5754882" y="2699936"/>
                </a:cubicBezTo>
                <a:close/>
                <a:moveTo>
                  <a:pt x="5972297" y="2695673"/>
                </a:moveTo>
                <a:cubicBezTo>
                  <a:pt x="5966533" y="2695673"/>
                  <a:pt x="5961860" y="2700346"/>
                  <a:pt x="5961860" y="2706110"/>
                </a:cubicBezTo>
                <a:lnTo>
                  <a:pt x="5961860" y="3159205"/>
                </a:lnTo>
                <a:lnTo>
                  <a:pt x="5935619" y="3164503"/>
                </a:lnTo>
                <a:cubicBezTo>
                  <a:pt x="5901801" y="3178807"/>
                  <a:pt x="5878071" y="3212294"/>
                  <a:pt x="5878071" y="3251323"/>
                </a:cubicBezTo>
                <a:cubicBezTo>
                  <a:pt x="5878071" y="3401052"/>
                  <a:pt x="5878072" y="3550782"/>
                  <a:pt x="5878072" y="3700511"/>
                </a:cubicBezTo>
                <a:cubicBezTo>
                  <a:pt x="5878072" y="3739541"/>
                  <a:pt x="5901802" y="3773027"/>
                  <a:pt x="5935621" y="3787332"/>
                </a:cubicBezTo>
                <a:lnTo>
                  <a:pt x="5961860" y="3792629"/>
                </a:lnTo>
                <a:lnTo>
                  <a:pt x="5961860" y="4076858"/>
                </a:lnTo>
                <a:cubicBezTo>
                  <a:pt x="5961860" y="4082622"/>
                  <a:pt x="5966533" y="4087295"/>
                  <a:pt x="5972297" y="4087295"/>
                </a:cubicBezTo>
                <a:cubicBezTo>
                  <a:pt x="5978061" y="4087295"/>
                  <a:pt x="5982734" y="4082622"/>
                  <a:pt x="5982734" y="4076858"/>
                </a:cubicBezTo>
                <a:lnTo>
                  <a:pt x="5982734" y="3792628"/>
                </a:lnTo>
                <a:lnTo>
                  <a:pt x="6008973" y="3787331"/>
                </a:lnTo>
                <a:cubicBezTo>
                  <a:pt x="6042791" y="3773026"/>
                  <a:pt x="6066521" y="3739539"/>
                  <a:pt x="6066521" y="3700510"/>
                </a:cubicBezTo>
                <a:lnTo>
                  <a:pt x="6066521" y="3251323"/>
                </a:lnTo>
                <a:cubicBezTo>
                  <a:pt x="6066521" y="3212294"/>
                  <a:pt x="6042791" y="3178807"/>
                  <a:pt x="6008973" y="3164503"/>
                </a:cubicBezTo>
                <a:lnTo>
                  <a:pt x="5982734" y="3159205"/>
                </a:lnTo>
                <a:lnTo>
                  <a:pt x="5982734" y="2706110"/>
                </a:lnTo>
                <a:cubicBezTo>
                  <a:pt x="5982734" y="2700346"/>
                  <a:pt x="5978061" y="2695673"/>
                  <a:pt x="5972297" y="2695673"/>
                </a:cubicBezTo>
                <a:close/>
                <a:moveTo>
                  <a:pt x="6193920" y="2640136"/>
                </a:moveTo>
                <a:cubicBezTo>
                  <a:pt x="6188156" y="2640136"/>
                  <a:pt x="6183483" y="2644809"/>
                  <a:pt x="6183483" y="2650573"/>
                </a:cubicBezTo>
                <a:lnTo>
                  <a:pt x="6183483" y="3103667"/>
                </a:lnTo>
                <a:lnTo>
                  <a:pt x="6157239" y="3108966"/>
                </a:lnTo>
                <a:cubicBezTo>
                  <a:pt x="6123420" y="3123270"/>
                  <a:pt x="6099691" y="3156757"/>
                  <a:pt x="6099691" y="3195786"/>
                </a:cubicBezTo>
                <a:cubicBezTo>
                  <a:pt x="6099691" y="3325713"/>
                  <a:pt x="6099692" y="3455639"/>
                  <a:pt x="6099692" y="3585566"/>
                </a:cubicBezTo>
                <a:cubicBezTo>
                  <a:pt x="6099692" y="3624595"/>
                  <a:pt x="6123421" y="3658082"/>
                  <a:pt x="6157240" y="3672387"/>
                </a:cubicBezTo>
                <a:lnTo>
                  <a:pt x="6183483" y="3677685"/>
                </a:lnTo>
                <a:lnTo>
                  <a:pt x="6183483" y="4021321"/>
                </a:lnTo>
                <a:cubicBezTo>
                  <a:pt x="6183483" y="4027085"/>
                  <a:pt x="6188156" y="4031758"/>
                  <a:pt x="6193920" y="4031758"/>
                </a:cubicBezTo>
                <a:cubicBezTo>
                  <a:pt x="6199684" y="4031758"/>
                  <a:pt x="6204357" y="4027085"/>
                  <a:pt x="6204357" y="4021321"/>
                </a:cubicBezTo>
                <a:lnTo>
                  <a:pt x="6204357" y="3677682"/>
                </a:lnTo>
                <a:lnTo>
                  <a:pt x="6230592" y="3672386"/>
                </a:lnTo>
                <a:cubicBezTo>
                  <a:pt x="6264411" y="3658081"/>
                  <a:pt x="6288141" y="3624595"/>
                  <a:pt x="6288141" y="3585565"/>
                </a:cubicBezTo>
                <a:lnTo>
                  <a:pt x="6288141" y="3195786"/>
                </a:lnTo>
                <a:cubicBezTo>
                  <a:pt x="6288141" y="3156757"/>
                  <a:pt x="6264411" y="3123270"/>
                  <a:pt x="6230592" y="3108966"/>
                </a:cubicBezTo>
                <a:lnTo>
                  <a:pt x="6204357" y="3103669"/>
                </a:lnTo>
                <a:lnTo>
                  <a:pt x="6204357" y="2650573"/>
                </a:lnTo>
                <a:cubicBezTo>
                  <a:pt x="6204357" y="2644809"/>
                  <a:pt x="6199684" y="2640136"/>
                  <a:pt x="6193920" y="2640136"/>
                </a:cubicBezTo>
                <a:close/>
                <a:moveTo>
                  <a:pt x="3950906" y="2597073"/>
                </a:moveTo>
                <a:cubicBezTo>
                  <a:pt x="3945142" y="2597073"/>
                  <a:pt x="3940469" y="2601746"/>
                  <a:pt x="3940469" y="2607510"/>
                </a:cubicBezTo>
                <a:lnTo>
                  <a:pt x="3940469" y="3060606"/>
                </a:lnTo>
                <a:lnTo>
                  <a:pt x="3914229" y="3065904"/>
                </a:lnTo>
                <a:cubicBezTo>
                  <a:pt x="3880410" y="3080208"/>
                  <a:pt x="3856680" y="3113695"/>
                  <a:pt x="3856680" y="3152724"/>
                </a:cubicBezTo>
                <a:cubicBezTo>
                  <a:pt x="3856680" y="3182079"/>
                  <a:pt x="3856682" y="3211435"/>
                  <a:pt x="3856682" y="3240790"/>
                </a:cubicBezTo>
                <a:cubicBezTo>
                  <a:pt x="3856682" y="3279819"/>
                  <a:pt x="3880411" y="3313306"/>
                  <a:pt x="3914230" y="3327611"/>
                </a:cubicBezTo>
                <a:lnTo>
                  <a:pt x="3940469" y="3332908"/>
                </a:lnTo>
                <a:lnTo>
                  <a:pt x="3940469" y="3978258"/>
                </a:lnTo>
                <a:cubicBezTo>
                  <a:pt x="3940469" y="3984022"/>
                  <a:pt x="3945142" y="3988695"/>
                  <a:pt x="3950906" y="3988695"/>
                </a:cubicBezTo>
                <a:cubicBezTo>
                  <a:pt x="3956670" y="3988695"/>
                  <a:pt x="3961343" y="3984022"/>
                  <a:pt x="3961343" y="3978258"/>
                </a:cubicBezTo>
                <a:lnTo>
                  <a:pt x="3961343" y="3332907"/>
                </a:lnTo>
                <a:lnTo>
                  <a:pt x="3987582" y="3327610"/>
                </a:lnTo>
                <a:cubicBezTo>
                  <a:pt x="4021400" y="3313305"/>
                  <a:pt x="4045130" y="3279819"/>
                  <a:pt x="4045130" y="3240789"/>
                </a:cubicBezTo>
                <a:lnTo>
                  <a:pt x="4045130" y="3152724"/>
                </a:lnTo>
                <a:cubicBezTo>
                  <a:pt x="4045130" y="3113695"/>
                  <a:pt x="4021400" y="3080208"/>
                  <a:pt x="3987582" y="3065904"/>
                </a:cubicBezTo>
                <a:lnTo>
                  <a:pt x="3961343" y="3060606"/>
                </a:lnTo>
                <a:lnTo>
                  <a:pt x="3961343" y="2607510"/>
                </a:lnTo>
                <a:cubicBezTo>
                  <a:pt x="3961343" y="2601746"/>
                  <a:pt x="3956670" y="2597073"/>
                  <a:pt x="3950906" y="2597073"/>
                </a:cubicBezTo>
                <a:close/>
                <a:moveTo>
                  <a:pt x="3702185" y="2512087"/>
                </a:moveTo>
                <a:cubicBezTo>
                  <a:pt x="3696421" y="2512087"/>
                  <a:pt x="3691749" y="2516760"/>
                  <a:pt x="3691749" y="2522524"/>
                </a:cubicBezTo>
                <a:lnTo>
                  <a:pt x="3691749" y="2697296"/>
                </a:lnTo>
                <a:lnTo>
                  <a:pt x="3665509" y="2702594"/>
                </a:lnTo>
                <a:cubicBezTo>
                  <a:pt x="3631689" y="2716898"/>
                  <a:pt x="3607959" y="2750385"/>
                  <a:pt x="3607959" y="2789414"/>
                </a:cubicBezTo>
                <a:cubicBezTo>
                  <a:pt x="3607959" y="2827098"/>
                  <a:pt x="3607959" y="2864782"/>
                  <a:pt x="3607959" y="2902466"/>
                </a:cubicBezTo>
                <a:cubicBezTo>
                  <a:pt x="3607959" y="2941495"/>
                  <a:pt x="3631689" y="2974982"/>
                  <a:pt x="3665509" y="2989286"/>
                </a:cubicBezTo>
                <a:lnTo>
                  <a:pt x="3691749" y="2994584"/>
                </a:lnTo>
                <a:lnTo>
                  <a:pt x="3691749" y="3336623"/>
                </a:lnTo>
                <a:cubicBezTo>
                  <a:pt x="3691749" y="3342387"/>
                  <a:pt x="3696421" y="3347060"/>
                  <a:pt x="3702185" y="3347060"/>
                </a:cubicBezTo>
                <a:cubicBezTo>
                  <a:pt x="3707949" y="3347060"/>
                  <a:pt x="3712622" y="3342387"/>
                  <a:pt x="3712622" y="3336623"/>
                </a:cubicBezTo>
                <a:lnTo>
                  <a:pt x="3712622" y="2994583"/>
                </a:lnTo>
                <a:lnTo>
                  <a:pt x="3738861" y="2989285"/>
                </a:lnTo>
                <a:cubicBezTo>
                  <a:pt x="3772679" y="2974981"/>
                  <a:pt x="3796409" y="2941494"/>
                  <a:pt x="3796409" y="2902465"/>
                </a:cubicBezTo>
                <a:lnTo>
                  <a:pt x="3796409" y="2789414"/>
                </a:lnTo>
                <a:cubicBezTo>
                  <a:pt x="3796409" y="2750385"/>
                  <a:pt x="3772679" y="2716898"/>
                  <a:pt x="3738861" y="2702594"/>
                </a:cubicBezTo>
                <a:lnTo>
                  <a:pt x="3712622" y="2697296"/>
                </a:lnTo>
                <a:lnTo>
                  <a:pt x="3712622" y="2522524"/>
                </a:lnTo>
                <a:cubicBezTo>
                  <a:pt x="3712622" y="2516760"/>
                  <a:pt x="3707949" y="2512087"/>
                  <a:pt x="3702185" y="2512087"/>
                </a:cubicBezTo>
                <a:close/>
                <a:moveTo>
                  <a:pt x="4603602" y="2500040"/>
                </a:moveTo>
                <a:cubicBezTo>
                  <a:pt x="4597838" y="2500040"/>
                  <a:pt x="4593165" y="2504713"/>
                  <a:pt x="4593165" y="2510477"/>
                </a:cubicBezTo>
                <a:lnTo>
                  <a:pt x="4593165" y="2562336"/>
                </a:lnTo>
                <a:lnTo>
                  <a:pt x="4566925" y="2567634"/>
                </a:lnTo>
                <a:cubicBezTo>
                  <a:pt x="4533106" y="2581938"/>
                  <a:pt x="4509376" y="2615425"/>
                  <a:pt x="4509376" y="2654454"/>
                </a:cubicBezTo>
                <a:cubicBezTo>
                  <a:pt x="4509376" y="2790594"/>
                  <a:pt x="4509377" y="2926734"/>
                  <a:pt x="4509377" y="3062874"/>
                </a:cubicBezTo>
                <a:cubicBezTo>
                  <a:pt x="4509377" y="3101903"/>
                  <a:pt x="4533107" y="3135390"/>
                  <a:pt x="4566926" y="3149694"/>
                </a:cubicBezTo>
                <a:lnTo>
                  <a:pt x="4593165" y="3154992"/>
                </a:lnTo>
                <a:lnTo>
                  <a:pt x="4593165" y="3324576"/>
                </a:lnTo>
                <a:cubicBezTo>
                  <a:pt x="4593165" y="3330340"/>
                  <a:pt x="4597838" y="3335013"/>
                  <a:pt x="4603602" y="3335013"/>
                </a:cubicBezTo>
                <a:cubicBezTo>
                  <a:pt x="4609366" y="3335013"/>
                  <a:pt x="4614039" y="3330340"/>
                  <a:pt x="4614039" y="3324576"/>
                </a:cubicBezTo>
                <a:lnTo>
                  <a:pt x="4614039" y="3154991"/>
                </a:lnTo>
                <a:lnTo>
                  <a:pt x="4640278" y="3149693"/>
                </a:lnTo>
                <a:cubicBezTo>
                  <a:pt x="4674097" y="3135389"/>
                  <a:pt x="4697826" y="3101902"/>
                  <a:pt x="4697826" y="3062873"/>
                </a:cubicBezTo>
                <a:lnTo>
                  <a:pt x="4697826" y="2654454"/>
                </a:lnTo>
                <a:cubicBezTo>
                  <a:pt x="4697826" y="2615425"/>
                  <a:pt x="4674097" y="2581938"/>
                  <a:pt x="4640278" y="2567634"/>
                </a:cubicBezTo>
                <a:lnTo>
                  <a:pt x="4614039" y="2562336"/>
                </a:lnTo>
                <a:lnTo>
                  <a:pt x="4614039" y="2510477"/>
                </a:lnTo>
                <a:cubicBezTo>
                  <a:pt x="4614039" y="2504713"/>
                  <a:pt x="4609366" y="2500040"/>
                  <a:pt x="4603602" y="2500040"/>
                </a:cubicBezTo>
                <a:close/>
                <a:moveTo>
                  <a:pt x="4379688" y="2283372"/>
                </a:moveTo>
                <a:cubicBezTo>
                  <a:pt x="4373924" y="2283372"/>
                  <a:pt x="4369251" y="2288045"/>
                  <a:pt x="4369251" y="2293809"/>
                </a:cubicBezTo>
                <a:lnTo>
                  <a:pt x="4369251" y="2468580"/>
                </a:lnTo>
                <a:lnTo>
                  <a:pt x="4343008" y="2473879"/>
                </a:lnTo>
                <a:cubicBezTo>
                  <a:pt x="4309189" y="2488183"/>
                  <a:pt x="4285459" y="2521670"/>
                  <a:pt x="4285459" y="2560699"/>
                </a:cubicBezTo>
                <a:cubicBezTo>
                  <a:pt x="4285459" y="2654140"/>
                  <a:pt x="4285460" y="2747580"/>
                  <a:pt x="4285460" y="2841021"/>
                </a:cubicBezTo>
                <a:cubicBezTo>
                  <a:pt x="4285460" y="2880050"/>
                  <a:pt x="4309190" y="2913537"/>
                  <a:pt x="4343009" y="2927841"/>
                </a:cubicBezTo>
                <a:lnTo>
                  <a:pt x="4369251" y="2933140"/>
                </a:lnTo>
                <a:lnTo>
                  <a:pt x="4369251" y="3107908"/>
                </a:lnTo>
                <a:cubicBezTo>
                  <a:pt x="4369251" y="3113672"/>
                  <a:pt x="4373924" y="3118345"/>
                  <a:pt x="4379688" y="3118345"/>
                </a:cubicBezTo>
                <a:cubicBezTo>
                  <a:pt x="4385453" y="3118345"/>
                  <a:pt x="4390126" y="3113672"/>
                  <a:pt x="4390126" y="3107908"/>
                </a:cubicBezTo>
                <a:lnTo>
                  <a:pt x="4390126" y="2933137"/>
                </a:lnTo>
                <a:lnTo>
                  <a:pt x="4416361" y="2927840"/>
                </a:lnTo>
                <a:cubicBezTo>
                  <a:pt x="4450179" y="2913536"/>
                  <a:pt x="4473908" y="2880049"/>
                  <a:pt x="4473908" y="2841020"/>
                </a:cubicBezTo>
                <a:lnTo>
                  <a:pt x="4473908" y="2560699"/>
                </a:lnTo>
                <a:cubicBezTo>
                  <a:pt x="4473908" y="2521670"/>
                  <a:pt x="4450179" y="2488183"/>
                  <a:pt x="4416361" y="2473879"/>
                </a:cubicBezTo>
                <a:lnTo>
                  <a:pt x="4390126" y="2468582"/>
                </a:lnTo>
                <a:lnTo>
                  <a:pt x="4390126" y="2293809"/>
                </a:lnTo>
                <a:cubicBezTo>
                  <a:pt x="4390126" y="2288045"/>
                  <a:pt x="4385453" y="2283372"/>
                  <a:pt x="4379688" y="2283372"/>
                </a:cubicBezTo>
                <a:close/>
                <a:moveTo>
                  <a:pt x="4166318" y="2070455"/>
                </a:moveTo>
                <a:cubicBezTo>
                  <a:pt x="4160554" y="2070455"/>
                  <a:pt x="4155881" y="2075128"/>
                  <a:pt x="4155881" y="2080892"/>
                </a:cubicBezTo>
                <a:lnTo>
                  <a:pt x="4155881" y="2560422"/>
                </a:lnTo>
                <a:lnTo>
                  <a:pt x="4129637" y="2565721"/>
                </a:lnTo>
                <a:cubicBezTo>
                  <a:pt x="4095818" y="2580025"/>
                  <a:pt x="4072089" y="2613512"/>
                  <a:pt x="4072089" y="2652541"/>
                </a:cubicBezTo>
                <a:cubicBezTo>
                  <a:pt x="4072089" y="2849906"/>
                  <a:pt x="4072089" y="3047271"/>
                  <a:pt x="4072089" y="3244636"/>
                </a:cubicBezTo>
                <a:cubicBezTo>
                  <a:pt x="4072089" y="3283665"/>
                  <a:pt x="4095819" y="3317152"/>
                  <a:pt x="4129638" y="3331457"/>
                </a:cubicBezTo>
                <a:lnTo>
                  <a:pt x="4155881" y="3336755"/>
                </a:lnTo>
                <a:lnTo>
                  <a:pt x="4155881" y="3531368"/>
                </a:lnTo>
                <a:cubicBezTo>
                  <a:pt x="4155881" y="3537132"/>
                  <a:pt x="4160554" y="3541805"/>
                  <a:pt x="4166318" y="3541805"/>
                </a:cubicBezTo>
                <a:cubicBezTo>
                  <a:pt x="4172082" y="3541805"/>
                  <a:pt x="4176755" y="3537132"/>
                  <a:pt x="4176755" y="3531368"/>
                </a:cubicBezTo>
                <a:lnTo>
                  <a:pt x="4176755" y="3336752"/>
                </a:lnTo>
                <a:lnTo>
                  <a:pt x="4202989" y="3331456"/>
                </a:lnTo>
                <a:cubicBezTo>
                  <a:pt x="4236809" y="3317151"/>
                  <a:pt x="4260538" y="3283664"/>
                  <a:pt x="4260538" y="3244635"/>
                </a:cubicBezTo>
                <a:lnTo>
                  <a:pt x="4260538" y="2652541"/>
                </a:lnTo>
                <a:cubicBezTo>
                  <a:pt x="4260538" y="2613512"/>
                  <a:pt x="4236809" y="2580025"/>
                  <a:pt x="4202989" y="2565721"/>
                </a:cubicBezTo>
                <a:lnTo>
                  <a:pt x="4176755" y="2560424"/>
                </a:lnTo>
                <a:lnTo>
                  <a:pt x="4176755" y="2080892"/>
                </a:lnTo>
                <a:cubicBezTo>
                  <a:pt x="4176755" y="2075128"/>
                  <a:pt x="4172082" y="2070455"/>
                  <a:pt x="4166318" y="2070455"/>
                </a:cubicBezTo>
                <a:close/>
                <a:moveTo>
                  <a:pt x="3486102" y="1551546"/>
                </a:moveTo>
                <a:cubicBezTo>
                  <a:pt x="3480338" y="1551546"/>
                  <a:pt x="3475666" y="1556219"/>
                  <a:pt x="3475666" y="1561983"/>
                </a:cubicBezTo>
                <a:lnTo>
                  <a:pt x="3475666" y="1658632"/>
                </a:lnTo>
                <a:lnTo>
                  <a:pt x="3444999" y="1664823"/>
                </a:lnTo>
                <a:cubicBezTo>
                  <a:pt x="3413782" y="1678027"/>
                  <a:pt x="3391877" y="1708938"/>
                  <a:pt x="3391877" y="1744965"/>
                </a:cubicBezTo>
                <a:lnTo>
                  <a:pt x="3391877" y="2867581"/>
                </a:lnTo>
                <a:cubicBezTo>
                  <a:pt x="3391877" y="2903608"/>
                  <a:pt x="3413782" y="2934519"/>
                  <a:pt x="3444999" y="2947723"/>
                </a:cubicBezTo>
                <a:lnTo>
                  <a:pt x="3475666" y="2953914"/>
                </a:lnTo>
                <a:lnTo>
                  <a:pt x="3475666" y="3141474"/>
                </a:lnTo>
                <a:cubicBezTo>
                  <a:pt x="3475666" y="3147238"/>
                  <a:pt x="3480338" y="3151911"/>
                  <a:pt x="3486102" y="3151911"/>
                </a:cubicBezTo>
                <a:cubicBezTo>
                  <a:pt x="3491866" y="3151911"/>
                  <a:pt x="3496540" y="3147238"/>
                  <a:pt x="3496540" y="3141474"/>
                </a:cubicBezTo>
                <a:lnTo>
                  <a:pt x="3496540" y="2953914"/>
                </a:lnTo>
                <a:lnTo>
                  <a:pt x="3527205" y="2947723"/>
                </a:lnTo>
                <a:cubicBezTo>
                  <a:pt x="3558423" y="2934519"/>
                  <a:pt x="3580326" y="2903608"/>
                  <a:pt x="3580326" y="2867581"/>
                </a:cubicBezTo>
                <a:lnTo>
                  <a:pt x="3580326" y="1744965"/>
                </a:lnTo>
                <a:cubicBezTo>
                  <a:pt x="3580326" y="1708938"/>
                  <a:pt x="3558423" y="1678027"/>
                  <a:pt x="3527205" y="1664823"/>
                </a:cubicBezTo>
                <a:lnTo>
                  <a:pt x="3496540" y="1658632"/>
                </a:lnTo>
                <a:lnTo>
                  <a:pt x="3496540" y="1561983"/>
                </a:lnTo>
                <a:cubicBezTo>
                  <a:pt x="3496540" y="1556219"/>
                  <a:pt x="3491866" y="1551546"/>
                  <a:pt x="3486102" y="1551546"/>
                </a:cubicBezTo>
                <a:close/>
                <a:moveTo>
                  <a:pt x="3261818" y="1293939"/>
                </a:moveTo>
                <a:cubicBezTo>
                  <a:pt x="3256054" y="1293939"/>
                  <a:pt x="3251381" y="1298612"/>
                  <a:pt x="3251381" y="1304376"/>
                </a:cubicBezTo>
                <a:lnTo>
                  <a:pt x="3251381" y="1479148"/>
                </a:lnTo>
                <a:lnTo>
                  <a:pt x="3225141" y="1484446"/>
                </a:lnTo>
                <a:cubicBezTo>
                  <a:pt x="3191322" y="1498750"/>
                  <a:pt x="3167592" y="1532237"/>
                  <a:pt x="3167592" y="1571266"/>
                </a:cubicBezTo>
                <a:cubicBezTo>
                  <a:pt x="3167592" y="1607215"/>
                  <a:pt x="3167593" y="1643164"/>
                  <a:pt x="3167593" y="1679113"/>
                </a:cubicBezTo>
                <a:cubicBezTo>
                  <a:pt x="3167593" y="1718142"/>
                  <a:pt x="3191323" y="1751629"/>
                  <a:pt x="3225142" y="1765934"/>
                </a:cubicBezTo>
                <a:lnTo>
                  <a:pt x="3251381" y="1771231"/>
                </a:lnTo>
                <a:lnTo>
                  <a:pt x="3251381" y="2118475"/>
                </a:lnTo>
                <a:cubicBezTo>
                  <a:pt x="3251381" y="2124239"/>
                  <a:pt x="3256054" y="2128912"/>
                  <a:pt x="3261818" y="2128912"/>
                </a:cubicBezTo>
                <a:cubicBezTo>
                  <a:pt x="3267582" y="2128912"/>
                  <a:pt x="3272255" y="2124239"/>
                  <a:pt x="3272255" y="2118475"/>
                </a:cubicBezTo>
                <a:lnTo>
                  <a:pt x="3272255" y="1771230"/>
                </a:lnTo>
                <a:lnTo>
                  <a:pt x="3298493" y="1765932"/>
                </a:lnTo>
                <a:cubicBezTo>
                  <a:pt x="3332312" y="1751628"/>
                  <a:pt x="3356041" y="1718141"/>
                  <a:pt x="3356041" y="1679112"/>
                </a:cubicBezTo>
                <a:lnTo>
                  <a:pt x="3356041" y="1571266"/>
                </a:lnTo>
                <a:cubicBezTo>
                  <a:pt x="3356041" y="1532237"/>
                  <a:pt x="3332312" y="1498750"/>
                  <a:pt x="3298493" y="1484446"/>
                </a:cubicBezTo>
                <a:lnTo>
                  <a:pt x="3272255" y="1479149"/>
                </a:lnTo>
                <a:lnTo>
                  <a:pt x="3272255" y="1304376"/>
                </a:lnTo>
                <a:cubicBezTo>
                  <a:pt x="3272255" y="1298612"/>
                  <a:pt x="3267582" y="1293939"/>
                  <a:pt x="3261818" y="1293939"/>
                </a:cubicBezTo>
                <a:close/>
                <a:moveTo>
                  <a:pt x="3045279" y="1199327"/>
                </a:moveTo>
                <a:cubicBezTo>
                  <a:pt x="3039515" y="1199327"/>
                  <a:pt x="3034842" y="1204000"/>
                  <a:pt x="3034842" y="1209764"/>
                </a:cubicBezTo>
                <a:lnTo>
                  <a:pt x="3034842" y="1662859"/>
                </a:lnTo>
                <a:lnTo>
                  <a:pt x="3008599" y="1668157"/>
                </a:lnTo>
                <a:cubicBezTo>
                  <a:pt x="2974780" y="1682461"/>
                  <a:pt x="2951050" y="1715948"/>
                  <a:pt x="2951050" y="1754977"/>
                </a:cubicBezTo>
                <a:cubicBezTo>
                  <a:pt x="2951050" y="1848418"/>
                  <a:pt x="2951051" y="1941858"/>
                  <a:pt x="2951051" y="2035299"/>
                </a:cubicBezTo>
                <a:cubicBezTo>
                  <a:pt x="2951051" y="2074328"/>
                  <a:pt x="2974781" y="2107815"/>
                  <a:pt x="3008600" y="2122119"/>
                </a:cubicBezTo>
                <a:lnTo>
                  <a:pt x="3034842" y="2127418"/>
                </a:lnTo>
                <a:lnTo>
                  <a:pt x="3034842" y="2580512"/>
                </a:lnTo>
                <a:cubicBezTo>
                  <a:pt x="3034842" y="2586276"/>
                  <a:pt x="3039515" y="2590949"/>
                  <a:pt x="3045279" y="2590949"/>
                </a:cubicBezTo>
                <a:cubicBezTo>
                  <a:pt x="3051043" y="2590949"/>
                  <a:pt x="3055716" y="2586276"/>
                  <a:pt x="3055716" y="2580512"/>
                </a:cubicBezTo>
                <a:lnTo>
                  <a:pt x="3055716" y="2127415"/>
                </a:lnTo>
                <a:lnTo>
                  <a:pt x="3081952" y="2122119"/>
                </a:lnTo>
                <a:cubicBezTo>
                  <a:pt x="3115771" y="2107814"/>
                  <a:pt x="3139500" y="2074327"/>
                  <a:pt x="3139500" y="2035298"/>
                </a:cubicBezTo>
                <a:lnTo>
                  <a:pt x="3139500" y="1754977"/>
                </a:lnTo>
                <a:cubicBezTo>
                  <a:pt x="3139500" y="1715948"/>
                  <a:pt x="3115771" y="1682461"/>
                  <a:pt x="3081952" y="1668157"/>
                </a:cubicBezTo>
                <a:lnTo>
                  <a:pt x="3055716" y="1662860"/>
                </a:lnTo>
                <a:lnTo>
                  <a:pt x="3055716" y="1209764"/>
                </a:lnTo>
                <a:cubicBezTo>
                  <a:pt x="3055716" y="1204000"/>
                  <a:pt x="3051043" y="1199327"/>
                  <a:pt x="3045279" y="1199327"/>
                </a:cubicBezTo>
                <a:close/>
                <a:moveTo>
                  <a:pt x="2814311" y="1053664"/>
                </a:moveTo>
                <a:cubicBezTo>
                  <a:pt x="2808547" y="1053664"/>
                  <a:pt x="2803874" y="1058337"/>
                  <a:pt x="2803874" y="1064101"/>
                </a:cubicBezTo>
                <a:lnTo>
                  <a:pt x="2803874" y="1282808"/>
                </a:lnTo>
                <a:lnTo>
                  <a:pt x="2777621" y="1288108"/>
                </a:lnTo>
                <a:cubicBezTo>
                  <a:pt x="2743802" y="1302412"/>
                  <a:pt x="2720072" y="1335899"/>
                  <a:pt x="2720072" y="1374928"/>
                </a:cubicBezTo>
                <a:cubicBezTo>
                  <a:pt x="2720072" y="1569541"/>
                  <a:pt x="2720073" y="1764154"/>
                  <a:pt x="2720073" y="1958767"/>
                </a:cubicBezTo>
                <a:cubicBezTo>
                  <a:pt x="2720073" y="1997796"/>
                  <a:pt x="2743803" y="2031283"/>
                  <a:pt x="2777622" y="2045588"/>
                </a:cubicBezTo>
                <a:lnTo>
                  <a:pt x="2803874" y="2050888"/>
                </a:lnTo>
                <a:lnTo>
                  <a:pt x="2803874" y="2434848"/>
                </a:lnTo>
                <a:cubicBezTo>
                  <a:pt x="2803874" y="2440612"/>
                  <a:pt x="2808547" y="2445285"/>
                  <a:pt x="2814311" y="2445285"/>
                </a:cubicBezTo>
                <a:cubicBezTo>
                  <a:pt x="2820075" y="2445285"/>
                  <a:pt x="2824748" y="2440612"/>
                  <a:pt x="2824748" y="2434848"/>
                </a:cubicBezTo>
                <a:lnTo>
                  <a:pt x="2824748" y="2050881"/>
                </a:lnTo>
                <a:lnTo>
                  <a:pt x="2850974" y="2045586"/>
                </a:lnTo>
                <a:cubicBezTo>
                  <a:pt x="2884793" y="2031282"/>
                  <a:pt x="2908522" y="1997795"/>
                  <a:pt x="2908522" y="1958766"/>
                </a:cubicBezTo>
                <a:lnTo>
                  <a:pt x="2908522" y="1374928"/>
                </a:lnTo>
                <a:cubicBezTo>
                  <a:pt x="2908522" y="1335899"/>
                  <a:pt x="2884793" y="1302412"/>
                  <a:pt x="2850974" y="1288108"/>
                </a:cubicBezTo>
                <a:lnTo>
                  <a:pt x="2824748" y="1282813"/>
                </a:lnTo>
                <a:lnTo>
                  <a:pt x="2824748" y="1064101"/>
                </a:lnTo>
                <a:cubicBezTo>
                  <a:pt x="2824748" y="1058337"/>
                  <a:pt x="2820075" y="1053664"/>
                  <a:pt x="2814311" y="1053664"/>
                </a:cubicBezTo>
                <a:close/>
                <a:moveTo>
                  <a:pt x="1894767" y="1031593"/>
                </a:moveTo>
                <a:cubicBezTo>
                  <a:pt x="1889003" y="1031593"/>
                  <a:pt x="1884330" y="1036266"/>
                  <a:pt x="1884330" y="1042030"/>
                </a:cubicBezTo>
                <a:lnTo>
                  <a:pt x="1884330" y="1093889"/>
                </a:lnTo>
                <a:lnTo>
                  <a:pt x="1858090" y="1099187"/>
                </a:lnTo>
                <a:cubicBezTo>
                  <a:pt x="1824271" y="1113492"/>
                  <a:pt x="1800541" y="1146978"/>
                  <a:pt x="1800541" y="1186006"/>
                </a:cubicBezTo>
                <a:cubicBezTo>
                  <a:pt x="1800541" y="1300280"/>
                  <a:pt x="1800542" y="1414555"/>
                  <a:pt x="1800542" y="1528829"/>
                </a:cubicBezTo>
                <a:cubicBezTo>
                  <a:pt x="1800542" y="1567858"/>
                  <a:pt x="1824272" y="1601345"/>
                  <a:pt x="1858091" y="1615650"/>
                </a:cubicBezTo>
                <a:lnTo>
                  <a:pt x="1884330" y="1620947"/>
                </a:lnTo>
                <a:lnTo>
                  <a:pt x="1884330" y="1856128"/>
                </a:lnTo>
                <a:cubicBezTo>
                  <a:pt x="1884330" y="1861892"/>
                  <a:pt x="1889003" y="1866565"/>
                  <a:pt x="1894767" y="1866565"/>
                </a:cubicBezTo>
                <a:cubicBezTo>
                  <a:pt x="1900531" y="1866565"/>
                  <a:pt x="1905204" y="1861892"/>
                  <a:pt x="1905204" y="1856128"/>
                </a:cubicBezTo>
                <a:lnTo>
                  <a:pt x="1905204" y="1620946"/>
                </a:lnTo>
                <a:lnTo>
                  <a:pt x="1931443" y="1615648"/>
                </a:lnTo>
                <a:cubicBezTo>
                  <a:pt x="1965262" y="1601344"/>
                  <a:pt x="1988991" y="1567857"/>
                  <a:pt x="1988991" y="1528828"/>
                </a:cubicBezTo>
                <a:lnTo>
                  <a:pt x="1988991" y="1186006"/>
                </a:lnTo>
                <a:cubicBezTo>
                  <a:pt x="1988991" y="1146978"/>
                  <a:pt x="1965262" y="1113492"/>
                  <a:pt x="1931443" y="1099187"/>
                </a:cubicBezTo>
                <a:lnTo>
                  <a:pt x="1905204" y="1093889"/>
                </a:lnTo>
                <a:lnTo>
                  <a:pt x="1905204" y="1042030"/>
                </a:lnTo>
                <a:cubicBezTo>
                  <a:pt x="1905204" y="1036266"/>
                  <a:pt x="1900531" y="1031593"/>
                  <a:pt x="1894767" y="1031593"/>
                </a:cubicBezTo>
                <a:close/>
                <a:moveTo>
                  <a:pt x="2352676" y="949445"/>
                </a:moveTo>
                <a:cubicBezTo>
                  <a:pt x="2346912" y="949445"/>
                  <a:pt x="2342239" y="954118"/>
                  <a:pt x="2342239" y="959881"/>
                </a:cubicBezTo>
                <a:lnTo>
                  <a:pt x="2342239" y="1011739"/>
                </a:lnTo>
                <a:lnTo>
                  <a:pt x="2315996" y="1017038"/>
                </a:lnTo>
                <a:cubicBezTo>
                  <a:pt x="2282177" y="1031342"/>
                  <a:pt x="2258447" y="1064830"/>
                  <a:pt x="2258447" y="1103859"/>
                </a:cubicBezTo>
                <a:cubicBezTo>
                  <a:pt x="2258447" y="1197298"/>
                  <a:pt x="2258448" y="1290738"/>
                  <a:pt x="2258448" y="1384179"/>
                </a:cubicBezTo>
                <a:cubicBezTo>
                  <a:pt x="2258448" y="1423208"/>
                  <a:pt x="2282178" y="1456695"/>
                  <a:pt x="2315997" y="1471000"/>
                </a:cubicBezTo>
                <a:lnTo>
                  <a:pt x="2342239" y="1476298"/>
                </a:lnTo>
                <a:lnTo>
                  <a:pt x="2342239" y="1773979"/>
                </a:lnTo>
                <a:cubicBezTo>
                  <a:pt x="2342239" y="1779743"/>
                  <a:pt x="2346912" y="1784416"/>
                  <a:pt x="2352676" y="1784416"/>
                </a:cubicBezTo>
                <a:cubicBezTo>
                  <a:pt x="2358440" y="1784416"/>
                  <a:pt x="2363113" y="1779743"/>
                  <a:pt x="2363113" y="1773979"/>
                </a:cubicBezTo>
                <a:lnTo>
                  <a:pt x="2363113" y="1476295"/>
                </a:lnTo>
                <a:lnTo>
                  <a:pt x="2389349" y="1470998"/>
                </a:lnTo>
                <a:cubicBezTo>
                  <a:pt x="2423167" y="1456694"/>
                  <a:pt x="2446897" y="1423207"/>
                  <a:pt x="2446897" y="1384178"/>
                </a:cubicBezTo>
                <a:lnTo>
                  <a:pt x="2446897" y="1103859"/>
                </a:lnTo>
                <a:cubicBezTo>
                  <a:pt x="2446897" y="1064830"/>
                  <a:pt x="2423167" y="1031342"/>
                  <a:pt x="2389349" y="1017038"/>
                </a:cubicBezTo>
                <a:lnTo>
                  <a:pt x="2363113" y="1011741"/>
                </a:lnTo>
                <a:lnTo>
                  <a:pt x="2363113" y="959881"/>
                </a:lnTo>
                <a:cubicBezTo>
                  <a:pt x="2363113" y="954118"/>
                  <a:pt x="2358440" y="949445"/>
                  <a:pt x="2352676" y="949445"/>
                </a:cubicBezTo>
                <a:close/>
                <a:moveTo>
                  <a:pt x="94221" y="943144"/>
                </a:moveTo>
                <a:cubicBezTo>
                  <a:pt x="88457" y="943144"/>
                  <a:pt x="83784" y="947817"/>
                  <a:pt x="83784" y="953581"/>
                </a:cubicBezTo>
                <a:lnTo>
                  <a:pt x="83784" y="1128353"/>
                </a:lnTo>
                <a:lnTo>
                  <a:pt x="57548" y="1133650"/>
                </a:lnTo>
                <a:cubicBezTo>
                  <a:pt x="23729" y="1147954"/>
                  <a:pt x="0" y="1181441"/>
                  <a:pt x="0" y="1220470"/>
                </a:cubicBezTo>
                <a:lnTo>
                  <a:pt x="0" y="1500791"/>
                </a:lnTo>
                <a:cubicBezTo>
                  <a:pt x="0" y="1539820"/>
                  <a:pt x="23729" y="1573307"/>
                  <a:pt x="57548" y="1587612"/>
                </a:cubicBezTo>
                <a:lnTo>
                  <a:pt x="83784" y="1592908"/>
                </a:lnTo>
                <a:lnTo>
                  <a:pt x="83784" y="1767679"/>
                </a:lnTo>
                <a:cubicBezTo>
                  <a:pt x="83784" y="1773443"/>
                  <a:pt x="88457" y="1778116"/>
                  <a:pt x="94221" y="1778116"/>
                </a:cubicBezTo>
                <a:cubicBezTo>
                  <a:pt x="99985" y="1778116"/>
                  <a:pt x="104658" y="1773443"/>
                  <a:pt x="104658" y="1767679"/>
                </a:cubicBezTo>
                <a:lnTo>
                  <a:pt x="104658" y="1592911"/>
                </a:lnTo>
                <a:lnTo>
                  <a:pt x="130900" y="1587613"/>
                </a:lnTo>
                <a:cubicBezTo>
                  <a:pt x="164719" y="1573308"/>
                  <a:pt x="188449" y="1539821"/>
                  <a:pt x="188449" y="1500792"/>
                </a:cubicBezTo>
                <a:cubicBezTo>
                  <a:pt x="188449" y="1407351"/>
                  <a:pt x="188450" y="1313911"/>
                  <a:pt x="188450" y="1220470"/>
                </a:cubicBezTo>
                <a:cubicBezTo>
                  <a:pt x="188450" y="1181441"/>
                  <a:pt x="164720" y="1147954"/>
                  <a:pt x="130901" y="1133650"/>
                </a:cubicBezTo>
                <a:lnTo>
                  <a:pt x="104658" y="1128352"/>
                </a:lnTo>
                <a:lnTo>
                  <a:pt x="104658" y="953581"/>
                </a:lnTo>
                <a:cubicBezTo>
                  <a:pt x="104658" y="947817"/>
                  <a:pt x="99985" y="943144"/>
                  <a:pt x="94221" y="943144"/>
                </a:cubicBezTo>
                <a:close/>
                <a:moveTo>
                  <a:pt x="543772" y="699710"/>
                </a:moveTo>
                <a:cubicBezTo>
                  <a:pt x="538008" y="699710"/>
                  <a:pt x="533335" y="704382"/>
                  <a:pt x="533335" y="710146"/>
                </a:cubicBezTo>
                <a:lnTo>
                  <a:pt x="533335" y="762006"/>
                </a:lnTo>
                <a:lnTo>
                  <a:pt x="507096" y="767303"/>
                </a:lnTo>
                <a:cubicBezTo>
                  <a:pt x="473277" y="781607"/>
                  <a:pt x="449548" y="815094"/>
                  <a:pt x="449548" y="854123"/>
                </a:cubicBezTo>
                <a:lnTo>
                  <a:pt x="449548" y="1231916"/>
                </a:lnTo>
                <a:cubicBezTo>
                  <a:pt x="449548" y="1270945"/>
                  <a:pt x="473277" y="1304432"/>
                  <a:pt x="507096" y="1318736"/>
                </a:cubicBezTo>
                <a:lnTo>
                  <a:pt x="533335" y="1324034"/>
                </a:lnTo>
                <a:lnTo>
                  <a:pt x="533335" y="1524245"/>
                </a:lnTo>
                <a:cubicBezTo>
                  <a:pt x="533335" y="1530009"/>
                  <a:pt x="538008" y="1534682"/>
                  <a:pt x="543772" y="1534682"/>
                </a:cubicBezTo>
                <a:cubicBezTo>
                  <a:pt x="549536" y="1534682"/>
                  <a:pt x="554209" y="1530009"/>
                  <a:pt x="554209" y="1524245"/>
                </a:cubicBezTo>
                <a:lnTo>
                  <a:pt x="554209" y="1324035"/>
                </a:lnTo>
                <a:lnTo>
                  <a:pt x="580448" y="1318738"/>
                </a:lnTo>
                <a:cubicBezTo>
                  <a:pt x="614267" y="1304433"/>
                  <a:pt x="637997" y="1270946"/>
                  <a:pt x="637997" y="1231917"/>
                </a:cubicBezTo>
                <a:cubicBezTo>
                  <a:pt x="637997" y="1105986"/>
                  <a:pt x="637998" y="980054"/>
                  <a:pt x="637998" y="854123"/>
                </a:cubicBezTo>
                <a:cubicBezTo>
                  <a:pt x="637998" y="815094"/>
                  <a:pt x="614268" y="781607"/>
                  <a:pt x="580449" y="767303"/>
                </a:cubicBezTo>
                <a:lnTo>
                  <a:pt x="554209" y="762005"/>
                </a:lnTo>
                <a:lnTo>
                  <a:pt x="554209" y="710146"/>
                </a:lnTo>
                <a:cubicBezTo>
                  <a:pt x="554209" y="704382"/>
                  <a:pt x="549536" y="699710"/>
                  <a:pt x="543772" y="699710"/>
                </a:cubicBezTo>
                <a:close/>
                <a:moveTo>
                  <a:pt x="2115722" y="672390"/>
                </a:moveTo>
                <a:cubicBezTo>
                  <a:pt x="2109958" y="672390"/>
                  <a:pt x="2105285" y="677063"/>
                  <a:pt x="2105285" y="682828"/>
                </a:cubicBezTo>
                <a:lnTo>
                  <a:pt x="2105285" y="1162358"/>
                </a:lnTo>
                <a:lnTo>
                  <a:pt x="2079042" y="1167656"/>
                </a:lnTo>
                <a:cubicBezTo>
                  <a:pt x="2045223" y="1181960"/>
                  <a:pt x="2021493" y="1215447"/>
                  <a:pt x="2021493" y="1254476"/>
                </a:cubicBezTo>
                <a:cubicBezTo>
                  <a:pt x="2021493" y="1345927"/>
                  <a:pt x="2021494" y="1437379"/>
                  <a:pt x="2021494" y="1528830"/>
                </a:cubicBezTo>
                <a:cubicBezTo>
                  <a:pt x="2021494" y="1567859"/>
                  <a:pt x="2045224" y="1601346"/>
                  <a:pt x="2079043" y="1615651"/>
                </a:cubicBezTo>
                <a:lnTo>
                  <a:pt x="2105285" y="1620949"/>
                </a:lnTo>
                <a:lnTo>
                  <a:pt x="2105285" y="2133302"/>
                </a:lnTo>
                <a:cubicBezTo>
                  <a:pt x="2105285" y="2139066"/>
                  <a:pt x="2109958" y="2143739"/>
                  <a:pt x="2115722" y="2143739"/>
                </a:cubicBezTo>
                <a:cubicBezTo>
                  <a:pt x="2121486" y="2143739"/>
                  <a:pt x="2126159" y="2139066"/>
                  <a:pt x="2126159" y="2133302"/>
                </a:cubicBezTo>
                <a:lnTo>
                  <a:pt x="2126159" y="1620946"/>
                </a:lnTo>
                <a:lnTo>
                  <a:pt x="2152395" y="1615650"/>
                </a:lnTo>
                <a:cubicBezTo>
                  <a:pt x="2186214" y="1601345"/>
                  <a:pt x="2209943" y="1567858"/>
                  <a:pt x="2209943" y="1528829"/>
                </a:cubicBezTo>
                <a:lnTo>
                  <a:pt x="2209943" y="1254476"/>
                </a:lnTo>
                <a:cubicBezTo>
                  <a:pt x="2209943" y="1215447"/>
                  <a:pt x="2186214" y="1181960"/>
                  <a:pt x="2152395" y="1167656"/>
                </a:cubicBezTo>
                <a:lnTo>
                  <a:pt x="2126159" y="1162359"/>
                </a:lnTo>
                <a:lnTo>
                  <a:pt x="2126159" y="682828"/>
                </a:lnTo>
                <a:cubicBezTo>
                  <a:pt x="2126159" y="677063"/>
                  <a:pt x="2121486" y="672390"/>
                  <a:pt x="2115722" y="672390"/>
                </a:cubicBezTo>
                <a:close/>
                <a:moveTo>
                  <a:pt x="1674627" y="671658"/>
                </a:moveTo>
                <a:cubicBezTo>
                  <a:pt x="1668863" y="671658"/>
                  <a:pt x="1664190" y="676331"/>
                  <a:pt x="1664190" y="682095"/>
                </a:cubicBezTo>
                <a:lnTo>
                  <a:pt x="1664190" y="733954"/>
                </a:lnTo>
                <a:lnTo>
                  <a:pt x="1637950" y="739251"/>
                </a:lnTo>
                <a:cubicBezTo>
                  <a:pt x="1604131" y="753556"/>
                  <a:pt x="1580401" y="787043"/>
                  <a:pt x="1580401" y="826072"/>
                </a:cubicBezTo>
                <a:cubicBezTo>
                  <a:pt x="1580401" y="972712"/>
                  <a:pt x="1580402" y="1119353"/>
                  <a:pt x="1580402" y="1265992"/>
                </a:cubicBezTo>
                <a:cubicBezTo>
                  <a:pt x="1580402" y="1305021"/>
                  <a:pt x="1604132" y="1338508"/>
                  <a:pt x="1637951" y="1352812"/>
                </a:cubicBezTo>
                <a:lnTo>
                  <a:pt x="1664190" y="1358110"/>
                </a:lnTo>
                <a:lnTo>
                  <a:pt x="1664190" y="1496193"/>
                </a:lnTo>
                <a:cubicBezTo>
                  <a:pt x="1664190" y="1501957"/>
                  <a:pt x="1668863" y="1506630"/>
                  <a:pt x="1674627" y="1506630"/>
                </a:cubicBezTo>
                <a:cubicBezTo>
                  <a:pt x="1680391" y="1506630"/>
                  <a:pt x="1685064" y="1501957"/>
                  <a:pt x="1685064" y="1496193"/>
                </a:cubicBezTo>
                <a:lnTo>
                  <a:pt x="1685064" y="1358109"/>
                </a:lnTo>
                <a:lnTo>
                  <a:pt x="1711303" y="1352812"/>
                </a:lnTo>
                <a:cubicBezTo>
                  <a:pt x="1745122" y="1338507"/>
                  <a:pt x="1768851" y="1305020"/>
                  <a:pt x="1768851" y="1265991"/>
                </a:cubicBezTo>
                <a:lnTo>
                  <a:pt x="1768851" y="826072"/>
                </a:lnTo>
                <a:cubicBezTo>
                  <a:pt x="1768851" y="787043"/>
                  <a:pt x="1745122" y="753556"/>
                  <a:pt x="1711303" y="739251"/>
                </a:cubicBezTo>
                <a:lnTo>
                  <a:pt x="1685064" y="733954"/>
                </a:lnTo>
                <a:lnTo>
                  <a:pt x="1685064" y="682095"/>
                </a:lnTo>
                <a:cubicBezTo>
                  <a:pt x="1685064" y="676331"/>
                  <a:pt x="1680391" y="671658"/>
                  <a:pt x="1674627" y="671658"/>
                </a:cubicBezTo>
                <a:close/>
                <a:moveTo>
                  <a:pt x="2569677" y="648213"/>
                </a:moveTo>
                <a:cubicBezTo>
                  <a:pt x="2563913" y="648213"/>
                  <a:pt x="2559240" y="652886"/>
                  <a:pt x="2559240" y="658650"/>
                </a:cubicBezTo>
                <a:lnTo>
                  <a:pt x="2559240" y="1111745"/>
                </a:lnTo>
                <a:lnTo>
                  <a:pt x="2533000" y="1117043"/>
                </a:lnTo>
                <a:cubicBezTo>
                  <a:pt x="2499181" y="1131347"/>
                  <a:pt x="2475451" y="1164833"/>
                  <a:pt x="2475451" y="1203862"/>
                </a:cubicBezTo>
                <a:cubicBezTo>
                  <a:pt x="2475451" y="1297303"/>
                  <a:pt x="2475452" y="1390743"/>
                  <a:pt x="2475452" y="1484184"/>
                </a:cubicBezTo>
                <a:cubicBezTo>
                  <a:pt x="2475452" y="1523213"/>
                  <a:pt x="2499182" y="1556700"/>
                  <a:pt x="2533001" y="1571005"/>
                </a:cubicBezTo>
                <a:lnTo>
                  <a:pt x="2559240" y="1576302"/>
                </a:lnTo>
                <a:lnTo>
                  <a:pt x="2559240" y="2029397"/>
                </a:lnTo>
                <a:cubicBezTo>
                  <a:pt x="2559240" y="2035161"/>
                  <a:pt x="2563913" y="2039834"/>
                  <a:pt x="2569677" y="2039834"/>
                </a:cubicBezTo>
                <a:cubicBezTo>
                  <a:pt x="2575441" y="2039834"/>
                  <a:pt x="2580114" y="2035161"/>
                  <a:pt x="2580114" y="2029397"/>
                </a:cubicBezTo>
                <a:lnTo>
                  <a:pt x="2580114" y="1576301"/>
                </a:lnTo>
                <a:lnTo>
                  <a:pt x="2606353" y="1571004"/>
                </a:lnTo>
                <a:cubicBezTo>
                  <a:pt x="2640172" y="1556699"/>
                  <a:pt x="2663901" y="1523212"/>
                  <a:pt x="2663901" y="1484183"/>
                </a:cubicBezTo>
                <a:lnTo>
                  <a:pt x="2663901" y="1203862"/>
                </a:lnTo>
                <a:cubicBezTo>
                  <a:pt x="2663901" y="1164833"/>
                  <a:pt x="2640172" y="1131347"/>
                  <a:pt x="2606353" y="1117043"/>
                </a:cubicBezTo>
                <a:lnTo>
                  <a:pt x="2580114" y="1111745"/>
                </a:lnTo>
                <a:lnTo>
                  <a:pt x="2580114" y="658650"/>
                </a:lnTo>
                <a:cubicBezTo>
                  <a:pt x="2580114" y="652886"/>
                  <a:pt x="2575441" y="648213"/>
                  <a:pt x="2569677" y="648213"/>
                </a:cubicBezTo>
                <a:close/>
                <a:moveTo>
                  <a:pt x="1433611" y="591611"/>
                </a:moveTo>
                <a:cubicBezTo>
                  <a:pt x="1427847" y="591611"/>
                  <a:pt x="1423174" y="596284"/>
                  <a:pt x="1423174" y="602047"/>
                </a:cubicBezTo>
                <a:lnTo>
                  <a:pt x="1423174" y="653907"/>
                </a:lnTo>
                <a:lnTo>
                  <a:pt x="1396934" y="659204"/>
                </a:lnTo>
                <a:cubicBezTo>
                  <a:pt x="1363115" y="673508"/>
                  <a:pt x="1339385" y="706995"/>
                  <a:pt x="1339385" y="746024"/>
                </a:cubicBezTo>
                <a:cubicBezTo>
                  <a:pt x="1339385" y="839465"/>
                  <a:pt x="1339386" y="932905"/>
                  <a:pt x="1339386" y="1026348"/>
                </a:cubicBezTo>
                <a:cubicBezTo>
                  <a:pt x="1339386" y="1065377"/>
                  <a:pt x="1363116" y="1098862"/>
                  <a:pt x="1396935" y="1113168"/>
                </a:cubicBezTo>
                <a:lnTo>
                  <a:pt x="1423174" y="1118465"/>
                </a:lnTo>
                <a:lnTo>
                  <a:pt x="1423174" y="1416145"/>
                </a:lnTo>
                <a:cubicBezTo>
                  <a:pt x="1423174" y="1421909"/>
                  <a:pt x="1427847" y="1426582"/>
                  <a:pt x="1433611" y="1426582"/>
                </a:cubicBezTo>
                <a:cubicBezTo>
                  <a:pt x="1439375" y="1426582"/>
                  <a:pt x="1444048" y="1421909"/>
                  <a:pt x="1444048" y="1416145"/>
                </a:cubicBezTo>
                <a:lnTo>
                  <a:pt x="1444048" y="1118463"/>
                </a:lnTo>
                <a:lnTo>
                  <a:pt x="1470287" y="1113165"/>
                </a:lnTo>
                <a:cubicBezTo>
                  <a:pt x="1504106" y="1098861"/>
                  <a:pt x="1527835" y="1065374"/>
                  <a:pt x="1527835" y="1026345"/>
                </a:cubicBezTo>
                <a:lnTo>
                  <a:pt x="1527835" y="746024"/>
                </a:lnTo>
                <a:cubicBezTo>
                  <a:pt x="1527835" y="706995"/>
                  <a:pt x="1504106" y="673508"/>
                  <a:pt x="1470287" y="659204"/>
                </a:cubicBezTo>
                <a:lnTo>
                  <a:pt x="1444048" y="653907"/>
                </a:lnTo>
                <a:lnTo>
                  <a:pt x="1444048" y="602047"/>
                </a:lnTo>
                <a:cubicBezTo>
                  <a:pt x="1444048" y="596284"/>
                  <a:pt x="1439375" y="591611"/>
                  <a:pt x="1433611" y="591611"/>
                </a:cubicBezTo>
                <a:close/>
                <a:moveTo>
                  <a:pt x="312886" y="572770"/>
                </a:moveTo>
                <a:cubicBezTo>
                  <a:pt x="307122" y="572770"/>
                  <a:pt x="302449" y="577443"/>
                  <a:pt x="302449" y="583207"/>
                </a:cubicBezTo>
                <a:lnTo>
                  <a:pt x="302449" y="1000640"/>
                </a:lnTo>
                <a:lnTo>
                  <a:pt x="290186" y="1003115"/>
                </a:lnTo>
                <a:cubicBezTo>
                  <a:pt x="256367" y="1017419"/>
                  <a:pt x="232638" y="1050907"/>
                  <a:pt x="232638" y="1089936"/>
                </a:cubicBezTo>
                <a:lnTo>
                  <a:pt x="232638" y="1452599"/>
                </a:lnTo>
                <a:cubicBezTo>
                  <a:pt x="232638" y="1491628"/>
                  <a:pt x="256367" y="1525115"/>
                  <a:pt x="290186" y="1539420"/>
                </a:cubicBezTo>
                <a:lnTo>
                  <a:pt x="302449" y="1541895"/>
                </a:lnTo>
                <a:lnTo>
                  <a:pt x="302449" y="1953954"/>
                </a:lnTo>
                <a:cubicBezTo>
                  <a:pt x="302449" y="1959718"/>
                  <a:pt x="307122" y="1964391"/>
                  <a:pt x="312886" y="1964391"/>
                </a:cubicBezTo>
                <a:cubicBezTo>
                  <a:pt x="318650" y="1964391"/>
                  <a:pt x="323323" y="1959718"/>
                  <a:pt x="323323" y="1953954"/>
                </a:cubicBezTo>
                <a:lnTo>
                  <a:pt x="323323" y="1546110"/>
                </a:lnTo>
                <a:lnTo>
                  <a:pt x="326863" y="1546824"/>
                </a:lnTo>
                <a:lnTo>
                  <a:pt x="326862" y="1546825"/>
                </a:lnTo>
                <a:cubicBezTo>
                  <a:pt x="378901" y="1546825"/>
                  <a:pt x="421087" y="1504639"/>
                  <a:pt x="421087" y="1452600"/>
                </a:cubicBezTo>
                <a:cubicBezTo>
                  <a:pt x="421087" y="1331712"/>
                  <a:pt x="421088" y="1210823"/>
                  <a:pt x="421088" y="1089936"/>
                </a:cubicBezTo>
                <a:cubicBezTo>
                  <a:pt x="421088" y="1037897"/>
                  <a:pt x="378902" y="995711"/>
                  <a:pt x="326863" y="995711"/>
                </a:cubicBezTo>
                <a:lnTo>
                  <a:pt x="323323" y="996425"/>
                </a:lnTo>
                <a:lnTo>
                  <a:pt x="323323" y="583207"/>
                </a:lnTo>
                <a:cubicBezTo>
                  <a:pt x="323323" y="577443"/>
                  <a:pt x="318650" y="572770"/>
                  <a:pt x="312886" y="572770"/>
                </a:cubicBezTo>
                <a:close/>
                <a:moveTo>
                  <a:pt x="781224" y="291272"/>
                </a:moveTo>
                <a:cubicBezTo>
                  <a:pt x="775460" y="291272"/>
                  <a:pt x="770787" y="295945"/>
                  <a:pt x="770787" y="301709"/>
                </a:cubicBezTo>
                <a:lnTo>
                  <a:pt x="770787" y="353568"/>
                </a:lnTo>
                <a:lnTo>
                  <a:pt x="744548" y="358866"/>
                </a:lnTo>
                <a:cubicBezTo>
                  <a:pt x="710729" y="373170"/>
                  <a:pt x="687000" y="406657"/>
                  <a:pt x="687000" y="445686"/>
                </a:cubicBezTo>
                <a:lnTo>
                  <a:pt x="687000" y="854105"/>
                </a:lnTo>
                <a:cubicBezTo>
                  <a:pt x="687000" y="893135"/>
                  <a:pt x="710729" y="926621"/>
                  <a:pt x="744548" y="940925"/>
                </a:cubicBezTo>
                <a:lnTo>
                  <a:pt x="770787" y="946223"/>
                </a:lnTo>
                <a:lnTo>
                  <a:pt x="770787" y="1115808"/>
                </a:lnTo>
                <a:cubicBezTo>
                  <a:pt x="770787" y="1121572"/>
                  <a:pt x="775460" y="1126245"/>
                  <a:pt x="781224" y="1126245"/>
                </a:cubicBezTo>
                <a:cubicBezTo>
                  <a:pt x="786988" y="1126245"/>
                  <a:pt x="791661" y="1121572"/>
                  <a:pt x="791661" y="1115808"/>
                </a:cubicBezTo>
                <a:lnTo>
                  <a:pt x="791661" y="946224"/>
                </a:lnTo>
                <a:lnTo>
                  <a:pt x="817900" y="940927"/>
                </a:lnTo>
                <a:cubicBezTo>
                  <a:pt x="851719" y="926622"/>
                  <a:pt x="875449" y="893135"/>
                  <a:pt x="875449" y="854106"/>
                </a:cubicBezTo>
                <a:cubicBezTo>
                  <a:pt x="875449" y="717966"/>
                  <a:pt x="875450" y="581826"/>
                  <a:pt x="875450" y="445686"/>
                </a:cubicBezTo>
                <a:cubicBezTo>
                  <a:pt x="875450" y="406657"/>
                  <a:pt x="851720" y="373170"/>
                  <a:pt x="817901" y="358866"/>
                </a:cubicBezTo>
                <a:lnTo>
                  <a:pt x="791661" y="353568"/>
                </a:lnTo>
                <a:lnTo>
                  <a:pt x="791661" y="301709"/>
                </a:lnTo>
                <a:cubicBezTo>
                  <a:pt x="791661" y="295945"/>
                  <a:pt x="786988" y="291272"/>
                  <a:pt x="781224" y="291272"/>
                </a:cubicBezTo>
                <a:close/>
                <a:moveTo>
                  <a:pt x="1005139" y="74604"/>
                </a:moveTo>
                <a:cubicBezTo>
                  <a:pt x="999375" y="74604"/>
                  <a:pt x="994702" y="79277"/>
                  <a:pt x="994702" y="85041"/>
                </a:cubicBezTo>
                <a:lnTo>
                  <a:pt x="994702" y="259815"/>
                </a:lnTo>
                <a:lnTo>
                  <a:pt x="968467" y="265112"/>
                </a:lnTo>
                <a:cubicBezTo>
                  <a:pt x="934648" y="279416"/>
                  <a:pt x="910918" y="312903"/>
                  <a:pt x="910918" y="351934"/>
                </a:cubicBezTo>
                <a:lnTo>
                  <a:pt x="910918" y="632253"/>
                </a:lnTo>
                <a:cubicBezTo>
                  <a:pt x="910918" y="671282"/>
                  <a:pt x="934648" y="704769"/>
                  <a:pt x="968467" y="719073"/>
                </a:cubicBezTo>
                <a:lnTo>
                  <a:pt x="994702" y="724370"/>
                </a:lnTo>
                <a:lnTo>
                  <a:pt x="994702" y="899140"/>
                </a:lnTo>
                <a:cubicBezTo>
                  <a:pt x="994702" y="904904"/>
                  <a:pt x="999375" y="909577"/>
                  <a:pt x="1005139" y="909577"/>
                </a:cubicBezTo>
                <a:cubicBezTo>
                  <a:pt x="1010903" y="909577"/>
                  <a:pt x="1015576" y="904904"/>
                  <a:pt x="1015576" y="899140"/>
                </a:cubicBezTo>
                <a:lnTo>
                  <a:pt x="1015576" y="724372"/>
                </a:lnTo>
                <a:lnTo>
                  <a:pt x="1041819" y="719074"/>
                </a:lnTo>
                <a:cubicBezTo>
                  <a:pt x="1075638" y="704770"/>
                  <a:pt x="1099367" y="671283"/>
                  <a:pt x="1099367" y="632254"/>
                </a:cubicBezTo>
                <a:cubicBezTo>
                  <a:pt x="1099367" y="538815"/>
                  <a:pt x="1099368" y="445373"/>
                  <a:pt x="1099368" y="351934"/>
                </a:cubicBezTo>
                <a:cubicBezTo>
                  <a:pt x="1099368" y="312903"/>
                  <a:pt x="1075639" y="279416"/>
                  <a:pt x="1041820" y="265112"/>
                </a:cubicBezTo>
                <a:lnTo>
                  <a:pt x="1015576" y="259813"/>
                </a:lnTo>
                <a:lnTo>
                  <a:pt x="1015576" y="85041"/>
                </a:lnTo>
                <a:cubicBezTo>
                  <a:pt x="1015576" y="79277"/>
                  <a:pt x="1010903" y="74604"/>
                  <a:pt x="1005139" y="74604"/>
                </a:cubicBezTo>
                <a:close/>
                <a:moveTo>
                  <a:pt x="1218510" y="0"/>
                </a:moveTo>
                <a:cubicBezTo>
                  <a:pt x="1212746" y="0"/>
                  <a:pt x="1208073" y="4673"/>
                  <a:pt x="1208073" y="10437"/>
                </a:cubicBezTo>
                <a:lnTo>
                  <a:pt x="1208073" y="351657"/>
                </a:lnTo>
                <a:lnTo>
                  <a:pt x="1181838" y="356953"/>
                </a:lnTo>
                <a:cubicBezTo>
                  <a:pt x="1148019" y="371258"/>
                  <a:pt x="1124289" y="404744"/>
                  <a:pt x="1124289" y="443774"/>
                </a:cubicBezTo>
                <a:lnTo>
                  <a:pt x="1124289" y="1035868"/>
                </a:lnTo>
                <a:cubicBezTo>
                  <a:pt x="1124289" y="1074897"/>
                  <a:pt x="1148019" y="1108384"/>
                  <a:pt x="1181838" y="1122688"/>
                </a:cubicBezTo>
                <a:lnTo>
                  <a:pt x="1208073" y="1127985"/>
                </a:lnTo>
                <a:lnTo>
                  <a:pt x="1208073" y="1460912"/>
                </a:lnTo>
                <a:cubicBezTo>
                  <a:pt x="1208073" y="1466676"/>
                  <a:pt x="1212746" y="1471349"/>
                  <a:pt x="1218510" y="1471349"/>
                </a:cubicBezTo>
                <a:cubicBezTo>
                  <a:pt x="1224274" y="1471349"/>
                  <a:pt x="1228947" y="1466676"/>
                  <a:pt x="1228947" y="1460912"/>
                </a:cubicBezTo>
                <a:lnTo>
                  <a:pt x="1228947" y="1127987"/>
                </a:lnTo>
                <a:lnTo>
                  <a:pt x="1255190" y="1122689"/>
                </a:lnTo>
                <a:cubicBezTo>
                  <a:pt x="1289009" y="1108385"/>
                  <a:pt x="1312738" y="1074898"/>
                  <a:pt x="1312738" y="1035869"/>
                </a:cubicBezTo>
                <a:cubicBezTo>
                  <a:pt x="1312738" y="838504"/>
                  <a:pt x="1312739" y="641139"/>
                  <a:pt x="1312739" y="443774"/>
                </a:cubicBezTo>
                <a:cubicBezTo>
                  <a:pt x="1312739" y="404744"/>
                  <a:pt x="1289010" y="371258"/>
                  <a:pt x="1255191" y="356953"/>
                </a:cubicBezTo>
                <a:lnTo>
                  <a:pt x="1228947" y="351655"/>
                </a:lnTo>
                <a:lnTo>
                  <a:pt x="1228947" y="10437"/>
                </a:lnTo>
                <a:cubicBezTo>
                  <a:pt x="1228947" y="4673"/>
                  <a:pt x="1224274" y="0"/>
                  <a:pt x="12185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2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92AD-54EF-488F-B49F-A5C78142FCC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F0D4BDE-A9C6-44C4-A1FF-AF6A5BECE984}"/>
              </a:ext>
            </a:extLst>
          </p:cNvPr>
          <p:cNvSpPr/>
          <p:nvPr/>
        </p:nvSpPr>
        <p:spPr>
          <a:xfrm>
            <a:off x="1097766" y="4147242"/>
            <a:ext cx="2855109" cy="1782213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1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287E90-0513-4490-9ACE-5CFD7FAE8005}"/>
              </a:ext>
            </a:extLst>
          </p:cNvPr>
          <p:cNvSpPr/>
          <p:nvPr/>
        </p:nvSpPr>
        <p:spPr>
          <a:xfrm>
            <a:off x="7810344" y="4387448"/>
            <a:ext cx="3207606" cy="160788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4B17F-28DB-4023-AA5B-95C60A1BED05}"/>
              </a:ext>
            </a:extLst>
          </p:cNvPr>
          <p:cNvSpPr txBox="1"/>
          <p:nvPr/>
        </p:nvSpPr>
        <p:spPr>
          <a:xfrm>
            <a:off x="1693496" y="4593835"/>
            <a:ext cx="171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095B89-22C9-4CA6-83BB-5AFF192252A8}"/>
              </a:ext>
            </a:extLst>
          </p:cNvPr>
          <p:cNvSpPr txBox="1"/>
          <p:nvPr/>
        </p:nvSpPr>
        <p:spPr>
          <a:xfrm>
            <a:off x="8778833" y="4593835"/>
            <a:ext cx="1719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353351-A1F9-40F9-9657-9BF8C2330F93}"/>
              </a:ext>
            </a:extLst>
          </p:cNvPr>
          <p:cNvSpPr/>
          <p:nvPr/>
        </p:nvSpPr>
        <p:spPr>
          <a:xfrm>
            <a:off x="1202741" y="5873878"/>
            <a:ext cx="9815209" cy="1750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7254140-8CEA-4641-B3DB-96DC791513FF}"/>
              </a:ext>
            </a:extLst>
          </p:cNvPr>
          <p:cNvSpPr/>
          <p:nvPr/>
        </p:nvSpPr>
        <p:spPr>
          <a:xfrm>
            <a:off x="5526649" y="6031829"/>
            <a:ext cx="1138701" cy="65820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66">
            <a:extLst>
              <a:ext uri="{FF2B5EF4-FFF2-40B4-BE49-F238E27FC236}">
                <a16:creationId xmlns:a16="http://schemas.microsoft.com/office/drawing/2014/main" id="{D346C0C9-7028-4EF4-91E8-DD3C0EE116C5}"/>
              </a:ext>
            </a:extLst>
          </p:cNvPr>
          <p:cNvGrpSpPr/>
          <p:nvPr/>
        </p:nvGrpSpPr>
        <p:grpSpPr>
          <a:xfrm>
            <a:off x="5413552" y="1121820"/>
            <a:ext cx="1742436" cy="4771108"/>
            <a:chOff x="7354684" y="1811872"/>
            <a:chExt cx="1908028" cy="522452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E49C70-653A-40E4-91B4-80BF4D0A369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0CCD42-861D-4E66-9C45-D72B984AF12E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2E8FB4-0BC9-40BF-8020-3807F1F6C9CA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CFE47E5-5EC4-47D9-AAEA-D514CFF69167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DC7259-3F8A-40A2-A45E-2341C32C7F15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326CE2-2E31-475D-B552-40DBA56D92F1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C554F4-ECBD-4A70-8DA7-0D9244D0782F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5BB656E-4FCB-4456-8B3D-943721CAC653}"/>
              </a:ext>
            </a:extLst>
          </p:cNvPr>
          <p:cNvGrpSpPr/>
          <p:nvPr/>
        </p:nvGrpSpPr>
        <p:grpSpPr>
          <a:xfrm>
            <a:off x="2706229" y="2575768"/>
            <a:ext cx="6808234" cy="484632"/>
            <a:chOff x="2803368" y="2575497"/>
            <a:chExt cx="6808234" cy="484632"/>
          </a:xfrm>
        </p:grpSpPr>
        <p:sp>
          <p:nvSpPr>
            <p:cNvPr id="21" name="Pentagon 10">
              <a:extLst>
                <a:ext uri="{FF2B5EF4-FFF2-40B4-BE49-F238E27FC236}">
                  <a16:creationId xmlns:a16="http://schemas.microsoft.com/office/drawing/2014/main" id="{0A23DDD8-1230-48F6-8A71-5F1E0ABF686F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Pentagon 15">
              <a:extLst>
                <a:ext uri="{FF2B5EF4-FFF2-40B4-BE49-F238E27FC236}">
                  <a16:creationId xmlns:a16="http://schemas.microsoft.com/office/drawing/2014/main" id="{065AE40A-CBF9-4FE8-8C9B-30AFA39952F9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8C836C-D64B-48A8-9E73-BD56ED169F54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EC7CB-EF36-49C3-A8C3-AFCC25946440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F1EF07-9B03-49D7-BC1E-5C4A97432EC7}"/>
              </a:ext>
            </a:extLst>
          </p:cNvPr>
          <p:cNvGrpSpPr/>
          <p:nvPr/>
        </p:nvGrpSpPr>
        <p:grpSpPr>
          <a:xfrm>
            <a:off x="3112940" y="3419856"/>
            <a:ext cx="5994812" cy="484632"/>
            <a:chOff x="3206868" y="1790901"/>
            <a:chExt cx="5994812" cy="484632"/>
          </a:xfrm>
        </p:grpSpPr>
        <p:sp>
          <p:nvSpPr>
            <p:cNvPr id="26" name="Pentagon 14">
              <a:extLst>
                <a:ext uri="{FF2B5EF4-FFF2-40B4-BE49-F238E27FC236}">
                  <a16:creationId xmlns:a16="http://schemas.microsoft.com/office/drawing/2014/main" id="{DC2EE51F-4A71-4A82-9D80-E6B37C6EE9F4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Pentagon 16">
              <a:extLst>
                <a:ext uri="{FF2B5EF4-FFF2-40B4-BE49-F238E27FC236}">
                  <a16:creationId xmlns:a16="http://schemas.microsoft.com/office/drawing/2014/main" id="{F0025C0C-87E0-4BBA-9F3F-E15B67B8268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35B308-7AF7-46C8-AA32-CCE2863A7A7E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755168-396B-4A62-BB7C-B9CC3D25960A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47A4E4-2BDC-4F01-9F32-FB355C63FB7F}"/>
              </a:ext>
            </a:extLst>
          </p:cNvPr>
          <p:cNvGrpSpPr/>
          <p:nvPr/>
        </p:nvGrpSpPr>
        <p:grpSpPr>
          <a:xfrm flipH="1">
            <a:off x="3112940" y="1731680"/>
            <a:ext cx="5994812" cy="484632"/>
            <a:chOff x="3206868" y="1790901"/>
            <a:chExt cx="5994812" cy="484632"/>
          </a:xfrm>
        </p:grpSpPr>
        <p:sp>
          <p:nvSpPr>
            <p:cNvPr id="31" name="Pentagon 14">
              <a:extLst>
                <a:ext uri="{FF2B5EF4-FFF2-40B4-BE49-F238E27FC236}">
                  <a16:creationId xmlns:a16="http://schemas.microsoft.com/office/drawing/2014/main" id="{39F8CACE-45F1-4FC7-9B45-BADE491F958B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Pentagon 16">
              <a:extLst>
                <a:ext uri="{FF2B5EF4-FFF2-40B4-BE49-F238E27FC236}">
                  <a16:creationId xmlns:a16="http://schemas.microsoft.com/office/drawing/2014/main" id="{E8966019-3E3E-40C0-869F-F2FDCB1F6DD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E416CB-9477-44C6-8D21-73E1D928083A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C4F96E-2F73-4E14-9C7A-4F541F1D3CBD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">
            <a:extLst>
              <a:ext uri="{FF2B5EF4-FFF2-40B4-BE49-F238E27FC236}">
                <a16:creationId xmlns:a16="http://schemas.microsoft.com/office/drawing/2014/main" id="{6C4C4DD8-2309-4E55-AE98-FAC6485C6CAF}"/>
              </a:ext>
            </a:extLst>
          </p:cNvPr>
          <p:cNvSpPr/>
          <p:nvPr/>
        </p:nvSpPr>
        <p:spPr>
          <a:xfrm>
            <a:off x="9209039" y="165083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49F72DD5-7390-4555-8C4A-36B3C4B8F2AB}"/>
              </a:ext>
            </a:extLst>
          </p:cNvPr>
          <p:cNvSpPr/>
          <p:nvPr/>
        </p:nvSpPr>
        <p:spPr>
          <a:xfrm>
            <a:off x="9593327" y="2494918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7" name="직사각형 1">
            <a:extLst>
              <a:ext uri="{FF2B5EF4-FFF2-40B4-BE49-F238E27FC236}">
                <a16:creationId xmlns:a16="http://schemas.microsoft.com/office/drawing/2014/main" id="{4D939E85-AAEA-48D3-85E6-207FBDED5F96}"/>
              </a:ext>
            </a:extLst>
          </p:cNvPr>
          <p:cNvSpPr/>
          <p:nvPr/>
        </p:nvSpPr>
        <p:spPr>
          <a:xfrm>
            <a:off x="9167637" y="334653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8" name="직사각형 1">
            <a:extLst>
              <a:ext uri="{FF2B5EF4-FFF2-40B4-BE49-F238E27FC236}">
                <a16:creationId xmlns:a16="http://schemas.microsoft.com/office/drawing/2014/main" id="{5D66C230-943B-408D-9EE2-4222C1D5A633}"/>
              </a:ext>
            </a:extLst>
          </p:cNvPr>
          <p:cNvSpPr/>
          <p:nvPr/>
        </p:nvSpPr>
        <p:spPr>
          <a:xfrm>
            <a:off x="774907" y="164508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39" name="직사각형 1">
            <a:extLst>
              <a:ext uri="{FF2B5EF4-FFF2-40B4-BE49-F238E27FC236}">
                <a16:creationId xmlns:a16="http://schemas.microsoft.com/office/drawing/2014/main" id="{7CE99493-4BE6-492F-AB63-36CE92EEE40B}"/>
              </a:ext>
            </a:extLst>
          </p:cNvPr>
          <p:cNvSpPr/>
          <p:nvPr/>
        </p:nvSpPr>
        <p:spPr>
          <a:xfrm>
            <a:off x="328519" y="2492932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40" name="직사각형 1">
            <a:extLst>
              <a:ext uri="{FF2B5EF4-FFF2-40B4-BE49-F238E27FC236}">
                <a16:creationId xmlns:a16="http://schemas.microsoft.com/office/drawing/2014/main" id="{E6F02690-D466-4E53-BE56-252CCA217CE9}"/>
              </a:ext>
            </a:extLst>
          </p:cNvPr>
          <p:cNvSpPr/>
          <p:nvPr/>
        </p:nvSpPr>
        <p:spPr>
          <a:xfrm>
            <a:off x="733505" y="334078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4502</Words>
  <Application>Microsoft Office PowerPoint</Application>
  <PresentationFormat>Widescreen</PresentationFormat>
  <Paragraphs>642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Bebas Neue</vt:lpstr>
      <vt:lpstr>Arial</vt:lpstr>
      <vt:lpstr>Bell MT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Infographic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116</cp:revision>
  <dcterms:created xsi:type="dcterms:W3CDTF">2020-01-20T05:08:25Z</dcterms:created>
  <dcterms:modified xsi:type="dcterms:W3CDTF">2021-07-01T08:54:41Z</dcterms:modified>
</cp:coreProperties>
</file>